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11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57681D9-11EF-2631-FF61-CBDB3AB70E22}"/>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A9EFA7EB-F398-E5C3-019D-3720B693D9F9}"/>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9EDF340E-4289-44CB-861A-CA56954977AD}" type="datetime1">
              <a:rPr lang="en-GB"/>
              <a:pPr lvl="0"/>
              <a:t>29/10/2023</a:t>
            </a:fld>
            <a:endParaRPr lang="en-GB"/>
          </a:p>
        </p:txBody>
      </p:sp>
      <p:sp>
        <p:nvSpPr>
          <p:cNvPr id="4" name="Slide Image Placeholder 3">
            <a:extLst>
              <a:ext uri="{FF2B5EF4-FFF2-40B4-BE49-F238E27FC236}">
                <a16:creationId xmlns:a16="http://schemas.microsoft.com/office/drawing/2014/main" id="{95F5ED4C-1D4A-BA43-0F74-2A119045D1F4}"/>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31AF9773-E307-6890-4C83-D7FDFB9EA9F8}"/>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B5DD4C5B-7250-749F-8A51-392B625C2BCB}"/>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DA46FCCC-64A7-6F77-907A-835DA6EA38E4}"/>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C03C5DE8-DF9C-4E7C-9216-ADBD20535B80}" type="slidenum">
              <a:t>‹#›</a:t>
            </a:fld>
            <a:endParaRPr lang="en-GB"/>
          </a:p>
        </p:txBody>
      </p:sp>
    </p:spTree>
    <p:extLst>
      <p:ext uri="{BB962C8B-B14F-4D97-AF65-F5344CB8AC3E}">
        <p14:creationId xmlns:p14="http://schemas.microsoft.com/office/powerpoint/2010/main" val="64923591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2" name="Picture 6" descr="Droplets-HD-Title-R1d.png">
            <a:extLst>
              <a:ext uri="{FF2B5EF4-FFF2-40B4-BE49-F238E27FC236}">
                <a16:creationId xmlns:a16="http://schemas.microsoft.com/office/drawing/2014/main" id="{EB983E88-5E44-E74B-1225-10B8149EA158}"/>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67408C44-D636-86CA-F76F-E142C19DF3F3}"/>
              </a:ext>
            </a:extLst>
          </p:cNvPr>
          <p:cNvSpPr txBox="1">
            <a:spLocks noGrp="1"/>
          </p:cNvSpPr>
          <p:nvPr>
            <p:ph type="ctrTitle"/>
          </p:nvPr>
        </p:nvSpPr>
        <p:spPr>
          <a:xfrm>
            <a:off x="1751011" y="1300788"/>
            <a:ext cx="8689972" cy="2509214"/>
          </a:xfrm>
        </p:spPr>
        <p:txBody>
          <a:bodyPr anchor="b"/>
          <a:lstStyle>
            <a:lvl1pPr>
              <a:defRPr sz="4800"/>
            </a:lvl1pPr>
          </a:lstStyle>
          <a:p>
            <a:pPr lvl="0"/>
            <a:r>
              <a:rPr lang="en-US"/>
              <a:t>Click to edit Master title style</a:t>
            </a:r>
          </a:p>
        </p:txBody>
      </p:sp>
      <p:sp>
        <p:nvSpPr>
          <p:cNvPr id="4" name="Subtitle 2">
            <a:extLst>
              <a:ext uri="{FF2B5EF4-FFF2-40B4-BE49-F238E27FC236}">
                <a16:creationId xmlns:a16="http://schemas.microsoft.com/office/drawing/2014/main" id="{EB3C5BD6-71E4-580C-0DC7-0361D4A61D87}"/>
              </a:ext>
            </a:extLst>
          </p:cNvPr>
          <p:cNvSpPr txBox="1">
            <a:spLocks noGrp="1"/>
          </p:cNvSpPr>
          <p:nvPr>
            <p:ph type="subTitle" idx="1"/>
          </p:nvPr>
        </p:nvSpPr>
        <p:spPr>
          <a:xfrm>
            <a:off x="1751011" y="3886200"/>
            <a:ext cx="8689972" cy="1371600"/>
          </a:xfrm>
        </p:spPr>
        <p:txBody>
          <a:bodyPr anchorCtr="1"/>
          <a:lstStyle>
            <a:lvl1pPr marL="0" indent="0" algn="ctr">
              <a:buNone/>
              <a:defRPr sz="2200">
                <a:solidFill>
                  <a:srgbClr val="7F7F7F"/>
                </a:solidFill>
              </a:defRPr>
            </a:lvl1pPr>
          </a:lstStyle>
          <a:p>
            <a:pPr lvl="0"/>
            <a:r>
              <a:rPr lang="en-US"/>
              <a:t>Click to edit Master subtitle style</a:t>
            </a:r>
          </a:p>
        </p:txBody>
      </p:sp>
      <p:sp>
        <p:nvSpPr>
          <p:cNvPr id="5" name="Date Placeholder 3">
            <a:extLst>
              <a:ext uri="{FF2B5EF4-FFF2-40B4-BE49-F238E27FC236}">
                <a16:creationId xmlns:a16="http://schemas.microsoft.com/office/drawing/2014/main" id="{7C87BC77-3DB9-8D84-797B-A7904D594945}"/>
              </a:ext>
            </a:extLst>
          </p:cNvPr>
          <p:cNvSpPr txBox="1">
            <a:spLocks noGrp="1"/>
          </p:cNvSpPr>
          <p:nvPr>
            <p:ph type="dt" sz="half" idx="7"/>
          </p:nvPr>
        </p:nvSpPr>
        <p:spPr/>
        <p:txBody>
          <a:bodyPr/>
          <a:lstStyle>
            <a:lvl1pPr>
              <a:defRPr/>
            </a:lvl1pPr>
          </a:lstStyle>
          <a:p>
            <a:pPr lvl="0"/>
            <a:fld id="{DC4AC38E-33FC-4A2B-A274-A67F9EB35963}" type="datetime1">
              <a:rPr lang="en-US"/>
              <a:pPr lvl="0"/>
              <a:t>10/29/2023</a:t>
            </a:fld>
            <a:endParaRPr lang="en-US"/>
          </a:p>
        </p:txBody>
      </p:sp>
      <p:sp>
        <p:nvSpPr>
          <p:cNvPr id="6" name="Footer Placeholder 4">
            <a:extLst>
              <a:ext uri="{FF2B5EF4-FFF2-40B4-BE49-F238E27FC236}">
                <a16:creationId xmlns:a16="http://schemas.microsoft.com/office/drawing/2014/main" id="{DB155F67-56C8-2F80-DAAE-B852DB7C3B56}"/>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CD2B4D90-8A80-B852-5F24-FFA8BC503BE4}"/>
              </a:ext>
            </a:extLst>
          </p:cNvPr>
          <p:cNvSpPr txBox="1">
            <a:spLocks noGrp="1"/>
          </p:cNvSpPr>
          <p:nvPr>
            <p:ph type="sldNum" sz="quarter" idx="8"/>
          </p:nvPr>
        </p:nvSpPr>
        <p:spPr/>
        <p:txBody>
          <a:bodyPr/>
          <a:lstStyle>
            <a:lvl1pPr>
              <a:defRPr/>
            </a:lvl1pPr>
          </a:lstStyle>
          <a:p>
            <a:pPr lvl="0"/>
            <a:fld id="{2890CB52-147C-4679-B2D8-8C5FD72ACB18}" type="slidenum">
              <a:t>‹#›</a:t>
            </a:fld>
            <a:endParaRPr lang="en-US"/>
          </a:p>
        </p:txBody>
      </p:sp>
    </p:spTree>
    <p:extLst>
      <p:ext uri="{BB962C8B-B14F-4D97-AF65-F5344CB8AC3E}">
        <p14:creationId xmlns:p14="http://schemas.microsoft.com/office/powerpoint/2010/main" val="319796951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2" name="Picture 2" descr="Droplets-HD-Content-R1d.png">
            <a:extLst>
              <a:ext uri="{FF2B5EF4-FFF2-40B4-BE49-F238E27FC236}">
                <a16:creationId xmlns:a16="http://schemas.microsoft.com/office/drawing/2014/main" id="{49F8C477-94CA-0AC1-FF0D-754F63258A60}"/>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C006096D-2707-01C9-5AD1-14263413430F}"/>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7BD79A7C-F139-11F0-0600-CF1B5A939747}"/>
              </a:ext>
            </a:extLst>
          </p:cNvPr>
          <p:cNvSpPr txBox="1">
            <a:spLocks noGrp="1"/>
          </p:cNvSpPr>
          <p:nvPr>
            <p:ph idx="1"/>
          </p:nvPr>
        </p:nvSpPr>
        <p:spPr>
          <a:xfrm>
            <a:off x="913778" y="2367088"/>
            <a:ext cx="10363827" cy="342410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D4D667E5-DBDF-1A65-41BA-5EB6A56B35D9}"/>
              </a:ext>
            </a:extLst>
          </p:cNvPr>
          <p:cNvSpPr txBox="1">
            <a:spLocks noGrp="1"/>
          </p:cNvSpPr>
          <p:nvPr>
            <p:ph type="dt" sz="half" idx="7"/>
          </p:nvPr>
        </p:nvSpPr>
        <p:spPr/>
        <p:txBody>
          <a:bodyPr/>
          <a:lstStyle>
            <a:lvl1pPr>
              <a:defRPr/>
            </a:lvl1pPr>
          </a:lstStyle>
          <a:p>
            <a:pPr lvl="0"/>
            <a:fld id="{54E2EACF-D4DA-4F0C-B464-29AC72211FC0}" type="datetime1">
              <a:rPr lang="en-US"/>
              <a:pPr lvl="0"/>
              <a:t>10/29/2023</a:t>
            </a:fld>
            <a:endParaRPr lang="en-US"/>
          </a:p>
        </p:txBody>
      </p:sp>
      <p:sp>
        <p:nvSpPr>
          <p:cNvPr id="6" name="Footer Placeholder 4">
            <a:extLst>
              <a:ext uri="{FF2B5EF4-FFF2-40B4-BE49-F238E27FC236}">
                <a16:creationId xmlns:a16="http://schemas.microsoft.com/office/drawing/2014/main" id="{F87CE1AD-04A2-9990-F108-8D6CEC7B11E1}"/>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2F58FDAB-E550-21E3-9A8E-A1CF27AA9FEF}"/>
              </a:ext>
            </a:extLst>
          </p:cNvPr>
          <p:cNvSpPr txBox="1">
            <a:spLocks noGrp="1"/>
          </p:cNvSpPr>
          <p:nvPr>
            <p:ph type="sldNum" sz="quarter" idx="8"/>
          </p:nvPr>
        </p:nvSpPr>
        <p:spPr/>
        <p:txBody>
          <a:bodyPr/>
          <a:lstStyle>
            <a:lvl1pPr>
              <a:defRPr/>
            </a:lvl1pPr>
          </a:lstStyle>
          <a:p>
            <a:pPr lvl="0"/>
            <a:fld id="{E757618F-A1C4-43EB-A9FE-194096A653C9}" type="slidenum">
              <a:t>‹#›</a:t>
            </a:fld>
            <a:endParaRPr lang="en-US"/>
          </a:p>
        </p:txBody>
      </p:sp>
    </p:spTree>
    <p:extLst>
      <p:ext uri="{BB962C8B-B14F-4D97-AF65-F5344CB8AC3E}">
        <p14:creationId xmlns:p14="http://schemas.microsoft.com/office/powerpoint/2010/main" val="2650246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2" name="Picture 8" descr="Droplets-HD-Content-R1d.png">
            <a:extLst>
              <a:ext uri="{FF2B5EF4-FFF2-40B4-BE49-F238E27FC236}">
                <a16:creationId xmlns:a16="http://schemas.microsoft.com/office/drawing/2014/main" id="{2E23B4B5-801E-D4FE-1D8B-D8A9E37A4CE6}"/>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E27A706D-B028-3EC2-1990-BE9010A14286}"/>
              </a:ext>
            </a:extLst>
          </p:cNvPr>
          <p:cNvSpPr txBox="1">
            <a:spLocks noGrp="1"/>
          </p:cNvSpPr>
          <p:nvPr>
            <p:ph type="title"/>
          </p:nvPr>
        </p:nvSpPr>
        <p:spPr>
          <a:xfrm>
            <a:off x="913778" y="828565"/>
            <a:ext cx="10351748" cy="2736817"/>
          </a:xfrm>
        </p:spPr>
        <p:txBody>
          <a:bodyPr anchor="b"/>
          <a:lstStyle>
            <a:lvl1pPr>
              <a:defRPr sz="4000"/>
            </a:lvl1pPr>
          </a:lstStyle>
          <a:p>
            <a:pPr lvl="0"/>
            <a:r>
              <a:rPr lang="en-US"/>
              <a:t>Click to edit Master title style</a:t>
            </a:r>
          </a:p>
        </p:txBody>
      </p:sp>
      <p:sp>
        <p:nvSpPr>
          <p:cNvPr id="4" name="Text Placeholder 2">
            <a:extLst>
              <a:ext uri="{FF2B5EF4-FFF2-40B4-BE49-F238E27FC236}">
                <a16:creationId xmlns:a16="http://schemas.microsoft.com/office/drawing/2014/main" id="{BDC88A08-EF50-BAA6-F8F5-53F4E19B8A50}"/>
              </a:ext>
            </a:extLst>
          </p:cNvPr>
          <p:cNvSpPr txBox="1">
            <a:spLocks noGrp="1"/>
          </p:cNvSpPr>
          <p:nvPr>
            <p:ph type="body" idx="1"/>
          </p:nvPr>
        </p:nvSpPr>
        <p:spPr>
          <a:xfrm>
            <a:off x="913778" y="3657453"/>
            <a:ext cx="10351748" cy="1368180"/>
          </a:xfrm>
        </p:spPr>
        <p:txBody>
          <a:bodyPr anchorCtr="1"/>
          <a:lstStyle>
            <a:lvl1pPr marL="0" indent="0" algn="ctr">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FE8EBAAB-C85D-8ACA-F43D-B824435A76BC}"/>
              </a:ext>
            </a:extLst>
          </p:cNvPr>
          <p:cNvSpPr txBox="1">
            <a:spLocks noGrp="1"/>
          </p:cNvSpPr>
          <p:nvPr>
            <p:ph type="dt" sz="half" idx="7"/>
          </p:nvPr>
        </p:nvSpPr>
        <p:spPr/>
        <p:txBody>
          <a:bodyPr/>
          <a:lstStyle>
            <a:lvl1pPr>
              <a:defRPr/>
            </a:lvl1pPr>
          </a:lstStyle>
          <a:p>
            <a:pPr lvl="0"/>
            <a:fld id="{757D5F0F-03BD-4EDF-957F-A21AAFEB83BA}" type="datetime1">
              <a:rPr lang="en-US"/>
              <a:pPr lvl="0"/>
              <a:t>10/29/2023</a:t>
            </a:fld>
            <a:endParaRPr lang="en-US"/>
          </a:p>
        </p:txBody>
      </p:sp>
      <p:sp>
        <p:nvSpPr>
          <p:cNvPr id="6" name="Footer Placeholder 4">
            <a:extLst>
              <a:ext uri="{FF2B5EF4-FFF2-40B4-BE49-F238E27FC236}">
                <a16:creationId xmlns:a16="http://schemas.microsoft.com/office/drawing/2014/main" id="{BBFC7C0F-4572-2B30-9F4B-F87CB2919220}"/>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78E02AD1-833B-F177-BB96-1340A0644453}"/>
              </a:ext>
            </a:extLst>
          </p:cNvPr>
          <p:cNvSpPr txBox="1">
            <a:spLocks noGrp="1"/>
          </p:cNvSpPr>
          <p:nvPr>
            <p:ph type="sldNum" sz="quarter" idx="8"/>
          </p:nvPr>
        </p:nvSpPr>
        <p:spPr/>
        <p:txBody>
          <a:bodyPr/>
          <a:lstStyle>
            <a:lvl1pPr>
              <a:defRPr/>
            </a:lvl1pPr>
          </a:lstStyle>
          <a:p>
            <a:pPr lvl="0"/>
            <a:fld id="{B3DBA6F4-FCFD-40BB-ACD2-A64CCDC7CF12}" type="slidenum">
              <a:t>‹#›</a:t>
            </a:fld>
            <a:endParaRPr lang="en-US"/>
          </a:p>
        </p:txBody>
      </p:sp>
    </p:spTree>
    <p:extLst>
      <p:ext uri="{BB962C8B-B14F-4D97-AF65-F5344CB8AC3E}">
        <p14:creationId xmlns:p14="http://schemas.microsoft.com/office/powerpoint/2010/main" val="450327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2" name="Picture 9" descr="Droplets-HD-Content-R1d.png">
            <a:extLst>
              <a:ext uri="{FF2B5EF4-FFF2-40B4-BE49-F238E27FC236}">
                <a16:creationId xmlns:a16="http://schemas.microsoft.com/office/drawing/2014/main" id="{9922E9F6-1ECC-0615-F768-BC51AF9704F7}"/>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7E582448-1FFD-A93C-588D-2E4F4D6519E9}"/>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E9525877-EEB2-E5A8-F1FE-C79AEEAA1417}"/>
              </a:ext>
            </a:extLst>
          </p:cNvPr>
          <p:cNvSpPr txBox="1">
            <a:spLocks noGrp="1"/>
          </p:cNvSpPr>
          <p:nvPr>
            <p:ph idx="1"/>
          </p:nvPr>
        </p:nvSpPr>
        <p:spPr>
          <a:xfrm>
            <a:off x="913778" y="2367088"/>
            <a:ext cx="5106027" cy="342410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a:extLst>
              <a:ext uri="{FF2B5EF4-FFF2-40B4-BE49-F238E27FC236}">
                <a16:creationId xmlns:a16="http://schemas.microsoft.com/office/drawing/2014/main" id="{3A655762-FE88-CA1E-9F7E-264F7AF0F926}"/>
              </a:ext>
            </a:extLst>
          </p:cNvPr>
          <p:cNvSpPr txBox="1">
            <a:spLocks noGrp="1"/>
          </p:cNvSpPr>
          <p:nvPr>
            <p:ph idx="2"/>
          </p:nvPr>
        </p:nvSpPr>
        <p:spPr>
          <a:xfrm>
            <a:off x="6172200" y="2367088"/>
            <a:ext cx="5105396" cy="342410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96A02721-976E-E502-54FA-D679CDA78B5A}"/>
              </a:ext>
            </a:extLst>
          </p:cNvPr>
          <p:cNvSpPr txBox="1">
            <a:spLocks noGrp="1"/>
          </p:cNvSpPr>
          <p:nvPr>
            <p:ph type="dt" sz="half" idx="7"/>
          </p:nvPr>
        </p:nvSpPr>
        <p:spPr/>
        <p:txBody>
          <a:bodyPr/>
          <a:lstStyle>
            <a:lvl1pPr>
              <a:defRPr/>
            </a:lvl1pPr>
          </a:lstStyle>
          <a:p>
            <a:pPr lvl="0"/>
            <a:fld id="{44466BD5-3D1D-4C41-85CB-F0397C3B99D8}" type="datetime1">
              <a:rPr lang="en-US"/>
              <a:pPr lvl="0"/>
              <a:t>10/29/2023</a:t>
            </a:fld>
            <a:endParaRPr lang="en-US"/>
          </a:p>
        </p:txBody>
      </p:sp>
      <p:sp>
        <p:nvSpPr>
          <p:cNvPr id="7" name="Footer Placeholder 5">
            <a:extLst>
              <a:ext uri="{FF2B5EF4-FFF2-40B4-BE49-F238E27FC236}">
                <a16:creationId xmlns:a16="http://schemas.microsoft.com/office/drawing/2014/main" id="{99B33731-8EC5-39A4-63E5-59DE12320255}"/>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3F711D1D-40A9-39F4-356B-48BC8F08AB1C}"/>
              </a:ext>
            </a:extLst>
          </p:cNvPr>
          <p:cNvSpPr txBox="1">
            <a:spLocks noGrp="1"/>
          </p:cNvSpPr>
          <p:nvPr>
            <p:ph type="sldNum" sz="quarter" idx="8"/>
          </p:nvPr>
        </p:nvSpPr>
        <p:spPr/>
        <p:txBody>
          <a:bodyPr/>
          <a:lstStyle>
            <a:lvl1pPr>
              <a:defRPr/>
            </a:lvl1pPr>
          </a:lstStyle>
          <a:p>
            <a:pPr lvl="0"/>
            <a:fld id="{C66C4463-2703-482D-92C5-2E8E8481E7A0}" type="slidenum">
              <a:t>‹#›</a:t>
            </a:fld>
            <a:endParaRPr lang="en-US"/>
          </a:p>
        </p:txBody>
      </p:sp>
    </p:spTree>
    <p:extLst>
      <p:ext uri="{BB962C8B-B14F-4D97-AF65-F5344CB8AC3E}">
        <p14:creationId xmlns:p14="http://schemas.microsoft.com/office/powerpoint/2010/main" val="1696710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 name="Picture 14" descr="Droplets-HD-Content-R1d.png">
            <a:extLst>
              <a:ext uri="{FF2B5EF4-FFF2-40B4-BE49-F238E27FC236}">
                <a16:creationId xmlns:a16="http://schemas.microsoft.com/office/drawing/2014/main" id="{16D4010A-AEA6-5E9E-B9E3-977643CA315C}"/>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62386C53-B233-C800-A997-E9B924617587}"/>
              </a:ext>
            </a:extLst>
          </p:cNvPr>
          <p:cNvSpPr txBox="1">
            <a:spLocks noGrp="1"/>
          </p:cNvSpPr>
          <p:nvPr>
            <p:ph type="title"/>
          </p:nvPr>
        </p:nvSpPr>
        <p:spPr/>
        <p:txBody>
          <a:bodyPr/>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743EB55F-EBF0-523E-A607-352FCDFEAD9A}"/>
              </a:ext>
            </a:extLst>
          </p:cNvPr>
          <p:cNvSpPr txBox="1">
            <a:spLocks noGrp="1"/>
          </p:cNvSpPr>
          <p:nvPr>
            <p:ph type="body" idx="1"/>
          </p:nvPr>
        </p:nvSpPr>
        <p:spPr>
          <a:xfrm>
            <a:off x="1146328" y="2371020"/>
            <a:ext cx="4873477" cy="679993"/>
          </a:xfrm>
        </p:spPr>
        <p:txBody>
          <a:bodyPr anchor="b">
            <a:noAutofit/>
          </a:bodyPr>
          <a:lstStyle>
            <a:lvl1pPr marL="0" indent="0">
              <a:lnSpc>
                <a:spcPct val="85000"/>
              </a:lnSpc>
              <a:buNone/>
              <a:defRPr sz="2600"/>
            </a:lvl1pPr>
          </a:lstStyle>
          <a:p>
            <a:pPr lvl="0"/>
            <a:r>
              <a:rPr lang="en-US"/>
              <a:t>Click to edit Master text styles</a:t>
            </a:r>
          </a:p>
        </p:txBody>
      </p:sp>
      <p:sp>
        <p:nvSpPr>
          <p:cNvPr id="5" name="Content Placeholder 3">
            <a:extLst>
              <a:ext uri="{FF2B5EF4-FFF2-40B4-BE49-F238E27FC236}">
                <a16:creationId xmlns:a16="http://schemas.microsoft.com/office/drawing/2014/main" id="{35AFCABB-33B7-E16D-8ACC-79D827DBB0CA}"/>
              </a:ext>
            </a:extLst>
          </p:cNvPr>
          <p:cNvSpPr txBox="1">
            <a:spLocks noGrp="1"/>
          </p:cNvSpPr>
          <p:nvPr>
            <p:ph idx="2"/>
          </p:nvPr>
        </p:nvSpPr>
        <p:spPr>
          <a:xfrm>
            <a:off x="913778" y="3051014"/>
            <a:ext cx="5106027" cy="274018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4">
            <a:extLst>
              <a:ext uri="{FF2B5EF4-FFF2-40B4-BE49-F238E27FC236}">
                <a16:creationId xmlns:a16="http://schemas.microsoft.com/office/drawing/2014/main" id="{F5E08F4A-E189-B9B6-A9AF-A6C068179372}"/>
              </a:ext>
            </a:extLst>
          </p:cNvPr>
          <p:cNvSpPr txBox="1">
            <a:spLocks noGrp="1"/>
          </p:cNvSpPr>
          <p:nvPr>
            <p:ph type="body" idx="3"/>
          </p:nvPr>
        </p:nvSpPr>
        <p:spPr>
          <a:xfrm>
            <a:off x="6396420" y="2371020"/>
            <a:ext cx="4881807" cy="679993"/>
          </a:xfrm>
        </p:spPr>
        <p:txBody>
          <a:bodyPr anchor="b">
            <a:noAutofit/>
          </a:bodyPr>
          <a:lstStyle>
            <a:lvl1pPr marL="0" indent="0">
              <a:lnSpc>
                <a:spcPct val="85000"/>
              </a:lnSpc>
              <a:buNone/>
              <a:defRPr sz="2600"/>
            </a:lvl1pPr>
          </a:lstStyle>
          <a:p>
            <a:pPr lvl="0"/>
            <a:r>
              <a:rPr lang="en-US"/>
              <a:t>Click to edit Master text styles</a:t>
            </a:r>
          </a:p>
        </p:txBody>
      </p:sp>
      <p:sp>
        <p:nvSpPr>
          <p:cNvPr id="7" name="Content Placeholder 5">
            <a:extLst>
              <a:ext uri="{FF2B5EF4-FFF2-40B4-BE49-F238E27FC236}">
                <a16:creationId xmlns:a16="http://schemas.microsoft.com/office/drawing/2014/main" id="{6CD6BE83-765A-CE0F-2F0B-0DDCCAE0DCA2}"/>
              </a:ext>
            </a:extLst>
          </p:cNvPr>
          <p:cNvSpPr txBox="1">
            <a:spLocks noGrp="1"/>
          </p:cNvSpPr>
          <p:nvPr>
            <p:ph idx="4"/>
          </p:nvPr>
        </p:nvSpPr>
        <p:spPr>
          <a:xfrm>
            <a:off x="6172200" y="3051014"/>
            <a:ext cx="5105396" cy="274018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6">
            <a:extLst>
              <a:ext uri="{FF2B5EF4-FFF2-40B4-BE49-F238E27FC236}">
                <a16:creationId xmlns:a16="http://schemas.microsoft.com/office/drawing/2014/main" id="{AF582632-1E2F-1E2A-BF86-0788F66BEF63}"/>
              </a:ext>
            </a:extLst>
          </p:cNvPr>
          <p:cNvSpPr txBox="1">
            <a:spLocks noGrp="1"/>
          </p:cNvSpPr>
          <p:nvPr>
            <p:ph type="dt" sz="half" idx="7"/>
          </p:nvPr>
        </p:nvSpPr>
        <p:spPr/>
        <p:txBody>
          <a:bodyPr/>
          <a:lstStyle>
            <a:lvl1pPr>
              <a:defRPr/>
            </a:lvl1pPr>
          </a:lstStyle>
          <a:p>
            <a:pPr lvl="0"/>
            <a:fld id="{4587F107-E027-4651-B3C9-147D92C06F47}" type="datetime1">
              <a:rPr lang="en-US"/>
              <a:pPr lvl="0"/>
              <a:t>10/29/2023</a:t>
            </a:fld>
            <a:endParaRPr lang="en-US"/>
          </a:p>
        </p:txBody>
      </p:sp>
      <p:sp>
        <p:nvSpPr>
          <p:cNvPr id="9" name="Footer Placeholder 7">
            <a:extLst>
              <a:ext uri="{FF2B5EF4-FFF2-40B4-BE49-F238E27FC236}">
                <a16:creationId xmlns:a16="http://schemas.microsoft.com/office/drawing/2014/main" id="{FFC80A39-11B1-EE74-CE6E-31293E27AA85}"/>
              </a:ext>
            </a:extLst>
          </p:cNvPr>
          <p:cNvSpPr txBox="1">
            <a:spLocks noGrp="1"/>
          </p:cNvSpPr>
          <p:nvPr>
            <p:ph type="ftr" sz="quarter" idx="9"/>
          </p:nvPr>
        </p:nvSpPr>
        <p:spPr/>
        <p:txBody>
          <a:bodyPr/>
          <a:lstStyle>
            <a:lvl1pPr>
              <a:defRPr/>
            </a:lvl1pPr>
          </a:lstStyle>
          <a:p>
            <a:pPr lvl="0"/>
            <a:endParaRPr lang="en-US"/>
          </a:p>
        </p:txBody>
      </p:sp>
      <p:sp>
        <p:nvSpPr>
          <p:cNvPr id="10" name="Slide Number Placeholder 8">
            <a:extLst>
              <a:ext uri="{FF2B5EF4-FFF2-40B4-BE49-F238E27FC236}">
                <a16:creationId xmlns:a16="http://schemas.microsoft.com/office/drawing/2014/main" id="{F8E9B019-4AA7-BE56-7E11-6F9BF4097F3D}"/>
              </a:ext>
            </a:extLst>
          </p:cNvPr>
          <p:cNvSpPr txBox="1">
            <a:spLocks noGrp="1"/>
          </p:cNvSpPr>
          <p:nvPr>
            <p:ph type="sldNum" sz="quarter" idx="8"/>
          </p:nvPr>
        </p:nvSpPr>
        <p:spPr/>
        <p:txBody>
          <a:bodyPr/>
          <a:lstStyle>
            <a:lvl1pPr>
              <a:defRPr/>
            </a:lvl1pPr>
          </a:lstStyle>
          <a:p>
            <a:pPr lvl="0"/>
            <a:fld id="{280B283B-B385-4CE8-A8A5-FC31882339A6}" type="slidenum">
              <a:t>‹#›</a:t>
            </a:fld>
            <a:endParaRPr lang="en-US"/>
          </a:p>
        </p:txBody>
      </p:sp>
    </p:spTree>
    <p:extLst>
      <p:ext uri="{BB962C8B-B14F-4D97-AF65-F5344CB8AC3E}">
        <p14:creationId xmlns:p14="http://schemas.microsoft.com/office/powerpoint/2010/main" val="1183282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E4A080FA-996C-FC59-4DAF-3DEC2DBD4ADC}"/>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B75B9CB5-F299-2EA3-E649-0CD66B89C860}"/>
              </a:ext>
            </a:extLst>
          </p:cNvPr>
          <p:cNvSpPr txBox="1">
            <a:spLocks noGrp="1"/>
          </p:cNvSpPr>
          <p:nvPr>
            <p:ph type="title"/>
          </p:nvPr>
        </p:nvSpPr>
        <p:spPr/>
        <p:txBody>
          <a:bodyPr/>
          <a:lstStyle>
            <a:lvl1pPr>
              <a:defRPr/>
            </a:lvl1pPr>
          </a:lstStyle>
          <a:p>
            <a:pPr lvl="0"/>
            <a:r>
              <a:rPr lang="en-US"/>
              <a:t>Click to edit Master title style</a:t>
            </a:r>
          </a:p>
        </p:txBody>
      </p:sp>
      <p:sp>
        <p:nvSpPr>
          <p:cNvPr id="4" name="Date Placeholder 2">
            <a:extLst>
              <a:ext uri="{FF2B5EF4-FFF2-40B4-BE49-F238E27FC236}">
                <a16:creationId xmlns:a16="http://schemas.microsoft.com/office/drawing/2014/main" id="{E775B4E5-C22D-7BDB-1875-4F0FF0439F37}"/>
              </a:ext>
            </a:extLst>
          </p:cNvPr>
          <p:cNvSpPr txBox="1">
            <a:spLocks noGrp="1"/>
          </p:cNvSpPr>
          <p:nvPr>
            <p:ph type="dt" sz="half" idx="7"/>
          </p:nvPr>
        </p:nvSpPr>
        <p:spPr/>
        <p:txBody>
          <a:bodyPr/>
          <a:lstStyle>
            <a:lvl1pPr>
              <a:defRPr/>
            </a:lvl1pPr>
          </a:lstStyle>
          <a:p>
            <a:pPr lvl="0"/>
            <a:fld id="{D92513C5-297B-478A-932A-9F4EF2C79C25}" type="datetime1">
              <a:rPr lang="en-US"/>
              <a:pPr lvl="0"/>
              <a:t>10/29/2023</a:t>
            </a:fld>
            <a:endParaRPr lang="en-US"/>
          </a:p>
        </p:txBody>
      </p:sp>
      <p:sp>
        <p:nvSpPr>
          <p:cNvPr id="5" name="Footer Placeholder 3">
            <a:extLst>
              <a:ext uri="{FF2B5EF4-FFF2-40B4-BE49-F238E27FC236}">
                <a16:creationId xmlns:a16="http://schemas.microsoft.com/office/drawing/2014/main" id="{B6CC8A9E-72AD-185E-4D89-378826D13F98}"/>
              </a:ext>
            </a:extLst>
          </p:cNvPr>
          <p:cNvSpPr txBox="1">
            <a:spLocks noGrp="1"/>
          </p:cNvSpPr>
          <p:nvPr>
            <p:ph type="ftr" sz="quarter" idx="9"/>
          </p:nvPr>
        </p:nvSpPr>
        <p:spPr/>
        <p:txBody>
          <a:bodyPr/>
          <a:lstStyle>
            <a:lvl1pPr>
              <a:defRPr/>
            </a:lvl1pPr>
          </a:lstStyle>
          <a:p>
            <a:pPr lvl="0"/>
            <a:endParaRPr lang="en-US"/>
          </a:p>
        </p:txBody>
      </p:sp>
      <p:sp>
        <p:nvSpPr>
          <p:cNvPr id="6" name="Slide Number Placeholder 4">
            <a:extLst>
              <a:ext uri="{FF2B5EF4-FFF2-40B4-BE49-F238E27FC236}">
                <a16:creationId xmlns:a16="http://schemas.microsoft.com/office/drawing/2014/main" id="{029729BA-E0AC-716B-9044-84F1F599F40A}"/>
              </a:ext>
            </a:extLst>
          </p:cNvPr>
          <p:cNvSpPr txBox="1">
            <a:spLocks noGrp="1"/>
          </p:cNvSpPr>
          <p:nvPr>
            <p:ph type="sldNum" sz="quarter" idx="8"/>
          </p:nvPr>
        </p:nvSpPr>
        <p:spPr/>
        <p:txBody>
          <a:bodyPr/>
          <a:lstStyle>
            <a:lvl1pPr>
              <a:defRPr/>
            </a:lvl1pPr>
          </a:lstStyle>
          <a:p>
            <a:pPr lvl="0"/>
            <a:fld id="{18E8BE9B-107C-49AF-B31A-38808CEF8A75}" type="slidenum">
              <a:t>‹#›</a:t>
            </a:fld>
            <a:endParaRPr lang="en-US"/>
          </a:p>
        </p:txBody>
      </p:sp>
    </p:spTree>
    <p:extLst>
      <p:ext uri="{BB962C8B-B14F-4D97-AF65-F5344CB8AC3E}">
        <p14:creationId xmlns:p14="http://schemas.microsoft.com/office/powerpoint/2010/main" val="1148631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2" name="Picture 6" descr="Droplets-HD-Content-R1d.png">
            <a:extLst>
              <a:ext uri="{FF2B5EF4-FFF2-40B4-BE49-F238E27FC236}">
                <a16:creationId xmlns:a16="http://schemas.microsoft.com/office/drawing/2014/main" id="{EECD0B08-F791-0E9D-525C-61D783FD3A6B}"/>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Date Placeholder 1">
            <a:extLst>
              <a:ext uri="{FF2B5EF4-FFF2-40B4-BE49-F238E27FC236}">
                <a16:creationId xmlns:a16="http://schemas.microsoft.com/office/drawing/2014/main" id="{FE1BACA1-CD75-9519-155A-B893CABD0896}"/>
              </a:ext>
            </a:extLst>
          </p:cNvPr>
          <p:cNvSpPr txBox="1">
            <a:spLocks noGrp="1"/>
          </p:cNvSpPr>
          <p:nvPr>
            <p:ph type="dt" sz="half" idx="7"/>
          </p:nvPr>
        </p:nvSpPr>
        <p:spPr/>
        <p:txBody>
          <a:bodyPr/>
          <a:lstStyle>
            <a:lvl1pPr>
              <a:defRPr/>
            </a:lvl1pPr>
          </a:lstStyle>
          <a:p>
            <a:pPr lvl="0"/>
            <a:fld id="{B17DB403-D078-4BE1-AF60-E5010120E010}" type="datetime1">
              <a:rPr lang="en-US"/>
              <a:pPr lvl="0"/>
              <a:t>10/29/2023</a:t>
            </a:fld>
            <a:endParaRPr lang="en-US"/>
          </a:p>
        </p:txBody>
      </p:sp>
      <p:sp>
        <p:nvSpPr>
          <p:cNvPr id="4" name="Footer Placeholder 2">
            <a:extLst>
              <a:ext uri="{FF2B5EF4-FFF2-40B4-BE49-F238E27FC236}">
                <a16:creationId xmlns:a16="http://schemas.microsoft.com/office/drawing/2014/main" id="{B0CC2E6E-91CE-E2D8-4225-2ECB1117E377}"/>
              </a:ext>
            </a:extLst>
          </p:cNvPr>
          <p:cNvSpPr txBox="1">
            <a:spLocks noGrp="1"/>
          </p:cNvSpPr>
          <p:nvPr>
            <p:ph type="ftr" sz="quarter" idx="9"/>
          </p:nvPr>
        </p:nvSpPr>
        <p:spPr/>
        <p:txBody>
          <a:bodyPr/>
          <a:lstStyle>
            <a:lvl1pPr>
              <a:defRPr/>
            </a:lvl1pPr>
          </a:lstStyle>
          <a:p>
            <a:pPr lvl="0"/>
            <a:endParaRPr lang="en-US"/>
          </a:p>
        </p:txBody>
      </p:sp>
      <p:sp>
        <p:nvSpPr>
          <p:cNvPr id="5" name="Slide Number Placeholder 3">
            <a:extLst>
              <a:ext uri="{FF2B5EF4-FFF2-40B4-BE49-F238E27FC236}">
                <a16:creationId xmlns:a16="http://schemas.microsoft.com/office/drawing/2014/main" id="{4C802110-8E15-0E49-236B-F99B4F664ACC}"/>
              </a:ext>
            </a:extLst>
          </p:cNvPr>
          <p:cNvSpPr txBox="1">
            <a:spLocks noGrp="1"/>
          </p:cNvSpPr>
          <p:nvPr>
            <p:ph type="sldNum" sz="quarter" idx="8"/>
          </p:nvPr>
        </p:nvSpPr>
        <p:spPr/>
        <p:txBody>
          <a:bodyPr/>
          <a:lstStyle>
            <a:lvl1pPr>
              <a:defRPr/>
            </a:lvl1pPr>
          </a:lstStyle>
          <a:p>
            <a:pPr lvl="0"/>
            <a:fld id="{04B14418-C4D9-4861-A010-25FD00019A54}" type="slidenum">
              <a:t>‹#›</a:t>
            </a:fld>
            <a:endParaRPr lang="en-US"/>
          </a:p>
        </p:txBody>
      </p:sp>
    </p:spTree>
    <p:extLst>
      <p:ext uri="{BB962C8B-B14F-4D97-AF65-F5344CB8AC3E}">
        <p14:creationId xmlns:p14="http://schemas.microsoft.com/office/powerpoint/2010/main" val="370289481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2" name="Picture 10" descr="Droplets-HD-Content-R1d.png">
            <a:extLst>
              <a:ext uri="{FF2B5EF4-FFF2-40B4-BE49-F238E27FC236}">
                <a16:creationId xmlns:a16="http://schemas.microsoft.com/office/drawing/2014/main" id="{FAC250FA-0B00-B5DC-A735-2D3F9C85F83E}"/>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91A662A8-C2AE-7E57-B442-4A51DE68B39D}"/>
              </a:ext>
            </a:extLst>
          </p:cNvPr>
          <p:cNvSpPr txBox="1">
            <a:spLocks noGrp="1"/>
          </p:cNvSpPr>
          <p:nvPr>
            <p:ph type="title"/>
          </p:nvPr>
        </p:nvSpPr>
        <p:spPr>
          <a:xfrm>
            <a:off x="913778" y="609603"/>
            <a:ext cx="3935687" cy="2023256"/>
          </a:xfrm>
        </p:spPr>
        <p:txBody>
          <a:bodyPr anchor="b"/>
          <a:lstStyle>
            <a:lvl1pPr>
              <a:defRPr sz="3200"/>
            </a:lvl1pPr>
          </a:lstStyle>
          <a:p>
            <a:pPr lvl="0"/>
            <a:r>
              <a:rPr lang="en-US"/>
              <a:t>Click to edit Master title style</a:t>
            </a:r>
          </a:p>
        </p:txBody>
      </p:sp>
      <p:sp>
        <p:nvSpPr>
          <p:cNvPr id="4" name="Content Placeholder 2">
            <a:extLst>
              <a:ext uri="{FF2B5EF4-FFF2-40B4-BE49-F238E27FC236}">
                <a16:creationId xmlns:a16="http://schemas.microsoft.com/office/drawing/2014/main" id="{253F4E04-4AF5-2C80-8D2E-DCCA5031A266}"/>
              </a:ext>
            </a:extLst>
          </p:cNvPr>
          <p:cNvSpPr txBox="1">
            <a:spLocks noGrp="1"/>
          </p:cNvSpPr>
          <p:nvPr>
            <p:ph idx="1"/>
          </p:nvPr>
        </p:nvSpPr>
        <p:spPr>
          <a:xfrm>
            <a:off x="5078065" y="609603"/>
            <a:ext cx="6200162" cy="5181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3EADAFF0-65DC-D1A8-73F3-2414EA05ED43}"/>
              </a:ext>
            </a:extLst>
          </p:cNvPr>
          <p:cNvSpPr txBox="1">
            <a:spLocks noGrp="1"/>
          </p:cNvSpPr>
          <p:nvPr>
            <p:ph type="body" idx="2"/>
          </p:nvPr>
        </p:nvSpPr>
        <p:spPr>
          <a:xfrm>
            <a:off x="913778" y="2632850"/>
            <a:ext cx="3935687" cy="3158346"/>
          </a:xfrm>
        </p:spPr>
        <p:txBody>
          <a:bodyP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6CB53734-6AF5-EBCF-B916-F44A0225634E}"/>
              </a:ext>
            </a:extLst>
          </p:cNvPr>
          <p:cNvSpPr txBox="1">
            <a:spLocks noGrp="1"/>
          </p:cNvSpPr>
          <p:nvPr>
            <p:ph type="dt" sz="half" idx="7"/>
          </p:nvPr>
        </p:nvSpPr>
        <p:spPr/>
        <p:txBody>
          <a:bodyPr/>
          <a:lstStyle>
            <a:lvl1pPr>
              <a:defRPr/>
            </a:lvl1pPr>
          </a:lstStyle>
          <a:p>
            <a:pPr lvl="0"/>
            <a:fld id="{32ECE3D4-5717-4477-A850-BC0CD5F64113}" type="datetime1">
              <a:rPr lang="en-US"/>
              <a:pPr lvl="0"/>
              <a:t>10/29/2023</a:t>
            </a:fld>
            <a:endParaRPr lang="en-US"/>
          </a:p>
        </p:txBody>
      </p:sp>
      <p:sp>
        <p:nvSpPr>
          <p:cNvPr id="7" name="Footer Placeholder 5">
            <a:extLst>
              <a:ext uri="{FF2B5EF4-FFF2-40B4-BE49-F238E27FC236}">
                <a16:creationId xmlns:a16="http://schemas.microsoft.com/office/drawing/2014/main" id="{34B186E8-E623-780A-C3C4-C35021271FF9}"/>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04E89357-1742-8B30-BB51-7721BDF1DEBA}"/>
              </a:ext>
            </a:extLst>
          </p:cNvPr>
          <p:cNvSpPr txBox="1">
            <a:spLocks noGrp="1"/>
          </p:cNvSpPr>
          <p:nvPr>
            <p:ph type="sldNum" sz="quarter" idx="8"/>
          </p:nvPr>
        </p:nvSpPr>
        <p:spPr/>
        <p:txBody>
          <a:bodyPr/>
          <a:lstStyle>
            <a:lvl1pPr>
              <a:defRPr/>
            </a:lvl1pPr>
          </a:lstStyle>
          <a:p>
            <a:pPr lvl="0"/>
            <a:fld id="{8A972F28-8847-4C54-92A7-4F49A27BC020}" type="slidenum">
              <a:t>‹#›</a:t>
            </a:fld>
            <a:endParaRPr lang="en-US"/>
          </a:p>
        </p:txBody>
      </p:sp>
    </p:spTree>
    <p:extLst>
      <p:ext uri="{BB962C8B-B14F-4D97-AF65-F5344CB8AC3E}">
        <p14:creationId xmlns:p14="http://schemas.microsoft.com/office/powerpoint/2010/main" val="121062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 name="Picture 9" descr="Droplets-HD-Content-R1d.png">
            <a:extLst>
              <a:ext uri="{FF2B5EF4-FFF2-40B4-BE49-F238E27FC236}">
                <a16:creationId xmlns:a16="http://schemas.microsoft.com/office/drawing/2014/main" id="{923FD086-0846-519C-A366-05FCD83847F6}"/>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9DBD19E4-5255-B5AD-344A-549235910CD1}"/>
              </a:ext>
            </a:extLst>
          </p:cNvPr>
          <p:cNvSpPr txBox="1">
            <a:spLocks noGrp="1"/>
          </p:cNvSpPr>
          <p:nvPr>
            <p:ph type="title"/>
          </p:nvPr>
        </p:nvSpPr>
        <p:spPr>
          <a:xfrm>
            <a:off x="913778" y="609603"/>
            <a:ext cx="5934968" cy="2023256"/>
          </a:xfrm>
        </p:spPr>
        <p:txBody>
          <a:bodyPr anchor="b"/>
          <a:lstStyle>
            <a:lvl1pPr>
              <a:defRPr sz="3200"/>
            </a:lvl1pPr>
          </a:lstStyle>
          <a:p>
            <a:pPr lvl="0"/>
            <a:r>
              <a:rPr lang="en-US"/>
              <a:t>Click to edit Master title style</a:t>
            </a:r>
          </a:p>
        </p:txBody>
      </p:sp>
      <p:sp>
        <p:nvSpPr>
          <p:cNvPr id="4" name="Picture Placeholder 2">
            <a:extLst>
              <a:ext uri="{FF2B5EF4-FFF2-40B4-BE49-F238E27FC236}">
                <a16:creationId xmlns:a16="http://schemas.microsoft.com/office/drawing/2014/main" id="{623130DC-2AEE-CBF5-94E1-CF77FB8FFDE5}"/>
              </a:ext>
            </a:extLst>
          </p:cNvPr>
          <p:cNvSpPr txBox="1">
            <a:spLocks noGrp="1"/>
          </p:cNvSpPr>
          <p:nvPr>
            <p:ph type="pic" idx="1"/>
          </p:nvPr>
        </p:nvSpPr>
        <p:spPr>
          <a:xfrm>
            <a:off x="7424799" y="609603"/>
            <a:ext cx="3255355" cy="5181603"/>
          </a:xfrm>
          <a:ln w="82552" cap="sq">
            <a:solidFill>
              <a:srgbClr val="EAEAEA"/>
            </a:solidFill>
            <a:prstDash val="solid"/>
            <a:miter/>
          </a:ln>
        </p:spPr>
        <p:txBody>
          <a:bodyPr/>
          <a:lstStyle>
            <a:lvl1pPr marL="0" indent="0">
              <a:buNone/>
              <a:defRPr sz="3200"/>
            </a:lvl1pPr>
          </a:lstStyle>
          <a:p>
            <a:pPr lvl="0"/>
            <a:r>
              <a:rPr lang="en-US"/>
              <a:t>Click icon to add picture</a:t>
            </a:r>
          </a:p>
        </p:txBody>
      </p:sp>
      <p:sp>
        <p:nvSpPr>
          <p:cNvPr id="5" name="Text Placeholder 3">
            <a:extLst>
              <a:ext uri="{FF2B5EF4-FFF2-40B4-BE49-F238E27FC236}">
                <a16:creationId xmlns:a16="http://schemas.microsoft.com/office/drawing/2014/main" id="{94BB9E16-5B4A-B550-0DBF-BE5F8B4C40D2}"/>
              </a:ext>
            </a:extLst>
          </p:cNvPr>
          <p:cNvSpPr txBox="1">
            <a:spLocks noGrp="1"/>
          </p:cNvSpPr>
          <p:nvPr>
            <p:ph type="body" idx="2"/>
          </p:nvPr>
        </p:nvSpPr>
        <p:spPr>
          <a:xfrm>
            <a:off x="913796" y="2632850"/>
            <a:ext cx="5934949" cy="3158346"/>
          </a:xfrm>
        </p:spPr>
        <p:txBody>
          <a:bodyP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4B6A638D-FDE5-AFC5-FC54-DC6621F62D62}"/>
              </a:ext>
            </a:extLst>
          </p:cNvPr>
          <p:cNvSpPr txBox="1">
            <a:spLocks noGrp="1"/>
          </p:cNvSpPr>
          <p:nvPr>
            <p:ph type="dt" sz="half" idx="7"/>
          </p:nvPr>
        </p:nvSpPr>
        <p:spPr/>
        <p:txBody>
          <a:bodyPr/>
          <a:lstStyle>
            <a:lvl1pPr>
              <a:defRPr/>
            </a:lvl1pPr>
          </a:lstStyle>
          <a:p>
            <a:pPr lvl="0"/>
            <a:fld id="{B1CA34B0-7F76-435D-A15C-F853BA21685E}" type="datetime1">
              <a:rPr lang="en-US"/>
              <a:pPr lvl="0"/>
              <a:t>10/29/2023</a:t>
            </a:fld>
            <a:endParaRPr lang="en-US"/>
          </a:p>
        </p:txBody>
      </p:sp>
      <p:sp>
        <p:nvSpPr>
          <p:cNvPr id="7" name="Footer Placeholder 5">
            <a:extLst>
              <a:ext uri="{FF2B5EF4-FFF2-40B4-BE49-F238E27FC236}">
                <a16:creationId xmlns:a16="http://schemas.microsoft.com/office/drawing/2014/main" id="{3850CCAF-C2F3-F22B-FF3E-7F80CE0018E6}"/>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BCEBC59C-71E0-22E5-6C38-231998738C3B}"/>
              </a:ext>
            </a:extLst>
          </p:cNvPr>
          <p:cNvSpPr txBox="1">
            <a:spLocks noGrp="1"/>
          </p:cNvSpPr>
          <p:nvPr>
            <p:ph type="sldNum" sz="quarter" idx="8"/>
          </p:nvPr>
        </p:nvSpPr>
        <p:spPr/>
        <p:txBody>
          <a:bodyPr/>
          <a:lstStyle>
            <a:lvl1pPr>
              <a:defRPr/>
            </a:lvl1pPr>
          </a:lstStyle>
          <a:p>
            <a:pPr lvl="0"/>
            <a:fld id="{C5CA2C29-5224-4A4E-B2F3-7A9FED122487}" type="slidenum">
              <a:t>‹#›</a:t>
            </a:fld>
            <a:endParaRPr lang="en-US"/>
          </a:p>
        </p:txBody>
      </p:sp>
    </p:spTree>
    <p:extLst>
      <p:ext uri="{BB962C8B-B14F-4D97-AF65-F5344CB8AC3E}">
        <p14:creationId xmlns:p14="http://schemas.microsoft.com/office/powerpoint/2010/main" val="1679093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2" name="Picture 9" descr="Droplets-HD-Content-R1d.png">
            <a:extLst>
              <a:ext uri="{FF2B5EF4-FFF2-40B4-BE49-F238E27FC236}">
                <a16:creationId xmlns:a16="http://schemas.microsoft.com/office/drawing/2014/main" id="{C31DD26C-BE1C-33F3-718E-61BD9096AA7F}"/>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16108278-4AEE-3E4A-2460-C2F62A091DC4}"/>
              </a:ext>
            </a:extLst>
          </p:cNvPr>
          <p:cNvSpPr txBox="1">
            <a:spLocks noGrp="1"/>
          </p:cNvSpPr>
          <p:nvPr>
            <p:ph type="title"/>
          </p:nvPr>
        </p:nvSpPr>
        <p:spPr>
          <a:xfrm>
            <a:off x="913796" y="4289377"/>
            <a:ext cx="10364431" cy="811612"/>
          </a:xfrm>
        </p:spPr>
        <p:txBody>
          <a:bodyPr anchor="b"/>
          <a:lstStyle>
            <a:lvl1pPr>
              <a:defRPr sz="3200"/>
            </a:lvl1pPr>
          </a:lstStyle>
          <a:p>
            <a:pPr lvl="0"/>
            <a:r>
              <a:rPr lang="en-US"/>
              <a:t>Click to edit Master title style</a:t>
            </a:r>
          </a:p>
        </p:txBody>
      </p:sp>
      <p:sp>
        <p:nvSpPr>
          <p:cNvPr id="4" name="Picture Placeholder 2">
            <a:extLst>
              <a:ext uri="{FF2B5EF4-FFF2-40B4-BE49-F238E27FC236}">
                <a16:creationId xmlns:a16="http://schemas.microsoft.com/office/drawing/2014/main" id="{574269E8-0669-4ABE-EFC6-63488671E2DE}"/>
              </a:ext>
            </a:extLst>
          </p:cNvPr>
          <p:cNvSpPr txBox="1">
            <a:spLocks noGrp="1"/>
          </p:cNvSpPr>
          <p:nvPr>
            <p:ph type="pic" idx="4294967295"/>
          </p:nvPr>
        </p:nvSpPr>
        <p:spPr>
          <a:xfrm>
            <a:off x="1184742" y="698263"/>
            <a:ext cx="9822530" cy="3214134"/>
          </a:xfrm>
          <a:ln w="82552" cap="sq">
            <a:solidFill>
              <a:srgbClr val="EAEAEA"/>
            </a:solidFill>
            <a:prstDash val="solid"/>
            <a:miter/>
          </a:ln>
        </p:spPr>
        <p:txBody>
          <a:bodyPr anchorCtr="1"/>
          <a:lstStyle>
            <a:lvl1pPr marL="0" indent="0" algn="ctr">
              <a:buNone/>
              <a:defRPr sz="3200"/>
            </a:lvl1pPr>
          </a:lstStyle>
          <a:p>
            <a:pPr lvl="0"/>
            <a:r>
              <a:rPr lang="en-US"/>
              <a:t>Click icon to add picture</a:t>
            </a:r>
          </a:p>
        </p:txBody>
      </p:sp>
      <p:sp>
        <p:nvSpPr>
          <p:cNvPr id="5" name="Text Placeholder 3">
            <a:extLst>
              <a:ext uri="{FF2B5EF4-FFF2-40B4-BE49-F238E27FC236}">
                <a16:creationId xmlns:a16="http://schemas.microsoft.com/office/drawing/2014/main" id="{189B694F-8872-B73F-C4C2-709FF1097C60}"/>
              </a:ext>
            </a:extLst>
          </p:cNvPr>
          <p:cNvSpPr txBox="1">
            <a:spLocks noGrp="1"/>
          </p:cNvSpPr>
          <p:nvPr>
            <p:ph type="body" idx="4294967295"/>
          </p:nvPr>
        </p:nvSpPr>
        <p:spPr>
          <a:xfrm>
            <a:off x="913778" y="5108725"/>
            <a:ext cx="10364449" cy="682471"/>
          </a:xfrm>
        </p:spPr>
        <p:txBody>
          <a:bodyP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445E1448-B7B4-432D-BBE1-51393580048F}"/>
              </a:ext>
            </a:extLst>
          </p:cNvPr>
          <p:cNvSpPr txBox="1">
            <a:spLocks noGrp="1"/>
          </p:cNvSpPr>
          <p:nvPr>
            <p:ph type="dt" sz="half" idx="7"/>
          </p:nvPr>
        </p:nvSpPr>
        <p:spPr/>
        <p:txBody>
          <a:bodyPr/>
          <a:lstStyle>
            <a:lvl1pPr>
              <a:defRPr/>
            </a:lvl1pPr>
          </a:lstStyle>
          <a:p>
            <a:pPr lvl="0"/>
            <a:fld id="{EB4D73D8-CCE7-4587-9080-23DB5934509C}" type="datetime1">
              <a:rPr lang="en-US"/>
              <a:pPr lvl="0"/>
              <a:t>10/29/2023</a:t>
            </a:fld>
            <a:endParaRPr lang="en-US"/>
          </a:p>
        </p:txBody>
      </p:sp>
      <p:sp>
        <p:nvSpPr>
          <p:cNvPr id="7" name="Footer Placeholder 5">
            <a:extLst>
              <a:ext uri="{FF2B5EF4-FFF2-40B4-BE49-F238E27FC236}">
                <a16:creationId xmlns:a16="http://schemas.microsoft.com/office/drawing/2014/main" id="{E15890B1-B0C0-5386-27CD-ACFB2142DD54}"/>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91F76FFB-C033-B877-B972-CF211668CB67}"/>
              </a:ext>
            </a:extLst>
          </p:cNvPr>
          <p:cNvSpPr txBox="1">
            <a:spLocks noGrp="1"/>
          </p:cNvSpPr>
          <p:nvPr>
            <p:ph type="sldNum" sz="quarter" idx="8"/>
          </p:nvPr>
        </p:nvSpPr>
        <p:spPr/>
        <p:txBody>
          <a:bodyPr/>
          <a:lstStyle>
            <a:lvl1pPr>
              <a:defRPr/>
            </a:lvl1pPr>
          </a:lstStyle>
          <a:p>
            <a:pPr lvl="0"/>
            <a:fld id="{22496616-761A-43C1-BDEE-C4716A520227}" type="slidenum">
              <a:t>‹#›</a:t>
            </a:fld>
            <a:endParaRPr lang="en-US"/>
          </a:p>
        </p:txBody>
      </p:sp>
    </p:spTree>
    <p:extLst>
      <p:ext uri="{BB962C8B-B14F-4D97-AF65-F5344CB8AC3E}">
        <p14:creationId xmlns:p14="http://schemas.microsoft.com/office/powerpoint/2010/main" val="3795777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66293384-1016-75B1-89F6-7030A161F04D}"/>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0817DC77-2221-3796-7143-DCF2801B1936}"/>
              </a:ext>
            </a:extLst>
          </p:cNvPr>
          <p:cNvSpPr txBox="1">
            <a:spLocks noGrp="1"/>
          </p:cNvSpPr>
          <p:nvPr>
            <p:ph type="title"/>
          </p:nvPr>
        </p:nvSpPr>
        <p:spPr>
          <a:xfrm>
            <a:off x="913778" y="609603"/>
            <a:ext cx="10364449" cy="3427244"/>
          </a:xfrm>
        </p:spPr>
        <p:txBody>
          <a:bodyPr/>
          <a:lstStyle>
            <a:lvl1pPr>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74F8B529-12D8-73DC-041E-A97EDDC73DBA}"/>
              </a:ext>
            </a:extLst>
          </p:cNvPr>
          <p:cNvSpPr txBox="1">
            <a:spLocks noGrp="1"/>
          </p:cNvSpPr>
          <p:nvPr>
            <p:ph type="body" idx="4294967295"/>
          </p:nvPr>
        </p:nvSpPr>
        <p:spPr>
          <a:xfrm>
            <a:off x="913778" y="4204822"/>
            <a:ext cx="10364449" cy="1586383"/>
          </a:xfrm>
        </p:spPr>
        <p:txBody>
          <a:bodyPr anchor="ctr" anchorCtr="1"/>
          <a:lstStyle>
            <a:lvl1pPr marL="0" indent="0" algn="ctr">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62E8F340-171F-31B3-DE9A-779453810E31}"/>
              </a:ext>
            </a:extLst>
          </p:cNvPr>
          <p:cNvSpPr txBox="1">
            <a:spLocks noGrp="1"/>
          </p:cNvSpPr>
          <p:nvPr>
            <p:ph type="dt" sz="half" idx="7"/>
          </p:nvPr>
        </p:nvSpPr>
        <p:spPr/>
        <p:txBody>
          <a:bodyPr/>
          <a:lstStyle>
            <a:lvl1pPr>
              <a:defRPr/>
            </a:lvl1pPr>
          </a:lstStyle>
          <a:p>
            <a:pPr lvl="0"/>
            <a:fld id="{3234BFA7-B8D4-468E-A7CC-EA9A9C5E0BE7}" type="datetime1">
              <a:rPr lang="en-US"/>
              <a:pPr lvl="0"/>
              <a:t>10/29/2023</a:t>
            </a:fld>
            <a:endParaRPr lang="en-US"/>
          </a:p>
        </p:txBody>
      </p:sp>
      <p:sp>
        <p:nvSpPr>
          <p:cNvPr id="6" name="Footer Placeholder 5">
            <a:extLst>
              <a:ext uri="{FF2B5EF4-FFF2-40B4-BE49-F238E27FC236}">
                <a16:creationId xmlns:a16="http://schemas.microsoft.com/office/drawing/2014/main" id="{53B6918F-E7A4-92CD-358F-C0F4AA3BBF55}"/>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C195AAA-2D91-8918-364F-1745078A2C53}"/>
              </a:ext>
            </a:extLst>
          </p:cNvPr>
          <p:cNvSpPr txBox="1">
            <a:spLocks noGrp="1"/>
          </p:cNvSpPr>
          <p:nvPr>
            <p:ph type="sldNum" sz="quarter" idx="8"/>
          </p:nvPr>
        </p:nvSpPr>
        <p:spPr/>
        <p:txBody>
          <a:bodyPr/>
          <a:lstStyle>
            <a:lvl1pPr>
              <a:defRPr/>
            </a:lvl1pPr>
          </a:lstStyle>
          <a:p>
            <a:pPr lvl="0"/>
            <a:fld id="{C51A545D-F958-44BF-A663-40024AB038F4}" type="slidenum">
              <a:t>‹#›</a:t>
            </a:fld>
            <a:endParaRPr lang="en-US"/>
          </a:p>
        </p:txBody>
      </p:sp>
    </p:spTree>
    <p:extLst>
      <p:ext uri="{BB962C8B-B14F-4D97-AF65-F5344CB8AC3E}">
        <p14:creationId xmlns:p14="http://schemas.microsoft.com/office/powerpoint/2010/main" val="1681689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2" name="Picture 10" descr="Droplets-HD-Content-R1d.png">
            <a:extLst>
              <a:ext uri="{FF2B5EF4-FFF2-40B4-BE49-F238E27FC236}">
                <a16:creationId xmlns:a16="http://schemas.microsoft.com/office/drawing/2014/main" id="{AC2B196A-4964-EAD4-893C-7908F4A51271}"/>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41F87927-ACDD-B2C8-6453-73562232E4BF}"/>
              </a:ext>
            </a:extLst>
          </p:cNvPr>
          <p:cNvSpPr txBox="1">
            <a:spLocks noGrp="1"/>
          </p:cNvSpPr>
          <p:nvPr>
            <p:ph type="title"/>
          </p:nvPr>
        </p:nvSpPr>
        <p:spPr>
          <a:xfrm>
            <a:off x="1446215" y="609603"/>
            <a:ext cx="9302748" cy="2992904"/>
          </a:xfrm>
        </p:spPr>
        <p:txBody>
          <a:bodyPr/>
          <a:lstStyle>
            <a:lvl1pPr>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D3D480F3-5F37-F981-E568-53146FC97C83}"/>
              </a:ext>
            </a:extLst>
          </p:cNvPr>
          <p:cNvSpPr txBox="1">
            <a:spLocks noGrp="1"/>
          </p:cNvSpPr>
          <p:nvPr>
            <p:ph type="body" idx="4294967295"/>
          </p:nvPr>
        </p:nvSpPr>
        <p:spPr>
          <a:xfrm>
            <a:off x="1720644" y="3610032"/>
            <a:ext cx="8752298" cy="594789"/>
          </a:xfrm>
        </p:spPr>
        <p:txBody>
          <a:bodyPr/>
          <a:lstStyle>
            <a:lvl1pPr marL="0" indent="0">
              <a:buNone/>
              <a:defRPr sz="1400"/>
            </a:lvl1pPr>
          </a:lstStyle>
          <a:p>
            <a:pPr lvl="0"/>
            <a:r>
              <a:rPr lang="en-US"/>
              <a:t>Click to edit Master text styles</a:t>
            </a:r>
          </a:p>
        </p:txBody>
      </p:sp>
      <p:sp>
        <p:nvSpPr>
          <p:cNvPr id="5" name="Text Placeholder 3">
            <a:extLst>
              <a:ext uri="{FF2B5EF4-FFF2-40B4-BE49-F238E27FC236}">
                <a16:creationId xmlns:a16="http://schemas.microsoft.com/office/drawing/2014/main" id="{3D88CC96-0089-8730-3195-D29541520D6B}"/>
              </a:ext>
            </a:extLst>
          </p:cNvPr>
          <p:cNvSpPr txBox="1">
            <a:spLocks noGrp="1"/>
          </p:cNvSpPr>
          <p:nvPr>
            <p:ph type="body" idx="4294967295"/>
          </p:nvPr>
        </p:nvSpPr>
        <p:spPr>
          <a:xfrm>
            <a:off x="913778" y="4372797"/>
            <a:ext cx="10364449" cy="1421050"/>
          </a:xfrm>
        </p:spPr>
        <p:txBody>
          <a:bodyPr anchor="ct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B0873E59-5EFE-9CA7-3077-770F2E5A9F0C}"/>
              </a:ext>
            </a:extLst>
          </p:cNvPr>
          <p:cNvSpPr txBox="1">
            <a:spLocks noGrp="1"/>
          </p:cNvSpPr>
          <p:nvPr>
            <p:ph type="dt" sz="half" idx="7"/>
          </p:nvPr>
        </p:nvSpPr>
        <p:spPr/>
        <p:txBody>
          <a:bodyPr/>
          <a:lstStyle>
            <a:lvl1pPr>
              <a:defRPr/>
            </a:lvl1pPr>
          </a:lstStyle>
          <a:p>
            <a:pPr lvl="0"/>
            <a:fld id="{A8C87FB6-0246-4522-87C1-FCE21E49B148}" type="datetime1">
              <a:rPr lang="en-US"/>
              <a:pPr lvl="0"/>
              <a:t>10/29/2023</a:t>
            </a:fld>
            <a:endParaRPr lang="en-US"/>
          </a:p>
        </p:txBody>
      </p:sp>
      <p:sp>
        <p:nvSpPr>
          <p:cNvPr id="7" name="Footer Placeholder 5">
            <a:extLst>
              <a:ext uri="{FF2B5EF4-FFF2-40B4-BE49-F238E27FC236}">
                <a16:creationId xmlns:a16="http://schemas.microsoft.com/office/drawing/2014/main" id="{2E07DB1B-B33E-096D-ED99-86341C2B9DF2}"/>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83A1DB9F-BE45-56EB-CD03-DD845AC2837A}"/>
              </a:ext>
            </a:extLst>
          </p:cNvPr>
          <p:cNvSpPr txBox="1">
            <a:spLocks noGrp="1"/>
          </p:cNvSpPr>
          <p:nvPr>
            <p:ph type="sldNum" sz="quarter" idx="8"/>
          </p:nvPr>
        </p:nvSpPr>
        <p:spPr/>
        <p:txBody>
          <a:bodyPr/>
          <a:lstStyle>
            <a:lvl1pPr>
              <a:defRPr/>
            </a:lvl1pPr>
          </a:lstStyle>
          <a:p>
            <a:pPr lvl="0"/>
            <a:fld id="{80125FF4-05AA-412C-A495-A103BA63A791}" type="slidenum">
              <a:t>‹#›</a:t>
            </a:fld>
            <a:endParaRPr lang="en-US"/>
          </a:p>
        </p:txBody>
      </p:sp>
      <p:sp>
        <p:nvSpPr>
          <p:cNvPr id="9" name="TextBox 12">
            <a:extLst>
              <a:ext uri="{FF2B5EF4-FFF2-40B4-BE49-F238E27FC236}">
                <a16:creationId xmlns:a16="http://schemas.microsoft.com/office/drawing/2014/main" id="{95EE2BEC-73C7-4BBC-E7A6-A7EDB859A337}"/>
              </a:ext>
            </a:extLst>
          </p:cNvPr>
          <p:cNvSpPr txBox="1"/>
          <p:nvPr/>
        </p:nvSpPr>
        <p:spPr>
          <a:xfrm>
            <a:off x="1001487" y="75416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Tw Cen MT"/>
              </a:rPr>
              <a:t>“</a:t>
            </a:r>
          </a:p>
        </p:txBody>
      </p:sp>
      <p:sp>
        <p:nvSpPr>
          <p:cNvPr id="10" name="TextBox 13">
            <a:extLst>
              <a:ext uri="{FF2B5EF4-FFF2-40B4-BE49-F238E27FC236}">
                <a16:creationId xmlns:a16="http://schemas.microsoft.com/office/drawing/2014/main" id="{EF2E814B-78C9-22CA-6216-F9D8AF039048}"/>
              </a:ext>
            </a:extLst>
          </p:cNvPr>
          <p:cNvSpPr txBox="1"/>
          <p:nvPr/>
        </p:nvSpPr>
        <p:spPr>
          <a:xfrm>
            <a:off x="10557561" y="2993581"/>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Tw Cen MT"/>
              </a:rPr>
              <a:t>”</a:t>
            </a:r>
          </a:p>
        </p:txBody>
      </p:sp>
    </p:spTree>
    <p:extLst>
      <p:ext uri="{BB962C8B-B14F-4D97-AF65-F5344CB8AC3E}">
        <p14:creationId xmlns:p14="http://schemas.microsoft.com/office/powerpoint/2010/main" val="21856517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D9D6D2CD-6BED-75F4-85F0-B56A8168AE22}"/>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3AAD5AF7-82D0-0170-4094-BB226124443B}"/>
              </a:ext>
            </a:extLst>
          </p:cNvPr>
          <p:cNvSpPr txBox="1">
            <a:spLocks noGrp="1"/>
          </p:cNvSpPr>
          <p:nvPr>
            <p:ph type="title"/>
          </p:nvPr>
        </p:nvSpPr>
        <p:spPr>
          <a:xfrm>
            <a:off x="913778" y="2138717"/>
            <a:ext cx="10364449" cy="2511838"/>
          </a:xfrm>
        </p:spPr>
        <p:txBody>
          <a:bodyPr anchor="b"/>
          <a:lstStyle>
            <a:lvl1pPr>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76FD0413-B957-E396-8C3B-1552C670C2B3}"/>
              </a:ext>
            </a:extLst>
          </p:cNvPr>
          <p:cNvSpPr txBox="1">
            <a:spLocks noGrp="1"/>
          </p:cNvSpPr>
          <p:nvPr>
            <p:ph type="body" idx="4294967295"/>
          </p:nvPr>
        </p:nvSpPr>
        <p:spPr>
          <a:xfrm>
            <a:off x="913778" y="4662333"/>
            <a:ext cx="10364449" cy="1140640"/>
          </a:xfrm>
        </p:spPr>
        <p:txBody>
          <a:bodyPr anchorCtr="1"/>
          <a:lstStyle>
            <a:lvl1pPr marL="0" indent="0" algn="ctr">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BB0FDB3-0124-551B-44D6-562167C3D0BE}"/>
              </a:ext>
            </a:extLst>
          </p:cNvPr>
          <p:cNvSpPr txBox="1">
            <a:spLocks noGrp="1"/>
          </p:cNvSpPr>
          <p:nvPr>
            <p:ph type="dt" sz="half" idx="7"/>
          </p:nvPr>
        </p:nvSpPr>
        <p:spPr/>
        <p:txBody>
          <a:bodyPr/>
          <a:lstStyle>
            <a:lvl1pPr>
              <a:defRPr/>
            </a:lvl1pPr>
          </a:lstStyle>
          <a:p>
            <a:pPr lvl="0"/>
            <a:fld id="{090AA6F3-02B9-4A31-B216-2D2CF7FE9DF2}" type="datetime1">
              <a:rPr lang="en-US"/>
              <a:pPr lvl="0"/>
              <a:t>10/29/2023</a:t>
            </a:fld>
            <a:endParaRPr lang="en-US"/>
          </a:p>
        </p:txBody>
      </p:sp>
      <p:sp>
        <p:nvSpPr>
          <p:cNvPr id="6" name="Footer Placeholder 5">
            <a:extLst>
              <a:ext uri="{FF2B5EF4-FFF2-40B4-BE49-F238E27FC236}">
                <a16:creationId xmlns:a16="http://schemas.microsoft.com/office/drawing/2014/main" id="{10B2E58D-71E2-23F8-A7D7-00BFBD17F6F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40180E0-FAF3-AFBB-07A7-AADBA13F80EE}"/>
              </a:ext>
            </a:extLst>
          </p:cNvPr>
          <p:cNvSpPr txBox="1">
            <a:spLocks noGrp="1"/>
          </p:cNvSpPr>
          <p:nvPr>
            <p:ph type="sldNum" sz="quarter" idx="8"/>
          </p:nvPr>
        </p:nvSpPr>
        <p:spPr/>
        <p:txBody>
          <a:bodyPr/>
          <a:lstStyle>
            <a:lvl1pPr>
              <a:defRPr/>
            </a:lvl1pPr>
          </a:lstStyle>
          <a:p>
            <a:pPr lvl="0"/>
            <a:fld id="{6DFAD798-63ED-451E-8A5B-B43876E3397D}" type="slidenum">
              <a:t>‹#›</a:t>
            </a:fld>
            <a:endParaRPr lang="en-US"/>
          </a:p>
        </p:txBody>
      </p:sp>
    </p:spTree>
    <p:extLst>
      <p:ext uri="{BB962C8B-B14F-4D97-AF65-F5344CB8AC3E}">
        <p14:creationId xmlns:p14="http://schemas.microsoft.com/office/powerpoint/2010/main" val="15502186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2" name="Picture 12" descr="Droplets-HD-Content-R1d.png">
            <a:extLst>
              <a:ext uri="{FF2B5EF4-FFF2-40B4-BE49-F238E27FC236}">
                <a16:creationId xmlns:a16="http://schemas.microsoft.com/office/drawing/2014/main" id="{0C3C7C9C-5242-ADCA-30DA-A1BE5E1EA9E4}"/>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0588EB97-E227-C7D9-087C-700DF3CC9242}"/>
              </a:ext>
            </a:extLst>
          </p:cNvPr>
          <p:cNvSpPr txBox="1">
            <a:spLocks noGrp="1"/>
          </p:cNvSpPr>
          <p:nvPr>
            <p:ph type="title"/>
          </p:nvPr>
        </p:nvSpPr>
        <p:spPr>
          <a:xfrm>
            <a:off x="913778" y="609603"/>
            <a:ext cx="10364449" cy="1605092"/>
          </a:xfrm>
        </p:spPr>
        <p:txBody>
          <a:bodyPr/>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C7C70BA4-2190-C70E-B76B-57F97A5C6421}"/>
              </a:ext>
            </a:extLst>
          </p:cNvPr>
          <p:cNvSpPr txBox="1">
            <a:spLocks noGrp="1"/>
          </p:cNvSpPr>
          <p:nvPr>
            <p:ph type="body" idx="4294967295"/>
          </p:nvPr>
        </p:nvSpPr>
        <p:spPr>
          <a:xfrm>
            <a:off x="913778" y="2367088"/>
            <a:ext cx="3298972" cy="576264"/>
          </a:xfrm>
        </p:spPr>
        <p:txBody>
          <a:bodyPr anchor="b" anchorCtr="1">
            <a:noAutofit/>
          </a:bodyPr>
          <a:lstStyle>
            <a:lvl1pPr marL="0" indent="0" algn="ctr">
              <a:lnSpc>
                <a:spcPct val="85000"/>
              </a:lnSpc>
              <a:buNone/>
              <a:defRPr sz="2400"/>
            </a:lvl1pPr>
          </a:lstStyle>
          <a:p>
            <a:pPr lvl="0"/>
            <a:r>
              <a:rPr lang="en-US"/>
              <a:t>Click to edit Master text styles</a:t>
            </a:r>
          </a:p>
        </p:txBody>
      </p:sp>
      <p:sp>
        <p:nvSpPr>
          <p:cNvPr id="5" name="Text Placeholder 3">
            <a:extLst>
              <a:ext uri="{FF2B5EF4-FFF2-40B4-BE49-F238E27FC236}">
                <a16:creationId xmlns:a16="http://schemas.microsoft.com/office/drawing/2014/main" id="{4E8C861C-3562-1385-1751-7C859B7D4278}"/>
              </a:ext>
            </a:extLst>
          </p:cNvPr>
          <p:cNvSpPr txBox="1">
            <a:spLocks noGrp="1"/>
          </p:cNvSpPr>
          <p:nvPr>
            <p:ph type="body" idx="4294967295"/>
          </p:nvPr>
        </p:nvSpPr>
        <p:spPr>
          <a:xfrm>
            <a:off x="913778" y="2943353"/>
            <a:ext cx="3298972" cy="2847843"/>
          </a:xfrm>
        </p:spPr>
        <p:txBody>
          <a:bodyPr anchorCtr="1"/>
          <a:lstStyle>
            <a:lvl1pPr marL="0" indent="0" algn="ctr">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295B86A8-71CF-8A74-CA43-457795EB2EE3}"/>
              </a:ext>
            </a:extLst>
          </p:cNvPr>
          <p:cNvSpPr txBox="1">
            <a:spLocks noGrp="1"/>
          </p:cNvSpPr>
          <p:nvPr>
            <p:ph type="body" idx="4294967295"/>
          </p:nvPr>
        </p:nvSpPr>
        <p:spPr>
          <a:xfrm>
            <a:off x="4452387" y="2367088"/>
            <a:ext cx="3291519" cy="576264"/>
          </a:xfrm>
        </p:spPr>
        <p:txBody>
          <a:bodyPr anchor="b" anchorCtr="1">
            <a:noAutofit/>
          </a:bodyPr>
          <a:lstStyle>
            <a:lvl1pPr marL="0" indent="0" algn="ctr">
              <a:lnSpc>
                <a:spcPct val="85000"/>
              </a:lnSpc>
              <a:buNone/>
              <a:defRPr sz="2400"/>
            </a:lvl1pPr>
          </a:lstStyle>
          <a:p>
            <a:pPr lvl="0"/>
            <a:r>
              <a:rPr lang="en-US"/>
              <a:t>Click to edit Master text styles</a:t>
            </a:r>
          </a:p>
        </p:txBody>
      </p:sp>
      <p:sp>
        <p:nvSpPr>
          <p:cNvPr id="7" name="Text Placeholder 3">
            <a:extLst>
              <a:ext uri="{FF2B5EF4-FFF2-40B4-BE49-F238E27FC236}">
                <a16:creationId xmlns:a16="http://schemas.microsoft.com/office/drawing/2014/main" id="{33B18CDD-AFC3-FC4A-6DB2-91D7AFCC46AE}"/>
              </a:ext>
            </a:extLst>
          </p:cNvPr>
          <p:cNvSpPr txBox="1">
            <a:spLocks noGrp="1"/>
          </p:cNvSpPr>
          <p:nvPr>
            <p:ph type="body" idx="4294967295"/>
          </p:nvPr>
        </p:nvSpPr>
        <p:spPr>
          <a:xfrm>
            <a:off x="4441350" y="2943353"/>
            <a:ext cx="3303352" cy="2847843"/>
          </a:xfrm>
        </p:spPr>
        <p:txBody>
          <a:bodyPr anchorCtr="1"/>
          <a:lstStyle>
            <a:lvl1pPr marL="0" indent="0" algn="ctr">
              <a:buNone/>
              <a:defRPr sz="1400"/>
            </a:lvl1pPr>
          </a:lstStyle>
          <a:p>
            <a:pPr lvl="0"/>
            <a:r>
              <a:rPr lang="en-US"/>
              <a:t>Click to edit Master text styles</a:t>
            </a:r>
          </a:p>
        </p:txBody>
      </p:sp>
      <p:sp>
        <p:nvSpPr>
          <p:cNvPr id="8" name="Text Placeholder 4">
            <a:extLst>
              <a:ext uri="{FF2B5EF4-FFF2-40B4-BE49-F238E27FC236}">
                <a16:creationId xmlns:a16="http://schemas.microsoft.com/office/drawing/2014/main" id="{18FDC3A4-A772-4CD0-A91A-D6D31A532C57}"/>
              </a:ext>
            </a:extLst>
          </p:cNvPr>
          <p:cNvSpPr txBox="1">
            <a:spLocks noGrp="1"/>
          </p:cNvSpPr>
          <p:nvPr>
            <p:ph type="body" idx="4294967295"/>
          </p:nvPr>
        </p:nvSpPr>
        <p:spPr>
          <a:xfrm>
            <a:off x="7973293" y="2367088"/>
            <a:ext cx="3304925" cy="576264"/>
          </a:xfrm>
        </p:spPr>
        <p:txBody>
          <a:bodyPr anchor="b" anchorCtr="1">
            <a:noAutofit/>
          </a:bodyPr>
          <a:lstStyle>
            <a:lvl1pPr marL="0" indent="0" algn="ctr">
              <a:lnSpc>
                <a:spcPct val="85000"/>
              </a:lnSpc>
              <a:buNone/>
              <a:defRPr sz="2400"/>
            </a:lvl1pPr>
          </a:lstStyle>
          <a:p>
            <a:pPr lvl="0"/>
            <a:r>
              <a:rPr lang="en-US"/>
              <a:t>Click to edit Master text styles</a:t>
            </a:r>
          </a:p>
        </p:txBody>
      </p:sp>
      <p:sp>
        <p:nvSpPr>
          <p:cNvPr id="9" name="Text Placeholder 3">
            <a:extLst>
              <a:ext uri="{FF2B5EF4-FFF2-40B4-BE49-F238E27FC236}">
                <a16:creationId xmlns:a16="http://schemas.microsoft.com/office/drawing/2014/main" id="{B6F55599-4A7A-56C7-3ABD-3491621A5910}"/>
              </a:ext>
            </a:extLst>
          </p:cNvPr>
          <p:cNvSpPr txBox="1">
            <a:spLocks noGrp="1"/>
          </p:cNvSpPr>
          <p:nvPr>
            <p:ph type="body" idx="4294967295"/>
          </p:nvPr>
        </p:nvSpPr>
        <p:spPr>
          <a:xfrm>
            <a:off x="7973293" y="2943353"/>
            <a:ext cx="3304925" cy="2847843"/>
          </a:xfrm>
        </p:spPr>
        <p:txBody>
          <a:bodyPr anchorCtr="1"/>
          <a:lstStyle>
            <a:lvl1pPr marL="0" indent="0" algn="ctr">
              <a:buNone/>
              <a:defRPr sz="1400"/>
            </a:lvl1pPr>
          </a:lstStyle>
          <a:p>
            <a:pPr lvl="0"/>
            <a:r>
              <a:rPr lang="en-US"/>
              <a:t>Click to edit Master text styles</a:t>
            </a:r>
          </a:p>
        </p:txBody>
      </p:sp>
      <p:sp>
        <p:nvSpPr>
          <p:cNvPr id="10" name="Date Placeholder 2">
            <a:extLst>
              <a:ext uri="{FF2B5EF4-FFF2-40B4-BE49-F238E27FC236}">
                <a16:creationId xmlns:a16="http://schemas.microsoft.com/office/drawing/2014/main" id="{2E305EA8-07BF-293C-E8C6-E398E28E2964}"/>
              </a:ext>
            </a:extLst>
          </p:cNvPr>
          <p:cNvSpPr txBox="1">
            <a:spLocks noGrp="1"/>
          </p:cNvSpPr>
          <p:nvPr>
            <p:ph type="dt" sz="half" idx="7"/>
          </p:nvPr>
        </p:nvSpPr>
        <p:spPr/>
        <p:txBody>
          <a:bodyPr/>
          <a:lstStyle>
            <a:lvl1pPr>
              <a:defRPr/>
            </a:lvl1pPr>
          </a:lstStyle>
          <a:p>
            <a:pPr lvl="0"/>
            <a:fld id="{9FDDA28D-07ED-42E7-B8DD-C4F24C5A00F1}" type="datetime1">
              <a:rPr lang="en-US"/>
              <a:pPr lvl="0"/>
              <a:t>10/29/2023</a:t>
            </a:fld>
            <a:endParaRPr lang="en-US"/>
          </a:p>
        </p:txBody>
      </p:sp>
      <p:sp>
        <p:nvSpPr>
          <p:cNvPr id="11" name="Footer Placeholder 3">
            <a:extLst>
              <a:ext uri="{FF2B5EF4-FFF2-40B4-BE49-F238E27FC236}">
                <a16:creationId xmlns:a16="http://schemas.microsoft.com/office/drawing/2014/main" id="{0619E291-A0C3-E732-6A08-3E74340E077E}"/>
              </a:ext>
            </a:extLst>
          </p:cNvPr>
          <p:cNvSpPr txBox="1">
            <a:spLocks noGrp="1"/>
          </p:cNvSpPr>
          <p:nvPr>
            <p:ph type="ftr" sz="quarter" idx="9"/>
          </p:nvPr>
        </p:nvSpPr>
        <p:spPr/>
        <p:txBody>
          <a:bodyPr/>
          <a:lstStyle>
            <a:lvl1pPr>
              <a:defRPr/>
            </a:lvl1pPr>
          </a:lstStyle>
          <a:p>
            <a:pPr lvl="0"/>
            <a:endParaRPr lang="en-US"/>
          </a:p>
        </p:txBody>
      </p:sp>
      <p:sp>
        <p:nvSpPr>
          <p:cNvPr id="12" name="Slide Number Placeholder 4">
            <a:extLst>
              <a:ext uri="{FF2B5EF4-FFF2-40B4-BE49-F238E27FC236}">
                <a16:creationId xmlns:a16="http://schemas.microsoft.com/office/drawing/2014/main" id="{B8180CBE-DA38-6B71-A792-119C13C06B1E}"/>
              </a:ext>
            </a:extLst>
          </p:cNvPr>
          <p:cNvSpPr txBox="1">
            <a:spLocks noGrp="1"/>
          </p:cNvSpPr>
          <p:nvPr>
            <p:ph type="sldNum" sz="quarter" idx="8"/>
          </p:nvPr>
        </p:nvSpPr>
        <p:spPr/>
        <p:txBody>
          <a:bodyPr/>
          <a:lstStyle>
            <a:lvl1pPr>
              <a:defRPr/>
            </a:lvl1pPr>
          </a:lstStyle>
          <a:p>
            <a:pPr lvl="0"/>
            <a:fld id="{BBD89DFD-9470-49B6-95F5-A369DCC12BAD}" type="slidenum">
              <a:t>‹#›</a:t>
            </a:fld>
            <a:endParaRPr lang="en-US"/>
          </a:p>
        </p:txBody>
      </p:sp>
    </p:spTree>
    <p:extLst>
      <p:ext uri="{BB962C8B-B14F-4D97-AF65-F5344CB8AC3E}">
        <p14:creationId xmlns:p14="http://schemas.microsoft.com/office/powerpoint/2010/main" val="8919675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5" descr="Droplets-HD-Content-R1d.png">
            <a:extLst>
              <a:ext uri="{FF2B5EF4-FFF2-40B4-BE49-F238E27FC236}">
                <a16:creationId xmlns:a16="http://schemas.microsoft.com/office/drawing/2014/main" id="{ED76A6C9-DDDA-E683-3034-252AB6E6D3F1}"/>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0477996F-1F16-AD02-3773-B6C8345CC0B8}"/>
              </a:ext>
            </a:extLst>
          </p:cNvPr>
          <p:cNvSpPr txBox="1">
            <a:spLocks noGrp="1"/>
          </p:cNvSpPr>
          <p:nvPr>
            <p:ph type="title"/>
          </p:nvPr>
        </p:nvSpPr>
        <p:spPr>
          <a:xfrm>
            <a:off x="913778" y="610773"/>
            <a:ext cx="10364449" cy="1603921"/>
          </a:xfrm>
        </p:spPr>
        <p:txBody>
          <a:bodyPr/>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83EF16AB-6065-E371-596C-92086A936008}"/>
              </a:ext>
            </a:extLst>
          </p:cNvPr>
          <p:cNvSpPr txBox="1">
            <a:spLocks noGrp="1"/>
          </p:cNvSpPr>
          <p:nvPr>
            <p:ph type="body" idx="4294967295"/>
          </p:nvPr>
        </p:nvSpPr>
        <p:spPr>
          <a:xfrm>
            <a:off x="913778" y="4204822"/>
            <a:ext cx="3296412" cy="576264"/>
          </a:xfrm>
        </p:spPr>
        <p:txBody>
          <a:bodyPr anchor="b" anchorCtr="1">
            <a:noAutofit/>
          </a:bodyPr>
          <a:lstStyle>
            <a:lvl1pPr marL="0" indent="0" algn="ctr">
              <a:lnSpc>
                <a:spcPct val="85000"/>
              </a:lnSpc>
              <a:buNone/>
              <a:defRPr sz="2200"/>
            </a:lvl1pPr>
          </a:lstStyle>
          <a:p>
            <a:pPr lvl="0"/>
            <a:r>
              <a:rPr lang="en-US"/>
              <a:t>Click to edit Master text styles</a:t>
            </a:r>
          </a:p>
        </p:txBody>
      </p:sp>
      <p:sp>
        <p:nvSpPr>
          <p:cNvPr id="5" name="Picture Placeholder 2">
            <a:extLst>
              <a:ext uri="{FF2B5EF4-FFF2-40B4-BE49-F238E27FC236}">
                <a16:creationId xmlns:a16="http://schemas.microsoft.com/office/drawing/2014/main" id="{31F2A2FA-FF82-3A45-34D0-1F4D2589EB53}"/>
              </a:ext>
            </a:extLst>
          </p:cNvPr>
          <p:cNvSpPr txBox="1">
            <a:spLocks noGrp="1"/>
          </p:cNvSpPr>
          <p:nvPr>
            <p:ph type="pic" idx="4294967295"/>
          </p:nvPr>
        </p:nvSpPr>
        <p:spPr>
          <a:xfrm>
            <a:off x="913778" y="2367088"/>
            <a:ext cx="3296412" cy="1524003"/>
          </a:xfrm>
          <a:ln w="82552" cap="sq">
            <a:solidFill>
              <a:srgbClr val="EAEAEA"/>
            </a:solidFill>
            <a:prstDash val="solid"/>
            <a:miter/>
          </a:ln>
        </p:spPr>
        <p:txBody>
          <a:bodyPr anchorCtr="1"/>
          <a:lstStyle>
            <a:lvl1pPr marL="0" indent="0" algn="ctr">
              <a:buNone/>
              <a:defRPr sz="1600"/>
            </a:lvl1pPr>
          </a:lstStyle>
          <a:p>
            <a:pPr lvl="0"/>
            <a:r>
              <a:rPr lang="en-US"/>
              <a:t>Click icon to add picture</a:t>
            </a:r>
          </a:p>
        </p:txBody>
      </p:sp>
      <p:sp>
        <p:nvSpPr>
          <p:cNvPr id="6" name="Text Placeholder 3">
            <a:extLst>
              <a:ext uri="{FF2B5EF4-FFF2-40B4-BE49-F238E27FC236}">
                <a16:creationId xmlns:a16="http://schemas.microsoft.com/office/drawing/2014/main" id="{C147CB98-FBFF-48EF-3E04-11D638A0813C}"/>
              </a:ext>
            </a:extLst>
          </p:cNvPr>
          <p:cNvSpPr txBox="1">
            <a:spLocks noGrp="1"/>
          </p:cNvSpPr>
          <p:nvPr>
            <p:ph type="body" idx="4294967295"/>
          </p:nvPr>
        </p:nvSpPr>
        <p:spPr>
          <a:xfrm>
            <a:off x="913778" y="4781077"/>
            <a:ext cx="3296412" cy="1010119"/>
          </a:xfrm>
        </p:spPr>
        <p:txBody>
          <a:bodyPr anchorCtr="1"/>
          <a:lstStyle>
            <a:lvl1pPr marL="0" indent="0" algn="ctr">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5918E37A-5A13-B5B5-B31B-2369FD1C3027}"/>
              </a:ext>
            </a:extLst>
          </p:cNvPr>
          <p:cNvSpPr txBox="1">
            <a:spLocks noGrp="1"/>
          </p:cNvSpPr>
          <p:nvPr>
            <p:ph type="body" idx="4294967295"/>
          </p:nvPr>
        </p:nvSpPr>
        <p:spPr>
          <a:xfrm>
            <a:off x="4442758" y="4204822"/>
            <a:ext cx="3301825" cy="576264"/>
          </a:xfrm>
        </p:spPr>
        <p:txBody>
          <a:bodyPr anchor="b" anchorCtr="1">
            <a:noAutofit/>
          </a:bodyPr>
          <a:lstStyle>
            <a:lvl1pPr marL="0" indent="0" algn="ctr">
              <a:lnSpc>
                <a:spcPct val="85000"/>
              </a:lnSpc>
              <a:buNone/>
              <a:defRPr sz="2200"/>
            </a:lvl1pPr>
          </a:lstStyle>
          <a:p>
            <a:pPr lvl="0"/>
            <a:r>
              <a:rPr lang="en-US"/>
              <a:t>Click to edit Master text styles</a:t>
            </a:r>
          </a:p>
        </p:txBody>
      </p:sp>
      <p:sp>
        <p:nvSpPr>
          <p:cNvPr id="8" name="Picture Placeholder 2">
            <a:extLst>
              <a:ext uri="{FF2B5EF4-FFF2-40B4-BE49-F238E27FC236}">
                <a16:creationId xmlns:a16="http://schemas.microsoft.com/office/drawing/2014/main" id="{C6126AF1-5BE4-2B25-B289-107799FD9C82}"/>
              </a:ext>
            </a:extLst>
          </p:cNvPr>
          <p:cNvSpPr txBox="1">
            <a:spLocks noGrp="1"/>
          </p:cNvSpPr>
          <p:nvPr>
            <p:ph type="pic" idx="4294967295"/>
          </p:nvPr>
        </p:nvSpPr>
        <p:spPr>
          <a:xfrm>
            <a:off x="4441350" y="2367088"/>
            <a:ext cx="3303352" cy="1524003"/>
          </a:xfrm>
          <a:ln w="82552" cap="sq">
            <a:solidFill>
              <a:srgbClr val="EAEAEA"/>
            </a:solidFill>
            <a:prstDash val="solid"/>
            <a:miter/>
          </a:ln>
        </p:spPr>
        <p:txBody>
          <a:bodyPr anchorCtr="1"/>
          <a:lstStyle>
            <a:lvl1pPr marL="0" indent="0" algn="ctr">
              <a:buNone/>
              <a:defRPr sz="1600"/>
            </a:lvl1pPr>
          </a:lstStyle>
          <a:p>
            <a:pPr lvl="0"/>
            <a:r>
              <a:rPr lang="en-US"/>
              <a:t>Click icon to add picture</a:t>
            </a:r>
          </a:p>
        </p:txBody>
      </p:sp>
      <p:sp>
        <p:nvSpPr>
          <p:cNvPr id="9" name="Text Placeholder 3">
            <a:extLst>
              <a:ext uri="{FF2B5EF4-FFF2-40B4-BE49-F238E27FC236}">
                <a16:creationId xmlns:a16="http://schemas.microsoft.com/office/drawing/2014/main" id="{0688106F-317F-F768-1DAC-9E220BB23018}"/>
              </a:ext>
            </a:extLst>
          </p:cNvPr>
          <p:cNvSpPr txBox="1">
            <a:spLocks noGrp="1"/>
          </p:cNvSpPr>
          <p:nvPr>
            <p:ph type="body" idx="4294967295"/>
          </p:nvPr>
        </p:nvSpPr>
        <p:spPr>
          <a:xfrm>
            <a:off x="4441350" y="4781077"/>
            <a:ext cx="3303352" cy="1010119"/>
          </a:xfrm>
        </p:spPr>
        <p:txBody>
          <a:bodyPr anchorCtr="1"/>
          <a:lstStyle>
            <a:lvl1pPr marL="0" indent="0" algn="ctr">
              <a:buNone/>
              <a:defRPr sz="1400"/>
            </a:lvl1pPr>
          </a:lstStyle>
          <a:p>
            <a:pPr lvl="0"/>
            <a:r>
              <a:rPr lang="en-US"/>
              <a:t>Click to edit Master text styles</a:t>
            </a:r>
          </a:p>
        </p:txBody>
      </p:sp>
      <p:sp>
        <p:nvSpPr>
          <p:cNvPr id="10" name="Text Placeholder 4">
            <a:extLst>
              <a:ext uri="{FF2B5EF4-FFF2-40B4-BE49-F238E27FC236}">
                <a16:creationId xmlns:a16="http://schemas.microsoft.com/office/drawing/2014/main" id="{42C41B98-2CD9-55B5-848B-396DB6843916}"/>
              </a:ext>
            </a:extLst>
          </p:cNvPr>
          <p:cNvSpPr txBox="1">
            <a:spLocks noGrp="1"/>
          </p:cNvSpPr>
          <p:nvPr>
            <p:ph type="body" idx="4294967295"/>
          </p:nvPr>
        </p:nvSpPr>
        <p:spPr>
          <a:xfrm>
            <a:off x="7973293" y="4204822"/>
            <a:ext cx="3300682" cy="576264"/>
          </a:xfrm>
        </p:spPr>
        <p:txBody>
          <a:bodyPr anchor="b" anchorCtr="1">
            <a:noAutofit/>
          </a:bodyPr>
          <a:lstStyle>
            <a:lvl1pPr marL="0" indent="0" algn="ctr">
              <a:lnSpc>
                <a:spcPct val="85000"/>
              </a:lnSpc>
              <a:buNone/>
              <a:defRPr sz="2200"/>
            </a:lvl1pPr>
          </a:lstStyle>
          <a:p>
            <a:pPr lvl="0"/>
            <a:r>
              <a:rPr lang="en-US"/>
              <a:t>Click to edit Master text styles</a:t>
            </a:r>
          </a:p>
        </p:txBody>
      </p:sp>
      <p:sp>
        <p:nvSpPr>
          <p:cNvPr id="11" name="Picture Placeholder 2">
            <a:extLst>
              <a:ext uri="{FF2B5EF4-FFF2-40B4-BE49-F238E27FC236}">
                <a16:creationId xmlns:a16="http://schemas.microsoft.com/office/drawing/2014/main" id="{C0A9CDC2-0E7B-2240-B569-D43B7896CBFB}"/>
              </a:ext>
            </a:extLst>
          </p:cNvPr>
          <p:cNvSpPr txBox="1">
            <a:spLocks noGrp="1"/>
          </p:cNvSpPr>
          <p:nvPr>
            <p:ph type="pic" idx="4294967295"/>
          </p:nvPr>
        </p:nvSpPr>
        <p:spPr>
          <a:xfrm>
            <a:off x="7973293" y="2367088"/>
            <a:ext cx="3304925" cy="1524003"/>
          </a:xfrm>
          <a:ln w="82552" cap="sq">
            <a:solidFill>
              <a:srgbClr val="EAEAEA"/>
            </a:solidFill>
            <a:prstDash val="solid"/>
            <a:miter/>
          </a:ln>
        </p:spPr>
        <p:txBody>
          <a:bodyPr anchorCtr="1"/>
          <a:lstStyle>
            <a:lvl1pPr marL="0" indent="0" algn="ctr">
              <a:buNone/>
              <a:defRPr sz="1600"/>
            </a:lvl1pPr>
          </a:lstStyle>
          <a:p>
            <a:pPr lvl="0"/>
            <a:r>
              <a:rPr lang="en-US"/>
              <a:t>Click icon to add picture</a:t>
            </a:r>
          </a:p>
        </p:txBody>
      </p:sp>
      <p:sp>
        <p:nvSpPr>
          <p:cNvPr id="12" name="Text Placeholder 3">
            <a:extLst>
              <a:ext uri="{FF2B5EF4-FFF2-40B4-BE49-F238E27FC236}">
                <a16:creationId xmlns:a16="http://schemas.microsoft.com/office/drawing/2014/main" id="{F33CC0C6-6966-41E9-D7F0-DD60E9D688DC}"/>
              </a:ext>
            </a:extLst>
          </p:cNvPr>
          <p:cNvSpPr txBox="1">
            <a:spLocks noGrp="1"/>
          </p:cNvSpPr>
          <p:nvPr>
            <p:ph type="body" idx="4294967295"/>
          </p:nvPr>
        </p:nvSpPr>
        <p:spPr>
          <a:xfrm>
            <a:off x="7973174" y="4781077"/>
            <a:ext cx="3305053" cy="1010119"/>
          </a:xfrm>
        </p:spPr>
        <p:txBody>
          <a:bodyPr anchorCtr="1"/>
          <a:lstStyle>
            <a:lvl1pPr marL="0" indent="0" algn="ctr">
              <a:buNone/>
              <a:defRPr sz="1400"/>
            </a:lvl1pPr>
          </a:lstStyle>
          <a:p>
            <a:pPr lvl="0"/>
            <a:r>
              <a:rPr lang="en-US"/>
              <a:t>Click to edit Master text styles</a:t>
            </a:r>
          </a:p>
        </p:txBody>
      </p:sp>
      <p:sp>
        <p:nvSpPr>
          <p:cNvPr id="13" name="Date Placeholder 2">
            <a:extLst>
              <a:ext uri="{FF2B5EF4-FFF2-40B4-BE49-F238E27FC236}">
                <a16:creationId xmlns:a16="http://schemas.microsoft.com/office/drawing/2014/main" id="{C84BC5CA-B1EE-98D2-415C-0B0EAF6F6E68}"/>
              </a:ext>
            </a:extLst>
          </p:cNvPr>
          <p:cNvSpPr txBox="1">
            <a:spLocks noGrp="1"/>
          </p:cNvSpPr>
          <p:nvPr>
            <p:ph type="dt" sz="half" idx="7"/>
          </p:nvPr>
        </p:nvSpPr>
        <p:spPr/>
        <p:txBody>
          <a:bodyPr/>
          <a:lstStyle>
            <a:lvl1pPr>
              <a:defRPr/>
            </a:lvl1pPr>
          </a:lstStyle>
          <a:p>
            <a:pPr lvl="0"/>
            <a:fld id="{4A568D2D-7B34-4FDD-8995-0784E420DB42}" type="datetime1">
              <a:rPr lang="en-US"/>
              <a:pPr lvl="0"/>
              <a:t>10/29/2023</a:t>
            </a:fld>
            <a:endParaRPr lang="en-US"/>
          </a:p>
        </p:txBody>
      </p:sp>
      <p:sp>
        <p:nvSpPr>
          <p:cNvPr id="14" name="Footer Placeholder 3">
            <a:extLst>
              <a:ext uri="{FF2B5EF4-FFF2-40B4-BE49-F238E27FC236}">
                <a16:creationId xmlns:a16="http://schemas.microsoft.com/office/drawing/2014/main" id="{5F04B3D5-6DC1-637B-CE8D-A25844BA07D8}"/>
              </a:ext>
            </a:extLst>
          </p:cNvPr>
          <p:cNvSpPr txBox="1">
            <a:spLocks noGrp="1"/>
          </p:cNvSpPr>
          <p:nvPr>
            <p:ph type="ftr" sz="quarter" idx="9"/>
          </p:nvPr>
        </p:nvSpPr>
        <p:spPr/>
        <p:txBody>
          <a:bodyPr/>
          <a:lstStyle>
            <a:lvl1pPr>
              <a:defRPr/>
            </a:lvl1pPr>
          </a:lstStyle>
          <a:p>
            <a:pPr lvl="0"/>
            <a:endParaRPr lang="en-US"/>
          </a:p>
        </p:txBody>
      </p:sp>
      <p:sp>
        <p:nvSpPr>
          <p:cNvPr id="15" name="Slide Number Placeholder 4">
            <a:extLst>
              <a:ext uri="{FF2B5EF4-FFF2-40B4-BE49-F238E27FC236}">
                <a16:creationId xmlns:a16="http://schemas.microsoft.com/office/drawing/2014/main" id="{3C5F74A5-1672-6423-470E-F782EC6345FA}"/>
              </a:ext>
            </a:extLst>
          </p:cNvPr>
          <p:cNvSpPr txBox="1">
            <a:spLocks noGrp="1"/>
          </p:cNvSpPr>
          <p:nvPr>
            <p:ph type="sldNum" sz="quarter" idx="8"/>
          </p:nvPr>
        </p:nvSpPr>
        <p:spPr/>
        <p:txBody>
          <a:bodyPr/>
          <a:lstStyle>
            <a:lvl1pPr>
              <a:defRPr/>
            </a:lvl1pPr>
          </a:lstStyle>
          <a:p>
            <a:pPr lvl="0"/>
            <a:fld id="{0014F6D4-73A3-4D60-898A-79FC9EDAFC3A}" type="slidenum">
              <a:t>‹#›</a:t>
            </a:fld>
            <a:endParaRPr lang="en-US"/>
          </a:p>
        </p:txBody>
      </p:sp>
    </p:spTree>
    <p:extLst>
      <p:ext uri="{BB962C8B-B14F-4D97-AF65-F5344CB8AC3E}">
        <p14:creationId xmlns:p14="http://schemas.microsoft.com/office/powerpoint/2010/main" val="33937634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AD7C1A5A-8F1B-FE1F-F14C-A07B980A6DD6}"/>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D6D6F04A-B0CF-A7F5-B000-0F3A49EB9833}"/>
              </a:ext>
            </a:extLst>
          </p:cNvPr>
          <p:cNvSpPr txBox="1">
            <a:spLocks noGrp="1"/>
          </p:cNvSpPr>
          <p:nvPr>
            <p:ph type="title"/>
          </p:nvPr>
        </p:nvSpPr>
        <p:spPr/>
        <p:txBody>
          <a:bodyPr/>
          <a:lstStyle>
            <a:lvl1pPr>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72FE688A-8903-0EEE-E5C9-B42B2CD25FF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0CDEBBFB-C52B-1942-9C35-B5505FC6025E}"/>
              </a:ext>
            </a:extLst>
          </p:cNvPr>
          <p:cNvSpPr txBox="1">
            <a:spLocks noGrp="1"/>
          </p:cNvSpPr>
          <p:nvPr>
            <p:ph type="dt" sz="half" idx="7"/>
          </p:nvPr>
        </p:nvSpPr>
        <p:spPr/>
        <p:txBody>
          <a:bodyPr/>
          <a:lstStyle>
            <a:lvl1pPr>
              <a:defRPr/>
            </a:lvl1pPr>
          </a:lstStyle>
          <a:p>
            <a:pPr lvl="0"/>
            <a:fld id="{D1D85DB9-B13E-4A9F-AAFD-A7F124BC79AB}" type="datetime1">
              <a:rPr lang="en-US"/>
              <a:pPr lvl="0"/>
              <a:t>10/29/2023</a:t>
            </a:fld>
            <a:endParaRPr lang="en-US"/>
          </a:p>
        </p:txBody>
      </p:sp>
      <p:sp>
        <p:nvSpPr>
          <p:cNvPr id="6" name="Footer Placeholder 4">
            <a:extLst>
              <a:ext uri="{FF2B5EF4-FFF2-40B4-BE49-F238E27FC236}">
                <a16:creationId xmlns:a16="http://schemas.microsoft.com/office/drawing/2014/main" id="{86757408-4370-0544-D96B-EA836F1C4D90}"/>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CF9ADC30-73FF-511C-1085-A86693090892}"/>
              </a:ext>
            </a:extLst>
          </p:cNvPr>
          <p:cNvSpPr txBox="1">
            <a:spLocks noGrp="1"/>
          </p:cNvSpPr>
          <p:nvPr>
            <p:ph type="sldNum" sz="quarter" idx="8"/>
          </p:nvPr>
        </p:nvSpPr>
        <p:spPr/>
        <p:txBody>
          <a:bodyPr/>
          <a:lstStyle>
            <a:lvl1pPr>
              <a:defRPr/>
            </a:lvl1pPr>
          </a:lstStyle>
          <a:p>
            <a:pPr lvl="0"/>
            <a:fld id="{E4E14799-F190-4B07-9BF2-79D6CC4431A6}" type="slidenum">
              <a:t>‹#›</a:t>
            </a:fld>
            <a:endParaRPr lang="en-US"/>
          </a:p>
        </p:txBody>
      </p:sp>
    </p:spTree>
    <p:extLst>
      <p:ext uri="{BB962C8B-B14F-4D97-AF65-F5344CB8AC3E}">
        <p14:creationId xmlns:p14="http://schemas.microsoft.com/office/powerpoint/2010/main" val="10531961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2" name="Picture 8" descr="Droplets-HD-Content-R1d.png">
            <a:extLst>
              <a:ext uri="{FF2B5EF4-FFF2-40B4-BE49-F238E27FC236}">
                <a16:creationId xmlns:a16="http://schemas.microsoft.com/office/drawing/2014/main" id="{372E8E6D-328A-9038-69F7-BB60F2CC6644}"/>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Vertical Title 1">
            <a:extLst>
              <a:ext uri="{FF2B5EF4-FFF2-40B4-BE49-F238E27FC236}">
                <a16:creationId xmlns:a16="http://schemas.microsoft.com/office/drawing/2014/main" id="{C81C1406-1F8F-E202-54BA-32BCE290DC53}"/>
              </a:ext>
            </a:extLst>
          </p:cNvPr>
          <p:cNvSpPr txBox="1">
            <a:spLocks noGrp="1"/>
          </p:cNvSpPr>
          <p:nvPr>
            <p:ph type="title" orient="vert"/>
          </p:nvPr>
        </p:nvSpPr>
        <p:spPr>
          <a:xfrm>
            <a:off x="8724903" y="609603"/>
            <a:ext cx="2553324" cy="5181603"/>
          </a:xfrm>
        </p:spPr>
        <p:txBody>
          <a:bodyPr vert="eaVert" anchorCtr="0"/>
          <a:lstStyle>
            <a:lvl1pPr algn="l">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81611981-AF93-E578-E56F-C50540DCB526}"/>
              </a:ext>
            </a:extLst>
          </p:cNvPr>
          <p:cNvSpPr txBox="1">
            <a:spLocks noGrp="1"/>
          </p:cNvSpPr>
          <p:nvPr>
            <p:ph type="body" orient="vert" idx="1"/>
          </p:nvPr>
        </p:nvSpPr>
        <p:spPr>
          <a:xfrm>
            <a:off x="913778" y="609603"/>
            <a:ext cx="7658721" cy="51816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B79BCBD6-0691-5DDC-283D-5A2E28DA2093}"/>
              </a:ext>
            </a:extLst>
          </p:cNvPr>
          <p:cNvSpPr txBox="1">
            <a:spLocks noGrp="1"/>
          </p:cNvSpPr>
          <p:nvPr>
            <p:ph type="dt" sz="half" idx="7"/>
          </p:nvPr>
        </p:nvSpPr>
        <p:spPr/>
        <p:txBody>
          <a:bodyPr/>
          <a:lstStyle>
            <a:lvl1pPr>
              <a:defRPr/>
            </a:lvl1pPr>
          </a:lstStyle>
          <a:p>
            <a:pPr lvl="0"/>
            <a:fld id="{2826E8BC-3047-4CB1-A1C2-9B20B8E763B0}" type="datetime1">
              <a:rPr lang="en-US"/>
              <a:pPr lvl="0"/>
              <a:t>10/29/2023</a:t>
            </a:fld>
            <a:endParaRPr lang="en-US"/>
          </a:p>
        </p:txBody>
      </p:sp>
      <p:sp>
        <p:nvSpPr>
          <p:cNvPr id="6" name="Footer Placeholder 4">
            <a:extLst>
              <a:ext uri="{FF2B5EF4-FFF2-40B4-BE49-F238E27FC236}">
                <a16:creationId xmlns:a16="http://schemas.microsoft.com/office/drawing/2014/main" id="{FE6C81C5-F7CB-FE62-C3D5-EF4B7D01CD46}"/>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40D9D9D7-123B-5C4F-665F-B74DC9B1D5F5}"/>
              </a:ext>
            </a:extLst>
          </p:cNvPr>
          <p:cNvSpPr txBox="1">
            <a:spLocks noGrp="1"/>
          </p:cNvSpPr>
          <p:nvPr>
            <p:ph type="sldNum" sz="quarter" idx="8"/>
          </p:nvPr>
        </p:nvSpPr>
        <p:spPr/>
        <p:txBody>
          <a:bodyPr/>
          <a:lstStyle>
            <a:lvl1pPr>
              <a:defRPr/>
            </a:lvl1pPr>
          </a:lstStyle>
          <a:p>
            <a:pPr lvl="0"/>
            <a:fld id="{D1E96364-DB88-417D-AD17-F1EE34ECC20B}" type="slidenum">
              <a:t>‹#›</a:t>
            </a:fld>
            <a:endParaRPr lang="en-US"/>
          </a:p>
        </p:txBody>
      </p:sp>
    </p:spTree>
    <p:extLst>
      <p:ext uri="{BB962C8B-B14F-4D97-AF65-F5344CB8AC3E}">
        <p14:creationId xmlns:p14="http://schemas.microsoft.com/office/powerpoint/2010/main" val="859899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B8B8B8"/>
            </a:gs>
          </a:gsLst>
          <a:lin ang="5400000"/>
        </a:gradFill>
        <a:effectLst/>
      </p:bgPr>
    </p:bg>
    <p:spTree>
      <p:nvGrpSpPr>
        <p:cNvPr id="1" name=""/>
        <p:cNvGrpSpPr/>
        <p:nvPr/>
      </p:nvGrpSpPr>
      <p:grpSpPr>
        <a:xfrm>
          <a:off x="0" y="0"/>
          <a:ext cx="0" cy="0"/>
          <a:chOff x="0" y="0"/>
          <a:chExt cx="0" cy="0"/>
        </a:xfrm>
      </p:grpSpPr>
      <p:pic>
        <p:nvPicPr>
          <p:cNvPr id="2" name="Picture 2" descr="\\DROBO-FS\QuickDrops\JB\PPTX NG\Droplets\LightingOverlay.png">
            <a:extLst>
              <a:ext uri="{FF2B5EF4-FFF2-40B4-BE49-F238E27FC236}">
                <a16:creationId xmlns:a16="http://schemas.microsoft.com/office/drawing/2014/main" id="{03B6A21B-E23C-8721-CA1A-41A315DCE09D}"/>
              </a:ext>
            </a:extLst>
          </p:cNvPr>
          <p:cNvPicPr>
            <a:picLocks noChangeAspect="1"/>
          </p:cNvPicPr>
          <p:nvPr/>
        </p:nvPicPr>
        <p:blipFill>
          <a:blip r:embed="rId19">
            <a:alphaModFix/>
          </a:blip>
          <a:srcRect/>
          <a:stretch>
            <a:fillRect/>
          </a:stretch>
        </p:blipFill>
        <p:spPr>
          <a:xfrm>
            <a:off x="0" y="0"/>
            <a:ext cx="12192006" cy="6858000"/>
          </a:xfrm>
          <a:prstGeom prst="rect">
            <a:avLst/>
          </a:prstGeom>
          <a:noFill/>
          <a:ln cap="flat">
            <a:noFill/>
          </a:ln>
        </p:spPr>
      </p:pic>
      <p:sp>
        <p:nvSpPr>
          <p:cNvPr id="3" name="Title Placeholder 1">
            <a:extLst>
              <a:ext uri="{FF2B5EF4-FFF2-40B4-BE49-F238E27FC236}">
                <a16:creationId xmlns:a16="http://schemas.microsoft.com/office/drawing/2014/main" id="{4E2DCCCC-EBC0-F749-6506-2C693353AAF3}"/>
              </a:ext>
            </a:extLst>
          </p:cNvPr>
          <p:cNvSpPr txBox="1">
            <a:spLocks noGrp="1"/>
          </p:cNvSpPr>
          <p:nvPr>
            <p:ph type="title"/>
          </p:nvPr>
        </p:nvSpPr>
        <p:spPr>
          <a:xfrm>
            <a:off x="913778" y="618518"/>
            <a:ext cx="10364449" cy="1596176"/>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15AE97FA-AE1F-B68A-3AF8-189023B13288}"/>
              </a:ext>
            </a:extLst>
          </p:cNvPr>
          <p:cNvSpPr txBox="1">
            <a:spLocks noGrp="1"/>
          </p:cNvSpPr>
          <p:nvPr>
            <p:ph type="body" idx="1"/>
          </p:nvPr>
        </p:nvSpPr>
        <p:spPr>
          <a:xfrm>
            <a:off x="913778" y="2367088"/>
            <a:ext cx="10364449" cy="342410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54C09E8D-67C4-1DB3-6151-C39A54197B03}"/>
              </a:ext>
            </a:extLst>
          </p:cNvPr>
          <p:cNvSpPr txBox="1">
            <a:spLocks noGrp="1"/>
          </p:cNvSpPr>
          <p:nvPr>
            <p:ph type="dt" sz="half" idx="2"/>
          </p:nvPr>
        </p:nvSpPr>
        <p:spPr>
          <a:xfrm>
            <a:off x="7678738" y="5883277"/>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Tw Cen MT"/>
              </a:defRPr>
            </a:lvl1pPr>
          </a:lstStyle>
          <a:p>
            <a:pPr lvl="0"/>
            <a:fld id="{5E506F4C-B88C-459F-99A6-D894111BAE8F}" type="datetime1">
              <a:rPr lang="en-US"/>
              <a:pPr lvl="0"/>
              <a:t>10/29/2023</a:t>
            </a:fld>
            <a:endParaRPr lang="en-US"/>
          </a:p>
        </p:txBody>
      </p:sp>
      <p:sp>
        <p:nvSpPr>
          <p:cNvPr id="6" name="Footer Placeholder 4">
            <a:extLst>
              <a:ext uri="{FF2B5EF4-FFF2-40B4-BE49-F238E27FC236}">
                <a16:creationId xmlns:a16="http://schemas.microsoft.com/office/drawing/2014/main" id="{F0446C9B-6D1F-B037-E6B2-BB42A76F6E5E}"/>
              </a:ext>
            </a:extLst>
          </p:cNvPr>
          <p:cNvSpPr txBox="1">
            <a:spLocks noGrp="1"/>
          </p:cNvSpPr>
          <p:nvPr>
            <p:ph type="ftr" sz="quarter" idx="3"/>
          </p:nvPr>
        </p:nvSpPr>
        <p:spPr>
          <a:xfrm>
            <a:off x="913778" y="5883277"/>
            <a:ext cx="6672888"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Tw Cen MT"/>
              </a:defRPr>
            </a:lvl1pPr>
          </a:lstStyle>
          <a:p>
            <a:pPr lvl="0"/>
            <a:endParaRPr lang="en-US"/>
          </a:p>
        </p:txBody>
      </p:sp>
      <p:sp>
        <p:nvSpPr>
          <p:cNvPr id="7" name="Slide Number Placeholder 5">
            <a:extLst>
              <a:ext uri="{FF2B5EF4-FFF2-40B4-BE49-F238E27FC236}">
                <a16:creationId xmlns:a16="http://schemas.microsoft.com/office/drawing/2014/main" id="{5F94C419-6A0C-E256-40A8-5942F79D6746}"/>
              </a:ext>
            </a:extLst>
          </p:cNvPr>
          <p:cNvSpPr txBox="1">
            <a:spLocks noGrp="1"/>
          </p:cNvSpPr>
          <p:nvPr>
            <p:ph type="sldNum" sz="quarter" idx="4"/>
          </p:nvPr>
        </p:nvSpPr>
        <p:spPr>
          <a:xfrm>
            <a:off x="10514008" y="5883277"/>
            <a:ext cx="764218"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Tw Cen MT"/>
              </a:defRPr>
            </a:lvl1pPr>
          </a:lstStyle>
          <a:p>
            <a:pPr lvl="0"/>
            <a:fld id="{01BEB3C5-A4AF-4D5A-BAC7-2D5D69AAC298}"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914400" rtl="0" fontAlgn="auto" hangingPunct="1">
        <a:lnSpc>
          <a:spcPct val="90000"/>
        </a:lnSpc>
        <a:spcBef>
          <a:spcPts val="0"/>
        </a:spcBef>
        <a:spcAft>
          <a:spcPts val="0"/>
        </a:spcAft>
        <a:buNone/>
        <a:tabLst/>
        <a:defRPr lang="en-US" sz="3600" b="0" i="0" u="none" strike="noStrike" kern="1200" cap="all" spc="0" baseline="0">
          <a:solidFill>
            <a:srgbClr val="000000"/>
          </a:solidFill>
          <a:uFillTx/>
          <a:latin typeface="Tw Cen MT"/>
        </a:defRPr>
      </a:lvl1pPr>
    </p:titleStyle>
    <p:bodyStyle>
      <a:lvl1pPr marL="228600" marR="0" lvl="0" indent="-228600" algn="l" defTabSz="914400" rtl="0" fontAlgn="auto" hangingPunct="1">
        <a:lnSpc>
          <a:spcPct val="120000"/>
        </a:lnSpc>
        <a:spcBef>
          <a:spcPts val="1000"/>
        </a:spcBef>
        <a:spcAft>
          <a:spcPts val="0"/>
        </a:spcAft>
        <a:buClr>
          <a:srgbClr val="000000"/>
        </a:buClr>
        <a:buSzPct val="100000"/>
        <a:buFont typeface="Arial" pitchFamily="34"/>
        <a:buChar char="•"/>
        <a:tabLst/>
        <a:defRPr lang="en-US" sz="2000" b="0" i="0" u="none" strike="noStrike" kern="1200" cap="all" spc="0" baseline="0">
          <a:solidFill>
            <a:srgbClr val="000000"/>
          </a:solidFill>
          <a:uFillTx/>
          <a:latin typeface="Tw Cen MT"/>
        </a:defRPr>
      </a:lvl1pPr>
      <a:lvl2pPr marL="685800" marR="0" lvl="1"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800" b="0" i="0" u="none" strike="noStrike" kern="1200" cap="all" spc="0" baseline="0">
          <a:solidFill>
            <a:srgbClr val="000000"/>
          </a:solidFill>
          <a:uFillTx/>
          <a:latin typeface="Tw Cen MT"/>
        </a:defRPr>
      </a:lvl2pPr>
      <a:lvl3pPr marL="1143000" marR="0" lvl="2"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600" b="0" i="0" u="none" strike="noStrike" kern="1200" cap="all" spc="0" baseline="0">
          <a:solidFill>
            <a:srgbClr val="000000"/>
          </a:solidFill>
          <a:uFillTx/>
          <a:latin typeface="Tw Cen MT"/>
        </a:defRPr>
      </a:lvl3pPr>
      <a:lvl4pPr marL="1600200" marR="0" lvl="3"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400" b="0" i="0" u="none" strike="noStrike" kern="1200" cap="all" spc="0" baseline="0">
          <a:solidFill>
            <a:srgbClr val="000000"/>
          </a:solidFill>
          <a:uFillTx/>
          <a:latin typeface="Tw Cen MT"/>
        </a:defRPr>
      </a:lvl4pPr>
      <a:lvl5pPr marL="2057400" marR="0" lvl="4"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400" b="0" i="0" u="none" strike="noStrike" kern="1200" cap="all" spc="0" baseline="0">
          <a:solidFill>
            <a:srgbClr val="000000"/>
          </a:solidFill>
          <a:uFillTx/>
          <a:latin typeface="Tw Cen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jagranjosh.com/articles/academic-writing-tips-for-college-students-1508840342-1" TargetMode="External"/><Relationship Id="rId2" Type="http://schemas.openxmlformats.org/officeDocument/2006/relationships/hyperlink" Target="https://journals-sagepub-com.ezproxy.uwtsd.ac.uk/doi/full/10.1177/0956797614524581#tab-contributors" TargetMode="External"/><Relationship Id="rId1" Type="http://schemas.openxmlformats.org/officeDocument/2006/relationships/slideLayout" Target="../slideLayouts/slideLayout7.xml"/><Relationship Id="rId5" Type="http://schemas.openxmlformats.org/officeDocument/2006/relationships/hyperlink" Target="https://www.abdn.ac.uk/students/studentchannel/blog/developing-your-academic-skills#:~:text=Academic%20skills%20necessary%20because.%2Dday%20life%2oe" TargetMode="External"/><Relationship Id="rId4" Type="http://schemas.openxmlformats.org/officeDocument/2006/relationships/hyperlink" Target="https://youtu.be/DgLcyBfLLvQ?si=Ebtu75nCSzpEl2g6"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21839CE7-9019-DFEE-CAD0-8A0C2B5A25A9}"/>
              </a:ext>
            </a:extLst>
          </p:cNvPr>
          <p:cNvSpPr txBox="1"/>
          <p:nvPr/>
        </p:nvSpPr>
        <p:spPr>
          <a:xfrm>
            <a:off x="3782452" y="181764"/>
            <a:ext cx="4839123" cy="584777"/>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sng" strike="noStrike" kern="1200" cap="none" spc="0" baseline="0">
                <a:solidFill>
                  <a:srgbClr val="00B050"/>
                </a:solidFill>
                <a:uFillTx/>
                <a:latin typeface="Tw Cen MT"/>
              </a:rPr>
              <a:t>SKILLS THAT MAKE A POSITIVE IMPACT ON  THE DEVELOPMENT OF ACADEMIC WRITING </a:t>
            </a:r>
          </a:p>
        </p:txBody>
      </p:sp>
      <p:sp>
        <p:nvSpPr>
          <p:cNvPr id="3" name="TextBox 5">
            <a:extLst>
              <a:ext uri="{FF2B5EF4-FFF2-40B4-BE49-F238E27FC236}">
                <a16:creationId xmlns:a16="http://schemas.microsoft.com/office/drawing/2014/main" id="{CEB1038E-1D78-ABE9-1CCB-F8BDCAA9A0DE}"/>
              </a:ext>
            </a:extLst>
          </p:cNvPr>
          <p:cNvSpPr txBox="1"/>
          <p:nvPr/>
        </p:nvSpPr>
        <p:spPr>
          <a:xfrm>
            <a:off x="341903" y="337084"/>
            <a:ext cx="4548143" cy="24314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B050"/>
                </a:solidFill>
                <a:uFillTx/>
                <a:latin typeface="Tw Cen MT"/>
              </a:rPr>
              <a:t>Introduction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B0F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w Cen MT"/>
              </a:rPr>
              <a:t>By reading this poster you can learn some tips and tricks on how to acquire new skills to develop and expand your academic writing skills, the importance of this is pointed out by Willson and Bedford (2009) they suggest that personal growth and learning new skills can impact your understanding and help in your learning and later in your career.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w Cen MT"/>
            </a:endParaRPr>
          </a:p>
        </p:txBody>
      </p:sp>
      <p:sp>
        <p:nvSpPr>
          <p:cNvPr id="4" name="TextBox 9">
            <a:extLst>
              <a:ext uri="{FF2B5EF4-FFF2-40B4-BE49-F238E27FC236}">
                <a16:creationId xmlns:a16="http://schemas.microsoft.com/office/drawing/2014/main" id="{996E6512-BE39-5A00-92E4-77B721499385}"/>
              </a:ext>
            </a:extLst>
          </p:cNvPr>
          <p:cNvSpPr txBox="1"/>
          <p:nvPr/>
        </p:nvSpPr>
        <p:spPr>
          <a:xfrm>
            <a:off x="8225028" y="-186135"/>
            <a:ext cx="3960943" cy="292387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sng" strike="noStrike" kern="1200" cap="none" spc="0" baseline="0">
              <a:solidFill>
                <a:srgbClr val="00B05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B050"/>
                </a:solidFill>
                <a:uFillTx/>
                <a:latin typeface="Tw Cen MT"/>
              </a:rPr>
              <a:t>Conclusion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Tw Cen MT"/>
              </a:rPr>
              <a:t>To conclude this poster points out the importance of learning new skills to develop  your academic writing skills and have the correct tools to do well and make a positive impact on your future writing and professions.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Tw Cen MT"/>
              </a:rPr>
              <a:t>These three academic skills can be used together to help in your profession, and academic writing. Moschou (2022)agrees that academic skills are key in life and can be used in many different ways Moschou (2022)then goes on to suggest that “once you graduate, skills such as time management, organisation and good writing will make your day – to- day life easier.’’</a:t>
            </a:r>
          </a:p>
        </p:txBody>
      </p:sp>
      <p:sp>
        <p:nvSpPr>
          <p:cNvPr id="5" name="Footer Placeholder 11">
            <a:extLst>
              <a:ext uri="{FF2B5EF4-FFF2-40B4-BE49-F238E27FC236}">
                <a16:creationId xmlns:a16="http://schemas.microsoft.com/office/drawing/2014/main" id="{A1786662-0EEE-2332-749C-17F3FB5F833B}"/>
              </a:ext>
            </a:extLst>
          </p:cNvPr>
          <p:cNvSpPr txBox="1"/>
          <p:nvPr/>
        </p:nvSpPr>
        <p:spPr>
          <a:xfrm>
            <a:off x="143121" y="48902"/>
            <a:ext cx="12117784" cy="295195"/>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E8C48C"/>
                </a:solidFill>
                <a:uFillTx/>
                <a:latin typeface="Tw Cen MT"/>
              </a:rPr>
              <a:t>  2219039                                                                                                                                                 ECEY408                                                                                                                           WORD COUNT</a:t>
            </a:r>
          </a:p>
        </p:txBody>
      </p:sp>
      <p:sp>
        <p:nvSpPr>
          <p:cNvPr id="6" name="TextBox 12">
            <a:extLst>
              <a:ext uri="{FF2B5EF4-FFF2-40B4-BE49-F238E27FC236}">
                <a16:creationId xmlns:a16="http://schemas.microsoft.com/office/drawing/2014/main" id="{35210502-8AA3-E9F5-5830-65452BD2F2FC}"/>
              </a:ext>
            </a:extLst>
          </p:cNvPr>
          <p:cNvSpPr txBox="1"/>
          <p:nvPr/>
        </p:nvSpPr>
        <p:spPr>
          <a:xfrm>
            <a:off x="410218" y="2225777"/>
            <a:ext cx="3597834" cy="495520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B050"/>
                </a:solidFill>
                <a:uFillTx/>
                <a:latin typeface="Tw Cen MT"/>
              </a:rPr>
              <a:t>Note taking</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sng" strike="noStrike" kern="1200" cap="none" spc="0" baseline="0">
              <a:solidFill>
                <a:srgbClr val="00B05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w Cen MT"/>
              </a:rPr>
              <a:t>It is a well-known fact that taking notes can be crucial when studying and, In a partitioners, setting. Taking notes can not only help you remember facts it can also help in not missing out crucial facts that may be extremely important. Mueller and Oppenheimer (2014) suggest that note taking in longhand rather than using a laptop is considered more beneficial, they argue this by pointing out laptops can have a great impact when it comes to distraction. You can note take in many ways, some people prefer to fill their notes with colour, and some prefer for it to be plain and easy to read. Note taking can be used in your academic writing as well as helping in future jobs, for example when working with children it is key to keep track of the children's movement and eating, this will help when handing over to parents at the end of the day.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w Cen MT"/>
            </a:endParaRPr>
          </a:p>
        </p:txBody>
      </p:sp>
      <p:sp>
        <p:nvSpPr>
          <p:cNvPr id="7" name="TextBox 16">
            <a:extLst>
              <a:ext uri="{FF2B5EF4-FFF2-40B4-BE49-F238E27FC236}">
                <a16:creationId xmlns:a16="http://schemas.microsoft.com/office/drawing/2014/main" id="{4022029A-0C5F-24D0-9628-FF57CE2A7875}"/>
              </a:ext>
            </a:extLst>
          </p:cNvPr>
          <p:cNvSpPr txBox="1"/>
          <p:nvPr/>
        </p:nvSpPr>
        <p:spPr>
          <a:xfrm>
            <a:off x="4269854" y="2591537"/>
            <a:ext cx="3824578" cy="427809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B050"/>
                </a:solidFill>
                <a:uFillTx/>
                <a:latin typeface="Tw Cen MT"/>
              </a:rPr>
              <a:t>Referencing and avoiding plagiarism</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sng" strike="noStrike" kern="1200" cap="none" spc="0" baseline="0">
              <a:solidFill>
                <a:srgbClr val="00B05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w Cen MT"/>
              </a:rPr>
              <a:t>Referencing is important in any academic writing; this is so that the work you do is your own and others work you have used has been given the recognition it deserves. There are many different types of referencing styles that can be used, Ajibola, Issa and Akinboro (2019) Point out in their article the many different styles and expands on the importance of referencing and agree that being transparent in your work is crucial so those reading can find the creditable sources that you have used, doing this will take away any chances of you plagiarising someone else's work.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w Cen MT"/>
              </a:rPr>
              <a:t>Referencing can show whomever is reading your work that you understand how to research and unknowledge that the work you have used is not your own and that you are giving credit to work that is not yours.</a:t>
            </a:r>
          </a:p>
        </p:txBody>
      </p:sp>
      <p:pic>
        <p:nvPicPr>
          <p:cNvPr id="8" name="Picture 20">
            <a:extLst>
              <a:ext uri="{FF2B5EF4-FFF2-40B4-BE49-F238E27FC236}">
                <a16:creationId xmlns:a16="http://schemas.microsoft.com/office/drawing/2014/main" id="{5D08F74B-1832-E7BC-84DE-BA62F074E1AC}"/>
              </a:ext>
            </a:extLst>
          </p:cNvPr>
          <p:cNvPicPr>
            <a:picLocks noChangeAspect="1"/>
          </p:cNvPicPr>
          <p:nvPr/>
        </p:nvPicPr>
        <p:blipFill>
          <a:blip r:embed="rId2"/>
          <a:stretch>
            <a:fillRect/>
          </a:stretch>
        </p:blipFill>
        <p:spPr>
          <a:xfrm>
            <a:off x="4952454" y="928865"/>
            <a:ext cx="2823923" cy="1583557"/>
          </a:xfrm>
          <a:prstGeom prst="rect">
            <a:avLst/>
          </a:prstGeom>
          <a:noFill/>
          <a:ln cap="flat">
            <a:noFill/>
          </a:ln>
        </p:spPr>
      </p:pic>
      <p:sp>
        <p:nvSpPr>
          <p:cNvPr id="9" name="TextBox 19">
            <a:extLst>
              <a:ext uri="{FF2B5EF4-FFF2-40B4-BE49-F238E27FC236}">
                <a16:creationId xmlns:a16="http://schemas.microsoft.com/office/drawing/2014/main" id="{5E7AD7A3-19C4-C1EA-D5C8-E142ED9EBB7D}"/>
              </a:ext>
            </a:extLst>
          </p:cNvPr>
          <p:cNvSpPr txBox="1"/>
          <p:nvPr/>
        </p:nvSpPr>
        <p:spPr>
          <a:xfrm>
            <a:off x="8356226" y="3091083"/>
            <a:ext cx="3698546" cy="42473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sng" strike="noStrike" kern="1200" cap="none" spc="0" baseline="0">
              <a:solidFill>
                <a:srgbClr val="00B05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sng" strike="noStrike" kern="1200" cap="none" spc="0" baseline="0">
                <a:solidFill>
                  <a:srgbClr val="00B050"/>
                </a:solidFill>
                <a:uFillTx/>
                <a:latin typeface="Tw Cen MT"/>
              </a:rPr>
              <a:t>Time Management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Tw Cen MT"/>
              </a:rPr>
              <a:t>According to Marr (2022) There are many methods to help perfect your time management skills he expands by giving a list of tricks to help and states that it is important to make sure you are looking after yourself, by doing this you will be more likely to keep on top of your time management as you will not be overrun by tasks.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Tw Cen MT"/>
              </a:rPr>
              <a:t>Marr (2022)states that an effective time management trick is to divide out your tasks and give them all a separate amount of time, Marr suggests doing this is greatly beneficial.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Tw Cen MT"/>
              </a:rPr>
              <a:t>Time management in crucial when working in an early years setting, not only for being on time to work but many children may have health issues that need medication, having these time management skills are key to making sure children have medication at the right time to make sure the children are in no harm.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B05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B050"/>
              </a:solidFill>
              <a:uFillTx/>
              <a:latin typeface="Tw Cen MT"/>
            </a:endParaRPr>
          </a:p>
        </p:txBody>
      </p:sp>
      <p:sp>
        <p:nvSpPr>
          <p:cNvPr id="10" name="TextBox 22">
            <a:extLst>
              <a:ext uri="{FF2B5EF4-FFF2-40B4-BE49-F238E27FC236}">
                <a16:creationId xmlns:a16="http://schemas.microsoft.com/office/drawing/2014/main" id="{A937DCC5-63DA-0C6C-3AFD-BDAB8314228F}"/>
              </a:ext>
            </a:extLst>
          </p:cNvPr>
          <p:cNvSpPr txBox="1"/>
          <p:nvPr/>
        </p:nvSpPr>
        <p:spPr>
          <a:xfrm>
            <a:off x="6096003" y="2143088"/>
            <a:ext cx="1677722"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Tw Cen MT"/>
              </a:rPr>
              <a:t>       Samachar (2017)</a:t>
            </a:r>
            <a:r>
              <a:rPr lang="en-GB" sz="1800" b="0" i="0" u="none" strike="noStrike" kern="1200" cap="none" spc="0" baseline="0">
                <a:solidFill>
                  <a:srgbClr val="000000"/>
                </a:solidFill>
                <a:uFillTx/>
                <a:latin typeface="Tw Cen MT"/>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8C83A1FD-A02C-CF10-3AAC-0EF2597DCDCB}"/>
              </a:ext>
            </a:extLst>
          </p:cNvPr>
          <p:cNvSpPr txBox="1">
            <a:spLocks noMove="1" noResize="1"/>
          </p:cNvSpPr>
          <p:nvPr/>
        </p:nvSpPr>
        <p:spPr>
          <a:xfrm>
            <a:off x="421419" y="455215"/>
            <a:ext cx="11107975" cy="674030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0000"/>
                </a:solidFill>
                <a:uFillTx/>
                <a:latin typeface="Tw Cen MT"/>
              </a:rPr>
              <a:t>References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sng"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Mueller, P.A and Oppenheimer, D.M. (2014) </a:t>
            </a:r>
            <a:r>
              <a:rPr lang="en-GB" sz="1800" b="0" i="1" u="none" strike="noStrike" kern="1200" cap="none" spc="0" baseline="0">
                <a:solidFill>
                  <a:srgbClr val="000000"/>
                </a:solidFill>
                <a:uFillTx/>
                <a:latin typeface="Tw Cen MT"/>
              </a:rPr>
              <a:t>‘The Pen Is Mightier Than The Keyboard: Advantages of Longhand Over Laptop Note Taking’</a:t>
            </a:r>
            <a:r>
              <a:rPr lang="en-GB" sz="1800" b="0" i="0" u="none" strike="noStrike" kern="1200" cap="none" spc="0" baseline="0">
                <a:solidFill>
                  <a:srgbClr val="000000"/>
                </a:solidFill>
                <a:uFillTx/>
                <a:latin typeface="Tw Cen MT"/>
              </a:rPr>
              <a:t>, 25(6), pp.1159-1168. Available at:  </a:t>
            </a:r>
            <a:r>
              <a:rPr lang="en-US" sz="1800" b="0" i="0" u="none" strike="noStrike" kern="1200" cap="none" spc="0" baseline="0">
                <a:solidFill>
                  <a:srgbClr val="000000"/>
                </a:solidFill>
                <a:uFillTx/>
                <a:latin typeface="Tw Cen MT"/>
                <a:hlinkClick r:id="rId2"/>
              </a:rPr>
              <a:t>The Pen Is Mightier Than the Keyboard: Advantages of Longhand Over Laptop Note Taking - Pam A. Mueller, Daniel M. Oppenheimer, 2014 (uwtsd.ac.uk)</a:t>
            </a:r>
            <a:endParaRPr lang="en-US" sz="18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w Cen MT"/>
              </a:rPr>
              <a:t>Ajibola, T.S., Issa, A.O and Akinboro, E.O., (2019) ‘</a:t>
            </a:r>
            <a:r>
              <a:rPr lang="en-US" sz="1800" b="0" i="1" u="none" strike="noStrike" kern="1200" cap="none" spc="0" baseline="0">
                <a:solidFill>
                  <a:srgbClr val="000000"/>
                </a:solidFill>
                <a:uFillTx/>
                <a:latin typeface="Tw Cen MT"/>
              </a:rPr>
              <a:t>In-Text Citations and Referencing Styles Adopted in Academic Writings: A Review of the Literature</a:t>
            </a:r>
            <a:r>
              <a:rPr lang="en-US" sz="1800" b="0" i="0" u="none" strike="noStrike" kern="1200" cap="none" spc="0" baseline="0">
                <a:solidFill>
                  <a:srgbClr val="000000"/>
                </a:solidFill>
                <a:uFillTx/>
                <a:latin typeface="Tw Cen MT"/>
              </a:rPr>
              <a:t>, International Journal of Information Studies and Libraries, 4(2), pp. 1-10.</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w Cen MT"/>
              </a:rPr>
              <a:t>Willson, E., Bedford, D. (2009) </a:t>
            </a:r>
            <a:r>
              <a:rPr lang="en-US" sz="1800" b="0" i="1" u="none" strike="noStrike" kern="1200" cap="none" spc="0" baseline="0">
                <a:solidFill>
                  <a:srgbClr val="000000"/>
                </a:solidFill>
                <a:uFillTx/>
                <a:latin typeface="Tw Cen MT"/>
              </a:rPr>
              <a:t>Study Skills for Part-time Students. England: Pearson Education Limited.</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1"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w Cen MT"/>
              </a:rPr>
              <a:t>Samachar, R. (2017) </a:t>
            </a:r>
            <a:r>
              <a:rPr lang="en-US" sz="1800" b="0" i="1" u="none" strike="noStrike" kern="1200" cap="none" spc="0" baseline="0">
                <a:solidFill>
                  <a:srgbClr val="000000"/>
                </a:solidFill>
                <a:uFillTx/>
                <a:latin typeface="Tw Cen MT"/>
              </a:rPr>
              <a:t>How to Improve your Academic Writing Skills – College. </a:t>
            </a:r>
            <a:r>
              <a:rPr lang="en-US" sz="1800" b="0" i="0" u="none" strike="noStrike" kern="1200" cap="none" spc="0" baseline="0">
                <a:solidFill>
                  <a:srgbClr val="000000"/>
                </a:solidFill>
                <a:uFillTx/>
                <a:latin typeface="Tw Cen MT"/>
              </a:rPr>
              <a:t>Available at: </a:t>
            </a:r>
            <a:r>
              <a:rPr lang="en-US" sz="1800" b="0" i="0" u="none" strike="noStrike" kern="1200" cap="none" spc="0" baseline="0">
                <a:solidFill>
                  <a:srgbClr val="000000"/>
                </a:solidFill>
                <a:uFillTx/>
                <a:latin typeface="Tw Cen MT"/>
                <a:hlinkClick r:id="rId3"/>
              </a:rPr>
              <a:t>https://www.jagranjosh.com/articles/academic-writing-tips-for-college-students-1508840342-1</a:t>
            </a:r>
            <a:r>
              <a:rPr lang="en-US" sz="1800" b="0" i="0" u="none" strike="noStrike" kern="1200" cap="none" spc="0" baseline="0">
                <a:solidFill>
                  <a:srgbClr val="000000"/>
                </a:solidFill>
                <a:uFillTx/>
                <a:latin typeface="Tw Cen MT"/>
              </a:rPr>
              <a:t> (Accessed 23 October 2023).</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sng"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w Cen MT"/>
              </a:rPr>
              <a:t>Marr, B. (2022) </a:t>
            </a:r>
            <a:r>
              <a:rPr lang="en-US" sz="1800" b="0" i="1" u="none" strike="noStrike" kern="1200" cap="none" spc="0" baseline="0">
                <a:solidFill>
                  <a:srgbClr val="000000"/>
                </a:solidFill>
                <a:uFillTx/>
                <a:latin typeface="Tw Cen MT"/>
              </a:rPr>
              <a:t>The Best Time Management Tips To Work Smarter, Not Harder. </a:t>
            </a:r>
            <a:r>
              <a:rPr lang="en-US" sz="1800" b="0" i="0" u="none" strike="noStrike" kern="1200" cap="none" spc="0" baseline="0">
                <a:solidFill>
                  <a:srgbClr val="000000"/>
                </a:solidFill>
                <a:uFillTx/>
                <a:latin typeface="Tw Cen MT"/>
              </a:rPr>
              <a:t>Available at: </a:t>
            </a:r>
            <a:r>
              <a:rPr lang="en-US" sz="1800" b="0" i="0" u="none" strike="noStrike" kern="1200" cap="none" spc="0" baseline="0">
                <a:solidFill>
                  <a:srgbClr val="000000"/>
                </a:solidFill>
                <a:uFillTx/>
                <a:latin typeface="Tw Cen MT"/>
                <a:hlinkClick r:id="rId4"/>
              </a:rPr>
              <a:t>https://youtu.be/DgLcyBfLLvQ?si=Ebtu75nCSzpEl2g6</a:t>
            </a:r>
            <a:r>
              <a:rPr lang="en-US" sz="1800" b="0" i="0" u="none" strike="noStrike" kern="1200" cap="none" spc="0" baseline="0">
                <a:solidFill>
                  <a:srgbClr val="000000"/>
                </a:solidFill>
                <a:uFillTx/>
                <a:latin typeface="Tw Cen MT"/>
              </a:rPr>
              <a:t> (Accessed: 24 October 2023).</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Tw Cen MT"/>
              </a:rPr>
              <a:t>Moschou, E. (2022) Developing your Academic Skills. Available at: </a:t>
            </a:r>
            <a:r>
              <a:rPr lang="en-US" sz="1800" b="0" i="0" u="sng" strike="noStrike" kern="1200" cap="none" spc="0" baseline="0">
                <a:solidFill>
                  <a:srgbClr val="000000"/>
                </a:solidFill>
                <a:uFillTx/>
                <a:latin typeface="Tw Cen MT"/>
                <a:hlinkClick r:id="rId5"/>
              </a:rPr>
              <a:t>https://www.abdn.ac.uk/students/studentchannel/blog/developing-your-academic-skills#:~:text=Academic%20skills%20necessary%20because.%2Dday%20life%2oe</a:t>
            </a:r>
            <a:r>
              <a:rPr lang="en-US" sz="1800" b="0" i="0" u="none" strike="noStrike" kern="1200" cap="none" spc="0" baseline="0">
                <a:solidFill>
                  <a:srgbClr val="000000"/>
                </a:solidFill>
                <a:uFillTx/>
                <a:latin typeface="Tw Cen MT"/>
              </a:rPr>
              <a:t> (Accessed: 25 October 2023).</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sng"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sng" strike="noStrike" kern="1200" cap="none" spc="0" baseline="0">
              <a:solidFill>
                <a:srgbClr val="000000"/>
              </a:solidFill>
              <a:uFillTx/>
              <a:latin typeface="Tw Cen MT"/>
            </a:endParaRPr>
          </a:p>
        </p:txBody>
      </p:sp>
    </p:spTree>
  </p:cSld>
  <p:clrMapOvr>
    <a:masterClrMapping/>
  </p:clrMapOvr>
</p:sld>
</file>

<file path=ppt/theme/theme1.xml><?xml version="1.0" encoding="utf-8"?>
<a:theme xmlns:a="http://schemas.openxmlformats.org/drawingml/2006/main" name="Dropl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TM04033925%5b%5bfn=Droplet%5d%5d</Template>
  <TotalTime>0</TotalTime>
  <Words>965</Words>
  <Application>Microsoft Office PowerPoint</Application>
  <PresentationFormat>Widescreen</PresentationFormat>
  <Paragraphs>39</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Tw Cen MT</vt:lpstr>
      <vt:lpstr>Droplet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Elysia Moss (2219039)</dc:creator>
  <cp:lastModifiedBy>Elysia Moss (2219039)</cp:lastModifiedBy>
  <cp:revision>6</cp:revision>
  <dcterms:created xsi:type="dcterms:W3CDTF">2023-10-19T12:10:58Z</dcterms:created>
  <dcterms:modified xsi:type="dcterms:W3CDTF">2023-10-29T20:07:18Z</dcterms:modified>
</cp:coreProperties>
</file>