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3A4A30-563C-4219-928F-8A2DE24C3346}" v="947" dt="2022-11-16T07:02:38.7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7" d="100"/>
          <a:sy n="67" d="100"/>
        </p:scale>
        <p:origin x="45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riter 4" userId="8fe8da0992a82643" providerId="Windows Live" clId="Web-{173A4A30-563C-4219-928F-8A2DE24C3346}"/>
    <pc:docChg chg="addSld modSld addMainMaster delMainMaster">
      <pc:chgData name="Writer 4" userId="8fe8da0992a82643" providerId="Windows Live" clId="Web-{173A4A30-563C-4219-928F-8A2DE24C3346}" dt="2022-11-16T07:02:38.715" v="945" actId="20577"/>
      <pc:docMkLst>
        <pc:docMk/>
      </pc:docMkLst>
      <pc:sldChg chg="addSp delSp modSp mod modClrScheme chgLayout">
        <pc:chgData name="Writer 4" userId="8fe8da0992a82643" providerId="Windows Live" clId="Web-{173A4A30-563C-4219-928F-8A2DE24C3346}" dt="2022-11-16T07:02:38.715" v="945" actId="20577"/>
        <pc:sldMkLst>
          <pc:docMk/>
          <pc:sldMk cId="109857222" sldId="256"/>
        </pc:sldMkLst>
        <pc:spChg chg="mod ord">
          <ac:chgData name="Writer 4" userId="8fe8da0992a82643" providerId="Windows Live" clId="Web-{173A4A30-563C-4219-928F-8A2DE24C3346}" dt="2022-11-16T06:58:30.932" v="909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Writer 4" userId="8fe8da0992a82643" providerId="Windows Live" clId="Web-{173A4A30-563C-4219-928F-8A2DE24C3346}" dt="2022-11-16T07:02:38.715" v="945" actId="20577"/>
          <ac:spMkLst>
            <pc:docMk/>
            <pc:sldMk cId="109857222" sldId="256"/>
            <ac:spMk id="3" creationId="{00000000-0000-0000-0000-000000000000}"/>
          </ac:spMkLst>
        </pc:spChg>
        <pc:spChg chg="add mod ord">
          <ac:chgData name="Writer 4" userId="8fe8da0992a82643" providerId="Windows Live" clId="Web-{173A4A30-563C-4219-928F-8A2DE24C3346}" dt="2022-11-16T07:01:34.757" v="937" actId="20577"/>
          <ac:spMkLst>
            <pc:docMk/>
            <pc:sldMk cId="109857222" sldId="256"/>
            <ac:spMk id="4" creationId="{2ECE112C-3E24-D439-9E76-D1C983F027BB}"/>
          </ac:spMkLst>
        </pc:spChg>
        <pc:spChg chg="add mod ord">
          <ac:chgData name="Writer 4" userId="8fe8da0992a82643" providerId="Windows Live" clId="Web-{173A4A30-563C-4219-928F-8A2DE24C3346}" dt="2022-11-16T07:02:31.324" v="944" actId="20577"/>
          <ac:spMkLst>
            <pc:docMk/>
            <pc:sldMk cId="109857222" sldId="256"/>
            <ac:spMk id="5" creationId="{2C3B625C-6B95-990D-2CFF-FC2585E2A009}"/>
          </ac:spMkLst>
        </pc:spChg>
        <pc:spChg chg="add del mod ord">
          <ac:chgData name="Writer 4" userId="8fe8da0992a82643" providerId="Windows Live" clId="Web-{173A4A30-563C-4219-928F-8A2DE24C3346}" dt="2022-11-16T06:20:43.480" v="523"/>
          <ac:spMkLst>
            <pc:docMk/>
            <pc:sldMk cId="109857222" sldId="256"/>
            <ac:spMk id="6" creationId="{E5A102F6-2D9B-474E-9E6B-91E93045A542}"/>
          </ac:spMkLst>
        </pc:spChg>
        <pc:graphicFrameChg chg="add del">
          <ac:chgData name="Writer 4" userId="8fe8da0992a82643" providerId="Windows Live" clId="Web-{173A4A30-563C-4219-928F-8A2DE24C3346}" dt="2022-11-16T06:20:43.449" v="522"/>
          <ac:graphicFrameMkLst>
            <pc:docMk/>
            <pc:sldMk cId="109857222" sldId="256"/>
            <ac:graphicFrameMk id="8" creationId="{0FE43CF6-789B-13D3-F807-646859CC3F28}"/>
          </ac:graphicFrameMkLst>
        </pc:graphicFrameChg>
        <pc:graphicFrameChg chg="add mod ord">
          <ac:chgData name="Writer 4" userId="8fe8da0992a82643" providerId="Windows Live" clId="Web-{173A4A30-563C-4219-928F-8A2DE24C3346}" dt="2022-11-16T06:55:56.219" v="899"/>
          <ac:graphicFrameMkLst>
            <pc:docMk/>
            <pc:sldMk cId="109857222" sldId="256"/>
            <ac:graphicFrameMk id="10" creationId="{29294F13-491A-F702-A1A3-1BE4893F040F}"/>
          </ac:graphicFrameMkLst>
        </pc:graphicFrameChg>
        <pc:picChg chg="add mod">
          <ac:chgData name="Writer 4" userId="8fe8da0992a82643" providerId="Windows Live" clId="Web-{173A4A30-563C-4219-928F-8A2DE24C3346}" dt="2022-11-16T06:42:36.632" v="820" actId="14100"/>
          <ac:picMkLst>
            <pc:docMk/>
            <pc:sldMk cId="109857222" sldId="256"/>
            <ac:picMk id="33" creationId="{C237E1DB-79E8-18E8-66A6-B82D841C5DA0}"/>
          </ac:picMkLst>
        </pc:picChg>
        <pc:picChg chg="add mod">
          <ac:chgData name="Writer 4" userId="8fe8da0992a82643" providerId="Windows Live" clId="Web-{173A4A30-563C-4219-928F-8A2DE24C3346}" dt="2022-11-16T06:53:54.007" v="896" actId="14100"/>
          <ac:picMkLst>
            <pc:docMk/>
            <pc:sldMk cId="109857222" sldId="256"/>
            <ac:picMk id="34" creationId="{C7E95AE4-AFA2-3F31-027D-63BBC8CB3DE1}"/>
          </ac:picMkLst>
        </pc:picChg>
        <pc:picChg chg="add mod">
          <ac:chgData name="Writer 4" userId="8fe8da0992a82643" providerId="Windows Live" clId="Web-{173A4A30-563C-4219-928F-8A2DE24C3346}" dt="2022-11-16T06:43:22.026" v="825" actId="14100"/>
          <ac:picMkLst>
            <pc:docMk/>
            <pc:sldMk cId="109857222" sldId="256"/>
            <ac:picMk id="35" creationId="{A66BDB2E-1306-6979-CF9E-D9962A7A66CB}"/>
          </ac:picMkLst>
        </pc:picChg>
        <pc:picChg chg="add mod">
          <ac:chgData name="Writer 4" userId="8fe8da0992a82643" providerId="Windows Live" clId="Web-{173A4A30-563C-4219-928F-8A2DE24C3346}" dt="2022-11-16T06:42:57.603" v="823" actId="1076"/>
          <ac:picMkLst>
            <pc:docMk/>
            <pc:sldMk cId="109857222" sldId="256"/>
            <ac:picMk id="36" creationId="{42EBEAFD-7326-36FE-7172-42C721C97BDB}"/>
          </ac:picMkLst>
        </pc:picChg>
        <pc:picChg chg="add mod">
          <ac:chgData name="Writer 4" userId="8fe8da0992a82643" providerId="Windows Live" clId="Web-{173A4A30-563C-4219-928F-8A2DE24C3346}" dt="2022-11-16T06:58:04.165" v="905" actId="14100"/>
          <ac:picMkLst>
            <pc:docMk/>
            <pc:sldMk cId="109857222" sldId="256"/>
            <ac:picMk id="37" creationId="{FE8DBB3E-516D-47C6-23EF-6A277E6F0000}"/>
          </ac:picMkLst>
        </pc:picChg>
        <pc:picChg chg="add mod">
          <ac:chgData name="Writer 4" userId="8fe8da0992a82643" providerId="Windows Live" clId="Web-{173A4A30-563C-4219-928F-8A2DE24C3346}" dt="2022-11-16T06:44:04.779" v="829" actId="14100"/>
          <ac:picMkLst>
            <pc:docMk/>
            <pc:sldMk cId="109857222" sldId="256"/>
            <ac:picMk id="38" creationId="{AFBE6A2F-F2EE-6D7E-0183-54B8D0A5665F}"/>
          </ac:picMkLst>
        </pc:picChg>
        <pc:picChg chg="add mod">
          <ac:chgData name="Writer 4" userId="8fe8da0992a82643" providerId="Windows Live" clId="Web-{173A4A30-563C-4219-928F-8A2DE24C3346}" dt="2022-11-16T06:53:03.254" v="890" actId="14100"/>
          <ac:picMkLst>
            <pc:docMk/>
            <pc:sldMk cId="109857222" sldId="256"/>
            <ac:picMk id="39" creationId="{D02E1E96-CC84-259A-60B7-FA65DB325919}"/>
          </ac:picMkLst>
        </pc:picChg>
        <pc:picChg chg="add mod">
          <ac:chgData name="Writer 4" userId="8fe8da0992a82643" providerId="Windows Live" clId="Web-{173A4A30-563C-4219-928F-8A2DE24C3346}" dt="2022-11-16T06:53:42.209" v="895" actId="14100"/>
          <ac:picMkLst>
            <pc:docMk/>
            <pc:sldMk cId="109857222" sldId="256"/>
            <ac:picMk id="40" creationId="{6FA0D9F8-785B-CEA2-A991-7FEA6B325607}"/>
          </ac:picMkLst>
        </pc:picChg>
      </pc:sldChg>
      <pc:sldChg chg="addSp modSp new mod modClrScheme chgLayout">
        <pc:chgData name="Writer 4" userId="8fe8da0992a82643" providerId="Windows Live" clId="Web-{173A4A30-563C-4219-928F-8A2DE24C3346}" dt="2022-11-16T07:00:56.645" v="930" actId="14100"/>
        <pc:sldMkLst>
          <pc:docMk/>
          <pc:sldMk cId="4064640989" sldId="257"/>
        </pc:sldMkLst>
        <pc:spChg chg="mod ord">
          <ac:chgData name="Writer 4" userId="8fe8da0992a82643" providerId="Windows Live" clId="Web-{173A4A30-563C-4219-928F-8A2DE24C3346}" dt="2022-11-16T06:59:11.935" v="914" actId="20577"/>
          <ac:spMkLst>
            <pc:docMk/>
            <pc:sldMk cId="4064640989" sldId="257"/>
            <ac:spMk id="2" creationId="{43CE8570-E983-EC96-6B7B-20830DDC55CA}"/>
          </ac:spMkLst>
        </pc:spChg>
        <pc:spChg chg="mod ord">
          <ac:chgData name="Writer 4" userId="8fe8da0992a82643" providerId="Windows Live" clId="Web-{173A4A30-563C-4219-928F-8A2DE24C3346}" dt="2022-11-16T07:00:56.645" v="930" actId="14100"/>
          <ac:spMkLst>
            <pc:docMk/>
            <pc:sldMk cId="4064640989" sldId="257"/>
            <ac:spMk id="3" creationId="{C8453204-7F5E-FBF5-91CD-29CC6A6DC4FD}"/>
          </ac:spMkLst>
        </pc:spChg>
        <pc:spChg chg="mod ord">
          <ac:chgData name="Writer 4" userId="8fe8da0992a82643" providerId="Windows Live" clId="Web-{173A4A30-563C-4219-928F-8A2DE24C3346}" dt="2022-11-16T06:55:56.219" v="899"/>
          <ac:spMkLst>
            <pc:docMk/>
            <pc:sldMk cId="4064640989" sldId="257"/>
            <ac:spMk id="4" creationId="{1647CDA3-2612-14CC-2D3C-5BEDDB738586}"/>
          </ac:spMkLst>
        </pc:spChg>
        <pc:spChg chg="mod ord">
          <ac:chgData name="Writer 4" userId="8fe8da0992a82643" providerId="Windows Live" clId="Web-{173A4A30-563C-4219-928F-8A2DE24C3346}" dt="2022-11-16T07:00:26.393" v="924" actId="20577"/>
          <ac:spMkLst>
            <pc:docMk/>
            <pc:sldMk cId="4064640989" sldId="257"/>
            <ac:spMk id="5" creationId="{88727B79-FE3E-C508-FB1D-2E2BF0D46210}"/>
          </ac:spMkLst>
        </pc:spChg>
        <pc:spChg chg="mod ord">
          <ac:chgData name="Writer 4" userId="8fe8da0992a82643" providerId="Windows Live" clId="Web-{173A4A30-563C-4219-928F-8A2DE24C3346}" dt="2022-11-16T06:55:56.219" v="899"/>
          <ac:spMkLst>
            <pc:docMk/>
            <pc:sldMk cId="4064640989" sldId="257"/>
            <ac:spMk id="6" creationId="{15E907D3-AEB8-B704-2DCC-11AC6EED3A73}"/>
          </ac:spMkLst>
        </pc:spChg>
        <pc:spChg chg="add mod">
          <ac:chgData name="Writer 4" userId="8fe8da0992a82643" providerId="Windows Live" clId="Web-{173A4A30-563C-4219-928F-8A2DE24C3346}" dt="2022-11-16T06:57:34.507" v="904" actId="14100"/>
          <ac:spMkLst>
            <pc:docMk/>
            <pc:sldMk cId="4064640989" sldId="257"/>
            <ac:spMk id="8" creationId="{E843762F-FF0A-95EC-E700-7A3CD950AC91}"/>
          </ac:spMkLst>
        </pc:spChg>
        <pc:spChg chg="add mod">
          <ac:chgData name="Writer 4" userId="8fe8da0992a82643" providerId="Windows Live" clId="Web-{173A4A30-563C-4219-928F-8A2DE24C3346}" dt="2022-11-16T07:00:42.316" v="926" actId="20577"/>
          <ac:spMkLst>
            <pc:docMk/>
            <pc:sldMk cId="4064640989" sldId="257"/>
            <ac:spMk id="10" creationId="{9E496ADA-34B8-5613-B946-41AB93F6EB3C}"/>
          </ac:spMkLst>
        </pc:spChg>
        <pc:picChg chg="add mod">
          <ac:chgData name="Writer 4" userId="8fe8da0992a82643" providerId="Windows Live" clId="Web-{173A4A30-563C-4219-928F-8A2DE24C3346}" dt="2022-11-16T06:49:22.004" v="862" actId="14100"/>
          <ac:picMkLst>
            <pc:docMk/>
            <pc:sldMk cId="4064640989" sldId="257"/>
            <ac:picMk id="11" creationId="{010235E2-5EFE-701A-51FB-C8D929714307}"/>
          </ac:picMkLst>
        </pc:picChg>
        <pc:picChg chg="add mod">
          <ac:chgData name="Writer 4" userId="8fe8da0992a82643" providerId="Windows Live" clId="Web-{173A4A30-563C-4219-928F-8A2DE24C3346}" dt="2022-11-16T06:48:32.079" v="854" actId="14100"/>
          <ac:picMkLst>
            <pc:docMk/>
            <pc:sldMk cId="4064640989" sldId="257"/>
            <ac:picMk id="12" creationId="{DDDA0913-5EB0-7E8E-169E-8859FA50B88D}"/>
          </ac:picMkLst>
        </pc:picChg>
        <pc:picChg chg="add mod">
          <ac:chgData name="Writer 4" userId="8fe8da0992a82643" providerId="Windows Live" clId="Web-{173A4A30-563C-4219-928F-8A2DE24C3346}" dt="2022-11-16T06:48:50.346" v="857" actId="14100"/>
          <ac:picMkLst>
            <pc:docMk/>
            <pc:sldMk cId="4064640989" sldId="257"/>
            <ac:picMk id="13" creationId="{A41C1B13-BABA-246C-0208-13F549B6DF17}"/>
          </ac:picMkLst>
        </pc:picChg>
        <pc:picChg chg="add mod">
          <ac:chgData name="Writer 4" userId="8fe8da0992a82643" providerId="Windows Live" clId="Web-{173A4A30-563C-4219-928F-8A2DE24C3346}" dt="2022-11-16T06:48:36.095" v="855" actId="14100"/>
          <ac:picMkLst>
            <pc:docMk/>
            <pc:sldMk cId="4064640989" sldId="257"/>
            <ac:picMk id="14" creationId="{B62BD855-F919-9225-0140-5E6F4D580732}"/>
          </ac:picMkLst>
        </pc:picChg>
        <pc:picChg chg="add mod">
          <ac:chgData name="Writer 4" userId="8fe8da0992a82643" providerId="Windows Live" clId="Web-{173A4A30-563C-4219-928F-8A2DE24C3346}" dt="2022-11-16T06:50:15.805" v="872" actId="14100"/>
          <ac:picMkLst>
            <pc:docMk/>
            <pc:sldMk cId="4064640989" sldId="257"/>
            <ac:picMk id="15" creationId="{66BB22AD-6478-75E4-5595-28FF37A9243B}"/>
          </ac:picMkLst>
        </pc:picChg>
        <pc:picChg chg="add mod">
          <ac:chgData name="Writer 4" userId="8fe8da0992a82643" providerId="Windows Live" clId="Web-{173A4A30-563C-4219-928F-8A2DE24C3346}" dt="2022-11-16T06:49:59.538" v="869" actId="14100"/>
          <ac:picMkLst>
            <pc:docMk/>
            <pc:sldMk cId="4064640989" sldId="257"/>
            <ac:picMk id="16" creationId="{090487AE-8663-DAD0-55C3-577C0EBD16D2}"/>
          </ac:picMkLst>
        </pc:picChg>
        <pc:picChg chg="add mod">
          <ac:chgData name="Writer 4" userId="8fe8da0992a82643" providerId="Windows Live" clId="Web-{173A4A30-563C-4219-928F-8A2DE24C3346}" dt="2022-11-16T07:00:36.816" v="925" actId="1076"/>
          <ac:picMkLst>
            <pc:docMk/>
            <pc:sldMk cId="4064640989" sldId="257"/>
            <ac:picMk id="17" creationId="{32E7EBA3-7A58-082E-07F6-5F693A0A2F48}"/>
          </ac:picMkLst>
        </pc:picChg>
        <pc:picChg chg="add mod">
          <ac:chgData name="Writer 4" userId="8fe8da0992a82643" providerId="Windows Live" clId="Web-{173A4A30-563C-4219-928F-8A2DE24C3346}" dt="2022-11-16T06:51:48.795" v="881" actId="14100"/>
          <ac:picMkLst>
            <pc:docMk/>
            <pc:sldMk cId="4064640989" sldId="257"/>
            <ac:picMk id="18" creationId="{833F856C-EA33-43A0-2FF1-5F66648E4610}"/>
          </ac:picMkLst>
        </pc:picChg>
        <pc:picChg chg="add mod">
          <ac:chgData name="Writer 4" userId="8fe8da0992a82643" providerId="Windows Live" clId="Web-{173A4A30-563C-4219-928F-8A2DE24C3346}" dt="2022-11-16T06:52:31.236" v="885" actId="14100"/>
          <ac:picMkLst>
            <pc:docMk/>
            <pc:sldMk cId="4064640989" sldId="257"/>
            <ac:picMk id="19" creationId="{C720FB0A-E581-BB67-18BE-74B070470CB8}"/>
          </ac:picMkLst>
        </pc:picChg>
      </pc:sldChg>
      <pc:sldChg chg="addSp delSp modSp new mod setBg modClrScheme setClrOvrMap delDesignElem chgLayout">
        <pc:chgData name="Writer 4" userId="8fe8da0992a82643" providerId="Windows Live" clId="Web-{173A4A30-563C-4219-928F-8A2DE24C3346}" dt="2022-11-16T06:59:39.843" v="917" actId="14100"/>
        <pc:sldMkLst>
          <pc:docMk/>
          <pc:sldMk cId="1153019681" sldId="258"/>
        </pc:sldMkLst>
        <pc:spChg chg="mod ord">
          <ac:chgData name="Writer 4" userId="8fe8da0992a82643" providerId="Windows Live" clId="Web-{173A4A30-563C-4219-928F-8A2DE24C3346}" dt="2022-11-16T06:59:39.843" v="917" actId="14100"/>
          <ac:spMkLst>
            <pc:docMk/>
            <pc:sldMk cId="1153019681" sldId="258"/>
            <ac:spMk id="2" creationId="{D7A4C678-F790-F192-495B-CD2BCE83B3BD}"/>
          </ac:spMkLst>
        </pc:spChg>
        <pc:spChg chg="del">
          <ac:chgData name="Writer 4" userId="8fe8da0992a82643" providerId="Windows Live" clId="Web-{173A4A30-563C-4219-928F-8A2DE24C3346}" dt="2022-11-16T06:38:06.723" v="798"/>
          <ac:spMkLst>
            <pc:docMk/>
            <pc:sldMk cId="1153019681" sldId="258"/>
            <ac:spMk id="3" creationId="{B1935229-916A-8F76-943D-F503C8B299EE}"/>
          </ac:spMkLst>
        </pc:spChg>
        <pc:spChg chg="add del mod ord">
          <ac:chgData name="Writer 4" userId="8fe8da0992a82643" providerId="Windows Live" clId="Web-{173A4A30-563C-4219-928F-8A2DE24C3346}" dt="2022-11-16T06:38:30.678" v="801"/>
          <ac:spMkLst>
            <pc:docMk/>
            <pc:sldMk cId="1153019681" sldId="258"/>
            <ac:spMk id="4" creationId="{D68804AD-E836-0303-EDF5-FC983D2F73AF}"/>
          </ac:spMkLst>
        </pc:spChg>
        <pc:spChg chg="del">
          <ac:chgData name="Writer 4" userId="8fe8da0992a82643" providerId="Windows Live" clId="Web-{173A4A30-563C-4219-928F-8A2DE24C3346}" dt="2022-11-16T06:38:06.723" v="798"/>
          <ac:spMkLst>
            <pc:docMk/>
            <pc:sldMk cId="1153019681" sldId="258"/>
            <ac:spMk id="5" creationId="{5BDDFCEC-3B32-7D20-52D3-7412E8E42B02}"/>
          </ac:spMkLst>
        </pc:spChg>
        <pc:spChg chg="del">
          <ac:chgData name="Writer 4" userId="8fe8da0992a82643" providerId="Windows Live" clId="Web-{173A4A30-563C-4219-928F-8A2DE24C3346}" dt="2022-11-16T06:38:06.723" v="798"/>
          <ac:spMkLst>
            <pc:docMk/>
            <pc:sldMk cId="1153019681" sldId="258"/>
            <ac:spMk id="6" creationId="{7C5653D1-250A-B0F6-2C46-0E51E807E03B}"/>
          </ac:spMkLst>
        </pc:spChg>
        <pc:spChg chg="add del">
          <ac:chgData name="Writer 4" userId="8fe8da0992a82643" providerId="Windows Live" clId="Web-{173A4A30-563C-4219-928F-8A2DE24C3346}" dt="2022-11-16T06:54:10.227" v="897"/>
          <ac:spMkLst>
            <pc:docMk/>
            <pc:sldMk cId="1153019681" sldId="258"/>
            <ac:spMk id="9" creationId="{5A0118C5-4F8D-4CF4-BADD-53FEACC6C42A}"/>
          </ac:spMkLst>
        </pc:spChg>
        <pc:spChg chg="add del">
          <ac:chgData name="Writer 4" userId="8fe8da0992a82643" providerId="Windows Live" clId="Web-{173A4A30-563C-4219-928F-8A2DE24C3346}" dt="2022-11-16T06:38:30.662" v="800"/>
          <ac:spMkLst>
            <pc:docMk/>
            <pc:sldMk cId="1153019681" sldId="258"/>
            <ac:spMk id="10" creationId="{E49CC64F-7275-4E33-961B-0C5CDC439875}"/>
          </ac:spMkLst>
        </pc:spChg>
        <pc:spChg chg="add del">
          <ac:chgData name="Writer 4" userId="8fe8da0992a82643" providerId="Windows Live" clId="Web-{173A4A30-563C-4219-928F-8A2DE24C3346}" dt="2022-11-16T06:54:10.227" v="897"/>
          <ac:spMkLst>
            <pc:docMk/>
            <pc:sldMk cId="1153019681" sldId="258"/>
            <ac:spMk id="11" creationId="{4E0A5C5C-2A95-428E-9F6A-0D29EBD57C9F}"/>
          </ac:spMkLst>
        </pc:spChg>
        <pc:spChg chg="add mod ord">
          <ac:chgData name="Writer 4" userId="8fe8da0992a82643" providerId="Windows Live" clId="Web-{173A4A30-563C-4219-928F-8A2DE24C3346}" dt="2022-11-16T06:56:43.097" v="900"/>
          <ac:spMkLst>
            <pc:docMk/>
            <pc:sldMk cId="1153019681" sldId="258"/>
            <ac:spMk id="12" creationId="{D68804AD-E836-0303-EDF5-FC983D2F73AF}"/>
          </ac:spMkLst>
        </pc:spChg>
        <pc:spChg chg="add del">
          <ac:chgData name="Writer 4" userId="8fe8da0992a82643" providerId="Windows Live" clId="Web-{173A4A30-563C-4219-928F-8A2DE24C3346}" dt="2022-11-16T06:54:10.227" v="897"/>
          <ac:spMkLst>
            <pc:docMk/>
            <pc:sldMk cId="1153019681" sldId="258"/>
            <ac:spMk id="13" creationId="{1056F38F-7C4E-461D-8709-7D0024AE1F79}"/>
          </ac:spMkLst>
        </pc:spChg>
        <pc:spChg chg="add">
          <ac:chgData name="Writer 4" userId="8fe8da0992a82643" providerId="Windows Live" clId="Web-{173A4A30-563C-4219-928F-8A2DE24C3346}" dt="2022-11-16T06:56:43.097" v="900"/>
          <ac:spMkLst>
            <pc:docMk/>
            <pc:sldMk cId="1153019681" sldId="258"/>
            <ac:spMk id="14" creationId="{0B7C4858-FAA3-4226-A856-193A01910E69}"/>
          </ac:spMkLst>
        </pc:spChg>
        <pc:spChg chg="add del">
          <ac:chgData name="Writer 4" userId="8fe8da0992a82643" providerId="Windows Live" clId="Web-{173A4A30-563C-4219-928F-8A2DE24C3346}" dt="2022-11-16T06:54:10.227" v="897"/>
          <ac:spMkLst>
            <pc:docMk/>
            <pc:sldMk cId="1153019681" sldId="258"/>
            <ac:spMk id="15" creationId="{C7278469-3C3C-49CE-AEEE-E176A4900B78}"/>
          </ac:spMkLst>
        </pc:spChg>
        <pc:spChg chg="add">
          <ac:chgData name="Writer 4" userId="8fe8da0992a82643" providerId="Windows Live" clId="Web-{173A4A30-563C-4219-928F-8A2DE24C3346}" dt="2022-11-16T06:56:43.097" v="900"/>
          <ac:spMkLst>
            <pc:docMk/>
            <pc:sldMk cId="1153019681" sldId="258"/>
            <ac:spMk id="16" creationId="{B3F836C5-9601-4982-A121-CCA49BF7BA6C}"/>
          </ac:spMkLst>
        </pc:spChg>
        <pc:spChg chg="add">
          <ac:chgData name="Writer 4" userId="8fe8da0992a82643" providerId="Windows Live" clId="Web-{173A4A30-563C-4219-928F-8A2DE24C3346}" dt="2022-11-16T06:56:43.097" v="900"/>
          <ac:spMkLst>
            <pc:docMk/>
            <pc:sldMk cId="1153019681" sldId="258"/>
            <ac:spMk id="18" creationId="{46CD0D05-FF47-4ABB-841C-0600CADC354B}"/>
          </ac:spMkLst>
        </pc:spChg>
        <pc:spChg chg="add">
          <ac:chgData name="Writer 4" userId="8fe8da0992a82643" providerId="Windows Live" clId="Web-{173A4A30-563C-4219-928F-8A2DE24C3346}" dt="2022-11-16T06:56:43.097" v="900"/>
          <ac:spMkLst>
            <pc:docMk/>
            <pc:sldMk cId="1153019681" sldId="258"/>
            <ac:spMk id="19" creationId="{68C1B503-0291-4E82-A65E-72D604D9F6CF}"/>
          </ac:spMkLst>
        </pc:spChg>
        <pc:spChg chg="add del">
          <ac:chgData name="Writer 4" userId="8fe8da0992a82643" providerId="Windows Live" clId="Web-{173A4A30-563C-4219-928F-8A2DE24C3346}" dt="2022-11-16T06:54:10.227" v="897"/>
          <ac:spMkLst>
            <pc:docMk/>
            <pc:sldMk cId="1153019681" sldId="258"/>
            <ac:spMk id="21" creationId="{4C6598AB-1C17-4D54-951C-A082D94ACB7A}"/>
          </ac:spMkLst>
        </pc:spChg>
        <pc:spChg chg="add del">
          <ac:chgData name="Writer 4" userId="8fe8da0992a82643" providerId="Windows Live" clId="Web-{173A4A30-563C-4219-928F-8A2DE24C3346}" dt="2022-11-16T06:54:10.227" v="897"/>
          <ac:spMkLst>
            <pc:docMk/>
            <pc:sldMk cId="1153019681" sldId="258"/>
            <ac:spMk id="23" creationId="{C83B66D7-137D-4AC1-B172-53D60F08BEB5}"/>
          </ac:spMkLst>
        </pc:spChg>
        <pc:spChg chg="add del">
          <ac:chgData name="Writer 4" userId="8fe8da0992a82643" providerId="Windows Live" clId="Web-{173A4A30-563C-4219-928F-8A2DE24C3346}" dt="2022-11-16T06:54:10.227" v="897"/>
          <ac:spMkLst>
            <pc:docMk/>
            <pc:sldMk cId="1153019681" sldId="258"/>
            <ac:spMk id="25" creationId="{F6B92503-6984-4D15-8B98-8718709B785D}"/>
          </ac:spMkLst>
        </pc:spChg>
        <pc:spChg chg="add del">
          <ac:chgData name="Writer 4" userId="8fe8da0992a82643" providerId="Windows Live" clId="Web-{173A4A30-563C-4219-928F-8A2DE24C3346}" dt="2022-11-16T06:54:10.227" v="897"/>
          <ac:spMkLst>
            <pc:docMk/>
            <pc:sldMk cId="1153019681" sldId="258"/>
            <ac:spMk id="27" creationId="{08DDF938-524E-4C18-A47D-C00627832366}"/>
          </ac:spMkLst>
        </pc:spChg>
        <pc:grpChg chg="add del">
          <ac:chgData name="Writer 4" userId="8fe8da0992a82643" providerId="Windows Live" clId="Web-{173A4A30-563C-4219-928F-8A2DE24C3346}" dt="2022-11-16T06:54:10.227" v="897"/>
          <ac:grpSpMkLst>
            <pc:docMk/>
            <pc:sldMk cId="1153019681" sldId="258"/>
            <ac:grpSpMk id="17" creationId="{93DC754C-7E09-422D-A8BB-AF632E90DFA2}"/>
          </ac:grpSpMkLst>
        </pc:grpChg>
        <pc:grpChg chg="add del">
          <ac:chgData name="Writer 4" userId="8fe8da0992a82643" providerId="Windows Live" clId="Web-{173A4A30-563C-4219-928F-8A2DE24C3346}" dt="2022-11-16T06:54:10.227" v="897"/>
          <ac:grpSpMkLst>
            <pc:docMk/>
            <pc:sldMk cId="1153019681" sldId="258"/>
            <ac:grpSpMk id="29" creationId="{3773FAF5-C452-4455-9411-D6AF5EBD4CA9}"/>
          </ac:grpSpMkLst>
        </pc:grpChg>
        <pc:picChg chg="add del">
          <ac:chgData name="Writer 4" userId="8fe8da0992a82643" providerId="Windows Live" clId="Web-{173A4A30-563C-4219-928F-8A2DE24C3346}" dt="2022-11-16T06:38:30.662" v="800"/>
          <ac:picMkLst>
            <pc:docMk/>
            <pc:sldMk cId="1153019681" sldId="258"/>
            <ac:picMk id="7" creationId="{56524BB2-4E1C-8ED5-A272-692F5CD0C99C}"/>
          </ac:picMkLst>
        </pc:picChg>
      </pc:sldChg>
      <pc:sldMasterChg chg="del delSldLayout">
        <pc:chgData name="Writer 4" userId="8fe8da0992a82643" providerId="Windows Live" clId="Web-{173A4A30-563C-4219-928F-8A2DE24C3346}" dt="2022-11-16T06:54:10.227" v="897"/>
        <pc:sldMasterMkLst>
          <pc:docMk/>
          <pc:sldMasterMk cId="2460954070" sldId="2147483660"/>
        </pc:sldMasterMkLst>
        <pc:sldLayoutChg chg="del">
          <pc:chgData name="Writer 4" userId="8fe8da0992a82643" providerId="Windows Live" clId="Web-{173A4A30-563C-4219-928F-8A2DE24C3346}" dt="2022-11-16T06:54:10.227" v="89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Writer 4" userId="8fe8da0992a82643" providerId="Windows Live" clId="Web-{173A4A30-563C-4219-928F-8A2DE24C3346}" dt="2022-11-16T06:54:10.227" v="89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Writer 4" userId="8fe8da0992a82643" providerId="Windows Live" clId="Web-{173A4A30-563C-4219-928F-8A2DE24C3346}" dt="2022-11-16T06:54:10.227" v="89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Writer 4" userId="8fe8da0992a82643" providerId="Windows Live" clId="Web-{173A4A30-563C-4219-928F-8A2DE24C3346}" dt="2022-11-16T06:54:10.227" v="89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Writer 4" userId="8fe8da0992a82643" providerId="Windows Live" clId="Web-{173A4A30-563C-4219-928F-8A2DE24C3346}" dt="2022-11-16T06:54:10.227" v="89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Writer 4" userId="8fe8da0992a82643" providerId="Windows Live" clId="Web-{173A4A30-563C-4219-928F-8A2DE24C3346}" dt="2022-11-16T06:54:10.227" v="89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Writer 4" userId="8fe8da0992a82643" providerId="Windows Live" clId="Web-{173A4A30-563C-4219-928F-8A2DE24C3346}" dt="2022-11-16T06:54:10.227" v="89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Writer 4" userId="8fe8da0992a82643" providerId="Windows Live" clId="Web-{173A4A30-563C-4219-928F-8A2DE24C3346}" dt="2022-11-16T06:54:10.227" v="89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Writer 4" userId="8fe8da0992a82643" providerId="Windows Live" clId="Web-{173A4A30-563C-4219-928F-8A2DE24C3346}" dt="2022-11-16T06:54:10.227" v="89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Writer 4" userId="8fe8da0992a82643" providerId="Windows Live" clId="Web-{173A4A30-563C-4219-928F-8A2DE24C3346}" dt="2022-11-16T06:54:10.227" v="89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Writer 4" userId="8fe8da0992a82643" providerId="Windows Live" clId="Web-{173A4A30-563C-4219-928F-8A2DE24C3346}" dt="2022-11-16T06:54:10.227" v="89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Writer 4" userId="8fe8da0992a82643" providerId="Windows Live" clId="Web-{173A4A30-563C-4219-928F-8A2DE24C3346}" dt="2022-11-16T06:54:46.761" v="898"/>
        <pc:sldMasterMkLst>
          <pc:docMk/>
          <pc:sldMasterMk cId="788781734" sldId="2147483672"/>
        </pc:sldMasterMkLst>
        <pc:sldLayoutChg chg="add del mod replId">
          <pc:chgData name="Writer 4" userId="8fe8da0992a82643" providerId="Windows Live" clId="Web-{173A4A30-563C-4219-928F-8A2DE24C3346}" dt="2022-11-16T06:54:46.761" v="898"/>
          <pc:sldLayoutMkLst>
            <pc:docMk/>
            <pc:sldMasterMk cId="788781734" sldId="2147483672"/>
            <pc:sldLayoutMk cId="4043422805" sldId="2147483673"/>
          </pc:sldLayoutMkLst>
        </pc:sldLayoutChg>
        <pc:sldLayoutChg chg="add del mod replId">
          <pc:chgData name="Writer 4" userId="8fe8da0992a82643" providerId="Windows Live" clId="Web-{173A4A30-563C-4219-928F-8A2DE24C3346}" dt="2022-11-16T06:54:46.761" v="898"/>
          <pc:sldLayoutMkLst>
            <pc:docMk/>
            <pc:sldMasterMk cId="788781734" sldId="2147483672"/>
            <pc:sldLayoutMk cId="4176575541" sldId="2147483674"/>
          </pc:sldLayoutMkLst>
        </pc:sldLayoutChg>
        <pc:sldLayoutChg chg="add del mod replId">
          <pc:chgData name="Writer 4" userId="8fe8da0992a82643" providerId="Windows Live" clId="Web-{173A4A30-563C-4219-928F-8A2DE24C3346}" dt="2022-11-16T06:54:46.761" v="898"/>
          <pc:sldLayoutMkLst>
            <pc:docMk/>
            <pc:sldMasterMk cId="788781734" sldId="2147483672"/>
            <pc:sldLayoutMk cId="374899276" sldId="2147483675"/>
          </pc:sldLayoutMkLst>
        </pc:sldLayoutChg>
        <pc:sldLayoutChg chg="add del mod replId">
          <pc:chgData name="Writer 4" userId="8fe8da0992a82643" providerId="Windows Live" clId="Web-{173A4A30-563C-4219-928F-8A2DE24C3346}" dt="2022-11-16T06:54:46.761" v="898"/>
          <pc:sldLayoutMkLst>
            <pc:docMk/>
            <pc:sldMasterMk cId="788781734" sldId="2147483672"/>
            <pc:sldLayoutMk cId="904679349" sldId="2147483676"/>
          </pc:sldLayoutMkLst>
        </pc:sldLayoutChg>
        <pc:sldLayoutChg chg="add del mod replId">
          <pc:chgData name="Writer 4" userId="8fe8da0992a82643" providerId="Windows Live" clId="Web-{173A4A30-563C-4219-928F-8A2DE24C3346}" dt="2022-11-16T06:54:46.761" v="898"/>
          <pc:sldLayoutMkLst>
            <pc:docMk/>
            <pc:sldMasterMk cId="788781734" sldId="2147483672"/>
            <pc:sldLayoutMk cId="1200934271" sldId="2147483677"/>
          </pc:sldLayoutMkLst>
        </pc:sldLayoutChg>
        <pc:sldLayoutChg chg="add del mod replId">
          <pc:chgData name="Writer 4" userId="8fe8da0992a82643" providerId="Windows Live" clId="Web-{173A4A30-563C-4219-928F-8A2DE24C3346}" dt="2022-11-16T06:54:46.761" v="898"/>
          <pc:sldLayoutMkLst>
            <pc:docMk/>
            <pc:sldMasterMk cId="788781734" sldId="2147483672"/>
            <pc:sldLayoutMk cId="1401318059" sldId="2147483678"/>
          </pc:sldLayoutMkLst>
        </pc:sldLayoutChg>
        <pc:sldLayoutChg chg="add del mod replId">
          <pc:chgData name="Writer 4" userId="8fe8da0992a82643" providerId="Windows Live" clId="Web-{173A4A30-563C-4219-928F-8A2DE24C3346}" dt="2022-11-16T06:54:46.761" v="898"/>
          <pc:sldLayoutMkLst>
            <pc:docMk/>
            <pc:sldMasterMk cId="788781734" sldId="2147483672"/>
            <pc:sldLayoutMk cId="4143800107" sldId="2147483679"/>
          </pc:sldLayoutMkLst>
        </pc:sldLayoutChg>
        <pc:sldLayoutChg chg="add del mod replId">
          <pc:chgData name="Writer 4" userId="8fe8da0992a82643" providerId="Windows Live" clId="Web-{173A4A30-563C-4219-928F-8A2DE24C3346}" dt="2022-11-16T06:54:46.761" v="898"/>
          <pc:sldLayoutMkLst>
            <pc:docMk/>
            <pc:sldMasterMk cId="788781734" sldId="2147483672"/>
            <pc:sldLayoutMk cId="2175565446" sldId="2147483680"/>
          </pc:sldLayoutMkLst>
        </pc:sldLayoutChg>
        <pc:sldLayoutChg chg="add del mod replId">
          <pc:chgData name="Writer 4" userId="8fe8da0992a82643" providerId="Windows Live" clId="Web-{173A4A30-563C-4219-928F-8A2DE24C3346}" dt="2022-11-16T06:54:46.761" v="898"/>
          <pc:sldLayoutMkLst>
            <pc:docMk/>
            <pc:sldMasterMk cId="788781734" sldId="2147483672"/>
            <pc:sldLayoutMk cId="2025758698" sldId="2147483681"/>
          </pc:sldLayoutMkLst>
        </pc:sldLayoutChg>
        <pc:sldLayoutChg chg="add del mod replId">
          <pc:chgData name="Writer 4" userId="8fe8da0992a82643" providerId="Windows Live" clId="Web-{173A4A30-563C-4219-928F-8A2DE24C3346}" dt="2022-11-16T06:54:46.761" v="898"/>
          <pc:sldLayoutMkLst>
            <pc:docMk/>
            <pc:sldMasterMk cId="788781734" sldId="2147483672"/>
            <pc:sldLayoutMk cId="4258760563" sldId="2147483682"/>
          </pc:sldLayoutMkLst>
        </pc:sldLayoutChg>
        <pc:sldLayoutChg chg="add del mod replId">
          <pc:chgData name="Writer 4" userId="8fe8da0992a82643" providerId="Windows Live" clId="Web-{173A4A30-563C-4219-928F-8A2DE24C3346}" dt="2022-11-16T06:54:46.761" v="898"/>
          <pc:sldLayoutMkLst>
            <pc:docMk/>
            <pc:sldMasterMk cId="788781734" sldId="2147483672"/>
            <pc:sldLayoutMk cId="823654505" sldId="2147483683"/>
          </pc:sldLayoutMkLst>
        </pc:sldLayoutChg>
      </pc:sldMasterChg>
      <pc:sldMasterChg chg="add del addSldLayout delSldLayout modSldLayout">
        <pc:chgData name="Writer 4" userId="8fe8da0992a82643" providerId="Windows Live" clId="Web-{173A4A30-563C-4219-928F-8A2DE24C3346}" dt="2022-11-16T06:55:56.219" v="899"/>
        <pc:sldMasterMkLst>
          <pc:docMk/>
          <pc:sldMasterMk cId="442813596" sldId="2147483684"/>
        </pc:sldMasterMkLst>
        <pc:sldLayoutChg chg="add del mod replId">
          <pc:chgData name="Writer 4" userId="8fe8da0992a82643" providerId="Windows Live" clId="Web-{173A4A30-563C-4219-928F-8A2DE24C3346}" dt="2022-11-16T06:55:56.219" v="899"/>
          <pc:sldLayoutMkLst>
            <pc:docMk/>
            <pc:sldMasterMk cId="442813596" sldId="2147483684"/>
            <pc:sldLayoutMk cId="785817398" sldId="2147483685"/>
          </pc:sldLayoutMkLst>
        </pc:sldLayoutChg>
        <pc:sldLayoutChg chg="add del mod replId">
          <pc:chgData name="Writer 4" userId="8fe8da0992a82643" providerId="Windows Live" clId="Web-{173A4A30-563C-4219-928F-8A2DE24C3346}" dt="2022-11-16T06:55:56.219" v="899"/>
          <pc:sldLayoutMkLst>
            <pc:docMk/>
            <pc:sldMasterMk cId="442813596" sldId="2147483684"/>
            <pc:sldLayoutMk cId="1137099158" sldId="2147483686"/>
          </pc:sldLayoutMkLst>
        </pc:sldLayoutChg>
        <pc:sldLayoutChg chg="add del mod replId">
          <pc:chgData name="Writer 4" userId="8fe8da0992a82643" providerId="Windows Live" clId="Web-{173A4A30-563C-4219-928F-8A2DE24C3346}" dt="2022-11-16T06:55:56.219" v="899"/>
          <pc:sldLayoutMkLst>
            <pc:docMk/>
            <pc:sldMasterMk cId="442813596" sldId="2147483684"/>
            <pc:sldLayoutMk cId="4283211776" sldId="2147483687"/>
          </pc:sldLayoutMkLst>
        </pc:sldLayoutChg>
        <pc:sldLayoutChg chg="add del mod replId">
          <pc:chgData name="Writer 4" userId="8fe8da0992a82643" providerId="Windows Live" clId="Web-{173A4A30-563C-4219-928F-8A2DE24C3346}" dt="2022-11-16T06:55:56.219" v="899"/>
          <pc:sldLayoutMkLst>
            <pc:docMk/>
            <pc:sldMasterMk cId="442813596" sldId="2147483684"/>
            <pc:sldLayoutMk cId="1967164385" sldId="2147483688"/>
          </pc:sldLayoutMkLst>
        </pc:sldLayoutChg>
        <pc:sldLayoutChg chg="add del mod replId">
          <pc:chgData name="Writer 4" userId="8fe8da0992a82643" providerId="Windows Live" clId="Web-{173A4A30-563C-4219-928F-8A2DE24C3346}" dt="2022-11-16T06:55:56.219" v="899"/>
          <pc:sldLayoutMkLst>
            <pc:docMk/>
            <pc:sldMasterMk cId="442813596" sldId="2147483684"/>
            <pc:sldLayoutMk cId="2371936732" sldId="2147483689"/>
          </pc:sldLayoutMkLst>
        </pc:sldLayoutChg>
        <pc:sldLayoutChg chg="add del mod replId">
          <pc:chgData name="Writer 4" userId="8fe8da0992a82643" providerId="Windows Live" clId="Web-{173A4A30-563C-4219-928F-8A2DE24C3346}" dt="2022-11-16T06:55:56.219" v="899"/>
          <pc:sldLayoutMkLst>
            <pc:docMk/>
            <pc:sldMasterMk cId="442813596" sldId="2147483684"/>
            <pc:sldLayoutMk cId="227476639" sldId="2147483690"/>
          </pc:sldLayoutMkLst>
        </pc:sldLayoutChg>
        <pc:sldLayoutChg chg="add del mod replId">
          <pc:chgData name="Writer 4" userId="8fe8da0992a82643" providerId="Windows Live" clId="Web-{173A4A30-563C-4219-928F-8A2DE24C3346}" dt="2022-11-16T06:55:56.219" v="899"/>
          <pc:sldLayoutMkLst>
            <pc:docMk/>
            <pc:sldMasterMk cId="442813596" sldId="2147483684"/>
            <pc:sldLayoutMk cId="3001622765" sldId="2147483691"/>
          </pc:sldLayoutMkLst>
        </pc:sldLayoutChg>
        <pc:sldLayoutChg chg="add del mod replId">
          <pc:chgData name="Writer 4" userId="8fe8da0992a82643" providerId="Windows Live" clId="Web-{173A4A30-563C-4219-928F-8A2DE24C3346}" dt="2022-11-16T06:55:56.219" v="899"/>
          <pc:sldLayoutMkLst>
            <pc:docMk/>
            <pc:sldMasterMk cId="442813596" sldId="2147483684"/>
            <pc:sldLayoutMk cId="2778259573" sldId="2147483692"/>
          </pc:sldLayoutMkLst>
        </pc:sldLayoutChg>
        <pc:sldLayoutChg chg="add del mod replId">
          <pc:chgData name="Writer 4" userId="8fe8da0992a82643" providerId="Windows Live" clId="Web-{173A4A30-563C-4219-928F-8A2DE24C3346}" dt="2022-11-16T06:55:56.219" v="899"/>
          <pc:sldLayoutMkLst>
            <pc:docMk/>
            <pc:sldMasterMk cId="442813596" sldId="2147483684"/>
            <pc:sldLayoutMk cId="1404041380" sldId="2147483693"/>
          </pc:sldLayoutMkLst>
        </pc:sldLayoutChg>
        <pc:sldLayoutChg chg="add del mod replId">
          <pc:chgData name="Writer 4" userId="8fe8da0992a82643" providerId="Windows Live" clId="Web-{173A4A30-563C-4219-928F-8A2DE24C3346}" dt="2022-11-16T06:55:56.219" v="899"/>
          <pc:sldLayoutMkLst>
            <pc:docMk/>
            <pc:sldMasterMk cId="442813596" sldId="2147483684"/>
            <pc:sldLayoutMk cId="2662739905" sldId="2147483694"/>
          </pc:sldLayoutMkLst>
        </pc:sldLayoutChg>
        <pc:sldLayoutChg chg="add del mod replId">
          <pc:chgData name="Writer 4" userId="8fe8da0992a82643" providerId="Windows Live" clId="Web-{173A4A30-563C-4219-928F-8A2DE24C3346}" dt="2022-11-16T06:55:56.219" v="899"/>
          <pc:sldLayoutMkLst>
            <pc:docMk/>
            <pc:sldMasterMk cId="442813596" sldId="2147483684"/>
            <pc:sldLayoutMk cId="1651514546" sldId="2147483695"/>
          </pc:sldLayoutMkLst>
        </pc:sldLayoutChg>
      </pc:sldMasterChg>
      <pc:sldMasterChg chg="add addSldLayout modSldLayout">
        <pc:chgData name="Writer 4" userId="8fe8da0992a82643" providerId="Windows Live" clId="Web-{173A4A30-563C-4219-928F-8A2DE24C3346}" dt="2022-11-16T06:55:56.219" v="899"/>
        <pc:sldMasterMkLst>
          <pc:docMk/>
          <pc:sldMasterMk cId="2204705893" sldId="2147483696"/>
        </pc:sldMasterMkLst>
        <pc:sldLayoutChg chg="add mod replId">
          <pc:chgData name="Writer 4" userId="8fe8da0992a82643" providerId="Windows Live" clId="Web-{173A4A30-563C-4219-928F-8A2DE24C3346}" dt="2022-11-16T06:55:56.219" v="899"/>
          <pc:sldLayoutMkLst>
            <pc:docMk/>
            <pc:sldMasterMk cId="2204705893" sldId="2147483696"/>
            <pc:sldLayoutMk cId="670553050" sldId="2147483697"/>
          </pc:sldLayoutMkLst>
        </pc:sldLayoutChg>
        <pc:sldLayoutChg chg="add mod replId">
          <pc:chgData name="Writer 4" userId="8fe8da0992a82643" providerId="Windows Live" clId="Web-{173A4A30-563C-4219-928F-8A2DE24C3346}" dt="2022-11-16T06:55:56.219" v="899"/>
          <pc:sldLayoutMkLst>
            <pc:docMk/>
            <pc:sldMasterMk cId="2204705893" sldId="2147483696"/>
            <pc:sldLayoutMk cId="95991310" sldId="2147483698"/>
          </pc:sldLayoutMkLst>
        </pc:sldLayoutChg>
        <pc:sldLayoutChg chg="add mod replId">
          <pc:chgData name="Writer 4" userId="8fe8da0992a82643" providerId="Windows Live" clId="Web-{173A4A30-563C-4219-928F-8A2DE24C3346}" dt="2022-11-16T06:55:56.219" v="899"/>
          <pc:sldLayoutMkLst>
            <pc:docMk/>
            <pc:sldMasterMk cId="2204705893" sldId="2147483696"/>
            <pc:sldLayoutMk cId="1188353411" sldId="2147483699"/>
          </pc:sldLayoutMkLst>
        </pc:sldLayoutChg>
        <pc:sldLayoutChg chg="add mod replId">
          <pc:chgData name="Writer 4" userId="8fe8da0992a82643" providerId="Windows Live" clId="Web-{173A4A30-563C-4219-928F-8A2DE24C3346}" dt="2022-11-16T06:55:56.219" v="899"/>
          <pc:sldLayoutMkLst>
            <pc:docMk/>
            <pc:sldMasterMk cId="2204705893" sldId="2147483696"/>
            <pc:sldLayoutMk cId="3200445358" sldId="2147483700"/>
          </pc:sldLayoutMkLst>
        </pc:sldLayoutChg>
        <pc:sldLayoutChg chg="add mod replId">
          <pc:chgData name="Writer 4" userId="8fe8da0992a82643" providerId="Windows Live" clId="Web-{173A4A30-563C-4219-928F-8A2DE24C3346}" dt="2022-11-16T06:55:56.219" v="899"/>
          <pc:sldLayoutMkLst>
            <pc:docMk/>
            <pc:sldMasterMk cId="2204705893" sldId="2147483696"/>
            <pc:sldLayoutMk cId="1392251025" sldId="2147483701"/>
          </pc:sldLayoutMkLst>
        </pc:sldLayoutChg>
        <pc:sldLayoutChg chg="add mod replId">
          <pc:chgData name="Writer 4" userId="8fe8da0992a82643" providerId="Windows Live" clId="Web-{173A4A30-563C-4219-928F-8A2DE24C3346}" dt="2022-11-16T06:55:56.219" v="899"/>
          <pc:sldLayoutMkLst>
            <pc:docMk/>
            <pc:sldMasterMk cId="2204705893" sldId="2147483696"/>
            <pc:sldLayoutMk cId="3960994080" sldId="2147483702"/>
          </pc:sldLayoutMkLst>
        </pc:sldLayoutChg>
        <pc:sldLayoutChg chg="add mod replId">
          <pc:chgData name="Writer 4" userId="8fe8da0992a82643" providerId="Windows Live" clId="Web-{173A4A30-563C-4219-928F-8A2DE24C3346}" dt="2022-11-16T06:55:56.219" v="899"/>
          <pc:sldLayoutMkLst>
            <pc:docMk/>
            <pc:sldMasterMk cId="2204705893" sldId="2147483696"/>
            <pc:sldLayoutMk cId="1344755289" sldId="2147483703"/>
          </pc:sldLayoutMkLst>
        </pc:sldLayoutChg>
        <pc:sldLayoutChg chg="add mod replId">
          <pc:chgData name="Writer 4" userId="8fe8da0992a82643" providerId="Windows Live" clId="Web-{173A4A30-563C-4219-928F-8A2DE24C3346}" dt="2022-11-16T06:55:56.219" v="899"/>
          <pc:sldLayoutMkLst>
            <pc:docMk/>
            <pc:sldMasterMk cId="2204705893" sldId="2147483696"/>
            <pc:sldLayoutMk cId="2066044190" sldId="2147483704"/>
          </pc:sldLayoutMkLst>
        </pc:sldLayoutChg>
        <pc:sldLayoutChg chg="add mod replId">
          <pc:chgData name="Writer 4" userId="8fe8da0992a82643" providerId="Windows Live" clId="Web-{173A4A30-563C-4219-928F-8A2DE24C3346}" dt="2022-11-16T06:55:56.219" v="899"/>
          <pc:sldLayoutMkLst>
            <pc:docMk/>
            <pc:sldMasterMk cId="2204705893" sldId="2147483696"/>
            <pc:sldLayoutMk cId="4237096518" sldId="2147483705"/>
          </pc:sldLayoutMkLst>
        </pc:sldLayoutChg>
        <pc:sldLayoutChg chg="add mod replId">
          <pc:chgData name="Writer 4" userId="8fe8da0992a82643" providerId="Windows Live" clId="Web-{173A4A30-563C-4219-928F-8A2DE24C3346}" dt="2022-11-16T06:55:56.219" v="899"/>
          <pc:sldLayoutMkLst>
            <pc:docMk/>
            <pc:sldMasterMk cId="2204705893" sldId="2147483696"/>
            <pc:sldLayoutMk cId="1131934865" sldId="2147483706"/>
          </pc:sldLayoutMkLst>
        </pc:sldLayoutChg>
        <pc:sldLayoutChg chg="add mod replId">
          <pc:chgData name="Writer 4" userId="8fe8da0992a82643" providerId="Windows Live" clId="Web-{173A4A30-563C-4219-928F-8A2DE24C3346}" dt="2022-11-16T06:55:56.219" v="899"/>
          <pc:sldLayoutMkLst>
            <pc:docMk/>
            <pc:sldMasterMk cId="2204705893" sldId="2147483696"/>
            <pc:sldLayoutMk cId="2872984566" sldId="2147483707"/>
          </pc:sldLayoutMkLst>
        </pc:sldLayoutChg>
        <pc:sldLayoutChg chg="add mod replId">
          <pc:chgData name="Writer 4" userId="8fe8da0992a82643" providerId="Windows Live" clId="Web-{173A4A30-563C-4219-928F-8A2DE24C3346}" dt="2022-11-16T06:55:56.219" v="899"/>
          <pc:sldLayoutMkLst>
            <pc:docMk/>
            <pc:sldMasterMk cId="2204705893" sldId="2147483696"/>
            <pc:sldLayoutMk cId="541628835" sldId="2147483708"/>
          </pc:sldLayoutMkLst>
        </pc:sldLayoutChg>
        <pc:sldLayoutChg chg="add mod replId">
          <pc:chgData name="Writer 4" userId="8fe8da0992a82643" providerId="Windows Live" clId="Web-{173A4A30-563C-4219-928F-8A2DE24C3346}" dt="2022-11-16T06:55:56.219" v="899"/>
          <pc:sldLayoutMkLst>
            <pc:docMk/>
            <pc:sldMasterMk cId="2204705893" sldId="2147483696"/>
            <pc:sldLayoutMk cId="3407591327" sldId="2147483709"/>
          </pc:sldLayoutMkLst>
        </pc:sldLayoutChg>
        <pc:sldLayoutChg chg="add mod replId">
          <pc:chgData name="Writer 4" userId="8fe8da0992a82643" providerId="Windows Live" clId="Web-{173A4A30-563C-4219-928F-8A2DE24C3346}" dt="2022-11-16T06:55:56.219" v="899"/>
          <pc:sldLayoutMkLst>
            <pc:docMk/>
            <pc:sldMasterMk cId="2204705893" sldId="2147483696"/>
            <pc:sldLayoutMk cId="3589338155" sldId="2147483710"/>
          </pc:sldLayoutMkLst>
        </pc:sldLayoutChg>
        <pc:sldLayoutChg chg="add mod replId">
          <pc:chgData name="Writer 4" userId="8fe8da0992a82643" providerId="Windows Live" clId="Web-{173A4A30-563C-4219-928F-8A2DE24C3346}" dt="2022-11-16T06:55:56.219" v="899"/>
          <pc:sldLayoutMkLst>
            <pc:docMk/>
            <pc:sldMasterMk cId="2204705893" sldId="2147483696"/>
            <pc:sldLayoutMk cId="3130725859" sldId="2147483711"/>
          </pc:sldLayoutMkLst>
        </pc:sldLayoutChg>
        <pc:sldLayoutChg chg="add mod replId">
          <pc:chgData name="Writer 4" userId="8fe8da0992a82643" providerId="Windows Live" clId="Web-{173A4A30-563C-4219-928F-8A2DE24C3346}" dt="2022-11-16T06:55:56.219" v="899"/>
          <pc:sldLayoutMkLst>
            <pc:docMk/>
            <pc:sldMasterMk cId="2204705893" sldId="2147483696"/>
            <pc:sldLayoutMk cId="174906078" sldId="2147483712"/>
          </pc:sldLayoutMkLst>
        </pc:sldLayoutChg>
        <pc:sldLayoutChg chg="add mod replId">
          <pc:chgData name="Writer 4" userId="8fe8da0992a82643" providerId="Windows Live" clId="Web-{173A4A30-563C-4219-928F-8A2DE24C3346}" dt="2022-11-16T06:55:56.219" v="899"/>
          <pc:sldLayoutMkLst>
            <pc:docMk/>
            <pc:sldMasterMk cId="2204705893" sldId="2147483696"/>
            <pc:sldLayoutMk cId="1929603615" sldId="2147483713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63D9BDF-D4FB-4C0E-8D08-EB3B811ED7D0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44702CC-1489-49E1-8F88-76EF2F2AE6B0}">
      <dgm:prSet/>
      <dgm:spPr/>
      <dgm:t>
        <a:bodyPr/>
        <a:lstStyle/>
        <a:p>
          <a:r>
            <a:rPr lang="en-US"/>
            <a:t>Starters </a:t>
          </a:r>
        </a:p>
      </dgm:t>
    </dgm:pt>
    <dgm:pt modelId="{CF87AF18-05F5-4603-9068-DBE0DC649C87}" type="parTrans" cxnId="{B0842124-F530-413D-B8CF-3A1333643E35}">
      <dgm:prSet/>
      <dgm:spPr/>
      <dgm:t>
        <a:bodyPr/>
        <a:lstStyle/>
        <a:p>
          <a:endParaRPr lang="en-US"/>
        </a:p>
      </dgm:t>
    </dgm:pt>
    <dgm:pt modelId="{FFE6F710-AF09-48BD-94CB-E416060584F6}" type="sibTrans" cxnId="{B0842124-F530-413D-B8CF-3A1333643E35}">
      <dgm:prSet/>
      <dgm:spPr/>
      <dgm:t>
        <a:bodyPr/>
        <a:lstStyle/>
        <a:p>
          <a:endParaRPr lang="en-US"/>
        </a:p>
      </dgm:t>
    </dgm:pt>
    <dgm:pt modelId="{E3A1F486-0F97-401E-940C-8DB354DED319}">
      <dgm:prSet/>
      <dgm:spPr/>
      <dgm:t>
        <a:bodyPr/>
        <a:lstStyle/>
        <a:p>
          <a:r>
            <a:rPr lang="en-US"/>
            <a:t>Korean style baked chicken  wings –10</a:t>
          </a:r>
        </a:p>
      </dgm:t>
    </dgm:pt>
    <dgm:pt modelId="{2A3A4DCB-CDF2-4078-99F0-20DE5D37063E}" type="parTrans" cxnId="{28559113-5DB2-4FD9-BEA6-0ECF3E8116ED}">
      <dgm:prSet/>
      <dgm:spPr/>
      <dgm:t>
        <a:bodyPr/>
        <a:lstStyle/>
        <a:p>
          <a:endParaRPr lang="en-US"/>
        </a:p>
      </dgm:t>
    </dgm:pt>
    <dgm:pt modelId="{D1B8EC5D-5BD5-4586-8C61-198914A13B57}" type="sibTrans" cxnId="{28559113-5DB2-4FD9-BEA6-0ECF3E8116ED}">
      <dgm:prSet/>
      <dgm:spPr/>
      <dgm:t>
        <a:bodyPr/>
        <a:lstStyle/>
        <a:p>
          <a:endParaRPr lang="en-US"/>
        </a:p>
      </dgm:t>
    </dgm:pt>
    <dgm:pt modelId="{A1411529-7D5A-4678-87A3-439ADFF1757D}">
      <dgm:prSet/>
      <dgm:spPr/>
      <dgm:t>
        <a:bodyPr/>
        <a:lstStyle/>
        <a:p>
          <a:r>
            <a:rPr lang="en-US" dirty="0"/>
            <a:t>Honey glazed Mexican pork belly –11</a:t>
          </a:r>
        </a:p>
      </dgm:t>
    </dgm:pt>
    <dgm:pt modelId="{A3E9FD14-9C15-461D-AA91-5907CFBCF19D}" type="parTrans" cxnId="{331D6478-E5FF-4ED9-87D4-F539E033B5AF}">
      <dgm:prSet/>
      <dgm:spPr/>
      <dgm:t>
        <a:bodyPr/>
        <a:lstStyle/>
        <a:p>
          <a:endParaRPr lang="en-US"/>
        </a:p>
      </dgm:t>
    </dgm:pt>
    <dgm:pt modelId="{A3C5484C-6E74-4DEA-937E-36C764757720}" type="sibTrans" cxnId="{331D6478-E5FF-4ED9-87D4-F539E033B5AF}">
      <dgm:prSet/>
      <dgm:spPr/>
      <dgm:t>
        <a:bodyPr/>
        <a:lstStyle/>
        <a:p>
          <a:endParaRPr lang="en-US"/>
        </a:p>
      </dgm:t>
    </dgm:pt>
    <dgm:pt modelId="{7B0232A3-E83E-47C7-B24D-25F1B7886715}">
      <dgm:prSet/>
      <dgm:spPr/>
      <dgm:t>
        <a:bodyPr/>
        <a:lstStyle/>
        <a:p>
          <a:r>
            <a:rPr lang="en-US"/>
            <a:t>Open baklava stuffed with cheese –11</a:t>
          </a:r>
        </a:p>
      </dgm:t>
    </dgm:pt>
    <dgm:pt modelId="{7668D751-8301-46D8-84C2-454A029BE1C6}" type="parTrans" cxnId="{8A257AED-A232-44DA-9A9B-184FE792E97A}">
      <dgm:prSet/>
      <dgm:spPr/>
      <dgm:t>
        <a:bodyPr/>
        <a:lstStyle/>
        <a:p>
          <a:endParaRPr lang="en-US"/>
        </a:p>
      </dgm:t>
    </dgm:pt>
    <dgm:pt modelId="{D6DA5CE3-3BEC-49A3-9CFB-3EA39035ED0F}" type="sibTrans" cxnId="{8A257AED-A232-44DA-9A9B-184FE792E97A}">
      <dgm:prSet/>
      <dgm:spPr/>
      <dgm:t>
        <a:bodyPr/>
        <a:lstStyle/>
        <a:p>
          <a:endParaRPr lang="en-US"/>
        </a:p>
      </dgm:t>
    </dgm:pt>
    <dgm:pt modelId="{FCDFDD62-AFE3-4965-B64B-D4CA388BD885}">
      <dgm:prSet/>
      <dgm:spPr/>
      <dgm:t>
        <a:bodyPr/>
        <a:lstStyle/>
        <a:p>
          <a:r>
            <a:rPr lang="en-US"/>
            <a:t>Avocado and coconut milk potage with chili- 10</a:t>
          </a:r>
        </a:p>
      </dgm:t>
    </dgm:pt>
    <dgm:pt modelId="{9E3EE863-844C-43E3-B1A4-BA3D00F0EF14}" type="parTrans" cxnId="{592C652C-30AF-4ACB-9102-4A75348A1979}">
      <dgm:prSet/>
      <dgm:spPr/>
      <dgm:t>
        <a:bodyPr/>
        <a:lstStyle/>
        <a:p>
          <a:endParaRPr lang="en-US"/>
        </a:p>
      </dgm:t>
    </dgm:pt>
    <dgm:pt modelId="{0704D4FE-BD80-4A15-8198-176924E1736D}" type="sibTrans" cxnId="{592C652C-30AF-4ACB-9102-4A75348A1979}">
      <dgm:prSet/>
      <dgm:spPr/>
      <dgm:t>
        <a:bodyPr/>
        <a:lstStyle/>
        <a:p>
          <a:endParaRPr lang="en-US"/>
        </a:p>
      </dgm:t>
    </dgm:pt>
    <dgm:pt modelId="{967890D9-7AB9-4C01-A95C-D240C51E5738}">
      <dgm:prSet/>
      <dgm:spPr/>
      <dgm:t>
        <a:bodyPr/>
        <a:lstStyle/>
        <a:p>
          <a:r>
            <a:rPr lang="en-US"/>
            <a:t>Jerked seafood, Tamil Nādu -9</a:t>
          </a:r>
        </a:p>
      </dgm:t>
    </dgm:pt>
    <dgm:pt modelId="{A574FA07-625E-4C23-A6CF-7BAFBB938F0D}" type="parTrans" cxnId="{1B004237-8D53-40B9-A081-D2F849E62508}">
      <dgm:prSet/>
      <dgm:spPr/>
      <dgm:t>
        <a:bodyPr/>
        <a:lstStyle/>
        <a:p>
          <a:endParaRPr lang="en-US"/>
        </a:p>
      </dgm:t>
    </dgm:pt>
    <dgm:pt modelId="{639E9092-3554-4BA1-A9F6-07DC2B5C3428}" type="sibTrans" cxnId="{1B004237-8D53-40B9-A081-D2F849E62508}">
      <dgm:prSet/>
      <dgm:spPr/>
      <dgm:t>
        <a:bodyPr/>
        <a:lstStyle/>
        <a:p>
          <a:endParaRPr lang="en-US"/>
        </a:p>
      </dgm:t>
    </dgm:pt>
    <dgm:pt modelId="{9E9264B5-EA8A-492F-A61C-21F0D358CC9B}">
      <dgm:prSet/>
      <dgm:spPr/>
      <dgm:t>
        <a:bodyPr/>
        <a:lstStyle/>
        <a:p>
          <a:r>
            <a:rPr lang="en-US"/>
            <a:t>Mains </a:t>
          </a:r>
        </a:p>
      </dgm:t>
    </dgm:pt>
    <dgm:pt modelId="{DD157DFC-1181-4F08-B645-7519FD7FE57E}" type="parTrans" cxnId="{0B4B3011-65F4-4826-9D00-169C35ACD35E}">
      <dgm:prSet/>
      <dgm:spPr/>
      <dgm:t>
        <a:bodyPr/>
        <a:lstStyle/>
        <a:p>
          <a:endParaRPr lang="en-US"/>
        </a:p>
      </dgm:t>
    </dgm:pt>
    <dgm:pt modelId="{BE57A9DD-11C3-4657-853B-A173ED76D708}" type="sibTrans" cxnId="{0B4B3011-65F4-4826-9D00-169C35ACD35E}">
      <dgm:prSet/>
      <dgm:spPr/>
      <dgm:t>
        <a:bodyPr/>
        <a:lstStyle/>
        <a:p>
          <a:endParaRPr lang="en-US"/>
        </a:p>
      </dgm:t>
    </dgm:pt>
    <dgm:pt modelId="{19AC929D-F56D-445D-A9FE-6A434B084340}">
      <dgm:prSet/>
      <dgm:spPr/>
      <dgm:t>
        <a:bodyPr/>
        <a:lstStyle/>
        <a:p>
          <a:r>
            <a:rPr lang="en-US"/>
            <a:t>Aleppo spiced elk with potato salad- 18</a:t>
          </a:r>
        </a:p>
      </dgm:t>
    </dgm:pt>
    <dgm:pt modelId="{6480CB7F-ADF7-4423-92FC-460E5B0C91C9}" type="parTrans" cxnId="{CE278E65-9DAD-4612-8775-85B632112BC4}">
      <dgm:prSet/>
      <dgm:spPr/>
      <dgm:t>
        <a:bodyPr/>
        <a:lstStyle/>
        <a:p>
          <a:endParaRPr lang="en-US"/>
        </a:p>
      </dgm:t>
    </dgm:pt>
    <dgm:pt modelId="{D63F58F3-6B5D-4647-8EBB-449936501B3E}" type="sibTrans" cxnId="{CE278E65-9DAD-4612-8775-85B632112BC4}">
      <dgm:prSet/>
      <dgm:spPr/>
      <dgm:t>
        <a:bodyPr/>
        <a:lstStyle/>
        <a:p>
          <a:endParaRPr lang="en-US"/>
        </a:p>
      </dgm:t>
    </dgm:pt>
    <dgm:pt modelId="{1718629E-A9EC-4CF6-9FEF-85F71F4EFA3F}">
      <dgm:prSet/>
      <dgm:spPr/>
      <dgm:t>
        <a:bodyPr/>
        <a:lstStyle/>
        <a:p>
          <a:r>
            <a:rPr lang="en-US"/>
            <a:t>Hot-smoked swordfish steak with a tofu-chorizo –15</a:t>
          </a:r>
        </a:p>
      </dgm:t>
    </dgm:pt>
    <dgm:pt modelId="{F044006A-55D5-4835-A9FB-C8000FD0A995}" type="parTrans" cxnId="{5970D6E9-4110-4389-97E7-A44276DD8C2B}">
      <dgm:prSet/>
      <dgm:spPr/>
      <dgm:t>
        <a:bodyPr/>
        <a:lstStyle/>
        <a:p>
          <a:endParaRPr lang="en-US"/>
        </a:p>
      </dgm:t>
    </dgm:pt>
    <dgm:pt modelId="{FCAE759D-8734-4E92-AD0C-F9BD25B999B1}" type="sibTrans" cxnId="{5970D6E9-4110-4389-97E7-A44276DD8C2B}">
      <dgm:prSet/>
      <dgm:spPr/>
      <dgm:t>
        <a:bodyPr/>
        <a:lstStyle/>
        <a:p>
          <a:endParaRPr lang="en-US"/>
        </a:p>
      </dgm:t>
    </dgm:pt>
    <dgm:pt modelId="{935B2F6F-AC21-4EC4-9140-8DA74E1FE750}">
      <dgm:prSet/>
      <dgm:spPr/>
      <dgm:t>
        <a:bodyPr/>
        <a:lstStyle/>
        <a:p>
          <a:r>
            <a:rPr lang="en-US"/>
            <a:t>Slow cooked beef with swede –15</a:t>
          </a:r>
        </a:p>
      </dgm:t>
    </dgm:pt>
    <dgm:pt modelId="{28E55670-0003-4094-A1F1-1C896610403E}" type="parTrans" cxnId="{072F962C-F8B7-4DAB-844F-E47CF33E2480}">
      <dgm:prSet/>
      <dgm:spPr/>
      <dgm:t>
        <a:bodyPr/>
        <a:lstStyle/>
        <a:p>
          <a:endParaRPr lang="en-US"/>
        </a:p>
      </dgm:t>
    </dgm:pt>
    <dgm:pt modelId="{5082F8CE-CD08-40D9-8F1B-DE0D68E67407}" type="sibTrans" cxnId="{072F962C-F8B7-4DAB-844F-E47CF33E2480}">
      <dgm:prSet/>
      <dgm:spPr/>
      <dgm:t>
        <a:bodyPr/>
        <a:lstStyle/>
        <a:p>
          <a:endParaRPr lang="en-US"/>
        </a:p>
      </dgm:t>
    </dgm:pt>
    <dgm:pt modelId="{DA016E97-7C69-4702-B6D8-71887B29144F}">
      <dgm:prSet/>
      <dgm:spPr/>
      <dgm:t>
        <a:bodyPr/>
        <a:lstStyle/>
        <a:p>
          <a:r>
            <a:rPr lang="en-US"/>
            <a:t>Massman chicken –15</a:t>
          </a:r>
        </a:p>
      </dgm:t>
    </dgm:pt>
    <dgm:pt modelId="{0BA5ECB6-887C-4685-9633-9B8A98FC975B}" type="parTrans" cxnId="{EA285B28-2FF5-4ACA-AE66-1DD7961670BB}">
      <dgm:prSet/>
      <dgm:spPr/>
      <dgm:t>
        <a:bodyPr/>
        <a:lstStyle/>
        <a:p>
          <a:endParaRPr lang="en-US"/>
        </a:p>
      </dgm:t>
    </dgm:pt>
    <dgm:pt modelId="{D97C3485-9E94-4098-8E60-07FD172097B0}" type="sibTrans" cxnId="{EA285B28-2FF5-4ACA-AE66-1DD7961670BB}">
      <dgm:prSet/>
      <dgm:spPr/>
      <dgm:t>
        <a:bodyPr/>
        <a:lstStyle/>
        <a:p>
          <a:endParaRPr lang="en-US"/>
        </a:p>
      </dgm:t>
    </dgm:pt>
    <dgm:pt modelId="{77677BD6-1BB8-4707-A290-87BA639A23DC}">
      <dgm:prSet/>
      <dgm:spPr/>
      <dgm:t>
        <a:bodyPr/>
        <a:lstStyle/>
        <a:p>
          <a:r>
            <a:rPr lang="en-US"/>
            <a:t>Smoked sirloin steak- 16</a:t>
          </a:r>
        </a:p>
      </dgm:t>
    </dgm:pt>
    <dgm:pt modelId="{ECD2675B-4020-40C1-AC3E-D6D77A8FFF70}" type="parTrans" cxnId="{F9C89832-4584-4C89-95B9-7DBB5091F733}">
      <dgm:prSet/>
      <dgm:spPr/>
      <dgm:t>
        <a:bodyPr/>
        <a:lstStyle/>
        <a:p>
          <a:endParaRPr lang="en-US"/>
        </a:p>
      </dgm:t>
    </dgm:pt>
    <dgm:pt modelId="{417339A1-E726-4922-9559-E5B66C430A24}" type="sibTrans" cxnId="{F9C89832-4584-4C89-95B9-7DBB5091F733}">
      <dgm:prSet/>
      <dgm:spPr/>
      <dgm:t>
        <a:bodyPr/>
        <a:lstStyle/>
        <a:p>
          <a:endParaRPr lang="en-US"/>
        </a:p>
      </dgm:t>
    </dgm:pt>
    <dgm:pt modelId="{455D4F62-9AA4-4B4E-9A13-91CCC3E13ABC}">
      <dgm:prSet/>
      <dgm:spPr/>
      <dgm:t>
        <a:bodyPr/>
        <a:lstStyle/>
        <a:p>
          <a:r>
            <a:rPr lang="en-US"/>
            <a:t>Sides</a:t>
          </a:r>
        </a:p>
      </dgm:t>
    </dgm:pt>
    <dgm:pt modelId="{36FE8FBE-0607-4D10-B15C-65FCEC505F83}" type="parTrans" cxnId="{FD6FE5B8-94EE-4314-B2CC-34371EB16615}">
      <dgm:prSet/>
      <dgm:spPr/>
      <dgm:t>
        <a:bodyPr/>
        <a:lstStyle/>
        <a:p>
          <a:endParaRPr lang="en-US"/>
        </a:p>
      </dgm:t>
    </dgm:pt>
    <dgm:pt modelId="{D60501F4-3FEC-4172-8095-A981B4BB596B}" type="sibTrans" cxnId="{FD6FE5B8-94EE-4314-B2CC-34371EB16615}">
      <dgm:prSet/>
      <dgm:spPr/>
      <dgm:t>
        <a:bodyPr/>
        <a:lstStyle/>
        <a:p>
          <a:endParaRPr lang="en-US"/>
        </a:p>
      </dgm:t>
    </dgm:pt>
    <dgm:pt modelId="{6A31CA9B-94AE-4E5E-AAAA-A1015DF51B36}">
      <dgm:prSet/>
      <dgm:spPr/>
      <dgm:t>
        <a:bodyPr/>
        <a:lstStyle/>
        <a:p>
          <a:r>
            <a:rPr lang="en-US"/>
            <a:t>Thai rice –7</a:t>
          </a:r>
        </a:p>
      </dgm:t>
    </dgm:pt>
    <dgm:pt modelId="{7211F906-5673-4E0D-A885-E7D622DFB877}" type="parTrans" cxnId="{AC914644-EBB3-4EF4-A967-3719DA084069}">
      <dgm:prSet/>
      <dgm:spPr/>
      <dgm:t>
        <a:bodyPr/>
        <a:lstStyle/>
        <a:p>
          <a:endParaRPr lang="en-US"/>
        </a:p>
      </dgm:t>
    </dgm:pt>
    <dgm:pt modelId="{3109A33F-E739-493D-B93E-CACCFB5B4433}" type="sibTrans" cxnId="{AC914644-EBB3-4EF4-A967-3719DA084069}">
      <dgm:prSet/>
      <dgm:spPr/>
      <dgm:t>
        <a:bodyPr/>
        <a:lstStyle/>
        <a:p>
          <a:endParaRPr lang="en-US"/>
        </a:p>
      </dgm:t>
    </dgm:pt>
    <dgm:pt modelId="{C7B1818D-2F22-48AC-BFBC-28EE3A597D64}">
      <dgm:prSet/>
      <dgm:spPr/>
      <dgm:t>
        <a:bodyPr/>
        <a:lstStyle/>
        <a:p>
          <a:r>
            <a:rPr lang="en-US"/>
            <a:t>Creamed potatoes –6</a:t>
          </a:r>
        </a:p>
      </dgm:t>
    </dgm:pt>
    <dgm:pt modelId="{0F9F1C34-290A-4E87-98D4-7A442F21D13D}" type="parTrans" cxnId="{509D2786-7157-4CC5-A6A9-7FCBDD97A822}">
      <dgm:prSet/>
      <dgm:spPr/>
      <dgm:t>
        <a:bodyPr/>
        <a:lstStyle/>
        <a:p>
          <a:endParaRPr lang="en-US"/>
        </a:p>
      </dgm:t>
    </dgm:pt>
    <dgm:pt modelId="{F42EC5A7-1387-452D-9676-8594C7AF3CBF}" type="sibTrans" cxnId="{509D2786-7157-4CC5-A6A9-7FCBDD97A822}">
      <dgm:prSet/>
      <dgm:spPr/>
      <dgm:t>
        <a:bodyPr/>
        <a:lstStyle/>
        <a:p>
          <a:endParaRPr lang="en-US"/>
        </a:p>
      </dgm:t>
    </dgm:pt>
    <dgm:pt modelId="{FAA66C44-5364-466D-B0E7-6E97C959005C}">
      <dgm:prSet/>
      <dgm:spPr/>
      <dgm:t>
        <a:bodyPr/>
        <a:lstStyle/>
        <a:p>
          <a:r>
            <a:rPr lang="en-US"/>
            <a:t>Asian Caeser salad- 5</a:t>
          </a:r>
        </a:p>
      </dgm:t>
    </dgm:pt>
    <dgm:pt modelId="{7D7EA87B-8A2B-464E-A372-F7895C421158}" type="parTrans" cxnId="{C5DA35E3-6738-4441-B6D0-4954D9266D36}">
      <dgm:prSet/>
      <dgm:spPr/>
      <dgm:t>
        <a:bodyPr/>
        <a:lstStyle/>
        <a:p>
          <a:endParaRPr lang="en-US"/>
        </a:p>
      </dgm:t>
    </dgm:pt>
    <dgm:pt modelId="{1CF9A9D8-4866-48F1-8B19-70152F9D18E8}" type="sibTrans" cxnId="{C5DA35E3-6738-4441-B6D0-4954D9266D36}">
      <dgm:prSet/>
      <dgm:spPr/>
      <dgm:t>
        <a:bodyPr/>
        <a:lstStyle/>
        <a:p>
          <a:endParaRPr lang="en-US"/>
        </a:p>
      </dgm:t>
    </dgm:pt>
    <dgm:pt modelId="{6AB5A45B-26DB-49F4-971E-DB8BA23BB0A4}">
      <dgm:prSet/>
      <dgm:spPr/>
      <dgm:t>
        <a:bodyPr/>
        <a:lstStyle/>
        <a:p>
          <a:r>
            <a:rPr lang="en-US"/>
            <a:t>Piuckled ratatoouille -4</a:t>
          </a:r>
        </a:p>
      </dgm:t>
    </dgm:pt>
    <dgm:pt modelId="{D40D583C-B3D0-4613-B154-EF4E03BFFC88}" type="parTrans" cxnId="{5F4BD34B-5DD3-445E-BD01-8F91B12A626C}">
      <dgm:prSet/>
      <dgm:spPr/>
      <dgm:t>
        <a:bodyPr/>
        <a:lstStyle/>
        <a:p>
          <a:endParaRPr lang="en-US"/>
        </a:p>
      </dgm:t>
    </dgm:pt>
    <dgm:pt modelId="{36372C26-BE0A-4336-A1D1-12752F9E3059}" type="sibTrans" cxnId="{5F4BD34B-5DD3-445E-BD01-8F91B12A626C}">
      <dgm:prSet/>
      <dgm:spPr/>
      <dgm:t>
        <a:bodyPr/>
        <a:lstStyle/>
        <a:p>
          <a:endParaRPr lang="en-US"/>
        </a:p>
      </dgm:t>
    </dgm:pt>
    <dgm:pt modelId="{641FCFBB-DA5C-49B5-A84F-4AA654565C0D}" type="pres">
      <dgm:prSet presAssocID="{463D9BDF-D4FB-4C0E-8D08-EB3B811ED7D0}" presName="Name0" presStyleCnt="0">
        <dgm:presLayoutVars>
          <dgm:dir/>
          <dgm:animLvl val="lvl"/>
          <dgm:resizeHandles val="exact"/>
        </dgm:presLayoutVars>
      </dgm:prSet>
      <dgm:spPr/>
    </dgm:pt>
    <dgm:pt modelId="{86D260EA-54AD-4A64-82FD-F6D22B1D288F}" type="pres">
      <dgm:prSet presAssocID="{B44702CC-1489-49E1-8F88-76EF2F2AE6B0}" presName="composite" presStyleCnt="0"/>
      <dgm:spPr/>
    </dgm:pt>
    <dgm:pt modelId="{2E5DF475-DBDA-4D19-91BD-366349B877C5}" type="pres">
      <dgm:prSet presAssocID="{B44702CC-1489-49E1-8F88-76EF2F2AE6B0}" presName="par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AF033E9A-3A71-4B77-8097-8F77BC1D0CCE}" type="pres">
      <dgm:prSet presAssocID="{B44702CC-1489-49E1-8F88-76EF2F2AE6B0}" presName="desTx" presStyleLbl="revTx" presStyleIdx="0" presStyleCnt="3">
        <dgm:presLayoutVars>
          <dgm:bulletEnabled val="1"/>
        </dgm:presLayoutVars>
      </dgm:prSet>
      <dgm:spPr/>
    </dgm:pt>
    <dgm:pt modelId="{6B38E934-237D-4335-8F2F-DF1779416341}" type="pres">
      <dgm:prSet presAssocID="{FFE6F710-AF09-48BD-94CB-E416060584F6}" presName="space" presStyleCnt="0"/>
      <dgm:spPr/>
    </dgm:pt>
    <dgm:pt modelId="{C6B01F62-AFD5-4B45-A26D-6F111557F05F}" type="pres">
      <dgm:prSet presAssocID="{9E9264B5-EA8A-492F-A61C-21F0D358CC9B}" presName="composite" presStyleCnt="0"/>
      <dgm:spPr/>
    </dgm:pt>
    <dgm:pt modelId="{CCAA2204-95AD-405C-9E01-7139FFF38601}" type="pres">
      <dgm:prSet presAssocID="{9E9264B5-EA8A-492F-A61C-21F0D358CC9B}" presName="par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6BAC988B-8D28-478A-87C7-1C4275239755}" type="pres">
      <dgm:prSet presAssocID="{9E9264B5-EA8A-492F-A61C-21F0D358CC9B}" presName="desTx" presStyleLbl="revTx" presStyleIdx="1" presStyleCnt="3">
        <dgm:presLayoutVars>
          <dgm:bulletEnabled val="1"/>
        </dgm:presLayoutVars>
      </dgm:prSet>
      <dgm:spPr/>
    </dgm:pt>
    <dgm:pt modelId="{1A0F8E6E-D717-4D24-8A09-40AD883C7DF0}" type="pres">
      <dgm:prSet presAssocID="{BE57A9DD-11C3-4657-853B-A173ED76D708}" presName="space" presStyleCnt="0"/>
      <dgm:spPr/>
    </dgm:pt>
    <dgm:pt modelId="{AA721AEB-D562-4C37-8CEB-01022432B3A9}" type="pres">
      <dgm:prSet presAssocID="{455D4F62-9AA4-4B4E-9A13-91CCC3E13ABC}" presName="composite" presStyleCnt="0"/>
      <dgm:spPr/>
    </dgm:pt>
    <dgm:pt modelId="{C8DF6D8F-337A-40FF-A7F6-D8CD5F0EBF62}" type="pres">
      <dgm:prSet presAssocID="{455D4F62-9AA4-4B4E-9A13-91CCC3E13ABC}" presName="par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C210E6DA-26B1-4763-9C41-AF05FA835EE3}" type="pres">
      <dgm:prSet presAssocID="{455D4F62-9AA4-4B4E-9A13-91CCC3E13ABC}" presName="desTx" presStyleLbl="revTx" presStyleIdx="2" presStyleCnt="3">
        <dgm:presLayoutVars>
          <dgm:bulletEnabled val="1"/>
        </dgm:presLayoutVars>
      </dgm:prSet>
      <dgm:spPr/>
    </dgm:pt>
  </dgm:ptLst>
  <dgm:cxnLst>
    <dgm:cxn modelId="{A1554300-3F21-49AD-B874-0C1E1F320E25}" type="presOf" srcId="{B44702CC-1489-49E1-8F88-76EF2F2AE6B0}" destId="{2E5DF475-DBDA-4D19-91BD-366349B877C5}" srcOrd="0" destOrd="0" presId="urn:microsoft.com/office/officeart/2005/8/layout/chevron1"/>
    <dgm:cxn modelId="{5E948E02-D4D1-4AD9-BDBD-11FF072F0348}" type="presOf" srcId="{C7B1818D-2F22-48AC-BFBC-28EE3A597D64}" destId="{C210E6DA-26B1-4763-9C41-AF05FA835EE3}" srcOrd="0" destOrd="1" presId="urn:microsoft.com/office/officeart/2005/8/layout/chevron1"/>
    <dgm:cxn modelId="{E4AA7106-807F-4136-A733-D6BDE66CA837}" type="presOf" srcId="{1718629E-A9EC-4CF6-9FEF-85F71F4EFA3F}" destId="{6BAC988B-8D28-478A-87C7-1C4275239755}" srcOrd="0" destOrd="1" presId="urn:microsoft.com/office/officeart/2005/8/layout/chevron1"/>
    <dgm:cxn modelId="{0B4B3011-65F4-4826-9D00-169C35ACD35E}" srcId="{463D9BDF-D4FB-4C0E-8D08-EB3B811ED7D0}" destId="{9E9264B5-EA8A-492F-A61C-21F0D358CC9B}" srcOrd="1" destOrd="0" parTransId="{DD157DFC-1181-4F08-B645-7519FD7FE57E}" sibTransId="{BE57A9DD-11C3-4657-853B-A173ED76D708}"/>
    <dgm:cxn modelId="{28559113-5DB2-4FD9-BEA6-0ECF3E8116ED}" srcId="{B44702CC-1489-49E1-8F88-76EF2F2AE6B0}" destId="{E3A1F486-0F97-401E-940C-8DB354DED319}" srcOrd="0" destOrd="0" parTransId="{2A3A4DCB-CDF2-4078-99F0-20DE5D37063E}" sibTransId="{D1B8EC5D-5BD5-4586-8C61-198914A13B57}"/>
    <dgm:cxn modelId="{57E57C1B-A148-4714-9C95-FBF8A9633918}" type="presOf" srcId="{A1411529-7D5A-4678-87A3-439ADFF1757D}" destId="{AF033E9A-3A71-4B77-8097-8F77BC1D0CCE}" srcOrd="0" destOrd="1" presId="urn:microsoft.com/office/officeart/2005/8/layout/chevron1"/>
    <dgm:cxn modelId="{B0842124-F530-413D-B8CF-3A1333643E35}" srcId="{463D9BDF-D4FB-4C0E-8D08-EB3B811ED7D0}" destId="{B44702CC-1489-49E1-8F88-76EF2F2AE6B0}" srcOrd="0" destOrd="0" parTransId="{CF87AF18-05F5-4603-9068-DBE0DC649C87}" sibTransId="{FFE6F710-AF09-48BD-94CB-E416060584F6}"/>
    <dgm:cxn modelId="{EA285B28-2FF5-4ACA-AE66-1DD7961670BB}" srcId="{9E9264B5-EA8A-492F-A61C-21F0D358CC9B}" destId="{DA016E97-7C69-4702-B6D8-71887B29144F}" srcOrd="3" destOrd="0" parTransId="{0BA5ECB6-887C-4685-9633-9B8A98FC975B}" sibTransId="{D97C3485-9E94-4098-8E60-07FD172097B0}"/>
    <dgm:cxn modelId="{592C652C-30AF-4ACB-9102-4A75348A1979}" srcId="{B44702CC-1489-49E1-8F88-76EF2F2AE6B0}" destId="{FCDFDD62-AFE3-4965-B64B-D4CA388BD885}" srcOrd="3" destOrd="0" parTransId="{9E3EE863-844C-43E3-B1A4-BA3D00F0EF14}" sibTransId="{0704D4FE-BD80-4A15-8198-176924E1736D}"/>
    <dgm:cxn modelId="{072F962C-F8B7-4DAB-844F-E47CF33E2480}" srcId="{9E9264B5-EA8A-492F-A61C-21F0D358CC9B}" destId="{935B2F6F-AC21-4EC4-9140-8DA74E1FE750}" srcOrd="2" destOrd="0" parTransId="{28E55670-0003-4094-A1F1-1C896610403E}" sibTransId="{5082F8CE-CD08-40D9-8F1B-DE0D68E67407}"/>
    <dgm:cxn modelId="{2351BC31-DCCF-42D6-9148-47BB41A97F0D}" type="presOf" srcId="{9E9264B5-EA8A-492F-A61C-21F0D358CC9B}" destId="{CCAA2204-95AD-405C-9E01-7139FFF38601}" srcOrd="0" destOrd="0" presId="urn:microsoft.com/office/officeart/2005/8/layout/chevron1"/>
    <dgm:cxn modelId="{F9C89832-4584-4C89-95B9-7DBB5091F733}" srcId="{9E9264B5-EA8A-492F-A61C-21F0D358CC9B}" destId="{77677BD6-1BB8-4707-A290-87BA639A23DC}" srcOrd="4" destOrd="0" parTransId="{ECD2675B-4020-40C1-AC3E-D6D77A8FFF70}" sibTransId="{417339A1-E726-4922-9559-E5B66C430A24}"/>
    <dgm:cxn modelId="{1B004237-8D53-40B9-A081-D2F849E62508}" srcId="{B44702CC-1489-49E1-8F88-76EF2F2AE6B0}" destId="{967890D9-7AB9-4C01-A95C-D240C51E5738}" srcOrd="4" destOrd="0" parTransId="{A574FA07-625E-4C23-A6CF-7BAFBB938F0D}" sibTransId="{639E9092-3554-4BA1-A9F6-07DC2B5C3428}"/>
    <dgm:cxn modelId="{AC914644-EBB3-4EF4-A967-3719DA084069}" srcId="{455D4F62-9AA4-4B4E-9A13-91CCC3E13ABC}" destId="{6A31CA9B-94AE-4E5E-AAAA-A1015DF51B36}" srcOrd="0" destOrd="0" parTransId="{7211F906-5673-4E0D-A885-E7D622DFB877}" sibTransId="{3109A33F-E739-493D-B93E-CACCFB5B4433}"/>
    <dgm:cxn modelId="{CE278E65-9DAD-4612-8775-85B632112BC4}" srcId="{9E9264B5-EA8A-492F-A61C-21F0D358CC9B}" destId="{19AC929D-F56D-445D-A9FE-6A434B084340}" srcOrd="0" destOrd="0" parTransId="{6480CB7F-ADF7-4423-92FC-460E5B0C91C9}" sibTransId="{D63F58F3-6B5D-4647-8EBB-449936501B3E}"/>
    <dgm:cxn modelId="{5F4BD34B-5DD3-445E-BD01-8F91B12A626C}" srcId="{455D4F62-9AA4-4B4E-9A13-91CCC3E13ABC}" destId="{6AB5A45B-26DB-49F4-971E-DB8BA23BB0A4}" srcOrd="3" destOrd="0" parTransId="{D40D583C-B3D0-4613-B154-EF4E03BFFC88}" sibTransId="{36372C26-BE0A-4336-A1D1-12752F9E3059}"/>
    <dgm:cxn modelId="{E231C04D-476F-4714-8A9F-72BE567EE391}" type="presOf" srcId="{455D4F62-9AA4-4B4E-9A13-91CCC3E13ABC}" destId="{C8DF6D8F-337A-40FF-A7F6-D8CD5F0EBF62}" srcOrd="0" destOrd="0" presId="urn:microsoft.com/office/officeart/2005/8/layout/chevron1"/>
    <dgm:cxn modelId="{F60EE450-7406-44F1-B25E-6F4EBBA3B10B}" type="presOf" srcId="{FCDFDD62-AFE3-4965-B64B-D4CA388BD885}" destId="{AF033E9A-3A71-4B77-8097-8F77BC1D0CCE}" srcOrd="0" destOrd="3" presId="urn:microsoft.com/office/officeart/2005/8/layout/chevron1"/>
    <dgm:cxn modelId="{331D6478-E5FF-4ED9-87D4-F539E033B5AF}" srcId="{B44702CC-1489-49E1-8F88-76EF2F2AE6B0}" destId="{A1411529-7D5A-4678-87A3-439ADFF1757D}" srcOrd="1" destOrd="0" parTransId="{A3E9FD14-9C15-461D-AA91-5907CFBCF19D}" sibTransId="{A3C5484C-6E74-4DEA-937E-36C764757720}"/>
    <dgm:cxn modelId="{7BF9A77C-C45D-4990-80D4-EC7BC9F0351E}" type="presOf" srcId="{6AB5A45B-26DB-49F4-971E-DB8BA23BB0A4}" destId="{C210E6DA-26B1-4763-9C41-AF05FA835EE3}" srcOrd="0" destOrd="3" presId="urn:microsoft.com/office/officeart/2005/8/layout/chevron1"/>
    <dgm:cxn modelId="{C808EE7D-13D7-4ED6-A2BF-356E7FC4AEDF}" type="presOf" srcId="{DA016E97-7C69-4702-B6D8-71887B29144F}" destId="{6BAC988B-8D28-478A-87C7-1C4275239755}" srcOrd="0" destOrd="3" presId="urn:microsoft.com/office/officeart/2005/8/layout/chevron1"/>
    <dgm:cxn modelId="{F32F9E84-5347-4536-9232-62949526E20D}" type="presOf" srcId="{19AC929D-F56D-445D-A9FE-6A434B084340}" destId="{6BAC988B-8D28-478A-87C7-1C4275239755}" srcOrd="0" destOrd="0" presId="urn:microsoft.com/office/officeart/2005/8/layout/chevron1"/>
    <dgm:cxn modelId="{509D2786-7157-4CC5-A6A9-7FCBDD97A822}" srcId="{455D4F62-9AA4-4B4E-9A13-91CCC3E13ABC}" destId="{C7B1818D-2F22-48AC-BFBC-28EE3A597D64}" srcOrd="1" destOrd="0" parTransId="{0F9F1C34-290A-4E87-98D4-7A442F21D13D}" sibTransId="{F42EC5A7-1387-452D-9676-8594C7AF3CBF}"/>
    <dgm:cxn modelId="{8F9C3999-9A11-4508-B5A4-84BB623B771F}" type="presOf" srcId="{463D9BDF-D4FB-4C0E-8D08-EB3B811ED7D0}" destId="{641FCFBB-DA5C-49B5-A84F-4AA654565C0D}" srcOrd="0" destOrd="0" presId="urn:microsoft.com/office/officeart/2005/8/layout/chevron1"/>
    <dgm:cxn modelId="{F3FAF1B1-D3AA-4F89-9E01-35036AE487BF}" type="presOf" srcId="{FAA66C44-5364-466D-B0E7-6E97C959005C}" destId="{C210E6DA-26B1-4763-9C41-AF05FA835EE3}" srcOrd="0" destOrd="2" presId="urn:microsoft.com/office/officeart/2005/8/layout/chevron1"/>
    <dgm:cxn modelId="{FD6FE5B8-94EE-4314-B2CC-34371EB16615}" srcId="{463D9BDF-D4FB-4C0E-8D08-EB3B811ED7D0}" destId="{455D4F62-9AA4-4B4E-9A13-91CCC3E13ABC}" srcOrd="2" destOrd="0" parTransId="{36FE8FBE-0607-4D10-B15C-65FCEC505F83}" sibTransId="{D60501F4-3FEC-4172-8095-A981B4BB596B}"/>
    <dgm:cxn modelId="{112574B9-FFC1-4C55-93ED-D6E3F8A3CB17}" type="presOf" srcId="{6A31CA9B-94AE-4E5E-AAAA-A1015DF51B36}" destId="{C210E6DA-26B1-4763-9C41-AF05FA835EE3}" srcOrd="0" destOrd="0" presId="urn:microsoft.com/office/officeart/2005/8/layout/chevron1"/>
    <dgm:cxn modelId="{91962CCC-C2AB-40EB-B268-9D0065CB3C22}" type="presOf" srcId="{E3A1F486-0F97-401E-940C-8DB354DED319}" destId="{AF033E9A-3A71-4B77-8097-8F77BC1D0CCE}" srcOrd="0" destOrd="0" presId="urn:microsoft.com/office/officeart/2005/8/layout/chevron1"/>
    <dgm:cxn modelId="{7227E3D4-83FD-4403-89A1-78F7D2895BB4}" type="presOf" srcId="{77677BD6-1BB8-4707-A290-87BA639A23DC}" destId="{6BAC988B-8D28-478A-87C7-1C4275239755}" srcOrd="0" destOrd="4" presId="urn:microsoft.com/office/officeart/2005/8/layout/chevron1"/>
    <dgm:cxn modelId="{C5DA35E3-6738-4441-B6D0-4954D9266D36}" srcId="{455D4F62-9AA4-4B4E-9A13-91CCC3E13ABC}" destId="{FAA66C44-5364-466D-B0E7-6E97C959005C}" srcOrd="2" destOrd="0" parTransId="{7D7EA87B-8A2B-464E-A372-F7895C421158}" sibTransId="{1CF9A9D8-4866-48F1-8B19-70152F9D18E8}"/>
    <dgm:cxn modelId="{4523C0E6-5A1E-4823-AD15-574F55194BAA}" type="presOf" srcId="{967890D9-7AB9-4C01-A95C-D240C51E5738}" destId="{AF033E9A-3A71-4B77-8097-8F77BC1D0CCE}" srcOrd="0" destOrd="4" presId="urn:microsoft.com/office/officeart/2005/8/layout/chevron1"/>
    <dgm:cxn modelId="{5970D6E9-4110-4389-97E7-A44276DD8C2B}" srcId="{9E9264B5-EA8A-492F-A61C-21F0D358CC9B}" destId="{1718629E-A9EC-4CF6-9FEF-85F71F4EFA3F}" srcOrd="1" destOrd="0" parTransId="{F044006A-55D5-4835-A9FB-C8000FD0A995}" sibTransId="{FCAE759D-8734-4E92-AD0C-F9BD25B999B1}"/>
    <dgm:cxn modelId="{8A257AED-A232-44DA-9A9B-184FE792E97A}" srcId="{B44702CC-1489-49E1-8F88-76EF2F2AE6B0}" destId="{7B0232A3-E83E-47C7-B24D-25F1B7886715}" srcOrd="2" destOrd="0" parTransId="{7668D751-8301-46D8-84C2-454A029BE1C6}" sibTransId="{D6DA5CE3-3BEC-49A3-9CFB-3EA39035ED0F}"/>
    <dgm:cxn modelId="{F50B50F0-58C9-403B-B259-1C6CD9AA1EC3}" type="presOf" srcId="{7B0232A3-E83E-47C7-B24D-25F1B7886715}" destId="{AF033E9A-3A71-4B77-8097-8F77BC1D0CCE}" srcOrd="0" destOrd="2" presId="urn:microsoft.com/office/officeart/2005/8/layout/chevron1"/>
    <dgm:cxn modelId="{28C9A2F4-596F-4482-A9CA-162BE774A871}" type="presOf" srcId="{935B2F6F-AC21-4EC4-9140-8DA74E1FE750}" destId="{6BAC988B-8D28-478A-87C7-1C4275239755}" srcOrd="0" destOrd="2" presId="urn:microsoft.com/office/officeart/2005/8/layout/chevron1"/>
    <dgm:cxn modelId="{1249E374-FA08-41B5-85D1-894F07ABC46A}" type="presParOf" srcId="{641FCFBB-DA5C-49B5-A84F-4AA654565C0D}" destId="{86D260EA-54AD-4A64-82FD-F6D22B1D288F}" srcOrd="0" destOrd="0" presId="urn:microsoft.com/office/officeart/2005/8/layout/chevron1"/>
    <dgm:cxn modelId="{E6304138-9FDA-4FE5-8610-5287A1A69038}" type="presParOf" srcId="{86D260EA-54AD-4A64-82FD-F6D22B1D288F}" destId="{2E5DF475-DBDA-4D19-91BD-366349B877C5}" srcOrd="0" destOrd="0" presId="urn:microsoft.com/office/officeart/2005/8/layout/chevron1"/>
    <dgm:cxn modelId="{52276C47-2B42-4125-BF4B-63F19F6C376A}" type="presParOf" srcId="{86D260EA-54AD-4A64-82FD-F6D22B1D288F}" destId="{AF033E9A-3A71-4B77-8097-8F77BC1D0CCE}" srcOrd="1" destOrd="0" presId="urn:microsoft.com/office/officeart/2005/8/layout/chevron1"/>
    <dgm:cxn modelId="{A9C7BD48-6242-406E-BDB5-A9F34140F5BE}" type="presParOf" srcId="{641FCFBB-DA5C-49B5-A84F-4AA654565C0D}" destId="{6B38E934-237D-4335-8F2F-DF1779416341}" srcOrd="1" destOrd="0" presId="urn:microsoft.com/office/officeart/2005/8/layout/chevron1"/>
    <dgm:cxn modelId="{CB405520-FE05-4CCC-9284-751C82EEA1F1}" type="presParOf" srcId="{641FCFBB-DA5C-49B5-A84F-4AA654565C0D}" destId="{C6B01F62-AFD5-4B45-A26D-6F111557F05F}" srcOrd="2" destOrd="0" presId="urn:microsoft.com/office/officeart/2005/8/layout/chevron1"/>
    <dgm:cxn modelId="{BA5BBA90-A2E2-48FA-BF9A-E7623C90FA3E}" type="presParOf" srcId="{C6B01F62-AFD5-4B45-A26D-6F111557F05F}" destId="{CCAA2204-95AD-405C-9E01-7139FFF38601}" srcOrd="0" destOrd="0" presId="urn:microsoft.com/office/officeart/2005/8/layout/chevron1"/>
    <dgm:cxn modelId="{F2B8A54B-BF92-46C5-AD57-AA9CAF88CA36}" type="presParOf" srcId="{C6B01F62-AFD5-4B45-A26D-6F111557F05F}" destId="{6BAC988B-8D28-478A-87C7-1C4275239755}" srcOrd="1" destOrd="0" presId="urn:microsoft.com/office/officeart/2005/8/layout/chevron1"/>
    <dgm:cxn modelId="{1A03AAF2-3AFF-4DE5-BD88-2A2E91040314}" type="presParOf" srcId="{641FCFBB-DA5C-49B5-A84F-4AA654565C0D}" destId="{1A0F8E6E-D717-4D24-8A09-40AD883C7DF0}" srcOrd="3" destOrd="0" presId="urn:microsoft.com/office/officeart/2005/8/layout/chevron1"/>
    <dgm:cxn modelId="{A9E621DA-667E-467D-87C5-110CE4B0BF0C}" type="presParOf" srcId="{641FCFBB-DA5C-49B5-A84F-4AA654565C0D}" destId="{AA721AEB-D562-4C37-8CEB-01022432B3A9}" srcOrd="4" destOrd="0" presId="urn:microsoft.com/office/officeart/2005/8/layout/chevron1"/>
    <dgm:cxn modelId="{36DEC75E-2521-43CC-BE1E-50FBCE11D576}" type="presParOf" srcId="{AA721AEB-D562-4C37-8CEB-01022432B3A9}" destId="{C8DF6D8F-337A-40FF-A7F6-D8CD5F0EBF62}" srcOrd="0" destOrd="0" presId="urn:microsoft.com/office/officeart/2005/8/layout/chevron1"/>
    <dgm:cxn modelId="{5CE905E1-B907-41B4-8405-7AE0AAAE4058}" type="presParOf" srcId="{AA721AEB-D562-4C37-8CEB-01022432B3A9}" destId="{C210E6DA-26B1-4763-9C41-AF05FA835EE3}" srcOrd="1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5DF475-DBDA-4D19-91BD-366349B877C5}">
      <dsp:nvSpPr>
        <dsp:cNvPr id="0" name=""/>
        <dsp:cNvSpPr/>
      </dsp:nvSpPr>
      <dsp:spPr>
        <a:xfrm>
          <a:off x="2142" y="24523"/>
          <a:ext cx="1870300" cy="7481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9" tIns="24003" rIns="24003" bIns="2400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Starters </a:t>
          </a:r>
        </a:p>
      </dsp:txBody>
      <dsp:txXfrm>
        <a:off x="376202" y="24523"/>
        <a:ext cx="1122180" cy="748120"/>
      </dsp:txXfrm>
    </dsp:sp>
    <dsp:sp modelId="{AF033E9A-3A71-4B77-8097-8F77BC1D0CCE}">
      <dsp:nvSpPr>
        <dsp:cNvPr id="0" name=""/>
        <dsp:cNvSpPr/>
      </dsp:nvSpPr>
      <dsp:spPr>
        <a:xfrm>
          <a:off x="2142" y="866159"/>
          <a:ext cx="1496240" cy="4131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Korean style baked chicken  wings –10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Honey glazed Mexican pork belly –11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Open baklava stuffed with cheese –11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Avocado and coconut milk potage with chili- 10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Jerked seafood, Tamil Nādu -9</a:t>
          </a:r>
        </a:p>
      </dsp:txBody>
      <dsp:txXfrm>
        <a:off x="2142" y="866159"/>
        <a:ext cx="1496240" cy="4131000"/>
      </dsp:txXfrm>
    </dsp:sp>
    <dsp:sp modelId="{CCAA2204-95AD-405C-9E01-7139FFF38601}">
      <dsp:nvSpPr>
        <dsp:cNvPr id="0" name=""/>
        <dsp:cNvSpPr/>
      </dsp:nvSpPr>
      <dsp:spPr>
        <a:xfrm>
          <a:off x="1656443" y="24523"/>
          <a:ext cx="1870300" cy="7481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9" tIns="24003" rIns="24003" bIns="2400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Mains </a:t>
          </a:r>
        </a:p>
      </dsp:txBody>
      <dsp:txXfrm>
        <a:off x="2030503" y="24523"/>
        <a:ext cx="1122180" cy="748120"/>
      </dsp:txXfrm>
    </dsp:sp>
    <dsp:sp modelId="{6BAC988B-8D28-478A-87C7-1C4275239755}">
      <dsp:nvSpPr>
        <dsp:cNvPr id="0" name=""/>
        <dsp:cNvSpPr/>
      </dsp:nvSpPr>
      <dsp:spPr>
        <a:xfrm>
          <a:off x="1656443" y="866159"/>
          <a:ext cx="1496240" cy="4131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Aleppo spiced elk with potato salad- 18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Hot-smoked swordfish steak with a tofu-chorizo –15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Slow cooked beef with swede –15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Massman chicken –15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Smoked sirloin steak- 16</a:t>
          </a:r>
        </a:p>
      </dsp:txBody>
      <dsp:txXfrm>
        <a:off x="1656443" y="866159"/>
        <a:ext cx="1496240" cy="4131000"/>
      </dsp:txXfrm>
    </dsp:sp>
    <dsp:sp modelId="{C8DF6D8F-337A-40FF-A7F6-D8CD5F0EBF62}">
      <dsp:nvSpPr>
        <dsp:cNvPr id="0" name=""/>
        <dsp:cNvSpPr/>
      </dsp:nvSpPr>
      <dsp:spPr>
        <a:xfrm>
          <a:off x="3310744" y="24523"/>
          <a:ext cx="1870300" cy="7481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9" tIns="24003" rIns="24003" bIns="2400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Sides</a:t>
          </a:r>
        </a:p>
      </dsp:txBody>
      <dsp:txXfrm>
        <a:off x="3684804" y="24523"/>
        <a:ext cx="1122180" cy="748120"/>
      </dsp:txXfrm>
    </dsp:sp>
    <dsp:sp modelId="{C210E6DA-26B1-4763-9C41-AF05FA835EE3}">
      <dsp:nvSpPr>
        <dsp:cNvPr id="0" name=""/>
        <dsp:cNvSpPr/>
      </dsp:nvSpPr>
      <dsp:spPr>
        <a:xfrm>
          <a:off x="3310744" y="866159"/>
          <a:ext cx="1496240" cy="4131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Thai rice –7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Creamed potatoes –6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Asian Caeser salad- 5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Piuckled ratatoouille -4</a:t>
          </a:r>
        </a:p>
      </dsp:txBody>
      <dsp:txXfrm>
        <a:off x="3310744" y="866159"/>
        <a:ext cx="1496240" cy="4131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05530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991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83534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0445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22510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09940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47552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60441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7096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19348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29845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16288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75913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93381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07258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9060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9603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47058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11" Type="http://schemas.openxmlformats.org/officeDocument/2006/relationships/image" Target="../media/image11.jpeg"/><Relationship Id="rId5" Type="http://schemas.openxmlformats.org/officeDocument/2006/relationships/diagramColors" Target="../diagrams/colors1.xml"/><Relationship Id="rId10" Type="http://schemas.openxmlformats.org/officeDocument/2006/relationships/image" Target="../media/image10.jpe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9.jpeg"/><Relationship Id="rId14" Type="http://schemas.openxmlformats.org/officeDocument/2006/relationships/image" Target="../media/image14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10" Type="http://schemas.openxmlformats.org/officeDocument/2006/relationships/image" Target="../media/image13.jpeg"/><Relationship Id="rId4" Type="http://schemas.openxmlformats.org/officeDocument/2006/relationships/image" Target="../media/image17.jpeg"/><Relationship Id="rId9" Type="http://schemas.openxmlformats.org/officeDocument/2006/relationships/image" Target="../media/image2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thekittchen.com/24-british-foods-to-try-in-london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eatingeurope.com/blog/london-foods-traditional/" TargetMode="External"/><Relationship Id="rId4" Type="http://schemas.openxmlformats.org/officeDocument/2006/relationships/hyperlink" Target="https://www.willflyforfood.net/food-in-lond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60316" y="5691"/>
            <a:ext cx="4318959" cy="1009262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FF0000"/>
                </a:solidFill>
                <a:cs typeface="Calibri Light"/>
              </a:rPr>
              <a:t>Holy trinity</a:t>
            </a:r>
            <a:r>
              <a:rPr lang="en-US" dirty="0">
                <a:cs typeface="Calibri Light"/>
              </a:rPr>
              <a:t> </a:t>
            </a:r>
            <a:br>
              <a:rPr lang="en-US" dirty="0">
                <a:cs typeface="Calibri Light"/>
              </a:rPr>
            </a:br>
            <a:r>
              <a:rPr lang="en-US" b="1" dirty="0">
                <a:solidFill>
                  <a:srgbClr val="0070C0"/>
                </a:solidFill>
                <a:cs typeface="Calibri Light"/>
              </a:rPr>
              <a:t>Christmas menu</a:t>
            </a:r>
            <a:r>
              <a:rPr lang="en-US" dirty="0">
                <a:cs typeface="Calibri Light"/>
              </a:rPr>
              <a:t> 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body" idx="1"/>
          </p:nvPr>
        </p:nvSpPr>
        <p:spPr>
          <a:xfrm>
            <a:off x="5901" y="1019803"/>
            <a:ext cx="1678467" cy="795158"/>
          </a:xfrm>
        </p:spPr>
        <p:txBody>
          <a:bodyPr/>
          <a:lstStyle/>
          <a:p>
            <a:r>
              <a:rPr lang="en-US" b="1" dirty="0">
                <a:solidFill>
                  <a:srgbClr val="FF0000"/>
                </a:solidFill>
                <a:cs typeface="Calibri"/>
              </a:rPr>
              <a:t>Weekday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CE112C-3E24-D439-9E76-D1C983F027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084" y="1786387"/>
            <a:ext cx="3849448" cy="4015267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0" indent="0">
              <a:buNone/>
            </a:pPr>
            <a:r>
              <a:rPr lang="en-US" b="1" dirty="0">
                <a:solidFill>
                  <a:schemeClr val="accent2"/>
                </a:solidFill>
                <a:cs typeface="Calibri"/>
              </a:rPr>
              <a:t>Starters </a:t>
            </a:r>
          </a:p>
          <a:p>
            <a:r>
              <a:rPr lang="en-US" dirty="0">
                <a:cs typeface="Calibri"/>
              </a:rPr>
              <a:t>Pan fried chermoula crickets -11</a:t>
            </a:r>
          </a:p>
          <a:p>
            <a:r>
              <a:rPr lang="en-US" dirty="0">
                <a:cs typeface="Calibri"/>
              </a:rPr>
              <a:t>Korean style baked chicken  wings </a:t>
            </a:r>
            <a:r>
              <a:rPr lang="en-US" dirty="0">
                <a:ea typeface="+mn-lt"/>
                <a:cs typeface="+mn-lt"/>
              </a:rPr>
              <a:t>-10</a:t>
            </a:r>
          </a:p>
          <a:p>
            <a:r>
              <a:rPr lang="en-US" dirty="0">
                <a:cs typeface="Calibri"/>
              </a:rPr>
              <a:t>Honey glazed Mexican pork belly –11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accent2"/>
                </a:solidFill>
                <a:cs typeface="Calibri"/>
              </a:rPr>
              <a:t>Mains </a:t>
            </a:r>
          </a:p>
          <a:p>
            <a:r>
              <a:rPr lang="en-US" dirty="0">
                <a:cs typeface="Calibri"/>
              </a:rPr>
              <a:t>Hot-smoked swordfish steak with a tofu-chorizo –15</a:t>
            </a:r>
          </a:p>
          <a:p>
            <a:r>
              <a:rPr lang="en-US" dirty="0">
                <a:cs typeface="Calibri"/>
              </a:rPr>
              <a:t>Vegetarian Durban with moong bean –20</a:t>
            </a:r>
          </a:p>
          <a:p>
            <a:r>
              <a:rPr lang="en-US" dirty="0">
                <a:cs typeface="Calibri"/>
              </a:rPr>
              <a:t>Aleppo spiced elk with potato salad- 18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accent2"/>
                </a:solidFill>
                <a:cs typeface="Calibri"/>
              </a:rPr>
              <a:t>Sides</a:t>
            </a:r>
          </a:p>
          <a:p>
            <a:r>
              <a:rPr lang="en-US" dirty="0">
                <a:cs typeface="Calibri"/>
              </a:rPr>
              <a:t>Love-bug salad –6</a:t>
            </a:r>
          </a:p>
          <a:p>
            <a:r>
              <a:rPr lang="en-US" dirty="0">
                <a:cs typeface="Calibri"/>
              </a:rPr>
              <a:t>Thai rice –7</a:t>
            </a:r>
          </a:p>
          <a:p>
            <a:r>
              <a:rPr lang="en-US" dirty="0">
                <a:cs typeface="Calibri"/>
              </a:rPr>
              <a:t>Creamed potatoes -6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C3B625C-6B95-990D-2CFF-FC2585E2A00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04162" y="924554"/>
            <a:ext cx="1574472" cy="493233"/>
          </a:xfrm>
        </p:spPr>
        <p:txBody>
          <a:bodyPr/>
          <a:lstStyle/>
          <a:p>
            <a:r>
              <a:rPr lang="en-US" b="1" dirty="0">
                <a:solidFill>
                  <a:srgbClr val="FF0000"/>
                </a:solidFill>
                <a:cs typeface="Calibri"/>
              </a:rPr>
              <a:t>Weekend</a:t>
            </a:r>
            <a:endParaRPr lang="en-US" dirty="0">
              <a:solidFill>
                <a:srgbClr val="FF0000"/>
              </a:solidFill>
              <a:cs typeface="Calibri"/>
            </a:endParaRPr>
          </a:p>
        </p:txBody>
      </p:sp>
      <p:graphicFrame>
        <p:nvGraphicFramePr>
          <p:cNvPr id="10" name="Content Placeholder 5">
            <a:extLst>
              <a:ext uri="{FF2B5EF4-FFF2-40B4-BE49-F238E27FC236}">
                <a16:creationId xmlns:a16="http://schemas.microsoft.com/office/drawing/2014/main" id="{29294F13-491A-F702-A1A3-1BE4893F040F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3333150373"/>
              </p:ext>
            </p:extLst>
          </p:nvPr>
        </p:nvGraphicFramePr>
        <p:xfrm>
          <a:off x="6517257" y="1302768"/>
          <a:ext cx="5183188" cy="5021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3" name="Picture 33">
            <a:extLst>
              <a:ext uri="{FF2B5EF4-FFF2-40B4-BE49-F238E27FC236}">
                <a16:creationId xmlns:a16="http://schemas.microsoft.com/office/drawing/2014/main" id="{C237E1DB-79E8-18E8-66A6-B82D841C5DA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8612" y="5638800"/>
            <a:ext cx="2093163" cy="1220997"/>
          </a:xfrm>
          <a:prstGeom prst="rect">
            <a:avLst/>
          </a:prstGeom>
        </p:spPr>
      </p:pic>
      <p:pic>
        <p:nvPicPr>
          <p:cNvPr id="34" name="Picture 34">
            <a:extLst>
              <a:ext uri="{FF2B5EF4-FFF2-40B4-BE49-F238E27FC236}">
                <a16:creationId xmlns:a16="http://schemas.microsoft.com/office/drawing/2014/main" id="{C7E95AE4-AFA2-3F31-027D-63BBC8CB3DE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746142" y="4058189"/>
            <a:ext cx="2001839" cy="2045179"/>
          </a:xfrm>
          <a:prstGeom prst="rect">
            <a:avLst/>
          </a:prstGeom>
        </p:spPr>
      </p:pic>
      <p:pic>
        <p:nvPicPr>
          <p:cNvPr id="35" name="Picture 35" descr="A picture containing food, indoor, dish, meat&#10;&#10;Description automatically generated">
            <a:extLst>
              <a:ext uri="{FF2B5EF4-FFF2-40B4-BE49-F238E27FC236}">
                <a16:creationId xmlns:a16="http://schemas.microsoft.com/office/drawing/2014/main" id="{A66BDB2E-1306-6979-CF9E-D9962A7A66C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01142" y="1770123"/>
            <a:ext cx="2393560" cy="2755690"/>
          </a:xfrm>
          <a:prstGeom prst="rect">
            <a:avLst/>
          </a:prstGeom>
        </p:spPr>
      </p:pic>
      <p:pic>
        <p:nvPicPr>
          <p:cNvPr id="36" name="Picture 36" descr="A picture containing food, plate, table, custard&#10;&#10;Description automatically generated">
            <a:extLst>
              <a:ext uri="{FF2B5EF4-FFF2-40B4-BE49-F238E27FC236}">
                <a16:creationId xmlns:a16="http://schemas.microsoft.com/office/drawing/2014/main" id="{42EBEAFD-7326-36FE-7172-42C721C97BD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46" y="4519433"/>
            <a:ext cx="1552575" cy="2333625"/>
          </a:xfrm>
          <a:prstGeom prst="rect">
            <a:avLst/>
          </a:prstGeom>
        </p:spPr>
      </p:pic>
      <p:pic>
        <p:nvPicPr>
          <p:cNvPr id="37" name="Picture 37" descr="A picture containing barbecue, cooked&#10;&#10;Description automatically generated">
            <a:extLst>
              <a:ext uri="{FF2B5EF4-FFF2-40B4-BE49-F238E27FC236}">
                <a16:creationId xmlns:a16="http://schemas.microsoft.com/office/drawing/2014/main" id="{FE8DBB3E-516D-47C6-23EF-6A277E6F000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476353" y="-1797"/>
            <a:ext cx="3721938" cy="1304566"/>
          </a:xfrm>
          <a:prstGeom prst="rect">
            <a:avLst/>
          </a:prstGeom>
        </p:spPr>
      </p:pic>
      <p:pic>
        <p:nvPicPr>
          <p:cNvPr id="38" name="Picture 38" descr="A picture containing food, dish, bacon and eggs&#10;&#10;Description automatically generated">
            <a:extLst>
              <a:ext uri="{FF2B5EF4-FFF2-40B4-BE49-F238E27FC236}">
                <a16:creationId xmlns:a16="http://schemas.microsoft.com/office/drawing/2014/main" id="{AFBE6A2F-F2EE-6D7E-0183-54B8D0A5665F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567047" y="4512693"/>
            <a:ext cx="2356299" cy="2347104"/>
          </a:xfrm>
          <a:prstGeom prst="rect">
            <a:avLst/>
          </a:prstGeom>
        </p:spPr>
      </p:pic>
      <p:pic>
        <p:nvPicPr>
          <p:cNvPr id="39" name="Picture 39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D02E1E96-CC84-259A-60B7-FA65DB325919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-719" y="-1797"/>
            <a:ext cx="3811437" cy="1268802"/>
          </a:xfrm>
          <a:prstGeom prst="rect">
            <a:avLst/>
          </a:prstGeom>
        </p:spPr>
      </p:pic>
      <p:pic>
        <p:nvPicPr>
          <p:cNvPr id="40" name="Picture 40" descr="Text, background pattern&#10;&#10;Description automatically generated">
            <a:extLst>
              <a:ext uri="{FF2B5EF4-FFF2-40B4-BE49-F238E27FC236}">
                <a16:creationId xmlns:a16="http://schemas.microsoft.com/office/drawing/2014/main" id="{6FA0D9F8-785B-CEA2-A991-7FEA6B325607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521929" y="6218476"/>
            <a:ext cx="5675462" cy="646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E8570-E983-EC96-6B7B-20830DDC5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9637" y="5691"/>
            <a:ext cx="3729488" cy="1038016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FF0000"/>
                </a:solidFill>
                <a:ea typeface="+mj-lt"/>
                <a:cs typeface="+mj-lt"/>
              </a:rPr>
              <a:t>Holy trinity</a:t>
            </a:r>
            <a:r>
              <a:rPr lang="en-US" dirty="0">
                <a:ea typeface="+mj-lt"/>
                <a:cs typeface="+mj-lt"/>
              </a:rPr>
              <a:t> </a:t>
            </a:r>
            <a:br>
              <a:rPr lang="en-US" dirty="0">
                <a:ea typeface="+mj-lt"/>
                <a:cs typeface="+mj-lt"/>
              </a:rPr>
            </a:br>
            <a:r>
              <a:rPr lang="en-US" sz="4000" b="1" dirty="0">
                <a:solidFill>
                  <a:srgbClr val="0070C0"/>
                </a:solidFill>
                <a:ea typeface="+mj-lt"/>
                <a:cs typeface="+mj-lt"/>
              </a:rPr>
              <a:t>Christmas menu</a:t>
            </a:r>
            <a:endParaRPr lang="en-US" sz="4000" b="1">
              <a:solidFill>
                <a:srgbClr val="0070C0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453204-7F5E-FBF5-91CD-29CC6A6DC4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9033" y="1523012"/>
            <a:ext cx="3504391" cy="450101"/>
          </a:xfrm>
        </p:spPr>
        <p:txBody>
          <a:bodyPr/>
          <a:lstStyle/>
          <a:p>
            <a:r>
              <a:rPr lang="en-US" b="1" dirty="0">
                <a:solidFill>
                  <a:schemeClr val="accent2"/>
                </a:solidFill>
                <a:cs typeface="Calibri"/>
              </a:rPr>
              <a:t>Desert menu</a:t>
            </a:r>
            <a:r>
              <a:rPr lang="en-US" dirty="0">
                <a:cs typeface="Calibri"/>
              </a:rPr>
              <a:t> 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47CDA3-2612-14CC-2D3C-5BEDDB7385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033" y="1973113"/>
            <a:ext cx="3619411" cy="1844287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dirty="0">
                <a:cs typeface="Calibri"/>
              </a:rPr>
              <a:t>Vanila meringue –15</a:t>
            </a:r>
          </a:p>
          <a:p>
            <a:r>
              <a:rPr lang="en-US" dirty="0">
                <a:cs typeface="Calibri"/>
              </a:rPr>
              <a:t>Tiramisu –15</a:t>
            </a:r>
          </a:p>
          <a:p>
            <a:r>
              <a:rPr lang="en-US" dirty="0">
                <a:cs typeface="Calibri"/>
              </a:rPr>
              <a:t>Chocolate cake –15</a:t>
            </a:r>
          </a:p>
          <a:p>
            <a:r>
              <a:rPr lang="en-US" dirty="0">
                <a:cs typeface="Calibri"/>
              </a:rPr>
              <a:t>London cheese cake -16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727B79-FE3E-C508-FB1D-2E2BF0D462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466163" y="1149201"/>
            <a:ext cx="1617604" cy="464479"/>
          </a:xfrm>
        </p:spPr>
        <p:txBody>
          <a:bodyPr/>
          <a:lstStyle/>
          <a:p>
            <a:r>
              <a:rPr lang="en-US" b="1" dirty="0">
                <a:solidFill>
                  <a:schemeClr val="accent2"/>
                </a:solidFill>
                <a:cs typeface="Calibri"/>
              </a:rPr>
              <a:t>Wines</a:t>
            </a:r>
            <a:endParaRPr lang="en-US" b="1" dirty="0">
              <a:solidFill>
                <a:schemeClr val="accent2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E907D3-AEB8-B704-2DCC-11AC6EED3A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250503" y="1613679"/>
            <a:ext cx="4938773" cy="2649419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dirty="0">
                <a:cs typeface="Calibri"/>
              </a:rPr>
              <a:t>Pinot grigio Stocco –22</a:t>
            </a:r>
          </a:p>
          <a:p>
            <a:r>
              <a:rPr lang="en-US" dirty="0">
                <a:cs typeface="Calibri"/>
              </a:rPr>
              <a:t>Chianti classico Monsanto – 23</a:t>
            </a:r>
          </a:p>
          <a:p>
            <a:r>
              <a:rPr lang="en-US" dirty="0">
                <a:cs typeface="Calibri"/>
              </a:rPr>
              <a:t>London prosecco –22</a:t>
            </a:r>
          </a:p>
          <a:p>
            <a:r>
              <a:rPr lang="en-US" dirty="0">
                <a:cs typeface="Calibri"/>
              </a:rPr>
              <a:t>Tignanelli Antinori –50</a:t>
            </a:r>
          </a:p>
          <a:p>
            <a:r>
              <a:rPr lang="en-US" dirty="0">
                <a:cs typeface="Calibri"/>
              </a:rPr>
              <a:t>Gavi di Gavi la </a:t>
            </a:r>
            <a:r>
              <a:rPr lang="en-US" dirty="0" err="1">
                <a:cs typeface="Calibri"/>
              </a:rPr>
              <a:t>rala</a:t>
            </a:r>
            <a:r>
              <a:rPr lang="en-US" dirty="0">
                <a:cs typeface="Calibri"/>
              </a:rPr>
              <a:t> -30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E843762F-FF0A-95EC-E700-7A3CD950AC91}"/>
              </a:ext>
            </a:extLst>
          </p:cNvPr>
          <p:cNvSpPr txBox="1">
            <a:spLocks/>
          </p:cNvSpPr>
          <p:nvPr/>
        </p:nvSpPr>
        <p:spPr>
          <a:xfrm>
            <a:off x="3536981" y="4267739"/>
            <a:ext cx="2210430" cy="159987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cs typeface="Calibri"/>
              </a:rPr>
              <a:t>Coca cola –5</a:t>
            </a:r>
          </a:p>
          <a:p>
            <a:r>
              <a:rPr lang="en-US" dirty="0">
                <a:cs typeface="Calibri"/>
              </a:rPr>
              <a:t>Coca zero –5</a:t>
            </a:r>
          </a:p>
          <a:p>
            <a:r>
              <a:rPr lang="en-US" dirty="0">
                <a:cs typeface="Calibri"/>
              </a:rPr>
              <a:t>Tonic -5</a:t>
            </a:r>
          </a:p>
          <a:p>
            <a:r>
              <a:rPr lang="en-US" dirty="0">
                <a:cs typeface="Calibri"/>
              </a:rPr>
              <a:t>Soda water -5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9E496ADA-34B8-5613-B946-41AB93F6EB3C}"/>
              </a:ext>
            </a:extLst>
          </p:cNvPr>
          <p:cNvSpPr txBox="1">
            <a:spLocks/>
          </p:cNvSpPr>
          <p:nvPr/>
        </p:nvSpPr>
        <p:spPr>
          <a:xfrm>
            <a:off x="4155207" y="3832016"/>
            <a:ext cx="1937260" cy="43572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solidFill>
                  <a:schemeClr val="accent2"/>
                </a:solidFill>
                <a:cs typeface="Calibri"/>
              </a:rPr>
              <a:t>Soft drinks</a:t>
            </a:r>
            <a:r>
              <a:rPr lang="en-US" dirty="0">
                <a:cs typeface="Calibri"/>
              </a:rPr>
              <a:t>  </a:t>
            </a:r>
            <a:endParaRPr lang="en-US" dirty="0"/>
          </a:p>
        </p:txBody>
      </p:sp>
      <p:pic>
        <p:nvPicPr>
          <p:cNvPr id="11" name="Picture 11" descr="A picture containing text, barbecue&#10;&#10;Description automatically generated">
            <a:extLst>
              <a:ext uri="{FF2B5EF4-FFF2-40B4-BE49-F238E27FC236}">
                <a16:creationId xmlns:a16="http://schemas.microsoft.com/office/drawing/2014/main" id="{010235E2-5EFE-701A-51FB-C8D9297143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2362" y="1333614"/>
            <a:ext cx="3347048" cy="1200280"/>
          </a:xfrm>
          <a:prstGeom prst="rect">
            <a:avLst/>
          </a:prstGeom>
        </p:spPr>
      </p:pic>
      <p:pic>
        <p:nvPicPr>
          <p:cNvPr id="12" name="Picture 12">
            <a:extLst>
              <a:ext uri="{FF2B5EF4-FFF2-40B4-BE49-F238E27FC236}">
                <a16:creationId xmlns:a16="http://schemas.microsoft.com/office/drawing/2014/main" id="{DDDA0913-5EB0-7E8E-169E-8859FA50B8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24" y="3923222"/>
            <a:ext cx="3482915" cy="1527594"/>
          </a:xfrm>
          <a:prstGeom prst="rect">
            <a:avLst/>
          </a:prstGeom>
        </p:spPr>
      </p:pic>
      <p:pic>
        <p:nvPicPr>
          <p:cNvPr id="13" name="Picture 13" descr="A picture containing cake, plate, food, dessert&#10;&#10;Description automatically generated">
            <a:extLst>
              <a:ext uri="{FF2B5EF4-FFF2-40B4-BE49-F238E27FC236}">
                <a16:creationId xmlns:a16="http://schemas.microsoft.com/office/drawing/2014/main" id="{A41C1B13-BABA-246C-0208-13F549B6DF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773" y="12131"/>
            <a:ext cx="3508793" cy="1557248"/>
          </a:xfrm>
          <a:prstGeom prst="rect">
            <a:avLst/>
          </a:prstGeom>
        </p:spPr>
      </p:pic>
      <p:pic>
        <p:nvPicPr>
          <p:cNvPr id="14" name="Picture 14" descr="A picture containing text, bottle, food, beverage&#10;&#10;Description automatically generated">
            <a:extLst>
              <a:ext uri="{FF2B5EF4-FFF2-40B4-BE49-F238E27FC236}">
                <a16:creationId xmlns:a16="http://schemas.microsoft.com/office/drawing/2014/main" id="{B62BD855-F919-9225-0140-5E6F4D58073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14" y="5451984"/>
            <a:ext cx="3499089" cy="1403051"/>
          </a:xfrm>
          <a:prstGeom prst="rect">
            <a:avLst/>
          </a:prstGeom>
        </p:spPr>
      </p:pic>
      <p:pic>
        <p:nvPicPr>
          <p:cNvPr id="15" name="Picture 15">
            <a:extLst>
              <a:ext uri="{FF2B5EF4-FFF2-40B4-BE49-F238E27FC236}">
                <a16:creationId xmlns:a16="http://schemas.microsoft.com/office/drawing/2014/main" id="{66BB22AD-6478-75E4-5595-28FF37A9243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65084" y="3235"/>
            <a:ext cx="4723681" cy="1143719"/>
          </a:xfrm>
          <a:prstGeom prst="rect">
            <a:avLst/>
          </a:prstGeom>
        </p:spPr>
      </p:pic>
      <p:pic>
        <p:nvPicPr>
          <p:cNvPr id="16" name="Picture 16">
            <a:extLst>
              <a:ext uri="{FF2B5EF4-FFF2-40B4-BE49-F238E27FC236}">
                <a16:creationId xmlns:a16="http://schemas.microsoft.com/office/drawing/2014/main" id="{090487AE-8663-DAD0-55C3-577C0EBD16D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31823" y="2571750"/>
            <a:ext cx="3348127" cy="1268803"/>
          </a:xfrm>
          <a:prstGeom prst="rect">
            <a:avLst/>
          </a:prstGeom>
        </p:spPr>
      </p:pic>
      <p:pic>
        <p:nvPicPr>
          <p:cNvPr id="17" name="Picture 17">
            <a:extLst>
              <a:ext uri="{FF2B5EF4-FFF2-40B4-BE49-F238E27FC236}">
                <a16:creationId xmlns:a16="http://schemas.microsoft.com/office/drawing/2014/main" id="{32E7EBA3-7A58-082E-07F6-5F693A0A2F4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59673" y="3880089"/>
            <a:ext cx="3161221" cy="1642614"/>
          </a:xfrm>
          <a:prstGeom prst="rect">
            <a:avLst/>
          </a:prstGeom>
        </p:spPr>
      </p:pic>
      <p:pic>
        <p:nvPicPr>
          <p:cNvPr id="18" name="Picture 18">
            <a:extLst>
              <a:ext uri="{FF2B5EF4-FFF2-40B4-BE49-F238E27FC236}">
                <a16:creationId xmlns:a16="http://schemas.microsoft.com/office/drawing/2014/main" id="{833F856C-EA33-43A0-2FF1-5F66648E461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7978" y="5518479"/>
            <a:ext cx="3158346" cy="1284438"/>
          </a:xfrm>
          <a:prstGeom prst="rect">
            <a:avLst/>
          </a:prstGeom>
        </p:spPr>
      </p:pic>
      <p:pic>
        <p:nvPicPr>
          <p:cNvPr id="19" name="Picture 19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C720FB0A-E581-BB67-18BE-74B070470CB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013885" y="3880090"/>
            <a:ext cx="3135701" cy="2850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46409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6">
            <a:extLst>
              <a:ext uri="{FF2B5EF4-FFF2-40B4-BE49-F238E27FC236}">
                <a16:creationId xmlns:a16="http://schemas.microsoft.com/office/drawing/2014/main" id="{0B7C4858-FAA3-4226-A856-193A01910E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8C1B503-0291-4E82-A65E-72D604D9F6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20">
            <a:extLst>
              <a:ext uri="{FF2B5EF4-FFF2-40B4-BE49-F238E27FC236}">
                <a16:creationId xmlns:a16="http://schemas.microsoft.com/office/drawing/2014/main" id="{B3F836C5-9601-4982-A121-CCA49BF7B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bg2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A4C678-F790-F192-495B-CD2BCE83B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108" y="954756"/>
            <a:ext cx="3061093" cy="3738305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0000"/>
                </a:solidFill>
                <a:cs typeface="Calibri Light"/>
              </a:rPr>
              <a:t>References</a:t>
            </a:r>
            <a:r>
              <a:rPr lang="en-US" dirty="0">
                <a:solidFill>
                  <a:srgbClr val="FFFFFF"/>
                </a:solidFill>
                <a:cs typeface="Calibri Light"/>
              </a:rPr>
              <a:t> 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8" name="Rectangle 22">
            <a:extLst>
              <a:ext uri="{FF2B5EF4-FFF2-40B4-BE49-F238E27FC236}">
                <a16:creationId xmlns:a16="http://schemas.microsoft.com/office/drawing/2014/main" id="{46CD0D05-FF47-4ABB-841C-0600CADC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D68804AD-E836-0303-EDF5-FC983D2F73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0360" y="469900"/>
            <a:ext cx="5953630" cy="54059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thekittchen. (2018). </a:t>
            </a:r>
            <a:r>
              <a:rPr lang="en-US" sz="2000" i="1">
                <a:solidFill>
                  <a:schemeClr val="bg1"/>
                </a:solidFill>
                <a:ea typeface="+mn-lt"/>
                <a:cs typeface="+mn-lt"/>
              </a:rPr>
              <a:t>24 British Foods to Try in London</a:t>
            </a: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. [online] Available at: </a:t>
            </a:r>
            <a:r>
              <a:rPr lang="en-US" sz="2000">
                <a:solidFill>
                  <a:schemeClr val="bg1"/>
                </a:solidFill>
                <a:ea typeface="+mn-lt"/>
                <a:cs typeface="+mn-lt"/>
                <a:hlinkClick r:id="rId3"/>
              </a:rPr>
              <a:t>https://thekittchen.com/24-british-foods-to-try-in-london/</a:t>
            </a: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.</a:t>
            </a:r>
            <a:endParaRPr lang="en-US" sz="2000">
              <a:solidFill>
                <a:schemeClr val="bg1"/>
              </a:solidFill>
              <a:cs typeface="Calibri" panose="020F0502020204030204"/>
            </a:endParaRPr>
          </a:p>
          <a:p>
            <a:pPr>
              <a:lnSpc>
                <a:spcPct val="90000"/>
              </a:lnSpc>
            </a:pP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‌</a:t>
            </a:r>
            <a:endParaRPr lang="en-US" sz="20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Traveleaters, A.T. (2021). </a:t>
            </a:r>
            <a:r>
              <a:rPr lang="en-US" sz="2000" i="1">
                <a:solidFill>
                  <a:schemeClr val="bg1"/>
                </a:solidFill>
                <a:ea typeface="+mn-lt"/>
                <a:cs typeface="+mn-lt"/>
              </a:rPr>
              <a:t>London Food Facts: 6 Dishes Londoners REALLY Eat</a:t>
            </a: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. [online] Will Fly for Food. Available at: </a:t>
            </a:r>
            <a:r>
              <a:rPr lang="en-US" sz="2000">
                <a:solidFill>
                  <a:schemeClr val="bg1"/>
                </a:solidFill>
                <a:ea typeface="+mn-lt"/>
                <a:cs typeface="+mn-lt"/>
                <a:hlinkClick r:id="rId4"/>
              </a:rPr>
              <a:t>https://www.willflyforfood.net/food-in-london/</a:t>
            </a: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 [Accessed 16 Nov. 2022].</a:t>
            </a:r>
            <a:endParaRPr lang="en-US" sz="2000">
              <a:solidFill>
                <a:schemeClr val="bg1"/>
              </a:solidFill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‌</a:t>
            </a:r>
            <a:endParaRPr lang="en-US" sz="20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Eating Europe. (2013). </a:t>
            </a:r>
            <a:r>
              <a:rPr lang="en-US" sz="2000" i="1">
                <a:solidFill>
                  <a:schemeClr val="bg1"/>
                </a:solidFill>
                <a:ea typeface="+mn-lt"/>
                <a:cs typeface="+mn-lt"/>
              </a:rPr>
              <a:t>Where to Eat London’s Best Traditional Foods - Eating London Guide</a:t>
            </a: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. [online] Available at: </a:t>
            </a:r>
            <a:r>
              <a:rPr lang="en-US" sz="2000">
                <a:solidFill>
                  <a:schemeClr val="bg1"/>
                </a:solidFill>
                <a:ea typeface="+mn-lt"/>
                <a:cs typeface="+mn-lt"/>
                <a:hlinkClick r:id="rId5"/>
              </a:rPr>
              <a:t>https://www.eatingeurope.com/blog/london-foods-traditional/</a:t>
            </a: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.</a:t>
            </a:r>
            <a:endParaRPr lang="en-US" sz="2000">
              <a:solidFill>
                <a:schemeClr val="bg1"/>
              </a:solidFill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‌</a:t>
            </a:r>
            <a:endParaRPr lang="en-US" sz="20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US" sz="2000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530196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</TotalTime>
  <Words>329</Words>
  <Application>Microsoft Office PowerPoint</Application>
  <PresentationFormat>Widescreen</PresentationFormat>
  <Paragraphs>56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Garamond</vt:lpstr>
      <vt:lpstr>Organic</vt:lpstr>
      <vt:lpstr>Holy trinity  Christmas menu </vt:lpstr>
      <vt:lpstr>Holy trinity  Christmas menu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PM 3</cp:lastModifiedBy>
  <cp:revision>338</cp:revision>
  <dcterms:created xsi:type="dcterms:W3CDTF">2022-11-16T05:16:28Z</dcterms:created>
  <dcterms:modified xsi:type="dcterms:W3CDTF">2022-11-16T07:14:31Z</dcterms:modified>
</cp:coreProperties>
</file>