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2C2B9A-2673-84DD-69E5-3FDC31587A81}" v="273" dt="2025-02-25T14:57:38.6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S::laura.james@uwtsd.ac.uk::e815814b-f5ab-4367-85bb-abbbaf16d579" providerId="AD" clId="Web-{862C2B9A-2673-84DD-69E5-3FDC31587A81}"/>
    <pc:docChg chg="addSld modSld addMainMaster delMainMaster">
      <pc:chgData name="Laura James" userId="S::laura.james@uwtsd.ac.uk::e815814b-f5ab-4367-85bb-abbbaf16d579" providerId="AD" clId="Web-{862C2B9A-2673-84DD-69E5-3FDC31587A81}" dt="2025-02-25T14:57:38.687" v="273" actId="1076"/>
      <pc:docMkLst>
        <pc:docMk/>
      </pc:docMkLst>
      <pc:sldChg chg="addSp modSp mod setBg modClrScheme chgLayout">
        <pc:chgData name="Laura James" userId="S::laura.james@uwtsd.ac.uk::e815814b-f5ab-4367-85bb-abbbaf16d579" providerId="AD" clId="Web-{862C2B9A-2673-84DD-69E5-3FDC31587A81}" dt="2025-02-25T12:52:17.810" v="24"/>
        <pc:sldMkLst>
          <pc:docMk/>
          <pc:sldMk cId="109857222" sldId="256"/>
        </pc:sldMkLst>
        <pc:spChg chg="mod">
          <ac:chgData name="Laura James" userId="S::laura.james@uwtsd.ac.uk::e815814b-f5ab-4367-85bb-abbbaf16d579" providerId="AD" clId="Web-{862C2B9A-2673-84DD-69E5-3FDC31587A81}" dt="2025-02-25T12:52:17.810" v="24"/>
          <ac:spMkLst>
            <pc:docMk/>
            <pc:sldMk cId="109857222" sldId="256"/>
            <ac:spMk id="2" creationId="{00000000-0000-0000-0000-000000000000}"/>
          </ac:spMkLst>
        </pc:spChg>
        <pc:spChg chg="mod">
          <ac:chgData name="Laura James" userId="S::laura.james@uwtsd.ac.uk::e815814b-f5ab-4367-85bb-abbbaf16d579" providerId="AD" clId="Web-{862C2B9A-2673-84DD-69E5-3FDC31587A81}" dt="2025-02-25T12:52:17.810" v="24"/>
          <ac:spMkLst>
            <pc:docMk/>
            <pc:sldMk cId="109857222" sldId="256"/>
            <ac:spMk id="3" creationId="{00000000-0000-0000-0000-000000000000}"/>
          </ac:spMkLst>
        </pc:spChg>
        <pc:spChg chg="add">
          <ac:chgData name="Laura James" userId="S::laura.james@uwtsd.ac.uk::e815814b-f5ab-4367-85bb-abbbaf16d579" providerId="AD" clId="Web-{862C2B9A-2673-84DD-69E5-3FDC31587A81}" dt="2025-02-25T12:52:17.810" v="24"/>
          <ac:spMkLst>
            <pc:docMk/>
            <pc:sldMk cId="109857222" sldId="256"/>
            <ac:spMk id="9" creationId="{01187F7A-920C-B377-65E8-1CF4CBCE3C2C}"/>
          </ac:spMkLst>
        </pc:spChg>
        <pc:picChg chg="add">
          <ac:chgData name="Laura James" userId="S::laura.james@uwtsd.ac.uk::e815814b-f5ab-4367-85bb-abbbaf16d579" providerId="AD" clId="Web-{862C2B9A-2673-84DD-69E5-3FDC31587A81}" dt="2025-02-25T12:52:17.810" v="24"/>
          <ac:picMkLst>
            <pc:docMk/>
            <pc:sldMk cId="109857222" sldId="256"/>
            <ac:picMk id="4" creationId="{852D9D9F-7967-CA27-F799-9211E2478113}"/>
          </ac:picMkLst>
        </pc:picChg>
      </pc:sldChg>
      <pc:sldChg chg="addSp modSp new mod setBg">
        <pc:chgData name="Laura James" userId="S::laura.james@uwtsd.ac.uk::e815814b-f5ab-4367-85bb-abbbaf16d579" providerId="AD" clId="Web-{862C2B9A-2673-84DD-69E5-3FDC31587A81}" dt="2025-02-25T12:53:19.999" v="40"/>
        <pc:sldMkLst>
          <pc:docMk/>
          <pc:sldMk cId="1804482901" sldId="257"/>
        </pc:sldMkLst>
        <pc:spChg chg="mod">
          <ac:chgData name="Laura James" userId="S::laura.james@uwtsd.ac.uk::e815814b-f5ab-4367-85bb-abbbaf16d579" providerId="AD" clId="Web-{862C2B9A-2673-84DD-69E5-3FDC31587A81}" dt="2025-02-25T12:53:19.999" v="40"/>
          <ac:spMkLst>
            <pc:docMk/>
            <pc:sldMk cId="1804482901" sldId="257"/>
            <ac:spMk id="2" creationId="{C811170F-9D88-5AAE-5F6D-7EE57143EB43}"/>
          </ac:spMkLst>
        </pc:spChg>
        <pc:spChg chg="mod">
          <ac:chgData name="Laura James" userId="S::laura.james@uwtsd.ac.uk::e815814b-f5ab-4367-85bb-abbbaf16d579" providerId="AD" clId="Web-{862C2B9A-2673-84DD-69E5-3FDC31587A81}" dt="2025-02-25T12:53:19.999" v="40"/>
          <ac:spMkLst>
            <pc:docMk/>
            <pc:sldMk cId="1804482901" sldId="257"/>
            <ac:spMk id="3" creationId="{D999B667-BE9C-5DD7-4181-239ACAD62F21}"/>
          </ac:spMkLst>
        </pc:spChg>
        <pc:spChg chg="add">
          <ac:chgData name="Laura James" userId="S::laura.james@uwtsd.ac.uk::e815814b-f5ab-4367-85bb-abbbaf16d579" providerId="AD" clId="Web-{862C2B9A-2673-84DD-69E5-3FDC31587A81}" dt="2025-02-25T12:53:19.999" v="40"/>
          <ac:spMkLst>
            <pc:docMk/>
            <pc:sldMk cId="1804482901" sldId="257"/>
            <ac:spMk id="9" creationId="{14D27876-614E-CCD5-5142-A650DBF0B099}"/>
          </ac:spMkLst>
        </pc:spChg>
        <pc:picChg chg="add mod">
          <ac:chgData name="Laura James" userId="S::laura.james@uwtsd.ac.uk::e815814b-f5ab-4367-85bb-abbbaf16d579" providerId="AD" clId="Web-{862C2B9A-2673-84DD-69E5-3FDC31587A81}" dt="2025-02-25T12:53:19.999" v="40"/>
          <ac:picMkLst>
            <pc:docMk/>
            <pc:sldMk cId="1804482901" sldId="257"/>
            <ac:picMk id="4" creationId="{ACC4B94B-1A56-107F-11FB-2AAA9E7409D4}"/>
          </ac:picMkLst>
        </pc:picChg>
      </pc:sldChg>
      <pc:sldChg chg="addSp modSp new mod setBg">
        <pc:chgData name="Laura James" userId="S::laura.james@uwtsd.ac.uk::e815814b-f5ab-4367-85bb-abbbaf16d579" providerId="AD" clId="Web-{862C2B9A-2673-84DD-69E5-3FDC31587A81}" dt="2025-02-25T13:35:23.301" v="62"/>
        <pc:sldMkLst>
          <pc:docMk/>
          <pc:sldMk cId="3183097373" sldId="258"/>
        </pc:sldMkLst>
        <pc:spChg chg="mod">
          <ac:chgData name="Laura James" userId="S::laura.james@uwtsd.ac.uk::e815814b-f5ab-4367-85bb-abbbaf16d579" providerId="AD" clId="Web-{862C2B9A-2673-84DD-69E5-3FDC31587A81}" dt="2025-02-25T13:35:23.301" v="62"/>
          <ac:spMkLst>
            <pc:docMk/>
            <pc:sldMk cId="3183097373" sldId="258"/>
            <ac:spMk id="2" creationId="{B6948793-74EF-02B7-B078-D976EE435853}"/>
          </ac:spMkLst>
        </pc:spChg>
        <pc:spChg chg="mod">
          <ac:chgData name="Laura James" userId="S::laura.james@uwtsd.ac.uk::e815814b-f5ab-4367-85bb-abbbaf16d579" providerId="AD" clId="Web-{862C2B9A-2673-84DD-69E5-3FDC31587A81}" dt="2025-02-25T13:35:23.301" v="62"/>
          <ac:spMkLst>
            <pc:docMk/>
            <pc:sldMk cId="3183097373" sldId="258"/>
            <ac:spMk id="3" creationId="{FDC84467-E561-A06E-6A7A-67C00BCF9006}"/>
          </ac:spMkLst>
        </pc:spChg>
        <pc:spChg chg="add">
          <ac:chgData name="Laura James" userId="S::laura.james@uwtsd.ac.uk::e815814b-f5ab-4367-85bb-abbbaf16d579" providerId="AD" clId="Web-{862C2B9A-2673-84DD-69E5-3FDC31587A81}" dt="2025-02-25T13:35:23.301" v="62"/>
          <ac:spMkLst>
            <pc:docMk/>
            <pc:sldMk cId="3183097373" sldId="258"/>
            <ac:spMk id="9" creationId="{BA2AFC67-0973-EC0D-F14E-710D701B20BD}"/>
          </ac:spMkLst>
        </pc:spChg>
        <pc:picChg chg="add mod ord">
          <ac:chgData name="Laura James" userId="S::laura.james@uwtsd.ac.uk::e815814b-f5ab-4367-85bb-abbbaf16d579" providerId="AD" clId="Web-{862C2B9A-2673-84DD-69E5-3FDC31587A81}" dt="2025-02-25T13:35:23.301" v="62"/>
          <ac:picMkLst>
            <pc:docMk/>
            <pc:sldMk cId="3183097373" sldId="258"/>
            <ac:picMk id="4" creationId="{B11ACA13-5377-E11B-9484-30868F60DA13}"/>
          </ac:picMkLst>
        </pc:picChg>
      </pc:sldChg>
      <pc:sldChg chg="addSp modSp new mod setBg">
        <pc:chgData name="Laura James" userId="S::laura.james@uwtsd.ac.uk::e815814b-f5ab-4367-85bb-abbbaf16d579" providerId="AD" clId="Web-{862C2B9A-2673-84DD-69E5-3FDC31587A81}" dt="2025-02-25T14:21:11.479" v="73" actId="1076"/>
        <pc:sldMkLst>
          <pc:docMk/>
          <pc:sldMk cId="3605463860" sldId="259"/>
        </pc:sldMkLst>
        <pc:spChg chg="mod">
          <ac:chgData name="Laura James" userId="S::laura.james@uwtsd.ac.uk::e815814b-f5ab-4367-85bb-abbbaf16d579" providerId="AD" clId="Web-{862C2B9A-2673-84DD-69E5-3FDC31587A81}" dt="2025-02-25T14:21:03.307" v="70" actId="1076"/>
          <ac:spMkLst>
            <pc:docMk/>
            <pc:sldMk cId="3605463860" sldId="259"/>
            <ac:spMk id="2" creationId="{467F6847-A35C-8E98-0FE0-80CB50FCAF65}"/>
          </ac:spMkLst>
        </pc:spChg>
        <pc:spChg chg="mod">
          <ac:chgData name="Laura James" userId="S::laura.james@uwtsd.ac.uk::e815814b-f5ab-4367-85bb-abbbaf16d579" providerId="AD" clId="Web-{862C2B9A-2673-84DD-69E5-3FDC31587A81}" dt="2025-02-25T14:21:11.479" v="73" actId="1076"/>
          <ac:spMkLst>
            <pc:docMk/>
            <pc:sldMk cId="3605463860" sldId="259"/>
            <ac:spMk id="3" creationId="{951D5094-1B66-7061-F8F5-F302E531769D}"/>
          </ac:spMkLst>
        </pc:spChg>
        <pc:spChg chg="add">
          <ac:chgData name="Laura James" userId="S::laura.james@uwtsd.ac.uk::e815814b-f5ab-4367-85bb-abbbaf16d579" providerId="AD" clId="Web-{862C2B9A-2673-84DD-69E5-3FDC31587A81}" dt="2025-02-25T14:20:42.181" v="66"/>
          <ac:spMkLst>
            <pc:docMk/>
            <pc:sldMk cId="3605463860" sldId="259"/>
            <ac:spMk id="9" creationId="{CD59064A-7BD3-673D-2606-9507EFB48AA1}"/>
          </ac:spMkLst>
        </pc:spChg>
        <pc:picChg chg="add mod ord">
          <ac:chgData name="Laura James" userId="S::laura.james@uwtsd.ac.uk::e815814b-f5ab-4367-85bb-abbbaf16d579" providerId="AD" clId="Web-{862C2B9A-2673-84DD-69E5-3FDC31587A81}" dt="2025-02-25T14:21:05.182" v="71" actId="1076"/>
          <ac:picMkLst>
            <pc:docMk/>
            <pc:sldMk cId="3605463860" sldId="259"/>
            <ac:picMk id="4" creationId="{A022BFA4-EE51-CC12-867F-4BB34628A6E7}"/>
          </ac:picMkLst>
        </pc:picChg>
      </pc:sldChg>
      <pc:sldChg chg="addSp delSp modSp new mod setBg">
        <pc:chgData name="Laura James" userId="S::laura.james@uwtsd.ac.uk::e815814b-f5ab-4367-85bb-abbbaf16d579" providerId="AD" clId="Web-{862C2B9A-2673-84DD-69E5-3FDC31587A81}" dt="2025-02-25T14:22:15.559" v="86" actId="20577"/>
        <pc:sldMkLst>
          <pc:docMk/>
          <pc:sldMk cId="901340296" sldId="260"/>
        </pc:sldMkLst>
        <pc:spChg chg="mod ord">
          <ac:chgData name="Laura James" userId="S::laura.james@uwtsd.ac.uk::e815814b-f5ab-4367-85bb-abbbaf16d579" providerId="AD" clId="Web-{862C2B9A-2673-84DD-69E5-3FDC31587A81}" dt="2025-02-25T14:21:56.386" v="82"/>
          <ac:spMkLst>
            <pc:docMk/>
            <pc:sldMk cId="901340296" sldId="260"/>
            <ac:spMk id="2" creationId="{B3ADACAC-FA55-AC91-8E3E-0AF0A9707875}"/>
          </ac:spMkLst>
        </pc:spChg>
        <pc:spChg chg="del">
          <ac:chgData name="Laura James" userId="S::laura.james@uwtsd.ac.uk::e815814b-f5ab-4367-85bb-abbbaf16d579" providerId="AD" clId="Web-{862C2B9A-2673-84DD-69E5-3FDC31587A81}" dt="2025-02-25T14:21:33.651" v="75"/>
          <ac:spMkLst>
            <pc:docMk/>
            <pc:sldMk cId="901340296" sldId="260"/>
            <ac:spMk id="3" creationId="{A86CB873-9DCE-6C51-0D95-66B4F67D0826}"/>
          </ac:spMkLst>
        </pc:spChg>
        <pc:spChg chg="add mod">
          <ac:chgData name="Laura James" userId="S::laura.james@uwtsd.ac.uk::e815814b-f5ab-4367-85bb-abbbaf16d579" providerId="AD" clId="Web-{862C2B9A-2673-84DD-69E5-3FDC31587A81}" dt="2025-02-25T14:22:15.559" v="86" actId="20577"/>
          <ac:spMkLst>
            <pc:docMk/>
            <pc:sldMk cId="901340296" sldId="260"/>
            <ac:spMk id="5" creationId="{C09D4B3D-0215-62BF-A138-9352240848E8}"/>
          </ac:spMkLst>
        </pc:spChg>
        <pc:spChg chg="add">
          <ac:chgData name="Laura James" userId="S::laura.james@uwtsd.ac.uk::e815814b-f5ab-4367-85bb-abbbaf16d579" providerId="AD" clId="Web-{862C2B9A-2673-84DD-69E5-3FDC31587A81}" dt="2025-02-25T14:21:56.386" v="82"/>
          <ac:spMkLst>
            <pc:docMk/>
            <pc:sldMk cId="901340296" sldId="260"/>
            <ac:spMk id="10" creationId="{CD59064A-7BD3-673D-2606-9507EFB48AA1}"/>
          </ac:spMkLst>
        </pc:spChg>
        <pc:picChg chg="add mod ord">
          <ac:chgData name="Laura James" userId="S::laura.james@uwtsd.ac.uk::e815814b-f5ab-4367-85bb-abbbaf16d579" providerId="AD" clId="Web-{862C2B9A-2673-84DD-69E5-3FDC31587A81}" dt="2025-02-25T14:21:56.386" v="82"/>
          <ac:picMkLst>
            <pc:docMk/>
            <pc:sldMk cId="901340296" sldId="260"/>
            <ac:picMk id="4" creationId="{AECF1C4D-0A6B-8AB7-163B-68C39FD9114E}"/>
          </ac:picMkLst>
        </pc:picChg>
      </pc:sldChg>
      <pc:sldChg chg="addSp delSp modSp new mod setBg">
        <pc:chgData name="Laura James" userId="S::laura.james@uwtsd.ac.uk::e815814b-f5ab-4367-85bb-abbbaf16d579" providerId="AD" clId="Web-{862C2B9A-2673-84DD-69E5-3FDC31587A81}" dt="2025-02-25T14:23:24.248" v="98"/>
        <pc:sldMkLst>
          <pc:docMk/>
          <pc:sldMk cId="3723225584" sldId="261"/>
        </pc:sldMkLst>
        <pc:spChg chg="mod">
          <ac:chgData name="Laura James" userId="S::laura.james@uwtsd.ac.uk::e815814b-f5ab-4367-85bb-abbbaf16d579" providerId="AD" clId="Web-{862C2B9A-2673-84DD-69E5-3FDC31587A81}" dt="2025-02-25T14:23:24.248" v="98"/>
          <ac:spMkLst>
            <pc:docMk/>
            <pc:sldMk cId="3723225584" sldId="261"/>
            <ac:spMk id="2" creationId="{7E6B61F4-D8AC-C619-D3A9-A1841424CB02}"/>
          </ac:spMkLst>
        </pc:spChg>
        <pc:spChg chg="del">
          <ac:chgData name="Laura James" userId="S::laura.james@uwtsd.ac.uk::e815814b-f5ab-4367-85bb-abbbaf16d579" providerId="AD" clId="Web-{862C2B9A-2673-84DD-69E5-3FDC31587A81}" dt="2025-02-25T14:23:01.153" v="88"/>
          <ac:spMkLst>
            <pc:docMk/>
            <pc:sldMk cId="3723225584" sldId="261"/>
            <ac:spMk id="3" creationId="{46C838FE-4FDC-FD83-128F-FC26F267FDA8}"/>
          </ac:spMkLst>
        </pc:spChg>
        <pc:spChg chg="add mod">
          <ac:chgData name="Laura James" userId="S::laura.james@uwtsd.ac.uk::e815814b-f5ab-4367-85bb-abbbaf16d579" providerId="AD" clId="Web-{862C2B9A-2673-84DD-69E5-3FDC31587A81}" dt="2025-02-25T14:23:24.248" v="98"/>
          <ac:spMkLst>
            <pc:docMk/>
            <pc:sldMk cId="3723225584" sldId="261"/>
            <ac:spMk id="5" creationId="{0123606E-D41B-CC16-690B-9AA705765828}"/>
          </ac:spMkLst>
        </pc:spChg>
        <pc:spChg chg="add">
          <ac:chgData name="Laura James" userId="S::laura.james@uwtsd.ac.uk::e815814b-f5ab-4367-85bb-abbbaf16d579" providerId="AD" clId="Web-{862C2B9A-2673-84DD-69E5-3FDC31587A81}" dt="2025-02-25T14:23:24.248" v="98"/>
          <ac:spMkLst>
            <pc:docMk/>
            <pc:sldMk cId="3723225584" sldId="261"/>
            <ac:spMk id="10" creationId="{CBB0869A-0BE5-B3E9-F73D-2F3691E4D932}"/>
          </ac:spMkLst>
        </pc:spChg>
        <pc:picChg chg="add mod ord">
          <ac:chgData name="Laura James" userId="S::laura.james@uwtsd.ac.uk::e815814b-f5ab-4367-85bb-abbbaf16d579" providerId="AD" clId="Web-{862C2B9A-2673-84DD-69E5-3FDC31587A81}" dt="2025-02-25T14:23:24.248" v="98"/>
          <ac:picMkLst>
            <pc:docMk/>
            <pc:sldMk cId="3723225584" sldId="261"/>
            <ac:picMk id="4" creationId="{7C79E171-9678-BAC6-9333-F1FF86487F20}"/>
          </ac:picMkLst>
        </pc:picChg>
      </pc:sldChg>
      <pc:sldChg chg="addSp modSp new mod setBg">
        <pc:chgData name="Laura James" userId="S::laura.james@uwtsd.ac.uk::e815814b-f5ab-4367-85bb-abbbaf16d579" providerId="AD" clId="Web-{862C2B9A-2673-84DD-69E5-3FDC31587A81}" dt="2025-02-25T14:24:12.030" v="109"/>
        <pc:sldMkLst>
          <pc:docMk/>
          <pc:sldMk cId="3199655973" sldId="262"/>
        </pc:sldMkLst>
        <pc:spChg chg="mod">
          <ac:chgData name="Laura James" userId="S::laura.james@uwtsd.ac.uk::e815814b-f5ab-4367-85bb-abbbaf16d579" providerId="AD" clId="Web-{862C2B9A-2673-84DD-69E5-3FDC31587A81}" dt="2025-02-25T14:24:12.030" v="109"/>
          <ac:spMkLst>
            <pc:docMk/>
            <pc:sldMk cId="3199655973" sldId="262"/>
            <ac:spMk id="2" creationId="{9FDF23F1-AC73-AD93-17D4-684EABAF22DE}"/>
          </ac:spMkLst>
        </pc:spChg>
        <pc:spChg chg="mod">
          <ac:chgData name="Laura James" userId="S::laura.james@uwtsd.ac.uk::e815814b-f5ab-4367-85bb-abbbaf16d579" providerId="AD" clId="Web-{862C2B9A-2673-84DD-69E5-3FDC31587A81}" dt="2025-02-25T14:24:12.030" v="109"/>
          <ac:spMkLst>
            <pc:docMk/>
            <pc:sldMk cId="3199655973" sldId="262"/>
            <ac:spMk id="3" creationId="{5062F60D-09A4-2221-D7A9-E4EBA03DDC8B}"/>
          </ac:spMkLst>
        </pc:spChg>
        <pc:spChg chg="add">
          <ac:chgData name="Laura James" userId="S::laura.james@uwtsd.ac.uk::e815814b-f5ab-4367-85bb-abbbaf16d579" providerId="AD" clId="Web-{862C2B9A-2673-84DD-69E5-3FDC31587A81}" dt="2025-02-25T14:24:12.030" v="109"/>
          <ac:spMkLst>
            <pc:docMk/>
            <pc:sldMk cId="3199655973" sldId="262"/>
            <ac:spMk id="9" creationId="{CBB0869A-0BE5-B3E9-F73D-2F3691E4D932}"/>
          </ac:spMkLst>
        </pc:spChg>
        <pc:picChg chg="add mod">
          <ac:chgData name="Laura James" userId="S::laura.james@uwtsd.ac.uk::e815814b-f5ab-4367-85bb-abbbaf16d579" providerId="AD" clId="Web-{862C2B9A-2673-84DD-69E5-3FDC31587A81}" dt="2025-02-25T14:24:12.030" v="109"/>
          <ac:picMkLst>
            <pc:docMk/>
            <pc:sldMk cId="3199655973" sldId="262"/>
            <ac:picMk id="4" creationId="{9C53B9D2-5C1B-9CBA-19FA-FAD83D2AE87A}"/>
          </ac:picMkLst>
        </pc:picChg>
      </pc:sldChg>
      <pc:sldChg chg="addSp delSp modSp new mod setBg">
        <pc:chgData name="Laura James" userId="S::laura.james@uwtsd.ac.uk::e815814b-f5ab-4367-85bb-abbbaf16d579" providerId="AD" clId="Web-{862C2B9A-2673-84DD-69E5-3FDC31587A81}" dt="2025-02-25T14:24:54.250" v="117"/>
        <pc:sldMkLst>
          <pc:docMk/>
          <pc:sldMk cId="722054738" sldId="263"/>
        </pc:sldMkLst>
        <pc:spChg chg="mod ord">
          <ac:chgData name="Laura James" userId="S::laura.james@uwtsd.ac.uk::e815814b-f5ab-4367-85bb-abbbaf16d579" providerId="AD" clId="Web-{862C2B9A-2673-84DD-69E5-3FDC31587A81}" dt="2025-02-25T14:24:54.250" v="117"/>
          <ac:spMkLst>
            <pc:docMk/>
            <pc:sldMk cId="722054738" sldId="263"/>
            <ac:spMk id="2" creationId="{09BE5C82-60DF-D134-FF3A-5BF277F15D12}"/>
          </ac:spMkLst>
        </pc:spChg>
        <pc:spChg chg="del">
          <ac:chgData name="Laura James" userId="S::laura.james@uwtsd.ac.uk::e815814b-f5ab-4367-85bb-abbbaf16d579" providerId="AD" clId="Web-{862C2B9A-2673-84DD-69E5-3FDC31587A81}" dt="2025-02-25T14:24:32.405" v="111"/>
          <ac:spMkLst>
            <pc:docMk/>
            <pc:sldMk cId="722054738" sldId="263"/>
            <ac:spMk id="3" creationId="{0538A1FD-4861-8D19-5E96-E5595A120726}"/>
          </ac:spMkLst>
        </pc:spChg>
        <pc:spChg chg="add mod">
          <ac:chgData name="Laura James" userId="S::laura.james@uwtsd.ac.uk::e815814b-f5ab-4367-85bb-abbbaf16d579" providerId="AD" clId="Web-{862C2B9A-2673-84DD-69E5-3FDC31587A81}" dt="2025-02-25T14:24:54.250" v="117"/>
          <ac:spMkLst>
            <pc:docMk/>
            <pc:sldMk cId="722054738" sldId="263"/>
            <ac:spMk id="5" creationId="{4E1E09D9-3E83-C2CF-C4D9-94DE2278EA1D}"/>
          </ac:spMkLst>
        </pc:spChg>
        <pc:spChg chg="add">
          <ac:chgData name="Laura James" userId="S::laura.james@uwtsd.ac.uk::e815814b-f5ab-4367-85bb-abbbaf16d579" providerId="AD" clId="Web-{862C2B9A-2673-84DD-69E5-3FDC31587A81}" dt="2025-02-25T14:24:54.250" v="117"/>
          <ac:spMkLst>
            <pc:docMk/>
            <pc:sldMk cId="722054738" sldId="263"/>
            <ac:spMk id="10" creationId="{CD59064A-7BD3-673D-2606-9507EFB48AA1}"/>
          </ac:spMkLst>
        </pc:spChg>
        <pc:picChg chg="add mod ord">
          <ac:chgData name="Laura James" userId="S::laura.james@uwtsd.ac.uk::e815814b-f5ab-4367-85bb-abbbaf16d579" providerId="AD" clId="Web-{862C2B9A-2673-84DD-69E5-3FDC31587A81}" dt="2025-02-25T14:24:54.250" v="117"/>
          <ac:picMkLst>
            <pc:docMk/>
            <pc:sldMk cId="722054738" sldId="263"/>
            <ac:picMk id="4" creationId="{E6CD405A-039C-1FF9-666B-9E7E594DB824}"/>
          </ac:picMkLst>
        </pc:picChg>
      </pc:sldChg>
      <pc:sldChg chg="addSp delSp modSp new mod setBg">
        <pc:chgData name="Laura James" userId="S::laura.james@uwtsd.ac.uk::e815814b-f5ab-4367-85bb-abbbaf16d579" providerId="AD" clId="Web-{862C2B9A-2673-84DD-69E5-3FDC31587A81}" dt="2025-02-25T14:25:41.313" v="130"/>
        <pc:sldMkLst>
          <pc:docMk/>
          <pc:sldMk cId="1654862991" sldId="264"/>
        </pc:sldMkLst>
        <pc:spChg chg="mod">
          <ac:chgData name="Laura James" userId="S::laura.james@uwtsd.ac.uk::e815814b-f5ab-4367-85bb-abbbaf16d579" providerId="AD" clId="Web-{862C2B9A-2673-84DD-69E5-3FDC31587A81}" dt="2025-02-25T14:25:41.313" v="130"/>
          <ac:spMkLst>
            <pc:docMk/>
            <pc:sldMk cId="1654862991" sldId="264"/>
            <ac:spMk id="2" creationId="{8ED9113B-FFD6-4A10-6DAA-7559860136D7}"/>
          </ac:spMkLst>
        </pc:spChg>
        <pc:spChg chg="del">
          <ac:chgData name="Laura James" userId="S::laura.james@uwtsd.ac.uk::e815814b-f5ab-4367-85bb-abbbaf16d579" providerId="AD" clId="Web-{862C2B9A-2673-84DD-69E5-3FDC31587A81}" dt="2025-02-25T14:25:15.563" v="119"/>
          <ac:spMkLst>
            <pc:docMk/>
            <pc:sldMk cId="1654862991" sldId="264"/>
            <ac:spMk id="3" creationId="{EDF10B78-6407-B6BE-660C-55855BBADF8D}"/>
          </ac:spMkLst>
        </pc:spChg>
        <pc:spChg chg="add mod">
          <ac:chgData name="Laura James" userId="S::laura.james@uwtsd.ac.uk::e815814b-f5ab-4367-85bb-abbbaf16d579" providerId="AD" clId="Web-{862C2B9A-2673-84DD-69E5-3FDC31587A81}" dt="2025-02-25T14:25:41.313" v="130"/>
          <ac:spMkLst>
            <pc:docMk/>
            <pc:sldMk cId="1654862991" sldId="264"/>
            <ac:spMk id="5" creationId="{3B329B6E-366F-D346-91D8-6685A5D7A419}"/>
          </ac:spMkLst>
        </pc:spChg>
        <pc:spChg chg="add">
          <ac:chgData name="Laura James" userId="S::laura.james@uwtsd.ac.uk::e815814b-f5ab-4367-85bb-abbbaf16d579" providerId="AD" clId="Web-{862C2B9A-2673-84DD-69E5-3FDC31587A81}" dt="2025-02-25T14:25:41.313" v="130"/>
          <ac:spMkLst>
            <pc:docMk/>
            <pc:sldMk cId="1654862991" sldId="264"/>
            <ac:spMk id="10" creationId="{CBB0869A-0BE5-B3E9-F73D-2F3691E4D932}"/>
          </ac:spMkLst>
        </pc:spChg>
        <pc:picChg chg="add mod ord">
          <ac:chgData name="Laura James" userId="S::laura.james@uwtsd.ac.uk::e815814b-f5ab-4367-85bb-abbbaf16d579" providerId="AD" clId="Web-{862C2B9A-2673-84DD-69E5-3FDC31587A81}" dt="2025-02-25T14:25:41.313" v="130"/>
          <ac:picMkLst>
            <pc:docMk/>
            <pc:sldMk cId="1654862991" sldId="264"/>
            <ac:picMk id="4" creationId="{E41C0095-EDE4-7C7E-12B6-799B9AFB6E3B}"/>
          </ac:picMkLst>
        </pc:picChg>
      </pc:sldChg>
      <pc:sldChg chg="addSp delSp modSp new mod setBg">
        <pc:chgData name="Laura James" userId="S::laura.james@uwtsd.ac.uk::e815814b-f5ab-4367-85bb-abbbaf16d579" providerId="AD" clId="Web-{862C2B9A-2673-84DD-69E5-3FDC31587A81}" dt="2025-02-25T14:29:04.584" v="141"/>
        <pc:sldMkLst>
          <pc:docMk/>
          <pc:sldMk cId="4292214940" sldId="265"/>
        </pc:sldMkLst>
        <pc:spChg chg="del">
          <ac:chgData name="Laura James" userId="S::laura.james@uwtsd.ac.uk::e815814b-f5ab-4367-85bb-abbbaf16d579" providerId="AD" clId="Web-{862C2B9A-2673-84DD-69E5-3FDC31587A81}" dt="2025-02-25T14:26:10.267" v="134"/>
          <ac:spMkLst>
            <pc:docMk/>
            <pc:sldMk cId="4292214940" sldId="265"/>
            <ac:spMk id="2" creationId="{2E24EBA6-E302-BE0B-E6D2-B46550F37DC9}"/>
          </ac:spMkLst>
        </pc:spChg>
        <pc:spChg chg="mod ord">
          <ac:chgData name="Laura James" userId="S::laura.james@uwtsd.ac.uk::e815814b-f5ab-4367-85bb-abbbaf16d579" providerId="AD" clId="Web-{862C2B9A-2673-84DD-69E5-3FDC31587A81}" dt="2025-02-25T14:29:04.584" v="141"/>
          <ac:spMkLst>
            <pc:docMk/>
            <pc:sldMk cId="4292214940" sldId="265"/>
            <ac:spMk id="3" creationId="{EFA0A6AB-9291-F4C3-ABB9-3767B44A95D3}"/>
          </ac:spMkLst>
        </pc:spChg>
        <pc:spChg chg="add">
          <ac:chgData name="Laura James" userId="S::laura.james@uwtsd.ac.uk::e815814b-f5ab-4367-85bb-abbbaf16d579" providerId="AD" clId="Web-{862C2B9A-2673-84DD-69E5-3FDC31587A81}" dt="2025-02-25T14:29:04.584" v="141"/>
          <ac:spMkLst>
            <pc:docMk/>
            <pc:sldMk cId="4292214940" sldId="265"/>
            <ac:spMk id="12" creationId="{33A151A1-919B-A89B-5C79-F9A91E73778A}"/>
          </ac:spMkLst>
        </pc:spChg>
        <pc:picChg chg="add mod ord">
          <ac:chgData name="Laura James" userId="S::laura.james@uwtsd.ac.uk::e815814b-f5ab-4367-85bb-abbbaf16d579" providerId="AD" clId="Web-{862C2B9A-2673-84DD-69E5-3FDC31587A81}" dt="2025-02-25T14:29:04.584" v="141"/>
          <ac:picMkLst>
            <pc:docMk/>
            <pc:sldMk cId="4292214940" sldId="265"/>
            <ac:picMk id="4" creationId="{FA82670F-A2F9-E49E-66D8-51B824FC0683}"/>
          </ac:picMkLst>
        </pc:picChg>
        <pc:picChg chg="add mod ord">
          <ac:chgData name="Laura James" userId="S::laura.james@uwtsd.ac.uk::e815814b-f5ab-4367-85bb-abbbaf16d579" providerId="AD" clId="Web-{862C2B9A-2673-84DD-69E5-3FDC31587A81}" dt="2025-02-25T14:29:04.584" v="141"/>
          <ac:picMkLst>
            <pc:docMk/>
            <pc:sldMk cId="4292214940" sldId="265"/>
            <ac:picMk id="5" creationId="{A01EB1A6-B082-5CC5-2CBA-9AC990A5317E}"/>
          </ac:picMkLst>
        </pc:picChg>
        <pc:picChg chg="add mod">
          <ac:chgData name="Laura James" userId="S::laura.james@uwtsd.ac.uk::e815814b-f5ab-4367-85bb-abbbaf16d579" providerId="AD" clId="Web-{862C2B9A-2673-84DD-69E5-3FDC31587A81}" dt="2025-02-25T14:29:04.584" v="141"/>
          <ac:picMkLst>
            <pc:docMk/>
            <pc:sldMk cId="4292214940" sldId="265"/>
            <ac:picMk id="6" creationId="{53020F55-BFB4-E689-971B-E19942E38953}"/>
          </ac:picMkLst>
        </pc:picChg>
        <pc:picChg chg="add mod">
          <ac:chgData name="Laura James" userId="S::laura.james@uwtsd.ac.uk::e815814b-f5ab-4367-85bb-abbbaf16d579" providerId="AD" clId="Web-{862C2B9A-2673-84DD-69E5-3FDC31587A81}" dt="2025-02-25T14:29:04.584" v="141"/>
          <ac:picMkLst>
            <pc:docMk/>
            <pc:sldMk cId="4292214940" sldId="265"/>
            <ac:picMk id="7" creationId="{C7BF8C10-DBD4-95AA-F4B9-3E4C084D2759}"/>
          </ac:picMkLst>
        </pc:picChg>
      </pc:sldChg>
      <pc:sldChg chg="addSp delSp modSp new mod setBg">
        <pc:chgData name="Laura James" userId="S::laura.james@uwtsd.ac.uk::e815814b-f5ab-4367-85bb-abbbaf16d579" providerId="AD" clId="Web-{862C2B9A-2673-84DD-69E5-3FDC31587A81}" dt="2025-02-25T14:30:35.586" v="171"/>
        <pc:sldMkLst>
          <pc:docMk/>
          <pc:sldMk cId="4184053948" sldId="266"/>
        </pc:sldMkLst>
        <pc:spChg chg="mod ord">
          <ac:chgData name="Laura James" userId="S::laura.james@uwtsd.ac.uk::e815814b-f5ab-4367-85bb-abbbaf16d579" providerId="AD" clId="Web-{862C2B9A-2673-84DD-69E5-3FDC31587A81}" dt="2025-02-25T14:30:35.586" v="171"/>
          <ac:spMkLst>
            <pc:docMk/>
            <pc:sldMk cId="4184053948" sldId="266"/>
            <ac:spMk id="2" creationId="{94963DCE-4D8E-7201-4ECE-43EB769EFE26}"/>
          </ac:spMkLst>
        </pc:spChg>
        <pc:spChg chg="del mod">
          <ac:chgData name="Laura James" userId="S::laura.james@uwtsd.ac.uk::e815814b-f5ab-4367-85bb-abbbaf16d579" providerId="AD" clId="Web-{862C2B9A-2673-84DD-69E5-3FDC31587A81}" dt="2025-02-25T14:30:33.211" v="170"/>
          <ac:spMkLst>
            <pc:docMk/>
            <pc:sldMk cId="4184053948" sldId="266"/>
            <ac:spMk id="3" creationId="{79790FFD-BDB2-19B3-6E67-5FB7331789B4}"/>
          </ac:spMkLst>
        </pc:spChg>
        <pc:spChg chg="add">
          <ac:chgData name="Laura James" userId="S::laura.james@uwtsd.ac.uk::e815814b-f5ab-4367-85bb-abbbaf16d579" providerId="AD" clId="Web-{862C2B9A-2673-84DD-69E5-3FDC31587A81}" dt="2025-02-25T14:30:35.586" v="171"/>
          <ac:spMkLst>
            <pc:docMk/>
            <pc:sldMk cId="4184053948" sldId="266"/>
            <ac:spMk id="9" creationId="{6DA9942F-A18C-9E9D-BF08-9291C54E1CC4}"/>
          </ac:spMkLst>
        </pc:spChg>
        <pc:picChg chg="add mod ord">
          <ac:chgData name="Laura James" userId="S::laura.james@uwtsd.ac.uk::e815814b-f5ab-4367-85bb-abbbaf16d579" providerId="AD" clId="Web-{862C2B9A-2673-84DD-69E5-3FDC31587A81}" dt="2025-02-25T14:30:35.586" v="171"/>
          <ac:picMkLst>
            <pc:docMk/>
            <pc:sldMk cId="4184053948" sldId="266"/>
            <ac:picMk id="4" creationId="{AB914D4F-BAFD-0853-26FD-B78BC7C96C6C}"/>
          </ac:picMkLst>
        </pc:picChg>
      </pc:sldChg>
      <pc:sldChg chg="addSp delSp modSp new">
        <pc:chgData name="Laura James" userId="S::laura.james@uwtsd.ac.uk::e815814b-f5ab-4367-85bb-abbbaf16d579" providerId="AD" clId="Web-{862C2B9A-2673-84DD-69E5-3FDC31587A81}" dt="2025-02-25T14:43:06.229" v="201"/>
        <pc:sldMkLst>
          <pc:docMk/>
          <pc:sldMk cId="2271717008" sldId="267"/>
        </pc:sldMkLst>
        <pc:spChg chg="mod">
          <ac:chgData name="Laura James" userId="S::laura.james@uwtsd.ac.uk::e815814b-f5ab-4367-85bb-abbbaf16d579" providerId="AD" clId="Web-{862C2B9A-2673-84DD-69E5-3FDC31587A81}" dt="2025-02-25T14:43:00.822" v="199" actId="20577"/>
          <ac:spMkLst>
            <pc:docMk/>
            <pc:sldMk cId="2271717008" sldId="267"/>
            <ac:spMk id="2" creationId="{BC71C1DC-4445-2681-CF82-7CB79AB6B788}"/>
          </ac:spMkLst>
        </pc:spChg>
        <pc:spChg chg="del">
          <ac:chgData name="Laura James" userId="S::laura.james@uwtsd.ac.uk::e815814b-f5ab-4367-85bb-abbbaf16d579" providerId="AD" clId="Web-{862C2B9A-2673-84DD-69E5-3FDC31587A81}" dt="2025-02-25T14:43:06.197" v="200"/>
          <ac:spMkLst>
            <pc:docMk/>
            <pc:sldMk cId="2271717008" sldId="267"/>
            <ac:spMk id="3" creationId="{54C28BE6-B519-DCB0-811D-22FC25326054}"/>
          </ac:spMkLst>
        </pc:spChg>
        <pc:picChg chg="add mod ord">
          <ac:chgData name="Laura James" userId="S::laura.james@uwtsd.ac.uk::e815814b-f5ab-4367-85bb-abbbaf16d579" providerId="AD" clId="Web-{862C2B9A-2673-84DD-69E5-3FDC31587A81}" dt="2025-02-25T14:43:06.229" v="201"/>
          <ac:picMkLst>
            <pc:docMk/>
            <pc:sldMk cId="2271717008" sldId="267"/>
            <ac:picMk id="4" creationId="{DCB61ACD-5210-7FBB-6BAF-4326BBB4ED23}"/>
          </ac:picMkLst>
        </pc:picChg>
      </pc:sldChg>
      <pc:sldChg chg="addSp delSp modSp new mod setBg">
        <pc:chgData name="Laura James" userId="S::laura.james@uwtsd.ac.uk::e815814b-f5ab-4367-85bb-abbbaf16d579" providerId="AD" clId="Web-{862C2B9A-2673-84DD-69E5-3FDC31587A81}" dt="2025-02-25T14:45:53.998" v="218"/>
        <pc:sldMkLst>
          <pc:docMk/>
          <pc:sldMk cId="698337003" sldId="268"/>
        </pc:sldMkLst>
        <pc:spChg chg="mod">
          <ac:chgData name="Laura James" userId="S::laura.james@uwtsd.ac.uk::e815814b-f5ab-4367-85bb-abbbaf16d579" providerId="AD" clId="Web-{862C2B9A-2673-84DD-69E5-3FDC31587A81}" dt="2025-02-25T14:45:53.998" v="218"/>
          <ac:spMkLst>
            <pc:docMk/>
            <pc:sldMk cId="698337003" sldId="268"/>
            <ac:spMk id="2" creationId="{D8AD1511-7A77-6C23-4576-7A155E9F8019}"/>
          </ac:spMkLst>
        </pc:spChg>
        <pc:spChg chg="mod">
          <ac:chgData name="Laura James" userId="S::laura.james@uwtsd.ac.uk::e815814b-f5ab-4367-85bb-abbbaf16d579" providerId="AD" clId="Web-{862C2B9A-2673-84DD-69E5-3FDC31587A81}" dt="2025-02-25T14:45:53.998" v="218"/>
          <ac:spMkLst>
            <pc:docMk/>
            <pc:sldMk cId="698337003" sldId="268"/>
            <ac:spMk id="3" creationId="{514E9954-C25F-33BA-3E7F-81FF4CE360D9}"/>
          </ac:spMkLst>
        </pc:spChg>
        <pc:spChg chg="add del">
          <ac:chgData name="Laura James" userId="S::laura.james@uwtsd.ac.uk::e815814b-f5ab-4367-85bb-abbbaf16d579" providerId="AD" clId="Web-{862C2B9A-2673-84DD-69E5-3FDC31587A81}" dt="2025-02-25T14:45:53.983" v="217"/>
          <ac:spMkLst>
            <pc:docMk/>
            <pc:sldMk cId="698337003" sldId="268"/>
            <ac:spMk id="9" creationId="{CBB0869A-0BE5-B3E9-F73D-2F3691E4D932}"/>
          </ac:spMkLst>
        </pc:spChg>
        <pc:spChg chg="add">
          <ac:chgData name="Laura James" userId="S::laura.james@uwtsd.ac.uk::e815814b-f5ab-4367-85bb-abbbaf16d579" providerId="AD" clId="Web-{862C2B9A-2673-84DD-69E5-3FDC31587A81}" dt="2025-02-25T14:45:53.998" v="218"/>
          <ac:spMkLst>
            <pc:docMk/>
            <pc:sldMk cId="698337003" sldId="268"/>
            <ac:spMk id="11" creationId="{BA2AFC67-0973-EC0D-F14E-710D701B20BD}"/>
          </ac:spMkLst>
        </pc:spChg>
        <pc:picChg chg="add mod ord">
          <ac:chgData name="Laura James" userId="S::laura.james@uwtsd.ac.uk::e815814b-f5ab-4367-85bb-abbbaf16d579" providerId="AD" clId="Web-{862C2B9A-2673-84DD-69E5-3FDC31587A81}" dt="2025-02-25T14:45:53.998" v="218"/>
          <ac:picMkLst>
            <pc:docMk/>
            <pc:sldMk cId="698337003" sldId="268"/>
            <ac:picMk id="4" creationId="{1EB06B12-5858-CDEC-D83B-6B3C0C186F70}"/>
          </ac:picMkLst>
        </pc:picChg>
      </pc:sldChg>
      <pc:sldChg chg="addSp delSp modSp new mod setBg">
        <pc:chgData name="Laura James" userId="S::laura.james@uwtsd.ac.uk::e815814b-f5ab-4367-85bb-abbbaf16d579" providerId="AD" clId="Web-{862C2B9A-2673-84DD-69E5-3FDC31587A81}" dt="2025-02-25T14:49:38.941" v="224"/>
        <pc:sldMkLst>
          <pc:docMk/>
          <pc:sldMk cId="3763965815" sldId="269"/>
        </pc:sldMkLst>
        <pc:spChg chg="mod">
          <ac:chgData name="Laura James" userId="S::laura.james@uwtsd.ac.uk::e815814b-f5ab-4367-85bb-abbbaf16d579" providerId="AD" clId="Web-{862C2B9A-2673-84DD-69E5-3FDC31587A81}" dt="2025-02-25T14:49:38.941" v="224"/>
          <ac:spMkLst>
            <pc:docMk/>
            <pc:sldMk cId="3763965815" sldId="269"/>
            <ac:spMk id="2" creationId="{179E80F7-D3DA-E7F6-429E-044CE75DA9AF}"/>
          </ac:spMkLst>
        </pc:spChg>
        <pc:spChg chg="del mod">
          <ac:chgData name="Laura James" userId="S::laura.james@uwtsd.ac.uk::e815814b-f5ab-4367-85bb-abbbaf16d579" providerId="AD" clId="Web-{862C2B9A-2673-84DD-69E5-3FDC31587A81}" dt="2025-02-25T14:48:40.174" v="222"/>
          <ac:spMkLst>
            <pc:docMk/>
            <pc:sldMk cId="3763965815" sldId="269"/>
            <ac:spMk id="3" creationId="{9ED7BD91-2F41-E47C-69BA-5854261CB143}"/>
          </ac:spMkLst>
        </pc:spChg>
        <pc:spChg chg="add">
          <ac:chgData name="Laura James" userId="S::laura.james@uwtsd.ac.uk::e815814b-f5ab-4367-85bb-abbbaf16d579" providerId="AD" clId="Web-{862C2B9A-2673-84DD-69E5-3FDC31587A81}" dt="2025-02-25T14:49:38.941" v="224"/>
          <ac:spMkLst>
            <pc:docMk/>
            <pc:sldMk cId="3763965815" sldId="269"/>
            <ac:spMk id="9" creationId="{5AB5C7EE-A919-646B-4F86-BACCBC52D961}"/>
          </ac:spMkLst>
        </pc:spChg>
        <pc:picChg chg="add mod">
          <ac:chgData name="Laura James" userId="S::laura.james@uwtsd.ac.uk::e815814b-f5ab-4367-85bb-abbbaf16d579" providerId="AD" clId="Web-{862C2B9A-2673-84DD-69E5-3FDC31587A81}" dt="2025-02-25T14:49:38.941" v="224"/>
          <ac:picMkLst>
            <pc:docMk/>
            <pc:sldMk cId="3763965815" sldId="269"/>
            <ac:picMk id="4" creationId="{F404ECF3-1FCE-AFE0-0E4A-981C986FC003}"/>
          </ac:picMkLst>
        </pc:picChg>
      </pc:sldChg>
      <pc:sldChg chg="addSp delSp modSp new mod setBg">
        <pc:chgData name="Laura James" userId="S::laura.james@uwtsd.ac.uk::e815814b-f5ab-4367-85bb-abbbaf16d579" providerId="AD" clId="Web-{862C2B9A-2673-84DD-69E5-3FDC31587A81}" dt="2025-02-25T14:56:39.107" v="261" actId="1076"/>
        <pc:sldMkLst>
          <pc:docMk/>
          <pc:sldMk cId="2150534547" sldId="270"/>
        </pc:sldMkLst>
        <pc:spChg chg="mod ord">
          <ac:chgData name="Laura James" userId="S::laura.james@uwtsd.ac.uk::e815814b-f5ab-4367-85bb-abbbaf16d579" providerId="AD" clId="Web-{862C2B9A-2673-84DD-69E5-3FDC31587A81}" dt="2025-02-25T14:53:08.712" v="234" actId="20577"/>
          <ac:spMkLst>
            <pc:docMk/>
            <pc:sldMk cId="2150534547" sldId="270"/>
            <ac:spMk id="2" creationId="{F12D4E22-DEEA-40A8-1AF2-878FE4409E02}"/>
          </ac:spMkLst>
        </pc:spChg>
        <pc:spChg chg="del">
          <ac:chgData name="Laura James" userId="S::laura.james@uwtsd.ac.uk::e815814b-f5ab-4367-85bb-abbbaf16d579" providerId="AD" clId="Web-{862C2B9A-2673-84DD-69E5-3FDC31587A81}" dt="2025-02-25T14:52:30.070" v="228"/>
          <ac:spMkLst>
            <pc:docMk/>
            <pc:sldMk cId="2150534547" sldId="270"/>
            <ac:spMk id="3" creationId="{76D41993-D9BA-B9F4-AC79-4A15CFAB841E}"/>
          </ac:spMkLst>
        </pc:spChg>
        <pc:spChg chg="add del">
          <ac:chgData name="Laura James" userId="S::laura.james@uwtsd.ac.uk::e815814b-f5ab-4367-85bb-abbbaf16d579" providerId="AD" clId="Web-{862C2B9A-2673-84DD-69E5-3FDC31587A81}" dt="2025-02-25T14:53:00.430" v="230"/>
          <ac:spMkLst>
            <pc:docMk/>
            <pc:sldMk cId="2150534547" sldId="270"/>
            <ac:spMk id="9" creationId="{80B98925-0550-1AFB-C1DC-02792400FB71}"/>
          </ac:spMkLst>
        </pc:spChg>
        <pc:spChg chg="add">
          <ac:chgData name="Laura James" userId="S::laura.james@uwtsd.ac.uk::e815814b-f5ab-4367-85bb-abbbaf16d579" providerId="AD" clId="Web-{862C2B9A-2673-84DD-69E5-3FDC31587A81}" dt="2025-02-25T14:53:00.430" v="231"/>
          <ac:spMkLst>
            <pc:docMk/>
            <pc:sldMk cId="2150534547" sldId="270"/>
            <ac:spMk id="11" creationId="{9B65F7F7-2FCE-8F01-53DE-15C39342BE99}"/>
          </ac:spMkLst>
        </pc:spChg>
        <pc:picChg chg="add mod ord">
          <ac:chgData name="Laura James" userId="S::laura.james@uwtsd.ac.uk::e815814b-f5ab-4367-85bb-abbbaf16d579" providerId="AD" clId="Web-{862C2B9A-2673-84DD-69E5-3FDC31587A81}" dt="2025-02-25T14:56:39.107" v="261" actId="1076"/>
          <ac:picMkLst>
            <pc:docMk/>
            <pc:sldMk cId="2150534547" sldId="270"/>
            <ac:picMk id="4" creationId="{C24D5E67-C8F9-6682-954B-1B8B814CD717}"/>
          </ac:picMkLst>
        </pc:picChg>
      </pc:sldChg>
      <pc:sldChg chg="addSp delSp modSp new mod setBg setClrOvrMap">
        <pc:chgData name="Laura James" userId="S::laura.james@uwtsd.ac.uk::e815814b-f5ab-4367-85bb-abbbaf16d579" providerId="AD" clId="Web-{862C2B9A-2673-84DD-69E5-3FDC31587A81}" dt="2025-02-25T14:53:26.337" v="244"/>
        <pc:sldMkLst>
          <pc:docMk/>
          <pc:sldMk cId="3491114487" sldId="271"/>
        </pc:sldMkLst>
        <pc:spChg chg="mod">
          <ac:chgData name="Laura James" userId="S::laura.james@uwtsd.ac.uk::e815814b-f5ab-4367-85bb-abbbaf16d579" providerId="AD" clId="Web-{862C2B9A-2673-84DD-69E5-3FDC31587A81}" dt="2025-02-25T14:53:26.337" v="244"/>
          <ac:spMkLst>
            <pc:docMk/>
            <pc:sldMk cId="3491114487" sldId="271"/>
            <ac:spMk id="2" creationId="{6CE58899-1D71-D74E-E834-C4D799C1CD41}"/>
          </ac:spMkLst>
        </pc:spChg>
        <pc:spChg chg="add del">
          <ac:chgData name="Laura James" userId="S::laura.james@uwtsd.ac.uk::e815814b-f5ab-4367-85bb-abbbaf16d579" providerId="AD" clId="Web-{862C2B9A-2673-84DD-69E5-3FDC31587A81}" dt="2025-02-25T14:53:26.337" v="244"/>
          <ac:spMkLst>
            <pc:docMk/>
            <pc:sldMk cId="3491114487" sldId="271"/>
            <ac:spMk id="3" creationId="{4A952DAF-A776-F3FD-498D-7D65812D8606}"/>
          </ac:spMkLst>
        </pc:spChg>
        <pc:spChg chg="add del">
          <ac:chgData name="Laura James" userId="S::laura.james@uwtsd.ac.uk::e815814b-f5ab-4367-85bb-abbbaf16d579" providerId="AD" clId="Web-{862C2B9A-2673-84DD-69E5-3FDC31587A81}" dt="2025-02-25T14:53:26.321" v="243"/>
          <ac:spMkLst>
            <pc:docMk/>
            <pc:sldMk cId="3491114487" sldId="271"/>
            <ac:spMk id="9" creationId="{ED587E41-605C-A8E4-8BA5-0E0B3797C9AA}"/>
          </ac:spMkLst>
        </pc:spChg>
        <pc:spChg chg="add del">
          <ac:chgData name="Laura James" userId="S::laura.james@uwtsd.ac.uk::e815814b-f5ab-4367-85bb-abbbaf16d579" providerId="AD" clId="Web-{862C2B9A-2673-84DD-69E5-3FDC31587A81}" dt="2025-02-25T14:53:26.321" v="243"/>
          <ac:spMkLst>
            <pc:docMk/>
            <pc:sldMk cId="3491114487" sldId="271"/>
            <ac:spMk id="11" creationId="{EBD48A03-0DF9-3063-CB15-1BC2AEC79F1C}"/>
          </ac:spMkLst>
        </pc:spChg>
        <pc:spChg chg="add">
          <ac:chgData name="Laura James" userId="S::laura.james@uwtsd.ac.uk::e815814b-f5ab-4367-85bb-abbbaf16d579" providerId="AD" clId="Web-{862C2B9A-2673-84DD-69E5-3FDC31587A81}" dt="2025-02-25T14:53:26.337" v="244"/>
          <ac:spMkLst>
            <pc:docMk/>
            <pc:sldMk cId="3491114487" sldId="271"/>
            <ac:spMk id="13" creationId="{ED587E41-605C-A8E4-8BA5-0E0B3797C9AA}"/>
          </ac:spMkLst>
        </pc:spChg>
        <pc:spChg chg="add">
          <ac:chgData name="Laura James" userId="S::laura.james@uwtsd.ac.uk::e815814b-f5ab-4367-85bb-abbbaf16d579" providerId="AD" clId="Web-{862C2B9A-2673-84DD-69E5-3FDC31587A81}" dt="2025-02-25T14:53:26.337" v="244"/>
          <ac:spMkLst>
            <pc:docMk/>
            <pc:sldMk cId="3491114487" sldId="271"/>
            <ac:spMk id="15" creationId="{EBD48A03-0DF9-3063-CB15-1BC2AEC79F1C}"/>
          </ac:spMkLst>
        </pc:spChg>
        <pc:picChg chg="add del">
          <ac:chgData name="Laura James" userId="S::laura.james@uwtsd.ac.uk::e815814b-f5ab-4367-85bb-abbbaf16d579" providerId="AD" clId="Web-{862C2B9A-2673-84DD-69E5-3FDC31587A81}" dt="2025-02-25T14:53:26.321" v="243"/>
          <ac:picMkLst>
            <pc:docMk/>
            <pc:sldMk cId="3491114487" sldId="271"/>
            <ac:picMk id="5" creationId="{4A41D44E-971B-F5EE-C86C-15DE38C58DC4}"/>
          </ac:picMkLst>
        </pc:picChg>
        <pc:picChg chg="add">
          <ac:chgData name="Laura James" userId="S::laura.james@uwtsd.ac.uk::e815814b-f5ab-4367-85bb-abbbaf16d579" providerId="AD" clId="Web-{862C2B9A-2673-84DD-69E5-3FDC31587A81}" dt="2025-02-25T14:53:26.337" v="244"/>
          <ac:picMkLst>
            <pc:docMk/>
            <pc:sldMk cId="3491114487" sldId="271"/>
            <ac:picMk id="14" creationId="{3EB49146-9E46-ACDC-A6B7-5B17FBFDE560}"/>
          </ac:picMkLst>
        </pc:picChg>
      </pc:sldChg>
      <pc:sldChg chg="addSp delSp modSp new">
        <pc:chgData name="Laura James" userId="S::laura.james@uwtsd.ac.uk::e815814b-f5ab-4367-85bb-abbbaf16d579" providerId="AD" clId="Web-{862C2B9A-2673-84DD-69E5-3FDC31587A81}" dt="2025-02-25T14:56:30.951" v="259" actId="1076"/>
        <pc:sldMkLst>
          <pc:docMk/>
          <pc:sldMk cId="3099461319" sldId="272"/>
        </pc:sldMkLst>
        <pc:spChg chg="del">
          <ac:chgData name="Laura James" userId="S::laura.james@uwtsd.ac.uk::e815814b-f5ab-4367-85bb-abbbaf16d579" providerId="AD" clId="Web-{862C2B9A-2673-84DD-69E5-3FDC31587A81}" dt="2025-02-25T14:56:24.404" v="258"/>
          <ac:spMkLst>
            <pc:docMk/>
            <pc:sldMk cId="3099461319" sldId="272"/>
            <ac:spMk id="2" creationId="{66AB46CC-5421-3F34-DFCD-E4688EADB798}"/>
          </ac:spMkLst>
        </pc:spChg>
        <pc:spChg chg="del">
          <ac:chgData name="Laura James" userId="S::laura.james@uwtsd.ac.uk::e815814b-f5ab-4367-85bb-abbbaf16d579" providerId="AD" clId="Web-{862C2B9A-2673-84DD-69E5-3FDC31587A81}" dt="2025-02-25T14:53:45.556" v="246"/>
          <ac:spMkLst>
            <pc:docMk/>
            <pc:sldMk cId="3099461319" sldId="272"/>
            <ac:spMk id="3" creationId="{4464AA4F-9AC1-7A3A-5067-E0A76810F44D}"/>
          </ac:spMkLst>
        </pc:spChg>
        <pc:picChg chg="add mod ord">
          <ac:chgData name="Laura James" userId="S::laura.james@uwtsd.ac.uk::e815814b-f5ab-4367-85bb-abbbaf16d579" providerId="AD" clId="Web-{862C2B9A-2673-84DD-69E5-3FDC31587A81}" dt="2025-02-25T14:56:30.951" v="259" actId="1076"/>
          <ac:picMkLst>
            <pc:docMk/>
            <pc:sldMk cId="3099461319" sldId="272"/>
            <ac:picMk id="4" creationId="{98785CAF-D4BD-7355-C655-E1EBECDBDD7D}"/>
          </ac:picMkLst>
        </pc:picChg>
        <pc:picChg chg="add del mod">
          <ac:chgData name="Laura James" userId="S::laura.james@uwtsd.ac.uk::e815814b-f5ab-4367-85bb-abbbaf16d579" providerId="AD" clId="Web-{862C2B9A-2673-84DD-69E5-3FDC31587A81}" dt="2025-02-25T14:54:23.932" v="248"/>
          <ac:picMkLst>
            <pc:docMk/>
            <pc:sldMk cId="3099461319" sldId="272"/>
            <ac:picMk id="5" creationId="{3CBE0C20-49D4-723C-BEF5-E8A6FE6F8FB9}"/>
          </ac:picMkLst>
        </pc:picChg>
      </pc:sldChg>
      <pc:sldChg chg="addSp delSp modSp new addAnim">
        <pc:chgData name="Laura James" userId="S::laura.james@uwtsd.ac.uk::e815814b-f5ab-4367-85bb-abbbaf16d579" providerId="AD" clId="Web-{862C2B9A-2673-84DD-69E5-3FDC31587A81}" dt="2025-02-25T14:57:38.687" v="273" actId="1076"/>
        <pc:sldMkLst>
          <pc:docMk/>
          <pc:sldMk cId="2433162185" sldId="273"/>
        </pc:sldMkLst>
        <pc:spChg chg="del">
          <ac:chgData name="Laura James" userId="S::laura.james@uwtsd.ac.uk::e815814b-f5ab-4367-85bb-abbbaf16d579" providerId="AD" clId="Web-{862C2B9A-2673-84DD-69E5-3FDC31587A81}" dt="2025-02-25T14:54:32.635" v="252"/>
          <ac:spMkLst>
            <pc:docMk/>
            <pc:sldMk cId="2433162185" sldId="273"/>
            <ac:spMk id="2" creationId="{3662C144-A7A7-22B8-17D7-32CAF5770AC1}"/>
          </ac:spMkLst>
        </pc:spChg>
        <pc:spChg chg="del">
          <ac:chgData name="Laura James" userId="S::laura.james@uwtsd.ac.uk::e815814b-f5ab-4367-85bb-abbbaf16d579" providerId="AD" clId="Web-{862C2B9A-2673-84DD-69E5-3FDC31587A81}" dt="2025-02-25T14:54:28.104" v="250"/>
          <ac:spMkLst>
            <pc:docMk/>
            <pc:sldMk cId="2433162185" sldId="273"/>
            <ac:spMk id="3" creationId="{667BA35D-3282-F0AB-532E-3239A4CDF816}"/>
          </ac:spMkLst>
        </pc:spChg>
        <pc:picChg chg="add mod ord">
          <ac:chgData name="Laura James" userId="S::laura.james@uwtsd.ac.uk::e815814b-f5ab-4367-85bb-abbbaf16d579" providerId="AD" clId="Web-{862C2B9A-2673-84DD-69E5-3FDC31587A81}" dt="2025-02-25T14:57:31.577" v="270" actId="1076"/>
          <ac:picMkLst>
            <pc:docMk/>
            <pc:sldMk cId="2433162185" sldId="273"/>
            <ac:picMk id="4" creationId="{AAE63858-BADF-8792-4AE8-0D9142DE7BEA}"/>
          </ac:picMkLst>
        </pc:picChg>
        <pc:picChg chg="add mod">
          <ac:chgData name="Laura James" userId="S::laura.james@uwtsd.ac.uk::e815814b-f5ab-4367-85bb-abbbaf16d579" providerId="AD" clId="Web-{862C2B9A-2673-84DD-69E5-3FDC31587A81}" dt="2025-02-25T14:57:33.296" v="271" actId="1076"/>
          <ac:picMkLst>
            <pc:docMk/>
            <pc:sldMk cId="2433162185" sldId="273"/>
            <ac:picMk id="5" creationId="{218584BE-2724-E798-5CAD-07E49B964DB8}"/>
          </ac:picMkLst>
        </pc:picChg>
        <pc:picChg chg="add mod">
          <ac:chgData name="Laura James" userId="S::laura.james@uwtsd.ac.uk::e815814b-f5ab-4367-85bb-abbbaf16d579" providerId="AD" clId="Web-{862C2B9A-2673-84DD-69E5-3FDC31587A81}" dt="2025-02-25T14:57:35.843" v="272" actId="1076"/>
          <ac:picMkLst>
            <pc:docMk/>
            <pc:sldMk cId="2433162185" sldId="273"/>
            <ac:picMk id="6" creationId="{137CA6B2-8DDD-609E-4DE7-2AE3C83A50D7}"/>
          </ac:picMkLst>
        </pc:picChg>
        <pc:picChg chg="add mod">
          <ac:chgData name="Laura James" userId="S::laura.james@uwtsd.ac.uk::e815814b-f5ab-4367-85bb-abbbaf16d579" providerId="AD" clId="Web-{862C2B9A-2673-84DD-69E5-3FDC31587A81}" dt="2025-02-25T14:57:38.687" v="273" actId="1076"/>
          <ac:picMkLst>
            <pc:docMk/>
            <pc:sldMk cId="2433162185" sldId="273"/>
            <ac:picMk id="7" creationId="{AA7A7D1D-A042-A76C-535D-C9777BAA5A8D}"/>
          </ac:picMkLst>
        </pc:picChg>
      </pc:sldChg>
      <pc:sldMasterChg chg="del delSldLayout">
        <pc:chgData name="Laura James" userId="S::laura.james@uwtsd.ac.uk::e815814b-f5ab-4367-85bb-abbbaf16d579" providerId="AD" clId="Web-{862C2B9A-2673-84DD-69E5-3FDC31587A81}" dt="2025-02-25T12:52:17.810" v="24"/>
        <pc:sldMasterMkLst>
          <pc:docMk/>
          <pc:sldMasterMk cId="2460954070" sldId="2147483660"/>
        </pc:sldMasterMkLst>
        <pc:sldLayoutChg chg="del">
          <pc:chgData name="Laura James" userId="S::laura.james@uwtsd.ac.uk::e815814b-f5ab-4367-85bb-abbbaf16d579" providerId="AD" clId="Web-{862C2B9A-2673-84DD-69E5-3FDC31587A81}" dt="2025-02-25T12:52:17.810" v="24"/>
          <pc:sldLayoutMkLst>
            <pc:docMk/>
            <pc:sldMasterMk cId="2460954070" sldId="2147483660"/>
            <pc:sldLayoutMk cId="2385387890" sldId="2147483661"/>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949138452" sldId="2147483662"/>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2591524520" sldId="2147483663"/>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1203092039" sldId="2147483664"/>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3733172339" sldId="2147483665"/>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3210312558" sldId="2147483666"/>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3146388984" sldId="2147483667"/>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3171841454" sldId="2147483668"/>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1718958274" sldId="2147483669"/>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2202905451" sldId="2147483670"/>
          </pc:sldLayoutMkLst>
        </pc:sldLayoutChg>
        <pc:sldLayoutChg chg="del">
          <pc:chgData name="Laura James" userId="S::laura.james@uwtsd.ac.uk::e815814b-f5ab-4367-85bb-abbbaf16d579" providerId="AD" clId="Web-{862C2B9A-2673-84DD-69E5-3FDC31587A81}" dt="2025-02-25T12:52:17.810" v="24"/>
          <pc:sldLayoutMkLst>
            <pc:docMk/>
            <pc:sldMasterMk cId="2460954070" sldId="2147483660"/>
            <pc:sldLayoutMk cId="3479445657" sldId="2147483671"/>
          </pc:sldLayoutMkLst>
        </pc:sldLayoutChg>
      </pc:sldMasterChg>
      <pc:sldMasterChg chg="add addSldLayout">
        <pc:chgData name="Laura James" userId="S::laura.james@uwtsd.ac.uk::e815814b-f5ab-4367-85bb-abbbaf16d579" providerId="AD" clId="Web-{862C2B9A-2673-84DD-69E5-3FDC31587A81}" dt="2025-02-25T12:52:17.810" v="24"/>
        <pc:sldMasterMkLst>
          <pc:docMk/>
          <pc:sldMasterMk cId="37474678" sldId="2147483708"/>
        </pc:sldMasterMkLst>
        <pc:sldLayoutChg chg="add">
          <pc:chgData name="Laura James" userId="S::laura.james@uwtsd.ac.uk::e815814b-f5ab-4367-85bb-abbbaf16d579" providerId="AD" clId="Web-{862C2B9A-2673-84DD-69E5-3FDC31587A81}" dt="2025-02-25T12:52:17.810" v="24"/>
          <pc:sldLayoutMkLst>
            <pc:docMk/>
            <pc:sldMasterMk cId="37474678" sldId="2147483708"/>
            <pc:sldLayoutMk cId="1489149755" sldId="2147483697"/>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3101718609" sldId="2147483698"/>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1984017815" sldId="2147483699"/>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281179537" sldId="2147483700"/>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441810787" sldId="2147483701"/>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3230257201" sldId="2147483702"/>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1301535363" sldId="2147483703"/>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2115511947" sldId="2147483704"/>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1839116854" sldId="2147483705"/>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3737719801" sldId="2147483706"/>
          </pc:sldLayoutMkLst>
        </pc:sldLayoutChg>
        <pc:sldLayoutChg chg="add">
          <pc:chgData name="Laura James" userId="S::laura.james@uwtsd.ac.uk::e815814b-f5ab-4367-85bb-abbbaf16d579" providerId="AD" clId="Web-{862C2B9A-2673-84DD-69E5-3FDC31587A81}" dt="2025-02-25T12:52:17.810" v="24"/>
          <pc:sldLayoutMkLst>
            <pc:docMk/>
            <pc:sldMasterMk cId="37474678" sldId="2147483708"/>
            <pc:sldLayoutMk cId="1331397195"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2/25/2025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01535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2/25/2025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115511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2/25/2025</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39116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2/25/2025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37719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2/25/2025</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31397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2/25/2025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41810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2/25/2025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489149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2/25/2025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01718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2/25/2025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84017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2/25/2025</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81179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2/25/2025</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30257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2/25/2025</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747467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5" Type="http://schemas.openxmlformats.org/officeDocument/2006/relationships/image" Target="../media/image13.jpe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WprLOcEyh6M?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image" Target="../media/image2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187F7A-920C-B377-65E8-1CF4CBCE3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52D9D9F-7967-CA27-F799-9211E2478113}"/>
              </a:ext>
            </a:extLst>
          </p:cNvPr>
          <p:cNvPicPr>
            <a:picLocks noChangeAspect="1"/>
          </p:cNvPicPr>
          <p:nvPr/>
        </p:nvPicPr>
        <p:blipFill>
          <a:blip r:embed="rId2"/>
          <a:srcRect t="33620" r="-2" b="8882"/>
          <a:stretch/>
        </p:blipFill>
        <p:spPr>
          <a:xfrm>
            <a:off x="20" y="10"/>
            <a:ext cx="12191980" cy="4908375"/>
          </a:xfrm>
          <a:prstGeom prst="rect">
            <a:avLst/>
          </a:prstGeom>
        </p:spPr>
      </p:pic>
      <p:sp>
        <p:nvSpPr>
          <p:cNvPr id="2" name="Title 1"/>
          <p:cNvSpPr>
            <a:spLocks noGrp="1"/>
          </p:cNvSpPr>
          <p:nvPr>
            <p:ph type="ctrTitle"/>
          </p:nvPr>
        </p:nvSpPr>
        <p:spPr>
          <a:xfrm>
            <a:off x="609599" y="5293849"/>
            <a:ext cx="7202558" cy="1178688"/>
          </a:xfrm>
        </p:spPr>
        <p:txBody>
          <a:bodyPr anchor="ctr">
            <a:normAutofit/>
          </a:bodyPr>
          <a:lstStyle/>
          <a:p>
            <a:pPr algn="l"/>
            <a:r>
              <a:rPr lang="en-GB" sz="3400"/>
              <a:t>Understanding and Embracing Neurodiversity in the Workplace</a:t>
            </a:r>
          </a:p>
        </p:txBody>
      </p:sp>
      <p:sp>
        <p:nvSpPr>
          <p:cNvPr id="3" name="Subtitle 2"/>
          <p:cNvSpPr>
            <a:spLocks noGrp="1"/>
          </p:cNvSpPr>
          <p:nvPr>
            <p:ph type="subTitle" idx="1"/>
          </p:nvPr>
        </p:nvSpPr>
        <p:spPr>
          <a:xfrm>
            <a:off x="7812157" y="5293850"/>
            <a:ext cx="3874124" cy="1178688"/>
          </a:xfrm>
        </p:spPr>
        <p:txBody>
          <a:bodyPr vert="horz" lIns="91440" tIns="45720" rIns="91440" bIns="45720" rtlCol="0" anchor="ctr">
            <a:normAutofit/>
          </a:bodyPr>
          <a:lstStyle/>
          <a:p>
            <a:pPr algn="r"/>
            <a:r>
              <a:rPr lang="en-GB" dirty="0"/>
              <a:t>Laura James</a:t>
            </a:r>
            <a:endParaRPr lang="en-GB"/>
          </a:p>
          <a:p>
            <a:pPr algn="r"/>
            <a:r>
              <a:rPr lang="en-GB" dirty="0"/>
              <a:t>BMSP5020</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4D27876-614E-CCD5-5142-A650DBF0B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11170F-9D88-5AAE-5F6D-7EE57143EB43}"/>
              </a:ext>
            </a:extLst>
          </p:cNvPr>
          <p:cNvSpPr>
            <a:spLocks noGrp="1"/>
          </p:cNvSpPr>
          <p:nvPr>
            <p:ph type="title"/>
          </p:nvPr>
        </p:nvSpPr>
        <p:spPr>
          <a:xfrm>
            <a:off x="1994140" y="5137536"/>
            <a:ext cx="8203720" cy="732129"/>
          </a:xfrm>
        </p:spPr>
        <p:txBody>
          <a:bodyPr vert="horz" lIns="91440" tIns="45720" rIns="91440" bIns="45720" rtlCol="0" anchor="b">
            <a:normAutofit/>
          </a:bodyPr>
          <a:lstStyle/>
          <a:p>
            <a:pPr algn="ctr"/>
            <a:r>
              <a:rPr lang="en-US"/>
              <a:t>Introduction</a:t>
            </a:r>
          </a:p>
        </p:txBody>
      </p:sp>
      <p:sp>
        <p:nvSpPr>
          <p:cNvPr id="3" name="Content Placeholder 2">
            <a:extLst>
              <a:ext uri="{FF2B5EF4-FFF2-40B4-BE49-F238E27FC236}">
                <a16:creationId xmlns:a16="http://schemas.microsoft.com/office/drawing/2014/main" id="{D999B667-BE9C-5DD7-4181-239ACAD62F21}"/>
              </a:ext>
            </a:extLst>
          </p:cNvPr>
          <p:cNvSpPr>
            <a:spLocks noGrp="1"/>
          </p:cNvSpPr>
          <p:nvPr>
            <p:ph idx="1"/>
          </p:nvPr>
        </p:nvSpPr>
        <p:spPr>
          <a:xfrm>
            <a:off x="1994916" y="5914356"/>
            <a:ext cx="8202168" cy="481521"/>
          </a:xfrm>
        </p:spPr>
        <p:txBody>
          <a:bodyPr vert="horz" lIns="91440" tIns="45720" rIns="91440" bIns="45720" rtlCol="0">
            <a:normAutofit/>
          </a:bodyPr>
          <a:lstStyle/>
          <a:p>
            <a:pPr marL="0" indent="0" algn="ctr">
              <a:buNone/>
            </a:pPr>
            <a:r>
              <a:rPr lang="en-US" sz="1800"/>
              <a:t>Share one word that comes to mind when you think of neurodiversity</a:t>
            </a:r>
          </a:p>
        </p:txBody>
      </p:sp>
      <p:pic>
        <p:nvPicPr>
          <p:cNvPr id="4" name="Picture 3" descr="The Art of Autism">
            <a:extLst>
              <a:ext uri="{FF2B5EF4-FFF2-40B4-BE49-F238E27FC236}">
                <a16:creationId xmlns:a16="http://schemas.microsoft.com/office/drawing/2014/main" id="{ACC4B94B-1A56-107F-11FB-2AAA9E7409D4}"/>
              </a:ext>
            </a:extLst>
          </p:cNvPr>
          <p:cNvPicPr>
            <a:picLocks noChangeAspect="1"/>
          </p:cNvPicPr>
          <p:nvPr/>
        </p:nvPicPr>
        <p:blipFill>
          <a:blip r:embed="rId2"/>
          <a:stretch>
            <a:fillRect/>
          </a:stretch>
        </p:blipFill>
        <p:spPr>
          <a:xfrm>
            <a:off x="2869274" y="418089"/>
            <a:ext cx="6451901" cy="4567076"/>
          </a:xfrm>
          <a:prstGeom prst="rect">
            <a:avLst/>
          </a:prstGeom>
        </p:spPr>
      </p:pic>
    </p:spTree>
    <p:extLst>
      <p:ext uri="{BB962C8B-B14F-4D97-AF65-F5344CB8AC3E}">
        <p14:creationId xmlns:p14="http://schemas.microsoft.com/office/powerpoint/2010/main" val="1804482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Embracing The Strengths Of Neurodiversity In The Workplace">
            <a:extLst>
              <a:ext uri="{FF2B5EF4-FFF2-40B4-BE49-F238E27FC236}">
                <a16:creationId xmlns:a16="http://schemas.microsoft.com/office/drawing/2014/main" id="{B11ACA13-5377-E11B-9484-30868F60DA13}"/>
              </a:ext>
            </a:extLst>
          </p:cNvPr>
          <p:cNvPicPr>
            <a:picLocks noChangeAspect="1"/>
          </p:cNvPicPr>
          <p:nvPr/>
        </p:nvPicPr>
        <p:blipFill>
          <a:blip r:embed="rId2"/>
          <a:srcRect t="1680" r="2" b="2046"/>
          <a:stretch/>
        </p:blipFill>
        <p:spPr>
          <a:xfrm>
            <a:off x="4752550" y="10"/>
            <a:ext cx="7439450" cy="6857990"/>
          </a:xfrm>
          <a:prstGeom prst="rect">
            <a:avLst/>
          </a:prstGeom>
        </p:spPr>
      </p:pic>
      <p:sp>
        <p:nvSpPr>
          <p:cNvPr id="2" name="Title 1">
            <a:extLst>
              <a:ext uri="{FF2B5EF4-FFF2-40B4-BE49-F238E27FC236}">
                <a16:creationId xmlns:a16="http://schemas.microsoft.com/office/drawing/2014/main" id="{B6948793-74EF-02B7-B078-D976EE435853}"/>
              </a:ext>
            </a:extLst>
          </p:cNvPr>
          <p:cNvSpPr>
            <a:spLocks noGrp="1"/>
          </p:cNvSpPr>
          <p:nvPr>
            <p:ph type="title"/>
          </p:nvPr>
        </p:nvSpPr>
        <p:spPr>
          <a:xfrm>
            <a:off x="614681" y="603504"/>
            <a:ext cx="3553412" cy="1527048"/>
          </a:xfrm>
        </p:spPr>
        <p:txBody>
          <a:bodyPr anchor="b">
            <a:normAutofit/>
          </a:bodyPr>
          <a:lstStyle/>
          <a:p>
            <a:r>
              <a:rPr lang="en-GB">
                <a:latin typeface="Segoe UI"/>
                <a:cs typeface="Segoe UI"/>
              </a:rPr>
              <a:t>Introduction to Neurodiversity</a:t>
            </a:r>
            <a:endParaRPr lang="en-US" dirty="0"/>
          </a:p>
          <a:p>
            <a:endParaRPr lang="en-GB" dirty="0"/>
          </a:p>
        </p:txBody>
      </p:sp>
      <p:sp>
        <p:nvSpPr>
          <p:cNvPr id="3" name="Content Placeholder 2">
            <a:extLst>
              <a:ext uri="{FF2B5EF4-FFF2-40B4-BE49-F238E27FC236}">
                <a16:creationId xmlns:a16="http://schemas.microsoft.com/office/drawing/2014/main" id="{FDC84467-E561-A06E-6A7A-67C00BCF9006}"/>
              </a:ext>
            </a:extLst>
          </p:cNvPr>
          <p:cNvSpPr>
            <a:spLocks noGrp="1"/>
          </p:cNvSpPr>
          <p:nvPr>
            <p:ph idx="1"/>
          </p:nvPr>
        </p:nvSpPr>
        <p:spPr>
          <a:xfrm>
            <a:off x="614680" y="2212848"/>
            <a:ext cx="3553413" cy="4122420"/>
          </a:xfrm>
        </p:spPr>
        <p:txBody>
          <a:bodyPr vert="horz" lIns="91440" tIns="45720" rIns="91440" bIns="45720" rtlCol="0">
            <a:normAutofit/>
          </a:bodyPr>
          <a:lstStyle/>
          <a:p>
            <a:pPr marL="0" indent="0">
              <a:buNone/>
            </a:pPr>
            <a:r>
              <a:rPr lang="en-GB" sz="1800">
                <a:latin typeface="Segoe UI"/>
                <a:cs typeface="Segoe UI"/>
              </a:rPr>
              <a:t>Neurodiversity refers to the diversity of human brains and minds.</a:t>
            </a:r>
            <a:endParaRPr lang="en-GB" sz="1800">
              <a:latin typeface="Neue Haas Grotesk Text Pro"/>
              <a:cs typeface="Segoe UI"/>
            </a:endParaRPr>
          </a:p>
          <a:p>
            <a:pPr marL="0" indent="0">
              <a:buNone/>
            </a:pPr>
            <a:r>
              <a:rPr lang="en-GB" sz="1800">
                <a:latin typeface="Segoe UI"/>
                <a:cs typeface="Segoe UI"/>
              </a:rPr>
              <a:t>Neurological differences are to be recognised and respected as any other human variation.</a:t>
            </a:r>
          </a:p>
          <a:p>
            <a:pPr marL="0" indent="0">
              <a:buNone/>
            </a:pPr>
            <a:r>
              <a:rPr lang="en-GB" sz="1800">
                <a:latin typeface="Segoe UI"/>
                <a:cs typeface="Segoe UI"/>
              </a:rPr>
              <a:t>Common neurodiverse conditions such as autism, ADHD, dyslexia, dyspraxia, and others.</a:t>
            </a:r>
            <a:endParaRPr lang="en-GB" sz="1800"/>
          </a:p>
        </p:txBody>
      </p:sp>
    </p:spTree>
    <p:extLst>
      <p:ext uri="{BB962C8B-B14F-4D97-AF65-F5344CB8AC3E}">
        <p14:creationId xmlns:p14="http://schemas.microsoft.com/office/powerpoint/2010/main" val="31830973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urodiversity Originator Judy Singer ...">
            <a:extLst>
              <a:ext uri="{FF2B5EF4-FFF2-40B4-BE49-F238E27FC236}">
                <a16:creationId xmlns:a16="http://schemas.microsoft.com/office/drawing/2014/main" id="{A022BFA4-EE51-CC12-867F-4BB34628A6E7}"/>
              </a:ext>
            </a:extLst>
          </p:cNvPr>
          <p:cNvPicPr>
            <a:picLocks noChangeAspect="1"/>
          </p:cNvPicPr>
          <p:nvPr/>
        </p:nvPicPr>
        <p:blipFill>
          <a:blip r:embed="rId2"/>
          <a:srcRect l="11511" r="8606" b="-1"/>
          <a:stretch/>
        </p:blipFill>
        <p:spPr>
          <a:xfrm>
            <a:off x="495299" y="1381127"/>
            <a:ext cx="7129183" cy="4663886"/>
          </a:xfrm>
          <a:prstGeom prst="rect">
            <a:avLst/>
          </a:prstGeom>
        </p:spPr>
      </p:pic>
      <p:sp>
        <p:nvSpPr>
          <p:cNvPr id="2" name="Title 1">
            <a:extLst>
              <a:ext uri="{FF2B5EF4-FFF2-40B4-BE49-F238E27FC236}">
                <a16:creationId xmlns:a16="http://schemas.microsoft.com/office/drawing/2014/main" id="{467F6847-A35C-8E98-0FE0-80CB50FCAF65}"/>
              </a:ext>
            </a:extLst>
          </p:cNvPr>
          <p:cNvSpPr>
            <a:spLocks noGrp="1"/>
          </p:cNvSpPr>
          <p:nvPr>
            <p:ph type="title"/>
          </p:nvPr>
        </p:nvSpPr>
        <p:spPr>
          <a:xfrm>
            <a:off x="417880" y="414794"/>
            <a:ext cx="7204271" cy="1094733"/>
          </a:xfrm>
        </p:spPr>
        <p:txBody>
          <a:bodyPr anchor="t">
            <a:normAutofit/>
          </a:bodyPr>
          <a:lstStyle/>
          <a:p>
            <a:r>
              <a:rPr lang="en-GB">
                <a:latin typeface="Segoe UI"/>
                <a:cs typeface="Segoe UI"/>
              </a:rPr>
              <a:t>Historical Context</a:t>
            </a:r>
            <a:endParaRPr lang="en-US"/>
          </a:p>
        </p:txBody>
      </p:sp>
      <p:sp>
        <p:nvSpPr>
          <p:cNvPr id="3" name="Content Placeholder 2">
            <a:extLst>
              <a:ext uri="{FF2B5EF4-FFF2-40B4-BE49-F238E27FC236}">
                <a16:creationId xmlns:a16="http://schemas.microsoft.com/office/drawing/2014/main" id="{951D5094-1B66-7061-F8F5-F302E531769D}"/>
              </a:ext>
            </a:extLst>
          </p:cNvPr>
          <p:cNvSpPr>
            <a:spLocks noGrp="1"/>
          </p:cNvSpPr>
          <p:nvPr>
            <p:ph idx="1"/>
          </p:nvPr>
        </p:nvSpPr>
        <p:spPr>
          <a:xfrm>
            <a:off x="8136031" y="1504952"/>
            <a:ext cx="3434399" cy="3424050"/>
          </a:xfrm>
        </p:spPr>
        <p:txBody>
          <a:bodyPr vert="horz" lIns="91440" tIns="45720" rIns="91440" bIns="45720" rtlCol="0" anchor="t">
            <a:normAutofit/>
          </a:bodyPr>
          <a:lstStyle/>
          <a:p>
            <a:pPr marL="0" indent="0">
              <a:buNone/>
            </a:pPr>
            <a:r>
              <a:rPr lang="en-GB" sz="1800" dirty="0">
                <a:latin typeface="Segoe UI"/>
                <a:cs typeface="Segoe UI"/>
              </a:rPr>
              <a:t>An Australian sociologist who coined the term "neurodiversity" in the late 1990s. Singer's work has been instrumental in shifting the perspective from viewing neurodevelopmental conditions as deficits to recognising them as natural variation.</a:t>
            </a:r>
            <a:endParaRPr lang="en-GB" sz="1800" dirty="0"/>
          </a:p>
        </p:txBody>
      </p:sp>
    </p:spTree>
    <p:extLst>
      <p:ext uri="{BB962C8B-B14F-4D97-AF65-F5344CB8AC3E}">
        <p14:creationId xmlns:p14="http://schemas.microsoft.com/office/powerpoint/2010/main" val="3605463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Jim Sinclair - Labour Studies - Simon ...">
            <a:extLst>
              <a:ext uri="{FF2B5EF4-FFF2-40B4-BE49-F238E27FC236}">
                <a16:creationId xmlns:a16="http://schemas.microsoft.com/office/drawing/2014/main" id="{AECF1C4D-0A6B-8AB7-163B-68C39FD9114E}"/>
              </a:ext>
            </a:extLst>
          </p:cNvPr>
          <p:cNvPicPr>
            <a:picLocks noGrp="1" noChangeAspect="1"/>
          </p:cNvPicPr>
          <p:nvPr>
            <p:ph idx="1"/>
          </p:nvPr>
        </p:nvPicPr>
        <p:blipFill>
          <a:blip r:embed="rId2"/>
          <a:srcRect t="13919" r="-1" b="7576"/>
          <a:stretch/>
        </p:blipFill>
        <p:spPr>
          <a:xfrm>
            <a:off x="419099" y="419102"/>
            <a:ext cx="7129183" cy="4663886"/>
          </a:xfrm>
          <a:prstGeom prst="rect">
            <a:avLst/>
          </a:prstGeom>
        </p:spPr>
      </p:pic>
      <p:sp>
        <p:nvSpPr>
          <p:cNvPr id="2" name="Title 1">
            <a:extLst>
              <a:ext uri="{FF2B5EF4-FFF2-40B4-BE49-F238E27FC236}">
                <a16:creationId xmlns:a16="http://schemas.microsoft.com/office/drawing/2014/main" id="{B3ADACAC-FA55-AC91-8E3E-0AF0A9707875}"/>
              </a:ext>
            </a:extLst>
          </p:cNvPr>
          <p:cNvSpPr>
            <a:spLocks noGrp="1"/>
          </p:cNvSpPr>
          <p:nvPr>
            <p:ph type="title"/>
          </p:nvPr>
        </p:nvSpPr>
        <p:spPr>
          <a:xfrm>
            <a:off x="341680" y="5358269"/>
            <a:ext cx="7204271" cy="1094733"/>
          </a:xfrm>
        </p:spPr>
        <p:txBody>
          <a:bodyPr vert="horz" lIns="91440" tIns="45720" rIns="91440" bIns="45720" rtlCol="0" anchor="t">
            <a:normAutofit/>
          </a:bodyPr>
          <a:lstStyle/>
          <a:p>
            <a:r>
              <a:rPr lang="en-US" b="1" kern="1200" dirty="0">
                <a:solidFill>
                  <a:schemeClr val="tx1"/>
                </a:solidFill>
                <a:latin typeface="+mj-lt"/>
                <a:ea typeface="+mj-ea"/>
                <a:cs typeface="+mj-cs"/>
              </a:rPr>
              <a:t>Jim Sinclair</a:t>
            </a:r>
          </a:p>
        </p:txBody>
      </p:sp>
      <p:sp>
        <p:nvSpPr>
          <p:cNvPr id="5" name="TextBox 4">
            <a:extLst>
              <a:ext uri="{FF2B5EF4-FFF2-40B4-BE49-F238E27FC236}">
                <a16:creationId xmlns:a16="http://schemas.microsoft.com/office/drawing/2014/main" id="{C09D4B3D-0215-62BF-A138-9352240848E8}"/>
              </a:ext>
            </a:extLst>
          </p:cNvPr>
          <p:cNvSpPr txBox="1"/>
          <p:nvPr/>
        </p:nvSpPr>
        <p:spPr>
          <a:xfrm>
            <a:off x="8050306" y="419102"/>
            <a:ext cx="3434399" cy="60339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dirty="0"/>
              <a:t>An autistic self-advocate and one of the founders of the Autism Network International (ANI). Sinclair's work has been pivotal in promoting the idea that autism is a way of being and should not be </a:t>
            </a:r>
            <a:r>
              <a:rPr lang="en-US" dirty="0" err="1"/>
              <a:t>pathologised</a:t>
            </a:r>
            <a:r>
              <a:rPr lang="en-US" dirty="0"/>
              <a:t>.</a:t>
            </a:r>
          </a:p>
        </p:txBody>
      </p:sp>
    </p:spTree>
    <p:extLst>
      <p:ext uri="{BB962C8B-B14F-4D97-AF65-F5344CB8AC3E}">
        <p14:creationId xmlns:p14="http://schemas.microsoft.com/office/powerpoint/2010/main" val="901340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6B61F4-D8AC-C619-D3A9-A1841424CB02}"/>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Kassiane Asasumasu</a:t>
            </a:r>
          </a:p>
        </p:txBody>
      </p:sp>
      <p:sp>
        <p:nvSpPr>
          <p:cNvPr id="5" name="TextBox 4">
            <a:extLst>
              <a:ext uri="{FF2B5EF4-FFF2-40B4-BE49-F238E27FC236}">
                <a16:creationId xmlns:a16="http://schemas.microsoft.com/office/drawing/2014/main" id="{0123606E-D41B-CC16-690B-9AA705765828}"/>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a:t>An activist who coined the term "neurodivergent." Asasumasu's contributions have helped to broaden the understanding of neurodiversity to include a wide range of neurological differences</a:t>
            </a:r>
          </a:p>
        </p:txBody>
      </p:sp>
      <p:pic>
        <p:nvPicPr>
          <p:cNvPr id="4" name="Content Placeholder 3" descr="Black Inc. has stumbled with its ...">
            <a:extLst>
              <a:ext uri="{FF2B5EF4-FFF2-40B4-BE49-F238E27FC236}">
                <a16:creationId xmlns:a16="http://schemas.microsoft.com/office/drawing/2014/main" id="{7C79E171-9678-BAC6-9333-F1FF86487F20}"/>
              </a:ext>
            </a:extLst>
          </p:cNvPr>
          <p:cNvPicPr>
            <a:picLocks noGrp="1" noChangeAspect="1"/>
          </p:cNvPicPr>
          <p:nvPr>
            <p:ph idx="1"/>
          </p:nvPr>
        </p:nvPicPr>
        <p:blipFill>
          <a:blip r:embed="rId2"/>
          <a:stretch>
            <a:fillRect/>
          </a:stretch>
        </p:blipFill>
        <p:spPr>
          <a:xfrm>
            <a:off x="5691261" y="1486611"/>
            <a:ext cx="5837780" cy="3884777"/>
          </a:xfrm>
          <a:prstGeom prst="rect">
            <a:avLst/>
          </a:prstGeom>
        </p:spPr>
      </p:pic>
    </p:spTree>
    <p:extLst>
      <p:ext uri="{BB962C8B-B14F-4D97-AF65-F5344CB8AC3E}">
        <p14:creationId xmlns:p14="http://schemas.microsoft.com/office/powerpoint/2010/main" val="3723225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DF23F1-AC73-AD93-17D4-684EABAF22DE}"/>
              </a:ext>
            </a:extLst>
          </p:cNvPr>
          <p:cNvSpPr>
            <a:spLocks noGrp="1"/>
          </p:cNvSpPr>
          <p:nvPr>
            <p:ph type="title"/>
          </p:nvPr>
        </p:nvSpPr>
        <p:spPr>
          <a:xfrm>
            <a:off x="612648" y="1114923"/>
            <a:ext cx="4621553" cy="1360728"/>
          </a:xfrm>
        </p:spPr>
        <p:txBody>
          <a:bodyPr anchor="b">
            <a:normAutofit/>
          </a:bodyPr>
          <a:lstStyle/>
          <a:p>
            <a:r>
              <a:rPr lang="en-GB" dirty="0"/>
              <a:t>Neurodiversity Movements</a:t>
            </a:r>
          </a:p>
        </p:txBody>
      </p:sp>
      <p:sp>
        <p:nvSpPr>
          <p:cNvPr id="3" name="Content Placeholder 2">
            <a:extLst>
              <a:ext uri="{FF2B5EF4-FFF2-40B4-BE49-F238E27FC236}">
                <a16:creationId xmlns:a16="http://schemas.microsoft.com/office/drawing/2014/main" id="{5062F60D-09A4-2221-D7A9-E4EBA03DDC8B}"/>
              </a:ext>
            </a:extLst>
          </p:cNvPr>
          <p:cNvSpPr>
            <a:spLocks noGrp="1"/>
          </p:cNvSpPr>
          <p:nvPr>
            <p:ph idx="1"/>
          </p:nvPr>
        </p:nvSpPr>
        <p:spPr>
          <a:xfrm>
            <a:off x="612648" y="2584058"/>
            <a:ext cx="4621553" cy="3159018"/>
          </a:xfrm>
        </p:spPr>
        <p:txBody>
          <a:bodyPr vert="horz" lIns="91440" tIns="45720" rIns="91440" bIns="45720" rtlCol="0">
            <a:normAutofit/>
          </a:bodyPr>
          <a:lstStyle/>
          <a:p>
            <a:pPr marL="0" indent="0">
              <a:buNone/>
            </a:pPr>
            <a:r>
              <a:rPr lang="en-GB" sz="1800">
                <a:latin typeface="Segoe UI"/>
                <a:cs typeface="Segoe UI"/>
              </a:rPr>
              <a:t>A social and political movement that emerged in the late 20th century. It aims to de-stigmatize neurological and cognitive differences and promote the acceptance and inclusion of neurodiverse individuals in society</a:t>
            </a:r>
            <a:endParaRPr lang="en-GB" sz="1800"/>
          </a:p>
        </p:txBody>
      </p:sp>
      <p:pic>
        <p:nvPicPr>
          <p:cNvPr id="4" name="Picture 3" descr="Reflections on the CDC Revamped Guidelines">
            <a:extLst>
              <a:ext uri="{FF2B5EF4-FFF2-40B4-BE49-F238E27FC236}">
                <a16:creationId xmlns:a16="http://schemas.microsoft.com/office/drawing/2014/main" id="{9C53B9D2-5C1B-9CBA-19FA-FAD83D2AE87A}"/>
              </a:ext>
            </a:extLst>
          </p:cNvPr>
          <p:cNvPicPr>
            <a:picLocks noChangeAspect="1"/>
          </p:cNvPicPr>
          <p:nvPr/>
        </p:nvPicPr>
        <p:blipFill>
          <a:blip r:embed="rId2"/>
          <a:stretch>
            <a:fillRect/>
          </a:stretch>
        </p:blipFill>
        <p:spPr>
          <a:xfrm>
            <a:off x="5691261" y="1609832"/>
            <a:ext cx="5837780" cy="3638334"/>
          </a:xfrm>
          <a:prstGeom prst="rect">
            <a:avLst/>
          </a:prstGeom>
        </p:spPr>
      </p:pic>
    </p:spTree>
    <p:extLst>
      <p:ext uri="{BB962C8B-B14F-4D97-AF65-F5344CB8AC3E}">
        <p14:creationId xmlns:p14="http://schemas.microsoft.com/office/powerpoint/2010/main" val="3199655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59064A-7BD3-673D-2606-9507EFB48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isability Rights and Racial Justice">
            <a:extLst>
              <a:ext uri="{FF2B5EF4-FFF2-40B4-BE49-F238E27FC236}">
                <a16:creationId xmlns:a16="http://schemas.microsoft.com/office/drawing/2014/main" id="{E6CD405A-039C-1FF9-666B-9E7E594DB824}"/>
              </a:ext>
            </a:extLst>
          </p:cNvPr>
          <p:cNvPicPr>
            <a:picLocks noGrp="1" noChangeAspect="1"/>
          </p:cNvPicPr>
          <p:nvPr>
            <p:ph idx="1"/>
          </p:nvPr>
        </p:nvPicPr>
        <p:blipFill>
          <a:blip r:embed="rId2"/>
          <a:srcRect t="1692" r="-1" b="-1"/>
          <a:stretch/>
        </p:blipFill>
        <p:spPr>
          <a:xfrm>
            <a:off x="419099" y="419102"/>
            <a:ext cx="7129183" cy="4663886"/>
          </a:xfrm>
          <a:prstGeom prst="rect">
            <a:avLst/>
          </a:prstGeom>
        </p:spPr>
      </p:pic>
      <p:sp>
        <p:nvSpPr>
          <p:cNvPr id="2" name="Title 1">
            <a:extLst>
              <a:ext uri="{FF2B5EF4-FFF2-40B4-BE49-F238E27FC236}">
                <a16:creationId xmlns:a16="http://schemas.microsoft.com/office/drawing/2014/main" id="{09BE5C82-60DF-D134-FF3A-5BF277F15D12}"/>
              </a:ext>
            </a:extLst>
          </p:cNvPr>
          <p:cNvSpPr>
            <a:spLocks noGrp="1"/>
          </p:cNvSpPr>
          <p:nvPr>
            <p:ph type="title"/>
          </p:nvPr>
        </p:nvSpPr>
        <p:spPr>
          <a:xfrm>
            <a:off x="341680" y="5358269"/>
            <a:ext cx="7204271" cy="1094733"/>
          </a:xfrm>
        </p:spPr>
        <p:txBody>
          <a:bodyPr vert="horz" lIns="91440" tIns="45720" rIns="91440" bIns="45720" rtlCol="0" anchor="t">
            <a:normAutofit/>
          </a:bodyPr>
          <a:lstStyle/>
          <a:p>
            <a:r>
              <a:rPr lang="en-US" b="1" kern="1200">
                <a:solidFill>
                  <a:schemeClr val="tx1"/>
                </a:solidFill>
                <a:latin typeface="+mj-lt"/>
                <a:ea typeface="+mj-ea"/>
                <a:cs typeface="+mj-cs"/>
              </a:rPr>
              <a:t>Disability Rights Movement</a:t>
            </a:r>
          </a:p>
        </p:txBody>
      </p:sp>
      <p:sp>
        <p:nvSpPr>
          <p:cNvPr id="5" name="TextBox 4">
            <a:extLst>
              <a:ext uri="{FF2B5EF4-FFF2-40B4-BE49-F238E27FC236}">
                <a16:creationId xmlns:a16="http://schemas.microsoft.com/office/drawing/2014/main" id="{4E1E09D9-3E83-C2CF-C4D9-94DE2278EA1D}"/>
              </a:ext>
            </a:extLst>
          </p:cNvPr>
          <p:cNvSpPr txBox="1"/>
          <p:nvPr/>
        </p:nvSpPr>
        <p:spPr>
          <a:xfrm>
            <a:off x="8050306" y="419102"/>
            <a:ext cx="3434399" cy="60339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a:t>Closely aligned with the neurodiversity movement, this broader movement advocates for the rights and inclusion of all individuals with disabilities. It has played a crucial role in advancing the social model of disability, which views disability as a result of societal barriers rather than individual deficit</a:t>
            </a:r>
          </a:p>
        </p:txBody>
      </p:sp>
    </p:spTree>
    <p:extLst>
      <p:ext uri="{BB962C8B-B14F-4D97-AF65-F5344CB8AC3E}">
        <p14:creationId xmlns:p14="http://schemas.microsoft.com/office/powerpoint/2010/main" val="7220547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9113B-FFD6-4A10-6DAA-7559860136D7}"/>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b="1" kern="1200">
                <a:solidFill>
                  <a:schemeClr val="tx1"/>
                </a:solidFill>
                <a:latin typeface="+mj-lt"/>
                <a:ea typeface="+mj-ea"/>
                <a:cs typeface="+mj-cs"/>
              </a:rPr>
              <a:t>Autism Network International (ANI)</a:t>
            </a:r>
          </a:p>
        </p:txBody>
      </p:sp>
      <p:sp>
        <p:nvSpPr>
          <p:cNvPr id="5" name="TextBox 4">
            <a:extLst>
              <a:ext uri="{FF2B5EF4-FFF2-40B4-BE49-F238E27FC236}">
                <a16:creationId xmlns:a16="http://schemas.microsoft.com/office/drawing/2014/main" id="{3B329B6E-366F-D346-91D8-6685A5D7A419}"/>
              </a:ext>
            </a:extLst>
          </p:cNvPr>
          <p:cNvSpPr txBox="1"/>
          <p:nvPr/>
        </p:nvSpPr>
        <p:spPr>
          <a:xfrm>
            <a:off x="612648" y="2584058"/>
            <a:ext cx="4621553" cy="315901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Font typeface="Arial" panose="020B0604020202020204" pitchFamily="34" charset="0"/>
              <a:buChar char="•"/>
            </a:pPr>
            <a:r>
              <a:rPr lang="en-US"/>
              <a:t>Founded in 1992, ANI is an organization created by and for autistic people. It has been a significant platform for autistic self-advocacy and has contributed to the broader neurodiversity movement</a:t>
            </a:r>
          </a:p>
        </p:txBody>
      </p:sp>
      <p:pic>
        <p:nvPicPr>
          <p:cNvPr id="4" name="Content Placeholder 3" descr="Autism Network International - Wikipedia">
            <a:extLst>
              <a:ext uri="{FF2B5EF4-FFF2-40B4-BE49-F238E27FC236}">
                <a16:creationId xmlns:a16="http://schemas.microsoft.com/office/drawing/2014/main" id="{E41C0095-EDE4-7C7E-12B6-799B9AFB6E3B}"/>
              </a:ext>
            </a:extLst>
          </p:cNvPr>
          <p:cNvPicPr>
            <a:picLocks noGrp="1" noChangeAspect="1"/>
          </p:cNvPicPr>
          <p:nvPr>
            <p:ph idx="1"/>
          </p:nvPr>
        </p:nvPicPr>
        <p:blipFill>
          <a:blip r:embed="rId2"/>
          <a:stretch>
            <a:fillRect/>
          </a:stretch>
        </p:blipFill>
        <p:spPr>
          <a:xfrm>
            <a:off x="5691261" y="1908549"/>
            <a:ext cx="5837780" cy="3040901"/>
          </a:xfrm>
          <a:prstGeom prst="rect">
            <a:avLst/>
          </a:prstGeom>
        </p:spPr>
      </p:pic>
    </p:spTree>
    <p:extLst>
      <p:ext uri="{BB962C8B-B14F-4D97-AF65-F5344CB8AC3E}">
        <p14:creationId xmlns:p14="http://schemas.microsoft.com/office/powerpoint/2010/main" val="16548629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3A151A1-919B-A89B-5C79-F9A91E737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Embracing neurodiversity. - Therapy ...">
            <a:extLst>
              <a:ext uri="{FF2B5EF4-FFF2-40B4-BE49-F238E27FC236}">
                <a16:creationId xmlns:a16="http://schemas.microsoft.com/office/drawing/2014/main" id="{53020F55-BFB4-E689-971B-E19942E38953}"/>
              </a:ext>
            </a:extLst>
          </p:cNvPr>
          <p:cNvPicPr>
            <a:picLocks noChangeAspect="1"/>
          </p:cNvPicPr>
          <p:nvPr/>
        </p:nvPicPr>
        <p:blipFill>
          <a:blip r:embed="rId2"/>
          <a:srcRect l="3572" r="7754" b="-3"/>
          <a:stretch/>
        </p:blipFill>
        <p:spPr>
          <a:xfrm>
            <a:off x="6101708" y="10"/>
            <a:ext cx="3019679" cy="3405485"/>
          </a:xfrm>
          <a:prstGeom prst="rect">
            <a:avLst/>
          </a:prstGeom>
        </p:spPr>
      </p:pic>
      <p:pic>
        <p:nvPicPr>
          <p:cNvPr id="5" name="Picture 4" descr="If you have ADHD why are you so... - I ...">
            <a:extLst>
              <a:ext uri="{FF2B5EF4-FFF2-40B4-BE49-F238E27FC236}">
                <a16:creationId xmlns:a16="http://schemas.microsoft.com/office/drawing/2014/main" id="{A01EB1A6-B082-5CC5-2CBA-9AC990A5317E}"/>
              </a:ext>
            </a:extLst>
          </p:cNvPr>
          <p:cNvPicPr>
            <a:picLocks noChangeAspect="1"/>
          </p:cNvPicPr>
          <p:nvPr/>
        </p:nvPicPr>
        <p:blipFill>
          <a:blip r:embed="rId3"/>
          <a:srcRect l="8555" r="2771" b="-3"/>
          <a:stretch/>
        </p:blipFill>
        <p:spPr>
          <a:xfrm>
            <a:off x="9172315" y="10"/>
            <a:ext cx="3019683" cy="3405485"/>
          </a:xfrm>
          <a:prstGeom prst="rect">
            <a:avLst/>
          </a:prstGeom>
        </p:spPr>
      </p:pic>
      <p:pic>
        <p:nvPicPr>
          <p:cNvPr id="4" name="Picture 3" descr="Autism and Classical Myth: “Every ...">
            <a:extLst>
              <a:ext uri="{FF2B5EF4-FFF2-40B4-BE49-F238E27FC236}">
                <a16:creationId xmlns:a16="http://schemas.microsoft.com/office/drawing/2014/main" id="{FA82670F-A2F9-E49E-66D8-51B824FC0683}"/>
              </a:ext>
            </a:extLst>
          </p:cNvPr>
          <p:cNvPicPr>
            <a:picLocks noChangeAspect="1"/>
          </p:cNvPicPr>
          <p:nvPr/>
        </p:nvPicPr>
        <p:blipFill>
          <a:blip r:embed="rId4"/>
          <a:srcRect l="8826" r="2459" b="-1"/>
          <a:stretch/>
        </p:blipFill>
        <p:spPr>
          <a:xfrm>
            <a:off x="6101708" y="3458219"/>
            <a:ext cx="3019679" cy="3403829"/>
          </a:xfrm>
          <a:prstGeom prst="rect">
            <a:avLst/>
          </a:prstGeom>
        </p:spPr>
      </p:pic>
      <p:pic>
        <p:nvPicPr>
          <p:cNvPr id="7" name="Picture 6" descr="Neurodiversity Digital Download - Etsy ...">
            <a:extLst>
              <a:ext uri="{FF2B5EF4-FFF2-40B4-BE49-F238E27FC236}">
                <a16:creationId xmlns:a16="http://schemas.microsoft.com/office/drawing/2014/main" id="{C7BF8C10-DBD4-95AA-F4B9-3E4C084D2759}"/>
              </a:ext>
            </a:extLst>
          </p:cNvPr>
          <p:cNvPicPr>
            <a:picLocks noChangeAspect="1"/>
          </p:cNvPicPr>
          <p:nvPr/>
        </p:nvPicPr>
        <p:blipFill>
          <a:blip r:embed="rId5"/>
          <a:srcRect t="7815" r="-2" b="3478"/>
          <a:stretch/>
        </p:blipFill>
        <p:spPr>
          <a:xfrm>
            <a:off x="9172314" y="3458219"/>
            <a:ext cx="3019685" cy="3405495"/>
          </a:xfrm>
          <a:prstGeom prst="rect">
            <a:avLst/>
          </a:prstGeom>
        </p:spPr>
      </p:pic>
      <p:sp>
        <p:nvSpPr>
          <p:cNvPr id="3" name="Content Placeholder 2">
            <a:extLst>
              <a:ext uri="{FF2B5EF4-FFF2-40B4-BE49-F238E27FC236}">
                <a16:creationId xmlns:a16="http://schemas.microsoft.com/office/drawing/2014/main" id="{EFA0A6AB-9291-F4C3-ABB9-3767B44A95D3}"/>
              </a:ext>
            </a:extLst>
          </p:cNvPr>
          <p:cNvSpPr>
            <a:spLocks noGrp="1"/>
          </p:cNvSpPr>
          <p:nvPr>
            <p:ph idx="1"/>
          </p:nvPr>
        </p:nvSpPr>
        <p:spPr>
          <a:xfrm>
            <a:off x="619759" y="2212848"/>
            <a:ext cx="4563859" cy="4096512"/>
          </a:xfrm>
        </p:spPr>
        <p:txBody>
          <a:bodyPr vert="horz" lIns="91440" tIns="45720" rIns="91440" bIns="45720" rtlCol="0">
            <a:normAutofit/>
          </a:bodyPr>
          <a:lstStyle/>
          <a:p>
            <a:pPr marL="0" indent="0">
              <a:buNone/>
            </a:pPr>
            <a:r>
              <a:rPr lang="en-GB" sz="1800">
                <a:latin typeface="Segoe UI"/>
                <a:cs typeface="Segoe UI"/>
              </a:rPr>
              <a:t>These figures and movements have collectively helped to reshape how society views and supports neurodiverse individuals, emphasizing the value of diversity and the importance of inclusion.</a:t>
            </a:r>
            <a:endParaRPr lang="en-GB" sz="1800"/>
          </a:p>
        </p:txBody>
      </p:sp>
    </p:spTree>
    <p:extLst>
      <p:ext uri="{BB962C8B-B14F-4D97-AF65-F5344CB8AC3E}">
        <p14:creationId xmlns:p14="http://schemas.microsoft.com/office/powerpoint/2010/main" val="4292214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A9942F-A18C-9E9D-BF08-9291C54E1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nderstanding &amp; Valuing Neurodiversity ...">
            <a:extLst>
              <a:ext uri="{FF2B5EF4-FFF2-40B4-BE49-F238E27FC236}">
                <a16:creationId xmlns:a16="http://schemas.microsoft.com/office/drawing/2014/main" id="{AB914D4F-BAFD-0853-26FD-B78BC7C96C6C}"/>
              </a:ext>
            </a:extLst>
          </p:cNvPr>
          <p:cNvPicPr>
            <a:picLocks noGrp="1" noChangeAspect="1"/>
          </p:cNvPicPr>
          <p:nvPr>
            <p:ph idx="1"/>
          </p:nvPr>
        </p:nvPicPr>
        <p:blipFill>
          <a:blip r:embed="rId2"/>
          <a:stretch>
            <a:fillRect/>
          </a:stretch>
        </p:blipFill>
        <p:spPr>
          <a:xfrm>
            <a:off x="2809809" y="2007444"/>
            <a:ext cx="6572382" cy="3174277"/>
          </a:xfrm>
          <a:prstGeom prst="rect">
            <a:avLst/>
          </a:prstGeom>
        </p:spPr>
      </p:pic>
      <p:sp>
        <p:nvSpPr>
          <p:cNvPr id="2" name="Title 1">
            <a:extLst>
              <a:ext uri="{FF2B5EF4-FFF2-40B4-BE49-F238E27FC236}">
                <a16:creationId xmlns:a16="http://schemas.microsoft.com/office/drawing/2014/main" id="{94963DCE-4D8E-7201-4ECE-43EB769EFE26}"/>
              </a:ext>
            </a:extLst>
          </p:cNvPr>
          <p:cNvSpPr>
            <a:spLocks noGrp="1"/>
          </p:cNvSpPr>
          <p:nvPr>
            <p:ph type="title"/>
          </p:nvPr>
        </p:nvSpPr>
        <p:spPr>
          <a:xfrm>
            <a:off x="2809809" y="353681"/>
            <a:ext cx="6572382" cy="974310"/>
          </a:xfrm>
        </p:spPr>
        <p:txBody>
          <a:bodyPr vert="horz" lIns="91440" tIns="45720" rIns="91440" bIns="45720" rtlCol="0" anchor="b">
            <a:normAutofit/>
          </a:bodyPr>
          <a:lstStyle/>
          <a:p>
            <a:pPr algn="ctr"/>
            <a:r>
              <a:rPr lang="en-US" sz="3100"/>
              <a:t>What are the benefits of neurodiversity in the workplace?</a:t>
            </a:r>
          </a:p>
        </p:txBody>
      </p:sp>
    </p:spTree>
    <p:extLst>
      <p:ext uri="{BB962C8B-B14F-4D97-AF65-F5344CB8AC3E}">
        <p14:creationId xmlns:p14="http://schemas.microsoft.com/office/powerpoint/2010/main" val="41840539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1C1DC-4445-2681-CF82-7CB79AB6B788}"/>
              </a:ext>
            </a:extLst>
          </p:cNvPr>
          <p:cNvSpPr>
            <a:spLocks noGrp="1"/>
          </p:cNvSpPr>
          <p:nvPr>
            <p:ph type="title"/>
          </p:nvPr>
        </p:nvSpPr>
        <p:spPr/>
        <p:txBody>
          <a:bodyPr/>
          <a:lstStyle/>
          <a:p>
            <a:r>
              <a:rPr lang="en-GB" dirty="0"/>
              <a:t>Neurodiversity: The New Normal</a:t>
            </a:r>
          </a:p>
        </p:txBody>
      </p:sp>
      <p:pic>
        <p:nvPicPr>
          <p:cNvPr id="4" name="Online Media 3" title="Neurodiversity:  The New Normal | Cynthia Coupé | TEDxOcala">
            <a:hlinkClick r:id="" action="ppaction://media"/>
            <a:extLst>
              <a:ext uri="{FF2B5EF4-FFF2-40B4-BE49-F238E27FC236}">
                <a16:creationId xmlns:a16="http://schemas.microsoft.com/office/drawing/2014/main" id="{DCB61ACD-5210-7FBB-6BAF-4326BBB4ED23}"/>
              </a:ext>
            </a:extLst>
          </p:cNvPr>
          <p:cNvPicPr>
            <a:picLocks noGrp="1" noRot="1" noChangeAspect="1"/>
          </p:cNvPicPr>
          <p:nvPr>
            <p:ph idx="1"/>
            <a:videoFile r:link="rId1"/>
          </p:nvPr>
        </p:nvPicPr>
        <p:blipFill>
          <a:blip r:embed="rId3"/>
          <a:stretch>
            <a:fillRect/>
          </a:stretch>
        </p:blipFill>
        <p:spPr>
          <a:xfrm>
            <a:off x="1874838" y="1716088"/>
            <a:ext cx="8128000" cy="4592637"/>
          </a:xfrm>
        </p:spPr>
      </p:pic>
    </p:spTree>
    <p:extLst>
      <p:ext uri="{BB962C8B-B14F-4D97-AF65-F5344CB8AC3E}">
        <p14:creationId xmlns:p14="http://schemas.microsoft.com/office/powerpoint/2010/main" val="22717170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ise in Neurodiversity in the Workplace | Rocky Mountain ADA">
            <a:extLst>
              <a:ext uri="{FF2B5EF4-FFF2-40B4-BE49-F238E27FC236}">
                <a16:creationId xmlns:a16="http://schemas.microsoft.com/office/drawing/2014/main" id="{1EB06B12-5858-CDEC-D83B-6B3C0C186F70}"/>
              </a:ext>
            </a:extLst>
          </p:cNvPr>
          <p:cNvPicPr>
            <a:picLocks noChangeAspect="1"/>
          </p:cNvPicPr>
          <p:nvPr/>
        </p:nvPicPr>
        <p:blipFill>
          <a:blip r:embed="rId2"/>
          <a:srcRect l="5306" r="4115"/>
          <a:stretch/>
        </p:blipFill>
        <p:spPr>
          <a:xfrm>
            <a:off x="4752550" y="10"/>
            <a:ext cx="7439450" cy="6857990"/>
          </a:xfrm>
          <a:prstGeom prst="rect">
            <a:avLst/>
          </a:prstGeom>
        </p:spPr>
      </p:pic>
      <p:sp>
        <p:nvSpPr>
          <p:cNvPr id="2" name="Title 1">
            <a:extLst>
              <a:ext uri="{FF2B5EF4-FFF2-40B4-BE49-F238E27FC236}">
                <a16:creationId xmlns:a16="http://schemas.microsoft.com/office/drawing/2014/main" id="{D8AD1511-7A77-6C23-4576-7A155E9F8019}"/>
              </a:ext>
            </a:extLst>
          </p:cNvPr>
          <p:cNvSpPr>
            <a:spLocks noGrp="1"/>
          </p:cNvSpPr>
          <p:nvPr>
            <p:ph type="title"/>
          </p:nvPr>
        </p:nvSpPr>
        <p:spPr>
          <a:xfrm>
            <a:off x="614681" y="603504"/>
            <a:ext cx="3553412" cy="1527048"/>
          </a:xfrm>
        </p:spPr>
        <p:txBody>
          <a:bodyPr anchor="b">
            <a:normAutofit/>
          </a:bodyPr>
          <a:lstStyle/>
          <a:p>
            <a:r>
              <a:rPr lang="en-GB" dirty="0"/>
              <a:t>Discussion</a:t>
            </a:r>
          </a:p>
        </p:txBody>
      </p:sp>
      <p:sp>
        <p:nvSpPr>
          <p:cNvPr id="3" name="Content Placeholder 2">
            <a:extLst>
              <a:ext uri="{FF2B5EF4-FFF2-40B4-BE49-F238E27FC236}">
                <a16:creationId xmlns:a16="http://schemas.microsoft.com/office/drawing/2014/main" id="{514E9954-C25F-33BA-3E7F-81FF4CE360D9}"/>
              </a:ext>
            </a:extLst>
          </p:cNvPr>
          <p:cNvSpPr>
            <a:spLocks noGrp="1"/>
          </p:cNvSpPr>
          <p:nvPr>
            <p:ph idx="1"/>
          </p:nvPr>
        </p:nvSpPr>
        <p:spPr>
          <a:xfrm>
            <a:off x="614680" y="2212848"/>
            <a:ext cx="3553413" cy="4122420"/>
          </a:xfrm>
        </p:spPr>
        <p:txBody>
          <a:bodyPr vert="horz" lIns="91440" tIns="45720" rIns="91440" bIns="45720" rtlCol="0">
            <a:normAutofit/>
          </a:bodyPr>
          <a:lstStyle/>
          <a:p>
            <a:r>
              <a:rPr lang="en-GB" sz="1800">
                <a:latin typeface="Segoe UI"/>
                <a:cs typeface="Segoe UI"/>
              </a:rPr>
              <a:t>What are your initial thoughts on neurodiversity?</a:t>
            </a:r>
            <a:endParaRPr lang="en-GB" sz="1800"/>
          </a:p>
          <a:p>
            <a:r>
              <a:rPr lang="en-GB" sz="1800">
                <a:latin typeface="Segoe UI"/>
                <a:cs typeface="Segoe UI"/>
              </a:rPr>
              <a:t>Have you had any personal or professional experiences with neurodiversity? If so, what did you learn from them?</a:t>
            </a:r>
            <a:endParaRPr lang="en-GB" sz="1800"/>
          </a:p>
          <a:p>
            <a:r>
              <a:rPr lang="en-GB" sz="1800">
                <a:latin typeface="Segoe UI"/>
                <a:cs typeface="Segoe UI"/>
              </a:rPr>
              <a:t>How do you think neurodiversity can benefit the workplace?</a:t>
            </a:r>
            <a:endParaRPr lang="en-GB" sz="1800"/>
          </a:p>
          <a:p>
            <a:pPr marL="0" indent="0">
              <a:buNone/>
            </a:pPr>
            <a:endParaRPr lang="en-GB" sz="1800"/>
          </a:p>
        </p:txBody>
      </p:sp>
    </p:spTree>
    <p:extLst>
      <p:ext uri="{BB962C8B-B14F-4D97-AF65-F5344CB8AC3E}">
        <p14:creationId xmlns:p14="http://schemas.microsoft.com/office/powerpoint/2010/main" val="698337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B5C7EE-A919-646B-4F86-BACCBC52D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9E80F7-D3DA-E7F6-429E-044CE75DA9AF}"/>
              </a:ext>
            </a:extLst>
          </p:cNvPr>
          <p:cNvSpPr>
            <a:spLocks noGrp="1"/>
          </p:cNvSpPr>
          <p:nvPr>
            <p:ph type="title"/>
          </p:nvPr>
        </p:nvSpPr>
        <p:spPr>
          <a:xfrm>
            <a:off x="8388642" y="1104181"/>
            <a:ext cx="3406543" cy="2779731"/>
          </a:xfrm>
        </p:spPr>
        <p:txBody>
          <a:bodyPr vert="horz" lIns="91440" tIns="45720" rIns="91440" bIns="45720" rtlCol="0" anchor="b">
            <a:normAutofit/>
          </a:bodyPr>
          <a:lstStyle/>
          <a:p>
            <a:pPr algn="ctr"/>
            <a:r>
              <a:rPr lang="en-US" sz="3300"/>
              <a:t>Case Study: Supporting a Neurodiverse Employee in the Workplace</a:t>
            </a:r>
          </a:p>
        </p:txBody>
      </p:sp>
      <p:pic>
        <p:nvPicPr>
          <p:cNvPr id="4" name="Picture 3" descr="Neurodiversity in the Workplace">
            <a:extLst>
              <a:ext uri="{FF2B5EF4-FFF2-40B4-BE49-F238E27FC236}">
                <a16:creationId xmlns:a16="http://schemas.microsoft.com/office/drawing/2014/main" id="{F404ECF3-1FCE-AFE0-0E4A-981C986FC003}"/>
              </a:ext>
            </a:extLst>
          </p:cNvPr>
          <p:cNvPicPr>
            <a:picLocks noChangeAspect="1"/>
          </p:cNvPicPr>
          <p:nvPr/>
        </p:nvPicPr>
        <p:blipFill>
          <a:blip r:embed="rId2"/>
          <a:stretch>
            <a:fillRect/>
          </a:stretch>
        </p:blipFill>
        <p:spPr>
          <a:xfrm>
            <a:off x="396814" y="863002"/>
            <a:ext cx="7712015" cy="5131995"/>
          </a:xfrm>
          <a:prstGeom prst="rect">
            <a:avLst/>
          </a:prstGeom>
        </p:spPr>
      </p:pic>
    </p:spTree>
    <p:extLst>
      <p:ext uri="{BB962C8B-B14F-4D97-AF65-F5344CB8AC3E}">
        <p14:creationId xmlns:p14="http://schemas.microsoft.com/office/powerpoint/2010/main" val="37639658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D4E22-DEEA-40A8-1AF2-878FE4409E02}"/>
              </a:ext>
            </a:extLst>
          </p:cNvPr>
          <p:cNvSpPr>
            <a:spLocks noGrp="1"/>
          </p:cNvSpPr>
          <p:nvPr>
            <p:ph type="title"/>
          </p:nvPr>
        </p:nvSpPr>
        <p:spPr>
          <a:xfrm>
            <a:off x="1731821" y="501345"/>
            <a:ext cx="8728364" cy="689279"/>
          </a:xfrm>
        </p:spPr>
        <p:txBody>
          <a:bodyPr vert="horz" lIns="91440" tIns="45720" rIns="91440" bIns="45720" rtlCol="0" anchor="b">
            <a:normAutofit/>
          </a:bodyPr>
          <a:lstStyle/>
          <a:p>
            <a:pPr algn="ctr"/>
            <a:r>
              <a:rPr lang="en-US" sz="2500" dirty="0"/>
              <a:t>Strategies for supporting neurodiverse employees</a:t>
            </a:r>
          </a:p>
        </p:txBody>
      </p:sp>
      <p:pic>
        <p:nvPicPr>
          <p:cNvPr id="4" name="Content Placeholder 3" descr="A blue background with white text&#10;&#10;AI-generated content may be incorrect.">
            <a:extLst>
              <a:ext uri="{FF2B5EF4-FFF2-40B4-BE49-F238E27FC236}">
                <a16:creationId xmlns:a16="http://schemas.microsoft.com/office/drawing/2014/main" id="{C24D5E67-C8F9-6682-954B-1B8B814CD717}"/>
              </a:ext>
            </a:extLst>
          </p:cNvPr>
          <p:cNvPicPr>
            <a:picLocks noGrp="1" noChangeAspect="1"/>
          </p:cNvPicPr>
          <p:nvPr>
            <p:ph idx="1"/>
          </p:nvPr>
        </p:nvPicPr>
        <p:blipFill>
          <a:blip r:embed="rId2"/>
          <a:stretch>
            <a:fillRect/>
          </a:stretch>
        </p:blipFill>
        <p:spPr>
          <a:xfrm>
            <a:off x="612431" y="2227050"/>
            <a:ext cx="10967139" cy="2767731"/>
          </a:xfrm>
          <a:prstGeom prst="rect">
            <a:avLst/>
          </a:prstGeom>
        </p:spPr>
      </p:pic>
    </p:spTree>
    <p:extLst>
      <p:ext uri="{BB962C8B-B14F-4D97-AF65-F5344CB8AC3E}">
        <p14:creationId xmlns:p14="http://schemas.microsoft.com/office/powerpoint/2010/main" val="2150534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D587E41-605C-A8E4-8BA5-0E0B3797C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Wood human figure">
            <a:extLst>
              <a:ext uri="{FF2B5EF4-FFF2-40B4-BE49-F238E27FC236}">
                <a16:creationId xmlns:a16="http://schemas.microsoft.com/office/drawing/2014/main" id="{3EB49146-9E46-ACDC-A6B7-5B17FBFDE560}"/>
              </a:ext>
            </a:extLst>
          </p:cNvPr>
          <p:cNvPicPr>
            <a:picLocks noChangeAspect="1"/>
          </p:cNvPicPr>
          <p:nvPr/>
        </p:nvPicPr>
        <p:blipFill>
          <a:blip r:embed="rId2"/>
          <a:srcRect t="670" r="9085" b="22602"/>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EBD48A03-0DF9-3063-CB15-1BC2AEC79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08385"/>
            <a:ext cx="12191999" cy="1949616"/>
          </a:xfrm>
          <a:prstGeom prst="rect">
            <a:avLst/>
          </a:prstGeom>
          <a:solidFill>
            <a:srgbClr val="000000">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58899-1D71-D74E-E834-C4D799C1CD41}"/>
              </a:ext>
            </a:extLst>
          </p:cNvPr>
          <p:cNvSpPr>
            <a:spLocks noGrp="1"/>
          </p:cNvSpPr>
          <p:nvPr>
            <p:ph type="title"/>
          </p:nvPr>
        </p:nvSpPr>
        <p:spPr>
          <a:xfrm>
            <a:off x="617365" y="5268812"/>
            <a:ext cx="7260542" cy="1228763"/>
          </a:xfrm>
        </p:spPr>
        <p:txBody>
          <a:bodyPr vert="horz" lIns="91440" tIns="45720" rIns="91440" bIns="45720" rtlCol="0" anchor="ctr">
            <a:normAutofit/>
          </a:bodyPr>
          <a:lstStyle/>
          <a:p>
            <a:r>
              <a:rPr lang="en-US" sz="4000">
                <a:solidFill>
                  <a:srgbClr val="FFFFFF"/>
                </a:solidFill>
              </a:rPr>
              <a:t>Can you think of how this can be done?</a:t>
            </a:r>
          </a:p>
        </p:txBody>
      </p:sp>
    </p:spTree>
    <p:extLst>
      <p:ext uri="{BB962C8B-B14F-4D97-AF65-F5344CB8AC3E}">
        <p14:creationId xmlns:p14="http://schemas.microsoft.com/office/powerpoint/2010/main" val="3491114487"/>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ue screen with white text&#10;&#10;AI-generated content may be incorrect.">
            <a:extLst>
              <a:ext uri="{FF2B5EF4-FFF2-40B4-BE49-F238E27FC236}">
                <a16:creationId xmlns:a16="http://schemas.microsoft.com/office/drawing/2014/main" id="{98785CAF-D4BD-7355-C655-E1EBECDBDD7D}"/>
              </a:ext>
            </a:extLst>
          </p:cNvPr>
          <p:cNvPicPr>
            <a:picLocks noGrp="1" noChangeAspect="1"/>
          </p:cNvPicPr>
          <p:nvPr>
            <p:ph idx="1"/>
          </p:nvPr>
        </p:nvPicPr>
        <p:blipFill>
          <a:blip r:embed="rId2"/>
          <a:stretch>
            <a:fillRect/>
          </a:stretch>
        </p:blipFill>
        <p:spPr>
          <a:xfrm>
            <a:off x="1037190" y="1573020"/>
            <a:ext cx="10653579" cy="3158910"/>
          </a:xfrm>
        </p:spPr>
      </p:pic>
    </p:spTree>
    <p:extLst>
      <p:ext uri="{BB962C8B-B14F-4D97-AF65-F5344CB8AC3E}">
        <p14:creationId xmlns:p14="http://schemas.microsoft.com/office/powerpoint/2010/main" val="30994613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white paper with blue text&#10;&#10;AI-generated content may be incorrect.">
            <a:extLst>
              <a:ext uri="{FF2B5EF4-FFF2-40B4-BE49-F238E27FC236}">
                <a16:creationId xmlns:a16="http://schemas.microsoft.com/office/drawing/2014/main" id="{AAE63858-BADF-8792-4AE8-0D9142DE7BEA}"/>
              </a:ext>
            </a:extLst>
          </p:cNvPr>
          <p:cNvPicPr>
            <a:picLocks noGrp="1" noChangeAspect="1"/>
          </p:cNvPicPr>
          <p:nvPr>
            <p:ph idx="1"/>
          </p:nvPr>
        </p:nvPicPr>
        <p:blipFill>
          <a:blip r:embed="rId2"/>
          <a:stretch>
            <a:fillRect/>
          </a:stretch>
        </p:blipFill>
        <p:spPr>
          <a:xfrm>
            <a:off x="174109" y="-4411"/>
            <a:ext cx="4868599" cy="4593828"/>
          </a:xfrm>
        </p:spPr>
      </p:pic>
      <p:pic>
        <p:nvPicPr>
          <p:cNvPr id="5" name="Picture 4" descr="A white card with blue text&#10;&#10;AI-generated content may be incorrect.">
            <a:extLst>
              <a:ext uri="{FF2B5EF4-FFF2-40B4-BE49-F238E27FC236}">
                <a16:creationId xmlns:a16="http://schemas.microsoft.com/office/drawing/2014/main" id="{218584BE-2724-E798-5CAD-07E49B964DB8}"/>
              </a:ext>
            </a:extLst>
          </p:cNvPr>
          <p:cNvPicPr>
            <a:picLocks noChangeAspect="1"/>
          </p:cNvPicPr>
          <p:nvPr/>
        </p:nvPicPr>
        <p:blipFill>
          <a:blip r:embed="rId3"/>
          <a:stretch>
            <a:fillRect/>
          </a:stretch>
        </p:blipFill>
        <p:spPr>
          <a:xfrm>
            <a:off x="1473653" y="3039156"/>
            <a:ext cx="5391150" cy="3609975"/>
          </a:xfrm>
          <a:prstGeom prst="rect">
            <a:avLst/>
          </a:prstGeom>
        </p:spPr>
      </p:pic>
      <p:pic>
        <p:nvPicPr>
          <p:cNvPr id="6" name="Picture 5" descr="A white card with blue text&#10;&#10;AI-generated content may be incorrect.">
            <a:extLst>
              <a:ext uri="{FF2B5EF4-FFF2-40B4-BE49-F238E27FC236}">
                <a16:creationId xmlns:a16="http://schemas.microsoft.com/office/drawing/2014/main" id="{137CA6B2-8DDD-609E-4DE7-2AE3C83A50D7}"/>
              </a:ext>
            </a:extLst>
          </p:cNvPr>
          <p:cNvPicPr>
            <a:picLocks noChangeAspect="1"/>
          </p:cNvPicPr>
          <p:nvPr/>
        </p:nvPicPr>
        <p:blipFill>
          <a:blip r:embed="rId4"/>
          <a:stretch>
            <a:fillRect/>
          </a:stretch>
        </p:blipFill>
        <p:spPr>
          <a:xfrm>
            <a:off x="4939392" y="213633"/>
            <a:ext cx="4991100" cy="3600450"/>
          </a:xfrm>
          <a:prstGeom prst="rect">
            <a:avLst/>
          </a:prstGeom>
        </p:spPr>
      </p:pic>
      <p:pic>
        <p:nvPicPr>
          <p:cNvPr id="7" name="Picture 6" descr="A white paper with blue text&#10;&#10;AI-generated content may be incorrect.">
            <a:extLst>
              <a:ext uri="{FF2B5EF4-FFF2-40B4-BE49-F238E27FC236}">
                <a16:creationId xmlns:a16="http://schemas.microsoft.com/office/drawing/2014/main" id="{AA7A7D1D-A042-A76C-535D-C9777BAA5A8D}"/>
              </a:ext>
            </a:extLst>
          </p:cNvPr>
          <p:cNvPicPr>
            <a:picLocks noChangeAspect="1"/>
          </p:cNvPicPr>
          <p:nvPr/>
        </p:nvPicPr>
        <p:blipFill>
          <a:blip r:embed="rId5"/>
          <a:stretch>
            <a:fillRect/>
          </a:stretch>
        </p:blipFill>
        <p:spPr>
          <a:xfrm>
            <a:off x="7005638" y="1453243"/>
            <a:ext cx="5038725" cy="5410200"/>
          </a:xfrm>
          <a:prstGeom prst="rect">
            <a:avLst/>
          </a:prstGeom>
        </p:spPr>
      </p:pic>
    </p:spTree>
    <p:extLst>
      <p:ext uri="{BB962C8B-B14F-4D97-AF65-F5344CB8AC3E}">
        <p14:creationId xmlns:p14="http://schemas.microsoft.com/office/powerpoint/2010/main" val="243316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VanillaVTI</vt:lpstr>
      <vt:lpstr>Understanding and Embracing Neurodiversity in the Workplace</vt:lpstr>
      <vt:lpstr>Introduction</vt:lpstr>
      <vt:lpstr>Introduction to Neurodiversity </vt:lpstr>
      <vt:lpstr>Historical Context</vt:lpstr>
      <vt:lpstr>Jim Sinclair</vt:lpstr>
      <vt:lpstr>Kassiane Asasumasu</vt:lpstr>
      <vt:lpstr>Neurodiversity Movements</vt:lpstr>
      <vt:lpstr>Disability Rights Movement</vt:lpstr>
      <vt:lpstr>Autism Network International (ANI)</vt:lpstr>
      <vt:lpstr>PowerPoint Presentation</vt:lpstr>
      <vt:lpstr>What are the benefits of neurodiversity in the workplace?</vt:lpstr>
      <vt:lpstr>Neurodiversity: The New Normal</vt:lpstr>
      <vt:lpstr>Discussion</vt:lpstr>
      <vt:lpstr>Case Study: Supporting a Neurodiverse Employee in the Workplace</vt:lpstr>
      <vt:lpstr>Strategies for supporting neurodiverse employees</vt:lpstr>
      <vt:lpstr>Can you think of how this can be done?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126</cp:revision>
  <dcterms:created xsi:type="dcterms:W3CDTF">2025-02-25T12:51:28Z</dcterms:created>
  <dcterms:modified xsi:type="dcterms:W3CDTF">2025-02-25T14:57:39Z</dcterms:modified>
</cp:coreProperties>
</file>