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300" r:id="rId5"/>
    <p:sldId id="301" r:id="rId6"/>
    <p:sldId id="302" r:id="rId7"/>
    <p:sldId id="303" r:id="rId8"/>
    <p:sldId id="313" r:id="rId9"/>
    <p:sldId id="304" r:id="rId10"/>
    <p:sldId id="314" r:id="rId11"/>
    <p:sldId id="306" r:id="rId12"/>
    <p:sldId id="307" r:id="rId13"/>
    <p:sldId id="308" r:id="rId14"/>
    <p:sldId id="309" r:id="rId15"/>
    <p:sldId id="310" r:id="rId16"/>
    <p:sldId id="312" r:id="rId17"/>
    <p:sldId id="31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F071B-82B3-4A9E-A671-704C941E9A38}" v="49" dt="2026-07-15T19:24:45.360"/>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856" autoAdjust="0"/>
  </p:normalViewPr>
  <p:slideViewPr>
    <p:cSldViewPr snapToGrid="0">
      <p:cViewPr varScale="1">
        <p:scale>
          <a:sx n="77" d="100"/>
          <a:sy n="77" d="100"/>
        </p:scale>
        <p:origin x="912" y="86"/>
      </p:cViewPr>
      <p:guideLst/>
    </p:cSldViewPr>
  </p:slideViewPr>
  <p:notesTextViewPr>
    <p:cViewPr>
      <p:scale>
        <a:sx n="200" d="100"/>
        <a:sy n="200" d="100"/>
      </p:scale>
      <p:origin x="0" y="-149"/>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na Ottey (1918348)" userId="5ed2cc85-1017-47a8-91fa-738928cd58c2" providerId="ADAL" clId="{30B5950A-7A0B-4690-B0D5-EB0832D10712}"/>
    <pc:docChg chg="modSld">
      <pc:chgData name="Carona Ottey (1918348)" userId="5ed2cc85-1017-47a8-91fa-738928cd58c2" providerId="ADAL" clId="{30B5950A-7A0B-4690-B0D5-EB0832D10712}" dt="2026-07-15T19:24:45.357" v="48"/>
      <pc:docMkLst>
        <pc:docMk/>
      </pc:docMkLst>
      <pc:sldChg chg="addSp delSp modSp modTransition modAnim">
        <pc:chgData name="Carona Ottey (1918348)" userId="5ed2cc85-1017-47a8-91fa-738928cd58c2" providerId="ADAL" clId="{30B5950A-7A0B-4690-B0D5-EB0832D10712}" dt="2026-07-15T18:49:37.394" v="3"/>
        <pc:sldMkLst>
          <pc:docMk/>
          <pc:sldMk cId="1068343606" sldId="300"/>
        </pc:sldMkLst>
        <pc:picChg chg="del">
          <ac:chgData name="Carona Ottey (1918348)" userId="5ed2cc85-1017-47a8-91fa-738928cd58c2" providerId="ADAL" clId="{30B5950A-7A0B-4690-B0D5-EB0832D10712}" dt="2026-07-15T18:49:02.429" v="0"/>
          <ac:picMkLst>
            <pc:docMk/>
            <pc:sldMk cId="1068343606" sldId="300"/>
            <ac:picMk id="14" creationId="{29ADEE8E-E6B9-6281-6094-E63727C70E74}"/>
          </ac:picMkLst>
        </pc:picChg>
        <pc:picChg chg="del">
          <ac:chgData name="Carona Ottey (1918348)" userId="5ed2cc85-1017-47a8-91fa-738928cd58c2" providerId="ADAL" clId="{30B5950A-7A0B-4690-B0D5-EB0832D10712}" dt="2026-07-15T18:49:07.132" v="1"/>
          <ac:picMkLst>
            <pc:docMk/>
            <pc:sldMk cId="1068343606" sldId="300"/>
            <ac:picMk id="15" creationId="{504870DC-0A82-50F8-BB04-15B1F257F0AB}"/>
          </ac:picMkLst>
        </pc:picChg>
        <pc:picChg chg="add del mod">
          <ac:chgData name="Carona Ottey (1918348)" userId="5ed2cc85-1017-47a8-91fa-738928cd58c2" providerId="ADAL" clId="{30B5950A-7A0B-4690-B0D5-EB0832D10712}" dt="2026-07-15T18:49:20.058" v="2"/>
          <ac:picMkLst>
            <pc:docMk/>
            <pc:sldMk cId="1068343606" sldId="300"/>
            <ac:picMk id="16" creationId="{E852E28E-389A-8583-FE5A-5D6B0BF559DF}"/>
          </ac:picMkLst>
        </pc:picChg>
        <pc:picChg chg="del">
          <ac:chgData name="Carona Ottey (1918348)" userId="5ed2cc85-1017-47a8-91fa-738928cd58c2" providerId="ADAL" clId="{30B5950A-7A0B-4690-B0D5-EB0832D10712}" dt="2026-07-15T18:49:37.394" v="3"/>
          <ac:picMkLst>
            <pc:docMk/>
            <pc:sldMk cId="1068343606" sldId="300"/>
            <ac:picMk id="19" creationId="{1BC78C15-0804-081E-671B-7B8DA59E2F18}"/>
          </ac:picMkLst>
        </pc:picChg>
        <pc:picChg chg="add mod">
          <ac:chgData name="Carona Ottey (1918348)" userId="5ed2cc85-1017-47a8-91fa-738928cd58c2" providerId="ADAL" clId="{30B5950A-7A0B-4690-B0D5-EB0832D10712}" dt="2026-07-15T18:49:37.394" v="3"/>
          <ac:picMkLst>
            <pc:docMk/>
            <pc:sldMk cId="1068343606" sldId="300"/>
            <ac:picMk id="20" creationId="{3266FA65-6C5F-FD57-6AFC-C376FAAA20E0}"/>
          </ac:picMkLst>
        </pc:picChg>
      </pc:sldChg>
      <pc:sldChg chg="addSp delSp modSp modTransition">
        <pc:chgData name="Carona Ottey (1918348)" userId="5ed2cc85-1017-47a8-91fa-738928cd58c2" providerId="ADAL" clId="{30B5950A-7A0B-4690-B0D5-EB0832D10712}" dt="2026-07-15T18:50:14.506" v="4"/>
        <pc:sldMkLst>
          <pc:docMk/>
          <pc:sldMk cId="1659570168" sldId="301"/>
        </pc:sldMkLst>
        <pc:picChg chg="del">
          <ac:chgData name="Carona Ottey (1918348)" userId="5ed2cc85-1017-47a8-91fa-738928cd58c2" providerId="ADAL" clId="{30B5950A-7A0B-4690-B0D5-EB0832D10712}" dt="2026-07-15T18:50:14.506" v="4"/>
          <ac:picMkLst>
            <pc:docMk/>
            <pc:sldMk cId="1659570168" sldId="301"/>
            <ac:picMk id="12" creationId="{F29702B1-0023-6A6D-DD62-7EC89E42CECC}"/>
          </ac:picMkLst>
        </pc:picChg>
        <pc:picChg chg="add mod">
          <ac:chgData name="Carona Ottey (1918348)" userId="5ed2cc85-1017-47a8-91fa-738928cd58c2" providerId="ADAL" clId="{30B5950A-7A0B-4690-B0D5-EB0832D10712}" dt="2026-07-15T18:50:14.506" v="4"/>
          <ac:picMkLst>
            <pc:docMk/>
            <pc:sldMk cId="1659570168" sldId="301"/>
            <ac:picMk id="13" creationId="{00E03174-7EC3-34E2-4B6E-198F759B6449}"/>
          </ac:picMkLst>
        </pc:picChg>
      </pc:sldChg>
      <pc:sldChg chg="addSp delSp modSp modTransition modAnim">
        <pc:chgData name="Carona Ottey (1918348)" userId="5ed2cc85-1017-47a8-91fa-738928cd58c2" providerId="ADAL" clId="{30B5950A-7A0B-4690-B0D5-EB0832D10712}" dt="2026-07-15T18:52:15.695" v="7"/>
        <pc:sldMkLst>
          <pc:docMk/>
          <pc:sldMk cId="3350161283" sldId="302"/>
        </pc:sldMkLst>
        <pc:picChg chg="del">
          <ac:chgData name="Carona Ottey (1918348)" userId="5ed2cc85-1017-47a8-91fa-738928cd58c2" providerId="ADAL" clId="{30B5950A-7A0B-4690-B0D5-EB0832D10712}" dt="2026-07-15T18:51:01.443" v="5"/>
          <ac:picMkLst>
            <pc:docMk/>
            <pc:sldMk cId="3350161283" sldId="302"/>
            <ac:picMk id="9" creationId="{62B77288-4887-44D2-54E9-30BE3F3D7DEC}"/>
          </ac:picMkLst>
        </pc:picChg>
        <pc:picChg chg="add del mod">
          <ac:chgData name="Carona Ottey (1918348)" userId="5ed2cc85-1017-47a8-91fa-738928cd58c2" providerId="ADAL" clId="{30B5950A-7A0B-4690-B0D5-EB0832D10712}" dt="2026-07-15T18:51:04.955" v="6"/>
          <ac:picMkLst>
            <pc:docMk/>
            <pc:sldMk cId="3350161283" sldId="302"/>
            <ac:picMk id="12" creationId="{5619BBBA-034E-2147-511C-0F7F25921377}"/>
          </ac:picMkLst>
        </pc:picChg>
        <pc:picChg chg="del">
          <ac:chgData name="Carona Ottey (1918348)" userId="5ed2cc85-1017-47a8-91fa-738928cd58c2" providerId="ADAL" clId="{30B5950A-7A0B-4690-B0D5-EB0832D10712}" dt="2026-07-15T18:52:15.695" v="7"/>
          <ac:picMkLst>
            <pc:docMk/>
            <pc:sldMk cId="3350161283" sldId="302"/>
            <ac:picMk id="14" creationId="{3BC6F5C7-17C0-B886-4599-D10FFE95103A}"/>
          </ac:picMkLst>
        </pc:picChg>
        <pc:picChg chg="add mod">
          <ac:chgData name="Carona Ottey (1918348)" userId="5ed2cc85-1017-47a8-91fa-738928cd58c2" providerId="ADAL" clId="{30B5950A-7A0B-4690-B0D5-EB0832D10712}" dt="2026-07-15T18:52:15.695" v="7"/>
          <ac:picMkLst>
            <pc:docMk/>
            <pc:sldMk cId="3350161283" sldId="302"/>
            <ac:picMk id="15" creationId="{D23B9411-95A8-55DB-1A5E-DA607602AAAE}"/>
          </ac:picMkLst>
        </pc:picChg>
      </pc:sldChg>
      <pc:sldChg chg="addSp delSp modSp modTransition modAnim">
        <pc:chgData name="Carona Ottey (1918348)" userId="5ed2cc85-1017-47a8-91fa-738928cd58c2" providerId="ADAL" clId="{30B5950A-7A0B-4690-B0D5-EB0832D10712}" dt="2026-07-15T18:55:45.971" v="12"/>
        <pc:sldMkLst>
          <pc:docMk/>
          <pc:sldMk cId="2609339035" sldId="303"/>
        </pc:sldMkLst>
        <pc:picChg chg="del">
          <ac:chgData name="Carona Ottey (1918348)" userId="5ed2cc85-1017-47a8-91fa-738928cd58c2" providerId="ADAL" clId="{30B5950A-7A0B-4690-B0D5-EB0832D10712}" dt="2026-07-15T18:53:03.283" v="8"/>
          <ac:picMkLst>
            <pc:docMk/>
            <pc:sldMk cId="2609339035" sldId="303"/>
            <ac:picMk id="9" creationId="{0FF127FC-69D1-5E7C-DCA7-658E80C67970}"/>
          </ac:picMkLst>
        </pc:picChg>
        <pc:picChg chg="add del mod">
          <ac:chgData name="Carona Ottey (1918348)" userId="5ed2cc85-1017-47a8-91fa-738928cd58c2" providerId="ADAL" clId="{30B5950A-7A0B-4690-B0D5-EB0832D10712}" dt="2026-07-15T18:53:06.085" v="9"/>
          <ac:picMkLst>
            <pc:docMk/>
            <pc:sldMk cId="2609339035" sldId="303"/>
            <ac:picMk id="10" creationId="{2D3CD59E-A716-E82A-037B-B3D358DBDE93}"/>
          </ac:picMkLst>
        </pc:picChg>
        <pc:picChg chg="del">
          <ac:chgData name="Carona Ottey (1918348)" userId="5ed2cc85-1017-47a8-91fa-738928cd58c2" providerId="ADAL" clId="{30B5950A-7A0B-4690-B0D5-EB0832D10712}" dt="2026-07-15T18:54:20.162" v="10"/>
          <ac:picMkLst>
            <pc:docMk/>
            <pc:sldMk cId="2609339035" sldId="303"/>
            <ac:picMk id="13" creationId="{CF32A2FF-7D4E-31F3-3769-966CBDCCD848}"/>
          </ac:picMkLst>
        </pc:picChg>
        <pc:picChg chg="add del mod">
          <ac:chgData name="Carona Ottey (1918348)" userId="5ed2cc85-1017-47a8-91fa-738928cd58c2" providerId="ADAL" clId="{30B5950A-7A0B-4690-B0D5-EB0832D10712}" dt="2026-07-15T18:54:37.201" v="11"/>
          <ac:picMkLst>
            <pc:docMk/>
            <pc:sldMk cId="2609339035" sldId="303"/>
            <ac:picMk id="14" creationId="{F8398F4F-19EA-4B4B-D553-22282CE0A23F}"/>
          </ac:picMkLst>
        </pc:picChg>
        <pc:picChg chg="del">
          <ac:chgData name="Carona Ottey (1918348)" userId="5ed2cc85-1017-47a8-91fa-738928cd58c2" providerId="ADAL" clId="{30B5950A-7A0B-4690-B0D5-EB0832D10712}" dt="2026-07-15T18:55:45.971" v="12"/>
          <ac:picMkLst>
            <pc:docMk/>
            <pc:sldMk cId="2609339035" sldId="303"/>
            <ac:picMk id="17" creationId="{D803FFC4-4850-934D-27A9-F2AFBA5C4828}"/>
          </ac:picMkLst>
        </pc:picChg>
        <pc:picChg chg="add mod">
          <ac:chgData name="Carona Ottey (1918348)" userId="5ed2cc85-1017-47a8-91fa-738928cd58c2" providerId="ADAL" clId="{30B5950A-7A0B-4690-B0D5-EB0832D10712}" dt="2026-07-15T18:55:45.971" v="12"/>
          <ac:picMkLst>
            <pc:docMk/>
            <pc:sldMk cId="2609339035" sldId="303"/>
            <ac:picMk id="18" creationId="{09A50C47-0CC5-E2D4-1AD5-F33F429907C4}"/>
          </ac:picMkLst>
        </pc:picChg>
      </pc:sldChg>
      <pc:sldChg chg="addSp delSp modSp modTransition modAnim">
        <pc:chgData name="Carona Ottey (1918348)" userId="5ed2cc85-1017-47a8-91fa-738928cd58c2" providerId="ADAL" clId="{30B5950A-7A0B-4690-B0D5-EB0832D10712}" dt="2026-07-15T19:04:33.347" v="22"/>
        <pc:sldMkLst>
          <pc:docMk/>
          <pc:sldMk cId="3110353853" sldId="304"/>
        </pc:sldMkLst>
        <pc:picChg chg="del">
          <ac:chgData name="Carona Ottey (1918348)" userId="5ed2cc85-1017-47a8-91fa-738928cd58c2" providerId="ADAL" clId="{30B5950A-7A0B-4690-B0D5-EB0832D10712}" dt="2026-07-15T18:59:09.690" v="14"/>
          <ac:picMkLst>
            <pc:docMk/>
            <pc:sldMk cId="3110353853" sldId="304"/>
            <ac:picMk id="15" creationId="{D921B75F-2A9D-CD84-CF2B-3B1EDB9473FB}"/>
          </ac:picMkLst>
        </pc:picChg>
        <pc:picChg chg="add del mod">
          <ac:chgData name="Carona Ottey (1918348)" userId="5ed2cc85-1017-47a8-91fa-738928cd58c2" providerId="ADAL" clId="{30B5950A-7A0B-4690-B0D5-EB0832D10712}" dt="2026-07-15T18:59:13.834" v="15"/>
          <ac:picMkLst>
            <pc:docMk/>
            <pc:sldMk cId="3110353853" sldId="304"/>
            <ac:picMk id="16" creationId="{3ACB38DC-ADBF-EC05-4097-C752D3BD9AC7}"/>
          </ac:picMkLst>
        </pc:picChg>
        <pc:picChg chg="del">
          <ac:chgData name="Carona Ottey (1918348)" userId="5ed2cc85-1017-47a8-91fa-738928cd58c2" providerId="ADAL" clId="{30B5950A-7A0B-4690-B0D5-EB0832D10712}" dt="2026-07-15T19:00:36.706" v="16"/>
          <ac:picMkLst>
            <pc:docMk/>
            <pc:sldMk cId="3110353853" sldId="304"/>
            <ac:picMk id="19" creationId="{92B95534-5BDF-57ED-8557-39D7DAE961C2}"/>
          </ac:picMkLst>
        </pc:picChg>
        <pc:picChg chg="add del mod">
          <ac:chgData name="Carona Ottey (1918348)" userId="5ed2cc85-1017-47a8-91fa-738928cd58c2" providerId="ADAL" clId="{30B5950A-7A0B-4690-B0D5-EB0832D10712}" dt="2026-07-15T19:01:02.026" v="17"/>
          <ac:picMkLst>
            <pc:docMk/>
            <pc:sldMk cId="3110353853" sldId="304"/>
            <ac:picMk id="20" creationId="{87A64B99-70AB-609E-CD7B-F7EAEA3F5CA7}"/>
          </ac:picMkLst>
        </pc:picChg>
        <pc:picChg chg="del">
          <ac:chgData name="Carona Ottey (1918348)" userId="5ed2cc85-1017-47a8-91fa-738928cd58c2" providerId="ADAL" clId="{30B5950A-7A0B-4690-B0D5-EB0832D10712}" dt="2026-07-15T19:01:19.603" v="18"/>
          <ac:picMkLst>
            <pc:docMk/>
            <pc:sldMk cId="3110353853" sldId="304"/>
            <ac:picMk id="23" creationId="{417D92E1-87A7-8432-4A5D-7F89BFFFFA1E}"/>
          </ac:picMkLst>
        </pc:picChg>
        <pc:picChg chg="add del mod">
          <ac:chgData name="Carona Ottey (1918348)" userId="5ed2cc85-1017-47a8-91fa-738928cd58c2" providerId="ADAL" clId="{30B5950A-7A0B-4690-B0D5-EB0832D10712}" dt="2026-07-15T19:01:22.394" v="19"/>
          <ac:picMkLst>
            <pc:docMk/>
            <pc:sldMk cId="3110353853" sldId="304"/>
            <ac:picMk id="24" creationId="{3B58A1E9-2381-3892-9D9A-D4C2CC25A838}"/>
          </ac:picMkLst>
        </pc:picChg>
        <pc:picChg chg="del">
          <ac:chgData name="Carona Ottey (1918348)" userId="5ed2cc85-1017-47a8-91fa-738928cd58c2" providerId="ADAL" clId="{30B5950A-7A0B-4690-B0D5-EB0832D10712}" dt="2026-07-15T19:02:40.747" v="20"/>
          <ac:picMkLst>
            <pc:docMk/>
            <pc:sldMk cId="3110353853" sldId="304"/>
            <ac:picMk id="27" creationId="{8ACCE1FB-2D3E-759D-5B00-B51983AEC560}"/>
          </ac:picMkLst>
        </pc:picChg>
        <pc:picChg chg="add del mod">
          <ac:chgData name="Carona Ottey (1918348)" userId="5ed2cc85-1017-47a8-91fa-738928cd58c2" providerId="ADAL" clId="{30B5950A-7A0B-4690-B0D5-EB0832D10712}" dt="2026-07-15T19:03:18.138" v="21"/>
          <ac:picMkLst>
            <pc:docMk/>
            <pc:sldMk cId="3110353853" sldId="304"/>
            <ac:picMk id="28" creationId="{F2476E41-DEB7-BAF3-1F72-4939F20507F9}"/>
          </ac:picMkLst>
        </pc:picChg>
        <pc:picChg chg="del">
          <ac:chgData name="Carona Ottey (1918348)" userId="5ed2cc85-1017-47a8-91fa-738928cd58c2" providerId="ADAL" clId="{30B5950A-7A0B-4690-B0D5-EB0832D10712}" dt="2026-07-15T19:04:33.347" v="22"/>
          <ac:picMkLst>
            <pc:docMk/>
            <pc:sldMk cId="3110353853" sldId="304"/>
            <ac:picMk id="31" creationId="{A5C879A6-41D4-72D3-14CA-CF3AB63C01DF}"/>
          </ac:picMkLst>
        </pc:picChg>
        <pc:picChg chg="add mod">
          <ac:chgData name="Carona Ottey (1918348)" userId="5ed2cc85-1017-47a8-91fa-738928cd58c2" providerId="ADAL" clId="{30B5950A-7A0B-4690-B0D5-EB0832D10712}" dt="2026-07-15T19:04:33.347" v="22"/>
          <ac:picMkLst>
            <pc:docMk/>
            <pc:sldMk cId="3110353853" sldId="304"/>
            <ac:picMk id="32" creationId="{6F23D031-0C47-3B33-CA5A-D7F29519E749}"/>
          </ac:picMkLst>
        </pc:picChg>
      </pc:sldChg>
      <pc:sldChg chg="addSp delSp modSp modTransition">
        <pc:chgData name="Carona Ottey (1918348)" userId="5ed2cc85-1017-47a8-91fa-738928cd58c2" providerId="ADAL" clId="{30B5950A-7A0B-4690-B0D5-EB0832D10712}" dt="2026-07-15T19:06:54.976" v="24"/>
        <pc:sldMkLst>
          <pc:docMk/>
          <pc:sldMk cId="2661174512" sldId="306"/>
        </pc:sldMkLst>
        <pc:picChg chg="del">
          <ac:chgData name="Carona Ottey (1918348)" userId="5ed2cc85-1017-47a8-91fa-738928cd58c2" providerId="ADAL" clId="{30B5950A-7A0B-4690-B0D5-EB0832D10712}" dt="2026-07-15T19:06:54.976" v="24"/>
          <ac:picMkLst>
            <pc:docMk/>
            <pc:sldMk cId="2661174512" sldId="306"/>
            <ac:picMk id="11" creationId="{632C9EBC-D590-360F-7A8B-8498B45459DA}"/>
          </ac:picMkLst>
        </pc:picChg>
        <pc:picChg chg="add mod">
          <ac:chgData name="Carona Ottey (1918348)" userId="5ed2cc85-1017-47a8-91fa-738928cd58c2" providerId="ADAL" clId="{30B5950A-7A0B-4690-B0D5-EB0832D10712}" dt="2026-07-15T19:06:54.976" v="24"/>
          <ac:picMkLst>
            <pc:docMk/>
            <pc:sldMk cId="2661174512" sldId="306"/>
            <ac:picMk id="12" creationId="{1160A349-3D18-C471-E4C2-F6F424587154}"/>
          </ac:picMkLst>
        </pc:picChg>
      </pc:sldChg>
      <pc:sldChg chg="addSp delSp modSp modTransition modAnim">
        <pc:chgData name="Carona Ottey (1918348)" userId="5ed2cc85-1017-47a8-91fa-738928cd58c2" providerId="ADAL" clId="{30B5950A-7A0B-4690-B0D5-EB0832D10712}" dt="2026-07-15T19:08:54.396" v="27"/>
        <pc:sldMkLst>
          <pc:docMk/>
          <pc:sldMk cId="2585735354" sldId="307"/>
        </pc:sldMkLst>
        <pc:picChg chg="del">
          <ac:chgData name="Carona Ottey (1918348)" userId="5ed2cc85-1017-47a8-91fa-738928cd58c2" providerId="ADAL" clId="{30B5950A-7A0B-4690-B0D5-EB0832D10712}" dt="2026-07-15T19:07:31.849" v="25"/>
          <ac:picMkLst>
            <pc:docMk/>
            <pc:sldMk cId="2585735354" sldId="307"/>
            <ac:picMk id="10" creationId="{873FD40F-B2E6-02E7-F796-45763027CE8D}"/>
          </ac:picMkLst>
        </pc:picChg>
        <pc:picChg chg="add del mod">
          <ac:chgData name="Carona Ottey (1918348)" userId="5ed2cc85-1017-47a8-91fa-738928cd58c2" providerId="ADAL" clId="{30B5950A-7A0B-4690-B0D5-EB0832D10712}" dt="2026-07-15T19:07:34.546" v="26"/>
          <ac:picMkLst>
            <pc:docMk/>
            <pc:sldMk cId="2585735354" sldId="307"/>
            <ac:picMk id="11" creationId="{22622A01-1E29-E9EA-F86A-6E5B18AF5F6B}"/>
          </ac:picMkLst>
        </pc:picChg>
        <pc:picChg chg="del">
          <ac:chgData name="Carona Ottey (1918348)" userId="5ed2cc85-1017-47a8-91fa-738928cd58c2" providerId="ADAL" clId="{30B5950A-7A0B-4690-B0D5-EB0832D10712}" dt="2026-07-15T19:08:54.396" v="27"/>
          <ac:picMkLst>
            <pc:docMk/>
            <pc:sldMk cId="2585735354" sldId="307"/>
            <ac:picMk id="14" creationId="{6113EA6F-06A8-4EEF-0B39-3A8799806637}"/>
          </ac:picMkLst>
        </pc:picChg>
        <pc:picChg chg="add mod">
          <ac:chgData name="Carona Ottey (1918348)" userId="5ed2cc85-1017-47a8-91fa-738928cd58c2" providerId="ADAL" clId="{30B5950A-7A0B-4690-B0D5-EB0832D10712}" dt="2026-07-15T19:08:54.396" v="27"/>
          <ac:picMkLst>
            <pc:docMk/>
            <pc:sldMk cId="2585735354" sldId="307"/>
            <ac:picMk id="15" creationId="{C3F414F0-DB7D-2417-D56D-E63592E7F641}"/>
          </ac:picMkLst>
        </pc:picChg>
      </pc:sldChg>
      <pc:sldChg chg="addSp delSp modSp modTransition modAnim">
        <pc:chgData name="Carona Ottey (1918348)" userId="5ed2cc85-1017-47a8-91fa-738928cd58c2" providerId="ADAL" clId="{30B5950A-7A0B-4690-B0D5-EB0832D10712}" dt="2026-07-15T19:14:37.522" v="36"/>
        <pc:sldMkLst>
          <pc:docMk/>
          <pc:sldMk cId="2524601993" sldId="308"/>
        </pc:sldMkLst>
        <pc:picChg chg="del">
          <ac:chgData name="Carona Ottey (1918348)" userId="5ed2cc85-1017-47a8-91fa-738928cd58c2" providerId="ADAL" clId="{30B5950A-7A0B-4690-B0D5-EB0832D10712}" dt="2026-07-15T19:10:08.633" v="28"/>
          <ac:picMkLst>
            <pc:docMk/>
            <pc:sldMk cId="2524601993" sldId="308"/>
            <ac:picMk id="14" creationId="{2A895F35-933E-4C30-D2EF-45A59F8E5082}"/>
          </ac:picMkLst>
        </pc:picChg>
        <pc:picChg chg="add del mod">
          <ac:chgData name="Carona Ottey (1918348)" userId="5ed2cc85-1017-47a8-91fa-738928cd58c2" providerId="ADAL" clId="{30B5950A-7A0B-4690-B0D5-EB0832D10712}" dt="2026-07-15T19:10:10.878" v="29"/>
          <ac:picMkLst>
            <pc:docMk/>
            <pc:sldMk cId="2524601993" sldId="308"/>
            <ac:picMk id="15" creationId="{D40A25B0-3170-153E-2595-A8B5CF30C7F3}"/>
          </ac:picMkLst>
        </pc:picChg>
        <pc:picChg chg="del">
          <ac:chgData name="Carona Ottey (1918348)" userId="5ed2cc85-1017-47a8-91fa-738928cd58c2" providerId="ADAL" clId="{30B5950A-7A0B-4690-B0D5-EB0832D10712}" dt="2026-07-15T19:11:42.638" v="30"/>
          <ac:picMkLst>
            <pc:docMk/>
            <pc:sldMk cId="2524601993" sldId="308"/>
            <ac:picMk id="19" creationId="{5EEE574C-C525-A014-1D26-779D0BF58254}"/>
          </ac:picMkLst>
        </pc:picChg>
        <pc:picChg chg="add del mod">
          <ac:chgData name="Carona Ottey (1918348)" userId="5ed2cc85-1017-47a8-91fa-738928cd58c2" providerId="ADAL" clId="{30B5950A-7A0B-4690-B0D5-EB0832D10712}" dt="2026-07-15T19:11:45.615" v="31"/>
          <ac:picMkLst>
            <pc:docMk/>
            <pc:sldMk cId="2524601993" sldId="308"/>
            <ac:picMk id="20" creationId="{170FCD47-62C2-2B9B-3DB6-3F4A952E1AFD}"/>
          </ac:picMkLst>
        </pc:picChg>
        <pc:picChg chg="del">
          <ac:chgData name="Carona Ottey (1918348)" userId="5ed2cc85-1017-47a8-91fa-738928cd58c2" providerId="ADAL" clId="{30B5950A-7A0B-4690-B0D5-EB0832D10712}" dt="2026-07-15T19:12:55.160" v="32"/>
          <ac:picMkLst>
            <pc:docMk/>
            <pc:sldMk cId="2524601993" sldId="308"/>
            <ac:picMk id="23" creationId="{9E3C8328-9810-A227-E277-B2F9A7B4D0B5}"/>
          </ac:picMkLst>
        </pc:picChg>
        <pc:picChg chg="add del mod">
          <ac:chgData name="Carona Ottey (1918348)" userId="5ed2cc85-1017-47a8-91fa-738928cd58c2" providerId="ADAL" clId="{30B5950A-7A0B-4690-B0D5-EB0832D10712}" dt="2026-07-15T19:12:57.879" v="33"/>
          <ac:picMkLst>
            <pc:docMk/>
            <pc:sldMk cId="2524601993" sldId="308"/>
            <ac:picMk id="24" creationId="{F17B7F70-B283-108C-CEF6-13108C7C4A8E}"/>
          </ac:picMkLst>
        </pc:picChg>
        <pc:picChg chg="del">
          <ac:chgData name="Carona Ottey (1918348)" userId="5ed2cc85-1017-47a8-91fa-738928cd58c2" providerId="ADAL" clId="{30B5950A-7A0B-4690-B0D5-EB0832D10712}" dt="2026-07-15T19:13:21.720" v="34"/>
          <ac:picMkLst>
            <pc:docMk/>
            <pc:sldMk cId="2524601993" sldId="308"/>
            <ac:picMk id="27" creationId="{5AF2DF27-C831-DF42-18BB-F3BD8D238E67}"/>
          </ac:picMkLst>
        </pc:picChg>
        <pc:picChg chg="add del mod">
          <ac:chgData name="Carona Ottey (1918348)" userId="5ed2cc85-1017-47a8-91fa-738928cd58c2" providerId="ADAL" clId="{30B5950A-7A0B-4690-B0D5-EB0832D10712}" dt="2026-07-15T19:13:24.751" v="35"/>
          <ac:picMkLst>
            <pc:docMk/>
            <pc:sldMk cId="2524601993" sldId="308"/>
            <ac:picMk id="28" creationId="{428EFF51-5F59-BB36-0776-D2B11AA3ACB5}"/>
          </ac:picMkLst>
        </pc:picChg>
        <pc:picChg chg="del">
          <ac:chgData name="Carona Ottey (1918348)" userId="5ed2cc85-1017-47a8-91fa-738928cd58c2" providerId="ADAL" clId="{30B5950A-7A0B-4690-B0D5-EB0832D10712}" dt="2026-07-15T19:14:37.522" v="36"/>
          <ac:picMkLst>
            <pc:docMk/>
            <pc:sldMk cId="2524601993" sldId="308"/>
            <ac:picMk id="31" creationId="{0C60552D-D095-E5AA-DF6D-3E04C1042152}"/>
          </ac:picMkLst>
        </pc:picChg>
        <pc:picChg chg="add mod">
          <ac:chgData name="Carona Ottey (1918348)" userId="5ed2cc85-1017-47a8-91fa-738928cd58c2" providerId="ADAL" clId="{30B5950A-7A0B-4690-B0D5-EB0832D10712}" dt="2026-07-15T19:14:37.522" v="36"/>
          <ac:picMkLst>
            <pc:docMk/>
            <pc:sldMk cId="2524601993" sldId="308"/>
            <ac:picMk id="32" creationId="{FF8179D6-A9E1-E71A-DE7A-EB7BB5F29518}"/>
          </ac:picMkLst>
        </pc:picChg>
      </pc:sldChg>
      <pc:sldChg chg="addSp delSp modSp modTransition modAnim">
        <pc:chgData name="Carona Ottey (1918348)" userId="5ed2cc85-1017-47a8-91fa-738928cd58c2" providerId="ADAL" clId="{30B5950A-7A0B-4690-B0D5-EB0832D10712}" dt="2026-07-15T19:18:25.728" v="41"/>
        <pc:sldMkLst>
          <pc:docMk/>
          <pc:sldMk cId="3684176228" sldId="309"/>
        </pc:sldMkLst>
        <pc:picChg chg="del">
          <ac:chgData name="Carona Ottey (1918348)" userId="5ed2cc85-1017-47a8-91fa-738928cd58c2" providerId="ADAL" clId="{30B5950A-7A0B-4690-B0D5-EB0832D10712}" dt="2026-07-15T19:15:04.651" v="37"/>
          <ac:picMkLst>
            <pc:docMk/>
            <pc:sldMk cId="3684176228" sldId="309"/>
            <ac:picMk id="10" creationId="{C1ADA44B-B26D-F260-940C-8E9D3F961AB3}"/>
          </ac:picMkLst>
        </pc:picChg>
        <pc:picChg chg="add del mod">
          <ac:chgData name="Carona Ottey (1918348)" userId="5ed2cc85-1017-47a8-91fa-738928cd58c2" providerId="ADAL" clId="{30B5950A-7A0B-4690-B0D5-EB0832D10712}" dt="2026-07-15T19:15:07.535" v="38"/>
          <ac:picMkLst>
            <pc:docMk/>
            <pc:sldMk cId="3684176228" sldId="309"/>
            <ac:picMk id="11" creationId="{417FD9F5-C7CB-B19C-BD92-80B7B4BA94B8}"/>
          </ac:picMkLst>
        </pc:picChg>
        <pc:picChg chg="del">
          <ac:chgData name="Carona Ottey (1918348)" userId="5ed2cc85-1017-47a8-91fa-738928cd58c2" providerId="ADAL" clId="{30B5950A-7A0B-4690-B0D5-EB0832D10712}" dt="2026-07-15T19:15:58.716" v="39"/>
          <ac:picMkLst>
            <pc:docMk/>
            <pc:sldMk cId="3684176228" sldId="309"/>
            <ac:picMk id="14" creationId="{644ACF3A-562B-7B2E-EEF2-3AD8058F09D1}"/>
          </ac:picMkLst>
        </pc:picChg>
        <pc:picChg chg="add del mod">
          <ac:chgData name="Carona Ottey (1918348)" userId="5ed2cc85-1017-47a8-91fa-738928cd58c2" providerId="ADAL" clId="{30B5950A-7A0B-4690-B0D5-EB0832D10712}" dt="2026-07-15T19:16:01.490" v="40"/>
          <ac:picMkLst>
            <pc:docMk/>
            <pc:sldMk cId="3684176228" sldId="309"/>
            <ac:picMk id="15" creationId="{8A43D8E6-FDCE-7929-5B26-DADB047C6B9E}"/>
          </ac:picMkLst>
        </pc:picChg>
        <pc:picChg chg="del">
          <ac:chgData name="Carona Ottey (1918348)" userId="5ed2cc85-1017-47a8-91fa-738928cd58c2" providerId="ADAL" clId="{30B5950A-7A0B-4690-B0D5-EB0832D10712}" dt="2026-07-15T19:18:25.728" v="41"/>
          <ac:picMkLst>
            <pc:docMk/>
            <pc:sldMk cId="3684176228" sldId="309"/>
            <ac:picMk id="18" creationId="{B77CA374-C324-38E2-BE95-7A4E78A782C6}"/>
          </ac:picMkLst>
        </pc:picChg>
        <pc:picChg chg="add mod">
          <ac:chgData name="Carona Ottey (1918348)" userId="5ed2cc85-1017-47a8-91fa-738928cd58c2" providerId="ADAL" clId="{30B5950A-7A0B-4690-B0D5-EB0832D10712}" dt="2026-07-15T19:18:25.728" v="41"/>
          <ac:picMkLst>
            <pc:docMk/>
            <pc:sldMk cId="3684176228" sldId="309"/>
            <ac:picMk id="19" creationId="{972BFACB-A940-CB70-E11B-B1CE369F548B}"/>
          </ac:picMkLst>
        </pc:picChg>
      </pc:sldChg>
      <pc:sldChg chg="addSp delSp modSp modTransition modAnim">
        <pc:chgData name="Carona Ottey (1918348)" userId="5ed2cc85-1017-47a8-91fa-738928cd58c2" providerId="ADAL" clId="{30B5950A-7A0B-4690-B0D5-EB0832D10712}" dt="2026-07-15T19:24:14.240" v="46"/>
        <pc:sldMkLst>
          <pc:docMk/>
          <pc:sldMk cId="2320696838" sldId="310"/>
        </pc:sldMkLst>
        <pc:picChg chg="del">
          <ac:chgData name="Carona Ottey (1918348)" userId="5ed2cc85-1017-47a8-91fa-738928cd58c2" providerId="ADAL" clId="{30B5950A-7A0B-4690-B0D5-EB0832D10712}" dt="2026-07-15T19:20:17.754" v="42"/>
          <ac:picMkLst>
            <pc:docMk/>
            <pc:sldMk cId="2320696838" sldId="310"/>
            <ac:picMk id="43" creationId="{B54ECD79-8FD3-8A80-3056-B893390854E7}"/>
          </ac:picMkLst>
        </pc:picChg>
        <pc:picChg chg="add del mod">
          <ac:chgData name="Carona Ottey (1918348)" userId="5ed2cc85-1017-47a8-91fa-738928cd58c2" providerId="ADAL" clId="{30B5950A-7A0B-4690-B0D5-EB0832D10712}" dt="2026-07-15T19:20:20.551" v="43"/>
          <ac:picMkLst>
            <pc:docMk/>
            <pc:sldMk cId="2320696838" sldId="310"/>
            <ac:picMk id="44" creationId="{9E9F9F50-ACB1-2E41-0CE3-69BEDC2CE55E}"/>
          </ac:picMkLst>
        </pc:picChg>
        <pc:picChg chg="del">
          <ac:chgData name="Carona Ottey (1918348)" userId="5ed2cc85-1017-47a8-91fa-738928cd58c2" providerId="ADAL" clId="{30B5950A-7A0B-4690-B0D5-EB0832D10712}" dt="2026-07-15T19:22:20.249" v="44"/>
          <ac:picMkLst>
            <pc:docMk/>
            <pc:sldMk cId="2320696838" sldId="310"/>
            <ac:picMk id="47" creationId="{15F2A821-C8B1-E9C1-03F7-8B265BAFEF50}"/>
          </ac:picMkLst>
        </pc:picChg>
        <pc:picChg chg="add del mod">
          <ac:chgData name="Carona Ottey (1918348)" userId="5ed2cc85-1017-47a8-91fa-738928cd58c2" providerId="ADAL" clId="{30B5950A-7A0B-4690-B0D5-EB0832D10712}" dt="2026-07-15T19:22:30.020" v="45"/>
          <ac:picMkLst>
            <pc:docMk/>
            <pc:sldMk cId="2320696838" sldId="310"/>
            <ac:picMk id="48" creationId="{EE14FB72-1EA8-C419-3056-A1CA4611A2D3}"/>
          </ac:picMkLst>
        </pc:picChg>
        <pc:picChg chg="del">
          <ac:chgData name="Carona Ottey (1918348)" userId="5ed2cc85-1017-47a8-91fa-738928cd58c2" providerId="ADAL" clId="{30B5950A-7A0B-4690-B0D5-EB0832D10712}" dt="2026-07-15T19:24:14.240" v="46"/>
          <ac:picMkLst>
            <pc:docMk/>
            <pc:sldMk cId="2320696838" sldId="310"/>
            <ac:picMk id="51" creationId="{2D62D8F0-5EAB-1230-1D9C-47ED2680E694}"/>
          </ac:picMkLst>
        </pc:picChg>
        <pc:picChg chg="add mod">
          <ac:chgData name="Carona Ottey (1918348)" userId="5ed2cc85-1017-47a8-91fa-738928cd58c2" providerId="ADAL" clId="{30B5950A-7A0B-4690-B0D5-EB0832D10712}" dt="2026-07-15T19:24:14.240" v="46"/>
          <ac:picMkLst>
            <pc:docMk/>
            <pc:sldMk cId="2320696838" sldId="310"/>
            <ac:picMk id="52" creationId="{09ED51BE-5031-9EA2-B889-A91A734AF754}"/>
          </ac:picMkLst>
        </pc:picChg>
      </pc:sldChg>
      <pc:sldChg chg="addSp delSp modSp modTransition">
        <pc:chgData name="Carona Ottey (1918348)" userId="5ed2cc85-1017-47a8-91fa-738928cd58c2" providerId="ADAL" clId="{30B5950A-7A0B-4690-B0D5-EB0832D10712}" dt="2026-07-15T19:24:31.253" v="47"/>
        <pc:sldMkLst>
          <pc:docMk/>
          <pc:sldMk cId="4235689170" sldId="312"/>
        </pc:sldMkLst>
        <pc:picChg chg="del">
          <ac:chgData name="Carona Ottey (1918348)" userId="5ed2cc85-1017-47a8-91fa-738928cd58c2" providerId="ADAL" clId="{30B5950A-7A0B-4690-B0D5-EB0832D10712}" dt="2026-07-15T19:24:31.253" v="47"/>
          <ac:picMkLst>
            <pc:docMk/>
            <pc:sldMk cId="4235689170" sldId="312"/>
            <ac:picMk id="8" creationId="{CB43CEFC-D3B2-FE07-34B3-DD93948466AE}"/>
          </ac:picMkLst>
        </pc:picChg>
        <pc:picChg chg="add mod">
          <ac:chgData name="Carona Ottey (1918348)" userId="5ed2cc85-1017-47a8-91fa-738928cd58c2" providerId="ADAL" clId="{30B5950A-7A0B-4690-B0D5-EB0832D10712}" dt="2026-07-15T19:24:31.253" v="47"/>
          <ac:picMkLst>
            <pc:docMk/>
            <pc:sldMk cId="4235689170" sldId="312"/>
            <ac:picMk id="9" creationId="{AE597802-BA1A-FD2E-289A-3448836B7CB9}"/>
          </ac:picMkLst>
        </pc:picChg>
      </pc:sldChg>
      <pc:sldChg chg="addSp delSp modSp modTransition">
        <pc:chgData name="Carona Ottey (1918348)" userId="5ed2cc85-1017-47a8-91fa-738928cd58c2" providerId="ADAL" clId="{30B5950A-7A0B-4690-B0D5-EB0832D10712}" dt="2026-07-15T18:57:29.459" v="13"/>
        <pc:sldMkLst>
          <pc:docMk/>
          <pc:sldMk cId="1768195081" sldId="313"/>
        </pc:sldMkLst>
        <pc:picChg chg="del">
          <ac:chgData name="Carona Ottey (1918348)" userId="5ed2cc85-1017-47a8-91fa-738928cd58c2" providerId="ADAL" clId="{30B5950A-7A0B-4690-B0D5-EB0832D10712}" dt="2026-07-15T18:57:29.459" v="13"/>
          <ac:picMkLst>
            <pc:docMk/>
            <pc:sldMk cId="1768195081" sldId="313"/>
            <ac:picMk id="8" creationId="{B8C11FB7-98F5-5A09-6B3C-7BC31BE36D17}"/>
          </ac:picMkLst>
        </pc:picChg>
        <pc:picChg chg="add mod">
          <ac:chgData name="Carona Ottey (1918348)" userId="5ed2cc85-1017-47a8-91fa-738928cd58c2" providerId="ADAL" clId="{30B5950A-7A0B-4690-B0D5-EB0832D10712}" dt="2026-07-15T18:57:29.459" v="13"/>
          <ac:picMkLst>
            <pc:docMk/>
            <pc:sldMk cId="1768195081" sldId="313"/>
            <ac:picMk id="9" creationId="{DC4AFC56-3081-5B55-9E02-3838E4352DD2}"/>
          </ac:picMkLst>
        </pc:picChg>
      </pc:sldChg>
      <pc:sldChg chg="addSp delSp modSp modTransition">
        <pc:chgData name="Carona Ottey (1918348)" userId="5ed2cc85-1017-47a8-91fa-738928cd58c2" providerId="ADAL" clId="{30B5950A-7A0B-4690-B0D5-EB0832D10712}" dt="2026-07-15T19:05:59.293" v="23"/>
        <pc:sldMkLst>
          <pc:docMk/>
          <pc:sldMk cId="1902459131" sldId="314"/>
        </pc:sldMkLst>
        <pc:picChg chg="del">
          <ac:chgData name="Carona Ottey (1918348)" userId="5ed2cc85-1017-47a8-91fa-738928cd58c2" providerId="ADAL" clId="{30B5950A-7A0B-4690-B0D5-EB0832D10712}" dt="2026-07-15T19:05:59.293" v="23"/>
          <ac:picMkLst>
            <pc:docMk/>
            <pc:sldMk cId="1902459131" sldId="314"/>
            <ac:picMk id="9" creationId="{88423BAB-7396-E37F-D7DC-E76E16D04A04}"/>
          </ac:picMkLst>
        </pc:picChg>
        <pc:picChg chg="add mod">
          <ac:chgData name="Carona Ottey (1918348)" userId="5ed2cc85-1017-47a8-91fa-738928cd58c2" providerId="ADAL" clId="{30B5950A-7A0B-4690-B0D5-EB0832D10712}" dt="2026-07-15T19:05:59.293" v="23"/>
          <ac:picMkLst>
            <pc:docMk/>
            <pc:sldMk cId="1902459131" sldId="314"/>
            <ac:picMk id="10" creationId="{BBF9BFAF-C614-4126-8A9B-B9D893B15A98}"/>
          </ac:picMkLst>
        </pc:picChg>
      </pc:sldChg>
      <pc:sldChg chg="addSp delSp modSp modTransition">
        <pc:chgData name="Carona Ottey (1918348)" userId="5ed2cc85-1017-47a8-91fa-738928cd58c2" providerId="ADAL" clId="{30B5950A-7A0B-4690-B0D5-EB0832D10712}" dt="2026-07-15T19:24:45.357" v="48"/>
        <pc:sldMkLst>
          <pc:docMk/>
          <pc:sldMk cId="1219346933" sldId="315"/>
        </pc:sldMkLst>
        <pc:picChg chg="del">
          <ac:chgData name="Carona Ottey (1918348)" userId="5ed2cc85-1017-47a8-91fa-738928cd58c2" providerId="ADAL" clId="{30B5950A-7A0B-4690-B0D5-EB0832D10712}" dt="2026-07-15T19:24:45.357" v="48"/>
          <ac:picMkLst>
            <pc:docMk/>
            <pc:sldMk cId="1219346933" sldId="315"/>
            <ac:picMk id="9" creationId="{690B3DE0-96DF-515B-E3CC-362FB3406CE4}"/>
          </ac:picMkLst>
        </pc:picChg>
        <pc:picChg chg="add mod">
          <ac:chgData name="Carona Ottey (1918348)" userId="5ed2cc85-1017-47a8-91fa-738928cd58c2" providerId="ADAL" clId="{30B5950A-7A0B-4690-B0D5-EB0832D10712}" dt="2026-07-15T19:24:45.357" v="48"/>
          <ac:picMkLst>
            <pc:docMk/>
            <pc:sldMk cId="1219346933" sldId="315"/>
            <ac:picMk id="10" creationId="{D0B9A10B-B63A-C2F1-4B02-14D964CE923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7/15/2026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7/15/2026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3</a:t>
            </a:fld>
            <a:endParaRPr lang="en-US" noProof="0" dirty="0"/>
          </a:p>
        </p:txBody>
      </p:sp>
    </p:spTree>
    <p:extLst>
      <p:ext uri="{BB962C8B-B14F-4D97-AF65-F5344CB8AC3E}">
        <p14:creationId xmlns:p14="http://schemas.microsoft.com/office/powerpoint/2010/main" val="1075452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4</a:t>
            </a:fld>
            <a:endParaRPr lang="en-US" noProof="0" dirty="0"/>
          </a:p>
        </p:txBody>
      </p:sp>
    </p:spTree>
    <p:extLst>
      <p:ext uri="{BB962C8B-B14F-4D97-AF65-F5344CB8AC3E}">
        <p14:creationId xmlns:p14="http://schemas.microsoft.com/office/powerpoint/2010/main" val="18153024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US"/>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US"/>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a:extLst>
              <a:ext uri="{96DAC541-7B7A-43D3-8B79-37D633B846F1}">
                <asvg:svgBlip xmlns:asvg="http://schemas.microsoft.com/office/drawing/2016/SVG/main" r:embed="rId3"/>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5.pn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7.jp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hyperlink" Target="https://www.wikidoc.org/index.php/Schwannoma_MRI" TargetMode="External"/><Relationship Id="rId4" Type="http://schemas.openxmlformats.org/officeDocument/2006/relationships/image" Target="../media/image8.gif"/></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hyperlink" Target="https://pxhere.com/tr/photo/680669" TargetMode="Externa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hyperlink" Target="https://www.nice.org.uk/guidance/NG122?utm_source=copilot.com" TargetMode="External"/><Relationship Id="rId3" Type="http://schemas.openxmlformats.org/officeDocument/2006/relationships/slideLayout" Target="../slideLayouts/slideLayout10.xml"/><Relationship Id="rId7" Type="http://schemas.openxmlformats.org/officeDocument/2006/relationships/hyperlink" Target="https://www.nhs.uk/tests-and-treatments/end-of-life-care/what-it-involves-and-when-it-starts/" TargetMode="External"/><Relationship Id="rId12" Type="http://schemas.openxmlformats.org/officeDocument/2006/relationships/image" Target="../media/image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england.nhs.uk/integratedcare/what-is-integrated-care/" TargetMode="External"/><Relationship Id="rId11" Type="http://schemas.openxmlformats.org/officeDocument/2006/relationships/hyperlink" Target="https://www.legislation.gov.uk/ukpga/2005/9/section/36" TargetMode="External"/><Relationship Id="rId5" Type="http://schemas.openxmlformats.org/officeDocument/2006/relationships/hyperlink" Target="https://www.nhs.uk/conditions/lung-cancer/" TargetMode="External"/><Relationship Id="rId10" Type="http://schemas.openxmlformats.org/officeDocument/2006/relationships/hyperlink" Target="https://www.nice.org.uk/guidance/ng197" TargetMode="External"/><Relationship Id="rId4" Type="http://schemas.openxmlformats.org/officeDocument/2006/relationships/hyperlink" Target="https://www.asthmaandlung.org.uk/how-your-lungs-work?utm_source=copilot.com" TargetMode="External"/><Relationship Id="rId9" Type="http://schemas.openxmlformats.org/officeDocument/2006/relationships/hyperlink" Target="https://www.nice.org.uk/guidance/ng2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630444" y="544412"/>
            <a:ext cx="10784807" cy="4568362"/>
          </a:xfrm>
        </p:spPr>
        <p:txBody>
          <a:bodyPr/>
          <a:lstStyle/>
          <a:p>
            <a:pPr algn="ctr">
              <a:lnSpc>
                <a:spcPct val="150000"/>
              </a:lnSpc>
            </a:pPr>
            <a:r>
              <a:rPr lang="en-GB" sz="2800" b="0" dirty="0">
                <a:latin typeface="Arial" panose="020B0604020202020204" pitchFamily="34" charset="0"/>
                <a:cs typeface="Arial" panose="020B0604020202020204" pitchFamily="34" charset="0"/>
              </a:rPr>
              <a:t>Carona Ottey </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Student number: 1918348</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Lecturer name: Gillian Weaver </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Module name: Introduction to Physiology</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Module code: BMHP5023</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Assessment title: Presentation</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(PowerPoint with Voice-Over)</a:t>
            </a:r>
            <a:br>
              <a:rPr lang="en-GB" sz="2800" b="0" dirty="0">
                <a:latin typeface="Arial" panose="020B0604020202020204" pitchFamily="34" charset="0"/>
                <a:cs typeface="Arial" panose="020B0604020202020204" pitchFamily="34" charset="0"/>
              </a:rPr>
            </a:br>
            <a:endParaRPr lang="en-US" sz="2800" b="0" dirty="0">
              <a:latin typeface="Arial" panose="020B0604020202020204" pitchFamily="34" charset="0"/>
              <a:cs typeface="Arial" panose="020B0604020202020204" pitchFamily="34" charset="0"/>
            </a:endParaRPr>
          </a:p>
        </p:txBody>
      </p:sp>
      <p:pic>
        <p:nvPicPr>
          <p:cNvPr id="20" name="Audio 19">
            <a:hlinkClick r:id="" action="ppaction://media"/>
            <a:extLst>
              <a:ext uri="{FF2B5EF4-FFF2-40B4-BE49-F238E27FC236}">
                <a16:creationId xmlns:a16="http://schemas.microsoft.com/office/drawing/2014/main" id="{3266FA65-6C5F-FD57-6AFC-C376FAAA20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8343606"/>
      </p:ext>
    </p:extLst>
  </p:cSld>
  <p:clrMapOvr>
    <a:masterClrMapping/>
  </p:clrMapOvr>
  <mc:AlternateContent xmlns:mc="http://schemas.openxmlformats.org/markup-compatibility/2006">
    <mc:Choice xmlns:p14="http://schemas.microsoft.com/office/powerpoint/2010/main" Requires="p14">
      <p:transition spd="slow" p14:dur="2000" advTm="14032"/>
    </mc:Choice>
    <mc:Fallback>
      <p:transition spd="slow" advTm="14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35764A-06BF-17D4-EE6D-670F5F3FC09A}"/>
              </a:ext>
            </a:extLst>
          </p:cNvPr>
          <p:cNvSpPr>
            <a:spLocks noGrp="1"/>
          </p:cNvSpPr>
          <p:nvPr>
            <p:ph type="title"/>
          </p:nvPr>
        </p:nvSpPr>
        <p:spPr>
          <a:xfrm>
            <a:off x="768096" y="996696"/>
            <a:ext cx="10652760" cy="914400"/>
          </a:xfrm>
        </p:spPr>
        <p:txBody>
          <a:bodyPr vert="horz" lIns="91440" tIns="45720" rIns="91440" bIns="45720" rtlCol="0" anchor="t">
            <a:normAutofit/>
          </a:bodyPr>
          <a:lstStyle/>
          <a:p>
            <a:r>
              <a:rPr lang="en-US" sz="3600" b="1" kern="1200" spc="-150" baseline="0" dirty="0">
                <a:latin typeface="Arial" panose="020B0604020202020204" pitchFamily="34" charset="0"/>
                <a:cs typeface="Arial" panose="020B0604020202020204" pitchFamily="34" charset="0"/>
              </a:rPr>
              <a:t>Lung Cancer </a:t>
            </a:r>
            <a:br>
              <a:rPr lang="en-US" sz="3400" b="1" kern="1200" spc="-150" baseline="0" dirty="0">
                <a:latin typeface="+mj-lt"/>
                <a:ea typeface="+mj-ea"/>
                <a:cs typeface="+mj-cs"/>
              </a:rPr>
            </a:br>
            <a:endParaRPr lang="en-US" sz="3400" b="1" kern="1200" spc="-150" baseline="0" dirty="0">
              <a:latin typeface="+mj-lt"/>
              <a:ea typeface="+mj-ea"/>
              <a:cs typeface="+mj-cs"/>
            </a:endParaRPr>
          </a:p>
        </p:txBody>
      </p:sp>
      <p:sp>
        <p:nvSpPr>
          <p:cNvPr id="3" name="TextBox 2">
            <a:extLst>
              <a:ext uri="{FF2B5EF4-FFF2-40B4-BE49-F238E27FC236}">
                <a16:creationId xmlns:a16="http://schemas.microsoft.com/office/drawing/2014/main" id="{EF781175-9DB8-2CAD-A485-CBD506E3BBC4}"/>
              </a:ext>
            </a:extLst>
          </p:cNvPr>
          <p:cNvSpPr txBox="1"/>
          <p:nvPr/>
        </p:nvSpPr>
        <p:spPr>
          <a:xfrm>
            <a:off x="768096" y="2130552"/>
            <a:ext cx="4206240" cy="3959352"/>
          </a:xfrm>
          <a:prstGeom prst="rect">
            <a:avLst/>
          </a:prstGeom>
        </p:spPr>
        <p:txBody>
          <a:bodyPr vert="horz" lIns="91440" tIns="45720" rIns="91440" bIns="45720" rtlCol="0" anchor="t">
            <a:normAutofit/>
          </a:bodyPr>
          <a:lstStyle/>
          <a:p>
            <a:pPr>
              <a:lnSpc>
                <a:spcPct val="125000"/>
              </a:lnSpc>
              <a:spcAft>
                <a:spcPts val="600"/>
              </a:spcAft>
            </a:pPr>
            <a:r>
              <a:rPr lang="en-US" dirty="0">
                <a:solidFill>
                  <a:schemeClr val="tx1">
                    <a:lumMod val="75000"/>
                    <a:lumOff val="25000"/>
                  </a:schemeClr>
                </a:solidFill>
                <a:latin typeface="Arial" panose="020B0604020202020204" pitchFamily="34" charset="0"/>
                <a:cs typeface="Arial" panose="020B0604020202020204" pitchFamily="34" charset="0"/>
              </a:rPr>
              <a:t>This presentation aims to provide an overview of lung cancer, highlighting the importance of anatomy and physiology in understanding disease progression and its implications for respiratory function. </a:t>
            </a:r>
          </a:p>
        </p:txBody>
      </p:sp>
      <p:pic>
        <p:nvPicPr>
          <p:cNvPr id="6" name="Picture 5" descr="Glowing lungs on black background">
            <a:extLst>
              <a:ext uri="{FF2B5EF4-FFF2-40B4-BE49-F238E27FC236}">
                <a16:creationId xmlns:a16="http://schemas.microsoft.com/office/drawing/2014/main" id="{FC2B515C-5275-28ED-6588-DF5661B23C68}"/>
              </a:ext>
            </a:extLst>
          </p:cNvPr>
          <p:cNvPicPr>
            <a:picLocks noChangeAspect="1"/>
          </p:cNvPicPr>
          <p:nvPr/>
        </p:nvPicPr>
        <p:blipFill>
          <a:blip r:embed="rId4"/>
          <a:srcRect t="33942" r="-2" b="12434"/>
          <a:stretch>
            <a:fillRect/>
          </a:stretch>
        </p:blipFill>
        <p:spPr>
          <a:xfrm>
            <a:off x="5513832" y="2176272"/>
            <a:ext cx="5907024" cy="3959352"/>
          </a:xfrm>
          <a:prstGeom prst="rect">
            <a:avLst/>
          </a:prstGeom>
          <a:noFill/>
        </p:spPr>
      </p:pic>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2</a:t>
            </a:fld>
            <a:endParaRPr lang="en-US"/>
          </a:p>
        </p:txBody>
      </p:sp>
      <p:pic>
        <p:nvPicPr>
          <p:cNvPr id="13" name="Audio 12">
            <a:hlinkClick r:id="" action="ppaction://media"/>
            <a:extLst>
              <a:ext uri="{FF2B5EF4-FFF2-40B4-BE49-F238E27FC236}">
                <a16:creationId xmlns:a16="http://schemas.microsoft.com/office/drawing/2014/main" id="{00E03174-7EC3-34E2-4B6E-198F759B644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9570168"/>
      </p:ext>
    </p:extLst>
  </p:cSld>
  <p:clrMapOvr>
    <a:masterClrMapping/>
  </p:clrMapOvr>
  <mc:AlternateContent xmlns:mc="http://schemas.openxmlformats.org/markup-compatibility/2006">
    <mc:Choice xmlns:p14="http://schemas.microsoft.com/office/powerpoint/2010/main" Requires="p14">
      <p:transition spd="slow" p14:dur="2000" advTm="22648"/>
    </mc:Choice>
    <mc:Fallback>
      <p:transition spd="slow" advTm="22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768096" y="996696"/>
            <a:ext cx="10652760" cy="513145"/>
          </a:xfrm>
        </p:spPr>
        <p:txBody>
          <a:bodyPr vert="horz" lIns="91440" tIns="45720" rIns="91440" bIns="45720" rtlCol="0" anchor="t">
            <a:noAutofit/>
          </a:bodyPr>
          <a:lstStyle/>
          <a:p>
            <a:r>
              <a:rPr lang="en-US" sz="3600" b="1" kern="1200" spc="-150" baseline="0" dirty="0">
                <a:latin typeface="Arial" panose="020B0604020202020204" pitchFamily="34" charset="0"/>
                <a:cs typeface="Arial" panose="020B0604020202020204" pitchFamily="34" charset="0"/>
              </a:rPr>
              <a:t>Introduction </a:t>
            </a:r>
            <a:br>
              <a:rPr lang="en-US" sz="3600" b="1" kern="1200" spc="-150" baseline="0" dirty="0">
                <a:latin typeface="Arial" panose="020B0604020202020204" pitchFamily="34" charset="0"/>
                <a:cs typeface="Arial" panose="020B0604020202020204" pitchFamily="34" charset="0"/>
              </a:rPr>
            </a:br>
            <a:endParaRPr lang="en-US" sz="3600" b="1" kern="1200" spc="-150" baseline="0" dirty="0">
              <a:latin typeface="Arial" panose="020B0604020202020204" pitchFamily="34" charset="0"/>
              <a:cs typeface="Arial" panose="020B0604020202020204" pitchFamily="34" charset="0"/>
            </a:endParaRPr>
          </a:p>
        </p:txBody>
      </p:sp>
      <p:pic>
        <p:nvPicPr>
          <p:cNvPr id="10" name="Picture Placeholder 9" descr="Person wearing a white coat and stethoscope">
            <a:extLst>
              <a:ext uri="{FF2B5EF4-FFF2-40B4-BE49-F238E27FC236}">
                <a16:creationId xmlns:a16="http://schemas.microsoft.com/office/drawing/2014/main" id="{973190B9-FC87-AD36-C4D8-E6868D5B02BF}"/>
              </a:ext>
            </a:extLst>
          </p:cNvPr>
          <p:cNvPicPr>
            <a:picLocks noGrp="1" noChangeAspect="1"/>
          </p:cNvPicPr>
          <p:nvPr>
            <p:ph sz="quarter" idx="13"/>
          </p:nvPr>
        </p:nvPicPr>
        <p:blipFill>
          <a:blip r:embed="rId5"/>
          <a:srcRect l="8609" r="8609"/>
          <a:stretch>
            <a:fillRect/>
          </a:stretch>
        </p:blipFill>
        <p:spPr>
          <a:xfrm>
            <a:off x="768096" y="2130552"/>
            <a:ext cx="4910328" cy="3959352"/>
          </a:xfrm>
          <a:noFill/>
        </p:spPr>
      </p:pic>
      <p:sp>
        <p:nvSpPr>
          <p:cNvPr id="2" name="TextBox 1">
            <a:extLst>
              <a:ext uri="{FF2B5EF4-FFF2-40B4-BE49-F238E27FC236}">
                <a16:creationId xmlns:a16="http://schemas.microsoft.com/office/drawing/2014/main" id="{DA5881CB-35EA-8872-9BCE-713C302B148C}"/>
              </a:ext>
            </a:extLst>
          </p:cNvPr>
          <p:cNvSpPr txBox="1"/>
          <p:nvPr/>
        </p:nvSpPr>
        <p:spPr>
          <a:xfrm>
            <a:off x="6667156" y="1509841"/>
            <a:ext cx="4910328" cy="4909345"/>
          </a:xfrm>
          <a:prstGeom prst="rect">
            <a:avLst/>
          </a:prstGeom>
        </p:spPr>
        <p:txBody>
          <a:bodyPr vert="horz" lIns="91440" tIns="45720" rIns="91440" bIns="45720" rtlCol="0" anchor="t">
            <a:noAutofit/>
          </a:bodyPr>
          <a:lstStyle/>
          <a:p>
            <a:pPr>
              <a:lnSpc>
                <a:spcPct val="115000"/>
              </a:lnSpc>
              <a:spcAft>
                <a:spcPts val="600"/>
              </a:spcAft>
            </a:pPr>
            <a:r>
              <a:rPr lang="en-US" dirty="0">
                <a:solidFill>
                  <a:schemeClr val="tx1">
                    <a:lumMod val="75000"/>
                    <a:lumOff val="25000"/>
                  </a:schemeClr>
                </a:solidFill>
                <a:latin typeface="Arial" panose="020B0604020202020204" pitchFamily="34" charset="0"/>
                <a:cs typeface="Arial" panose="020B0604020202020204" pitchFamily="34" charset="0"/>
              </a:rPr>
              <a:t>Lung cancer ranks as one of the most common and serious cancers in Britain, accounting for a significant proportion of cancer deaths. According to NHS (2022), this type of cancer arises when abnormal cells in the lungs increase uncontrollably, leading to the formation of tumours that hinder normal breathing functions. </a:t>
            </a:r>
          </a:p>
          <a:p>
            <a:pPr>
              <a:lnSpc>
                <a:spcPct val="115000"/>
              </a:lnSpc>
              <a:spcAft>
                <a:spcPts val="600"/>
              </a:spcAft>
            </a:pPr>
            <a:r>
              <a:rPr lang="en-US" dirty="0">
                <a:solidFill>
                  <a:schemeClr val="tx1">
                    <a:lumMod val="75000"/>
                    <a:lumOff val="25000"/>
                  </a:schemeClr>
                </a:solidFill>
                <a:latin typeface="Arial" panose="020B0604020202020204" pitchFamily="34" charset="0"/>
                <a:cs typeface="Arial" panose="020B0604020202020204" pitchFamily="34" charset="0"/>
              </a:rPr>
              <a:t>Understanding lung cancer requires a basic knowledge of anatomy and physiology, as the disease significantly interferes with vital pathways, such as ventilation, gas exchange and oxygen delivery. Each year, more than 43,000 people in the UK receive a diagnosis of this condition (NHS, 2022). </a:t>
            </a:r>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3</a:t>
            </a:fld>
            <a:endParaRPr lang="en-US"/>
          </a:p>
        </p:txBody>
      </p:sp>
      <p:sp>
        <p:nvSpPr>
          <p:cNvPr id="11" name="Oval 10">
            <a:extLst>
              <a:ext uri="{FF2B5EF4-FFF2-40B4-BE49-F238E27FC236}">
                <a16:creationId xmlns:a16="http://schemas.microsoft.com/office/drawing/2014/main" id="{D4E0B272-4039-77E4-3618-C2B889145C86}"/>
              </a:ext>
            </a:extLst>
          </p:cNvPr>
          <p:cNvSpPr/>
          <p:nvPr/>
        </p:nvSpPr>
        <p:spPr>
          <a:xfrm>
            <a:off x="176982" y="6400799"/>
            <a:ext cx="1548580" cy="309815"/>
          </a:xfrm>
          <a:prstGeom prst="ellipse">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solidFill>
                  <a:schemeClr val="tx1">
                    <a:lumMod val="75000"/>
                    <a:lumOff val="25000"/>
                  </a:schemeClr>
                </a:solidFill>
                <a:latin typeface="Arial" panose="020B0604020202020204" pitchFamily="34" charset="0"/>
                <a:cs typeface="Arial" panose="020B0604020202020204" pitchFamily="34" charset="0"/>
              </a:rPr>
              <a:t>(NHS, 2022)</a:t>
            </a:r>
            <a:endParaRPr lang="en-GB" sz="900" dirty="0"/>
          </a:p>
        </p:txBody>
      </p:sp>
      <p:pic>
        <p:nvPicPr>
          <p:cNvPr id="15" name="Audio 14">
            <a:hlinkClick r:id="" action="ppaction://media"/>
            <a:extLst>
              <a:ext uri="{FF2B5EF4-FFF2-40B4-BE49-F238E27FC236}">
                <a16:creationId xmlns:a16="http://schemas.microsoft.com/office/drawing/2014/main" id="{D23B9411-95A8-55DB-1A5E-DA607602AA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0161283"/>
      </p:ext>
    </p:extLst>
  </p:cSld>
  <p:clrMapOvr>
    <a:masterClrMapping/>
  </p:clrMapOvr>
  <mc:AlternateContent xmlns:mc="http://schemas.openxmlformats.org/markup-compatibility/2006">
    <mc:Choice xmlns:p14="http://schemas.microsoft.com/office/powerpoint/2010/main" Requires="p14">
      <p:transition spd="slow" p14:dur="2000" advTm="67387"/>
    </mc:Choice>
    <mc:Fallback>
      <p:transition spd="slow" advTm="67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7D8619-1B86-47C0-0EF6-BD7B33463696}"/>
              </a:ext>
            </a:extLst>
          </p:cNvPr>
          <p:cNvSpPr>
            <a:spLocks noGrp="1"/>
          </p:cNvSpPr>
          <p:nvPr>
            <p:ph type="title"/>
          </p:nvPr>
        </p:nvSpPr>
        <p:spPr>
          <a:xfrm>
            <a:off x="3146323" y="629756"/>
            <a:ext cx="7069394" cy="1189105"/>
          </a:xfrm>
        </p:spPr>
        <p:txBody>
          <a:bodyPr/>
          <a:lstStyle/>
          <a:p>
            <a:r>
              <a:rPr lang="en-GB" sz="3600" dirty="0">
                <a:latin typeface="Arial" panose="020B0604020202020204" pitchFamily="34" charset="0"/>
                <a:cs typeface="Arial" panose="020B0604020202020204" pitchFamily="34" charset="0"/>
              </a:rPr>
              <a:t>How anatomy and physiology of the respiratory system work</a:t>
            </a:r>
            <a:br>
              <a:rPr lang="en-GB"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3A923FBA-7788-70A6-BB80-20E32A13EAEA}"/>
              </a:ext>
            </a:extLst>
          </p:cNvPr>
          <p:cNvSpPr>
            <a:spLocks noGrp="1"/>
          </p:cNvSpPr>
          <p:nvPr>
            <p:ph type="body" sz="quarter" idx="10"/>
          </p:nvPr>
        </p:nvSpPr>
        <p:spPr>
          <a:xfrm>
            <a:off x="1880740" y="1333446"/>
            <a:ext cx="7836310" cy="4919869"/>
          </a:xfrm>
        </p:spPr>
        <p:txBody>
          <a:bodyPr>
            <a:normAutofit/>
          </a:bodyPr>
          <a:lstStyle/>
          <a:p>
            <a:pPr>
              <a:lnSpc>
                <a:spcPct val="150000"/>
              </a:lnSpc>
            </a:pPr>
            <a:r>
              <a:rPr lang="en-GB" dirty="0">
                <a:latin typeface="Arial" panose="020B0604020202020204" pitchFamily="34" charset="0"/>
                <a:cs typeface="Arial" panose="020B0604020202020204" pitchFamily="34" charset="0"/>
              </a:rPr>
              <a:t>The respiratory system is responsible for oxygen intake and carbon dioxide removal, this process is essential for cellular metabolism and survival </a:t>
            </a:r>
            <a:r>
              <a:rPr lang="en-GB" sz="900" dirty="0">
                <a:latin typeface="Arial" panose="020B0604020202020204" pitchFamily="34" charset="0"/>
                <a:cs typeface="Arial" panose="020B0604020202020204" pitchFamily="34" charset="0"/>
              </a:rPr>
              <a:t>(Asthma + Lung UK, 2024).</a:t>
            </a:r>
          </a:p>
          <a:p>
            <a:pPr>
              <a:lnSpc>
                <a:spcPct val="150000"/>
              </a:lnSpc>
            </a:pPr>
            <a:r>
              <a:rPr lang="en-GB" b="1" dirty="0">
                <a:latin typeface="Arial" panose="020B0604020202020204" pitchFamily="34" charset="0"/>
                <a:cs typeface="Arial" panose="020B0604020202020204" pitchFamily="34" charset="0"/>
              </a:rPr>
              <a:t>Key body parts include:</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Lungs:</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Composed of lobes, small airways, air tubes, and air sacs which facilitate gas exchange. These air sacs have thin, permeable membranes that allow efficient gas exchange, enabling oxygen to enter the bloodstream while carbon dioxide is removed. Their structure maximises surface area, making respiration highly effective.</a:t>
            </a:r>
            <a:r>
              <a:rPr lang="en-GB" sz="900" dirty="0">
                <a:latin typeface="Arial" panose="020B0604020202020204" pitchFamily="34" charset="0"/>
                <a:cs typeface="Arial" panose="020B0604020202020204" pitchFamily="34" charset="0"/>
              </a:rPr>
              <a:t>(Asthma + Lung UK, 2024)</a:t>
            </a:r>
          </a:p>
          <a:p>
            <a:endParaRPr lang="en-US" dirty="0"/>
          </a:p>
        </p:txBody>
      </p:sp>
      <p:sp>
        <p:nvSpPr>
          <p:cNvPr id="4" name="Oval 3">
            <a:extLst>
              <a:ext uri="{FF2B5EF4-FFF2-40B4-BE49-F238E27FC236}">
                <a16:creationId xmlns:a16="http://schemas.microsoft.com/office/drawing/2014/main" id="{3228BBB8-2A40-30E9-C309-8C54F213F795}"/>
              </a:ext>
            </a:extLst>
          </p:cNvPr>
          <p:cNvSpPr/>
          <p:nvPr/>
        </p:nvSpPr>
        <p:spPr>
          <a:xfrm>
            <a:off x="147483" y="6253315"/>
            <a:ext cx="2271252" cy="393291"/>
          </a:xfrm>
          <a:prstGeom prst="ellipse">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50000"/>
              </a:lnSpc>
            </a:pPr>
            <a:r>
              <a:rPr lang="en-GB" sz="900" dirty="0">
                <a:solidFill>
                  <a:schemeClr val="tx1"/>
                </a:solidFill>
                <a:latin typeface="Arial" panose="020B0604020202020204" pitchFamily="34" charset="0"/>
                <a:cs typeface="Arial" panose="020B0604020202020204" pitchFamily="34" charset="0"/>
              </a:rPr>
              <a:t>(Asthma + Lung UK, 2024)</a:t>
            </a:r>
          </a:p>
        </p:txBody>
      </p:sp>
      <p:pic>
        <p:nvPicPr>
          <p:cNvPr id="18" name="Audio 17">
            <a:hlinkClick r:id="" action="ppaction://media"/>
            <a:extLst>
              <a:ext uri="{FF2B5EF4-FFF2-40B4-BE49-F238E27FC236}">
                <a16:creationId xmlns:a16="http://schemas.microsoft.com/office/drawing/2014/main" id="{09A50C47-0CC5-E2D4-1AD5-F33F429907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9339035"/>
      </p:ext>
    </p:extLst>
  </p:cSld>
  <p:clrMapOvr>
    <a:masterClrMapping/>
  </p:clrMapOvr>
  <mc:AlternateContent xmlns:mc="http://schemas.openxmlformats.org/markup-compatibility/2006">
    <mc:Choice xmlns:p14="http://schemas.microsoft.com/office/powerpoint/2010/main" Requires="p14">
      <p:transition spd="slow" p14:dur="2000" advTm="65288"/>
    </mc:Choice>
    <mc:Fallback>
      <p:transition spd="slow" advTm="65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E993AED-B98A-5356-7412-58029B9DB597}"/>
              </a:ext>
            </a:extLst>
          </p:cNvPr>
          <p:cNvSpPr>
            <a:spLocks noGrp="1"/>
          </p:cNvSpPr>
          <p:nvPr>
            <p:ph type="body" sz="quarter" idx="10"/>
          </p:nvPr>
        </p:nvSpPr>
        <p:spPr>
          <a:xfrm>
            <a:off x="1749288" y="716900"/>
            <a:ext cx="8159718" cy="5565913"/>
          </a:xfrm>
        </p:spPr>
        <p:txBody>
          <a:bodyPr>
            <a:normAutofit fontScale="40000" lnSpcReduction="20000"/>
          </a:bodyPr>
          <a:lstStyle/>
          <a:p>
            <a:pPr>
              <a:lnSpc>
                <a:spcPct val="170000"/>
              </a:lnSpc>
            </a:pPr>
            <a:r>
              <a:rPr lang="en-GB" sz="4500" b="1" dirty="0">
                <a:latin typeface="Arial" panose="020B0604020202020204" pitchFamily="34" charset="0"/>
                <a:cs typeface="Arial" panose="020B0604020202020204" pitchFamily="34" charset="0"/>
              </a:rPr>
              <a:t>Breathing and Chest Muscles:</a:t>
            </a:r>
            <a:endParaRPr lang="en-GB" sz="4500" dirty="0">
              <a:latin typeface="Arial" panose="020B0604020202020204" pitchFamily="34" charset="0"/>
              <a:cs typeface="Arial" panose="020B0604020202020204" pitchFamily="34" charset="0"/>
            </a:endParaRPr>
          </a:p>
          <a:p>
            <a:pPr>
              <a:lnSpc>
                <a:spcPct val="170000"/>
              </a:lnSpc>
            </a:pPr>
            <a:r>
              <a:rPr lang="en-GB" sz="4500" dirty="0">
                <a:latin typeface="Arial" panose="020B0604020202020204" pitchFamily="34" charset="0"/>
                <a:cs typeface="Arial" panose="020B0604020202020204" pitchFamily="34" charset="0"/>
              </a:rPr>
              <a:t>Which Generate pressure changes that enable breathing in and breathing out. Breathing relies on the coordinated action of the breathing and chest muscles, which create pressure changes within the chest cavity. When these muscles contract, the chest expands and air is drawn into the lungs; when they relax, the chest decreases in volume and air is expelled. This muscular activity is essential for maintaining ventilation and supporting continuous gas exchange.</a:t>
            </a:r>
          </a:p>
          <a:p>
            <a:pPr>
              <a:lnSpc>
                <a:spcPct val="170000"/>
              </a:lnSpc>
            </a:pPr>
            <a:r>
              <a:rPr lang="en-GB" sz="4500" b="1" dirty="0">
                <a:latin typeface="Arial" panose="020B0604020202020204" pitchFamily="34" charset="0"/>
                <a:cs typeface="Arial" panose="020B0604020202020204" pitchFamily="34" charset="0"/>
              </a:rPr>
              <a:t>Lung Circulation:</a:t>
            </a:r>
            <a:endParaRPr lang="en-GB" sz="4500" dirty="0">
              <a:latin typeface="Arial" panose="020B0604020202020204" pitchFamily="34" charset="0"/>
              <a:cs typeface="Arial" panose="020B0604020202020204" pitchFamily="34" charset="0"/>
            </a:endParaRPr>
          </a:p>
          <a:p>
            <a:pPr lvl="0">
              <a:lnSpc>
                <a:spcPct val="170000"/>
              </a:lnSpc>
            </a:pPr>
            <a:r>
              <a:rPr lang="en-GB" sz="4500" dirty="0">
                <a:latin typeface="Arial" panose="020B0604020202020204" pitchFamily="34" charset="0"/>
                <a:cs typeface="Arial" panose="020B0604020202020204" pitchFamily="34" charset="0"/>
              </a:rPr>
              <a:t>Low-oxygen blood travels from the heart to the lungs,</a:t>
            </a:r>
          </a:p>
          <a:p>
            <a:pPr lvl="0">
              <a:lnSpc>
                <a:spcPct val="170000"/>
              </a:lnSpc>
            </a:pPr>
            <a:r>
              <a:rPr lang="en-GB" sz="4500" dirty="0">
                <a:latin typeface="Arial" panose="020B0604020202020204" pitchFamily="34" charset="0"/>
                <a:cs typeface="Arial" panose="020B0604020202020204" pitchFamily="34" charset="0"/>
              </a:rPr>
              <a:t>Oxygen-rich blood returns to the heart for overall distribution.</a:t>
            </a:r>
          </a:p>
          <a:p>
            <a:pPr>
              <a:lnSpc>
                <a:spcPct val="170000"/>
              </a:lnSpc>
            </a:pPr>
            <a:r>
              <a:rPr lang="en-GB" sz="4500" dirty="0">
                <a:latin typeface="Arial" panose="020B0604020202020204" pitchFamily="34" charset="0"/>
                <a:cs typeface="Arial" panose="020B0604020202020204" pitchFamily="34" charset="0"/>
              </a:rPr>
              <a:t>These structures work together to maintain adequate breathing support and ventilation, functions that are severely exposed in lung cancer. </a:t>
            </a:r>
            <a:r>
              <a:rPr lang="en-GB" sz="3800" dirty="0">
                <a:latin typeface="Arial" panose="020B0604020202020204" pitchFamily="34" charset="0"/>
                <a:cs typeface="Arial" panose="020B0604020202020204" pitchFamily="34" charset="0"/>
              </a:rPr>
              <a:t>(</a:t>
            </a:r>
            <a:r>
              <a:rPr lang="en-GB" sz="1900" dirty="0">
                <a:latin typeface="Arial" panose="020B0604020202020204" pitchFamily="34" charset="0"/>
                <a:cs typeface="Arial" panose="020B0604020202020204" pitchFamily="34" charset="0"/>
              </a:rPr>
              <a:t>Asthma + Lung UK, 2024)</a:t>
            </a:r>
          </a:p>
          <a:p>
            <a:endParaRPr lang="en-GB" dirty="0"/>
          </a:p>
        </p:txBody>
      </p:sp>
      <p:sp>
        <p:nvSpPr>
          <p:cNvPr id="4" name="Oval 3">
            <a:extLst>
              <a:ext uri="{FF2B5EF4-FFF2-40B4-BE49-F238E27FC236}">
                <a16:creationId xmlns:a16="http://schemas.microsoft.com/office/drawing/2014/main" id="{40A07628-A7DD-7E34-D7EA-317D903F4E2F}"/>
              </a:ext>
            </a:extLst>
          </p:cNvPr>
          <p:cNvSpPr/>
          <p:nvPr/>
        </p:nvSpPr>
        <p:spPr>
          <a:xfrm>
            <a:off x="117987" y="6282813"/>
            <a:ext cx="2399071" cy="452284"/>
          </a:xfrm>
          <a:prstGeom prst="ellipse">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50000"/>
              </a:lnSpc>
            </a:pPr>
            <a:r>
              <a:rPr lang="en-GB" sz="900" dirty="0">
                <a:solidFill>
                  <a:schemeClr val="tx1"/>
                </a:solidFill>
                <a:latin typeface="Arial" panose="020B0604020202020204" pitchFamily="34" charset="0"/>
                <a:cs typeface="Arial" panose="020B0604020202020204" pitchFamily="34" charset="0"/>
              </a:rPr>
              <a:t>(Asthma + Lung UK, 2024)</a:t>
            </a:r>
          </a:p>
        </p:txBody>
      </p:sp>
      <p:pic>
        <p:nvPicPr>
          <p:cNvPr id="9" name="Audio 8">
            <a:hlinkClick r:id="" action="ppaction://media"/>
            <a:extLst>
              <a:ext uri="{FF2B5EF4-FFF2-40B4-BE49-F238E27FC236}">
                <a16:creationId xmlns:a16="http://schemas.microsoft.com/office/drawing/2014/main" id="{DC4AFC56-3081-5B55-9E02-3838E4352DD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8195081"/>
      </p:ext>
    </p:extLst>
  </p:cSld>
  <p:clrMapOvr>
    <a:masterClrMapping/>
  </p:clrMapOvr>
  <mc:AlternateContent xmlns:mc="http://schemas.openxmlformats.org/markup-compatibility/2006">
    <mc:Choice xmlns:p14="http://schemas.microsoft.com/office/powerpoint/2010/main" Requires="p14">
      <p:transition spd="slow" p14:dur="2000" advTm="88981"/>
    </mc:Choice>
    <mc:Fallback>
      <p:transition spd="slow" advTm="88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768096" y="996696"/>
            <a:ext cx="10652760" cy="914400"/>
          </a:xfrm>
        </p:spPr>
        <p:txBody>
          <a:bodyPr anchor="t">
            <a:noAutofit/>
          </a:bodyPr>
          <a:lstStyle/>
          <a:p>
            <a:r>
              <a:rPr lang="en-GB" sz="3600" dirty="0">
                <a:latin typeface="Arial" panose="020B0604020202020204" pitchFamily="34" charset="0"/>
                <a:cs typeface="Arial" panose="020B0604020202020204" pitchFamily="34" charset="0"/>
              </a:rPr>
              <a:t>How Lung Cancer Affects Body Functioning</a:t>
            </a:r>
            <a:br>
              <a:rPr lang="en-GB"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3"/>
          </p:nvPr>
        </p:nvSpPr>
        <p:spPr>
          <a:xfrm>
            <a:off x="768095" y="1663806"/>
            <a:ext cx="5751975" cy="4975533"/>
          </a:xfrm>
        </p:spPr>
        <p:txBody>
          <a:bodyPr anchor="t">
            <a:normAutofit lnSpcReduction="10000"/>
          </a:bodyPr>
          <a:lstStyle/>
          <a:p>
            <a:pPr marL="0" indent="0">
              <a:lnSpc>
                <a:spcPct val="115000"/>
              </a:lnSpc>
              <a:spcAft>
                <a:spcPts val="600"/>
              </a:spcAft>
              <a:buNone/>
            </a:pPr>
            <a:r>
              <a:rPr lang="en-GB" dirty="0">
                <a:latin typeface="Arial" panose="020B0604020202020204" pitchFamily="34" charset="0"/>
                <a:cs typeface="Arial" panose="020B0604020202020204" pitchFamily="34" charset="0"/>
              </a:rPr>
              <a:t>Lung cancer disrupts respiratory physiology in several ways, such as:</a:t>
            </a:r>
          </a:p>
          <a:p>
            <a:pPr marL="0" indent="0">
              <a:lnSpc>
                <a:spcPct val="115000"/>
              </a:lnSpc>
              <a:spcAft>
                <a:spcPts val="600"/>
              </a:spcAft>
              <a:buNone/>
            </a:pPr>
            <a:r>
              <a:rPr lang="en-GB" b="1" dirty="0">
                <a:latin typeface="Arial" panose="020B0604020202020204" pitchFamily="34" charset="0"/>
                <a:cs typeface="Arial" panose="020B0604020202020204" pitchFamily="34" charset="0"/>
              </a:rPr>
              <a:t>Tumour Obstruction:</a:t>
            </a:r>
            <a:endParaRPr lang="en-GB" dirty="0">
              <a:latin typeface="Arial" panose="020B0604020202020204" pitchFamily="34" charset="0"/>
              <a:cs typeface="Arial" panose="020B0604020202020204" pitchFamily="34" charset="0"/>
            </a:endParaRPr>
          </a:p>
          <a:p>
            <a:pPr>
              <a:lnSpc>
                <a:spcPct val="115000"/>
              </a:lnSpc>
              <a:spcAft>
                <a:spcPts val="600"/>
              </a:spcAft>
            </a:pPr>
            <a:r>
              <a:rPr lang="en-GB" dirty="0">
                <a:latin typeface="Arial" panose="020B0604020202020204" pitchFamily="34" charset="0"/>
                <a:cs typeface="Arial" panose="020B0604020202020204" pitchFamily="34" charset="0"/>
              </a:rPr>
              <a:t>Tumours can obstruct small airways or air tubes, restrict airflow and reduce ventilation. This blockage prevents air from reaching the air sacs, leading to breathlessness, wheezing, and reduced lung capacity</a:t>
            </a:r>
            <a:r>
              <a:rPr lang="en-GB" sz="900" dirty="0"/>
              <a:t>.</a:t>
            </a:r>
            <a:r>
              <a:rPr lang="en-GB" sz="900" dirty="0">
                <a:latin typeface="Arial" panose="020B0604020202020204" pitchFamily="34" charset="0"/>
                <a:cs typeface="Arial" panose="020B0604020202020204" pitchFamily="34" charset="0"/>
              </a:rPr>
              <a:t>(Nice.org.uk, 2019)</a:t>
            </a:r>
          </a:p>
          <a:p>
            <a:pPr marL="0" indent="0">
              <a:lnSpc>
                <a:spcPct val="115000"/>
              </a:lnSpc>
              <a:spcAft>
                <a:spcPts val="600"/>
              </a:spcAft>
              <a:buNone/>
            </a:pPr>
            <a:r>
              <a:rPr lang="en-GB" b="1" dirty="0">
                <a:latin typeface="Arial" panose="020B0604020202020204" pitchFamily="34" charset="0"/>
                <a:cs typeface="Arial" panose="020B0604020202020204" pitchFamily="34" charset="0"/>
              </a:rPr>
              <a:t>Impaired Gas Exchange:</a:t>
            </a:r>
            <a:endParaRPr lang="en-GB" dirty="0">
              <a:latin typeface="Arial" panose="020B0604020202020204" pitchFamily="34" charset="0"/>
              <a:cs typeface="Arial" panose="020B0604020202020204" pitchFamily="34" charset="0"/>
            </a:endParaRPr>
          </a:p>
          <a:p>
            <a:pPr>
              <a:lnSpc>
                <a:spcPct val="115000"/>
              </a:lnSpc>
              <a:spcAft>
                <a:spcPts val="600"/>
              </a:spcAft>
            </a:pPr>
            <a:r>
              <a:rPr lang="en-GB" dirty="0">
                <a:latin typeface="Arial" panose="020B0604020202020204" pitchFamily="34" charset="0"/>
                <a:cs typeface="Arial" panose="020B0604020202020204" pitchFamily="34" charset="0"/>
              </a:rPr>
              <a:t>Cancerous tissue may replace or compress healthy air sacs, reducing the surface area available for oxygen uptake. This damage impairs gas exchange, causing low oxygen and contributing to fatigue, breathlessness, and reduced physiological function.</a:t>
            </a:r>
          </a:p>
          <a:p>
            <a:pPr>
              <a:lnSpc>
                <a:spcPct val="115000"/>
              </a:lnSpc>
              <a:spcAft>
                <a:spcPts val="600"/>
              </a:spcAft>
            </a:pPr>
            <a:endParaRPr lang="en-US" sz="1500" dirty="0"/>
          </a:p>
        </p:txBody>
      </p:sp>
      <p:pic>
        <p:nvPicPr>
          <p:cNvPr id="6" name="Picture 5">
            <a:extLst>
              <a:ext uri="{FF2B5EF4-FFF2-40B4-BE49-F238E27FC236}">
                <a16:creationId xmlns:a16="http://schemas.microsoft.com/office/drawing/2014/main" id="{0CA20E47-C4E1-0F7F-9C72-DD29B2F86EC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70165" y="1663806"/>
            <a:ext cx="4234165" cy="3959352"/>
          </a:xfrm>
          <a:prstGeom prst="rect">
            <a:avLst/>
          </a:prstGeom>
          <a:noFill/>
        </p:spPr>
      </p:pic>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6</a:t>
            </a:fld>
            <a:endParaRPr lang="en-US"/>
          </a:p>
        </p:txBody>
      </p:sp>
      <p:sp>
        <p:nvSpPr>
          <p:cNvPr id="5" name="Oval 4">
            <a:extLst>
              <a:ext uri="{FF2B5EF4-FFF2-40B4-BE49-F238E27FC236}">
                <a16:creationId xmlns:a16="http://schemas.microsoft.com/office/drawing/2014/main" id="{403EAD93-8B14-C735-9612-F311902FFA3B}"/>
              </a:ext>
            </a:extLst>
          </p:cNvPr>
          <p:cNvSpPr/>
          <p:nvPr/>
        </p:nvSpPr>
        <p:spPr>
          <a:xfrm>
            <a:off x="9727096" y="6290268"/>
            <a:ext cx="2007704" cy="349071"/>
          </a:xfrm>
          <a:prstGeom prst="ellipse">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15000"/>
              </a:lnSpc>
              <a:spcAft>
                <a:spcPts val="600"/>
              </a:spcAft>
            </a:pPr>
            <a:r>
              <a:rPr lang="en-GB" sz="900" dirty="0">
                <a:solidFill>
                  <a:schemeClr val="tx1"/>
                </a:solidFill>
                <a:latin typeface="Arial" panose="020B0604020202020204" pitchFamily="34" charset="0"/>
                <a:cs typeface="Arial" panose="020B0604020202020204" pitchFamily="34" charset="0"/>
              </a:rPr>
              <a:t>(Nice.org.uk, 2019)</a:t>
            </a:r>
          </a:p>
        </p:txBody>
      </p:sp>
      <p:pic>
        <p:nvPicPr>
          <p:cNvPr id="32" name="Audio 31">
            <a:hlinkClick r:id="" action="ppaction://media"/>
            <a:extLst>
              <a:ext uri="{FF2B5EF4-FFF2-40B4-BE49-F238E27FC236}">
                <a16:creationId xmlns:a16="http://schemas.microsoft.com/office/drawing/2014/main" id="{6F23D031-0C47-3B33-CA5A-D7F29519E7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0353853"/>
      </p:ext>
    </p:extLst>
  </p:cSld>
  <p:clrMapOvr>
    <a:masterClrMapping/>
  </p:clrMapOvr>
  <mc:AlternateContent xmlns:mc="http://schemas.openxmlformats.org/markup-compatibility/2006">
    <mc:Choice xmlns:p14="http://schemas.microsoft.com/office/powerpoint/2010/main" Requires="p14">
      <p:transition spd="slow" p14:dur="2000" advTm="71843"/>
    </mc:Choice>
    <mc:Fallback>
      <p:transition spd="slow" advTm="71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C7ABA-B361-098E-3F86-AD4C940BD8B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E1E15B-2D5E-6BEC-4B1E-771CAE954846}"/>
              </a:ext>
            </a:extLst>
          </p:cNvPr>
          <p:cNvSpPr>
            <a:spLocks noGrp="1"/>
          </p:cNvSpPr>
          <p:nvPr>
            <p:ph sz="quarter" idx="12"/>
          </p:nvPr>
        </p:nvSpPr>
        <p:spPr>
          <a:xfrm>
            <a:off x="771144" y="447261"/>
            <a:ext cx="9880239" cy="5764696"/>
          </a:xfrm>
        </p:spPr>
        <p:txBody>
          <a:bodyPr>
            <a:normAutofit/>
          </a:bodyPr>
          <a:lstStyle/>
          <a:p>
            <a:pPr marL="0" indent="0">
              <a:lnSpc>
                <a:spcPct val="150000"/>
              </a:lnSpc>
              <a:buNone/>
            </a:pPr>
            <a:r>
              <a:rPr lang="en-GB" sz="1900" b="1" dirty="0">
                <a:latin typeface="Arial" panose="020B0604020202020204" pitchFamily="34" charset="0"/>
                <a:cs typeface="Arial" panose="020B0604020202020204" pitchFamily="34" charset="0"/>
              </a:rPr>
              <a:t> Cancer spread</a:t>
            </a:r>
            <a:r>
              <a:rPr lang="en-GB"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Cancer spread, occurs when harmful cells move beyond the primary tumour and invade distant organs such as the liver, brain, or bones. This progression significantly worsens outlook because vital structures become damaged, leading to organ dysfunction, increased pain, neurological symptoms, or fractures.</a:t>
            </a:r>
            <a:r>
              <a:rPr lang="en-GB" sz="900" dirty="0">
                <a:latin typeface="Arial" panose="020B0604020202020204" pitchFamily="34" charset="0"/>
                <a:cs typeface="Arial" panose="020B0604020202020204" pitchFamily="34" charset="0"/>
              </a:rPr>
              <a:t>(Nice.org.uk, 2019)</a:t>
            </a:r>
          </a:p>
          <a:p>
            <a:pPr marL="0" indent="0">
              <a:lnSpc>
                <a:spcPct val="150000"/>
              </a:lnSpc>
              <a:buNone/>
            </a:pPr>
            <a:r>
              <a:rPr lang="en-GB" b="1" dirty="0">
                <a:latin typeface="Arial" panose="020B0604020202020204" pitchFamily="34" charset="0"/>
                <a:cs typeface="Arial" panose="020B0604020202020204" pitchFamily="34" charset="0"/>
              </a:rPr>
              <a:t>Widespread Symptoms such as</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Breathlessness due to reduced lung capacity </a:t>
            </a:r>
            <a:r>
              <a:rPr lang="en-GB" sz="900" dirty="0">
                <a:latin typeface="Arial" panose="020B0604020202020204" pitchFamily="34" charset="0"/>
                <a:cs typeface="Arial" panose="020B0604020202020204" pitchFamily="34" charset="0"/>
              </a:rPr>
              <a:t>(@macmillancancer, 2025)</a:t>
            </a:r>
          </a:p>
          <a:p>
            <a:pPr lvl="0">
              <a:lnSpc>
                <a:spcPct val="150000"/>
              </a:lnSpc>
            </a:pPr>
            <a:r>
              <a:rPr lang="en-GB" dirty="0">
                <a:latin typeface="Arial" panose="020B0604020202020204" pitchFamily="34" charset="0"/>
                <a:cs typeface="Arial" panose="020B0604020202020204" pitchFamily="34" charset="0"/>
              </a:rPr>
              <a:t>Persistent cough from airway irritation</a:t>
            </a:r>
          </a:p>
          <a:p>
            <a:pPr lvl="0">
              <a:lnSpc>
                <a:spcPct val="150000"/>
              </a:lnSpc>
            </a:pPr>
            <a:r>
              <a:rPr lang="en-GB" dirty="0">
                <a:latin typeface="Arial" panose="020B0604020202020204" pitchFamily="34" charset="0"/>
                <a:cs typeface="Arial" panose="020B0604020202020204" pitchFamily="34" charset="0"/>
              </a:rPr>
              <a:t>Fatigue caused by low oxygen in the tissues </a:t>
            </a:r>
            <a:r>
              <a:rPr lang="en-GB" sz="900" dirty="0">
                <a:latin typeface="Arial" panose="020B0604020202020204" pitchFamily="34" charset="0"/>
                <a:cs typeface="Arial" panose="020B0604020202020204" pitchFamily="34" charset="0"/>
              </a:rPr>
              <a:t>(@macmillancancer, 2025)</a:t>
            </a:r>
          </a:p>
          <a:p>
            <a:pPr lvl="0">
              <a:lnSpc>
                <a:spcPct val="150000"/>
              </a:lnSpc>
            </a:pPr>
            <a:r>
              <a:rPr lang="en-GB" dirty="0">
                <a:latin typeface="Arial" panose="020B0604020202020204" pitchFamily="34" charset="0"/>
                <a:cs typeface="Arial" panose="020B0604020202020204" pitchFamily="34" charset="0"/>
              </a:rPr>
              <a:t>Weight loss due to increased metabolic demand</a:t>
            </a:r>
          </a:p>
          <a:p>
            <a:pPr>
              <a:lnSpc>
                <a:spcPct val="150000"/>
              </a:lnSpc>
            </a:pPr>
            <a:r>
              <a:rPr lang="en-GB" dirty="0">
                <a:latin typeface="Arial" panose="020B0604020202020204" pitchFamily="34" charset="0"/>
                <a:cs typeface="Arial" panose="020B0604020202020204" pitchFamily="34" charset="0"/>
              </a:rPr>
              <a:t>These physiological changes significantly impact quality of life and require targeted interventions</a:t>
            </a:r>
          </a:p>
          <a:p>
            <a:pPr marL="0" indent="0">
              <a:lnSpc>
                <a:spcPct val="150000"/>
              </a:lnSpc>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6FE356AD-C1BB-8336-3B81-EB5AA6A6341D}"/>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7</a:t>
            </a:fld>
            <a:endParaRPr lang="en-US" dirty="0"/>
          </a:p>
        </p:txBody>
      </p:sp>
      <p:sp>
        <p:nvSpPr>
          <p:cNvPr id="7" name="Oval 6">
            <a:extLst>
              <a:ext uri="{FF2B5EF4-FFF2-40B4-BE49-F238E27FC236}">
                <a16:creationId xmlns:a16="http://schemas.microsoft.com/office/drawing/2014/main" id="{587F0AF8-1CD3-2729-9175-E6B5568910FD}"/>
              </a:ext>
            </a:extLst>
          </p:cNvPr>
          <p:cNvSpPr/>
          <p:nvPr/>
        </p:nvSpPr>
        <p:spPr>
          <a:xfrm>
            <a:off x="9727096" y="6290268"/>
            <a:ext cx="2007704" cy="349071"/>
          </a:xfrm>
          <a:prstGeom prst="ellipse">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15000"/>
              </a:lnSpc>
              <a:spcAft>
                <a:spcPts val="600"/>
              </a:spcAft>
            </a:pPr>
            <a:r>
              <a:rPr lang="en-GB" sz="900" dirty="0">
                <a:solidFill>
                  <a:schemeClr val="tx1"/>
                </a:solidFill>
                <a:latin typeface="Arial" panose="020B0604020202020204" pitchFamily="34" charset="0"/>
                <a:cs typeface="Arial" panose="020B0604020202020204" pitchFamily="34" charset="0"/>
              </a:rPr>
              <a:t>(Nice.org.uk, 2019)</a:t>
            </a:r>
          </a:p>
        </p:txBody>
      </p:sp>
      <p:pic>
        <p:nvPicPr>
          <p:cNvPr id="10" name="Audio 9">
            <a:hlinkClick r:id="" action="ppaction://media"/>
            <a:extLst>
              <a:ext uri="{FF2B5EF4-FFF2-40B4-BE49-F238E27FC236}">
                <a16:creationId xmlns:a16="http://schemas.microsoft.com/office/drawing/2014/main" id="{BBF9BFAF-C614-4126-8A9B-B9D893B15A9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2459131"/>
      </p:ext>
    </p:extLst>
  </p:cSld>
  <p:clrMapOvr>
    <a:masterClrMapping/>
  </p:clrMapOvr>
  <mc:AlternateContent xmlns:mc="http://schemas.openxmlformats.org/markup-compatibility/2006">
    <mc:Choice xmlns:p14="http://schemas.microsoft.com/office/powerpoint/2010/main" Requires="p14">
      <p:transition spd="slow" p14:dur="2000" advTm="76483"/>
    </mc:Choice>
    <mc:Fallback>
      <p:transition spd="slow" advTm="76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777240" y="564077"/>
            <a:ext cx="10652760" cy="527304"/>
          </a:xfrm>
        </p:spPr>
        <p:txBody>
          <a:bodyPr anchor="t">
            <a:normAutofit fontScale="90000"/>
          </a:bodyPr>
          <a:lstStyle/>
          <a:p>
            <a:pPr algn="ctr"/>
            <a:r>
              <a:rPr lang="en-GB" sz="3600" dirty="0">
                <a:latin typeface="Arial" panose="020B0604020202020204" pitchFamily="34" charset="0"/>
                <a:cs typeface="Arial" panose="020B0604020202020204" pitchFamily="34" charset="0"/>
              </a:rPr>
              <a:t>‌Here is an example of a Patient Profile</a:t>
            </a:r>
            <a:br>
              <a:rPr lang="en-GB" sz="3400" dirty="0"/>
            </a:br>
            <a:endParaRPr lang="en-US" sz="3400" dirty="0"/>
          </a:p>
        </p:txBody>
      </p:sp>
      <p:sp>
        <p:nvSpPr>
          <p:cNvPr id="3" name="Content Placeholder 2">
            <a:extLst>
              <a:ext uri="{FF2B5EF4-FFF2-40B4-BE49-F238E27FC236}">
                <a16:creationId xmlns:a16="http://schemas.microsoft.com/office/drawing/2014/main" id="{9E11D155-25E1-8B68-CB50-937B45BF4B27}"/>
              </a:ext>
            </a:extLst>
          </p:cNvPr>
          <p:cNvSpPr>
            <a:spLocks noGrp="1"/>
          </p:cNvSpPr>
          <p:nvPr>
            <p:ph sz="quarter" idx="13"/>
          </p:nvPr>
        </p:nvSpPr>
        <p:spPr>
          <a:xfrm>
            <a:off x="275303" y="1091382"/>
            <a:ext cx="5958349" cy="5840360"/>
          </a:xfrm>
        </p:spPr>
        <p:txBody>
          <a:bodyPr anchor="t">
            <a:normAutofit fontScale="77500" lnSpcReduction="20000"/>
          </a:bodyPr>
          <a:lstStyle/>
          <a:p>
            <a:pPr marL="0" indent="0">
              <a:lnSpc>
                <a:spcPct val="160000"/>
              </a:lnSpc>
              <a:spcAft>
                <a:spcPts val="600"/>
              </a:spcAft>
              <a:buNone/>
            </a:pPr>
            <a:r>
              <a:rPr lang="en-GB" sz="2100" b="1" dirty="0">
                <a:latin typeface="Arial" panose="020B0604020202020204" pitchFamily="34" charset="0"/>
                <a:cs typeface="Arial" panose="020B0604020202020204" pitchFamily="34" charset="0"/>
              </a:rPr>
              <a:t>Patient Name:</a:t>
            </a:r>
            <a:r>
              <a:rPr lang="en-GB" sz="2100" dirty="0">
                <a:latin typeface="Arial" panose="020B0604020202020204" pitchFamily="34" charset="0"/>
                <a:cs typeface="Arial" panose="020B0604020202020204" pitchFamily="34" charset="0"/>
              </a:rPr>
              <a:t> Mr Smith </a:t>
            </a:r>
          </a:p>
          <a:p>
            <a:pPr marL="0" indent="0">
              <a:lnSpc>
                <a:spcPct val="160000"/>
              </a:lnSpc>
              <a:spcAft>
                <a:spcPts val="600"/>
              </a:spcAft>
              <a:buNone/>
            </a:pPr>
            <a:r>
              <a:rPr lang="en-GB" sz="2100" b="1" dirty="0">
                <a:latin typeface="Arial" panose="020B0604020202020204" pitchFamily="34" charset="0"/>
                <a:cs typeface="Arial" panose="020B0604020202020204" pitchFamily="34" charset="0"/>
              </a:rPr>
              <a:t>Age:</a:t>
            </a:r>
            <a:r>
              <a:rPr lang="en-GB" sz="2100" dirty="0">
                <a:latin typeface="Arial" panose="020B0604020202020204" pitchFamily="34" charset="0"/>
                <a:cs typeface="Arial" panose="020B0604020202020204" pitchFamily="34" charset="0"/>
              </a:rPr>
              <a:t> 62 </a:t>
            </a:r>
          </a:p>
          <a:p>
            <a:pPr marL="0" indent="0">
              <a:lnSpc>
                <a:spcPct val="160000"/>
              </a:lnSpc>
              <a:spcAft>
                <a:spcPts val="600"/>
              </a:spcAft>
              <a:buNone/>
            </a:pPr>
            <a:r>
              <a:rPr lang="en-GB" sz="2100" b="1" dirty="0">
                <a:latin typeface="Arial" panose="020B0604020202020204" pitchFamily="34" charset="0"/>
                <a:cs typeface="Arial" panose="020B0604020202020204" pitchFamily="34" charset="0"/>
              </a:rPr>
              <a:t>Occupation:</a:t>
            </a:r>
            <a:r>
              <a:rPr lang="en-GB" sz="2100" dirty="0">
                <a:latin typeface="Arial" panose="020B0604020202020204" pitchFamily="34" charset="0"/>
                <a:cs typeface="Arial" panose="020B0604020202020204" pitchFamily="34" charset="0"/>
              </a:rPr>
              <a:t> Retired factory worker </a:t>
            </a:r>
          </a:p>
          <a:p>
            <a:pPr marL="0" indent="0">
              <a:lnSpc>
                <a:spcPct val="160000"/>
              </a:lnSpc>
              <a:spcAft>
                <a:spcPts val="600"/>
              </a:spcAft>
              <a:buNone/>
            </a:pPr>
            <a:r>
              <a:rPr lang="en-GB" sz="2100" b="1" dirty="0">
                <a:latin typeface="Arial" panose="020B0604020202020204" pitchFamily="34" charset="0"/>
                <a:cs typeface="Arial" panose="020B0604020202020204" pitchFamily="34" charset="0"/>
              </a:rPr>
              <a:t>Lifestyle Factors:</a:t>
            </a:r>
            <a:endParaRPr lang="en-GB" sz="2100" dirty="0">
              <a:latin typeface="Arial" panose="020B0604020202020204" pitchFamily="34" charset="0"/>
              <a:cs typeface="Arial" panose="020B0604020202020204" pitchFamily="34" charset="0"/>
            </a:endParaRPr>
          </a:p>
          <a:p>
            <a:pPr lvl="0">
              <a:lnSpc>
                <a:spcPct val="160000"/>
              </a:lnSpc>
              <a:spcAft>
                <a:spcPts val="600"/>
              </a:spcAft>
            </a:pPr>
            <a:r>
              <a:rPr lang="en-GB" sz="2100" dirty="0">
                <a:latin typeface="Arial" panose="020B0604020202020204" pitchFamily="34" charset="0"/>
                <a:cs typeface="Arial" panose="020B0604020202020204" pitchFamily="34" charset="0"/>
              </a:rPr>
              <a:t>30‑years smoking history</a:t>
            </a:r>
          </a:p>
          <a:p>
            <a:pPr lvl="0">
              <a:lnSpc>
                <a:spcPct val="160000"/>
              </a:lnSpc>
              <a:spcAft>
                <a:spcPts val="600"/>
              </a:spcAft>
            </a:pPr>
            <a:r>
              <a:rPr lang="en-GB" sz="2100" dirty="0">
                <a:latin typeface="Arial" panose="020B0604020202020204" pitchFamily="34" charset="0"/>
                <a:cs typeface="Arial" panose="020B0604020202020204" pitchFamily="34" charset="0"/>
              </a:rPr>
              <a:t>Inactive lifestyle</a:t>
            </a:r>
          </a:p>
          <a:p>
            <a:pPr lvl="0">
              <a:lnSpc>
                <a:spcPct val="160000"/>
              </a:lnSpc>
              <a:spcAft>
                <a:spcPts val="600"/>
              </a:spcAft>
            </a:pPr>
            <a:r>
              <a:rPr lang="en-GB" sz="2100" dirty="0">
                <a:latin typeface="Arial" panose="020B0604020202020204" pitchFamily="34" charset="0"/>
                <a:cs typeface="Arial" panose="020B0604020202020204" pitchFamily="34" charset="0"/>
              </a:rPr>
              <a:t>High occupational exposure to industrial fumes</a:t>
            </a:r>
          </a:p>
          <a:p>
            <a:pPr lvl="0">
              <a:lnSpc>
                <a:spcPct val="160000"/>
              </a:lnSpc>
              <a:spcAft>
                <a:spcPts val="600"/>
              </a:spcAft>
            </a:pPr>
            <a:r>
              <a:rPr lang="en-GB" sz="2100" dirty="0">
                <a:latin typeface="Arial" panose="020B0604020202020204" pitchFamily="34" charset="0"/>
                <a:cs typeface="Arial" panose="020B0604020202020204" pitchFamily="34" charset="0"/>
              </a:rPr>
              <a:t>Limited social support</a:t>
            </a:r>
          </a:p>
          <a:p>
            <a:pPr>
              <a:lnSpc>
                <a:spcPct val="160000"/>
              </a:lnSpc>
              <a:spcAft>
                <a:spcPts val="600"/>
              </a:spcAft>
            </a:pPr>
            <a:r>
              <a:rPr lang="en-GB" sz="2100" b="1" dirty="0">
                <a:latin typeface="Arial" panose="020B0604020202020204" pitchFamily="34" charset="0"/>
                <a:cs typeface="Arial" panose="020B0604020202020204" pitchFamily="34" charset="0"/>
              </a:rPr>
              <a:t>Risk Factors:</a:t>
            </a:r>
            <a:endParaRPr lang="en-GB" sz="2100" dirty="0">
              <a:latin typeface="Arial" panose="020B0604020202020204" pitchFamily="34" charset="0"/>
              <a:cs typeface="Arial" panose="020B0604020202020204" pitchFamily="34" charset="0"/>
            </a:endParaRPr>
          </a:p>
          <a:p>
            <a:pPr lvl="0">
              <a:lnSpc>
                <a:spcPct val="160000"/>
              </a:lnSpc>
              <a:spcAft>
                <a:spcPts val="600"/>
              </a:spcAft>
            </a:pPr>
            <a:r>
              <a:rPr lang="en-GB" sz="2100" dirty="0">
                <a:latin typeface="Arial" panose="020B0604020202020204" pitchFamily="34" charset="0"/>
                <a:cs typeface="Arial" panose="020B0604020202020204" pitchFamily="34" charset="0"/>
              </a:rPr>
              <a:t>Smoking (primary cause of lung cancer)</a:t>
            </a:r>
          </a:p>
          <a:p>
            <a:pPr lvl="0">
              <a:lnSpc>
                <a:spcPct val="160000"/>
              </a:lnSpc>
              <a:spcAft>
                <a:spcPts val="600"/>
              </a:spcAft>
            </a:pPr>
            <a:r>
              <a:rPr lang="en-GB" sz="2100" dirty="0">
                <a:latin typeface="Arial" panose="020B0604020202020204" pitchFamily="34" charset="0"/>
                <a:cs typeface="Arial" panose="020B0604020202020204" pitchFamily="34" charset="0"/>
              </a:rPr>
              <a:t>Age (risk increases after 60)</a:t>
            </a:r>
          </a:p>
          <a:p>
            <a:pPr lvl="0">
              <a:lnSpc>
                <a:spcPct val="160000"/>
              </a:lnSpc>
              <a:spcAft>
                <a:spcPts val="600"/>
              </a:spcAft>
            </a:pPr>
            <a:r>
              <a:rPr lang="en-GB" sz="2100" dirty="0">
                <a:latin typeface="Arial" panose="020B0604020202020204" pitchFamily="34" charset="0"/>
                <a:cs typeface="Arial" panose="020B0604020202020204" pitchFamily="34" charset="0"/>
              </a:rPr>
              <a:t>Occupational exposure (asbestos, chemicals)</a:t>
            </a:r>
          </a:p>
          <a:p>
            <a:pPr lvl="0">
              <a:lnSpc>
                <a:spcPct val="160000"/>
              </a:lnSpc>
              <a:spcAft>
                <a:spcPts val="600"/>
              </a:spcAft>
            </a:pPr>
            <a:r>
              <a:rPr lang="en-GB" sz="2100" dirty="0">
                <a:latin typeface="Arial" panose="020B0604020202020204" pitchFamily="34" charset="0"/>
                <a:cs typeface="Arial" panose="020B0604020202020204" pitchFamily="34" charset="0"/>
              </a:rPr>
              <a:t>Family history of cancer</a:t>
            </a:r>
          </a:p>
          <a:p>
            <a:pPr>
              <a:lnSpc>
                <a:spcPct val="115000"/>
              </a:lnSpc>
              <a:spcAft>
                <a:spcPts val="600"/>
              </a:spcAft>
            </a:pPr>
            <a:endParaRPr lang="en-US" sz="1100" dirty="0"/>
          </a:p>
        </p:txBody>
      </p:sp>
      <p:pic>
        <p:nvPicPr>
          <p:cNvPr id="8" name="Picture 7">
            <a:extLst>
              <a:ext uri="{FF2B5EF4-FFF2-40B4-BE49-F238E27FC236}">
                <a16:creationId xmlns:a16="http://schemas.microsoft.com/office/drawing/2014/main" id="{2B112024-241A-8E19-3547-F7B699619973}"/>
              </a:ext>
            </a:extLst>
          </p:cNvPr>
          <p:cNvPicPr>
            <a:picLocks noChangeAspect="1"/>
          </p:cNvPicPr>
          <p:nvPr/>
        </p:nvPicPr>
        <p:blipFill>
          <a:blip r:embed="rId4">
            <a:extLst>
              <a:ext uri="{837473B0-CC2E-450A-ABE3-18F120FF3D39}">
                <a1611:picAttrSrcUrl xmlns:a1611="http://schemas.microsoft.com/office/drawing/2016/11/main" r:id="rId5"/>
              </a:ext>
            </a:extLst>
          </a:blip>
          <a:srcRect r="17217"/>
          <a:stretch>
            <a:fillRect/>
          </a:stretch>
        </p:blipFill>
        <p:spPr>
          <a:xfrm>
            <a:off x="6519672" y="2130552"/>
            <a:ext cx="4910328" cy="3959352"/>
          </a:xfrm>
          <a:prstGeom prst="rect">
            <a:avLst/>
          </a:prstGeom>
          <a:noFill/>
        </p:spPr>
      </p:pic>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8</a:t>
            </a:fld>
            <a:endParaRPr lang="en-US"/>
          </a:p>
        </p:txBody>
      </p:sp>
      <p:sp>
        <p:nvSpPr>
          <p:cNvPr id="9" name="Oval 8">
            <a:extLst>
              <a:ext uri="{FF2B5EF4-FFF2-40B4-BE49-F238E27FC236}">
                <a16:creationId xmlns:a16="http://schemas.microsoft.com/office/drawing/2014/main" id="{078742E3-F61B-20B4-C478-BD1296E26761}"/>
              </a:ext>
            </a:extLst>
          </p:cNvPr>
          <p:cNvSpPr/>
          <p:nvPr/>
        </p:nvSpPr>
        <p:spPr>
          <a:xfrm>
            <a:off x="9254613" y="6293922"/>
            <a:ext cx="2290916" cy="370529"/>
          </a:xfrm>
          <a:prstGeom prst="ellipse">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latin typeface="Arial" panose="020B0604020202020204" pitchFamily="34" charset="0"/>
                <a:cs typeface="Arial" panose="020B0604020202020204" pitchFamily="34" charset="0"/>
              </a:rPr>
              <a:t>(NHS, 2018)</a:t>
            </a:r>
          </a:p>
        </p:txBody>
      </p:sp>
      <p:pic>
        <p:nvPicPr>
          <p:cNvPr id="12" name="Audio 11">
            <a:hlinkClick r:id="" action="ppaction://media"/>
            <a:extLst>
              <a:ext uri="{FF2B5EF4-FFF2-40B4-BE49-F238E27FC236}">
                <a16:creationId xmlns:a16="http://schemas.microsoft.com/office/drawing/2014/main" id="{1160A349-3D18-C471-E4C2-F6F42458715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1174512"/>
      </p:ext>
    </p:extLst>
  </p:cSld>
  <p:clrMapOvr>
    <a:masterClrMapping/>
  </p:clrMapOvr>
  <mc:AlternateContent xmlns:mc="http://schemas.openxmlformats.org/markup-compatibility/2006">
    <mc:Choice xmlns:p14="http://schemas.microsoft.com/office/powerpoint/2010/main" Requires="p14">
      <p:transition spd="slow" p14:dur="2000" advTm="45565"/>
    </mc:Choice>
    <mc:Fallback>
      <p:transition spd="slow" advTm="45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777240" y="996696"/>
            <a:ext cx="10652760" cy="914400"/>
          </a:xfrm>
        </p:spPr>
        <p:txBody>
          <a:bodyPr/>
          <a:lstStyle/>
          <a:p>
            <a:pPr algn="ctr"/>
            <a:r>
              <a:rPr lang="en-GB" sz="3600" dirty="0">
                <a:latin typeface="Arial" panose="020B0604020202020204" pitchFamily="34" charset="0"/>
                <a:cs typeface="Arial" panose="020B0604020202020204" pitchFamily="34" charset="0"/>
              </a:rPr>
              <a:t>Patient Care Plan: Assessment, Monitoring &amp; Care Routine</a:t>
            </a:r>
            <a:br>
              <a:rPr lang="en-GB" dirty="0"/>
            </a:br>
            <a:br>
              <a:rPr lang="en-US" dirty="0"/>
            </a:br>
            <a:endParaRPr lang="en-US" dirty="0"/>
          </a:p>
        </p:txBody>
      </p:sp>
      <p:sp>
        <p:nvSpPr>
          <p:cNvPr id="5" name="Content Placeholder 4">
            <a:extLst>
              <a:ext uri="{FF2B5EF4-FFF2-40B4-BE49-F238E27FC236}">
                <a16:creationId xmlns:a16="http://schemas.microsoft.com/office/drawing/2014/main" id="{570A5048-2A9E-8039-0515-DD55D6645F23}"/>
              </a:ext>
            </a:extLst>
          </p:cNvPr>
          <p:cNvSpPr>
            <a:spLocks noGrp="1"/>
          </p:cNvSpPr>
          <p:nvPr>
            <p:ph sz="quarter" idx="13"/>
          </p:nvPr>
        </p:nvSpPr>
        <p:spPr>
          <a:xfrm>
            <a:off x="768096" y="2130552"/>
            <a:ext cx="4910328" cy="3959352"/>
          </a:xfrm>
        </p:spPr>
        <p:txBody>
          <a:bodyPr/>
          <a:lstStyle/>
          <a:p>
            <a:pPr marL="0" indent="0">
              <a:lnSpc>
                <a:spcPct val="150000"/>
              </a:lnSpc>
              <a:buNone/>
            </a:pPr>
            <a:r>
              <a:rPr lang="en-GB" dirty="0">
                <a:latin typeface="Arial" panose="020B0604020202020204" pitchFamily="34" charset="0"/>
                <a:cs typeface="Arial" panose="020B0604020202020204" pitchFamily="34" charset="0"/>
              </a:rPr>
              <a:t>An evidence-based care plan for Mr Smith should include the following:</a:t>
            </a:r>
          </a:p>
          <a:p>
            <a:pPr marL="0" indent="0">
              <a:lnSpc>
                <a:spcPct val="150000"/>
              </a:lnSpc>
              <a:buNone/>
            </a:pPr>
            <a:r>
              <a:rPr lang="en-GB" b="1" dirty="0">
                <a:latin typeface="Arial" panose="020B0604020202020204" pitchFamily="34" charset="0"/>
                <a:cs typeface="Arial" panose="020B0604020202020204" pitchFamily="34" charset="0"/>
              </a:rPr>
              <a:t>Assessment and Monitoring:</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Respiratory rate, oxygen saturation and temperature </a:t>
            </a:r>
            <a:r>
              <a:rPr lang="en-GB" sz="900" dirty="0">
                <a:latin typeface="Arial" panose="020B0604020202020204" pitchFamily="34" charset="0"/>
                <a:cs typeface="Arial" panose="020B0604020202020204" pitchFamily="34" charset="0"/>
              </a:rPr>
              <a:t>(NICE, 2021)</a:t>
            </a:r>
          </a:p>
          <a:p>
            <a:pPr lvl="0">
              <a:lnSpc>
                <a:spcPct val="150000"/>
              </a:lnSpc>
            </a:pPr>
            <a:r>
              <a:rPr lang="en-GB" dirty="0">
                <a:latin typeface="Arial" panose="020B0604020202020204" pitchFamily="34" charset="0"/>
                <a:cs typeface="Arial" panose="020B0604020202020204" pitchFamily="34" charset="0"/>
              </a:rPr>
              <a:t>Pain assessment using validated tools</a:t>
            </a:r>
          </a:p>
          <a:p>
            <a:pPr lvl="0">
              <a:lnSpc>
                <a:spcPct val="150000"/>
              </a:lnSpc>
            </a:pPr>
            <a:r>
              <a:rPr lang="en-GB" dirty="0">
                <a:latin typeface="Arial" panose="020B0604020202020204" pitchFamily="34" charset="0"/>
                <a:cs typeface="Arial" panose="020B0604020202020204" pitchFamily="34" charset="0"/>
              </a:rPr>
              <a:t>Nutritional screening (MUST tool) </a:t>
            </a:r>
          </a:p>
          <a:p>
            <a:pPr>
              <a:lnSpc>
                <a:spcPct val="150000"/>
              </a:lnSpc>
            </a:pPr>
            <a:r>
              <a:rPr lang="en-GB" dirty="0">
                <a:latin typeface="Arial" panose="020B0604020202020204" pitchFamily="34" charset="0"/>
                <a:cs typeface="Arial" panose="020B0604020202020204" pitchFamily="34" charset="0"/>
              </a:rPr>
              <a:t>Psychological assessment for anxiety or depression </a:t>
            </a:r>
            <a:r>
              <a:rPr lang="en-GB" sz="900" dirty="0">
                <a:latin typeface="Arial" panose="020B0604020202020204" pitchFamily="34" charset="0"/>
                <a:cs typeface="Arial" panose="020B0604020202020204" pitchFamily="34" charset="0"/>
              </a:rPr>
              <a:t>(NICE, 2021</a:t>
            </a:r>
            <a:endParaRPr lang="en-US" sz="9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84F0D7-D28A-591C-9599-2D7138FCEFD3}"/>
              </a:ext>
            </a:extLst>
          </p:cNvPr>
          <p:cNvSpPr>
            <a:spLocks noGrp="1"/>
          </p:cNvSpPr>
          <p:nvPr>
            <p:ph sz="quarter" idx="12"/>
          </p:nvPr>
        </p:nvSpPr>
        <p:spPr>
          <a:xfrm>
            <a:off x="6519672" y="2130552"/>
            <a:ext cx="4910328" cy="3959352"/>
          </a:xfrm>
        </p:spPr>
        <p:txBody>
          <a:bodyPr>
            <a:normAutofit lnSpcReduction="10000"/>
          </a:bodyPr>
          <a:lstStyle/>
          <a:p>
            <a:pPr marL="0" indent="0">
              <a:lnSpc>
                <a:spcPct val="150000"/>
              </a:lnSpc>
              <a:buNone/>
            </a:pPr>
            <a:r>
              <a:rPr lang="en-GB" b="1" dirty="0">
                <a:latin typeface="Arial" panose="020B0604020202020204" pitchFamily="34" charset="0"/>
                <a:cs typeface="Arial" panose="020B0604020202020204" pitchFamily="34" charset="0"/>
              </a:rPr>
              <a:t>Care interventions such as:</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Rescue inhalers and steroids to improve airflow</a:t>
            </a:r>
          </a:p>
          <a:p>
            <a:pPr lvl="0">
              <a:lnSpc>
                <a:spcPct val="150000"/>
              </a:lnSpc>
            </a:pPr>
            <a:r>
              <a:rPr lang="en-GB" dirty="0">
                <a:latin typeface="Arial" panose="020B0604020202020204" pitchFamily="34" charset="0"/>
                <a:cs typeface="Arial" panose="020B0604020202020204" pitchFamily="34" charset="0"/>
              </a:rPr>
              <a:t>Chemotherapy or radiotherapy depending on staging </a:t>
            </a:r>
            <a:r>
              <a:rPr lang="en-GB" sz="900" dirty="0">
                <a:latin typeface="Arial" panose="020B0604020202020204" pitchFamily="34" charset="0"/>
                <a:cs typeface="Arial" panose="020B0604020202020204" pitchFamily="34" charset="0"/>
              </a:rPr>
              <a:t>(NICE, 2019)</a:t>
            </a:r>
          </a:p>
          <a:p>
            <a:pPr lvl="0">
              <a:lnSpc>
                <a:spcPct val="150000"/>
              </a:lnSpc>
            </a:pPr>
            <a:r>
              <a:rPr lang="en-GB" dirty="0">
                <a:latin typeface="Arial" panose="020B0604020202020204" pitchFamily="34" charset="0"/>
                <a:cs typeface="Arial" panose="020B0604020202020204" pitchFamily="34" charset="0"/>
              </a:rPr>
              <a:t>Breathlessness management techniques (pursed‑lip breathing, pacing)</a:t>
            </a:r>
          </a:p>
          <a:p>
            <a:pPr lvl="0">
              <a:lnSpc>
                <a:spcPct val="150000"/>
              </a:lnSpc>
            </a:pPr>
            <a:r>
              <a:rPr lang="en-GB" dirty="0">
                <a:latin typeface="Arial" panose="020B0604020202020204" pitchFamily="34" charset="0"/>
                <a:cs typeface="Arial" panose="020B0604020202020204" pitchFamily="34" charset="0"/>
              </a:rPr>
              <a:t>Nutritional support to prevent weight loss </a:t>
            </a:r>
            <a:r>
              <a:rPr lang="en-GB" sz="900" dirty="0">
                <a:latin typeface="Arial" panose="020B0604020202020204" pitchFamily="34" charset="0"/>
                <a:cs typeface="Arial" panose="020B0604020202020204" pitchFamily="34" charset="0"/>
              </a:rPr>
              <a:t>(NICE, 2019)</a:t>
            </a:r>
          </a:p>
          <a:p>
            <a:pPr>
              <a:lnSpc>
                <a:spcPct val="150000"/>
              </a:lnSpc>
            </a:pPr>
            <a:r>
              <a:rPr lang="en-GB" dirty="0">
                <a:latin typeface="Arial" panose="020B0604020202020204" pitchFamily="34" charset="0"/>
                <a:cs typeface="Arial" panose="020B0604020202020204" pitchFamily="34" charset="0"/>
              </a:rPr>
              <a:t>Support to help quit smoking </a:t>
            </a:r>
          </a:p>
          <a:p>
            <a:endParaRPr lang="en-US" dirty="0"/>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9</a:t>
            </a:fld>
            <a:endParaRPr lang="en-US" dirty="0"/>
          </a:p>
        </p:txBody>
      </p:sp>
      <p:pic>
        <p:nvPicPr>
          <p:cNvPr id="15" name="Audio 14">
            <a:hlinkClick r:id="" action="ppaction://media"/>
            <a:extLst>
              <a:ext uri="{FF2B5EF4-FFF2-40B4-BE49-F238E27FC236}">
                <a16:creationId xmlns:a16="http://schemas.microsoft.com/office/drawing/2014/main" id="{C3F414F0-DB7D-2417-D56D-E63592E7F64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5735354"/>
      </p:ext>
    </p:extLst>
  </p:cSld>
  <p:clrMapOvr>
    <a:masterClrMapping/>
  </p:clrMapOvr>
  <mc:AlternateContent xmlns:mc="http://schemas.openxmlformats.org/markup-compatibility/2006">
    <mc:Choice xmlns:p14="http://schemas.microsoft.com/office/powerpoint/2010/main" Requires="p14">
      <p:transition spd="slow" p14:dur="2000" advTm="76494"/>
    </mc:Choice>
    <mc:Fallback>
      <p:transition spd="slow" advTm="76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4F035-A84E-C603-942E-4778256E0BA0}"/>
              </a:ext>
            </a:extLst>
          </p:cNvPr>
          <p:cNvSpPr>
            <a:spLocks noGrp="1"/>
          </p:cNvSpPr>
          <p:nvPr>
            <p:ph type="title"/>
          </p:nvPr>
        </p:nvSpPr>
        <p:spPr>
          <a:xfrm>
            <a:off x="767715" y="722185"/>
            <a:ext cx="10652760" cy="861601"/>
          </a:xfrm>
        </p:spPr>
        <p:txBody>
          <a:bodyPr/>
          <a:lstStyle/>
          <a:p>
            <a:pPr algn="ctr"/>
            <a:br>
              <a:rPr lang="en-US" dirty="0"/>
            </a:br>
            <a:r>
              <a:rPr lang="en-GB" sz="3600" dirty="0">
                <a:latin typeface="Arial" panose="020B0604020202020204" pitchFamily="34" charset="0"/>
                <a:cs typeface="Arial" panose="020B0604020202020204" pitchFamily="34" charset="0"/>
              </a:rPr>
              <a:t>Communication and Partnership Working</a:t>
            </a:r>
            <a:br>
              <a:rPr lang="en-GB" dirty="0"/>
            </a:br>
            <a:endParaRPr lang="en-US" dirty="0"/>
          </a:p>
        </p:txBody>
      </p:sp>
      <p:sp>
        <p:nvSpPr>
          <p:cNvPr id="5" name="Content Placeholder 4">
            <a:extLst>
              <a:ext uri="{FF2B5EF4-FFF2-40B4-BE49-F238E27FC236}">
                <a16:creationId xmlns:a16="http://schemas.microsoft.com/office/drawing/2014/main" id="{FA5E2967-EEB7-97E3-2E56-03BE47654FA4}"/>
              </a:ext>
            </a:extLst>
          </p:cNvPr>
          <p:cNvSpPr>
            <a:spLocks noGrp="1"/>
          </p:cNvSpPr>
          <p:nvPr>
            <p:ph sz="quarter" idx="13"/>
          </p:nvPr>
        </p:nvSpPr>
        <p:spPr>
          <a:xfrm>
            <a:off x="768096" y="2176463"/>
            <a:ext cx="4206240" cy="3959352"/>
          </a:xfrm>
        </p:spPr>
        <p:txBody>
          <a:bodyPr/>
          <a:lstStyle/>
          <a:p>
            <a:pPr marL="0" indent="0">
              <a:lnSpc>
                <a:spcPct val="150000"/>
              </a:lnSpc>
              <a:buNone/>
            </a:pPr>
            <a:r>
              <a:rPr lang="en-GB" dirty="0">
                <a:latin typeface="Arial" panose="020B0604020202020204" pitchFamily="34" charset="0"/>
                <a:cs typeface="Arial" panose="020B0604020202020204" pitchFamily="34" charset="0"/>
              </a:rPr>
              <a:t>Effective care requires coordinated, multidisciplinary collaboration:</a:t>
            </a:r>
          </a:p>
          <a:p>
            <a:pPr marL="0" indent="0">
              <a:lnSpc>
                <a:spcPct val="150000"/>
              </a:lnSpc>
              <a:buNone/>
            </a:pPr>
            <a:r>
              <a:rPr lang="en-GB" b="1" dirty="0">
                <a:latin typeface="Arial" panose="020B0604020202020204" pitchFamily="34" charset="0"/>
                <a:cs typeface="Arial" panose="020B0604020202020204" pitchFamily="34" charset="0"/>
              </a:rPr>
              <a:t>MDT Involvement:</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GP, oncologist, respiratory nurse </a:t>
            </a:r>
            <a:r>
              <a:rPr lang="en-GB" sz="900" dirty="0">
                <a:latin typeface="Arial" panose="020B0604020202020204" pitchFamily="34" charset="0"/>
                <a:cs typeface="Arial" panose="020B0604020202020204" pitchFamily="34" charset="0"/>
              </a:rPr>
              <a:t>(NHS England, 2022)</a:t>
            </a:r>
          </a:p>
          <a:p>
            <a:pPr lvl="0">
              <a:lnSpc>
                <a:spcPct val="150000"/>
              </a:lnSpc>
            </a:pPr>
            <a:r>
              <a:rPr lang="en-GB" dirty="0">
                <a:latin typeface="Arial" panose="020B0604020202020204" pitchFamily="34" charset="0"/>
                <a:cs typeface="Arial" panose="020B0604020202020204" pitchFamily="34" charset="0"/>
              </a:rPr>
              <a:t>Physiotherapist, dietitian, social worker</a:t>
            </a:r>
          </a:p>
          <a:p>
            <a:pPr lvl="0">
              <a:lnSpc>
                <a:spcPct val="150000"/>
              </a:lnSpc>
            </a:pPr>
            <a:r>
              <a:rPr lang="en-GB" dirty="0">
                <a:latin typeface="Arial" panose="020B0604020202020204" pitchFamily="34" charset="0"/>
                <a:cs typeface="Arial" panose="020B0604020202020204" pitchFamily="34" charset="0"/>
              </a:rPr>
              <a:t>Palliative care specialists </a:t>
            </a:r>
            <a:r>
              <a:rPr lang="en-GB" sz="900" dirty="0">
                <a:latin typeface="Arial" panose="020B0604020202020204" pitchFamily="34" charset="0"/>
                <a:cs typeface="Arial" panose="020B0604020202020204" pitchFamily="34" charset="0"/>
              </a:rPr>
              <a:t>(NHS England, 2022)</a:t>
            </a:r>
          </a:p>
          <a:p>
            <a:endParaRPr lang="en-US" dirty="0"/>
          </a:p>
        </p:txBody>
      </p:sp>
      <p:sp>
        <p:nvSpPr>
          <p:cNvPr id="2" name="Slide Number Placeholder 1">
            <a:extLst>
              <a:ext uri="{FF2B5EF4-FFF2-40B4-BE49-F238E27FC236}">
                <a16:creationId xmlns:a16="http://schemas.microsoft.com/office/drawing/2014/main" id="{C9A187C4-2E9C-38FD-AFCE-B470CF80D6A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10</a:t>
            </a:fld>
            <a:endParaRPr lang="en-US" dirty="0"/>
          </a:p>
        </p:txBody>
      </p:sp>
      <p:sp>
        <p:nvSpPr>
          <p:cNvPr id="6" name="Content Placeholder 5">
            <a:extLst>
              <a:ext uri="{FF2B5EF4-FFF2-40B4-BE49-F238E27FC236}">
                <a16:creationId xmlns:a16="http://schemas.microsoft.com/office/drawing/2014/main" id="{62185F62-5772-D687-2E5C-2FEE15A03B68}"/>
              </a:ext>
            </a:extLst>
          </p:cNvPr>
          <p:cNvSpPr>
            <a:spLocks noGrp="1"/>
          </p:cNvSpPr>
          <p:nvPr>
            <p:ph sz="quarter" idx="12"/>
          </p:nvPr>
        </p:nvSpPr>
        <p:spPr/>
        <p:txBody>
          <a:bodyPr/>
          <a:lstStyle/>
          <a:p>
            <a:pPr marL="0" indent="0">
              <a:lnSpc>
                <a:spcPct val="150000"/>
              </a:lnSpc>
              <a:buNone/>
            </a:pPr>
            <a:r>
              <a:rPr lang="en-GB" b="1" dirty="0">
                <a:latin typeface="Arial" panose="020B0604020202020204" pitchFamily="34" charset="0"/>
                <a:cs typeface="Arial" panose="020B0604020202020204" pitchFamily="34" charset="0"/>
              </a:rPr>
              <a:t>Shared Decision‑Making:</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Ensures patient autonomy </a:t>
            </a:r>
            <a:r>
              <a:rPr lang="en-GB" sz="900" dirty="0">
                <a:latin typeface="Arial" panose="020B0604020202020204" pitchFamily="34" charset="0"/>
                <a:cs typeface="Arial" panose="020B0604020202020204" pitchFamily="34" charset="0"/>
              </a:rPr>
              <a:t>(NICE, 2021)</a:t>
            </a:r>
          </a:p>
          <a:p>
            <a:pPr lvl="0">
              <a:lnSpc>
                <a:spcPct val="150000"/>
              </a:lnSpc>
            </a:pPr>
            <a:r>
              <a:rPr lang="en-GB" dirty="0">
                <a:latin typeface="Arial" panose="020B0604020202020204" pitchFamily="34" charset="0"/>
                <a:cs typeface="Arial" panose="020B0604020202020204" pitchFamily="34" charset="0"/>
              </a:rPr>
              <a:t>Involves family where appropriate</a:t>
            </a:r>
          </a:p>
          <a:p>
            <a:pPr marL="0" lvl="0" indent="0">
              <a:lnSpc>
                <a:spcPct val="150000"/>
              </a:lnSpc>
              <a:buNone/>
            </a:pPr>
            <a:r>
              <a:rPr lang="en-GB" b="1" dirty="0">
                <a:latin typeface="Arial" panose="020B0604020202020204" pitchFamily="34" charset="0"/>
                <a:cs typeface="Arial" panose="020B0604020202020204" pitchFamily="34" charset="0"/>
              </a:rPr>
              <a:t>Communication Strategies:</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Use of simple, clear language</a:t>
            </a:r>
          </a:p>
          <a:p>
            <a:pPr lvl="0">
              <a:lnSpc>
                <a:spcPct val="150000"/>
              </a:lnSpc>
            </a:pPr>
            <a:r>
              <a:rPr lang="en-GB" dirty="0">
                <a:latin typeface="Arial" panose="020B0604020202020204" pitchFamily="34" charset="0"/>
                <a:cs typeface="Arial" panose="020B0604020202020204" pitchFamily="34" charset="0"/>
              </a:rPr>
              <a:t>Allowing rest periods for breathless patients</a:t>
            </a:r>
          </a:p>
          <a:p>
            <a:pPr lvl="0">
              <a:lnSpc>
                <a:spcPct val="150000"/>
              </a:lnSpc>
            </a:pPr>
            <a:r>
              <a:rPr lang="en-GB" dirty="0">
                <a:latin typeface="Arial" panose="020B0604020202020204" pitchFamily="34" charset="0"/>
                <a:cs typeface="Arial" panose="020B0604020202020204" pitchFamily="34" charset="0"/>
              </a:rPr>
              <a:t>Providing written information to support understanding </a:t>
            </a:r>
            <a:r>
              <a:rPr lang="en-GB" sz="900" dirty="0">
                <a:latin typeface="Arial" panose="020B0604020202020204" pitchFamily="34" charset="0"/>
                <a:cs typeface="Arial" panose="020B0604020202020204" pitchFamily="34" charset="0"/>
              </a:rPr>
              <a:t>(NHS England, 2022)</a:t>
            </a:r>
          </a:p>
          <a:p>
            <a:endParaRPr lang="en-GB" dirty="0"/>
          </a:p>
        </p:txBody>
      </p:sp>
      <p:pic>
        <p:nvPicPr>
          <p:cNvPr id="32" name="Audio 31">
            <a:hlinkClick r:id="" action="ppaction://media"/>
            <a:extLst>
              <a:ext uri="{FF2B5EF4-FFF2-40B4-BE49-F238E27FC236}">
                <a16:creationId xmlns:a16="http://schemas.microsoft.com/office/drawing/2014/main" id="{FF8179D6-A9E1-E71A-DE7A-EB7BB5F295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4601993"/>
      </p:ext>
    </p:extLst>
  </p:cSld>
  <p:clrMapOvr>
    <a:masterClrMapping/>
  </p:clrMapOvr>
  <mc:AlternateContent xmlns:mc="http://schemas.openxmlformats.org/markup-compatibility/2006">
    <mc:Choice xmlns:p14="http://schemas.microsoft.com/office/powerpoint/2010/main" Requires="p14">
      <p:transition spd="slow" p14:dur="2000" advTm="69409"/>
    </mc:Choice>
    <mc:Fallback>
      <p:transition spd="slow" advTm="69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98D7F7C-453A-03E2-6B72-A471770463E2}"/>
              </a:ext>
            </a:extLst>
          </p:cNvPr>
          <p:cNvSpPr>
            <a:spLocks noGrp="1"/>
          </p:cNvSpPr>
          <p:nvPr>
            <p:ph sz="quarter" idx="13"/>
          </p:nvPr>
        </p:nvSpPr>
        <p:spPr>
          <a:xfrm>
            <a:off x="258417" y="1152939"/>
            <a:ext cx="5059017" cy="5705061"/>
          </a:xfrm>
        </p:spPr>
        <p:txBody>
          <a:bodyPr>
            <a:normAutofit fontScale="92500"/>
          </a:bodyPr>
          <a:lstStyle/>
          <a:p>
            <a:pPr marL="0" indent="0">
              <a:lnSpc>
                <a:spcPct val="150000"/>
              </a:lnSpc>
              <a:buNone/>
            </a:pPr>
            <a:r>
              <a:rPr lang="en-GB" dirty="0">
                <a:latin typeface="Arial" panose="020B0604020202020204" pitchFamily="34" charset="0"/>
                <a:cs typeface="Arial" panose="020B0604020202020204" pitchFamily="34" charset="0"/>
              </a:rPr>
              <a:t>Ethical practice is central to high-quality care:</a:t>
            </a:r>
          </a:p>
          <a:p>
            <a:pPr marL="0" indent="0">
              <a:lnSpc>
                <a:spcPct val="150000"/>
              </a:lnSpc>
              <a:buNone/>
            </a:pPr>
            <a:r>
              <a:rPr lang="en-GB" b="1" dirty="0">
                <a:latin typeface="Arial" panose="020B0604020202020204" pitchFamily="34" charset="0"/>
                <a:cs typeface="Arial" panose="020B0604020202020204" pitchFamily="34" charset="0"/>
              </a:rPr>
              <a:t>Informed Consent:</a:t>
            </a:r>
          </a:p>
          <a:p>
            <a:pPr>
              <a:lnSpc>
                <a:spcPct val="150000"/>
              </a:lnSpc>
            </a:pPr>
            <a:r>
              <a:rPr lang="en-GB" dirty="0">
                <a:latin typeface="Arial" panose="020B0604020202020204" pitchFamily="34" charset="0"/>
                <a:cs typeface="Arial" panose="020B0604020202020204" pitchFamily="34" charset="0"/>
              </a:rPr>
              <a:t>Informed consent requires that patients fully understand their treatment options, potential risks, and expected outcomes before agreeing to care. This ensures their autonomy is respected and decisions are made voluntarily</a:t>
            </a:r>
          </a:p>
          <a:p>
            <a:pPr marL="0" lvl="0" indent="0">
              <a:lnSpc>
                <a:spcPct val="150000"/>
              </a:lnSpc>
              <a:buNone/>
            </a:pPr>
            <a:r>
              <a:rPr lang="en-GB" b="1" dirty="0">
                <a:latin typeface="Arial" panose="020B0604020202020204" pitchFamily="34" charset="0"/>
                <a:cs typeface="Arial" panose="020B0604020202020204" pitchFamily="34" charset="0"/>
              </a:rPr>
              <a:t>Mental Capacity Act 2005:</a:t>
            </a:r>
          </a:p>
          <a:p>
            <a:pPr>
              <a:lnSpc>
                <a:spcPct val="150000"/>
              </a:lnSpc>
            </a:pPr>
            <a:r>
              <a:rPr lang="en-GB" dirty="0">
                <a:latin typeface="Arial" panose="020B0604020202020204" pitchFamily="34" charset="0"/>
                <a:cs typeface="Arial" panose="020B0604020202020204" pitchFamily="34" charset="0"/>
              </a:rPr>
              <a:t>The Mental Capacity Act 2005 provides a legal framework to protect individuals whose ability to make decisions may change, ensuring that any decisions made on their behalf follow the patient’s best interests while still promoting autonomy wherever possible </a:t>
            </a:r>
            <a:r>
              <a:rPr lang="en-GB" sz="900" dirty="0">
                <a:latin typeface="Arial" panose="020B0604020202020204" pitchFamily="34" charset="0"/>
                <a:cs typeface="Arial" panose="020B0604020202020204" pitchFamily="34" charset="0"/>
              </a:rPr>
              <a:t>(Legislation.gov.uk, 2019)</a:t>
            </a:r>
          </a:p>
          <a:p>
            <a:endParaRPr lang="en-US" dirty="0"/>
          </a:p>
        </p:txBody>
      </p:sp>
      <p:sp>
        <p:nvSpPr>
          <p:cNvPr id="2" name="Slide Number Placeholder 1">
            <a:extLst>
              <a:ext uri="{FF2B5EF4-FFF2-40B4-BE49-F238E27FC236}">
                <a16:creationId xmlns:a16="http://schemas.microsoft.com/office/drawing/2014/main" id="{CDF61901-DE0D-961B-382E-62251EE7BB92}"/>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11</a:t>
            </a:fld>
            <a:endParaRPr lang="en-US" dirty="0"/>
          </a:p>
        </p:txBody>
      </p:sp>
      <p:sp>
        <p:nvSpPr>
          <p:cNvPr id="7" name="Title 6">
            <a:extLst>
              <a:ext uri="{FF2B5EF4-FFF2-40B4-BE49-F238E27FC236}">
                <a16:creationId xmlns:a16="http://schemas.microsoft.com/office/drawing/2014/main" id="{5BD9605F-BCC7-6500-2A5C-20A8680A326D}"/>
              </a:ext>
            </a:extLst>
          </p:cNvPr>
          <p:cNvSpPr>
            <a:spLocks noGrp="1"/>
          </p:cNvSpPr>
          <p:nvPr>
            <p:ph type="title"/>
          </p:nvPr>
        </p:nvSpPr>
        <p:spPr>
          <a:xfrm>
            <a:off x="1280823" y="519617"/>
            <a:ext cx="10652760" cy="914400"/>
          </a:xfrm>
        </p:spPr>
        <p:txBody>
          <a:bodyPr/>
          <a:lstStyle/>
          <a:p>
            <a:r>
              <a:rPr lang="en-GB" sz="3600" dirty="0">
                <a:latin typeface="Arial" panose="020B0604020202020204" pitchFamily="34" charset="0"/>
                <a:cs typeface="Arial" panose="020B0604020202020204" pitchFamily="34" charset="0"/>
              </a:rPr>
              <a:t>Ethical considerations for Mr Smith</a:t>
            </a:r>
            <a:br>
              <a:rPr lang="en-GB" dirty="0"/>
            </a:br>
            <a:endParaRPr lang="en-GB" dirty="0"/>
          </a:p>
        </p:txBody>
      </p:sp>
      <p:sp>
        <p:nvSpPr>
          <p:cNvPr id="9" name="Content Placeholder 8">
            <a:extLst>
              <a:ext uri="{FF2B5EF4-FFF2-40B4-BE49-F238E27FC236}">
                <a16:creationId xmlns:a16="http://schemas.microsoft.com/office/drawing/2014/main" id="{3D838824-11FF-2002-17F0-45C4EFE82E2D}"/>
              </a:ext>
            </a:extLst>
          </p:cNvPr>
          <p:cNvSpPr>
            <a:spLocks noGrp="1"/>
          </p:cNvSpPr>
          <p:nvPr>
            <p:ph sz="quarter" idx="12"/>
          </p:nvPr>
        </p:nvSpPr>
        <p:spPr>
          <a:xfrm>
            <a:off x="5513832" y="1152939"/>
            <a:ext cx="5907024" cy="5605670"/>
          </a:xfrm>
        </p:spPr>
        <p:txBody>
          <a:bodyPr>
            <a:normAutofit lnSpcReduction="10000"/>
          </a:bodyPr>
          <a:lstStyle/>
          <a:p>
            <a:pPr marL="0" indent="0">
              <a:lnSpc>
                <a:spcPct val="150000"/>
              </a:lnSpc>
              <a:buNone/>
            </a:pPr>
            <a:r>
              <a:rPr lang="en-GB" b="1" dirty="0">
                <a:latin typeface="Arial" panose="020B0604020202020204" pitchFamily="34" charset="0"/>
                <a:cs typeface="Arial" panose="020B0604020202020204" pitchFamily="34" charset="0"/>
              </a:rPr>
              <a:t>Autonomy and Dignity:</a:t>
            </a:r>
            <a:endParaRPr lang="en-GB"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Autonomy and dignity involve respecting each patient’s preferences, privacy, cultural values, and personal beliefs. In district nursing, this means actively involving individuals in decisions about their care, ensuring they feel heard, valued, and supported throughout their treatment journey </a:t>
            </a:r>
            <a:r>
              <a:rPr lang="en-GB" sz="900" dirty="0">
                <a:latin typeface="Arial" panose="020B0604020202020204" pitchFamily="34" charset="0"/>
                <a:cs typeface="Arial" panose="020B0604020202020204" pitchFamily="34" charset="0"/>
              </a:rPr>
              <a:t>(NHS, 2023)</a:t>
            </a:r>
          </a:p>
          <a:p>
            <a:pPr marL="0" indent="0">
              <a:lnSpc>
                <a:spcPct val="150000"/>
              </a:lnSpc>
              <a:buNone/>
            </a:pPr>
            <a:r>
              <a:rPr lang="en-GB" b="1" dirty="0">
                <a:latin typeface="Arial" panose="020B0604020202020204" pitchFamily="34" charset="0"/>
                <a:cs typeface="Arial" panose="020B0604020202020204" pitchFamily="34" charset="0"/>
              </a:rPr>
              <a:t>End‑of‑Life Care:</a:t>
            </a:r>
            <a:r>
              <a:rPr lang="en-GB" dirty="0"/>
              <a:t> </a:t>
            </a:r>
          </a:p>
          <a:p>
            <a:pPr marL="0" indent="0">
              <a:lnSpc>
                <a:spcPct val="150000"/>
              </a:lnSpc>
              <a:buNone/>
            </a:pPr>
            <a:r>
              <a:rPr lang="en-GB" dirty="0">
                <a:latin typeface="Arial" panose="020B0604020202020204" pitchFamily="34" charset="0"/>
                <a:cs typeface="Arial" panose="020B0604020202020204" pitchFamily="34" charset="0"/>
              </a:rPr>
              <a:t>End‑of‑life care requires sensitive, person‑centred planning that aligns with the patient’s wishes and clinical needs this includes:</a:t>
            </a:r>
          </a:p>
          <a:p>
            <a:pPr lvl="0">
              <a:lnSpc>
                <a:spcPct val="150000"/>
              </a:lnSpc>
            </a:pPr>
            <a:r>
              <a:rPr lang="en-GB" dirty="0">
                <a:latin typeface="Arial" panose="020B0604020202020204" pitchFamily="34" charset="0"/>
                <a:cs typeface="Arial" panose="020B0604020202020204" pitchFamily="34" charset="0"/>
              </a:rPr>
              <a:t>Advance care planning</a:t>
            </a:r>
          </a:p>
          <a:p>
            <a:pPr lvl="0">
              <a:lnSpc>
                <a:spcPct val="150000"/>
              </a:lnSpc>
            </a:pPr>
            <a:r>
              <a:rPr lang="en-GB" dirty="0">
                <a:latin typeface="Arial" panose="020B0604020202020204" pitchFamily="34" charset="0"/>
                <a:cs typeface="Arial" panose="020B0604020202020204" pitchFamily="34" charset="0"/>
              </a:rPr>
              <a:t>DNACPR discussions</a:t>
            </a:r>
          </a:p>
          <a:p>
            <a:pPr lvl="0">
              <a:lnSpc>
                <a:spcPct val="150000"/>
              </a:lnSpc>
            </a:pPr>
            <a:r>
              <a:rPr lang="en-GB" dirty="0">
                <a:latin typeface="Arial" panose="020B0604020202020204" pitchFamily="34" charset="0"/>
                <a:cs typeface="Arial" panose="020B0604020202020204" pitchFamily="34" charset="0"/>
              </a:rPr>
              <a:t>Palliative symptom management </a:t>
            </a:r>
            <a:r>
              <a:rPr lang="en-GB" sz="900" dirty="0">
                <a:latin typeface="Arial" panose="020B0604020202020204" pitchFamily="34" charset="0"/>
                <a:cs typeface="Arial" panose="020B0604020202020204" pitchFamily="34" charset="0"/>
              </a:rPr>
              <a:t>(NHS, 2023)</a:t>
            </a:r>
          </a:p>
          <a:p>
            <a:endParaRPr lang="en-GB" dirty="0"/>
          </a:p>
        </p:txBody>
      </p:sp>
      <p:pic>
        <p:nvPicPr>
          <p:cNvPr id="19" name="Audio 18">
            <a:hlinkClick r:id="" action="ppaction://media"/>
            <a:extLst>
              <a:ext uri="{FF2B5EF4-FFF2-40B4-BE49-F238E27FC236}">
                <a16:creationId xmlns:a16="http://schemas.microsoft.com/office/drawing/2014/main" id="{972BFACB-A940-CB70-E11B-B1CE369F54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4176228"/>
      </p:ext>
    </p:extLst>
  </p:cSld>
  <p:clrMapOvr>
    <a:masterClrMapping/>
  </p:clrMapOvr>
  <mc:AlternateContent xmlns:mc="http://schemas.openxmlformats.org/markup-compatibility/2006">
    <mc:Choice xmlns:p14="http://schemas.microsoft.com/office/powerpoint/2010/main" Requires="p14">
      <p:transition spd="slow" p14:dur="2000" advTm="140820"/>
    </mc:Choice>
    <mc:Fallback>
      <p:transition spd="slow" advTm="140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0F6AB2-083C-ABF7-63BB-1BCB86B2A19B}"/>
              </a:ext>
            </a:extLst>
          </p:cNvPr>
          <p:cNvSpPr>
            <a:spLocks noGrp="1"/>
          </p:cNvSpPr>
          <p:nvPr>
            <p:ph type="title"/>
          </p:nvPr>
        </p:nvSpPr>
        <p:spPr>
          <a:xfrm>
            <a:off x="768096" y="996696"/>
            <a:ext cx="10652760" cy="914400"/>
          </a:xfrm>
        </p:spPr>
        <p:txBody>
          <a:bodyPr/>
          <a:lstStyle/>
          <a:p>
            <a:pPr algn="ctr"/>
            <a:r>
              <a:rPr lang="en-GB" sz="3600" dirty="0">
                <a:latin typeface="Arial" panose="020B0604020202020204" pitchFamily="34" charset="0"/>
                <a:cs typeface="Arial" panose="020B0604020202020204" pitchFamily="34" charset="0"/>
              </a:rPr>
              <a:t>Conclusion </a:t>
            </a:r>
            <a:br>
              <a:rPr lang="en-GB" sz="3600" dirty="0">
                <a:latin typeface="Arial" panose="020B0604020202020204" pitchFamily="34" charset="0"/>
                <a:cs typeface="Arial" panose="020B0604020202020204" pitchFamily="34" charset="0"/>
              </a:rPr>
            </a:br>
            <a:br>
              <a:rPr lang="en-US" dirty="0"/>
            </a:br>
            <a:endParaRPr lang="en-US" dirty="0"/>
          </a:p>
        </p:txBody>
      </p:sp>
      <p:sp>
        <p:nvSpPr>
          <p:cNvPr id="2" name="Slide Number Placeholder 1">
            <a:extLst>
              <a:ext uri="{FF2B5EF4-FFF2-40B4-BE49-F238E27FC236}">
                <a16:creationId xmlns:a16="http://schemas.microsoft.com/office/drawing/2014/main" id="{208B4E59-CB4F-04A3-A58D-1C710346E2F7}"/>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12</a:t>
            </a:fld>
            <a:endParaRPr lang="en-US" dirty="0"/>
          </a:p>
        </p:txBody>
      </p:sp>
      <p:sp>
        <p:nvSpPr>
          <p:cNvPr id="6" name="Content Placeholder 5">
            <a:extLst>
              <a:ext uri="{FF2B5EF4-FFF2-40B4-BE49-F238E27FC236}">
                <a16:creationId xmlns:a16="http://schemas.microsoft.com/office/drawing/2014/main" id="{24EF72C3-AC4B-3797-CBBA-DE39535D344F}"/>
              </a:ext>
            </a:extLst>
          </p:cNvPr>
          <p:cNvSpPr>
            <a:spLocks noGrp="1"/>
          </p:cNvSpPr>
          <p:nvPr>
            <p:ph sz="quarter" idx="12"/>
          </p:nvPr>
        </p:nvSpPr>
        <p:spPr/>
        <p:txBody>
          <a:bodyPr/>
          <a:lstStyle/>
          <a:p>
            <a:pPr marL="0" indent="0">
              <a:lnSpc>
                <a:spcPct val="150000"/>
              </a:lnSpc>
              <a:buNone/>
            </a:pPr>
            <a:r>
              <a:rPr lang="en-GB" dirty="0">
                <a:latin typeface="Arial" panose="020B0604020202020204" pitchFamily="34" charset="0"/>
                <a:cs typeface="Arial" panose="020B0604020202020204" pitchFamily="34" charset="0"/>
              </a:rPr>
              <a:t>Lung cancer significantly alters the typical structure and function of the respiratory system, making it vital </a:t>
            </a:r>
            <a:r>
              <a:rPr lang="en-GB">
                <a:latin typeface="Arial" panose="020B0604020202020204" pitchFamily="34" charset="0"/>
                <a:cs typeface="Arial" panose="020B0604020202020204" pitchFamily="34" charset="0"/>
              </a:rPr>
              <a:t>to comprehend, </a:t>
            </a:r>
            <a:r>
              <a:rPr lang="en-GB" dirty="0">
                <a:latin typeface="Arial" panose="020B0604020202020204" pitchFamily="34" charset="0"/>
                <a:cs typeface="Arial" panose="020B0604020202020204" pitchFamily="34" charset="0"/>
              </a:rPr>
              <a:t>these require precise evaluation and effective care strategies. The hypothetical patient profile demonstrates realistic risk factors and clinical requirements frequently linked to this disease. Interventions based on evidence, guided by NHS and NICE standards, are essential for enhancing symptom management and improving overall quality of life. Additionally, collaboration among various disciplines and commitment to ethical guidelines ensure that care remains comprehensive, focused on the individual, and in accordance with professional standards. Collectively, these components establish a foundation for a safe, compassionate, and effective care approach for those affected by lung cancer.</a:t>
            </a:r>
          </a:p>
          <a:p>
            <a:endParaRPr lang="en-GB" dirty="0"/>
          </a:p>
        </p:txBody>
      </p:sp>
      <p:pic>
        <p:nvPicPr>
          <p:cNvPr id="52" name="Audio 51">
            <a:hlinkClick r:id="" action="ppaction://media"/>
            <a:extLst>
              <a:ext uri="{FF2B5EF4-FFF2-40B4-BE49-F238E27FC236}">
                <a16:creationId xmlns:a16="http://schemas.microsoft.com/office/drawing/2014/main" id="{09ED51BE-5031-9EA2-B889-A91A734AF75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0696838"/>
      </p:ext>
    </p:extLst>
  </p:cSld>
  <p:clrMapOvr>
    <a:masterClrMapping/>
  </p:clrMapOvr>
  <mc:AlternateContent xmlns:mc="http://schemas.openxmlformats.org/markup-compatibility/2006">
    <mc:Choice xmlns:p14="http://schemas.microsoft.com/office/powerpoint/2010/main" Requires="p14">
      <p:transition spd="slow" p14:dur="2000" advTm="100792"/>
    </mc:Choice>
    <mc:Fallback>
      <p:transition spd="slow" advTm="100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a:xfrm>
            <a:off x="4494520" y="1818967"/>
            <a:ext cx="4590486" cy="1061886"/>
          </a:xfrm>
        </p:spPr>
        <p:txBody>
          <a:bodyPr/>
          <a:lstStyle/>
          <a:p>
            <a:r>
              <a:rPr lang="en-US" sz="7200" dirty="0">
                <a:latin typeface="Arial" panose="020B0604020202020204" pitchFamily="34" charset="0"/>
                <a:cs typeface="Arial" panose="020B0604020202020204" pitchFamily="34" charset="0"/>
              </a:rPr>
              <a:t>Thank you</a:t>
            </a:r>
          </a:p>
        </p:txBody>
      </p:sp>
      <p:pic>
        <p:nvPicPr>
          <p:cNvPr id="9" name="Audio 8">
            <a:hlinkClick r:id="" action="ppaction://media"/>
            <a:extLst>
              <a:ext uri="{FF2B5EF4-FFF2-40B4-BE49-F238E27FC236}">
                <a16:creationId xmlns:a16="http://schemas.microsoft.com/office/drawing/2014/main" id="{AE597802-BA1A-FD2E-289A-3448836B7C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5689170"/>
      </p:ext>
    </p:extLst>
  </p:cSld>
  <p:clrMapOvr>
    <a:masterClrMapping/>
  </p:clrMapOvr>
  <mc:AlternateContent xmlns:mc="http://schemas.openxmlformats.org/markup-compatibility/2006">
    <mc:Choice xmlns:p14="http://schemas.microsoft.com/office/powerpoint/2010/main" Requires="p14">
      <p:transition spd="slow" p14:dur="2000" advTm="4170"/>
    </mc:Choice>
    <mc:Fallback>
      <p:transition spd="slow" advTm="4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79A5-60B9-7517-3738-D5CF47358EA5}"/>
              </a:ext>
            </a:extLst>
          </p:cNvPr>
          <p:cNvSpPr>
            <a:spLocks noGrp="1"/>
          </p:cNvSpPr>
          <p:nvPr>
            <p:ph type="title"/>
          </p:nvPr>
        </p:nvSpPr>
        <p:spPr>
          <a:xfrm>
            <a:off x="769620" y="655983"/>
            <a:ext cx="10652760" cy="546652"/>
          </a:xfrm>
        </p:spPr>
        <p:txBody>
          <a:bodyPr/>
          <a:lstStyle/>
          <a:p>
            <a:pPr algn="ctr"/>
            <a:r>
              <a:rPr lang="en-GB" sz="3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E92E127-5BA3-335C-BF69-0A1211FE3981}"/>
              </a:ext>
            </a:extLst>
          </p:cNvPr>
          <p:cNvSpPr>
            <a:spLocks noGrp="1"/>
          </p:cNvSpPr>
          <p:nvPr>
            <p:ph sz="quarter" idx="12"/>
          </p:nvPr>
        </p:nvSpPr>
        <p:spPr>
          <a:xfrm>
            <a:off x="768096" y="1421296"/>
            <a:ext cx="10652760" cy="5168347"/>
          </a:xfrm>
        </p:spPr>
        <p:txBody>
          <a:bodyPr>
            <a:normAutofit/>
          </a:bodyPr>
          <a:lstStyle/>
          <a:p>
            <a:pPr marL="0" indent="0">
              <a:lnSpc>
                <a:spcPct val="150000"/>
              </a:lnSpc>
              <a:buNone/>
            </a:pPr>
            <a:r>
              <a:rPr lang="en-GB" sz="1200" dirty="0">
                <a:latin typeface="Arial" panose="020B0604020202020204" pitchFamily="34" charset="0"/>
                <a:cs typeface="Arial" panose="020B0604020202020204" pitchFamily="34" charset="0"/>
              </a:rPr>
              <a:t>‌Asthma + Lung UK. (2024). </a:t>
            </a:r>
            <a:r>
              <a:rPr lang="en-GB" sz="1200" i="1" dirty="0">
                <a:latin typeface="Arial" panose="020B0604020202020204" pitchFamily="34" charset="0"/>
                <a:cs typeface="Arial" panose="020B0604020202020204" pitchFamily="34" charset="0"/>
              </a:rPr>
              <a:t>How your lungs work</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4"/>
              </a:rPr>
              <a:t>https://www.asthmaandlung.org.uk/how-your-lungs-work?utm_source=copilot.com</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19 Jun. 2026]. </a:t>
            </a:r>
          </a:p>
          <a:p>
            <a:pPr marL="0" indent="0">
              <a:lnSpc>
                <a:spcPct val="150000"/>
              </a:lnSpc>
              <a:buNone/>
            </a:pPr>
            <a:r>
              <a:rPr lang="en-GB" sz="1200" dirty="0" err="1">
                <a:latin typeface="Arial" panose="020B0604020202020204" pitchFamily="34" charset="0"/>
                <a:cs typeface="Arial" panose="020B0604020202020204" pitchFamily="34" charset="0"/>
              </a:rPr>
              <a:t>Macmillancancer</a:t>
            </a:r>
            <a:r>
              <a:rPr lang="en-GB" sz="1200" dirty="0">
                <a:latin typeface="Arial" panose="020B0604020202020204" pitchFamily="34" charset="0"/>
                <a:cs typeface="Arial" panose="020B0604020202020204" pitchFamily="34" charset="0"/>
              </a:rPr>
              <a:t>. (2025). </a:t>
            </a:r>
            <a:r>
              <a:rPr lang="en-GB" sz="1200" i="1" dirty="0">
                <a:latin typeface="Arial" panose="020B0604020202020204" pitchFamily="34" charset="0"/>
                <a:cs typeface="Arial" panose="020B0604020202020204" pitchFamily="34" charset="0"/>
              </a:rPr>
              <a:t>Lung cancer</a:t>
            </a:r>
            <a:r>
              <a:rPr lang="en-GB" sz="1200" dirty="0">
                <a:latin typeface="Arial" panose="020B0604020202020204" pitchFamily="34" charset="0"/>
                <a:cs typeface="Arial" panose="020B0604020202020204" pitchFamily="34" charset="0"/>
              </a:rPr>
              <a:t>. [online] Available at: https://www.macmillan.org.uk/cancer-information-and-support/lung-cancer?utm_source=copilot.com [Accessed 15 Jun. 2026]. </a:t>
            </a:r>
          </a:p>
          <a:p>
            <a:pPr marL="0" indent="0">
              <a:lnSpc>
                <a:spcPct val="150000"/>
              </a:lnSpc>
              <a:buNone/>
            </a:pPr>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Overview - Lung cancer</a:t>
            </a:r>
            <a:r>
              <a:rPr lang="en-GB" sz="1200" dirty="0">
                <a:latin typeface="Arial" panose="020B0604020202020204" pitchFamily="34" charset="0"/>
                <a:cs typeface="Arial" panose="020B0604020202020204" pitchFamily="34" charset="0"/>
              </a:rPr>
              <a:t>. [online] NHS. Available at: </a:t>
            </a:r>
            <a:r>
              <a:rPr lang="en-GB" sz="1200" u="sng" dirty="0">
                <a:latin typeface="Arial" panose="020B0604020202020204" pitchFamily="34" charset="0"/>
                <a:cs typeface="Arial" panose="020B0604020202020204" pitchFamily="34" charset="0"/>
                <a:hlinkClick r:id="rId5"/>
              </a:rPr>
              <a:t>https://www.nhs.uk/conditions/lung-cancer/</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16 Jun. 2026]. </a:t>
            </a:r>
          </a:p>
          <a:p>
            <a:pPr marL="0" indent="0">
              <a:lnSpc>
                <a:spcPct val="150000"/>
              </a:lnSpc>
              <a:buNone/>
            </a:pPr>
            <a:r>
              <a:rPr lang="en-GB" sz="1200" dirty="0">
                <a:latin typeface="Arial" panose="020B0604020202020204" pitchFamily="34" charset="0"/>
                <a:cs typeface="Arial" panose="020B0604020202020204" pitchFamily="34" charset="0"/>
              </a:rPr>
              <a:t>NHS (2018). </a:t>
            </a:r>
            <a:r>
              <a:rPr lang="en-GB" sz="1200" i="1" dirty="0">
                <a:latin typeface="Arial" panose="020B0604020202020204" pitchFamily="34" charset="0"/>
                <a:cs typeface="Arial" panose="020B0604020202020204" pitchFamily="34" charset="0"/>
              </a:rPr>
              <a:t>Causes</a:t>
            </a:r>
            <a:r>
              <a:rPr lang="en-GB" sz="1200" dirty="0">
                <a:latin typeface="Arial" panose="020B0604020202020204" pitchFamily="34" charset="0"/>
                <a:cs typeface="Arial" panose="020B0604020202020204" pitchFamily="34" charset="0"/>
              </a:rPr>
              <a:t>. [online] nhs.uk. Available at: https://www.nhs.uk/conditions/lung-cancer/causes/?utm_source=copilot.com [Accessed 15 Jun. 2026]. </a:t>
            </a:r>
          </a:p>
          <a:p>
            <a:pPr marL="0" indent="0">
              <a:lnSpc>
                <a:spcPct val="150000"/>
              </a:lnSpc>
              <a:buNone/>
            </a:pPr>
            <a:r>
              <a:rPr lang="en-GB" sz="1200" dirty="0">
                <a:latin typeface="Arial" panose="020B0604020202020204" pitchFamily="34" charset="0"/>
                <a:cs typeface="Arial" panose="020B0604020202020204" pitchFamily="34" charset="0"/>
              </a:rPr>
              <a:t>NHS England (2022). </a:t>
            </a:r>
            <a:r>
              <a:rPr lang="en-GB" sz="1200" i="1" dirty="0">
                <a:latin typeface="Arial" panose="020B0604020202020204" pitchFamily="34" charset="0"/>
                <a:cs typeface="Arial" panose="020B0604020202020204" pitchFamily="34" charset="0"/>
              </a:rPr>
              <a:t>What Are Integrated Care systems?</a:t>
            </a:r>
            <a:r>
              <a:rPr lang="en-GB" sz="1200" dirty="0">
                <a:latin typeface="Arial" panose="020B0604020202020204" pitchFamily="34" charset="0"/>
                <a:cs typeface="Arial" panose="020B0604020202020204" pitchFamily="34" charset="0"/>
              </a:rPr>
              <a:t> [online] NHS England. Available at: </a:t>
            </a:r>
            <a:r>
              <a:rPr lang="en-GB" sz="1200" u="sng" dirty="0">
                <a:latin typeface="Arial" panose="020B0604020202020204" pitchFamily="34" charset="0"/>
                <a:cs typeface="Arial" panose="020B0604020202020204" pitchFamily="34" charset="0"/>
                <a:hlinkClick r:id="rId6"/>
              </a:rPr>
              <a:t>https://www.england.nhs.uk/integratedcare/what-is-integrated-care/</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20 Jun. 2026]. </a:t>
            </a:r>
          </a:p>
          <a:p>
            <a:pPr marL="0" indent="0">
              <a:lnSpc>
                <a:spcPct val="150000"/>
              </a:lnSpc>
              <a:buNone/>
            </a:pPr>
            <a:r>
              <a:rPr lang="en-GB" sz="1200" dirty="0">
                <a:latin typeface="Arial" panose="020B0604020202020204" pitchFamily="34" charset="0"/>
                <a:cs typeface="Arial" panose="020B0604020202020204" pitchFamily="34" charset="0"/>
              </a:rPr>
              <a:t>NHS (2023). </a:t>
            </a:r>
            <a:r>
              <a:rPr lang="en-GB" sz="1200" i="1" dirty="0">
                <a:latin typeface="Arial" panose="020B0604020202020204" pitchFamily="34" charset="0"/>
                <a:cs typeface="Arial" panose="020B0604020202020204" pitchFamily="34" charset="0"/>
              </a:rPr>
              <a:t>What End of Life Care Involves</a:t>
            </a:r>
            <a:r>
              <a:rPr lang="en-GB" sz="1200" dirty="0">
                <a:latin typeface="Arial" panose="020B0604020202020204" pitchFamily="34" charset="0"/>
                <a:cs typeface="Arial" panose="020B0604020202020204" pitchFamily="34" charset="0"/>
              </a:rPr>
              <a:t>. [online] NHS. Available at: </a:t>
            </a:r>
            <a:r>
              <a:rPr lang="en-GB" sz="1200" u="sng" dirty="0">
                <a:latin typeface="Arial" panose="020B0604020202020204" pitchFamily="34" charset="0"/>
                <a:cs typeface="Arial" panose="020B0604020202020204" pitchFamily="34" charset="0"/>
                <a:hlinkClick r:id="rId7"/>
              </a:rPr>
              <a:t>https://www.nhs.uk/tests-and-treatments/end-of-life-care/what-it-involves-and-when-it-starts/</a:t>
            </a:r>
            <a:r>
              <a:rPr lang="en-GB" sz="1200" dirty="0">
                <a:latin typeface="Arial" panose="020B0604020202020204" pitchFamily="34" charset="0"/>
                <a:cs typeface="Arial" panose="020B0604020202020204" pitchFamily="34" charset="0"/>
              </a:rPr>
              <a:t> [Accessed 20 Jun. 2026]. </a:t>
            </a:r>
          </a:p>
          <a:p>
            <a:pPr marL="0" indent="0">
              <a:lnSpc>
                <a:spcPct val="150000"/>
              </a:lnSpc>
              <a:buNone/>
            </a:pPr>
            <a:r>
              <a:rPr lang="en-GB" sz="1200" dirty="0">
                <a:latin typeface="Arial" panose="020B0604020202020204" pitchFamily="34" charset="0"/>
                <a:cs typeface="Arial" panose="020B0604020202020204" pitchFamily="34" charset="0"/>
              </a:rPr>
              <a:t>NICE (2019). </a:t>
            </a:r>
            <a:r>
              <a:rPr lang="en-GB" sz="1200" i="1" dirty="0">
                <a:latin typeface="Arial" panose="020B0604020202020204" pitchFamily="34" charset="0"/>
                <a:cs typeface="Arial" panose="020B0604020202020204" pitchFamily="34" charset="0"/>
              </a:rPr>
              <a:t>Overview | Lung cancer: diagnosis and management | Guidance | NICE</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8"/>
              </a:rPr>
              <a:t>https://www.nice.org.uk/guidance/NG122?utm_source=copilot.com</a:t>
            </a:r>
            <a:r>
              <a:rPr lang="en-GB" sz="1200" dirty="0">
                <a:latin typeface="Arial" panose="020B0604020202020204" pitchFamily="34" charset="0"/>
                <a:cs typeface="Arial" panose="020B0604020202020204" pitchFamily="34" charset="0"/>
              </a:rPr>
              <a:t> [Accessed 19 Jun. 2026]. </a:t>
            </a:r>
          </a:p>
          <a:p>
            <a:pPr marL="0" indent="0">
              <a:lnSpc>
                <a:spcPct val="150000"/>
              </a:lnSpc>
              <a:buNone/>
            </a:pPr>
            <a:r>
              <a:rPr lang="en-GB" sz="1200" dirty="0">
                <a:latin typeface="Arial" panose="020B0604020202020204" pitchFamily="34" charset="0"/>
                <a:cs typeface="Arial" panose="020B0604020202020204" pitchFamily="34" charset="0"/>
              </a:rPr>
              <a:t>NICE (2021). </a:t>
            </a:r>
            <a:r>
              <a:rPr lang="en-GB" sz="1200" i="1" dirty="0">
                <a:latin typeface="Arial" panose="020B0604020202020204" pitchFamily="34" charset="0"/>
                <a:cs typeface="Arial" panose="020B0604020202020204" pitchFamily="34" charset="0"/>
              </a:rPr>
              <a:t>Overview | Tobacco: Preventing Uptake, Promoting Quitting and Treating Dependence | Guidance | NICE</a:t>
            </a:r>
            <a:r>
              <a:rPr lang="en-GB" sz="1200" dirty="0">
                <a:latin typeface="Arial" panose="020B0604020202020204" pitchFamily="34" charset="0"/>
                <a:cs typeface="Arial" panose="020B0604020202020204" pitchFamily="34" charset="0"/>
              </a:rPr>
              <a:t>. [online] www.nice.org.uk. Available at: </a:t>
            </a:r>
            <a:r>
              <a:rPr lang="en-GB" sz="1200" u="sng" dirty="0">
                <a:latin typeface="Arial" panose="020B0604020202020204" pitchFamily="34" charset="0"/>
                <a:cs typeface="Arial" panose="020B0604020202020204" pitchFamily="34" charset="0"/>
                <a:hlinkClick r:id="rId9"/>
              </a:rPr>
              <a:t>https://www.nice.org.uk/guidance/ng209</a:t>
            </a:r>
            <a:r>
              <a:rPr lang="en-GB" sz="1200" dirty="0">
                <a:latin typeface="Arial" panose="020B0604020202020204" pitchFamily="34" charset="0"/>
                <a:cs typeface="Arial" panose="020B0604020202020204" pitchFamily="34" charset="0"/>
              </a:rPr>
              <a:t> [Accessed 17 Jun. 2026]. </a:t>
            </a:r>
          </a:p>
          <a:p>
            <a:pPr marL="0" indent="0">
              <a:lnSpc>
                <a:spcPct val="150000"/>
              </a:lnSpc>
              <a:buNone/>
            </a:pPr>
            <a:r>
              <a:rPr lang="en-GB" sz="1200" dirty="0">
                <a:latin typeface="Arial" panose="020B0604020202020204" pitchFamily="34" charset="0"/>
                <a:cs typeface="Arial" panose="020B0604020202020204" pitchFamily="34" charset="0"/>
              </a:rPr>
              <a:t>NICE (2021). </a:t>
            </a:r>
            <a:r>
              <a:rPr lang="en-GB" sz="1200" i="1" dirty="0">
                <a:latin typeface="Arial" panose="020B0604020202020204" pitchFamily="34" charset="0"/>
                <a:cs typeface="Arial" panose="020B0604020202020204" pitchFamily="34" charset="0"/>
              </a:rPr>
              <a:t>Overview | Shared Decision Making | Guidance | NICE</a:t>
            </a:r>
            <a:r>
              <a:rPr lang="en-GB" sz="1200" dirty="0">
                <a:latin typeface="Arial" panose="020B0604020202020204" pitchFamily="34" charset="0"/>
                <a:cs typeface="Arial" panose="020B0604020202020204" pitchFamily="34" charset="0"/>
              </a:rPr>
              <a:t>. [online] www.nice.org.uk. Available at: </a:t>
            </a:r>
            <a:r>
              <a:rPr lang="en-GB" sz="1200" u="sng" dirty="0">
                <a:latin typeface="Arial" panose="020B0604020202020204" pitchFamily="34" charset="0"/>
                <a:cs typeface="Arial" panose="020B0604020202020204" pitchFamily="34" charset="0"/>
                <a:hlinkClick r:id="rId10"/>
              </a:rPr>
              <a:t>https://www.nice.org.uk/guidance/ng197</a:t>
            </a:r>
            <a:r>
              <a:rPr lang="en-GB" sz="1200" dirty="0">
                <a:latin typeface="Arial" panose="020B0604020202020204" pitchFamily="34" charset="0"/>
                <a:cs typeface="Arial" panose="020B0604020202020204" pitchFamily="34" charset="0"/>
              </a:rPr>
              <a:t> [Accessed 18 Jun. 2026]. </a:t>
            </a:r>
          </a:p>
          <a:p>
            <a:pPr marL="0" indent="0">
              <a:lnSpc>
                <a:spcPct val="150000"/>
              </a:lnSpc>
              <a:buNone/>
            </a:pPr>
            <a:r>
              <a:rPr lang="en-GB" sz="1200" dirty="0">
                <a:latin typeface="Arial" panose="020B0604020202020204" pitchFamily="34" charset="0"/>
                <a:cs typeface="Arial" panose="020B0604020202020204" pitchFamily="34" charset="0"/>
              </a:rPr>
              <a:t>Legislation.gov.uk. (2019). </a:t>
            </a:r>
            <a:r>
              <a:rPr lang="en-GB" sz="1200" i="1" dirty="0">
                <a:latin typeface="Arial" panose="020B0604020202020204" pitchFamily="34" charset="0"/>
                <a:cs typeface="Arial" panose="020B0604020202020204" pitchFamily="34" charset="0"/>
              </a:rPr>
              <a:t>Mental Capacity Act 2005</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11"/>
              </a:rPr>
              <a:t>https://www.legislation.gov.uk/ukpga/2005/9/section/36</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18 Jun. 2026]. </a:t>
            </a:r>
          </a:p>
          <a:p>
            <a:pPr marL="0" indent="0">
              <a:lnSpc>
                <a:spcPct val="15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DDBCDBB-DAA7-870D-6EBC-AB00F2F6F4DE}"/>
              </a:ext>
            </a:extLst>
          </p:cNvPr>
          <p:cNvSpPr>
            <a:spLocks noGrp="1"/>
          </p:cNvSpPr>
          <p:nvPr>
            <p:ph type="sldNum" sz="quarter" idx="10"/>
          </p:nvPr>
        </p:nvSpPr>
        <p:spPr/>
        <p:txBody>
          <a:bodyPr/>
          <a:lstStyle/>
          <a:p>
            <a:pPr algn="ctr"/>
            <a:fld id="{19B51A1E-902D-48AF-9020-955120F399B6}" type="slidenum">
              <a:rPr lang="en-US" smtClean="0"/>
              <a:pPr algn="ctr"/>
              <a:t>14</a:t>
            </a:fld>
            <a:endParaRPr lang="en-US" dirty="0"/>
          </a:p>
        </p:txBody>
      </p:sp>
      <p:pic>
        <p:nvPicPr>
          <p:cNvPr id="10" name="Audio 9">
            <a:hlinkClick r:id="" action="ppaction://media"/>
            <a:extLst>
              <a:ext uri="{FF2B5EF4-FFF2-40B4-BE49-F238E27FC236}">
                <a16:creationId xmlns:a16="http://schemas.microsoft.com/office/drawing/2014/main" id="{D0B9A10B-B63A-C2F1-4B02-14D964CE9238}"/>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9346933"/>
      </p:ext>
    </p:extLst>
  </p:cSld>
  <p:clrMapOvr>
    <a:masterClrMapping/>
  </p:clrMapOvr>
  <mc:AlternateContent xmlns:mc="http://schemas.openxmlformats.org/markup-compatibility/2006">
    <mc:Choice xmlns:p14="http://schemas.microsoft.com/office/powerpoint/2010/main" Requires="p14">
      <p:transition spd="slow" p14:dur="2000" advTm="3286"/>
    </mc:Choice>
    <mc:Fallback>
      <p:transition spd="slow" advTm="3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http://purl.org/dc/elements/1.1/"/>
    <ds:schemaRef ds:uri="http://purl.org/dc/terms/"/>
    <ds:schemaRef ds:uri="71af3243-3dd4-4a8d-8c0d-dd76da1f02a5"/>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230e9df3-be65-4c73-a93b-d1236ebd677e"/>
    <ds:schemaRef ds:uri="16c05727-aa75-4e4a-9b5f-8a80a1165891"/>
    <ds:schemaRef ds:uri="http://schemas.microsoft.com/sharepoint/v3"/>
    <ds:schemaRef ds:uri="http://www.w3.org/XML/1998/namespace"/>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{8DD61A3D-1114-4A90-8B8A-99DE9E4FB9AF}e028a05d-4f48-421c-89c7-a61c2a7392b9-TF1af4b5f9-c96c-4fa7-b535-c2be4df5a610ac3ce97f_win32</Template>
  <TotalTime>24562</TotalTime>
  <Words>1758</Words>
  <Application>Microsoft Office PowerPoint</Application>
  <PresentationFormat>Widescreen</PresentationFormat>
  <Paragraphs>119</Paragraphs>
  <Slides>14</Slides>
  <Notes>2</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Batang</vt:lpstr>
      <vt:lpstr>Arial</vt:lpstr>
      <vt:lpstr>Calibri</vt:lpstr>
      <vt:lpstr>Custom</vt:lpstr>
      <vt:lpstr>Carona Ottey  Student number: 1918348 Lecturer name: Gillian Weaver  Module name: Introduction to Physiology Module code: BMHP5023 Assessment title: Presentation (PowerPoint with Voice-Over) </vt:lpstr>
      <vt:lpstr>Lung Cancer  </vt:lpstr>
      <vt:lpstr>Introduction  </vt:lpstr>
      <vt:lpstr>How anatomy and physiology of the respiratory system work </vt:lpstr>
      <vt:lpstr>PowerPoint Presentation</vt:lpstr>
      <vt:lpstr>How Lung Cancer Affects Body Functioning  </vt:lpstr>
      <vt:lpstr>PowerPoint Presentation</vt:lpstr>
      <vt:lpstr>‌Here is an example of a Patient Profile </vt:lpstr>
      <vt:lpstr>Patient Care Plan: Assessment, Monitoring &amp; Care Routine  </vt:lpstr>
      <vt:lpstr> Communication and Partnership Working </vt:lpstr>
      <vt:lpstr>Ethical considerations for Mr Smith </vt:lpstr>
      <vt:lpstr>Conclusion   </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Carona Ottey (1918348)</dc:creator>
  <cp:lastModifiedBy>Carona Ottey (1918348)</cp:lastModifiedBy>
  <cp:revision>1</cp:revision>
  <dcterms:created xsi:type="dcterms:W3CDTF">2026-06-13T21:24:14Z</dcterms:created>
  <dcterms:modified xsi:type="dcterms:W3CDTF">2026-07-15T19:25:58Z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