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35"/>
  </p:normalViewPr>
  <p:slideViewPr>
    <p:cSldViewPr snapToGrid="0" snapToObjects="1">
      <p:cViewPr varScale="1">
        <p:scale>
          <a:sx n="90" d="100"/>
          <a:sy n="90" d="100"/>
        </p:scale>
        <p:origin x="232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svg"/><Relationship Id="rId1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35FCF4-92A7-41A6-B311-6DFADA954EF9}" type="doc">
      <dgm:prSet loTypeId="urn:microsoft.com/office/officeart/2005/8/layout/hierarchy1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5E0F5A-B467-4E7A-B0B5-04CBBCCD3EA4}">
      <dgm:prSet/>
      <dgm:spPr/>
      <dgm:t>
        <a:bodyPr/>
        <a:lstStyle/>
        <a:p>
          <a:r>
            <a:rPr lang="en-US"/>
            <a:t>The correct marketing mix can make the various departments in Haidilao Hot Pot restaurant cooperate closely</a:t>
          </a:r>
        </a:p>
      </dgm:t>
    </dgm:pt>
    <dgm:pt modelId="{9B933AC3-CDF2-49E4-8AE8-613DAB13371A}" type="parTrans" cxnId="{3B21B397-22CA-4C1A-97E3-C21862317859}">
      <dgm:prSet/>
      <dgm:spPr/>
      <dgm:t>
        <a:bodyPr/>
        <a:lstStyle/>
        <a:p>
          <a:endParaRPr lang="en-US"/>
        </a:p>
      </dgm:t>
    </dgm:pt>
    <dgm:pt modelId="{AC4A4AE6-EB90-4645-AFAD-BF9808A428D0}" type="sibTrans" cxnId="{3B21B397-22CA-4C1A-97E3-C21862317859}">
      <dgm:prSet/>
      <dgm:spPr/>
      <dgm:t>
        <a:bodyPr/>
        <a:lstStyle/>
        <a:p>
          <a:endParaRPr lang="en-US"/>
        </a:p>
      </dgm:t>
    </dgm:pt>
    <dgm:pt modelId="{22B5B445-1ABA-40E4-B485-33850AD33A51}">
      <dgm:prSet/>
      <dgm:spPr/>
      <dgm:t>
        <a:bodyPr/>
        <a:lstStyle/>
        <a:p>
          <a:r>
            <a:rPr lang="en-US"/>
            <a:t>The changing marketing mix can strengthen the competitiveness and resilience of Haidilao Hotpot restaurants, making Haidilao Hotpot restaurants invincible. </a:t>
          </a:r>
        </a:p>
      </dgm:t>
    </dgm:pt>
    <dgm:pt modelId="{12D40A0A-C5A1-4A22-8B61-46FC5332CBD7}" type="parTrans" cxnId="{99DEC318-2D0A-4293-BFF8-3B1F577A89A8}">
      <dgm:prSet/>
      <dgm:spPr/>
      <dgm:t>
        <a:bodyPr/>
        <a:lstStyle/>
        <a:p>
          <a:endParaRPr lang="en-US"/>
        </a:p>
      </dgm:t>
    </dgm:pt>
    <dgm:pt modelId="{9ABF94FD-C437-4B2F-B881-E2996367E995}" type="sibTrans" cxnId="{99DEC318-2D0A-4293-BFF8-3B1F577A89A8}">
      <dgm:prSet/>
      <dgm:spPr/>
      <dgm:t>
        <a:bodyPr/>
        <a:lstStyle/>
        <a:p>
          <a:endParaRPr lang="en-US"/>
        </a:p>
      </dgm:t>
    </dgm:pt>
    <dgm:pt modelId="{B56378FF-5007-554E-BB42-A55170616A7D}" type="pres">
      <dgm:prSet presAssocID="{E035FCF4-92A7-41A6-B311-6DFADA954EF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9FB2CC-0000-424F-BFB0-B96CFADB493C}" type="pres">
      <dgm:prSet presAssocID="{385E0F5A-B467-4E7A-B0B5-04CBBCCD3EA4}" presName="hierRoot1" presStyleCnt="0"/>
      <dgm:spPr/>
    </dgm:pt>
    <dgm:pt modelId="{95E73674-6059-7347-9349-543FA0908963}" type="pres">
      <dgm:prSet presAssocID="{385E0F5A-B467-4E7A-B0B5-04CBBCCD3EA4}" presName="composite" presStyleCnt="0"/>
      <dgm:spPr/>
    </dgm:pt>
    <dgm:pt modelId="{9677DAFB-151D-F24D-B44B-AA24E4536AFB}" type="pres">
      <dgm:prSet presAssocID="{385E0F5A-B467-4E7A-B0B5-04CBBCCD3EA4}" presName="background" presStyleLbl="node0" presStyleIdx="0" presStyleCnt="2"/>
      <dgm:spPr/>
    </dgm:pt>
    <dgm:pt modelId="{DF2CE3CC-656B-0645-9718-C38F9D8A1913}" type="pres">
      <dgm:prSet presAssocID="{385E0F5A-B467-4E7A-B0B5-04CBBCCD3EA4}" presName="text" presStyleLbl="fgAcc0" presStyleIdx="0" presStyleCnt="2">
        <dgm:presLayoutVars>
          <dgm:chPref val="3"/>
        </dgm:presLayoutVars>
      </dgm:prSet>
      <dgm:spPr/>
    </dgm:pt>
    <dgm:pt modelId="{ED6E6353-48FB-6A44-AE21-51EB7FF54613}" type="pres">
      <dgm:prSet presAssocID="{385E0F5A-B467-4E7A-B0B5-04CBBCCD3EA4}" presName="hierChild2" presStyleCnt="0"/>
      <dgm:spPr/>
    </dgm:pt>
    <dgm:pt modelId="{99220536-BF6C-BF4D-8304-531AC0D9311C}" type="pres">
      <dgm:prSet presAssocID="{22B5B445-1ABA-40E4-B485-33850AD33A51}" presName="hierRoot1" presStyleCnt="0"/>
      <dgm:spPr/>
    </dgm:pt>
    <dgm:pt modelId="{0DE40D32-942C-E74B-A83D-E35D0BFB6942}" type="pres">
      <dgm:prSet presAssocID="{22B5B445-1ABA-40E4-B485-33850AD33A51}" presName="composite" presStyleCnt="0"/>
      <dgm:spPr/>
    </dgm:pt>
    <dgm:pt modelId="{0268F4C0-F609-4D43-B6CB-C0917ACBFCBF}" type="pres">
      <dgm:prSet presAssocID="{22B5B445-1ABA-40E4-B485-33850AD33A51}" presName="background" presStyleLbl="node0" presStyleIdx="1" presStyleCnt="2"/>
      <dgm:spPr/>
    </dgm:pt>
    <dgm:pt modelId="{3EC6A79C-548F-DC41-B7EC-EB1D0AE6F7CA}" type="pres">
      <dgm:prSet presAssocID="{22B5B445-1ABA-40E4-B485-33850AD33A51}" presName="text" presStyleLbl="fgAcc0" presStyleIdx="1" presStyleCnt="2">
        <dgm:presLayoutVars>
          <dgm:chPref val="3"/>
        </dgm:presLayoutVars>
      </dgm:prSet>
      <dgm:spPr/>
    </dgm:pt>
    <dgm:pt modelId="{9C741A6A-15E1-4F4E-A6F2-89083389AAAD}" type="pres">
      <dgm:prSet presAssocID="{22B5B445-1ABA-40E4-B485-33850AD33A51}" presName="hierChild2" presStyleCnt="0"/>
      <dgm:spPr/>
    </dgm:pt>
  </dgm:ptLst>
  <dgm:cxnLst>
    <dgm:cxn modelId="{926EBD01-3093-3C47-9DF6-353997DE32BF}" type="presOf" srcId="{22B5B445-1ABA-40E4-B485-33850AD33A51}" destId="{3EC6A79C-548F-DC41-B7EC-EB1D0AE6F7CA}" srcOrd="0" destOrd="0" presId="urn:microsoft.com/office/officeart/2005/8/layout/hierarchy1"/>
    <dgm:cxn modelId="{99DEC318-2D0A-4293-BFF8-3B1F577A89A8}" srcId="{E035FCF4-92A7-41A6-B311-6DFADA954EF9}" destId="{22B5B445-1ABA-40E4-B485-33850AD33A51}" srcOrd="1" destOrd="0" parTransId="{12D40A0A-C5A1-4A22-8B61-46FC5332CBD7}" sibTransId="{9ABF94FD-C437-4B2F-B881-E2996367E995}"/>
    <dgm:cxn modelId="{BA7FED6D-4BF8-9F48-BBCD-FCEEE780EFBD}" type="presOf" srcId="{E035FCF4-92A7-41A6-B311-6DFADA954EF9}" destId="{B56378FF-5007-554E-BB42-A55170616A7D}" srcOrd="0" destOrd="0" presId="urn:microsoft.com/office/officeart/2005/8/layout/hierarchy1"/>
    <dgm:cxn modelId="{F4077D81-254E-2D4A-BE56-5BFBAC442144}" type="presOf" srcId="{385E0F5A-B467-4E7A-B0B5-04CBBCCD3EA4}" destId="{DF2CE3CC-656B-0645-9718-C38F9D8A1913}" srcOrd="0" destOrd="0" presId="urn:microsoft.com/office/officeart/2005/8/layout/hierarchy1"/>
    <dgm:cxn modelId="{3B21B397-22CA-4C1A-97E3-C21862317859}" srcId="{E035FCF4-92A7-41A6-B311-6DFADA954EF9}" destId="{385E0F5A-B467-4E7A-B0B5-04CBBCCD3EA4}" srcOrd="0" destOrd="0" parTransId="{9B933AC3-CDF2-49E4-8AE8-613DAB13371A}" sibTransId="{AC4A4AE6-EB90-4645-AFAD-BF9808A428D0}"/>
    <dgm:cxn modelId="{BF3EFDEE-FE0E-8F4F-AB1C-698C0E2AD169}" type="presParOf" srcId="{B56378FF-5007-554E-BB42-A55170616A7D}" destId="{0E9FB2CC-0000-424F-BFB0-B96CFADB493C}" srcOrd="0" destOrd="0" presId="urn:microsoft.com/office/officeart/2005/8/layout/hierarchy1"/>
    <dgm:cxn modelId="{094E6764-1C08-774D-9A7E-D31724A2E1CA}" type="presParOf" srcId="{0E9FB2CC-0000-424F-BFB0-B96CFADB493C}" destId="{95E73674-6059-7347-9349-543FA0908963}" srcOrd="0" destOrd="0" presId="urn:microsoft.com/office/officeart/2005/8/layout/hierarchy1"/>
    <dgm:cxn modelId="{9CE3559F-5017-0441-A295-FF6D0B217692}" type="presParOf" srcId="{95E73674-6059-7347-9349-543FA0908963}" destId="{9677DAFB-151D-F24D-B44B-AA24E4536AFB}" srcOrd="0" destOrd="0" presId="urn:microsoft.com/office/officeart/2005/8/layout/hierarchy1"/>
    <dgm:cxn modelId="{227464A9-04C5-3F48-83DA-53F81D35F551}" type="presParOf" srcId="{95E73674-6059-7347-9349-543FA0908963}" destId="{DF2CE3CC-656B-0645-9718-C38F9D8A1913}" srcOrd="1" destOrd="0" presId="urn:microsoft.com/office/officeart/2005/8/layout/hierarchy1"/>
    <dgm:cxn modelId="{E90DB102-B370-EB49-85C6-8490C9AF614B}" type="presParOf" srcId="{0E9FB2CC-0000-424F-BFB0-B96CFADB493C}" destId="{ED6E6353-48FB-6A44-AE21-51EB7FF54613}" srcOrd="1" destOrd="0" presId="urn:microsoft.com/office/officeart/2005/8/layout/hierarchy1"/>
    <dgm:cxn modelId="{8EEEEDBF-9235-DC48-9FA1-E3539748DA34}" type="presParOf" srcId="{B56378FF-5007-554E-BB42-A55170616A7D}" destId="{99220536-BF6C-BF4D-8304-531AC0D9311C}" srcOrd="1" destOrd="0" presId="urn:microsoft.com/office/officeart/2005/8/layout/hierarchy1"/>
    <dgm:cxn modelId="{AE178BA1-C766-B84D-B9D1-B822D476700C}" type="presParOf" srcId="{99220536-BF6C-BF4D-8304-531AC0D9311C}" destId="{0DE40D32-942C-E74B-A83D-E35D0BFB6942}" srcOrd="0" destOrd="0" presId="urn:microsoft.com/office/officeart/2005/8/layout/hierarchy1"/>
    <dgm:cxn modelId="{BB700023-28E8-474B-81C7-D55A23806508}" type="presParOf" srcId="{0DE40D32-942C-E74B-A83D-E35D0BFB6942}" destId="{0268F4C0-F609-4D43-B6CB-C0917ACBFCBF}" srcOrd="0" destOrd="0" presId="urn:microsoft.com/office/officeart/2005/8/layout/hierarchy1"/>
    <dgm:cxn modelId="{4AE3BE80-B515-5C44-8B08-657B260FD6EB}" type="presParOf" srcId="{0DE40D32-942C-E74B-A83D-E35D0BFB6942}" destId="{3EC6A79C-548F-DC41-B7EC-EB1D0AE6F7CA}" srcOrd="1" destOrd="0" presId="urn:microsoft.com/office/officeart/2005/8/layout/hierarchy1"/>
    <dgm:cxn modelId="{437EE874-0A0C-B04F-9ECB-3170F198E5E1}" type="presParOf" srcId="{99220536-BF6C-BF4D-8304-531AC0D9311C}" destId="{9C741A6A-15E1-4F4E-A6F2-89083389AAA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8F5E93-3D81-4F4E-8236-23C0772CF1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58E8C60-7E36-45DA-8D12-0A78AA663F85}">
      <dgm:prSet/>
      <dgm:spPr/>
      <dgm:t>
        <a:bodyPr/>
        <a:lstStyle/>
        <a:p>
          <a:r>
            <a:rPr lang="en-US"/>
            <a:t>A wrong analysis of the advantages and disadvantages of Haidilao Hot Pot Restaurant</a:t>
          </a:r>
        </a:p>
      </dgm:t>
    </dgm:pt>
    <dgm:pt modelId="{0763324C-9764-4095-937D-A0AEE15191EB}" type="parTrans" cxnId="{65F55189-6C3A-4996-A2F9-2736CC6767BA}">
      <dgm:prSet/>
      <dgm:spPr/>
      <dgm:t>
        <a:bodyPr/>
        <a:lstStyle/>
        <a:p>
          <a:endParaRPr lang="en-US"/>
        </a:p>
      </dgm:t>
    </dgm:pt>
    <dgm:pt modelId="{E57530DB-41DA-43EE-9FFF-2998A19C8535}" type="sibTrans" cxnId="{65F55189-6C3A-4996-A2F9-2736CC6767BA}">
      <dgm:prSet/>
      <dgm:spPr/>
      <dgm:t>
        <a:bodyPr/>
        <a:lstStyle/>
        <a:p>
          <a:endParaRPr lang="en-US"/>
        </a:p>
      </dgm:t>
    </dgm:pt>
    <dgm:pt modelId="{E707DB63-D244-48FD-8740-B1A51E3EE3A1}">
      <dgm:prSet/>
      <dgm:spPr/>
      <dgm:t>
        <a:bodyPr/>
        <a:lstStyle/>
        <a:p>
          <a:r>
            <a:rPr lang="en-US"/>
            <a:t>Changes in the external environment. The external environment is not static. </a:t>
          </a:r>
        </a:p>
      </dgm:t>
    </dgm:pt>
    <dgm:pt modelId="{3AA7E60B-C372-4C27-90C6-342E7BD332B0}" type="parTrans" cxnId="{C1E741B9-2822-48F6-A9CC-B051F5F751B8}">
      <dgm:prSet/>
      <dgm:spPr/>
      <dgm:t>
        <a:bodyPr/>
        <a:lstStyle/>
        <a:p>
          <a:endParaRPr lang="en-US"/>
        </a:p>
      </dgm:t>
    </dgm:pt>
    <dgm:pt modelId="{26A0F7C9-0BB3-4D80-A538-AF26915F70B0}" type="sibTrans" cxnId="{C1E741B9-2822-48F6-A9CC-B051F5F751B8}">
      <dgm:prSet/>
      <dgm:spPr/>
      <dgm:t>
        <a:bodyPr/>
        <a:lstStyle/>
        <a:p>
          <a:endParaRPr lang="en-US"/>
        </a:p>
      </dgm:t>
    </dgm:pt>
    <dgm:pt modelId="{0E23E829-06E3-4C9B-9F0F-1063D13F9040}" type="pres">
      <dgm:prSet presAssocID="{328F5E93-3D81-4F4E-8236-23C0772CF16F}" presName="root" presStyleCnt="0">
        <dgm:presLayoutVars>
          <dgm:dir/>
          <dgm:resizeHandles val="exact"/>
        </dgm:presLayoutVars>
      </dgm:prSet>
      <dgm:spPr/>
    </dgm:pt>
    <dgm:pt modelId="{99D4F6A4-DEDB-4752-803D-90A9F975E617}" type="pres">
      <dgm:prSet presAssocID="{D58E8C60-7E36-45DA-8D12-0A78AA663F85}" presName="compNode" presStyleCnt="0"/>
      <dgm:spPr/>
    </dgm:pt>
    <dgm:pt modelId="{57FF539B-DFE6-4F89-BAED-3931C1B4D0C3}" type="pres">
      <dgm:prSet presAssocID="{D58E8C60-7E36-45DA-8D12-0A78AA663F85}" presName="bgRect" presStyleLbl="bgShp" presStyleIdx="0" presStyleCnt="2"/>
      <dgm:spPr/>
    </dgm:pt>
    <dgm:pt modelId="{49A6069A-FB49-4D73-BAF1-C99845CACF6B}" type="pres">
      <dgm:prSet presAssocID="{D58E8C60-7E36-45DA-8D12-0A78AA663F8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pes"/>
        </a:ext>
      </dgm:extLst>
    </dgm:pt>
    <dgm:pt modelId="{A0A23C9C-BBFF-446D-83F7-BE9D6E62B28E}" type="pres">
      <dgm:prSet presAssocID="{D58E8C60-7E36-45DA-8D12-0A78AA663F85}" presName="spaceRect" presStyleCnt="0"/>
      <dgm:spPr/>
    </dgm:pt>
    <dgm:pt modelId="{581B155D-F51E-4E0D-B2BE-3A9BF9EF3487}" type="pres">
      <dgm:prSet presAssocID="{D58E8C60-7E36-45DA-8D12-0A78AA663F85}" presName="parTx" presStyleLbl="revTx" presStyleIdx="0" presStyleCnt="2">
        <dgm:presLayoutVars>
          <dgm:chMax val="0"/>
          <dgm:chPref val="0"/>
        </dgm:presLayoutVars>
      </dgm:prSet>
      <dgm:spPr/>
    </dgm:pt>
    <dgm:pt modelId="{B6031F99-4C85-4AF9-9018-2F941E23C5BA}" type="pres">
      <dgm:prSet presAssocID="{E57530DB-41DA-43EE-9FFF-2998A19C8535}" presName="sibTrans" presStyleCnt="0"/>
      <dgm:spPr/>
    </dgm:pt>
    <dgm:pt modelId="{8B584D8D-407C-4F19-AF36-81ECF5EB0564}" type="pres">
      <dgm:prSet presAssocID="{E707DB63-D244-48FD-8740-B1A51E3EE3A1}" presName="compNode" presStyleCnt="0"/>
      <dgm:spPr/>
    </dgm:pt>
    <dgm:pt modelId="{F43D99A8-5067-458F-BFF2-382CE52750F5}" type="pres">
      <dgm:prSet presAssocID="{E707DB63-D244-48FD-8740-B1A51E3EE3A1}" presName="bgRect" presStyleLbl="bgShp" presStyleIdx="1" presStyleCnt="2"/>
      <dgm:spPr/>
    </dgm:pt>
    <dgm:pt modelId="{5CA968A6-7451-4333-A058-9D86B6DC978C}" type="pres">
      <dgm:prSet presAssocID="{E707DB63-D244-48FD-8740-B1A51E3EE3A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4A762D28-806D-44C3-9A32-2BD9FD5C626F}" type="pres">
      <dgm:prSet presAssocID="{E707DB63-D244-48FD-8740-B1A51E3EE3A1}" presName="spaceRect" presStyleCnt="0"/>
      <dgm:spPr/>
    </dgm:pt>
    <dgm:pt modelId="{DA8F1848-9BEF-4A61-B308-70FB1C50EFF3}" type="pres">
      <dgm:prSet presAssocID="{E707DB63-D244-48FD-8740-B1A51E3EE3A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621825F-68DF-478B-9577-25F2367094F9}" type="presOf" srcId="{E707DB63-D244-48FD-8740-B1A51E3EE3A1}" destId="{DA8F1848-9BEF-4A61-B308-70FB1C50EFF3}" srcOrd="0" destOrd="0" presId="urn:microsoft.com/office/officeart/2018/2/layout/IconVerticalSolidList"/>
    <dgm:cxn modelId="{65F55189-6C3A-4996-A2F9-2736CC6767BA}" srcId="{328F5E93-3D81-4F4E-8236-23C0772CF16F}" destId="{D58E8C60-7E36-45DA-8D12-0A78AA663F85}" srcOrd="0" destOrd="0" parTransId="{0763324C-9764-4095-937D-A0AEE15191EB}" sibTransId="{E57530DB-41DA-43EE-9FFF-2998A19C8535}"/>
    <dgm:cxn modelId="{C1E741B9-2822-48F6-A9CC-B051F5F751B8}" srcId="{328F5E93-3D81-4F4E-8236-23C0772CF16F}" destId="{E707DB63-D244-48FD-8740-B1A51E3EE3A1}" srcOrd="1" destOrd="0" parTransId="{3AA7E60B-C372-4C27-90C6-342E7BD332B0}" sibTransId="{26A0F7C9-0BB3-4D80-A538-AF26915F70B0}"/>
    <dgm:cxn modelId="{00C416D8-AA91-4B2F-B0EC-1AF63AF9F23B}" type="presOf" srcId="{328F5E93-3D81-4F4E-8236-23C0772CF16F}" destId="{0E23E829-06E3-4C9B-9F0F-1063D13F9040}" srcOrd="0" destOrd="0" presId="urn:microsoft.com/office/officeart/2018/2/layout/IconVerticalSolidList"/>
    <dgm:cxn modelId="{54E3F2DD-85CB-48E5-8389-8D6F044E8605}" type="presOf" srcId="{D58E8C60-7E36-45DA-8D12-0A78AA663F85}" destId="{581B155D-F51E-4E0D-B2BE-3A9BF9EF3487}" srcOrd="0" destOrd="0" presId="urn:microsoft.com/office/officeart/2018/2/layout/IconVerticalSolidList"/>
    <dgm:cxn modelId="{B4B1D5C3-2DDD-44FF-8075-0FC918ED9786}" type="presParOf" srcId="{0E23E829-06E3-4C9B-9F0F-1063D13F9040}" destId="{99D4F6A4-DEDB-4752-803D-90A9F975E617}" srcOrd="0" destOrd="0" presId="urn:microsoft.com/office/officeart/2018/2/layout/IconVerticalSolidList"/>
    <dgm:cxn modelId="{87D63DEC-F4AE-4B06-A342-D16227FC6C3B}" type="presParOf" srcId="{99D4F6A4-DEDB-4752-803D-90A9F975E617}" destId="{57FF539B-DFE6-4F89-BAED-3931C1B4D0C3}" srcOrd="0" destOrd="0" presId="urn:microsoft.com/office/officeart/2018/2/layout/IconVerticalSolidList"/>
    <dgm:cxn modelId="{9FC5A1B4-1EEF-4A44-BBBF-E0764ADF8B34}" type="presParOf" srcId="{99D4F6A4-DEDB-4752-803D-90A9F975E617}" destId="{49A6069A-FB49-4D73-BAF1-C99845CACF6B}" srcOrd="1" destOrd="0" presId="urn:microsoft.com/office/officeart/2018/2/layout/IconVerticalSolidList"/>
    <dgm:cxn modelId="{E6889CA0-BB69-4C7B-895F-A5649A913A9D}" type="presParOf" srcId="{99D4F6A4-DEDB-4752-803D-90A9F975E617}" destId="{A0A23C9C-BBFF-446D-83F7-BE9D6E62B28E}" srcOrd="2" destOrd="0" presId="urn:microsoft.com/office/officeart/2018/2/layout/IconVerticalSolidList"/>
    <dgm:cxn modelId="{8CA3ED1A-E7BA-44EA-9A67-ACB49092882D}" type="presParOf" srcId="{99D4F6A4-DEDB-4752-803D-90A9F975E617}" destId="{581B155D-F51E-4E0D-B2BE-3A9BF9EF3487}" srcOrd="3" destOrd="0" presId="urn:microsoft.com/office/officeart/2018/2/layout/IconVerticalSolidList"/>
    <dgm:cxn modelId="{A1794B2E-0CB9-4C11-843A-8C3DD52A1D94}" type="presParOf" srcId="{0E23E829-06E3-4C9B-9F0F-1063D13F9040}" destId="{B6031F99-4C85-4AF9-9018-2F941E23C5BA}" srcOrd="1" destOrd="0" presId="urn:microsoft.com/office/officeart/2018/2/layout/IconVerticalSolidList"/>
    <dgm:cxn modelId="{5BBBB03B-D51C-4243-852D-5E4EE22394B7}" type="presParOf" srcId="{0E23E829-06E3-4C9B-9F0F-1063D13F9040}" destId="{8B584D8D-407C-4F19-AF36-81ECF5EB0564}" srcOrd="2" destOrd="0" presId="urn:microsoft.com/office/officeart/2018/2/layout/IconVerticalSolidList"/>
    <dgm:cxn modelId="{A89C29CE-041F-417D-AE1E-5CAEF906C786}" type="presParOf" srcId="{8B584D8D-407C-4F19-AF36-81ECF5EB0564}" destId="{F43D99A8-5067-458F-BFF2-382CE52750F5}" srcOrd="0" destOrd="0" presId="urn:microsoft.com/office/officeart/2018/2/layout/IconVerticalSolidList"/>
    <dgm:cxn modelId="{ADBB30B3-B98C-46EA-A28C-1BBA43E5B300}" type="presParOf" srcId="{8B584D8D-407C-4F19-AF36-81ECF5EB0564}" destId="{5CA968A6-7451-4333-A058-9D86B6DC978C}" srcOrd="1" destOrd="0" presId="urn:microsoft.com/office/officeart/2018/2/layout/IconVerticalSolidList"/>
    <dgm:cxn modelId="{FAA90042-6837-41C0-9501-9198BA35583E}" type="presParOf" srcId="{8B584D8D-407C-4F19-AF36-81ECF5EB0564}" destId="{4A762D28-806D-44C3-9A32-2BD9FD5C626F}" srcOrd="2" destOrd="0" presId="urn:microsoft.com/office/officeart/2018/2/layout/IconVerticalSolidList"/>
    <dgm:cxn modelId="{77A9A0F9-8C7A-477B-BDA5-624C5AA798CE}" type="presParOf" srcId="{8B584D8D-407C-4F19-AF36-81ECF5EB0564}" destId="{DA8F1848-9BEF-4A61-B308-70FB1C50EFF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77DAFB-151D-F24D-B44B-AA24E4536AFB}">
      <dsp:nvSpPr>
        <dsp:cNvPr id="0" name=""/>
        <dsp:cNvSpPr/>
      </dsp:nvSpPr>
      <dsp:spPr>
        <a:xfrm>
          <a:off x="1172" y="138496"/>
          <a:ext cx="4115155" cy="26131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2CE3CC-656B-0645-9718-C38F9D8A1913}">
      <dsp:nvSpPr>
        <dsp:cNvPr id="0" name=""/>
        <dsp:cNvSpPr/>
      </dsp:nvSpPr>
      <dsp:spPr>
        <a:xfrm>
          <a:off x="458411" y="572873"/>
          <a:ext cx="4115155" cy="2613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correct marketing mix can make the various departments in Haidilao Hot Pot restaurant cooperate closely</a:t>
          </a:r>
        </a:p>
      </dsp:txBody>
      <dsp:txXfrm>
        <a:off x="534947" y="649409"/>
        <a:ext cx="3962083" cy="2460051"/>
      </dsp:txXfrm>
    </dsp:sp>
    <dsp:sp modelId="{0268F4C0-F609-4D43-B6CB-C0917ACBFCBF}">
      <dsp:nvSpPr>
        <dsp:cNvPr id="0" name=""/>
        <dsp:cNvSpPr/>
      </dsp:nvSpPr>
      <dsp:spPr>
        <a:xfrm>
          <a:off x="5030807" y="138496"/>
          <a:ext cx="4115155" cy="26131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C6A79C-548F-DC41-B7EC-EB1D0AE6F7CA}">
      <dsp:nvSpPr>
        <dsp:cNvPr id="0" name=""/>
        <dsp:cNvSpPr/>
      </dsp:nvSpPr>
      <dsp:spPr>
        <a:xfrm>
          <a:off x="5488046" y="572873"/>
          <a:ext cx="4115155" cy="2613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changing marketing mix can strengthen the competitiveness and resilience of Haidilao Hotpot restaurants, making Haidilao Hotpot restaurants invincible. </a:t>
          </a:r>
        </a:p>
      </dsp:txBody>
      <dsp:txXfrm>
        <a:off x="5564582" y="649409"/>
        <a:ext cx="3962083" cy="24600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FF539B-DFE6-4F89-BAED-3931C1B4D0C3}">
      <dsp:nvSpPr>
        <dsp:cNvPr id="0" name=""/>
        <dsp:cNvSpPr/>
      </dsp:nvSpPr>
      <dsp:spPr>
        <a:xfrm>
          <a:off x="0" y="540230"/>
          <a:ext cx="9604375" cy="9973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A6069A-FB49-4D73-BAF1-C99845CACF6B}">
      <dsp:nvSpPr>
        <dsp:cNvPr id="0" name=""/>
        <dsp:cNvSpPr/>
      </dsp:nvSpPr>
      <dsp:spPr>
        <a:xfrm>
          <a:off x="301697" y="764633"/>
          <a:ext cx="548541" cy="5485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1B155D-F51E-4E0D-B2BE-3A9BF9EF3487}">
      <dsp:nvSpPr>
        <dsp:cNvPr id="0" name=""/>
        <dsp:cNvSpPr/>
      </dsp:nvSpPr>
      <dsp:spPr>
        <a:xfrm>
          <a:off x="1151937" y="540230"/>
          <a:ext cx="8452437" cy="997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553" tIns="105553" rIns="105553" bIns="10555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wrong analysis of the advantages and disadvantages of Haidilao Hot Pot Restaurant</a:t>
          </a:r>
        </a:p>
      </dsp:txBody>
      <dsp:txXfrm>
        <a:off x="1151937" y="540230"/>
        <a:ext cx="8452437" cy="997348"/>
      </dsp:txXfrm>
    </dsp:sp>
    <dsp:sp modelId="{F43D99A8-5067-458F-BFF2-382CE52750F5}">
      <dsp:nvSpPr>
        <dsp:cNvPr id="0" name=""/>
        <dsp:cNvSpPr/>
      </dsp:nvSpPr>
      <dsp:spPr>
        <a:xfrm>
          <a:off x="0" y="1786915"/>
          <a:ext cx="9604375" cy="99734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A968A6-7451-4333-A058-9D86B6DC978C}">
      <dsp:nvSpPr>
        <dsp:cNvPr id="0" name=""/>
        <dsp:cNvSpPr/>
      </dsp:nvSpPr>
      <dsp:spPr>
        <a:xfrm>
          <a:off x="301697" y="2011318"/>
          <a:ext cx="548541" cy="5485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8F1848-9BEF-4A61-B308-70FB1C50EFF3}">
      <dsp:nvSpPr>
        <dsp:cNvPr id="0" name=""/>
        <dsp:cNvSpPr/>
      </dsp:nvSpPr>
      <dsp:spPr>
        <a:xfrm>
          <a:off x="1151937" y="1786915"/>
          <a:ext cx="8452437" cy="997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553" tIns="105553" rIns="105553" bIns="10555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Changes in the external environment. The external environment is not static. </a:t>
          </a:r>
        </a:p>
      </dsp:txBody>
      <dsp:txXfrm>
        <a:off x="1151937" y="1786915"/>
        <a:ext cx="8452437" cy="9973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0FD0717-BEEE-48D4-8750-E44E166E9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CBA4EB-F997-4F56-9436-88F607540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2DA450E-1EDD-4D4A-8257-4808EB937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9392" y="938882"/>
            <a:ext cx="6562082" cy="4236223"/>
            <a:chOff x="7807230" y="2012810"/>
            <a:chExt cx="3251252" cy="3459865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28FBF78-9E7E-46C0-950D-FC7AEE439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2116C23-5ED0-4F29-84D0-584CD0150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7EE4B41-0C22-468A-BCFF-66786B9C8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7777" y="1269341"/>
            <a:ext cx="5925312" cy="3575304"/>
          </a:xfrm>
          <a:prstGeom prst="rect">
            <a:avLst/>
          </a:prstGeom>
          <a:solidFill>
            <a:schemeClr val="accent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34417806-F3C5-3B43-88C6-AF01058A38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6756" y="1463015"/>
            <a:ext cx="5492683" cy="3196668"/>
          </a:xfrm>
        </p:spPr>
        <p:txBody>
          <a:bodyPr anchor="ctr">
            <a:normAutofit/>
          </a:bodyPr>
          <a:lstStyle/>
          <a:p>
            <a:pPr algn="ctr"/>
            <a:r>
              <a:rPr lang="en" altLang="zh-CN" sz="4000">
                <a:solidFill>
                  <a:srgbClr val="FFFFFF"/>
                </a:solidFill>
              </a:rPr>
              <a:t>Analysis of Haidilao's marketing mix in the UK</a:t>
            </a:r>
            <a:br>
              <a:rPr lang="en" altLang="zh-CN" sz="4000">
                <a:solidFill>
                  <a:srgbClr val="FFFFFF"/>
                </a:solidFill>
              </a:rPr>
            </a:br>
            <a:endParaRPr kumimoji="1" lang="zh-CN" altLang="en-US" sz="4000">
              <a:solidFill>
                <a:srgbClr val="FFFFFF"/>
              </a:solidFill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B060F31-12EA-4404-8435-DA25F36C8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4F1CB68-9DEB-4A71-8E7C-DE9278F03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3644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3C853E-3842-4594-86A9-051FFAF4D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591CDC5-6B61-4116-B3B5-0FF42B6E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5B08984-5BEB-422F-A364-2B41E6A5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F413B1-54E0-4B16-92AB-1CC5C7D64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内容占位符 3">
            <a:extLst>
              <a:ext uri="{FF2B5EF4-FFF2-40B4-BE49-F238E27FC236}">
                <a16:creationId xmlns:a16="http://schemas.microsoft.com/office/drawing/2014/main" id="{48556581-61E4-7543-8C36-1800965DF9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4891" r="1" b="1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5633E59-CFCD-4CB3-AB4B-F13B8BA43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5" y="4907589"/>
            <a:ext cx="8295215" cy="1452929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5CB6D0CF-B741-2C46-845A-051A2E1D6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0512" y="5241371"/>
            <a:ext cx="6835556" cy="9545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kumimoji="1" lang="en-US" altLang="zh-CN" sz="3000" dirty="0">
                <a:solidFill>
                  <a:srgbClr val="FFFFFE"/>
                </a:solidFill>
              </a:rPr>
              <a:t>Europe's first </a:t>
            </a:r>
            <a:r>
              <a:rPr kumimoji="1" lang="en-US" altLang="zh-CN" sz="3000" dirty="0" err="1">
                <a:solidFill>
                  <a:srgbClr val="FFFFFE"/>
                </a:solidFill>
              </a:rPr>
              <a:t>Haidilao</a:t>
            </a:r>
            <a:r>
              <a:rPr kumimoji="1" lang="en-US" altLang="zh-CN" sz="3000" dirty="0">
                <a:solidFill>
                  <a:srgbClr val="FFFFFE"/>
                </a:solidFill>
              </a:rPr>
              <a:t> opens in London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FFB1710-F59A-4B72-91E4-53C2300B7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5075836"/>
            <a:ext cx="6832499" cy="0"/>
          </a:xfrm>
          <a:prstGeom prst="line">
            <a:avLst/>
          </a:prstGeom>
          <a:ln w="31750">
            <a:solidFill>
              <a:srgbClr val="F0D717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755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CAFFEB6-F594-AD48-B66B-64B82F2A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" altLang="zh-CN" dirty="0"/>
              <a:t>Benefits to the Organization</a:t>
            </a:r>
            <a:br>
              <a:rPr lang="en" altLang="zh-CN" dirty="0"/>
            </a:br>
            <a:endParaRPr kumimoji="1" lang="zh-CN" altLang="en-US" dirty="0"/>
          </a:p>
        </p:txBody>
      </p:sp>
      <p:graphicFrame>
        <p:nvGraphicFramePr>
          <p:cNvPr id="5" name="内容占位符 2">
            <a:extLst>
              <a:ext uri="{FF2B5EF4-FFF2-40B4-BE49-F238E27FC236}">
                <a16:creationId xmlns:a16="http://schemas.microsoft.com/office/drawing/2014/main" id="{D0FABF16-F2D0-4661-B987-3F652269F2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8187117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8928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046456D-5745-EA45-A954-D3249F7BD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" altLang="zh-CN" dirty="0"/>
              <a:t>Potential Risks</a:t>
            </a:r>
            <a:br>
              <a:rPr lang="en" altLang="zh-CN" dirty="0"/>
            </a:br>
            <a:endParaRPr kumimoji="1" lang="zh-CN" altLang="en-US" dirty="0"/>
          </a:p>
        </p:txBody>
      </p:sp>
      <p:graphicFrame>
        <p:nvGraphicFramePr>
          <p:cNvPr id="5" name="内容占位符 2">
            <a:extLst>
              <a:ext uri="{FF2B5EF4-FFF2-40B4-BE49-F238E27FC236}">
                <a16:creationId xmlns:a16="http://schemas.microsoft.com/office/drawing/2014/main" id="{C12F0DAE-A940-46BF-8D54-6B72491CC0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6705121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4223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CF163FA2-22E9-7E4D-A8AE-9D47CB6DC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6" y="962902"/>
            <a:ext cx="4176384" cy="238082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kumimoji="1" lang="en-US" altLang="zh-CN" sz="4800"/>
              <a:t>Thank you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Graphic 6">
            <a:extLst>
              <a:ext uri="{FF2B5EF4-FFF2-40B4-BE49-F238E27FC236}">
                <a16:creationId xmlns:a16="http://schemas.microsoft.com/office/drawing/2014/main" id="{C878D7B4-EAB9-4406-84B6-70778DE2F5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8462581"/>
      </p:ext>
    </p:extLst>
  </p:cSld>
  <p:clrMapOvr>
    <a:masterClrMapping/>
  </p:clrMapOvr>
</p:sld>
</file>

<file path=ppt/theme/theme1.xml><?xml version="1.0" encoding="utf-8"?>
<a:theme xmlns:a="http://schemas.openxmlformats.org/drawingml/2006/main" name="画廊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88</Words>
  <Application>Microsoft Macintosh PowerPoint</Application>
  <PresentationFormat>宽屏</PresentationFormat>
  <Paragraphs>9</Paragraphs>
  <Slides>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画廊</vt:lpstr>
      <vt:lpstr>Analysis of Haidilao's marketing mix in the UK </vt:lpstr>
      <vt:lpstr>Europe's first Haidilao opens in London</vt:lpstr>
      <vt:lpstr>Benefits to the Organization </vt:lpstr>
      <vt:lpstr>Potential Risks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Haidilao's marketing mix in the UK </dc:title>
  <dc:creator>244623664@qq.com</dc:creator>
  <cp:lastModifiedBy>244623664@qq.com</cp:lastModifiedBy>
  <cp:revision>2</cp:revision>
  <dcterms:created xsi:type="dcterms:W3CDTF">2020-03-03T23:33:42Z</dcterms:created>
  <dcterms:modified xsi:type="dcterms:W3CDTF">2020-03-03T23:40:29Z</dcterms:modified>
</cp:coreProperties>
</file>