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420D3D-1E6E-F300-9C13-10018823B554}" v="152" dt="2025-11-20T19:25:01.518"/>
    <p1510:client id="{63F104CB-5B35-46ED-1CAF-3235706FD141}" v="358" dt="2025-11-22T00:02:25.176"/>
    <p1510:client id="{E57F6186-11D4-B736-F27D-5C4CBFDF4655}" v="384" dt="2025-11-21T01:16:10.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880430" y="583345"/>
            <a:ext cx="7160357" cy="4164820"/>
          </a:xfrm>
        </p:spPr>
        <p:txBody>
          <a:bodyPr anchor="t">
            <a:normAutofit/>
          </a:bodyPr>
          <a:lstStyle/>
          <a:p>
            <a:pPr algn="r"/>
            <a:r>
              <a:rPr lang="en-US" sz="8000">
                <a:solidFill>
                  <a:srgbClr val="FFFFFF"/>
                </a:solidFill>
              </a:rPr>
              <a:t>My Reflective Presentation </a:t>
            </a:r>
          </a:p>
        </p:txBody>
      </p:sp>
      <p:sp>
        <p:nvSpPr>
          <p:cNvPr id="3" name="Subtitle 2"/>
          <p:cNvSpPr>
            <a:spLocks noGrp="1"/>
          </p:cNvSpPr>
          <p:nvPr>
            <p:ph type="subTitle" idx="1"/>
          </p:nvPr>
        </p:nvSpPr>
        <p:spPr>
          <a:xfrm>
            <a:off x="1208228" y="5972174"/>
            <a:ext cx="8578699" cy="504825"/>
          </a:xfrm>
        </p:spPr>
        <p:txBody>
          <a:bodyPr vert="horz" lIns="91440" tIns="45720" rIns="91440" bIns="45720" rtlCol="0" anchor="t">
            <a:normAutofit/>
          </a:bodyPr>
          <a:lstStyle/>
          <a:p>
            <a:pPr algn="l"/>
            <a:r>
              <a:rPr lang="en-US" sz="2000" dirty="0">
                <a:solidFill>
                  <a:srgbClr val="FFFFFF"/>
                </a:solidFill>
              </a:rPr>
              <a:t>By Muhammad Jamal Muhammad</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9750EA5-196F-6284-E489-9898B5F65C49}"/>
              </a:ext>
            </a:extLst>
          </p:cNvPr>
          <p:cNvSpPr>
            <a:spLocks noGrp="1"/>
          </p:cNvSpPr>
          <p:nvPr>
            <p:ph type="title"/>
          </p:nvPr>
        </p:nvSpPr>
        <p:spPr>
          <a:xfrm>
            <a:off x="838200" y="401221"/>
            <a:ext cx="10515600" cy="1348065"/>
          </a:xfrm>
        </p:spPr>
        <p:txBody>
          <a:bodyPr>
            <a:normAutofit/>
          </a:bodyPr>
          <a:lstStyle/>
          <a:p>
            <a:r>
              <a:rPr lang="en-US" sz="5400" dirty="0">
                <a:solidFill>
                  <a:srgbClr val="FFFFFF"/>
                </a:solidFill>
              </a:rPr>
              <a:t>Reflective research</a:t>
            </a:r>
          </a:p>
        </p:txBody>
      </p:sp>
      <p:sp>
        <p:nvSpPr>
          <p:cNvPr id="3" name="Content Placeholder 2">
            <a:extLst>
              <a:ext uri="{FF2B5EF4-FFF2-40B4-BE49-F238E27FC236}">
                <a16:creationId xmlns:a16="http://schemas.microsoft.com/office/drawing/2014/main" id="{B5763931-EA83-1B49-75D6-EF259877B7E6}"/>
              </a:ext>
            </a:extLst>
          </p:cNvPr>
          <p:cNvSpPr>
            <a:spLocks noGrp="1"/>
          </p:cNvSpPr>
          <p:nvPr>
            <p:ph idx="1"/>
          </p:nvPr>
        </p:nvSpPr>
        <p:spPr>
          <a:xfrm>
            <a:off x="838200" y="2586789"/>
            <a:ext cx="10515600" cy="3590174"/>
          </a:xfrm>
        </p:spPr>
        <p:txBody>
          <a:bodyPr vert="horz" lIns="91440" tIns="45720" rIns="91440" bIns="45720" rtlCol="0" anchor="t">
            <a:normAutofit/>
          </a:bodyPr>
          <a:lstStyle/>
          <a:p>
            <a:r>
              <a:rPr lang="en-US" sz="2200" dirty="0"/>
              <a:t>Challenges students face today using technology for education</a:t>
            </a:r>
          </a:p>
          <a:p>
            <a:r>
              <a:rPr lang="en-US" sz="2200" dirty="0"/>
              <a:t>Students who are well acquainted with social media have a higher chance of success</a:t>
            </a:r>
          </a:p>
          <a:p>
            <a:endParaRPr lang="en-US" sz="2200"/>
          </a:p>
        </p:txBody>
      </p:sp>
    </p:spTree>
    <p:extLst>
      <p:ext uri="{BB962C8B-B14F-4D97-AF65-F5344CB8AC3E}">
        <p14:creationId xmlns:p14="http://schemas.microsoft.com/office/powerpoint/2010/main" val="562557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994198-B9EA-EAB8-CDB7-1060CC5F59C4}"/>
              </a:ext>
            </a:extLst>
          </p:cNvPr>
          <p:cNvSpPr>
            <a:spLocks noGrp="1"/>
          </p:cNvSpPr>
          <p:nvPr>
            <p:ph type="title"/>
          </p:nvPr>
        </p:nvSpPr>
        <p:spPr>
          <a:xfrm>
            <a:off x="1115568" y="548640"/>
            <a:ext cx="10168128" cy="1179576"/>
          </a:xfrm>
        </p:spPr>
        <p:txBody>
          <a:bodyPr>
            <a:normAutofit/>
          </a:bodyPr>
          <a:lstStyle/>
          <a:p>
            <a:r>
              <a:rPr lang="en-US" sz="4000" dirty="0"/>
              <a:t>Planning and writing</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0FA287E-8F1E-8836-3806-BC74F451869B}"/>
              </a:ext>
            </a:extLst>
          </p:cNvPr>
          <p:cNvSpPr>
            <a:spLocks noGrp="1"/>
          </p:cNvSpPr>
          <p:nvPr>
            <p:ph idx="1"/>
          </p:nvPr>
        </p:nvSpPr>
        <p:spPr>
          <a:xfrm>
            <a:off x="1115568" y="2481943"/>
            <a:ext cx="10168128" cy="3695020"/>
          </a:xfrm>
        </p:spPr>
        <p:txBody>
          <a:bodyPr vert="horz" lIns="91440" tIns="45720" rIns="91440" bIns="45720" rtlCol="0" anchor="t">
            <a:normAutofit/>
          </a:bodyPr>
          <a:lstStyle/>
          <a:p>
            <a:r>
              <a:rPr lang="en-US" sz="2200" dirty="0"/>
              <a:t>I began with planning  out a Criteria for what sources I would accept, they had to be relevant to the topic and up to date, give good information and be interesting.</a:t>
            </a:r>
            <a:endParaRPr lang="en-US" dirty="0"/>
          </a:p>
          <a:p>
            <a:r>
              <a:rPr lang="en-US" sz="2200" dirty="0"/>
              <a:t>I structured the document with clear headings and structuring which made the assignment appear organized and neat</a:t>
            </a:r>
          </a:p>
          <a:p>
            <a:r>
              <a:rPr lang="en-US" sz="2200" dirty="0"/>
              <a:t>I made sure to balance the good and the bad of social media's effects on technology while making sure they were balanced and fair, went into detail on the impact and tried my best to make it as short and interesting as possible so that it didn’t overload the reader with information</a:t>
            </a:r>
          </a:p>
          <a:p>
            <a:endParaRPr lang="en-US" sz="2200" dirty="0"/>
          </a:p>
        </p:txBody>
      </p:sp>
    </p:spTree>
    <p:extLst>
      <p:ext uri="{BB962C8B-B14F-4D97-AF65-F5344CB8AC3E}">
        <p14:creationId xmlns:p14="http://schemas.microsoft.com/office/powerpoint/2010/main" val="4247855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E9FD1-62E4-F8CE-FEFD-218494BEBAD5}"/>
              </a:ext>
            </a:extLst>
          </p:cNvPr>
          <p:cNvSpPr>
            <a:spLocks noGrp="1"/>
          </p:cNvSpPr>
          <p:nvPr>
            <p:ph type="title"/>
          </p:nvPr>
        </p:nvSpPr>
        <p:spPr/>
        <p:txBody>
          <a:bodyPr/>
          <a:lstStyle/>
          <a:p>
            <a:r>
              <a:rPr lang="en-US" dirty="0"/>
              <a:t>Challenges I faced with researching</a:t>
            </a:r>
          </a:p>
        </p:txBody>
      </p:sp>
      <p:sp>
        <p:nvSpPr>
          <p:cNvPr id="3" name="Content Placeholder 2">
            <a:extLst>
              <a:ext uri="{FF2B5EF4-FFF2-40B4-BE49-F238E27FC236}">
                <a16:creationId xmlns:a16="http://schemas.microsoft.com/office/drawing/2014/main" id="{4F5B1D77-3296-BCB9-3479-B4EDC2EE13A8}"/>
              </a:ext>
            </a:extLst>
          </p:cNvPr>
          <p:cNvSpPr>
            <a:spLocks noGrp="1"/>
          </p:cNvSpPr>
          <p:nvPr>
            <p:ph idx="1"/>
          </p:nvPr>
        </p:nvSpPr>
        <p:spPr/>
        <p:txBody>
          <a:bodyPr vert="horz" lIns="91440" tIns="45720" rIns="91440" bIns="45720" rtlCol="0" anchor="t">
            <a:normAutofit/>
          </a:bodyPr>
          <a:lstStyle/>
          <a:p>
            <a:r>
              <a:rPr lang="en-US" dirty="0"/>
              <a:t>I had faced difficulties with finding a reliable source amongst the sea of dozen other journals, articles and books online</a:t>
            </a:r>
          </a:p>
          <a:p>
            <a:r>
              <a:rPr lang="en-US" dirty="0"/>
              <a:t>I decided to filter out by selecting one that was the most recent, and from a trusted academic institution </a:t>
            </a:r>
            <a:r>
              <a:rPr lang="en-US" dirty="0" err="1"/>
              <a:t>eg</a:t>
            </a:r>
            <a:r>
              <a:rPr lang="en-US" dirty="0"/>
              <a:t>, (British school of Barcelona) and relevant.</a:t>
            </a:r>
          </a:p>
          <a:p>
            <a:r>
              <a:rPr lang="en-US" dirty="0"/>
              <a:t>Staying consistent was a difficulty and I would often leave things last Minute but I managed to complete the assignment and submit it before the deadline</a:t>
            </a:r>
          </a:p>
          <a:p>
            <a:endParaRPr lang="en-US" dirty="0"/>
          </a:p>
        </p:txBody>
      </p:sp>
    </p:spTree>
    <p:extLst>
      <p:ext uri="{BB962C8B-B14F-4D97-AF65-F5344CB8AC3E}">
        <p14:creationId xmlns:p14="http://schemas.microsoft.com/office/powerpoint/2010/main" val="4293577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6F7A2-FF68-764B-9E17-FBDF7E95D894}"/>
              </a:ext>
            </a:extLst>
          </p:cNvPr>
          <p:cNvSpPr>
            <a:spLocks noGrp="1"/>
          </p:cNvSpPr>
          <p:nvPr>
            <p:ph type="title"/>
          </p:nvPr>
        </p:nvSpPr>
        <p:spPr/>
        <p:txBody>
          <a:bodyPr/>
          <a:lstStyle/>
          <a:p>
            <a:r>
              <a:rPr lang="en-US"/>
              <a:t>My Successes </a:t>
            </a:r>
          </a:p>
        </p:txBody>
      </p:sp>
      <p:sp>
        <p:nvSpPr>
          <p:cNvPr id="3" name="Content Placeholder 2">
            <a:extLst>
              <a:ext uri="{FF2B5EF4-FFF2-40B4-BE49-F238E27FC236}">
                <a16:creationId xmlns:a16="http://schemas.microsoft.com/office/drawing/2014/main" id="{777B05AB-92E3-0368-2627-850D1166B2BE}"/>
              </a:ext>
            </a:extLst>
          </p:cNvPr>
          <p:cNvSpPr>
            <a:spLocks noGrp="1"/>
          </p:cNvSpPr>
          <p:nvPr>
            <p:ph idx="1"/>
          </p:nvPr>
        </p:nvSpPr>
        <p:spPr/>
        <p:txBody>
          <a:bodyPr vert="horz" lIns="91440" tIns="45720" rIns="91440" bIns="45720" rtlCol="0" anchor="t">
            <a:normAutofit/>
          </a:bodyPr>
          <a:lstStyle/>
          <a:p>
            <a:r>
              <a:rPr lang="en-US" dirty="0"/>
              <a:t>I picked a trusted source and I did my research well into the source to verify it was trustworthy and I was satisfied with it.</a:t>
            </a:r>
          </a:p>
          <a:p>
            <a:r>
              <a:rPr lang="en-US" dirty="0"/>
              <a:t>I used good vocabulary, formal but easy to understand for the normal every day audience who may not encounter formal language all the time</a:t>
            </a:r>
          </a:p>
          <a:p>
            <a:r>
              <a:rPr lang="en-US" dirty="0"/>
              <a:t>I structured my assignment well and divided into paragraphs so its more organized and the reader knows what part of the article we're covering next</a:t>
            </a:r>
          </a:p>
          <a:p>
            <a:endParaRPr lang="en-US" dirty="0"/>
          </a:p>
        </p:txBody>
      </p:sp>
    </p:spTree>
    <p:extLst>
      <p:ext uri="{BB962C8B-B14F-4D97-AF65-F5344CB8AC3E}">
        <p14:creationId xmlns:p14="http://schemas.microsoft.com/office/powerpoint/2010/main" val="42220703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My Reflective Presentation </vt:lpstr>
      <vt:lpstr>Reflective research</vt:lpstr>
      <vt:lpstr>Planning and writing</vt:lpstr>
      <vt:lpstr>Challenges I faced with researching</vt:lpstr>
      <vt:lpstr>My Successes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159</cp:revision>
  <dcterms:created xsi:type="dcterms:W3CDTF">2025-11-19T10:49:06Z</dcterms:created>
  <dcterms:modified xsi:type="dcterms:W3CDTF">2025-11-22T00:02:26Z</dcterms:modified>
</cp:coreProperties>
</file>