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4"/>
  </p:notesMasterIdLst>
  <p:sldIdLst>
    <p:sldId id="719" r:id="rId6"/>
    <p:sldId id="759" r:id="rId7"/>
    <p:sldId id="760" r:id="rId8"/>
    <p:sldId id="761" r:id="rId9"/>
    <p:sldId id="762" r:id="rId10"/>
    <p:sldId id="764" r:id="rId11"/>
    <p:sldId id="763" r:id="rId12"/>
    <p:sldId id="732" r:id="rId13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6A768D-471F-4912-901D-189B2BA38085}" v="1" dt="2024-10-23T20:34:10.432"/>
    <p1510:client id="{A9164ADE-AD6A-43F3-BE9A-55D63CC4896E}" v="9" dt="2024-10-23T22:15:46.3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33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tags" Target="tags/tag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A9164ADE-AD6A-43F3-BE9A-55D63CC4896E}"/>
    <pc:docChg chg="custSel addSld modSld">
      <pc:chgData name="Jenifer Prince Devaraj" userId="c3fb109c-09d1-42a6-93f4-69472d709861" providerId="ADAL" clId="{A9164ADE-AD6A-43F3-BE9A-55D63CC4896E}" dt="2024-10-23T22:15:46.316" v="8" actId="1076"/>
      <pc:docMkLst>
        <pc:docMk/>
      </pc:docMkLst>
      <pc:sldChg chg="modSp mod">
        <pc:chgData name="Jenifer Prince Devaraj" userId="c3fb109c-09d1-42a6-93f4-69472d709861" providerId="ADAL" clId="{A9164ADE-AD6A-43F3-BE9A-55D63CC4896E}" dt="2024-10-23T22:07:06.145" v="2" actId="14100"/>
        <pc:sldMkLst>
          <pc:docMk/>
          <pc:sldMk cId="4665022" sldId="760"/>
        </pc:sldMkLst>
        <pc:spChg chg="mod">
          <ac:chgData name="Jenifer Prince Devaraj" userId="c3fb109c-09d1-42a6-93f4-69472d709861" providerId="ADAL" clId="{A9164ADE-AD6A-43F3-BE9A-55D63CC4896E}" dt="2024-10-23T22:07:06.145" v="2" actId="14100"/>
          <ac:spMkLst>
            <pc:docMk/>
            <pc:sldMk cId="4665022" sldId="760"/>
            <ac:spMk id="9" creationId="{ACF08403-CE56-6257-F0CE-7ACD5AA245C4}"/>
          </ac:spMkLst>
        </pc:spChg>
      </pc:sldChg>
      <pc:sldChg chg="delSp modSp mod">
        <pc:chgData name="Jenifer Prince Devaraj" userId="c3fb109c-09d1-42a6-93f4-69472d709861" providerId="ADAL" clId="{A9164ADE-AD6A-43F3-BE9A-55D63CC4896E}" dt="2024-10-23T22:07:17.887" v="4" actId="1076"/>
        <pc:sldMkLst>
          <pc:docMk/>
          <pc:sldMk cId="2370268127" sldId="761"/>
        </pc:sldMkLst>
        <pc:spChg chg="del">
          <ac:chgData name="Jenifer Prince Devaraj" userId="c3fb109c-09d1-42a6-93f4-69472d709861" providerId="ADAL" clId="{A9164ADE-AD6A-43F3-BE9A-55D63CC4896E}" dt="2024-10-23T22:07:15.830" v="3" actId="478"/>
          <ac:spMkLst>
            <pc:docMk/>
            <pc:sldMk cId="2370268127" sldId="761"/>
            <ac:spMk id="6" creationId="{7E9FAB8F-B7D2-5811-DE70-33D44C04E076}"/>
          </ac:spMkLst>
        </pc:spChg>
        <pc:picChg chg="mod">
          <ac:chgData name="Jenifer Prince Devaraj" userId="c3fb109c-09d1-42a6-93f4-69472d709861" providerId="ADAL" clId="{A9164ADE-AD6A-43F3-BE9A-55D63CC4896E}" dt="2024-10-23T22:07:17.887" v="4" actId="1076"/>
          <ac:picMkLst>
            <pc:docMk/>
            <pc:sldMk cId="2370268127" sldId="761"/>
            <ac:picMk id="8" creationId="{577B30A4-4EF9-BE5D-AE8D-15158E40A3DF}"/>
          </ac:picMkLst>
        </pc:picChg>
      </pc:sldChg>
      <pc:sldChg chg="addSp delSp modSp add mod">
        <pc:chgData name="Jenifer Prince Devaraj" userId="c3fb109c-09d1-42a6-93f4-69472d709861" providerId="ADAL" clId="{A9164ADE-AD6A-43F3-BE9A-55D63CC4896E}" dt="2024-10-23T22:15:46.316" v="8" actId="1076"/>
        <pc:sldMkLst>
          <pc:docMk/>
          <pc:sldMk cId="405240263" sldId="764"/>
        </pc:sldMkLst>
        <pc:spChg chg="del">
          <ac:chgData name="Jenifer Prince Devaraj" userId="c3fb109c-09d1-42a6-93f4-69472d709861" providerId="ADAL" clId="{A9164ADE-AD6A-43F3-BE9A-55D63CC4896E}" dt="2024-10-23T22:15:38.234" v="6" actId="478"/>
          <ac:spMkLst>
            <pc:docMk/>
            <pc:sldMk cId="405240263" sldId="764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A9164ADE-AD6A-43F3-BE9A-55D63CC4896E}" dt="2024-10-23T22:15:46.316" v="8" actId="1076"/>
          <ac:spMkLst>
            <pc:docMk/>
            <pc:sldMk cId="405240263" sldId="764"/>
            <ac:spMk id="7" creationId="{93C14B84-DAFF-4517-8155-EA1586A5F9DA}"/>
          </ac:spMkLst>
        </pc:spChg>
      </pc:sldChg>
    </pc:docChg>
  </pc:docChgLst>
  <pc:docChgLst>
    <pc:chgData name="Jenifer Prince Devaraj" userId="c3fb109c-09d1-42a6-93f4-69472d709861" providerId="ADAL" clId="{256A768D-471F-4912-901D-189B2BA38085}"/>
    <pc:docChg chg="undo custSel addSld delSld modSld sldOrd delMainMaster">
      <pc:chgData name="Jenifer Prince Devaraj" userId="c3fb109c-09d1-42a6-93f4-69472d709861" providerId="ADAL" clId="{256A768D-471F-4912-901D-189B2BA38085}" dt="2024-10-24T11:42:01.356" v="367" actId="20577"/>
      <pc:docMkLst>
        <pc:docMk/>
      </pc:docMkLst>
      <pc:sldChg chg="modSp mod">
        <pc:chgData name="Jenifer Prince Devaraj" userId="c3fb109c-09d1-42a6-93f4-69472d709861" providerId="ADAL" clId="{256A768D-471F-4912-901D-189B2BA38085}" dt="2024-10-24T11:42:01.356" v="367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56A768D-471F-4912-901D-189B2BA38085}" dt="2024-10-24T11:42:01.356" v="367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del">
        <pc:chgData name="Jenifer Prince Devaraj" userId="c3fb109c-09d1-42a6-93f4-69472d709861" providerId="ADAL" clId="{256A768D-471F-4912-901D-189B2BA38085}" dt="2024-10-23T20:28:51.613" v="0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256A768D-471F-4912-901D-189B2BA38085}" dt="2024-10-23T20:33:38.135" v="179" actId="47"/>
        <pc:sldMkLst>
          <pc:docMk/>
          <pc:sldMk cId="4112930969" sldId="758"/>
        </pc:sldMkLst>
      </pc:sldChg>
      <pc:sldChg chg="delSp modSp mod">
        <pc:chgData name="Jenifer Prince Devaraj" userId="c3fb109c-09d1-42a6-93f4-69472d709861" providerId="ADAL" clId="{256A768D-471F-4912-901D-189B2BA38085}" dt="2024-10-23T20:33:10.837" v="160" actId="20577"/>
        <pc:sldMkLst>
          <pc:docMk/>
          <pc:sldMk cId="3101533935" sldId="759"/>
        </pc:sldMkLst>
        <pc:spChg chg="mod">
          <ac:chgData name="Jenifer Prince Devaraj" userId="c3fb109c-09d1-42a6-93f4-69472d709861" providerId="ADAL" clId="{256A768D-471F-4912-901D-189B2BA38085}" dt="2024-10-23T20:33:10.837" v="160" actId="20577"/>
          <ac:spMkLst>
            <pc:docMk/>
            <pc:sldMk cId="3101533935" sldId="759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256A768D-471F-4912-901D-189B2BA38085}" dt="2024-10-23T20:32:50.249" v="142" actId="113"/>
          <ac:spMkLst>
            <pc:docMk/>
            <pc:sldMk cId="3101533935" sldId="759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256A768D-471F-4912-901D-189B2BA38085}" dt="2024-10-23T20:29:33.077" v="73" actId="478"/>
          <ac:spMkLst>
            <pc:docMk/>
            <pc:sldMk cId="3101533935" sldId="759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256A768D-471F-4912-901D-189B2BA38085}" dt="2024-10-23T20:29:30.426" v="72" actId="478"/>
          <ac:picMkLst>
            <pc:docMk/>
            <pc:sldMk cId="3101533935" sldId="759"/>
            <ac:picMk id="7" creationId="{40566672-EC8C-FD34-E15B-58DD1DCAAAC2}"/>
          </ac:picMkLst>
        </pc:picChg>
      </pc:sldChg>
      <pc:sldChg chg="addSp delSp modSp add mod">
        <pc:chgData name="Jenifer Prince Devaraj" userId="c3fb109c-09d1-42a6-93f4-69472d709861" providerId="ADAL" clId="{256A768D-471F-4912-901D-189B2BA38085}" dt="2024-10-23T20:37:58.292" v="234" actId="20577"/>
        <pc:sldMkLst>
          <pc:docMk/>
          <pc:sldMk cId="4665022" sldId="760"/>
        </pc:sldMkLst>
        <pc:spChg chg="del">
          <ac:chgData name="Jenifer Prince Devaraj" userId="c3fb109c-09d1-42a6-93f4-69472d709861" providerId="ADAL" clId="{256A768D-471F-4912-901D-189B2BA38085}" dt="2024-10-23T20:34:14.247" v="209" actId="478"/>
          <ac:spMkLst>
            <pc:docMk/>
            <pc:sldMk cId="4665022" sldId="760"/>
            <ac:spMk id="4" creationId="{D5A8CBA3-8AC7-410A-5598-3954622EB88B}"/>
          </ac:spMkLst>
        </pc:spChg>
        <pc:spChg chg="add del mod">
          <ac:chgData name="Jenifer Prince Devaraj" userId="c3fb109c-09d1-42a6-93f4-69472d709861" providerId="ADAL" clId="{256A768D-471F-4912-901D-189B2BA38085}" dt="2024-10-23T20:34:47.697" v="213" actId="22"/>
          <ac:spMkLst>
            <pc:docMk/>
            <pc:sldMk cId="4665022" sldId="760"/>
            <ac:spMk id="7" creationId="{691171A4-243B-7CE8-B5D3-7E01B9CD86EA}"/>
          </ac:spMkLst>
        </pc:spChg>
        <pc:spChg chg="add mod">
          <ac:chgData name="Jenifer Prince Devaraj" userId="c3fb109c-09d1-42a6-93f4-69472d709861" providerId="ADAL" clId="{256A768D-471F-4912-901D-189B2BA38085}" dt="2024-10-23T20:37:58.292" v="234" actId="20577"/>
          <ac:spMkLst>
            <pc:docMk/>
            <pc:sldMk cId="4665022" sldId="760"/>
            <ac:spMk id="9" creationId="{ACF08403-CE56-6257-F0CE-7ACD5AA245C4}"/>
          </ac:spMkLst>
        </pc:spChg>
      </pc:sldChg>
      <pc:sldChg chg="del">
        <pc:chgData name="Jenifer Prince Devaraj" userId="c3fb109c-09d1-42a6-93f4-69472d709861" providerId="ADAL" clId="{256A768D-471F-4912-901D-189B2BA38085}" dt="2024-10-23T20:33:38.492" v="180" actId="47"/>
        <pc:sldMkLst>
          <pc:docMk/>
          <pc:sldMk cId="2587538844" sldId="760"/>
        </pc:sldMkLst>
      </pc:sldChg>
      <pc:sldChg chg="add del">
        <pc:chgData name="Jenifer Prince Devaraj" userId="c3fb109c-09d1-42a6-93f4-69472d709861" providerId="ADAL" clId="{256A768D-471F-4912-901D-189B2BA38085}" dt="2024-10-23T20:33:43.728" v="183" actId="47"/>
        <pc:sldMkLst>
          <pc:docMk/>
          <pc:sldMk cId="101809302" sldId="761"/>
        </pc:sldMkLst>
      </pc:sldChg>
      <pc:sldChg chg="addSp delSp modSp add mod">
        <pc:chgData name="Jenifer Prince Devaraj" userId="c3fb109c-09d1-42a6-93f4-69472d709861" providerId="ADAL" clId="{256A768D-471F-4912-901D-189B2BA38085}" dt="2024-10-23T20:42:03.186" v="271" actId="1076"/>
        <pc:sldMkLst>
          <pc:docMk/>
          <pc:sldMk cId="2370268127" sldId="761"/>
        </pc:sldMkLst>
        <pc:spChg chg="add mod">
          <ac:chgData name="Jenifer Prince Devaraj" userId="c3fb109c-09d1-42a6-93f4-69472d709861" providerId="ADAL" clId="{256A768D-471F-4912-901D-189B2BA38085}" dt="2024-10-23T20:39:44.042" v="268" actId="1076"/>
          <ac:spMkLst>
            <pc:docMk/>
            <pc:sldMk cId="2370268127" sldId="761"/>
            <ac:spMk id="6" creationId="{7E9FAB8F-B7D2-5811-DE70-33D44C04E076}"/>
          </ac:spMkLst>
        </pc:spChg>
        <pc:spChg chg="del">
          <ac:chgData name="Jenifer Prince Devaraj" userId="c3fb109c-09d1-42a6-93f4-69472d709861" providerId="ADAL" clId="{256A768D-471F-4912-901D-189B2BA38085}" dt="2024-10-23T20:36:00.406" v="223" actId="478"/>
          <ac:spMkLst>
            <pc:docMk/>
            <pc:sldMk cId="2370268127" sldId="761"/>
            <ac:spMk id="9" creationId="{ACF08403-CE56-6257-F0CE-7ACD5AA245C4}"/>
          </ac:spMkLst>
        </pc:spChg>
        <pc:picChg chg="add mod">
          <ac:chgData name="Jenifer Prince Devaraj" userId="c3fb109c-09d1-42a6-93f4-69472d709861" providerId="ADAL" clId="{256A768D-471F-4912-901D-189B2BA38085}" dt="2024-10-23T20:42:03.186" v="271" actId="1076"/>
          <ac:picMkLst>
            <pc:docMk/>
            <pc:sldMk cId="2370268127" sldId="761"/>
            <ac:picMk id="8" creationId="{577B30A4-4EF9-BE5D-AE8D-15158E40A3DF}"/>
          </ac:picMkLst>
        </pc:picChg>
      </pc:sldChg>
      <pc:sldChg chg="del">
        <pc:chgData name="Jenifer Prince Devaraj" userId="c3fb109c-09d1-42a6-93f4-69472d709861" providerId="ADAL" clId="{256A768D-471F-4912-901D-189B2BA38085}" dt="2024-10-23T20:34:03.125" v="207" actId="47"/>
        <pc:sldMkLst>
          <pc:docMk/>
          <pc:sldMk cId="348874411" sldId="762"/>
        </pc:sldMkLst>
      </pc:sldChg>
      <pc:sldChg chg="modSp add mod ord">
        <pc:chgData name="Jenifer Prince Devaraj" userId="c3fb109c-09d1-42a6-93f4-69472d709861" providerId="ADAL" clId="{256A768D-471F-4912-901D-189B2BA38085}" dt="2024-10-23T20:43:19.955" v="359" actId="20577"/>
        <pc:sldMkLst>
          <pc:docMk/>
          <pc:sldMk cId="3466855170" sldId="762"/>
        </pc:sldMkLst>
        <pc:spChg chg="mod">
          <ac:chgData name="Jenifer Prince Devaraj" userId="c3fb109c-09d1-42a6-93f4-69472d709861" providerId="ADAL" clId="{256A768D-471F-4912-901D-189B2BA38085}" dt="2024-10-23T20:43:19.955" v="359" actId="20577"/>
          <ac:spMkLst>
            <pc:docMk/>
            <pc:sldMk cId="3466855170" sldId="762"/>
            <ac:spMk id="4" creationId="{D5A8CBA3-8AC7-410A-5598-3954622EB88B}"/>
          </ac:spMkLst>
        </pc:spChg>
      </pc:sldChg>
      <pc:sldChg chg="addSp delSp modSp add mod">
        <pc:chgData name="Jenifer Prince Devaraj" userId="c3fb109c-09d1-42a6-93f4-69472d709861" providerId="ADAL" clId="{256A768D-471F-4912-901D-189B2BA38085}" dt="2024-10-23T20:45:58.159" v="364" actId="1076"/>
        <pc:sldMkLst>
          <pc:docMk/>
          <pc:sldMk cId="2517386248" sldId="763"/>
        </pc:sldMkLst>
        <pc:spChg chg="del">
          <ac:chgData name="Jenifer Prince Devaraj" userId="c3fb109c-09d1-42a6-93f4-69472d709861" providerId="ADAL" clId="{256A768D-471F-4912-901D-189B2BA38085}" dt="2024-10-23T20:45:52.011" v="361" actId="478"/>
          <ac:spMkLst>
            <pc:docMk/>
            <pc:sldMk cId="2517386248" sldId="763"/>
            <ac:spMk id="4" creationId="{D5A8CBA3-8AC7-410A-5598-3954622EB88B}"/>
          </ac:spMkLst>
        </pc:spChg>
        <pc:picChg chg="add mod">
          <ac:chgData name="Jenifer Prince Devaraj" userId="c3fb109c-09d1-42a6-93f4-69472d709861" providerId="ADAL" clId="{256A768D-471F-4912-901D-189B2BA38085}" dt="2024-10-23T20:45:58.159" v="364" actId="1076"/>
          <ac:picMkLst>
            <pc:docMk/>
            <pc:sldMk cId="2517386248" sldId="763"/>
            <ac:picMk id="7" creationId="{4D1637F1-4582-C121-3262-26B29499353D}"/>
          </ac:picMkLst>
        </pc:picChg>
      </pc:sldChg>
      <pc:sldChg chg="del">
        <pc:chgData name="Jenifer Prince Devaraj" userId="c3fb109c-09d1-42a6-93f4-69472d709861" providerId="ADAL" clId="{256A768D-471F-4912-901D-189B2BA38085}" dt="2024-10-23T20:33:46.205" v="185" actId="47"/>
        <pc:sldMkLst>
          <pc:docMk/>
          <pc:sldMk cId="3643280737" sldId="763"/>
        </pc:sldMkLst>
      </pc:sldChg>
      <pc:sldChg chg="del">
        <pc:chgData name="Jenifer Prince Devaraj" userId="c3fb109c-09d1-42a6-93f4-69472d709861" providerId="ADAL" clId="{256A768D-471F-4912-901D-189B2BA38085}" dt="2024-10-23T20:33:45.395" v="184" actId="47"/>
        <pc:sldMkLst>
          <pc:docMk/>
          <pc:sldMk cId="4122546486" sldId="764"/>
        </pc:sldMkLst>
      </pc:sldChg>
      <pc:sldChg chg="del">
        <pc:chgData name="Jenifer Prince Devaraj" userId="c3fb109c-09d1-42a6-93f4-69472d709861" providerId="ADAL" clId="{256A768D-471F-4912-901D-189B2BA38085}" dt="2024-10-23T20:33:46.732" v="186" actId="47"/>
        <pc:sldMkLst>
          <pc:docMk/>
          <pc:sldMk cId="3905008332" sldId="765"/>
        </pc:sldMkLst>
      </pc:sldChg>
      <pc:sldChg chg="del">
        <pc:chgData name="Jenifer Prince Devaraj" userId="c3fb109c-09d1-42a6-93f4-69472d709861" providerId="ADAL" clId="{256A768D-471F-4912-901D-189B2BA38085}" dt="2024-10-23T20:33:47.196" v="187" actId="47"/>
        <pc:sldMkLst>
          <pc:docMk/>
          <pc:sldMk cId="2674896353" sldId="766"/>
        </pc:sldMkLst>
      </pc:sldChg>
      <pc:sldChg chg="del">
        <pc:chgData name="Jenifer Prince Devaraj" userId="c3fb109c-09d1-42a6-93f4-69472d709861" providerId="ADAL" clId="{256A768D-471F-4912-901D-189B2BA38085}" dt="2024-10-23T20:33:48.091" v="189" actId="47"/>
        <pc:sldMkLst>
          <pc:docMk/>
          <pc:sldMk cId="1224145694" sldId="767"/>
        </pc:sldMkLst>
      </pc:sldChg>
      <pc:sldChg chg="del">
        <pc:chgData name="Jenifer Prince Devaraj" userId="c3fb109c-09d1-42a6-93f4-69472d709861" providerId="ADAL" clId="{256A768D-471F-4912-901D-189B2BA38085}" dt="2024-10-23T20:33:48.531" v="190" actId="47"/>
        <pc:sldMkLst>
          <pc:docMk/>
          <pc:sldMk cId="3484227472" sldId="768"/>
        </pc:sldMkLst>
      </pc:sldChg>
      <pc:sldChg chg="del">
        <pc:chgData name="Jenifer Prince Devaraj" userId="c3fb109c-09d1-42a6-93f4-69472d709861" providerId="ADAL" clId="{256A768D-471F-4912-901D-189B2BA38085}" dt="2024-10-23T20:33:48.952" v="191" actId="47"/>
        <pc:sldMkLst>
          <pc:docMk/>
          <pc:sldMk cId="1442156961" sldId="769"/>
        </pc:sldMkLst>
      </pc:sldChg>
      <pc:sldChg chg="del">
        <pc:chgData name="Jenifer Prince Devaraj" userId="c3fb109c-09d1-42a6-93f4-69472d709861" providerId="ADAL" clId="{256A768D-471F-4912-901D-189B2BA38085}" dt="2024-10-23T20:33:49.371" v="192" actId="47"/>
        <pc:sldMkLst>
          <pc:docMk/>
          <pc:sldMk cId="3897580201" sldId="770"/>
        </pc:sldMkLst>
      </pc:sldChg>
      <pc:sldChg chg="del">
        <pc:chgData name="Jenifer Prince Devaraj" userId="c3fb109c-09d1-42a6-93f4-69472d709861" providerId="ADAL" clId="{256A768D-471F-4912-901D-189B2BA38085}" dt="2024-10-23T20:33:50.320" v="194" actId="47"/>
        <pc:sldMkLst>
          <pc:docMk/>
          <pc:sldMk cId="1224187573" sldId="771"/>
        </pc:sldMkLst>
      </pc:sldChg>
      <pc:sldChg chg="del">
        <pc:chgData name="Jenifer Prince Devaraj" userId="c3fb109c-09d1-42a6-93f4-69472d709861" providerId="ADAL" clId="{256A768D-471F-4912-901D-189B2BA38085}" dt="2024-10-23T20:33:51.316" v="196" actId="47"/>
        <pc:sldMkLst>
          <pc:docMk/>
          <pc:sldMk cId="2677846293" sldId="772"/>
        </pc:sldMkLst>
      </pc:sldChg>
      <pc:sldChg chg="del">
        <pc:chgData name="Jenifer Prince Devaraj" userId="c3fb109c-09d1-42a6-93f4-69472d709861" providerId="ADAL" clId="{256A768D-471F-4912-901D-189B2BA38085}" dt="2024-10-23T20:33:52.315" v="198" actId="47"/>
        <pc:sldMkLst>
          <pc:docMk/>
          <pc:sldMk cId="2643068939" sldId="773"/>
        </pc:sldMkLst>
      </pc:sldChg>
      <pc:sldChg chg="del">
        <pc:chgData name="Jenifer Prince Devaraj" userId="c3fb109c-09d1-42a6-93f4-69472d709861" providerId="ADAL" clId="{256A768D-471F-4912-901D-189B2BA38085}" dt="2024-10-23T20:33:57.475" v="203" actId="47"/>
        <pc:sldMkLst>
          <pc:docMk/>
          <pc:sldMk cId="3526990672" sldId="775"/>
        </pc:sldMkLst>
      </pc:sldChg>
      <pc:sldChg chg="del">
        <pc:chgData name="Jenifer Prince Devaraj" userId="c3fb109c-09d1-42a6-93f4-69472d709861" providerId="ADAL" clId="{256A768D-471F-4912-901D-189B2BA38085}" dt="2024-10-23T20:33:59.883" v="205" actId="47"/>
        <pc:sldMkLst>
          <pc:docMk/>
          <pc:sldMk cId="3993307243" sldId="778"/>
        </pc:sldMkLst>
      </pc:sldChg>
      <pc:sldChg chg="del">
        <pc:chgData name="Jenifer Prince Devaraj" userId="c3fb109c-09d1-42a6-93f4-69472d709861" providerId="ADAL" clId="{256A768D-471F-4912-901D-189B2BA38085}" dt="2024-10-23T20:34:00.324" v="206" actId="47"/>
        <pc:sldMkLst>
          <pc:docMk/>
          <pc:sldMk cId="3834609990" sldId="779"/>
        </pc:sldMkLst>
      </pc:sldChg>
      <pc:sldChg chg="del">
        <pc:chgData name="Jenifer Prince Devaraj" userId="c3fb109c-09d1-42a6-93f4-69472d709861" providerId="ADAL" clId="{256A768D-471F-4912-901D-189B2BA38085}" dt="2024-10-23T20:33:50.834" v="195" actId="47"/>
        <pc:sldMkLst>
          <pc:docMk/>
          <pc:sldMk cId="4205641587" sldId="780"/>
        </pc:sldMkLst>
      </pc:sldChg>
      <pc:sldChg chg="del">
        <pc:chgData name="Jenifer Prince Devaraj" userId="c3fb109c-09d1-42a6-93f4-69472d709861" providerId="ADAL" clId="{256A768D-471F-4912-901D-189B2BA38085}" dt="2024-10-23T20:33:49.862" v="193" actId="47"/>
        <pc:sldMkLst>
          <pc:docMk/>
          <pc:sldMk cId="934126449" sldId="781"/>
        </pc:sldMkLst>
      </pc:sldChg>
      <pc:sldChg chg="del">
        <pc:chgData name="Jenifer Prince Devaraj" userId="c3fb109c-09d1-42a6-93f4-69472d709861" providerId="ADAL" clId="{256A768D-471F-4912-901D-189B2BA38085}" dt="2024-10-23T20:33:47.656" v="188" actId="47"/>
        <pc:sldMkLst>
          <pc:docMk/>
          <pc:sldMk cId="2844427945" sldId="782"/>
        </pc:sldMkLst>
      </pc:sldChg>
      <pc:sldChg chg="del">
        <pc:chgData name="Jenifer Prince Devaraj" userId="c3fb109c-09d1-42a6-93f4-69472d709861" providerId="ADAL" clId="{256A768D-471F-4912-901D-189B2BA38085}" dt="2024-10-23T20:33:51.824" v="197" actId="47"/>
        <pc:sldMkLst>
          <pc:docMk/>
          <pc:sldMk cId="686487740" sldId="783"/>
        </pc:sldMkLst>
      </pc:sldChg>
      <pc:sldChg chg="del">
        <pc:chgData name="Jenifer Prince Devaraj" userId="c3fb109c-09d1-42a6-93f4-69472d709861" providerId="ADAL" clId="{256A768D-471F-4912-901D-189B2BA38085}" dt="2024-10-23T20:33:52.800" v="199" actId="47"/>
        <pc:sldMkLst>
          <pc:docMk/>
          <pc:sldMk cId="4262238117" sldId="784"/>
        </pc:sldMkLst>
      </pc:sldChg>
      <pc:sldChg chg="del">
        <pc:chgData name="Jenifer Prince Devaraj" userId="c3fb109c-09d1-42a6-93f4-69472d709861" providerId="ADAL" clId="{256A768D-471F-4912-901D-189B2BA38085}" dt="2024-10-23T20:33:58.266" v="204" actId="47"/>
        <pc:sldMkLst>
          <pc:docMk/>
          <pc:sldMk cId="2859174216" sldId="785"/>
        </pc:sldMkLst>
      </pc:sldChg>
      <pc:sldChg chg="del">
        <pc:chgData name="Jenifer Prince Devaraj" userId="c3fb109c-09d1-42a6-93f4-69472d709861" providerId="ADAL" clId="{256A768D-471F-4912-901D-189B2BA38085}" dt="2024-10-23T20:33:54.182" v="201" actId="47"/>
        <pc:sldMkLst>
          <pc:docMk/>
          <pc:sldMk cId="1264333702" sldId="791"/>
        </pc:sldMkLst>
      </pc:sldChg>
      <pc:sldChg chg="del">
        <pc:chgData name="Jenifer Prince Devaraj" userId="c3fb109c-09d1-42a6-93f4-69472d709861" providerId="ADAL" clId="{256A768D-471F-4912-901D-189B2BA38085}" dt="2024-10-23T20:33:54.612" v="202" actId="47"/>
        <pc:sldMkLst>
          <pc:docMk/>
          <pc:sldMk cId="2830068684" sldId="792"/>
        </pc:sldMkLst>
      </pc:sldChg>
      <pc:sldChg chg="del">
        <pc:chgData name="Jenifer Prince Devaraj" userId="c3fb109c-09d1-42a6-93f4-69472d709861" providerId="ADAL" clId="{256A768D-471F-4912-901D-189B2BA38085}" dt="2024-10-23T20:33:53.661" v="200" actId="47"/>
        <pc:sldMkLst>
          <pc:docMk/>
          <pc:sldMk cId="370224003" sldId="793"/>
        </pc:sldMkLst>
      </pc:sldChg>
      <pc:sldMasterChg chg="del delSldLayout">
        <pc:chgData name="Jenifer Prince Devaraj" userId="c3fb109c-09d1-42a6-93f4-69472d709861" providerId="ADAL" clId="{256A768D-471F-4912-901D-189B2BA38085}" dt="2024-10-23T20:30:25.675" v="119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256A768D-471F-4912-901D-189B2BA38085}" dt="2024-10-23T20:30:25.675" v="119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74" v="118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256A768D-471F-4912-901D-189B2BA38085}" dt="2024-10-23T20:30:25.674" v="118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74" v="118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76" v="120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256A768D-471F-4912-901D-189B2BA38085}" dt="2024-10-23T20:30:25.676" v="120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76" v="120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77" v="121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256A768D-471F-4912-901D-189B2BA38085}" dt="2024-10-23T20:30:25.677" v="121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77" v="121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78" v="122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256A768D-471F-4912-901D-189B2BA38085}" dt="2024-10-23T20:30:25.678" v="122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78" v="122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78" v="122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78" v="122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78" v="122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78" v="122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79" v="123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256A768D-471F-4912-901D-189B2BA38085}" dt="2024-10-23T20:30:25.679" v="123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79" v="123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80" v="124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256A768D-471F-4912-901D-189B2BA38085}" dt="2024-10-23T20:30:25.680" v="124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0" v="124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82" v="125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256A768D-471F-4912-901D-189B2BA38085}" dt="2024-10-23T20:30:25.682" v="125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2" v="125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2" v="125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2" v="125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2" v="125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2" v="125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85" v="127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256A768D-471F-4912-901D-189B2BA38085}" dt="2024-10-23T20:30:25.685" v="127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5" v="127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5" v="127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5" v="127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84" v="126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256A768D-471F-4912-901D-189B2BA38085}" dt="2024-10-23T20:30:25.684" v="126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4" v="126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4" v="126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4" v="126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4" v="126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86" v="128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256A768D-471F-4912-901D-189B2BA38085}" dt="2024-10-23T20:30:25.686" v="128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87" v="129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256A768D-471F-4912-901D-189B2BA38085}" dt="2024-10-23T20:30:25.687" v="129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7" v="129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7" v="129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7" v="129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87" v="129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90" v="130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256A768D-471F-4912-901D-189B2BA38085}" dt="2024-10-23T20:30:25.690" v="130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0" v="130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0" v="130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0" v="130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0" v="130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93" v="131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256A768D-471F-4912-901D-189B2BA38085}" dt="2024-10-23T20:30:25.693" v="131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3" v="131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3" v="131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3" v="131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3" v="131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95" v="132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256A768D-471F-4912-901D-189B2BA38085}" dt="2024-10-23T20:30:25.695" v="132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5" v="132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5" v="132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5" v="132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5" v="132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5" v="132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5" v="132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5" v="132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5" v="132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5" v="132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5" v="132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5" v="132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5" v="132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701" v="134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256A768D-471F-4912-901D-189B2BA38085}" dt="2024-10-23T20:30:25.701" v="134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701" v="134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701" v="134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701" v="134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701" v="134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701" v="135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256A768D-471F-4912-901D-189B2BA38085}" dt="2024-10-23T20:30:25.701" v="135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256A768D-471F-4912-901D-189B2BA38085}" dt="2024-10-23T20:30:25.698" v="133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256A768D-471F-4912-901D-189B2BA38085}" dt="2024-10-23T20:30:25.698" v="133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8" v="133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8" v="133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8" v="133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8" v="133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256A768D-471F-4912-901D-189B2BA38085}" dt="2024-10-23T20:30:25.698" v="133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Programming on PIC</a:t>
            </a:r>
          </a:p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12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Exercise 1: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an LED using the PIC16F877A microcontroller, with the LED connected to the first pin of PORTB (RB0).</a:t>
            </a:r>
          </a:p>
        </p:txBody>
      </p:sp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F08403-CE56-6257-F0CE-7ACD5AA245C4}"/>
              </a:ext>
            </a:extLst>
          </p:cNvPr>
          <p:cNvSpPr txBox="1"/>
          <p:nvPr/>
        </p:nvSpPr>
        <p:spPr>
          <a:xfrm>
            <a:off x="313028" y="1611613"/>
            <a:ext cx="11531214" cy="50353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#include &lt;16F877A.h&gt;           // Include the PIC16F877A header file</a:t>
            </a:r>
          </a:p>
          <a:p>
            <a:pPr>
              <a:lnSpc>
                <a:spcPct val="150000"/>
              </a:lnSpc>
            </a:pPr>
            <a:r>
              <a:rPr lang="en-GB" dirty="0"/>
              <a:t>#fuses HS,NOWDT,NOLVP       // Set fuses for high-speed oscillator, no watchdog timer, and no low-voltage programming</a:t>
            </a:r>
          </a:p>
          <a:p>
            <a:pPr>
              <a:lnSpc>
                <a:spcPct val="150000"/>
              </a:lnSpc>
            </a:pPr>
            <a:r>
              <a:rPr lang="en-GB" dirty="0"/>
              <a:t>#use delay(clock=20000000)  // Set the clock frequency to 20 MHz</a:t>
            </a:r>
          </a:p>
          <a:p>
            <a:pPr>
              <a:lnSpc>
                <a:spcPct val="150000"/>
              </a:lnSpc>
            </a:pPr>
            <a:r>
              <a:rPr lang="en-GB" dirty="0"/>
              <a:t>void main() {</a:t>
            </a:r>
          </a:p>
          <a:p>
            <a:pPr>
              <a:lnSpc>
                <a:spcPct val="150000"/>
              </a:lnSpc>
            </a:pPr>
            <a:r>
              <a:rPr lang="en-GB" dirty="0"/>
              <a:t>   </a:t>
            </a:r>
            <a:r>
              <a:rPr lang="en-GB" dirty="0" err="1"/>
              <a:t>set_tris_b</a:t>
            </a:r>
            <a:r>
              <a:rPr lang="en-GB" dirty="0"/>
              <a:t>(0b00000000);   // Set RB0 as output, others as input</a:t>
            </a:r>
          </a:p>
          <a:p>
            <a:pPr>
              <a:lnSpc>
                <a:spcPct val="150000"/>
              </a:lnSpc>
            </a:pPr>
            <a:r>
              <a:rPr lang="en-GB" dirty="0"/>
              <a:t>   while(TRUE) {             // Infinite loop</a:t>
            </a:r>
          </a:p>
          <a:p>
            <a:pPr>
              <a:lnSpc>
                <a:spcPct val="150000"/>
              </a:lnSpc>
            </a:pPr>
            <a:r>
              <a:rPr lang="en-GB" dirty="0"/>
              <a:t>      </a:t>
            </a:r>
            <a:r>
              <a:rPr lang="en-GB" dirty="0" err="1"/>
              <a:t>output_high</a:t>
            </a:r>
            <a:r>
              <a:rPr lang="en-GB" dirty="0"/>
              <a:t>(PIN_B0);  // Turn on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      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    </a:t>
            </a:r>
            <a:r>
              <a:rPr lang="en-GB" dirty="0" err="1"/>
              <a:t>output_low</a:t>
            </a:r>
            <a:r>
              <a:rPr lang="en-GB" dirty="0"/>
              <a:t>(PIN_B0);   // Turn off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      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 }</a:t>
            </a:r>
          </a:p>
          <a:p>
            <a:pPr>
              <a:lnSpc>
                <a:spcPct val="150000"/>
              </a:lnSpc>
            </a:pPr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4665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77B30A4-4EF9-BE5D-AE8D-15158E40A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9258" y="1435899"/>
            <a:ext cx="4013450" cy="4423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268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Exercise 2: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all the LEDs connected in Port B with a delay of 2 seconds using the PIC16F877A microcontroller.</a:t>
            </a:r>
          </a:p>
        </p:txBody>
      </p:sp>
    </p:spTree>
    <p:extLst>
      <p:ext uri="{BB962C8B-B14F-4D97-AF65-F5344CB8AC3E}">
        <p14:creationId xmlns:p14="http://schemas.microsoft.com/office/powerpoint/2010/main" val="3466855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C14B84-DAFF-4517-8155-EA1586A5F9DA}"/>
              </a:ext>
            </a:extLst>
          </p:cNvPr>
          <p:cNvSpPr txBox="1"/>
          <p:nvPr/>
        </p:nvSpPr>
        <p:spPr>
          <a:xfrm>
            <a:off x="1070891" y="1541497"/>
            <a:ext cx="791048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#include &lt;16F877A.h&gt;           // Include the header file for the PIC16F877A</a:t>
            </a:r>
          </a:p>
          <a:p>
            <a:r>
              <a:rPr lang="en-GB"/>
              <a:t>#fuses HS,NOWDT,NOLVP       // Set fuses for high-speed oscillator, no watchdog timer, no low-voltage programming</a:t>
            </a:r>
          </a:p>
          <a:p>
            <a:r>
              <a:rPr lang="en-GB"/>
              <a:t>#use delay(clock=20000000)  // Set the clock frequency to 20 MHz</a:t>
            </a:r>
          </a:p>
          <a:p>
            <a:endParaRPr lang="en-GB"/>
          </a:p>
          <a:p>
            <a:r>
              <a:rPr lang="en-GB"/>
              <a:t>void main() {</a:t>
            </a:r>
          </a:p>
          <a:p>
            <a:r>
              <a:rPr lang="en-GB"/>
              <a:t>    // Set all PORTB pins as output</a:t>
            </a:r>
          </a:p>
          <a:p>
            <a:r>
              <a:rPr lang="en-GB"/>
              <a:t>    </a:t>
            </a:r>
            <a:r>
              <a:rPr lang="en-GB" err="1"/>
              <a:t>set_tris_b</a:t>
            </a:r>
            <a:r>
              <a:rPr lang="en-GB"/>
              <a:t>(0x00);        // 0x00 means all pins are outputs (0 = output, 1 = input)</a:t>
            </a:r>
          </a:p>
          <a:p>
            <a:endParaRPr lang="en-GB"/>
          </a:p>
          <a:p>
            <a:r>
              <a:rPr lang="en-GB"/>
              <a:t>    while(TRUE) {            // Infinite loop</a:t>
            </a:r>
          </a:p>
          <a:p>
            <a:r>
              <a:rPr lang="en-GB"/>
              <a:t>        </a:t>
            </a:r>
            <a:r>
              <a:rPr lang="en-GB" err="1"/>
              <a:t>output_b</a:t>
            </a:r>
            <a:r>
              <a:rPr lang="en-GB"/>
              <a:t>(0xFF);      // Turn all pins on (0xFF = 11111111 in binary)</a:t>
            </a:r>
          </a:p>
          <a:p>
            <a:r>
              <a:rPr lang="en-GB"/>
              <a:t>        </a:t>
            </a:r>
            <a:r>
              <a:rPr lang="en-GB" err="1"/>
              <a:t>delay_ms</a:t>
            </a:r>
            <a:r>
              <a:rPr lang="en-GB"/>
              <a:t>(500);       // Wait for 500 milliseconds</a:t>
            </a:r>
          </a:p>
          <a:p>
            <a:r>
              <a:rPr lang="en-GB"/>
              <a:t>        </a:t>
            </a:r>
          </a:p>
          <a:p>
            <a:r>
              <a:rPr lang="en-GB"/>
              <a:t>        </a:t>
            </a:r>
            <a:r>
              <a:rPr lang="en-GB" err="1"/>
              <a:t>output_b</a:t>
            </a:r>
            <a:r>
              <a:rPr lang="en-GB"/>
              <a:t>(0x00);      // Turn all pins off (0x00 = 00000000 in binary)</a:t>
            </a:r>
          </a:p>
          <a:p>
            <a:r>
              <a:rPr lang="en-GB"/>
              <a:t>        </a:t>
            </a:r>
            <a:r>
              <a:rPr lang="en-GB" err="1"/>
              <a:t>delay_ms</a:t>
            </a:r>
            <a:r>
              <a:rPr lang="en-GB"/>
              <a:t>(500);       // Wait for 500 milliseconds</a:t>
            </a:r>
          </a:p>
          <a:p>
            <a:r>
              <a:rPr lang="en-GB"/>
              <a:t>    }</a:t>
            </a:r>
          </a:p>
          <a:p>
            <a:r>
              <a:rPr lang="en-GB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405240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1637F1-4582-C121-3262-26B294993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3834" y="1570246"/>
            <a:ext cx="6926780" cy="483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3862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5806a5be-3d87-4f31-8ff7-8106bccaa2f6"/>
  <p:tag name="SLIDO_EVENT_SECTION_UUID" val="3c3b2cec-d81c-4147-83dd-f0220aff9d58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496</Words>
  <Application>Microsoft Office PowerPoint</Application>
  <PresentationFormat>Widescreen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2024-10-24T11:42:03Z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