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78" r:id="rId4"/>
    <p:sldId id="260" r:id="rId5"/>
    <p:sldId id="261" r:id="rId6"/>
    <p:sldId id="262" r:id="rId7"/>
    <p:sldId id="264" r:id="rId8"/>
    <p:sldId id="272" r:id="rId9"/>
    <p:sldId id="273" r:id="rId10"/>
    <p:sldId id="274" r:id="rId11"/>
    <p:sldId id="266" r:id="rId12"/>
    <p:sldId id="267" r:id="rId13"/>
    <p:sldId id="275" r:id="rId14"/>
    <p:sldId id="268" r:id="rId15"/>
    <p:sldId id="269" r:id="rId16"/>
    <p:sldId id="270" r:id="rId17"/>
    <p:sldId id="271" r:id="rId18"/>
    <p:sldId id="279" r:id="rId19"/>
    <p:sldId id="276" r:id="rId20"/>
    <p:sldId id="25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9232E-A80C-D7B3-7D4A-525E37F7D6AB}" v="304" dt="2024-04-17T10:51:29.725"/>
    <p1510:client id="{676B02F7-DD51-BC74-20C8-003F1F1E2987}" v="239" dt="2024-04-15T17:50:49.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een Nyaa Amundam" userId="S::d.nyaa-amundam@uwtsd.ac.uk::4b698691-edcc-4839-b497-ea269d68787e" providerId="AD" clId="Web-{676B02F7-DD51-BC74-20C8-003F1F1E2987}"/>
    <pc:docChg chg="addSld delSld modSld sldOrd">
      <pc:chgData name="Doreen Nyaa Amundam" userId="S::d.nyaa-amundam@uwtsd.ac.uk::4b698691-edcc-4839-b497-ea269d68787e" providerId="AD" clId="Web-{676B02F7-DD51-BC74-20C8-003F1F1E2987}" dt="2024-04-15T17:50:49.574" v="232" actId="20577"/>
      <pc:docMkLst>
        <pc:docMk/>
      </pc:docMkLst>
      <pc:sldChg chg="modSp add del">
        <pc:chgData name="Doreen Nyaa Amundam" userId="S::d.nyaa-amundam@uwtsd.ac.uk::4b698691-edcc-4839-b497-ea269d68787e" providerId="AD" clId="Web-{676B02F7-DD51-BC74-20C8-003F1F1E2987}" dt="2024-04-15T17:34:01.446" v="218" actId="20577"/>
        <pc:sldMkLst>
          <pc:docMk/>
          <pc:sldMk cId="109857222" sldId="256"/>
        </pc:sldMkLst>
        <pc:spChg chg="mod">
          <ac:chgData name="Doreen Nyaa Amundam" userId="S::d.nyaa-amundam@uwtsd.ac.uk::4b698691-edcc-4839-b497-ea269d68787e" providerId="AD" clId="Web-{676B02F7-DD51-BC74-20C8-003F1F1E2987}" dt="2024-04-15T17:34:01.446" v="218" actId="20577"/>
          <ac:spMkLst>
            <pc:docMk/>
            <pc:sldMk cId="109857222" sldId="256"/>
            <ac:spMk id="3" creationId="{00000000-0000-0000-0000-000000000000}"/>
          </ac:spMkLst>
        </pc:spChg>
      </pc:sldChg>
      <pc:sldChg chg="modSp add">
        <pc:chgData name="Doreen Nyaa Amundam" userId="S::d.nyaa-amundam@uwtsd.ac.uk::4b698691-edcc-4839-b497-ea269d68787e" providerId="AD" clId="Web-{676B02F7-DD51-BC74-20C8-003F1F1E2987}" dt="2024-04-15T17:41:51.602" v="227" actId="20577"/>
        <pc:sldMkLst>
          <pc:docMk/>
          <pc:sldMk cId="1414019871" sldId="257"/>
        </pc:sldMkLst>
        <pc:spChg chg="mod">
          <ac:chgData name="Doreen Nyaa Amundam" userId="S::d.nyaa-amundam@uwtsd.ac.uk::4b698691-edcc-4839-b497-ea269d68787e" providerId="AD" clId="Web-{676B02F7-DD51-BC74-20C8-003F1F1E2987}" dt="2024-04-15T17:41:51.602" v="227" actId="20577"/>
          <ac:spMkLst>
            <pc:docMk/>
            <pc:sldMk cId="1414019871" sldId="257"/>
            <ac:spMk id="3" creationId="{1315FFF1-43FC-FCFE-BEC0-38B41837CFA3}"/>
          </ac:spMkLst>
        </pc:spChg>
      </pc:sldChg>
      <pc:sldChg chg="add">
        <pc:chgData name="Doreen Nyaa Amundam" userId="S::d.nyaa-amundam@uwtsd.ac.uk::4b698691-edcc-4839-b497-ea269d68787e" providerId="AD" clId="Web-{676B02F7-DD51-BC74-20C8-003F1F1E2987}" dt="2024-04-15T16:41:11.225" v="2"/>
        <pc:sldMkLst>
          <pc:docMk/>
          <pc:sldMk cId="3629139323" sldId="258"/>
        </pc:sldMkLst>
      </pc:sldChg>
      <pc:sldChg chg="modSp add del replId">
        <pc:chgData name="Doreen Nyaa Amundam" userId="S::d.nyaa-amundam@uwtsd.ac.uk::4b698691-edcc-4839-b497-ea269d68787e" providerId="AD" clId="Web-{676B02F7-DD51-BC74-20C8-003F1F1E2987}" dt="2024-04-15T16:41:51.773" v="6"/>
        <pc:sldMkLst>
          <pc:docMk/>
          <pc:sldMk cId="3458067452" sldId="259"/>
        </pc:sldMkLst>
        <pc:spChg chg="mod">
          <ac:chgData name="Doreen Nyaa Amundam" userId="S::d.nyaa-amundam@uwtsd.ac.uk::4b698691-edcc-4839-b497-ea269d68787e" providerId="AD" clId="Web-{676B02F7-DD51-BC74-20C8-003F1F1E2987}" dt="2024-04-15T16:41:34.554" v="4" actId="20577"/>
          <ac:spMkLst>
            <pc:docMk/>
            <pc:sldMk cId="3458067452" sldId="259"/>
            <ac:spMk id="3" creationId="{00000000-0000-0000-0000-000000000000}"/>
          </ac:spMkLst>
        </pc:spChg>
      </pc:sldChg>
      <pc:sldChg chg="modSp add">
        <pc:chgData name="Doreen Nyaa Amundam" userId="S::d.nyaa-amundam@uwtsd.ac.uk::4b698691-edcc-4839-b497-ea269d68787e" providerId="AD" clId="Web-{676B02F7-DD51-BC74-20C8-003F1F1E2987}" dt="2024-04-15T16:42:17.524" v="9" actId="20577"/>
        <pc:sldMkLst>
          <pc:docMk/>
          <pc:sldMk cId="3341478919" sldId="260"/>
        </pc:sldMkLst>
        <pc:spChg chg="mod">
          <ac:chgData name="Doreen Nyaa Amundam" userId="S::d.nyaa-amundam@uwtsd.ac.uk::4b698691-edcc-4839-b497-ea269d68787e" providerId="AD" clId="Web-{676B02F7-DD51-BC74-20C8-003F1F1E2987}" dt="2024-04-15T16:42:17.524" v="9" actId="20577"/>
          <ac:spMkLst>
            <pc:docMk/>
            <pc:sldMk cId="3341478919" sldId="260"/>
            <ac:spMk id="3" creationId="{00000000-0000-0000-0000-000000000000}"/>
          </ac:spMkLst>
        </pc:spChg>
      </pc:sldChg>
      <pc:sldChg chg="modSp add replId">
        <pc:chgData name="Doreen Nyaa Amundam" userId="S::d.nyaa-amundam@uwtsd.ac.uk::4b698691-edcc-4839-b497-ea269d68787e" providerId="AD" clId="Web-{676B02F7-DD51-BC74-20C8-003F1F1E2987}" dt="2024-04-15T16:43:37.839" v="13" actId="20577"/>
        <pc:sldMkLst>
          <pc:docMk/>
          <pc:sldMk cId="2671503209" sldId="261"/>
        </pc:sldMkLst>
        <pc:spChg chg="mod">
          <ac:chgData name="Doreen Nyaa Amundam" userId="S::d.nyaa-amundam@uwtsd.ac.uk::4b698691-edcc-4839-b497-ea269d68787e" providerId="AD" clId="Web-{676B02F7-DD51-BC74-20C8-003F1F1E2987}" dt="2024-04-15T16:43:37.839" v="13" actId="20577"/>
          <ac:spMkLst>
            <pc:docMk/>
            <pc:sldMk cId="2671503209" sldId="261"/>
            <ac:spMk id="3" creationId="{00000000-0000-0000-0000-000000000000}"/>
          </ac:spMkLst>
        </pc:spChg>
      </pc:sldChg>
      <pc:sldChg chg="addSp modSp add replId">
        <pc:chgData name="Doreen Nyaa Amundam" userId="S::d.nyaa-amundam@uwtsd.ac.uk::4b698691-edcc-4839-b497-ea269d68787e" providerId="AD" clId="Web-{676B02F7-DD51-BC74-20C8-003F1F1E2987}" dt="2024-04-15T16:44:56.639" v="18"/>
        <pc:sldMkLst>
          <pc:docMk/>
          <pc:sldMk cId="2743874316" sldId="262"/>
        </pc:sldMkLst>
        <pc:spChg chg="mod">
          <ac:chgData name="Doreen Nyaa Amundam" userId="S::d.nyaa-amundam@uwtsd.ac.uk::4b698691-edcc-4839-b497-ea269d68787e" providerId="AD" clId="Web-{676B02F7-DD51-BC74-20C8-003F1F1E2987}" dt="2024-04-15T16:44:56.233" v="17" actId="20577"/>
          <ac:spMkLst>
            <pc:docMk/>
            <pc:sldMk cId="2743874316" sldId="262"/>
            <ac:spMk id="3" creationId="{00000000-0000-0000-0000-000000000000}"/>
          </ac:spMkLst>
        </pc:spChg>
        <pc:picChg chg="add mod">
          <ac:chgData name="Doreen Nyaa Amundam" userId="S::d.nyaa-amundam@uwtsd.ac.uk::4b698691-edcc-4839-b497-ea269d68787e" providerId="AD" clId="Web-{676B02F7-DD51-BC74-20C8-003F1F1E2987}" dt="2024-04-15T16:44:56.639" v="18"/>
          <ac:picMkLst>
            <pc:docMk/>
            <pc:sldMk cId="2743874316" sldId="262"/>
            <ac:picMk id="2" creationId="{2AE113DA-68E0-F960-931B-C36D551C335A}"/>
          </ac:picMkLst>
        </pc:picChg>
      </pc:sldChg>
      <pc:sldChg chg="modSp add del replId">
        <pc:chgData name="Doreen Nyaa Amundam" userId="S::d.nyaa-amundam@uwtsd.ac.uk::4b698691-edcc-4839-b497-ea269d68787e" providerId="AD" clId="Web-{676B02F7-DD51-BC74-20C8-003F1F1E2987}" dt="2024-04-15T16:46:28.923" v="22"/>
        <pc:sldMkLst>
          <pc:docMk/>
          <pc:sldMk cId="1251276694" sldId="263"/>
        </pc:sldMkLst>
        <pc:spChg chg="mod">
          <ac:chgData name="Doreen Nyaa Amundam" userId="S::d.nyaa-amundam@uwtsd.ac.uk::4b698691-edcc-4839-b497-ea269d68787e" providerId="AD" clId="Web-{676B02F7-DD51-BC74-20C8-003F1F1E2987}" dt="2024-04-15T16:45:46.266" v="20" actId="20577"/>
          <ac:spMkLst>
            <pc:docMk/>
            <pc:sldMk cId="1251276694" sldId="263"/>
            <ac:spMk id="3" creationId="{00000000-0000-0000-0000-000000000000}"/>
          </ac:spMkLst>
        </pc:spChg>
      </pc:sldChg>
      <pc:sldChg chg="modSp add replId">
        <pc:chgData name="Doreen Nyaa Amundam" userId="S::d.nyaa-amundam@uwtsd.ac.uk::4b698691-edcc-4839-b497-ea269d68787e" providerId="AD" clId="Web-{676B02F7-DD51-BC74-20C8-003F1F1E2987}" dt="2024-04-15T16:47:05.503" v="25" actId="20577"/>
        <pc:sldMkLst>
          <pc:docMk/>
          <pc:sldMk cId="1945621957" sldId="264"/>
        </pc:sldMkLst>
        <pc:spChg chg="mod">
          <ac:chgData name="Doreen Nyaa Amundam" userId="S::d.nyaa-amundam@uwtsd.ac.uk::4b698691-edcc-4839-b497-ea269d68787e" providerId="AD" clId="Web-{676B02F7-DD51-BC74-20C8-003F1F1E2987}" dt="2024-04-15T16:47:05.503" v="25" actId="20577"/>
          <ac:spMkLst>
            <pc:docMk/>
            <pc:sldMk cId="1945621957" sldId="264"/>
            <ac:spMk id="3" creationId="{00000000-0000-0000-0000-000000000000}"/>
          </ac:spMkLst>
        </pc:spChg>
      </pc:sldChg>
      <pc:sldChg chg="modSp add del ord replId">
        <pc:chgData name="Doreen Nyaa Amundam" userId="S::d.nyaa-amundam@uwtsd.ac.uk::4b698691-edcc-4839-b497-ea269d68787e" providerId="AD" clId="Web-{676B02F7-DD51-BC74-20C8-003F1F1E2987}" dt="2024-04-15T17:17:19.564" v="96"/>
        <pc:sldMkLst>
          <pc:docMk/>
          <pc:sldMk cId="3323492505" sldId="265"/>
        </pc:sldMkLst>
        <pc:spChg chg="mod">
          <ac:chgData name="Doreen Nyaa Amundam" userId="S::d.nyaa-amundam@uwtsd.ac.uk::4b698691-edcc-4839-b497-ea269d68787e" providerId="AD" clId="Web-{676B02F7-DD51-BC74-20C8-003F1F1E2987}" dt="2024-04-15T17:15:53.218" v="94" actId="14100"/>
          <ac:spMkLst>
            <pc:docMk/>
            <pc:sldMk cId="3323492505" sldId="265"/>
            <ac:spMk id="3" creationId="{00000000-0000-0000-0000-000000000000}"/>
          </ac:spMkLst>
        </pc:spChg>
      </pc:sldChg>
      <pc:sldChg chg="addSp modSp add replId">
        <pc:chgData name="Doreen Nyaa Amundam" userId="S::d.nyaa-amundam@uwtsd.ac.uk::4b698691-edcc-4839-b497-ea269d68787e" providerId="AD" clId="Web-{676B02F7-DD51-BC74-20C8-003F1F1E2987}" dt="2024-04-15T16:49:09.757" v="34"/>
        <pc:sldMkLst>
          <pc:docMk/>
          <pc:sldMk cId="2674794439" sldId="266"/>
        </pc:sldMkLst>
        <pc:spChg chg="mod">
          <ac:chgData name="Doreen Nyaa Amundam" userId="S::d.nyaa-amundam@uwtsd.ac.uk::4b698691-edcc-4839-b497-ea269d68787e" providerId="AD" clId="Web-{676B02F7-DD51-BC74-20C8-003F1F1E2987}" dt="2024-04-15T16:49:09.460" v="33" actId="20577"/>
          <ac:spMkLst>
            <pc:docMk/>
            <pc:sldMk cId="2674794439" sldId="266"/>
            <ac:spMk id="3" creationId="{00000000-0000-0000-0000-000000000000}"/>
          </ac:spMkLst>
        </pc:spChg>
        <pc:picChg chg="add mod">
          <ac:chgData name="Doreen Nyaa Amundam" userId="S::d.nyaa-amundam@uwtsd.ac.uk::4b698691-edcc-4839-b497-ea269d68787e" providerId="AD" clId="Web-{676B02F7-DD51-BC74-20C8-003F1F1E2987}" dt="2024-04-15T16:49:09.757" v="34"/>
          <ac:picMkLst>
            <pc:docMk/>
            <pc:sldMk cId="2674794439" sldId="266"/>
            <ac:picMk id="2" creationId="{914EB3C7-AB1F-9E91-C399-E99EE4CBB40D}"/>
          </ac:picMkLst>
        </pc:picChg>
      </pc:sldChg>
      <pc:sldChg chg="delSp modSp new">
        <pc:chgData name="Doreen Nyaa Amundam" userId="S::d.nyaa-amundam@uwtsd.ac.uk::4b698691-edcc-4839-b497-ea269d68787e" providerId="AD" clId="Web-{676B02F7-DD51-BC74-20C8-003F1F1E2987}" dt="2024-04-15T16:50:42.604" v="38" actId="20577"/>
        <pc:sldMkLst>
          <pc:docMk/>
          <pc:sldMk cId="1027627675" sldId="267"/>
        </pc:sldMkLst>
        <pc:spChg chg="del">
          <ac:chgData name="Doreen Nyaa Amundam" userId="S::d.nyaa-amundam@uwtsd.ac.uk::4b698691-edcc-4839-b497-ea269d68787e" providerId="AD" clId="Web-{676B02F7-DD51-BC74-20C8-003F1F1E2987}" dt="2024-04-15T16:49:36.789" v="36"/>
          <ac:spMkLst>
            <pc:docMk/>
            <pc:sldMk cId="1027627675" sldId="267"/>
            <ac:spMk id="2" creationId="{CF1D11DF-26D0-4C22-0D5E-59B921B8D9AE}"/>
          </ac:spMkLst>
        </pc:spChg>
        <pc:spChg chg="mod">
          <ac:chgData name="Doreen Nyaa Amundam" userId="S::d.nyaa-amundam@uwtsd.ac.uk::4b698691-edcc-4839-b497-ea269d68787e" providerId="AD" clId="Web-{676B02F7-DD51-BC74-20C8-003F1F1E2987}" dt="2024-04-15T16:50:42.604" v="38" actId="20577"/>
          <ac:spMkLst>
            <pc:docMk/>
            <pc:sldMk cId="1027627675" sldId="267"/>
            <ac:spMk id="3" creationId="{AC5988DD-BCB1-542A-29F0-6C0F2213438E}"/>
          </ac:spMkLst>
        </pc:spChg>
      </pc:sldChg>
      <pc:sldChg chg="modSp add replId">
        <pc:chgData name="Doreen Nyaa Amundam" userId="S::d.nyaa-amundam@uwtsd.ac.uk::4b698691-edcc-4839-b497-ea269d68787e" providerId="AD" clId="Web-{676B02F7-DD51-BC74-20C8-003F1F1E2987}" dt="2024-04-15T16:52:21.154" v="42" actId="20577"/>
        <pc:sldMkLst>
          <pc:docMk/>
          <pc:sldMk cId="3451476043" sldId="268"/>
        </pc:sldMkLst>
        <pc:spChg chg="mod">
          <ac:chgData name="Doreen Nyaa Amundam" userId="S::d.nyaa-amundam@uwtsd.ac.uk::4b698691-edcc-4839-b497-ea269d68787e" providerId="AD" clId="Web-{676B02F7-DD51-BC74-20C8-003F1F1E2987}" dt="2024-04-15T16:52:21.154" v="42" actId="20577"/>
          <ac:spMkLst>
            <pc:docMk/>
            <pc:sldMk cId="3451476043" sldId="268"/>
            <ac:spMk id="3" creationId="{AC5988DD-BCB1-542A-29F0-6C0F2213438E}"/>
          </ac:spMkLst>
        </pc:spChg>
      </pc:sldChg>
      <pc:sldChg chg="delSp modSp new">
        <pc:chgData name="Doreen Nyaa Amundam" userId="S::d.nyaa-amundam@uwtsd.ac.uk::4b698691-edcc-4839-b497-ea269d68787e" providerId="AD" clId="Web-{676B02F7-DD51-BC74-20C8-003F1F1E2987}" dt="2024-04-15T16:53:24.875" v="46"/>
        <pc:sldMkLst>
          <pc:docMk/>
          <pc:sldMk cId="4087164922" sldId="269"/>
        </pc:sldMkLst>
        <pc:spChg chg="del">
          <ac:chgData name="Doreen Nyaa Amundam" userId="S::d.nyaa-amundam@uwtsd.ac.uk::4b698691-edcc-4839-b497-ea269d68787e" providerId="AD" clId="Web-{676B02F7-DD51-BC74-20C8-003F1F1E2987}" dt="2024-04-15T16:53:24.875" v="46"/>
          <ac:spMkLst>
            <pc:docMk/>
            <pc:sldMk cId="4087164922" sldId="269"/>
            <ac:spMk id="2" creationId="{A362DFBB-41A4-DD5D-EC78-18FF5321AD64}"/>
          </ac:spMkLst>
        </pc:spChg>
        <pc:spChg chg="mod">
          <ac:chgData name="Doreen Nyaa Amundam" userId="S::d.nyaa-amundam@uwtsd.ac.uk::4b698691-edcc-4839-b497-ea269d68787e" providerId="AD" clId="Web-{676B02F7-DD51-BC74-20C8-003F1F1E2987}" dt="2024-04-15T16:53:23.531" v="45" actId="20577"/>
          <ac:spMkLst>
            <pc:docMk/>
            <pc:sldMk cId="4087164922" sldId="269"/>
            <ac:spMk id="3" creationId="{2BCBD27F-1960-9913-66FE-7965AEA07BB9}"/>
          </ac:spMkLst>
        </pc:spChg>
      </pc:sldChg>
      <pc:sldChg chg="modSp add replId">
        <pc:chgData name="Doreen Nyaa Amundam" userId="S::d.nyaa-amundam@uwtsd.ac.uk::4b698691-edcc-4839-b497-ea269d68787e" providerId="AD" clId="Web-{676B02F7-DD51-BC74-20C8-003F1F1E2987}" dt="2024-04-15T16:54:11.095" v="50" actId="20577"/>
        <pc:sldMkLst>
          <pc:docMk/>
          <pc:sldMk cId="392495971" sldId="270"/>
        </pc:sldMkLst>
        <pc:spChg chg="mod">
          <ac:chgData name="Doreen Nyaa Amundam" userId="S::d.nyaa-amundam@uwtsd.ac.uk::4b698691-edcc-4839-b497-ea269d68787e" providerId="AD" clId="Web-{676B02F7-DD51-BC74-20C8-003F1F1E2987}" dt="2024-04-15T16:54:11.095" v="50" actId="20577"/>
          <ac:spMkLst>
            <pc:docMk/>
            <pc:sldMk cId="392495971" sldId="270"/>
            <ac:spMk id="3" creationId="{2BCBD27F-1960-9913-66FE-7965AEA07BB9}"/>
          </ac:spMkLst>
        </pc:spChg>
      </pc:sldChg>
      <pc:sldChg chg="modSp add replId">
        <pc:chgData name="Doreen Nyaa Amundam" userId="S::d.nyaa-amundam@uwtsd.ac.uk::4b698691-edcc-4839-b497-ea269d68787e" providerId="AD" clId="Web-{676B02F7-DD51-BC74-20C8-003F1F1E2987}" dt="2024-04-15T16:55:29.129" v="57" actId="20577"/>
        <pc:sldMkLst>
          <pc:docMk/>
          <pc:sldMk cId="606791703" sldId="271"/>
        </pc:sldMkLst>
        <pc:spChg chg="mod">
          <ac:chgData name="Doreen Nyaa Amundam" userId="S::d.nyaa-amundam@uwtsd.ac.uk::4b698691-edcc-4839-b497-ea269d68787e" providerId="AD" clId="Web-{676B02F7-DD51-BC74-20C8-003F1F1E2987}" dt="2024-04-15T16:55:29.129" v="57" actId="20577"/>
          <ac:spMkLst>
            <pc:docMk/>
            <pc:sldMk cId="606791703" sldId="271"/>
            <ac:spMk id="3" creationId="{2BCBD27F-1960-9913-66FE-7965AEA07BB9}"/>
          </ac:spMkLst>
        </pc:spChg>
      </pc:sldChg>
      <pc:sldChg chg="addSp modSp add replId">
        <pc:chgData name="Doreen Nyaa Amundam" userId="S::d.nyaa-amundam@uwtsd.ac.uk::4b698691-edcc-4839-b497-ea269d68787e" providerId="AD" clId="Web-{676B02F7-DD51-BC74-20C8-003F1F1E2987}" dt="2024-04-15T17:13:53.589" v="91" actId="20577"/>
        <pc:sldMkLst>
          <pc:docMk/>
          <pc:sldMk cId="2552879336" sldId="272"/>
        </pc:sldMkLst>
        <pc:spChg chg="mod">
          <ac:chgData name="Doreen Nyaa Amundam" userId="S::d.nyaa-amundam@uwtsd.ac.uk::4b698691-edcc-4839-b497-ea269d68787e" providerId="AD" clId="Web-{676B02F7-DD51-BC74-20C8-003F1F1E2987}" dt="2024-04-15T17:13:53.589" v="91" actId="20577"/>
          <ac:spMkLst>
            <pc:docMk/>
            <pc:sldMk cId="2552879336" sldId="272"/>
            <ac:spMk id="3" creationId="{00000000-0000-0000-0000-000000000000}"/>
          </ac:spMkLst>
        </pc:spChg>
        <pc:picChg chg="add mod">
          <ac:chgData name="Doreen Nyaa Amundam" userId="S::d.nyaa-amundam@uwtsd.ac.uk::4b698691-edcc-4839-b497-ea269d68787e" providerId="AD" clId="Web-{676B02F7-DD51-BC74-20C8-003F1F1E2987}" dt="2024-04-15T17:13:21.197" v="87" actId="14100"/>
          <ac:picMkLst>
            <pc:docMk/>
            <pc:sldMk cId="2552879336" sldId="272"/>
            <ac:picMk id="2" creationId="{A77DF80B-7A48-A388-2269-E8A800EDDB95}"/>
          </ac:picMkLst>
        </pc:picChg>
      </pc:sldChg>
      <pc:sldChg chg="add replId">
        <pc:chgData name="Doreen Nyaa Amundam" userId="S::d.nyaa-amundam@uwtsd.ac.uk::4b698691-edcc-4839-b497-ea269d68787e" providerId="AD" clId="Web-{676B02F7-DD51-BC74-20C8-003F1F1E2987}" dt="2024-04-15T17:15:35.936" v="92"/>
        <pc:sldMkLst>
          <pc:docMk/>
          <pc:sldMk cId="1028026635" sldId="273"/>
        </pc:sldMkLst>
      </pc:sldChg>
      <pc:sldChg chg="addSp modSp add replId">
        <pc:chgData name="Doreen Nyaa Amundam" userId="S::d.nyaa-amundam@uwtsd.ac.uk::4b698691-edcc-4839-b497-ea269d68787e" providerId="AD" clId="Web-{676B02F7-DD51-BC74-20C8-003F1F1E2987}" dt="2024-04-15T17:17:48.112" v="103" actId="14100"/>
        <pc:sldMkLst>
          <pc:docMk/>
          <pc:sldMk cId="857363618" sldId="274"/>
        </pc:sldMkLst>
        <pc:spChg chg="mod">
          <ac:chgData name="Doreen Nyaa Amundam" userId="S::d.nyaa-amundam@uwtsd.ac.uk::4b698691-edcc-4839-b497-ea269d68787e" providerId="AD" clId="Web-{676B02F7-DD51-BC74-20C8-003F1F1E2987}" dt="2024-04-15T17:17:35.940" v="99" actId="20577"/>
          <ac:spMkLst>
            <pc:docMk/>
            <pc:sldMk cId="857363618" sldId="274"/>
            <ac:spMk id="3" creationId="{00000000-0000-0000-0000-000000000000}"/>
          </ac:spMkLst>
        </pc:spChg>
        <pc:picChg chg="add mod">
          <ac:chgData name="Doreen Nyaa Amundam" userId="S::d.nyaa-amundam@uwtsd.ac.uk::4b698691-edcc-4839-b497-ea269d68787e" providerId="AD" clId="Web-{676B02F7-DD51-BC74-20C8-003F1F1E2987}" dt="2024-04-15T17:17:48.112" v="103" actId="14100"/>
          <ac:picMkLst>
            <pc:docMk/>
            <pc:sldMk cId="857363618" sldId="274"/>
            <ac:picMk id="2" creationId="{4FB7E7A6-DC26-51C8-BEDA-3336397D7790}"/>
          </ac:picMkLst>
        </pc:picChg>
      </pc:sldChg>
      <pc:sldChg chg="addSp delSp modSp add replId">
        <pc:chgData name="Doreen Nyaa Amundam" userId="S::d.nyaa-amundam@uwtsd.ac.uk::4b698691-edcc-4839-b497-ea269d68787e" providerId="AD" clId="Web-{676B02F7-DD51-BC74-20C8-003F1F1E2987}" dt="2024-04-15T17:21:55.652" v="113" actId="14100"/>
        <pc:sldMkLst>
          <pc:docMk/>
          <pc:sldMk cId="2617184260" sldId="275"/>
        </pc:sldMkLst>
        <pc:spChg chg="del mod">
          <ac:chgData name="Doreen Nyaa Amundam" userId="S::d.nyaa-amundam@uwtsd.ac.uk::4b698691-edcc-4839-b497-ea269d68787e" providerId="AD" clId="Web-{676B02F7-DD51-BC74-20C8-003F1F1E2987}" dt="2024-04-15T17:21:36.151" v="108"/>
          <ac:spMkLst>
            <pc:docMk/>
            <pc:sldMk cId="2617184260" sldId="275"/>
            <ac:spMk id="3" creationId="{AC5988DD-BCB1-542A-29F0-6C0F2213438E}"/>
          </ac:spMkLst>
        </pc:spChg>
        <pc:picChg chg="add mod ord">
          <ac:chgData name="Doreen Nyaa Amundam" userId="S::d.nyaa-amundam@uwtsd.ac.uk::4b698691-edcc-4839-b497-ea269d68787e" providerId="AD" clId="Web-{676B02F7-DD51-BC74-20C8-003F1F1E2987}" dt="2024-04-15T17:21:55.652" v="113" actId="14100"/>
          <ac:picMkLst>
            <pc:docMk/>
            <pc:sldMk cId="2617184260" sldId="275"/>
            <ac:picMk id="2" creationId="{5E84A379-FF28-32F2-9AA9-046B283E8183}"/>
          </ac:picMkLst>
        </pc:picChg>
      </pc:sldChg>
      <pc:sldChg chg="modSp new">
        <pc:chgData name="Doreen Nyaa Amundam" userId="S::d.nyaa-amundam@uwtsd.ac.uk::4b698691-edcc-4839-b497-ea269d68787e" providerId="AD" clId="Web-{676B02F7-DD51-BC74-20C8-003F1F1E2987}" dt="2024-04-15T17:32:31.037" v="208" actId="14100"/>
        <pc:sldMkLst>
          <pc:docMk/>
          <pc:sldMk cId="623830522" sldId="276"/>
        </pc:sldMkLst>
        <pc:spChg chg="mod">
          <ac:chgData name="Doreen Nyaa Amundam" userId="S::d.nyaa-amundam@uwtsd.ac.uk::4b698691-edcc-4839-b497-ea269d68787e" providerId="AD" clId="Web-{676B02F7-DD51-BC74-20C8-003F1F1E2987}" dt="2024-04-15T17:26:21.805" v="133" actId="20577"/>
          <ac:spMkLst>
            <pc:docMk/>
            <pc:sldMk cId="623830522" sldId="276"/>
            <ac:spMk id="2" creationId="{C63BB6C8-C020-8269-A099-30C54681284C}"/>
          </ac:spMkLst>
        </pc:spChg>
        <pc:spChg chg="mod">
          <ac:chgData name="Doreen Nyaa Amundam" userId="S::d.nyaa-amundam@uwtsd.ac.uk::4b698691-edcc-4839-b497-ea269d68787e" providerId="AD" clId="Web-{676B02F7-DD51-BC74-20C8-003F1F1E2987}" dt="2024-04-15T17:32:31.037" v="208" actId="14100"/>
          <ac:spMkLst>
            <pc:docMk/>
            <pc:sldMk cId="623830522" sldId="276"/>
            <ac:spMk id="3" creationId="{5424F5C9-43F4-BA04-8CDC-DF615471746F}"/>
          </ac:spMkLst>
        </pc:spChg>
      </pc:sldChg>
      <pc:sldChg chg="modSp add del replId">
        <pc:chgData name="Doreen Nyaa Amundam" userId="S::d.nyaa-amundam@uwtsd.ac.uk::4b698691-edcc-4839-b497-ea269d68787e" providerId="AD" clId="Web-{676B02F7-DD51-BC74-20C8-003F1F1E2987}" dt="2024-04-15T17:26:02.555" v="124"/>
        <pc:sldMkLst>
          <pc:docMk/>
          <pc:sldMk cId="988695096" sldId="276"/>
        </pc:sldMkLst>
        <pc:spChg chg="mod">
          <ac:chgData name="Doreen Nyaa Amundam" userId="S::d.nyaa-amundam@uwtsd.ac.uk::4b698691-edcc-4839-b497-ea269d68787e" providerId="AD" clId="Web-{676B02F7-DD51-BC74-20C8-003F1F1E2987}" dt="2024-04-15T17:25:42.538" v="123" actId="14100"/>
          <ac:spMkLst>
            <pc:docMk/>
            <pc:sldMk cId="988695096" sldId="276"/>
            <ac:spMk id="3" creationId="{2BCBD27F-1960-9913-66FE-7965AEA07BB9}"/>
          </ac:spMkLst>
        </pc:spChg>
      </pc:sldChg>
      <pc:sldChg chg="delSp modSp new">
        <pc:chgData name="Doreen Nyaa Amundam" userId="S::d.nyaa-amundam@uwtsd.ac.uk::4b698691-edcc-4839-b497-ea269d68787e" providerId="AD" clId="Web-{676B02F7-DD51-BC74-20C8-003F1F1E2987}" dt="2024-04-15T17:50:49.574" v="232" actId="20577"/>
        <pc:sldMkLst>
          <pc:docMk/>
          <pc:sldMk cId="145707166" sldId="277"/>
        </pc:sldMkLst>
        <pc:spChg chg="del">
          <ac:chgData name="Doreen Nyaa Amundam" userId="S::d.nyaa-amundam@uwtsd.ac.uk::4b698691-edcc-4839-b497-ea269d68787e" providerId="AD" clId="Web-{676B02F7-DD51-BC74-20C8-003F1F1E2987}" dt="2024-04-15T17:48:49.836" v="229"/>
          <ac:spMkLst>
            <pc:docMk/>
            <pc:sldMk cId="145707166" sldId="277"/>
            <ac:spMk id="2" creationId="{F7F95B87-2991-85A2-BF6C-F0DDAA3C140C}"/>
          </ac:spMkLst>
        </pc:spChg>
        <pc:spChg chg="mod">
          <ac:chgData name="Doreen Nyaa Amundam" userId="S::d.nyaa-amundam@uwtsd.ac.uk::4b698691-edcc-4839-b497-ea269d68787e" providerId="AD" clId="Web-{676B02F7-DD51-BC74-20C8-003F1F1E2987}" dt="2024-04-15T17:50:49.574" v="232" actId="20577"/>
          <ac:spMkLst>
            <pc:docMk/>
            <pc:sldMk cId="145707166" sldId="277"/>
            <ac:spMk id="3" creationId="{C1E61532-337D-6715-FF84-EA1943CE342A}"/>
          </ac:spMkLst>
        </pc:spChg>
      </pc:sldChg>
    </pc:docChg>
  </pc:docChgLst>
  <pc:docChgLst>
    <pc:chgData name="Doreen Nyaa Amundam" userId="S::d.nyaa-amundam@uwtsd.ac.uk::4b698691-edcc-4839-b497-ea269d68787e" providerId="AD" clId="Web-{1119232E-A80C-D7B3-7D4A-525E37F7D6AB}"/>
    <pc:docChg chg="addSld delSld modSld">
      <pc:chgData name="Doreen Nyaa Amundam" userId="S::d.nyaa-amundam@uwtsd.ac.uk::4b698691-edcc-4839-b497-ea269d68787e" providerId="AD" clId="Web-{1119232E-A80C-D7B3-7D4A-525E37F7D6AB}" dt="2024-04-17T10:51:25.271" v="296" actId="20577"/>
      <pc:docMkLst>
        <pc:docMk/>
      </pc:docMkLst>
      <pc:sldChg chg="modSp">
        <pc:chgData name="Doreen Nyaa Amundam" userId="S::d.nyaa-amundam@uwtsd.ac.uk::4b698691-edcc-4839-b497-ea269d68787e" providerId="AD" clId="Web-{1119232E-A80C-D7B3-7D4A-525E37F7D6AB}" dt="2024-04-17T10:50:21.332" v="293" actId="20577"/>
        <pc:sldMkLst>
          <pc:docMk/>
          <pc:sldMk cId="109857222" sldId="256"/>
        </pc:sldMkLst>
        <pc:spChg chg="mod">
          <ac:chgData name="Doreen Nyaa Amundam" userId="S::d.nyaa-amundam@uwtsd.ac.uk::4b698691-edcc-4839-b497-ea269d68787e" providerId="AD" clId="Web-{1119232E-A80C-D7B3-7D4A-525E37F7D6AB}" dt="2024-04-17T10:50:21.332" v="293" actId="20577"/>
          <ac:spMkLst>
            <pc:docMk/>
            <pc:sldMk cId="109857222" sldId="256"/>
            <ac:spMk id="3" creationId="{00000000-0000-0000-0000-000000000000}"/>
          </ac:spMkLst>
        </pc:spChg>
      </pc:sldChg>
      <pc:sldChg chg="modSp">
        <pc:chgData name="Doreen Nyaa Amundam" userId="S::d.nyaa-amundam@uwtsd.ac.uk::4b698691-edcc-4839-b497-ea269d68787e" providerId="AD" clId="Web-{1119232E-A80C-D7B3-7D4A-525E37F7D6AB}" dt="2024-04-17T10:51:25.271" v="296" actId="20577"/>
        <pc:sldMkLst>
          <pc:docMk/>
          <pc:sldMk cId="3629139323" sldId="258"/>
        </pc:sldMkLst>
        <pc:spChg chg="mod">
          <ac:chgData name="Doreen Nyaa Amundam" userId="S::d.nyaa-amundam@uwtsd.ac.uk::4b698691-edcc-4839-b497-ea269d68787e" providerId="AD" clId="Web-{1119232E-A80C-D7B3-7D4A-525E37F7D6AB}" dt="2024-04-17T10:51:25.271" v="296" actId="20577"/>
          <ac:spMkLst>
            <pc:docMk/>
            <pc:sldMk cId="3629139323" sldId="258"/>
            <ac:spMk id="3" creationId="{00000000-0000-0000-0000-000000000000}"/>
          </ac:spMkLst>
        </pc:spChg>
      </pc:sldChg>
      <pc:sldChg chg="modSp">
        <pc:chgData name="Doreen Nyaa Amundam" userId="S::d.nyaa-amundam@uwtsd.ac.uk::4b698691-edcc-4839-b497-ea269d68787e" providerId="AD" clId="Web-{1119232E-A80C-D7B3-7D4A-525E37F7D6AB}" dt="2024-04-17T10:27:30.934" v="68" actId="20577"/>
        <pc:sldMkLst>
          <pc:docMk/>
          <pc:sldMk cId="3341478919" sldId="260"/>
        </pc:sldMkLst>
        <pc:spChg chg="mod">
          <ac:chgData name="Doreen Nyaa Amundam" userId="S::d.nyaa-amundam@uwtsd.ac.uk::4b698691-edcc-4839-b497-ea269d68787e" providerId="AD" clId="Web-{1119232E-A80C-D7B3-7D4A-525E37F7D6AB}" dt="2024-04-17T10:27:30.934" v="68" actId="20577"/>
          <ac:spMkLst>
            <pc:docMk/>
            <pc:sldMk cId="3341478919" sldId="260"/>
            <ac:spMk id="3" creationId="{00000000-0000-0000-0000-000000000000}"/>
          </ac:spMkLst>
        </pc:spChg>
      </pc:sldChg>
      <pc:sldChg chg="modSp">
        <pc:chgData name="Doreen Nyaa Amundam" userId="S::d.nyaa-amundam@uwtsd.ac.uk::4b698691-edcc-4839-b497-ea269d68787e" providerId="AD" clId="Web-{1119232E-A80C-D7B3-7D4A-525E37F7D6AB}" dt="2024-04-17T10:28:56.843" v="90" actId="20577"/>
        <pc:sldMkLst>
          <pc:docMk/>
          <pc:sldMk cId="2671503209" sldId="261"/>
        </pc:sldMkLst>
        <pc:spChg chg="mod">
          <ac:chgData name="Doreen Nyaa Amundam" userId="S::d.nyaa-amundam@uwtsd.ac.uk::4b698691-edcc-4839-b497-ea269d68787e" providerId="AD" clId="Web-{1119232E-A80C-D7B3-7D4A-525E37F7D6AB}" dt="2024-04-17T10:28:56.843" v="90" actId="20577"/>
          <ac:spMkLst>
            <pc:docMk/>
            <pc:sldMk cId="2671503209" sldId="261"/>
            <ac:spMk id="3" creationId="{00000000-0000-0000-0000-000000000000}"/>
          </ac:spMkLst>
        </pc:spChg>
      </pc:sldChg>
      <pc:sldChg chg="modSp">
        <pc:chgData name="Doreen Nyaa Amundam" userId="S::d.nyaa-amundam@uwtsd.ac.uk::4b698691-edcc-4839-b497-ea269d68787e" providerId="AD" clId="Web-{1119232E-A80C-D7B3-7D4A-525E37F7D6AB}" dt="2024-04-17T10:29:37.781" v="97" actId="1076"/>
        <pc:sldMkLst>
          <pc:docMk/>
          <pc:sldMk cId="2743874316" sldId="262"/>
        </pc:sldMkLst>
        <pc:spChg chg="mod">
          <ac:chgData name="Doreen Nyaa Amundam" userId="S::d.nyaa-amundam@uwtsd.ac.uk::4b698691-edcc-4839-b497-ea269d68787e" providerId="AD" clId="Web-{1119232E-A80C-D7B3-7D4A-525E37F7D6AB}" dt="2024-04-17T10:29:30.750" v="96" actId="20577"/>
          <ac:spMkLst>
            <pc:docMk/>
            <pc:sldMk cId="2743874316" sldId="262"/>
            <ac:spMk id="3" creationId="{00000000-0000-0000-0000-000000000000}"/>
          </ac:spMkLst>
        </pc:spChg>
        <pc:picChg chg="mod">
          <ac:chgData name="Doreen Nyaa Amundam" userId="S::d.nyaa-amundam@uwtsd.ac.uk::4b698691-edcc-4839-b497-ea269d68787e" providerId="AD" clId="Web-{1119232E-A80C-D7B3-7D4A-525E37F7D6AB}" dt="2024-04-17T10:29:37.781" v="97" actId="1076"/>
          <ac:picMkLst>
            <pc:docMk/>
            <pc:sldMk cId="2743874316" sldId="262"/>
            <ac:picMk id="2" creationId="{2AE113DA-68E0-F960-931B-C36D551C335A}"/>
          </ac:picMkLst>
        </pc:picChg>
      </pc:sldChg>
      <pc:sldChg chg="modSp">
        <pc:chgData name="Doreen Nyaa Amundam" userId="S::d.nyaa-amundam@uwtsd.ac.uk::4b698691-edcc-4839-b497-ea269d68787e" providerId="AD" clId="Web-{1119232E-A80C-D7B3-7D4A-525E37F7D6AB}" dt="2024-04-17T10:31:28.894" v="112" actId="20577"/>
        <pc:sldMkLst>
          <pc:docMk/>
          <pc:sldMk cId="1945621957" sldId="264"/>
        </pc:sldMkLst>
        <pc:spChg chg="mod">
          <ac:chgData name="Doreen Nyaa Amundam" userId="S::d.nyaa-amundam@uwtsd.ac.uk::4b698691-edcc-4839-b497-ea269d68787e" providerId="AD" clId="Web-{1119232E-A80C-D7B3-7D4A-525E37F7D6AB}" dt="2024-04-17T10:31:28.894" v="112" actId="20577"/>
          <ac:spMkLst>
            <pc:docMk/>
            <pc:sldMk cId="1945621957" sldId="264"/>
            <ac:spMk id="3" creationId="{00000000-0000-0000-0000-000000000000}"/>
          </ac:spMkLst>
        </pc:spChg>
      </pc:sldChg>
      <pc:sldChg chg="modSp">
        <pc:chgData name="Doreen Nyaa Amundam" userId="S::d.nyaa-amundam@uwtsd.ac.uk::4b698691-edcc-4839-b497-ea269d68787e" providerId="AD" clId="Web-{1119232E-A80C-D7B3-7D4A-525E37F7D6AB}" dt="2024-04-17T10:34:08.789" v="121" actId="14100"/>
        <pc:sldMkLst>
          <pc:docMk/>
          <pc:sldMk cId="2674794439" sldId="266"/>
        </pc:sldMkLst>
        <pc:spChg chg="mod">
          <ac:chgData name="Doreen Nyaa Amundam" userId="S::d.nyaa-amundam@uwtsd.ac.uk::4b698691-edcc-4839-b497-ea269d68787e" providerId="AD" clId="Web-{1119232E-A80C-D7B3-7D4A-525E37F7D6AB}" dt="2024-04-17T10:34:08.789" v="121" actId="14100"/>
          <ac:spMkLst>
            <pc:docMk/>
            <pc:sldMk cId="2674794439" sldId="266"/>
            <ac:spMk id="3" creationId="{00000000-0000-0000-0000-000000000000}"/>
          </ac:spMkLst>
        </pc:spChg>
        <pc:picChg chg="mod">
          <ac:chgData name="Doreen Nyaa Amundam" userId="S::d.nyaa-amundam@uwtsd.ac.uk::4b698691-edcc-4839-b497-ea269d68787e" providerId="AD" clId="Web-{1119232E-A80C-D7B3-7D4A-525E37F7D6AB}" dt="2024-04-17T10:33:23.366" v="116" actId="1076"/>
          <ac:picMkLst>
            <pc:docMk/>
            <pc:sldMk cId="2674794439" sldId="266"/>
            <ac:picMk id="2" creationId="{914EB3C7-AB1F-9E91-C399-E99EE4CBB40D}"/>
          </ac:picMkLst>
        </pc:picChg>
      </pc:sldChg>
      <pc:sldChg chg="modSp">
        <pc:chgData name="Doreen Nyaa Amundam" userId="S::d.nyaa-amundam@uwtsd.ac.uk::4b698691-edcc-4839-b497-ea269d68787e" providerId="AD" clId="Web-{1119232E-A80C-D7B3-7D4A-525E37F7D6AB}" dt="2024-04-17T10:36:30.074" v="150" actId="20577"/>
        <pc:sldMkLst>
          <pc:docMk/>
          <pc:sldMk cId="1027627675" sldId="267"/>
        </pc:sldMkLst>
        <pc:spChg chg="mod">
          <ac:chgData name="Doreen Nyaa Amundam" userId="S::d.nyaa-amundam@uwtsd.ac.uk::4b698691-edcc-4839-b497-ea269d68787e" providerId="AD" clId="Web-{1119232E-A80C-D7B3-7D4A-525E37F7D6AB}" dt="2024-04-17T10:36:30.074" v="150" actId="20577"/>
          <ac:spMkLst>
            <pc:docMk/>
            <pc:sldMk cId="1027627675" sldId="267"/>
            <ac:spMk id="3" creationId="{AC5988DD-BCB1-542A-29F0-6C0F2213438E}"/>
          </ac:spMkLst>
        </pc:spChg>
      </pc:sldChg>
      <pc:sldChg chg="modSp">
        <pc:chgData name="Doreen Nyaa Amundam" userId="S::d.nyaa-amundam@uwtsd.ac.uk::4b698691-edcc-4839-b497-ea269d68787e" providerId="AD" clId="Web-{1119232E-A80C-D7B3-7D4A-525E37F7D6AB}" dt="2024-04-17T10:38:37.172" v="164" actId="20577"/>
        <pc:sldMkLst>
          <pc:docMk/>
          <pc:sldMk cId="3451476043" sldId="268"/>
        </pc:sldMkLst>
        <pc:spChg chg="mod">
          <ac:chgData name="Doreen Nyaa Amundam" userId="S::d.nyaa-amundam@uwtsd.ac.uk::4b698691-edcc-4839-b497-ea269d68787e" providerId="AD" clId="Web-{1119232E-A80C-D7B3-7D4A-525E37F7D6AB}" dt="2024-04-17T10:38:37.172" v="164" actId="20577"/>
          <ac:spMkLst>
            <pc:docMk/>
            <pc:sldMk cId="3451476043" sldId="268"/>
            <ac:spMk id="3" creationId="{AC5988DD-BCB1-542A-29F0-6C0F2213438E}"/>
          </ac:spMkLst>
        </pc:spChg>
      </pc:sldChg>
      <pc:sldChg chg="modSp">
        <pc:chgData name="Doreen Nyaa Amundam" userId="S::d.nyaa-amundam@uwtsd.ac.uk::4b698691-edcc-4839-b497-ea269d68787e" providerId="AD" clId="Web-{1119232E-A80C-D7B3-7D4A-525E37F7D6AB}" dt="2024-04-17T10:39:33.986" v="171" actId="20577"/>
        <pc:sldMkLst>
          <pc:docMk/>
          <pc:sldMk cId="4087164922" sldId="269"/>
        </pc:sldMkLst>
        <pc:spChg chg="mod">
          <ac:chgData name="Doreen Nyaa Amundam" userId="S::d.nyaa-amundam@uwtsd.ac.uk::4b698691-edcc-4839-b497-ea269d68787e" providerId="AD" clId="Web-{1119232E-A80C-D7B3-7D4A-525E37F7D6AB}" dt="2024-04-17T10:39:33.986" v="171" actId="20577"/>
          <ac:spMkLst>
            <pc:docMk/>
            <pc:sldMk cId="4087164922" sldId="269"/>
            <ac:spMk id="3" creationId="{2BCBD27F-1960-9913-66FE-7965AEA07BB9}"/>
          </ac:spMkLst>
        </pc:spChg>
      </pc:sldChg>
      <pc:sldChg chg="modSp">
        <pc:chgData name="Doreen Nyaa Amundam" userId="S::d.nyaa-amundam@uwtsd.ac.uk::4b698691-edcc-4839-b497-ea269d68787e" providerId="AD" clId="Web-{1119232E-A80C-D7B3-7D4A-525E37F7D6AB}" dt="2024-04-17T10:41:10.410" v="200" actId="20577"/>
        <pc:sldMkLst>
          <pc:docMk/>
          <pc:sldMk cId="392495971" sldId="270"/>
        </pc:sldMkLst>
        <pc:spChg chg="mod">
          <ac:chgData name="Doreen Nyaa Amundam" userId="S::d.nyaa-amundam@uwtsd.ac.uk::4b698691-edcc-4839-b497-ea269d68787e" providerId="AD" clId="Web-{1119232E-A80C-D7B3-7D4A-525E37F7D6AB}" dt="2024-04-17T10:41:10.410" v="200" actId="20577"/>
          <ac:spMkLst>
            <pc:docMk/>
            <pc:sldMk cId="392495971" sldId="270"/>
            <ac:spMk id="3" creationId="{2BCBD27F-1960-9913-66FE-7965AEA07BB9}"/>
          </ac:spMkLst>
        </pc:spChg>
      </pc:sldChg>
      <pc:sldChg chg="modSp">
        <pc:chgData name="Doreen Nyaa Amundam" userId="S::d.nyaa-amundam@uwtsd.ac.uk::4b698691-edcc-4839-b497-ea269d68787e" providerId="AD" clId="Web-{1119232E-A80C-D7B3-7D4A-525E37F7D6AB}" dt="2024-04-17T10:42:07.443" v="206" actId="20577"/>
        <pc:sldMkLst>
          <pc:docMk/>
          <pc:sldMk cId="606791703" sldId="271"/>
        </pc:sldMkLst>
        <pc:spChg chg="mod">
          <ac:chgData name="Doreen Nyaa Amundam" userId="S::d.nyaa-amundam@uwtsd.ac.uk::4b698691-edcc-4839-b497-ea269d68787e" providerId="AD" clId="Web-{1119232E-A80C-D7B3-7D4A-525E37F7D6AB}" dt="2024-04-17T10:42:07.443" v="206" actId="20577"/>
          <ac:spMkLst>
            <pc:docMk/>
            <pc:sldMk cId="606791703" sldId="271"/>
            <ac:spMk id="3" creationId="{2BCBD27F-1960-9913-66FE-7965AEA07BB9}"/>
          </ac:spMkLst>
        </pc:spChg>
      </pc:sldChg>
      <pc:sldChg chg="modSp">
        <pc:chgData name="Doreen Nyaa Amundam" userId="S::d.nyaa-amundam@uwtsd.ac.uk::4b698691-edcc-4839-b497-ea269d68787e" providerId="AD" clId="Web-{1119232E-A80C-D7B3-7D4A-525E37F7D6AB}" dt="2024-04-17T10:33:01.162" v="115" actId="14100"/>
        <pc:sldMkLst>
          <pc:docMk/>
          <pc:sldMk cId="1028026635" sldId="273"/>
        </pc:sldMkLst>
        <pc:spChg chg="mod">
          <ac:chgData name="Doreen Nyaa Amundam" userId="S::d.nyaa-amundam@uwtsd.ac.uk::4b698691-edcc-4839-b497-ea269d68787e" providerId="AD" clId="Web-{1119232E-A80C-D7B3-7D4A-525E37F7D6AB}" dt="2024-04-17T10:33:01.162" v="115" actId="14100"/>
          <ac:spMkLst>
            <pc:docMk/>
            <pc:sldMk cId="1028026635" sldId="273"/>
            <ac:spMk id="3" creationId="{00000000-0000-0000-0000-000000000000}"/>
          </ac:spMkLst>
        </pc:spChg>
      </pc:sldChg>
      <pc:sldChg chg="modSp">
        <pc:chgData name="Doreen Nyaa Amundam" userId="S::d.nyaa-amundam@uwtsd.ac.uk::4b698691-edcc-4839-b497-ea269d68787e" providerId="AD" clId="Web-{1119232E-A80C-D7B3-7D4A-525E37F7D6AB}" dt="2024-04-17T10:49:22.330" v="271" actId="20577"/>
        <pc:sldMkLst>
          <pc:docMk/>
          <pc:sldMk cId="623830522" sldId="276"/>
        </pc:sldMkLst>
        <pc:spChg chg="mod">
          <ac:chgData name="Doreen Nyaa Amundam" userId="S::d.nyaa-amundam@uwtsd.ac.uk::4b698691-edcc-4839-b497-ea269d68787e" providerId="AD" clId="Web-{1119232E-A80C-D7B3-7D4A-525E37F7D6AB}" dt="2024-04-17T10:44:26.932" v="229" actId="20577"/>
          <ac:spMkLst>
            <pc:docMk/>
            <pc:sldMk cId="623830522" sldId="276"/>
            <ac:spMk id="2" creationId="{C63BB6C8-C020-8269-A099-30C54681284C}"/>
          </ac:spMkLst>
        </pc:spChg>
        <pc:spChg chg="mod">
          <ac:chgData name="Doreen Nyaa Amundam" userId="S::d.nyaa-amundam@uwtsd.ac.uk::4b698691-edcc-4839-b497-ea269d68787e" providerId="AD" clId="Web-{1119232E-A80C-D7B3-7D4A-525E37F7D6AB}" dt="2024-04-17T10:49:22.330" v="271" actId="20577"/>
          <ac:spMkLst>
            <pc:docMk/>
            <pc:sldMk cId="623830522" sldId="276"/>
            <ac:spMk id="3" creationId="{5424F5C9-43F4-BA04-8CDC-DF615471746F}"/>
          </ac:spMkLst>
        </pc:spChg>
      </pc:sldChg>
      <pc:sldChg chg="del">
        <pc:chgData name="Doreen Nyaa Amundam" userId="S::d.nyaa-amundam@uwtsd.ac.uk::4b698691-edcc-4839-b497-ea269d68787e" providerId="AD" clId="Web-{1119232E-A80C-D7B3-7D4A-525E37F7D6AB}" dt="2024-04-17T10:43:41.868" v="208"/>
        <pc:sldMkLst>
          <pc:docMk/>
          <pc:sldMk cId="145707166" sldId="277"/>
        </pc:sldMkLst>
      </pc:sldChg>
      <pc:sldChg chg="add replId">
        <pc:chgData name="Doreen Nyaa Amundam" userId="S::d.nyaa-amundam@uwtsd.ac.uk::4b698691-edcc-4839-b497-ea269d68787e" providerId="AD" clId="Web-{1119232E-A80C-D7B3-7D4A-525E37F7D6AB}" dt="2024-04-17T10:42:36.647" v="207"/>
        <pc:sldMkLst>
          <pc:docMk/>
          <pc:sldMk cId="2309992848" sldId="278"/>
        </pc:sldMkLst>
      </pc:sldChg>
      <pc:sldChg chg="delSp modSp new">
        <pc:chgData name="Doreen Nyaa Amundam" userId="S::d.nyaa-amundam@uwtsd.ac.uk::4b698691-edcc-4839-b497-ea269d68787e" providerId="AD" clId="Web-{1119232E-A80C-D7B3-7D4A-525E37F7D6AB}" dt="2024-04-17T10:49:59.175" v="286" actId="20577"/>
        <pc:sldMkLst>
          <pc:docMk/>
          <pc:sldMk cId="1280197615" sldId="279"/>
        </pc:sldMkLst>
        <pc:spChg chg="del">
          <ac:chgData name="Doreen Nyaa Amundam" userId="S::d.nyaa-amundam@uwtsd.ac.uk::4b698691-edcc-4839-b497-ea269d68787e" providerId="AD" clId="Web-{1119232E-A80C-D7B3-7D4A-525E37F7D6AB}" dt="2024-04-17T10:49:47.253" v="285"/>
          <ac:spMkLst>
            <pc:docMk/>
            <pc:sldMk cId="1280197615" sldId="279"/>
            <ac:spMk id="2" creationId="{E571EE37-F155-90BA-CDF8-021ECC9F3DED}"/>
          </ac:spMkLst>
        </pc:spChg>
        <pc:spChg chg="mod">
          <ac:chgData name="Doreen Nyaa Amundam" userId="S::d.nyaa-amundam@uwtsd.ac.uk::4b698691-edcc-4839-b497-ea269d68787e" providerId="AD" clId="Web-{1119232E-A80C-D7B3-7D4A-525E37F7D6AB}" dt="2024-04-17T10:49:59.175" v="286" actId="20577"/>
          <ac:spMkLst>
            <pc:docMk/>
            <pc:sldMk cId="1280197615" sldId="279"/>
            <ac:spMk id="3" creationId="{6768BB60-A793-3840-C499-8A4D7B108C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gb5A_wPJ28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ons.gov.uk/econom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ns.gov.uk/economy"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5</a:t>
            </a:r>
          </a:p>
          <a:p>
            <a:endParaRPr lang="en-GB" sz="2800" dirty="0"/>
          </a:p>
          <a:p>
            <a:r>
              <a:rPr lang="en-GB" sz="2800" dirty="0"/>
              <a:t>Macroeconomics</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a:t>
            </a:r>
            <a:endParaRPr lang="en-US" dirty="0"/>
          </a:p>
          <a:p>
            <a:pPr marL="457200" indent="-457200" algn="l">
              <a:buChar char="•"/>
            </a:pPr>
            <a:r>
              <a:rPr lang="en-GB" sz="2800" dirty="0">
                <a:latin typeface="Arial"/>
                <a:cs typeface="Arial"/>
              </a:rPr>
              <a:t> The concept of Macroeconomics</a:t>
            </a:r>
          </a:p>
          <a:p>
            <a:pPr marL="457200" indent="-457200" algn="l">
              <a:buChar char="•"/>
            </a:pPr>
            <a:r>
              <a:rPr lang="en-GB" sz="2800" dirty="0">
                <a:latin typeface="Arial"/>
                <a:cs typeface="Arial"/>
              </a:rPr>
              <a:t>Macroeconomics indicators.</a:t>
            </a:r>
          </a:p>
          <a:p>
            <a:pPr marL="457200" indent="-457200" algn="l">
              <a:buFont typeface="Arial" panose="020B0604020202020204" pitchFamily="34" charset="0"/>
              <a:buChar char="•"/>
            </a:pPr>
            <a:endParaRPr lang="en-GB" sz="2800" dirty="0">
              <a:latin typeface="Arial"/>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E61532-337D-6715-FF84-EA1943CE342A}"/>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r>
              <a:rPr lang="en-GB" dirty="0">
                <a:ea typeface="+mn-lt"/>
                <a:cs typeface="+mn-lt"/>
                <a:hlinkClick r:id="rId2"/>
              </a:rPr>
              <a:t>What is macroeconomics? A short introduction (youtube.com)</a:t>
            </a:r>
            <a:endParaRPr lang="en-GB"/>
          </a:p>
        </p:txBody>
      </p:sp>
    </p:spTree>
    <p:extLst>
      <p:ext uri="{BB962C8B-B14F-4D97-AF65-F5344CB8AC3E}">
        <p14:creationId xmlns:p14="http://schemas.microsoft.com/office/powerpoint/2010/main" val="230999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05774" y="453397"/>
            <a:ext cx="10524226" cy="4804403"/>
          </a:xfrm>
        </p:spPr>
        <p:txBody>
          <a:bodyPr vert="horz" lIns="91440" tIns="45720" rIns="91440" bIns="45720" rtlCol="0" anchor="t">
            <a:normAutofit/>
          </a:bodyPr>
          <a:lstStyle/>
          <a:p>
            <a:pPr algn="l"/>
            <a:endParaRPr lang="en-US" b="1" dirty="0">
              <a:solidFill>
                <a:srgbClr val="132E57"/>
              </a:solidFill>
            </a:endParaRPr>
          </a:p>
          <a:p>
            <a:pPr algn="l"/>
            <a:r>
              <a:rPr lang="en-US" sz="2800" b="1" dirty="0">
                <a:solidFill>
                  <a:srgbClr val="132E57"/>
                </a:solidFill>
              </a:rPr>
              <a:t>What is Macroeconomics?</a:t>
            </a:r>
            <a:endParaRPr lang="en-US" sz="2800" dirty="0"/>
          </a:p>
          <a:p>
            <a:pPr algn="l"/>
            <a:endParaRPr lang="en-US" sz="2800" b="1" dirty="0">
              <a:solidFill>
                <a:srgbClr val="132E57"/>
              </a:solidFill>
              <a:ea typeface="+mn-lt"/>
              <a:cs typeface="+mn-lt"/>
            </a:endParaRPr>
          </a:p>
          <a:p>
            <a:pPr algn="l"/>
            <a:r>
              <a:rPr lang="en-US" sz="2800" dirty="0">
                <a:solidFill>
                  <a:srgbClr val="57595D"/>
                </a:solidFill>
                <a:ea typeface="+mn-lt"/>
                <a:cs typeface="+mn-lt"/>
              </a:rPr>
              <a:t>Macroeconomics refers to the study of the overall performance of the economy(CFI,2024)</a:t>
            </a:r>
            <a:endParaRPr lang="en-US" sz="2800" dirty="0">
              <a:solidFill>
                <a:srgbClr val="000000"/>
              </a:solidFill>
              <a:ea typeface="+mn-lt"/>
              <a:cs typeface="+mn-lt"/>
            </a:endParaRPr>
          </a:p>
          <a:p>
            <a:pPr algn="l"/>
            <a:r>
              <a:rPr lang="en-US" sz="2800" dirty="0">
                <a:solidFill>
                  <a:srgbClr val="57595D"/>
                </a:solidFill>
                <a:ea typeface="+mn-lt"/>
                <a:cs typeface="+mn-lt"/>
              </a:rPr>
              <a:t> While microeconomics studies how individual people make decisions, macroeconomics deals with the overall aggregate effect of microeconomics. </a:t>
            </a:r>
            <a:endParaRPr lang="en-US" sz="2800">
              <a:solidFill>
                <a:srgbClr val="000000"/>
              </a:solidFill>
              <a:ea typeface="+mn-lt"/>
              <a:cs typeface="+mn-lt"/>
            </a:endParaRPr>
          </a:p>
          <a:p>
            <a:pPr algn="l"/>
            <a:r>
              <a:rPr lang="en-US" sz="2800" dirty="0">
                <a:solidFill>
                  <a:srgbClr val="57595D"/>
                </a:solidFill>
                <a:ea typeface="+mn-lt"/>
                <a:cs typeface="+mn-lt"/>
              </a:rPr>
              <a:t>Macroeconomics is crucial for the government to understand and predict the long-term consequences of their decisions.</a:t>
            </a:r>
            <a:endParaRPr lang="en-US" sz="280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334147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18227" y="237737"/>
            <a:ext cx="10826150" cy="5580779"/>
          </a:xfrm>
        </p:spPr>
        <p:txBody>
          <a:bodyPr vert="horz" lIns="91440" tIns="45720" rIns="91440" bIns="45720" rtlCol="0" anchor="t">
            <a:normAutofit/>
          </a:bodyPr>
          <a:lstStyle/>
          <a:p>
            <a:pPr algn="l"/>
            <a:r>
              <a:rPr lang="en-US" sz="2800" b="1" dirty="0">
                <a:solidFill>
                  <a:srgbClr val="132E57"/>
                </a:solidFill>
              </a:rPr>
              <a:t>Goals of Macroeconomics</a:t>
            </a:r>
            <a:endParaRPr lang="en-US" sz="2800"/>
          </a:p>
          <a:p>
            <a:pPr algn="l"/>
            <a:endParaRPr lang="en-US" sz="2800" b="1" dirty="0">
              <a:solidFill>
                <a:srgbClr val="132E57"/>
              </a:solidFill>
              <a:ea typeface="+mn-lt"/>
              <a:cs typeface="+mn-lt"/>
            </a:endParaRPr>
          </a:p>
          <a:p>
            <a:pPr algn="l"/>
            <a:r>
              <a:rPr lang="en-US" sz="2800" dirty="0">
                <a:solidFill>
                  <a:srgbClr val="57595D"/>
                </a:solidFill>
                <a:ea typeface="+mn-lt"/>
                <a:cs typeface="+mn-lt"/>
              </a:rPr>
              <a:t>The overarching goals of macroeconomics are to maximize the standard of living and achieve stable economic growth. The goals are supported by objectives such as minimizing unemployment, increasing productivity, controlling inflation, and more. </a:t>
            </a:r>
            <a:endParaRPr lang="en-US" sz="2800" dirty="0">
              <a:solidFill>
                <a:srgbClr val="000000"/>
              </a:solidFill>
              <a:ea typeface="+mn-lt"/>
              <a:cs typeface="+mn-lt"/>
            </a:endParaRPr>
          </a:p>
          <a:p>
            <a:pPr algn="l"/>
            <a:endParaRPr lang="en-US" sz="2800" dirty="0">
              <a:solidFill>
                <a:srgbClr val="57595D"/>
              </a:solidFill>
              <a:ea typeface="+mn-lt"/>
              <a:cs typeface="+mn-lt"/>
            </a:endParaRPr>
          </a:p>
          <a:p>
            <a:pPr algn="l"/>
            <a:r>
              <a:rPr lang="en-US" sz="2800" dirty="0">
                <a:solidFill>
                  <a:srgbClr val="57595D"/>
                </a:solidFill>
                <a:ea typeface="+mn-lt"/>
                <a:cs typeface="+mn-lt"/>
              </a:rPr>
              <a:t>The macroeconomy of a country is affected by many forces, and as such, economic indicators are invaluable to assessing different aspects of performance.</a:t>
            </a:r>
            <a:endParaRPr lang="en-US" sz="2800"/>
          </a:p>
          <a:p>
            <a:pPr algn="l"/>
            <a:endParaRPr lang="en-US"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2671503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16301" y="740944"/>
            <a:ext cx="10351699" cy="6127119"/>
          </a:xfrm>
        </p:spPr>
        <p:txBody>
          <a:bodyPr vert="horz" lIns="91440" tIns="45720" rIns="91440" bIns="45720" rtlCol="0" anchor="t">
            <a:normAutofit/>
          </a:bodyPr>
          <a:lstStyle/>
          <a:p>
            <a:pPr algn="l"/>
            <a:r>
              <a:rPr lang="en-US" b="1" dirty="0">
                <a:solidFill>
                  <a:srgbClr val="132E57"/>
                </a:solidFill>
              </a:rPr>
              <a:t>Economic Indicators</a:t>
            </a:r>
            <a:endParaRPr lang="en-US" dirty="0"/>
          </a:p>
          <a:p>
            <a:pPr algn="l"/>
            <a:r>
              <a:rPr lang="en-US" b="1" dirty="0">
                <a:solidFill>
                  <a:srgbClr val="132E57"/>
                </a:solidFill>
              </a:rPr>
              <a:t>1. </a:t>
            </a:r>
            <a:r>
              <a:rPr lang="en-US" sz="2000" b="1" dirty="0">
                <a:solidFill>
                  <a:srgbClr val="132E57"/>
                </a:solidFill>
              </a:rPr>
              <a:t>Gross Domestic Product (GDP)</a:t>
            </a:r>
            <a:endParaRPr lang="en-US" sz="2000"/>
          </a:p>
          <a:p>
            <a:pPr algn="l"/>
            <a:r>
              <a:rPr lang="en-US" sz="2000" dirty="0">
                <a:solidFill>
                  <a:srgbClr val="57595D"/>
                </a:solidFill>
                <a:ea typeface="+mn-lt"/>
                <a:cs typeface="+mn-lt"/>
              </a:rPr>
              <a:t>Often used as the primary indicator of macroeconomics, absolute GDP represents the economy’s size at a point in time. GDP is usually calculated and released by the government on a quarterly or annual basis.</a:t>
            </a:r>
            <a:endParaRPr lang="en-US" sz="2000"/>
          </a:p>
          <a:p>
            <a:pPr algn="l"/>
            <a:endParaRPr lang="en-US" sz="20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pic>
        <p:nvPicPr>
          <p:cNvPr id="2" name="Picture 1" descr="Economic Indicator - Gross Domestic Product (GDP)">
            <a:extLst>
              <a:ext uri="{FF2B5EF4-FFF2-40B4-BE49-F238E27FC236}">
                <a16:creationId xmlns:a16="http://schemas.microsoft.com/office/drawing/2014/main" id="{2AE113DA-68E0-F960-931B-C36D551C335A}"/>
              </a:ext>
            </a:extLst>
          </p:cNvPr>
          <p:cNvPicPr>
            <a:picLocks noChangeAspect="1"/>
          </p:cNvPicPr>
          <p:nvPr/>
        </p:nvPicPr>
        <p:blipFill>
          <a:blip r:embed="rId2"/>
          <a:stretch>
            <a:fillRect/>
          </a:stretch>
        </p:blipFill>
        <p:spPr>
          <a:xfrm>
            <a:off x="2295525" y="2976922"/>
            <a:ext cx="7600950" cy="2543175"/>
          </a:xfrm>
          <a:prstGeom prst="rect">
            <a:avLst/>
          </a:prstGeom>
        </p:spPr>
      </p:pic>
    </p:spTree>
    <p:extLst>
      <p:ext uri="{BB962C8B-B14F-4D97-AF65-F5344CB8AC3E}">
        <p14:creationId xmlns:p14="http://schemas.microsoft.com/office/powerpoint/2010/main" val="2743874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60717" y="237737"/>
            <a:ext cx="11084943" cy="5566402"/>
          </a:xfrm>
        </p:spPr>
        <p:txBody>
          <a:bodyPr vert="horz" lIns="91440" tIns="45720" rIns="91440" bIns="45720" rtlCol="0" anchor="t">
            <a:normAutofit/>
          </a:bodyPr>
          <a:lstStyle/>
          <a:p>
            <a:pPr algn="l"/>
            <a:r>
              <a:rPr lang="en-US" sz="2800" dirty="0">
                <a:solidFill>
                  <a:srgbClr val="57595D"/>
                </a:solidFill>
                <a:ea typeface="+mn-lt"/>
                <a:cs typeface="+mn-lt"/>
              </a:rPr>
              <a:t> As a rule of thumb, spending stimulates growth. Individual consumer consumption drives businesses, business investments promote growth, and government spending maintains social welfare. </a:t>
            </a:r>
            <a:endParaRPr lang="en-US" sz="2800">
              <a:solidFill>
                <a:srgbClr val="000000"/>
              </a:solidFill>
              <a:ea typeface="+mn-lt"/>
              <a:cs typeface="+mn-lt"/>
            </a:endParaRPr>
          </a:p>
          <a:p>
            <a:pPr algn="l"/>
            <a:endParaRPr lang="en-US" sz="2800" dirty="0">
              <a:solidFill>
                <a:srgbClr val="57595D"/>
              </a:solidFill>
              <a:ea typeface="+mn-lt"/>
              <a:cs typeface="+mn-lt"/>
            </a:endParaRPr>
          </a:p>
          <a:p>
            <a:pPr algn="l"/>
            <a:r>
              <a:rPr lang="en-US" sz="2800" dirty="0">
                <a:solidFill>
                  <a:srgbClr val="57595D"/>
                </a:solidFill>
                <a:ea typeface="+mn-lt"/>
                <a:cs typeface="+mn-lt"/>
              </a:rPr>
              <a:t>Net exports, as calculated by (exports – imports), measures trade. Positive net exports represent a trade surplus, while negative net exports represent a trade deficit.</a:t>
            </a:r>
            <a:endParaRPr lang="en-US" sz="2800"/>
          </a:p>
          <a:p>
            <a:pPr algn="l"/>
            <a:endParaRPr lang="en-US" sz="2800" dirty="0">
              <a:solidFill>
                <a:srgbClr val="57595D"/>
              </a:solidFill>
              <a:ea typeface="+mn-lt"/>
              <a:cs typeface="+mn-lt"/>
            </a:endParaRPr>
          </a:p>
          <a:p>
            <a:pPr algn="l"/>
            <a:r>
              <a:rPr lang="en-US" sz="2800" dirty="0">
                <a:solidFill>
                  <a:srgbClr val="57595D"/>
                </a:solidFill>
                <a:ea typeface="+mn-lt"/>
                <a:cs typeface="+mn-lt"/>
              </a:rPr>
              <a:t>Economic growth can be calculated by comparing GDP over time, such as year-over-year increases.</a:t>
            </a:r>
            <a:endParaRPr lang="en-US" sz="2800"/>
          </a:p>
          <a:p>
            <a:pPr algn="l"/>
            <a:endParaRPr lang="en-US" sz="2800" dirty="0">
              <a:latin typeface="Aptos" panose="020B0004020202020204"/>
              <a:cs typeface="Arial"/>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p>
        </p:txBody>
      </p:sp>
    </p:spTree>
    <p:extLst>
      <p:ext uri="{BB962C8B-B14F-4D97-AF65-F5344CB8AC3E}">
        <p14:creationId xmlns:p14="http://schemas.microsoft.com/office/powerpoint/2010/main" val="1945621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208982"/>
            <a:ext cx="10078528" cy="4689384"/>
          </a:xfrm>
        </p:spPr>
        <p:txBody>
          <a:bodyPr vert="horz" lIns="91440" tIns="45720" rIns="91440" bIns="45720" rtlCol="0" anchor="t">
            <a:normAutofit/>
          </a:bodyPr>
          <a:lstStyle/>
          <a:p>
            <a:pPr algn="l"/>
            <a:endParaRPr lang="en-US" sz="1800" b="1" dirty="0">
              <a:solidFill>
                <a:srgbClr val="323132"/>
              </a:solidFill>
            </a:endParaRPr>
          </a:p>
          <a:p>
            <a:pPr algn="l"/>
            <a:endParaRPr lang="en-US" sz="1800" b="1" dirty="0">
              <a:solidFill>
                <a:srgbClr val="323132"/>
              </a:solidFill>
              <a:ea typeface="+mn-lt"/>
              <a:cs typeface="+mn-lt"/>
            </a:endParaRPr>
          </a:p>
          <a:p>
            <a:pPr algn="l"/>
            <a:endParaRPr lang="en-US" dirty="0">
              <a:solidFill>
                <a:srgbClr val="000000"/>
              </a:solidFill>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algn="l"/>
            <a:endParaRPr lang="en-US" dirty="0">
              <a:ea typeface="+mn-lt"/>
              <a:cs typeface="+mn-lt"/>
            </a:endParaRPr>
          </a:p>
          <a:p>
            <a:pPr marL="457200" indent="-457200" algn="l">
              <a:buFont typeface="Arial"/>
              <a:buChar char="•"/>
            </a:pPr>
            <a:endParaRPr lang="en-GB" sz="2800" dirty="0">
              <a:latin typeface="Arial"/>
              <a:cs typeface="Arial"/>
            </a:endParaRPr>
          </a:p>
          <a:p>
            <a:pPr marL="457200" indent="-457200" algn="l">
              <a:buFont typeface="Arial"/>
              <a:buChar char="•"/>
            </a:pPr>
            <a:endParaRPr lang="en-GB" sz="2800" dirty="0">
              <a:latin typeface="Arial"/>
              <a:cs typeface="Arial"/>
            </a:endParaRPr>
          </a:p>
          <a:p>
            <a:endParaRPr lang="en-GB" dirty="0">
              <a:latin typeface="Aptos" panose="020B0004020202020204"/>
              <a:cs typeface="Arial"/>
            </a:endParaRPr>
          </a:p>
        </p:txBody>
      </p:sp>
      <p:pic>
        <p:nvPicPr>
          <p:cNvPr id="2" name="Picture 1" descr="A graph with a line&#10;&#10;Description automatically generated">
            <a:extLst>
              <a:ext uri="{FF2B5EF4-FFF2-40B4-BE49-F238E27FC236}">
                <a16:creationId xmlns:a16="http://schemas.microsoft.com/office/drawing/2014/main" id="{A77DF80B-7A48-A388-2269-E8A800EDDB95}"/>
              </a:ext>
            </a:extLst>
          </p:cNvPr>
          <p:cNvPicPr>
            <a:picLocks noChangeAspect="1"/>
          </p:cNvPicPr>
          <p:nvPr/>
        </p:nvPicPr>
        <p:blipFill>
          <a:blip r:embed="rId2"/>
          <a:stretch>
            <a:fillRect/>
          </a:stretch>
        </p:blipFill>
        <p:spPr>
          <a:xfrm>
            <a:off x="1913987" y="814388"/>
            <a:ext cx="9082895" cy="5818696"/>
          </a:xfrm>
          <a:prstGeom prst="rect">
            <a:avLst/>
          </a:prstGeom>
        </p:spPr>
      </p:pic>
    </p:spTree>
    <p:extLst>
      <p:ext uri="{BB962C8B-B14F-4D97-AF65-F5344CB8AC3E}">
        <p14:creationId xmlns:p14="http://schemas.microsoft.com/office/powerpoint/2010/main" val="2552879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47623" y="740944"/>
            <a:ext cx="10682377" cy="4516856"/>
          </a:xfrm>
        </p:spPr>
        <p:txBody>
          <a:bodyPr vert="horz" lIns="91440" tIns="45720" rIns="91440" bIns="45720" rtlCol="0" anchor="t">
            <a:normAutofit/>
          </a:bodyPr>
          <a:lstStyle/>
          <a:p>
            <a:pPr algn="l"/>
            <a:r>
              <a:rPr lang="en-GB" sz="2800" b="1" dirty="0">
                <a:solidFill>
                  <a:srgbClr val="132E57"/>
                </a:solidFill>
              </a:rPr>
              <a:t>2. Inflation</a:t>
            </a:r>
            <a:endParaRPr lang="en-US" sz="2800" dirty="0"/>
          </a:p>
          <a:p>
            <a:pPr algn="l"/>
            <a:r>
              <a:rPr lang="en-GB" sz="2800" dirty="0">
                <a:solidFill>
                  <a:srgbClr val="57595D"/>
                </a:solidFill>
                <a:ea typeface="+mn-lt"/>
                <a:cs typeface="+mn-lt"/>
              </a:rPr>
              <a:t>Inflation is the increase of overall price levels and consequently the decrease in purchasing power. It occurs primarily due to increased demand for products and services, which, in turn, raises prices. Inflation, therefore, represents growth.</a:t>
            </a:r>
            <a:endParaRPr lang="en-GB" sz="2800" dirty="0"/>
          </a:p>
          <a:p>
            <a:pPr algn="l"/>
            <a:r>
              <a:rPr lang="en-GB" sz="2800" dirty="0">
                <a:solidFill>
                  <a:srgbClr val="57595D"/>
                </a:solidFill>
                <a:ea typeface="+mn-lt"/>
                <a:cs typeface="+mn-lt"/>
              </a:rPr>
              <a:t>However, too much inflation is also harmful if purchasing power decreases much more than inflated prices, decreasing overall spending and devaluing the currency. The target inflation rate is usually around 1% to 3%.</a:t>
            </a:r>
            <a:endParaRPr lang="en-GB" sz="2800" dirty="0"/>
          </a:p>
          <a:p>
            <a:pPr algn="l"/>
            <a:endParaRPr lang="en-GB" sz="2800" dirty="0">
              <a:latin typeface="Arial"/>
              <a:cs typeface="Arial"/>
            </a:endParaRPr>
          </a:p>
          <a:p>
            <a:endParaRPr lang="en-GB" sz="2800" dirty="0"/>
          </a:p>
        </p:txBody>
      </p:sp>
    </p:spTree>
    <p:extLst>
      <p:ext uri="{BB962C8B-B14F-4D97-AF65-F5344CB8AC3E}">
        <p14:creationId xmlns:p14="http://schemas.microsoft.com/office/powerpoint/2010/main" val="1028026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endParaRPr lang="en-GB" b="1" dirty="0">
              <a:solidFill>
                <a:srgbClr val="132E57"/>
              </a:solidFill>
            </a:endParaRPr>
          </a:p>
          <a:p>
            <a:pPr algn="l"/>
            <a:endParaRPr lang="en-GB" sz="2800" dirty="0">
              <a:latin typeface="Arial"/>
              <a:cs typeface="Arial"/>
            </a:endParaRPr>
          </a:p>
          <a:p>
            <a:endParaRPr lang="en-GB" dirty="0"/>
          </a:p>
        </p:txBody>
      </p:sp>
      <p:pic>
        <p:nvPicPr>
          <p:cNvPr id="2" name="Picture 1" descr="A graph of a graph showing the price of inflation&#10;&#10;Description automatically generated">
            <a:extLst>
              <a:ext uri="{FF2B5EF4-FFF2-40B4-BE49-F238E27FC236}">
                <a16:creationId xmlns:a16="http://schemas.microsoft.com/office/drawing/2014/main" id="{4FB7E7A6-DC26-51C8-BEDA-3336397D7790}"/>
              </a:ext>
            </a:extLst>
          </p:cNvPr>
          <p:cNvPicPr>
            <a:picLocks noChangeAspect="1"/>
          </p:cNvPicPr>
          <p:nvPr/>
        </p:nvPicPr>
        <p:blipFill>
          <a:blip r:embed="rId2"/>
          <a:stretch>
            <a:fillRect/>
          </a:stretch>
        </p:blipFill>
        <p:spPr>
          <a:xfrm>
            <a:off x="1683949" y="742502"/>
            <a:ext cx="9327309" cy="5301111"/>
          </a:xfrm>
          <a:prstGeom prst="rect">
            <a:avLst/>
          </a:prstGeom>
        </p:spPr>
      </p:pic>
    </p:spTree>
    <p:extLst>
      <p:ext uri="{BB962C8B-B14F-4D97-AF65-F5344CB8AC3E}">
        <p14:creationId xmlns:p14="http://schemas.microsoft.com/office/powerpoint/2010/main" val="857363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53397"/>
            <a:ext cx="10682376" cy="6400289"/>
          </a:xfrm>
        </p:spPr>
        <p:txBody>
          <a:bodyPr vert="horz" lIns="91440" tIns="45720" rIns="91440" bIns="45720" rtlCol="0" anchor="t">
            <a:normAutofit/>
          </a:bodyPr>
          <a:lstStyle/>
          <a:p>
            <a:pPr algn="l"/>
            <a:r>
              <a:rPr lang="en-GB" b="1" dirty="0">
                <a:solidFill>
                  <a:srgbClr val="132E57"/>
                </a:solidFill>
              </a:rPr>
              <a:t>3. Unemployment</a:t>
            </a:r>
            <a:endParaRPr lang="en-US" dirty="0"/>
          </a:p>
          <a:p>
            <a:pPr algn="l"/>
            <a:r>
              <a:rPr lang="en-GB" dirty="0">
                <a:solidFill>
                  <a:srgbClr val="57595D"/>
                </a:solidFill>
                <a:ea typeface="+mn-lt"/>
                <a:cs typeface="+mn-lt"/>
              </a:rPr>
              <a:t>Unemployment accounts for individuals who are jobless and are actively seeking one. Individuals who are retired or disabled are not included as unemployed. Unemployment is a natural occurrence and cannot be completely eliminated. We can distinguish unemployment into different categories:</a:t>
            </a:r>
            <a:endParaRPr lang="en-GB" dirty="0"/>
          </a:p>
          <a:p>
            <a:pPr algn="l"/>
            <a:endParaRPr lang="en-GB" b="1" dirty="0">
              <a:solidFill>
                <a:srgbClr val="132E57"/>
              </a:solidFill>
            </a:endParaRPr>
          </a:p>
        </p:txBody>
      </p:sp>
      <p:pic>
        <p:nvPicPr>
          <p:cNvPr id="2" name="Picture 1" descr="Economic Indicator - Unemployment">
            <a:extLst>
              <a:ext uri="{FF2B5EF4-FFF2-40B4-BE49-F238E27FC236}">
                <a16:creationId xmlns:a16="http://schemas.microsoft.com/office/drawing/2014/main" id="{914EB3C7-AB1F-9E91-C399-E99EE4CBB40D}"/>
              </a:ext>
            </a:extLst>
          </p:cNvPr>
          <p:cNvPicPr>
            <a:picLocks noChangeAspect="1"/>
          </p:cNvPicPr>
          <p:nvPr/>
        </p:nvPicPr>
        <p:blipFill>
          <a:blip r:embed="rId2"/>
          <a:stretch>
            <a:fillRect/>
          </a:stretch>
        </p:blipFill>
        <p:spPr>
          <a:xfrm>
            <a:off x="2366962" y="3112428"/>
            <a:ext cx="7458075" cy="2962275"/>
          </a:xfrm>
          <a:prstGeom prst="rect">
            <a:avLst/>
          </a:prstGeom>
        </p:spPr>
      </p:pic>
    </p:spTree>
    <p:extLst>
      <p:ext uri="{BB962C8B-B14F-4D97-AF65-F5344CB8AC3E}">
        <p14:creationId xmlns:p14="http://schemas.microsoft.com/office/powerpoint/2010/main" val="2674794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219974" y="143475"/>
            <a:ext cx="11593901" cy="6709223"/>
          </a:xfrm>
        </p:spPr>
        <p:txBody>
          <a:bodyPr vert="horz" lIns="91440" tIns="45720" rIns="91440" bIns="45720" rtlCol="0" anchor="t">
            <a:noAutofit/>
          </a:bodyPr>
          <a:lstStyle/>
          <a:p>
            <a:r>
              <a:rPr lang="en-GB" dirty="0">
                <a:solidFill>
                  <a:srgbClr val="3271D2"/>
                </a:solidFill>
                <a:ea typeface="+mn-lt"/>
                <a:cs typeface="+mn-lt"/>
              </a:rPr>
              <a:t> Structural unemployment </a:t>
            </a:r>
            <a:r>
              <a:rPr lang="en-GB" dirty="0">
                <a:solidFill>
                  <a:srgbClr val="57595D"/>
                </a:solidFill>
                <a:ea typeface="+mn-lt"/>
                <a:cs typeface="+mn-lt"/>
              </a:rPr>
              <a:t>occurs when jobs are eliminated due to economic structural changes.</a:t>
            </a:r>
            <a:endParaRPr lang="en-GB" dirty="0"/>
          </a:p>
          <a:p>
            <a:r>
              <a:rPr lang="en-GB" b="1" dirty="0">
                <a:solidFill>
                  <a:srgbClr val="57595D"/>
                </a:solidFill>
                <a:ea typeface="+mn-lt"/>
                <a:cs typeface="+mn-lt"/>
              </a:rPr>
              <a:t>Cyclical unemployment</a:t>
            </a:r>
            <a:r>
              <a:rPr lang="en-GB" dirty="0">
                <a:solidFill>
                  <a:srgbClr val="57595D"/>
                </a:solidFill>
                <a:ea typeface="+mn-lt"/>
                <a:cs typeface="+mn-lt"/>
              </a:rPr>
              <a:t> occurs due to fluctuations in the business cycle.</a:t>
            </a:r>
            <a:endParaRPr lang="en-GB" dirty="0"/>
          </a:p>
          <a:p>
            <a:r>
              <a:rPr lang="en-GB" dirty="0">
                <a:solidFill>
                  <a:srgbClr val="57595D"/>
                </a:solidFill>
                <a:ea typeface="+mn-lt"/>
                <a:cs typeface="+mn-lt"/>
              </a:rPr>
              <a:t>The sum of frictional and structural is called natural unemployment. It arises from everyday events, such as individuals changing jobs or industries shrinking from a decline in demand.</a:t>
            </a:r>
            <a:endParaRPr lang="en-GB" dirty="0"/>
          </a:p>
          <a:p>
            <a:r>
              <a:rPr lang="en-GB" dirty="0">
                <a:solidFill>
                  <a:srgbClr val="57595D"/>
                </a:solidFill>
                <a:ea typeface="+mn-lt"/>
                <a:cs typeface="+mn-lt"/>
              </a:rPr>
              <a:t>The sum of natural unemployment and cyclical unemployment represents the actual unemployment. Naturally, in recessions, employees are laid off, and in times of prosperity, employment rates skyrocket.</a:t>
            </a:r>
            <a:endParaRPr lang="en-GB" dirty="0"/>
          </a:p>
          <a:p>
            <a:r>
              <a:rPr lang="en-GB" dirty="0">
                <a:solidFill>
                  <a:srgbClr val="57595D"/>
                </a:solidFill>
                <a:ea typeface="+mn-lt"/>
                <a:cs typeface="+mn-lt"/>
              </a:rPr>
              <a:t>Since employment is directly related to economic output, it is a good indicator of economic conditions. Actual unemployment is useful to gauge the economy’s short-term conditions, while natural unemployment can identify trends in the long term.</a:t>
            </a:r>
            <a:endParaRPr lang="en-GB" dirty="0"/>
          </a:p>
          <a:p>
            <a:endParaRPr lang="en-GB" dirty="0"/>
          </a:p>
        </p:txBody>
      </p:sp>
    </p:spTree>
    <p:extLst>
      <p:ext uri="{BB962C8B-B14F-4D97-AF65-F5344CB8AC3E}">
        <p14:creationId xmlns:p14="http://schemas.microsoft.com/office/powerpoint/2010/main" val="102762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descr="A graph showing a line of employment rate&#10;&#10;Description automatically generated">
            <a:extLst>
              <a:ext uri="{FF2B5EF4-FFF2-40B4-BE49-F238E27FC236}">
                <a16:creationId xmlns:a16="http://schemas.microsoft.com/office/drawing/2014/main" id="{5E84A379-FF28-32F2-9AA9-046B283E8183}"/>
              </a:ext>
            </a:extLst>
          </p:cNvPr>
          <p:cNvPicPr>
            <a:picLocks noGrp="1" noChangeAspect="1"/>
          </p:cNvPicPr>
          <p:nvPr>
            <p:ph idx="1"/>
          </p:nvPr>
        </p:nvPicPr>
        <p:blipFill>
          <a:blip r:embed="rId2"/>
          <a:stretch>
            <a:fillRect/>
          </a:stretch>
        </p:blipFill>
        <p:spPr>
          <a:xfrm>
            <a:off x="1053141" y="744823"/>
            <a:ext cx="10286999" cy="5161471"/>
          </a:xfrm>
        </p:spPr>
      </p:pic>
    </p:spTree>
    <p:extLst>
      <p:ext uri="{BB962C8B-B14F-4D97-AF65-F5344CB8AC3E}">
        <p14:creationId xmlns:p14="http://schemas.microsoft.com/office/powerpoint/2010/main" val="2617184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988DD-BCB1-542A-29F0-6C0F2213438E}"/>
              </a:ext>
            </a:extLst>
          </p:cNvPr>
          <p:cNvSpPr>
            <a:spLocks noGrp="1"/>
          </p:cNvSpPr>
          <p:nvPr>
            <p:ph idx="1"/>
          </p:nvPr>
        </p:nvSpPr>
        <p:spPr>
          <a:xfrm>
            <a:off x="838200" y="316003"/>
            <a:ext cx="10515600" cy="5860960"/>
          </a:xfrm>
        </p:spPr>
        <p:txBody>
          <a:bodyPr vert="horz" lIns="91440" tIns="45720" rIns="91440" bIns="45720" rtlCol="0" anchor="t">
            <a:normAutofit/>
          </a:bodyPr>
          <a:lstStyle/>
          <a:p>
            <a:endParaRPr lang="en-GB" sz="1400" dirty="0">
              <a:solidFill>
                <a:srgbClr val="57595D"/>
              </a:solidFill>
            </a:endParaRPr>
          </a:p>
          <a:p>
            <a:pPr marL="0" indent="0">
              <a:buNone/>
            </a:pPr>
            <a:r>
              <a:rPr lang="en-GB" b="1" dirty="0">
                <a:solidFill>
                  <a:srgbClr val="132E57"/>
                </a:solidFill>
              </a:rPr>
              <a:t>4. Interest Rates</a:t>
            </a:r>
            <a:endParaRPr lang="en-GB" dirty="0"/>
          </a:p>
          <a:p>
            <a:r>
              <a:rPr lang="en-GB" dirty="0">
                <a:solidFill>
                  <a:srgbClr val="57595D"/>
                </a:solidFill>
                <a:ea typeface="+mn-lt"/>
                <a:cs typeface="+mn-lt"/>
              </a:rPr>
              <a:t>Interest rates are the return the borrower pays from lending. They are set by the central bank – the Federal Reserve in the U.S. and the Bank of Canada in Canada. Because interest rates influence consumer decisions, it is a very useful tool for influencing economic activity.</a:t>
            </a:r>
            <a:endParaRPr lang="en-GB" dirty="0"/>
          </a:p>
          <a:p>
            <a:r>
              <a:rPr lang="en-GB" dirty="0">
                <a:solidFill>
                  <a:srgbClr val="57595D"/>
                </a:solidFill>
                <a:ea typeface="+mn-lt"/>
                <a:cs typeface="+mn-lt"/>
              </a:rPr>
              <a:t>When interest rates are high, borrowing becomes more expensive, so consumers are incentivized to reduce spending. Conversely, when interest rates are low, it is cheaper to borrow, so consumers will be incentivized to spend more.</a:t>
            </a:r>
            <a:endParaRPr lang="en-GB" dirty="0"/>
          </a:p>
          <a:p>
            <a:endParaRPr lang="en-GB" dirty="0"/>
          </a:p>
        </p:txBody>
      </p:sp>
    </p:spTree>
    <p:extLst>
      <p:ext uri="{BB962C8B-B14F-4D97-AF65-F5344CB8AC3E}">
        <p14:creationId xmlns:p14="http://schemas.microsoft.com/office/powerpoint/2010/main" val="34514760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603550"/>
            <a:ext cx="10515600" cy="5573413"/>
          </a:xfrm>
        </p:spPr>
        <p:txBody>
          <a:bodyPr vert="horz" lIns="91440" tIns="45720" rIns="91440" bIns="45720" rtlCol="0" anchor="t">
            <a:normAutofit/>
          </a:bodyPr>
          <a:lstStyle/>
          <a:p>
            <a:pPr marL="0" indent="0">
              <a:buNone/>
            </a:pPr>
            <a:r>
              <a:rPr lang="en-GB" b="1" dirty="0">
                <a:solidFill>
                  <a:srgbClr val="132E57"/>
                </a:solidFill>
              </a:rPr>
              <a:t>How Does the Government Influence the Macroeconomy?</a:t>
            </a:r>
            <a:endParaRPr lang="en-GB" dirty="0"/>
          </a:p>
          <a:p>
            <a:pPr marL="0" indent="0">
              <a:buNone/>
            </a:pPr>
            <a:r>
              <a:rPr lang="en-GB" b="1" dirty="0">
                <a:solidFill>
                  <a:srgbClr val="132E57"/>
                </a:solidFill>
              </a:rPr>
              <a:t>Monetary Policy</a:t>
            </a:r>
            <a:endParaRPr lang="en-GB" dirty="0"/>
          </a:p>
          <a:p>
            <a:r>
              <a:rPr lang="en-GB" dirty="0">
                <a:solidFill>
                  <a:srgbClr val="57595D"/>
                </a:solidFill>
                <a:ea typeface="+mn-lt"/>
                <a:cs typeface="+mn-lt"/>
              </a:rPr>
              <a:t>Implemented by central banks, monetary policy is an action that influences money supply and interest rates. The central bank can set interest rate targets for direct results.</a:t>
            </a:r>
            <a:endParaRPr lang="en-GB" dirty="0">
              <a:solidFill>
                <a:srgbClr val="000000"/>
              </a:solidFill>
              <a:ea typeface="+mn-lt"/>
              <a:cs typeface="+mn-lt"/>
            </a:endParaRPr>
          </a:p>
          <a:p>
            <a:endParaRPr lang="en-GB" dirty="0">
              <a:solidFill>
                <a:srgbClr val="57595D"/>
              </a:solidFill>
              <a:ea typeface="+mn-lt"/>
              <a:cs typeface="+mn-lt"/>
            </a:endParaRPr>
          </a:p>
          <a:p>
            <a:r>
              <a:rPr lang="en-GB" dirty="0">
                <a:solidFill>
                  <a:srgbClr val="57595D"/>
                </a:solidFill>
                <a:ea typeface="+mn-lt"/>
                <a:cs typeface="+mn-lt"/>
              </a:rPr>
              <a:t> Money supply also affects the interest rate, with increased supply usually lowering interest rates (negative correlation). As previously mentioned, interest rates influence consumer consumption and investment. There are two types of monetary policy:</a:t>
            </a:r>
            <a:endParaRPr lang="en-GB"/>
          </a:p>
          <a:p>
            <a:endParaRPr lang="en-GB" dirty="0"/>
          </a:p>
        </p:txBody>
      </p:sp>
    </p:spTree>
    <p:extLst>
      <p:ext uri="{BB962C8B-B14F-4D97-AF65-F5344CB8AC3E}">
        <p14:creationId xmlns:p14="http://schemas.microsoft.com/office/powerpoint/2010/main" val="4087164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732946"/>
            <a:ext cx="10515600" cy="5444017"/>
          </a:xfrm>
        </p:spPr>
        <p:txBody>
          <a:bodyPr vert="horz" lIns="91440" tIns="45720" rIns="91440" bIns="45720" rtlCol="0" anchor="t">
            <a:normAutofit/>
          </a:bodyPr>
          <a:lstStyle/>
          <a:p>
            <a:pPr marL="0" indent="0">
              <a:buNone/>
            </a:pPr>
            <a:r>
              <a:rPr lang="en-GB" b="1" dirty="0">
                <a:solidFill>
                  <a:srgbClr val="57595D"/>
                </a:solidFill>
                <a:ea typeface="+mn-lt"/>
                <a:cs typeface="+mn-lt"/>
              </a:rPr>
              <a:t>Expansionary Monetary Policy</a:t>
            </a:r>
            <a:endParaRPr lang="en-GB" dirty="0">
              <a:solidFill>
                <a:srgbClr val="000000"/>
              </a:solidFill>
              <a:ea typeface="+mn-lt"/>
              <a:cs typeface="+mn-lt"/>
            </a:endParaRPr>
          </a:p>
          <a:p>
            <a:pPr marL="0" indent="0">
              <a:buNone/>
            </a:pPr>
            <a:r>
              <a:rPr lang="en-GB" dirty="0">
                <a:solidFill>
                  <a:srgbClr val="57595D"/>
                </a:solidFill>
                <a:ea typeface="+mn-lt"/>
                <a:cs typeface="+mn-lt"/>
              </a:rPr>
              <a:t>In times of economic slump, the government can encourage economic growth by implementing an expansionary monetary policy. They purchase securities from the open market and ease reserve requirements to increase the money supply, and on the other hand, lowering the interest rate target.</a:t>
            </a:r>
            <a:endParaRPr lang="en-GB"/>
          </a:p>
          <a:p>
            <a:pPr marL="0" indent="0">
              <a:buNone/>
            </a:pPr>
            <a:r>
              <a:rPr lang="en-GB" b="1" dirty="0">
                <a:solidFill>
                  <a:srgbClr val="57595D"/>
                </a:solidFill>
                <a:ea typeface="+mn-lt"/>
                <a:cs typeface="+mn-lt"/>
              </a:rPr>
              <a:t> Contractionary Monetary Policy</a:t>
            </a:r>
            <a:endParaRPr lang="en-GB" dirty="0"/>
          </a:p>
          <a:p>
            <a:pPr marL="0" indent="0">
              <a:buNone/>
            </a:pPr>
            <a:r>
              <a:rPr lang="en-GB" dirty="0">
                <a:solidFill>
                  <a:srgbClr val="57595D"/>
                </a:solidFill>
                <a:ea typeface="+mn-lt"/>
                <a:cs typeface="+mn-lt"/>
              </a:rPr>
              <a:t>In economic booms, high inflation rates in the long term can spell trouble by reducing purchasing power. To cool down inflation, the government can decrease the money supply and increase interest rates by selling securities on the open market, tightening reserve requirements, and increasing the interest rate target.</a:t>
            </a:r>
            <a:endParaRPr lang="en-GB" dirty="0"/>
          </a:p>
          <a:p>
            <a:endParaRPr lang="en-GB" b="1" dirty="0">
              <a:solidFill>
                <a:srgbClr val="132E57"/>
              </a:solidFill>
            </a:endParaRPr>
          </a:p>
        </p:txBody>
      </p:sp>
    </p:spTree>
    <p:extLst>
      <p:ext uri="{BB962C8B-B14F-4D97-AF65-F5344CB8AC3E}">
        <p14:creationId xmlns:p14="http://schemas.microsoft.com/office/powerpoint/2010/main" val="392495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589173"/>
            <a:ext cx="10515600" cy="5587790"/>
          </a:xfrm>
        </p:spPr>
        <p:txBody>
          <a:bodyPr vert="horz" lIns="91440" tIns="45720" rIns="91440" bIns="45720" rtlCol="0" anchor="t">
            <a:normAutofit fontScale="92500" lnSpcReduction="10000"/>
          </a:bodyPr>
          <a:lstStyle/>
          <a:p>
            <a:pPr marL="0" indent="0">
              <a:buNone/>
            </a:pPr>
            <a:r>
              <a:rPr lang="en-GB" sz="1400" b="1" dirty="0">
                <a:solidFill>
                  <a:srgbClr val="57595D"/>
                </a:solidFill>
              </a:rPr>
              <a:t>  </a:t>
            </a:r>
            <a:r>
              <a:rPr lang="en-GB" b="1" dirty="0">
                <a:solidFill>
                  <a:srgbClr val="132E57"/>
                </a:solidFill>
              </a:rPr>
              <a:t>Fiscal Policy</a:t>
            </a:r>
            <a:endParaRPr lang="en-GB" b="1" dirty="0">
              <a:solidFill>
                <a:srgbClr val="57595D"/>
              </a:solidFill>
            </a:endParaRPr>
          </a:p>
          <a:p>
            <a:pPr>
              <a:buNone/>
            </a:pPr>
            <a:r>
              <a:rPr lang="en-GB" dirty="0">
                <a:solidFill>
                  <a:srgbClr val="57595D"/>
                </a:solidFill>
                <a:ea typeface="+mn-lt"/>
                <a:cs typeface="+mn-lt"/>
              </a:rPr>
              <a:t>The government implements fiscal policy through spending and taxes to guide the macroeconomy. Government spending influences job creation and infrastructure improvements, which, in turn, affects money in circulation. </a:t>
            </a:r>
            <a:endParaRPr lang="en-GB" dirty="0">
              <a:solidFill>
                <a:srgbClr val="000000"/>
              </a:solidFill>
              <a:ea typeface="+mn-lt"/>
              <a:cs typeface="+mn-lt"/>
            </a:endParaRPr>
          </a:p>
          <a:p>
            <a:pPr>
              <a:buNone/>
            </a:pPr>
            <a:r>
              <a:rPr lang="en-GB" dirty="0">
                <a:solidFill>
                  <a:srgbClr val="57595D"/>
                </a:solidFill>
                <a:ea typeface="+mn-lt"/>
                <a:cs typeface="+mn-lt"/>
              </a:rPr>
              <a:t>Taxes affect consumer disposable income. Fiscal policy is also segmented into two types:</a:t>
            </a:r>
            <a:endParaRPr lang="en-GB"/>
          </a:p>
          <a:p>
            <a:pPr>
              <a:buNone/>
            </a:pPr>
            <a:r>
              <a:rPr lang="en-GB" b="1" dirty="0">
                <a:solidFill>
                  <a:srgbClr val="57595D"/>
                </a:solidFill>
                <a:ea typeface="+mn-lt"/>
                <a:cs typeface="+mn-lt"/>
              </a:rPr>
              <a:t>1. Expansionary Fiscal Policy</a:t>
            </a:r>
            <a:endParaRPr lang="en-GB" dirty="0"/>
          </a:p>
          <a:p>
            <a:pPr>
              <a:buNone/>
            </a:pPr>
            <a:r>
              <a:rPr lang="en-GB" dirty="0">
                <a:solidFill>
                  <a:srgbClr val="57595D"/>
                </a:solidFill>
                <a:ea typeface="+mn-lt"/>
                <a:cs typeface="+mn-lt"/>
              </a:rPr>
              <a:t>To increase inflation, governments increase spending to increase money in circulation or cut taxes, so consumers have more money to spend.</a:t>
            </a:r>
            <a:endParaRPr lang="en-GB" dirty="0"/>
          </a:p>
          <a:p>
            <a:pPr>
              <a:buNone/>
            </a:pPr>
            <a:r>
              <a:rPr lang="en-GB" b="1" dirty="0">
                <a:solidFill>
                  <a:srgbClr val="57595D"/>
                </a:solidFill>
                <a:ea typeface="+mn-lt"/>
                <a:cs typeface="+mn-lt"/>
              </a:rPr>
              <a:t>2. Contractionary Fiscal Policy</a:t>
            </a:r>
            <a:endParaRPr lang="en-GB" dirty="0"/>
          </a:p>
          <a:p>
            <a:pPr>
              <a:buNone/>
            </a:pPr>
            <a:r>
              <a:rPr lang="en-GB" dirty="0">
                <a:solidFill>
                  <a:srgbClr val="57595D"/>
                </a:solidFill>
                <a:ea typeface="+mn-lt"/>
                <a:cs typeface="+mn-lt"/>
              </a:rPr>
              <a:t>To ease inflation, governments decrease spending to reduce money in circulation or increase taxes. As a result, money available for consumers to spend becomes less.</a:t>
            </a:r>
            <a:endParaRPr lang="en-GB" dirty="0"/>
          </a:p>
          <a:p>
            <a:pPr marL="0" indent="0">
              <a:buNone/>
            </a:pPr>
            <a:endParaRPr lang="en-GB" b="1" dirty="0">
              <a:solidFill>
                <a:srgbClr val="57595D"/>
              </a:solidFill>
            </a:endParaRPr>
          </a:p>
        </p:txBody>
      </p:sp>
    </p:spTree>
    <p:extLst>
      <p:ext uri="{BB962C8B-B14F-4D97-AF65-F5344CB8AC3E}">
        <p14:creationId xmlns:p14="http://schemas.microsoft.com/office/powerpoint/2010/main" val="606791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8BB60-A793-3840-C499-8A4D7B108C22}"/>
              </a:ext>
            </a:extLst>
          </p:cNvPr>
          <p:cNvSpPr>
            <a:spLocks noGrp="1"/>
          </p:cNvSpPr>
          <p:nvPr>
            <p:ph idx="1"/>
          </p:nvPr>
        </p:nvSpPr>
        <p:spPr/>
        <p:txBody>
          <a:bodyPr vert="horz" lIns="91440" tIns="45720" rIns="91440" bIns="45720" rtlCol="0" anchor="t">
            <a:normAutofit/>
          </a:bodyPr>
          <a:lstStyle/>
          <a:p>
            <a:endParaRPr lang="en-GB" dirty="0"/>
          </a:p>
          <a:p>
            <a:endParaRPr lang="en-GB" dirty="0"/>
          </a:p>
          <a:p>
            <a:r>
              <a:rPr lang="en-GB" dirty="0"/>
              <a:t>                                                           </a:t>
            </a:r>
            <a:r>
              <a:rPr lang="en-GB" sz="3200" dirty="0"/>
              <a:t>Break</a:t>
            </a:r>
          </a:p>
        </p:txBody>
      </p:sp>
    </p:spTree>
    <p:extLst>
      <p:ext uri="{BB962C8B-B14F-4D97-AF65-F5344CB8AC3E}">
        <p14:creationId xmlns:p14="http://schemas.microsoft.com/office/powerpoint/2010/main" val="1280197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B6C8-C020-8269-A099-30C54681284C}"/>
              </a:ext>
            </a:extLst>
          </p:cNvPr>
          <p:cNvSpPr>
            <a:spLocks noGrp="1"/>
          </p:cNvSpPr>
          <p:nvPr>
            <p:ph type="title"/>
          </p:nvPr>
        </p:nvSpPr>
        <p:spPr/>
        <p:txBody>
          <a:bodyPr/>
          <a:lstStyle/>
          <a:p>
            <a:r>
              <a:rPr lang="en-GB" dirty="0"/>
              <a:t>                                        Activity</a:t>
            </a:r>
          </a:p>
        </p:txBody>
      </p:sp>
      <p:sp>
        <p:nvSpPr>
          <p:cNvPr id="3" name="Content Placeholder 2">
            <a:extLst>
              <a:ext uri="{FF2B5EF4-FFF2-40B4-BE49-F238E27FC236}">
                <a16:creationId xmlns:a16="http://schemas.microsoft.com/office/drawing/2014/main" id="{5424F5C9-43F4-BA04-8CDC-DF615471746F}"/>
              </a:ext>
            </a:extLst>
          </p:cNvPr>
          <p:cNvSpPr>
            <a:spLocks noGrp="1"/>
          </p:cNvSpPr>
          <p:nvPr>
            <p:ph idx="1"/>
          </p:nvPr>
        </p:nvSpPr>
        <p:spPr>
          <a:xfrm>
            <a:off x="406880" y="1753739"/>
            <a:ext cx="10946920" cy="4423224"/>
          </a:xfrm>
        </p:spPr>
        <p:txBody>
          <a:bodyPr vert="horz" lIns="91440" tIns="45720" rIns="91440" bIns="45720" rtlCol="0" anchor="t">
            <a:normAutofit/>
          </a:bodyPr>
          <a:lstStyle/>
          <a:p>
            <a:pPr marL="0" indent="0">
              <a:buNone/>
            </a:pPr>
            <a:endParaRPr lang="en-GB"/>
          </a:p>
          <a:p>
            <a:pPr marL="0" indent="0">
              <a:buNone/>
            </a:pPr>
            <a:r>
              <a:rPr lang="en-GB" dirty="0"/>
              <a:t>Click on the link below and go through the  UK Macroeconomics indicators and then present your findings to the class.</a:t>
            </a:r>
          </a:p>
          <a:p>
            <a:pPr marL="0" indent="0">
              <a:buNone/>
            </a:pPr>
            <a:endParaRPr lang="en-GB" dirty="0">
              <a:latin typeface="Aptos" panose="020B0004020202020204"/>
              <a:ea typeface="+mn-lt"/>
              <a:cs typeface="Segoe UI"/>
            </a:endParaRPr>
          </a:p>
          <a:p>
            <a:pPr marL="0" indent="0">
              <a:lnSpc>
                <a:spcPct val="100000"/>
              </a:lnSpc>
              <a:spcBef>
                <a:spcPts val="0"/>
              </a:spcBef>
              <a:buNone/>
            </a:pPr>
            <a:r>
              <a:rPr lang="en-US" sz="2000" b="1" dirty="0">
                <a:latin typeface="Segoe UI"/>
                <a:ea typeface="+mn-lt"/>
                <a:cs typeface="Segoe UI"/>
              </a:rPr>
              <a:t>Group 1 :  GDP</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2: Unemployment</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3:  Inflation</a:t>
            </a:r>
            <a:endParaRPr lang="en-US" sz="2000" dirty="0">
              <a:latin typeface="Segoe UI"/>
              <a:ea typeface="+mn-lt"/>
              <a:cs typeface="Segoe UI"/>
            </a:endParaRPr>
          </a:p>
          <a:p>
            <a:pPr marL="0" indent="0">
              <a:lnSpc>
                <a:spcPct val="100000"/>
              </a:lnSpc>
              <a:spcBef>
                <a:spcPts val="0"/>
              </a:spcBef>
              <a:buNone/>
            </a:pPr>
            <a:r>
              <a:rPr lang="en-US" sz="2000" b="1" dirty="0">
                <a:latin typeface="Segoe UI"/>
                <a:ea typeface="+mn-lt"/>
                <a:cs typeface="Segoe UI"/>
              </a:rPr>
              <a:t>Group 4: Interest rates</a:t>
            </a:r>
            <a:endParaRPr lang="en-GB" dirty="0"/>
          </a:p>
          <a:p>
            <a:pPr marL="0" indent="0">
              <a:buNone/>
            </a:pPr>
            <a:endParaRPr lang="en-GB" dirty="0">
              <a:ea typeface="+mn-lt"/>
              <a:cs typeface="+mn-lt"/>
            </a:endParaRPr>
          </a:p>
          <a:p>
            <a:pPr marL="0" indent="0">
              <a:buNone/>
            </a:pPr>
            <a:r>
              <a:rPr lang="en-GB" dirty="0">
                <a:ea typeface="+mn-lt"/>
                <a:cs typeface="+mn-lt"/>
                <a:hlinkClick r:id="rId2"/>
              </a:rPr>
              <a:t>Economy - Office for National Statistics (ons.gov.uk)</a:t>
            </a:r>
            <a:endParaRPr lang="en-GB"/>
          </a:p>
        </p:txBody>
      </p:sp>
    </p:spTree>
    <p:extLst>
      <p:ext uri="{BB962C8B-B14F-4D97-AF65-F5344CB8AC3E}">
        <p14:creationId xmlns:p14="http://schemas.microsoft.com/office/powerpoint/2010/main" val="623830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81510"/>
            <a:ext cx="9144000" cy="4876290"/>
          </a:xfrm>
        </p:spPr>
        <p:txBody>
          <a:bodyPr vert="horz" lIns="91440" tIns="45720" rIns="91440" bIns="45720" rtlCol="0" anchor="t">
            <a:normAutofit/>
          </a:bodyPr>
          <a:lstStyle/>
          <a:p>
            <a:pPr algn="l"/>
            <a:r>
              <a:rPr lang="en-GB" b="1" dirty="0">
                <a:ea typeface="+mn-lt"/>
                <a:cs typeface="+mn-lt"/>
              </a:rPr>
              <a:t>References.</a:t>
            </a:r>
          </a:p>
          <a:p>
            <a:pPr algn="l"/>
            <a:endParaRPr lang="en-GB" dirty="0">
              <a:ea typeface="+mn-lt"/>
              <a:cs typeface="+mn-lt"/>
            </a:endParaRPr>
          </a:p>
          <a:p>
            <a:pPr algn="l"/>
            <a:r>
              <a:rPr lang="en-GB" dirty="0">
                <a:ea typeface="+mn-lt"/>
                <a:cs typeface="+mn-lt"/>
              </a:rPr>
              <a:t>CFI(2024) Microeconomics. Available at: </a:t>
            </a:r>
            <a:r>
              <a:rPr lang="en-GB" dirty="0">
                <a:ea typeface="+mn-lt"/>
                <a:cs typeface="+mn-lt"/>
                <a:hlinkClick r:id="rId2"/>
              </a:rPr>
              <a:t>Microeconomics - Overview, Assumptions,Theories(corporatefinanceinstitute.com)</a:t>
            </a:r>
            <a:endParaRPr lang="en-US"/>
          </a:p>
          <a:p>
            <a:pPr algn="l"/>
            <a:endParaRPr lang="en-GB" dirty="0"/>
          </a:p>
          <a:p>
            <a:pPr algn="l"/>
            <a:r>
              <a:rPr lang="en-GB" dirty="0">
                <a:ea typeface="+mn-lt"/>
                <a:cs typeface="+mn-lt"/>
              </a:rPr>
              <a:t>Office of national statistics (2024) Available at:</a:t>
            </a:r>
            <a:r>
              <a:rPr lang="en-GB" dirty="0">
                <a:latin typeface="Aptos" panose="020B0004020202020204"/>
                <a:ea typeface="+mn-lt"/>
                <a:cs typeface="Segoe UI"/>
              </a:rPr>
              <a:t>  </a:t>
            </a:r>
            <a:r>
              <a:rPr lang="en-GB" sz="2800" dirty="0">
                <a:latin typeface="Segoe UI"/>
                <a:ea typeface="+mn-lt"/>
                <a:cs typeface="Segoe UI"/>
                <a:hlinkClick r:id="rId3"/>
              </a:rPr>
              <a:t>Economy - Office for National Statistics (ons.gov.uk)</a:t>
            </a:r>
          </a:p>
          <a:p>
            <a:pPr algn="l"/>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253</cp:revision>
  <dcterms:created xsi:type="dcterms:W3CDTF">2024-04-15T16:39:45Z</dcterms:created>
  <dcterms:modified xsi:type="dcterms:W3CDTF">2024-04-17T10:51:33Z</dcterms:modified>
</cp:coreProperties>
</file>