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9" r:id="rId2"/>
    <p:sldId id="272" r:id="rId3"/>
    <p:sldId id="276" r:id="rId4"/>
    <p:sldId id="260" r:id="rId5"/>
    <p:sldId id="277" r:id="rId6"/>
    <p:sldId id="269" r:id="rId7"/>
    <p:sldId id="270" r:id="rId8"/>
    <p:sldId id="279" r:id="rId9"/>
    <p:sldId id="284" r:id="rId10"/>
    <p:sldId id="280" r:id="rId11"/>
    <p:sldId id="267" r:id="rId12"/>
    <p:sldId id="285" r:id="rId13"/>
    <p:sldId id="28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995C77-A02B-64E7-66D1-CD7C2D19F6D4}" v="396" dt="2026-03-14T17:01:04.968"/>
    <p1510:client id="{3E5FDDFA-CB4E-6612-DE40-2006DDDC8148}" v="279" dt="2026-03-15T19:44:52.741"/>
    <p1510:client id="{5400EAB5-220B-01D5-1E73-12D4D1DD4BAC}" v="9" dt="2026-03-15T21:04:54.443"/>
    <p1510:client id="{54D4ABE4-AEBF-E6A9-AE52-D808C1C515AC}" v="387" dt="2026-03-15T21:02:00.392"/>
    <p1510:client id="{5FC4E7F2-8AD9-F473-B490-377E084972D1}" v="13" dt="2026-03-15T08:23:12.222"/>
    <p1510:client id="{6DB35F08-FD08-C60F-B0F6-E9407797AEAF}" v="17" dt="2026-03-13T23:32:42.209"/>
    <p1510:client id="{9571C724-F53A-C361-9218-A09FD63FD847}" v="150" dt="2026-03-14T13:01:27.953"/>
    <p1510:client id="{AACE4268-45B7-1135-78C9-904EBEFF4812}" v="384" dt="2026-03-13T23:25:46.107"/>
    <p1510:client id="{CB88F3A2-C4D7-BB6D-54E1-6FDB4C15DAAB}" v="95" dt="2026-03-14T00:55:24.874"/>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svetana Galabova (2507216)" userId="S::2507216@student.uwtsd.ac.uk::85177bb9-7737-4268-9c10-e7f0e8d5c1ff" providerId="AD" clId="Web-{9563CF73-C020-FB15-23DF-1786151B7CF8}"/>
    <pc:docChg chg="addSld modSld">
      <pc:chgData name="Tsvetana Galabova (2507216)" userId="S::2507216@student.uwtsd.ac.uk::85177bb9-7737-4268-9c10-e7f0e8d5c1ff" providerId="AD" clId="Web-{9563CF73-C020-FB15-23DF-1786151B7CF8}" dt="2026-03-11T08:16:58.727" v="6"/>
      <pc:docMkLst>
        <pc:docMk/>
      </pc:docMkLst>
    </pc:docChg>
  </pc:docChgLst>
  <pc:docChgLst>
    <pc:chgData name="Tsvetana Galabova (2507216)" userId="S::2507216@student.uwtsd.ac.uk::85177bb9-7737-4268-9c10-e7f0e8d5c1ff" providerId="AD" clId="Web-{6DB35F08-FD08-C60F-B0F6-E9407797AEAF}"/>
    <pc:docChg chg="modSld">
      <pc:chgData name="Tsvetana Galabova (2507216)" userId="S::2507216@student.uwtsd.ac.uk::85177bb9-7737-4268-9c10-e7f0e8d5c1ff" providerId="AD" clId="Web-{6DB35F08-FD08-C60F-B0F6-E9407797AEAF}" dt="2026-03-13T23:32:42.209" v="17" actId="1076"/>
      <pc:docMkLst>
        <pc:docMk/>
      </pc:docMkLst>
      <pc:sldChg chg="addSp delSp modSp">
        <pc:chgData name="Tsvetana Galabova (2507216)" userId="S::2507216@student.uwtsd.ac.uk::85177bb9-7737-4268-9c10-e7f0e8d5c1ff" providerId="AD" clId="Web-{6DB35F08-FD08-C60F-B0F6-E9407797AEAF}" dt="2026-03-13T23:32:42.209" v="17" actId="1076"/>
        <pc:sldMkLst>
          <pc:docMk/>
          <pc:sldMk cId="2942809837" sldId="280"/>
        </pc:sldMkLst>
        <pc:spChg chg="mod">
          <ac:chgData name="Tsvetana Galabova (2507216)" userId="S::2507216@student.uwtsd.ac.uk::85177bb9-7737-4268-9c10-e7f0e8d5c1ff" providerId="AD" clId="Web-{6DB35F08-FD08-C60F-B0F6-E9407797AEAF}" dt="2026-03-13T23:32:42.209" v="17" actId="1076"/>
          <ac:spMkLst>
            <pc:docMk/>
            <pc:sldMk cId="2942809837" sldId="280"/>
            <ac:spMk id="2" creationId="{7B534587-6A62-C1A3-F9EC-6C32B3468BD2}"/>
          </ac:spMkLst>
        </pc:spChg>
        <pc:spChg chg="mod">
          <ac:chgData name="Tsvetana Galabova (2507216)" userId="S::2507216@student.uwtsd.ac.uk::85177bb9-7737-4268-9c10-e7f0e8d5c1ff" providerId="AD" clId="Web-{6DB35F08-FD08-C60F-B0F6-E9407797AEAF}" dt="2026-03-13T23:32:37.130" v="15"/>
          <ac:spMkLst>
            <pc:docMk/>
            <pc:sldMk cId="2942809837" sldId="280"/>
            <ac:spMk id="3" creationId="{8379FB15-345D-CBC7-74C4-B42EE8C62808}"/>
          </ac:spMkLst>
        </pc:spChg>
        <pc:spChg chg="add del">
          <ac:chgData name="Tsvetana Galabova (2507216)" userId="S::2507216@student.uwtsd.ac.uk::85177bb9-7737-4268-9c10-e7f0e8d5c1ff" providerId="AD" clId="Web-{6DB35F08-FD08-C60F-B0F6-E9407797AEAF}" dt="2026-03-13T23:32:37.130" v="15"/>
          <ac:spMkLst>
            <pc:docMk/>
            <pc:sldMk cId="2942809837" sldId="280"/>
            <ac:spMk id="10" creationId="{EEF92585-7A99-6108-9663-8C59032742EC}"/>
          </ac:spMkLst>
        </pc:spChg>
      </pc:sldChg>
    </pc:docChg>
  </pc:docChgLst>
  <pc:docChgLst>
    <pc:chgData name="Tsvetana Galabova (2507216)" userId="S::2507216@student.uwtsd.ac.uk::85177bb9-7737-4268-9c10-e7f0e8d5c1ff" providerId="AD" clId="Web-{5400EAB5-220B-01D5-1E73-12D4D1DD4BAC}"/>
    <pc:docChg chg="modSld">
      <pc:chgData name="Tsvetana Galabova (2507216)" userId="S::2507216@student.uwtsd.ac.uk::85177bb9-7737-4268-9c10-e7f0e8d5c1ff" providerId="AD" clId="Web-{5400EAB5-220B-01D5-1E73-12D4D1DD4BAC}" dt="2026-03-15T21:04:52.178" v="3" actId="20577"/>
      <pc:docMkLst>
        <pc:docMk/>
      </pc:docMkLst>
      <pc:sldChg chg="modSp">
        <pc:chgData name="Tsvetana Galabova (2507216)" userId="S::2507216@student.uwtsd.ac.uk::85177bb9-7737-4268-9c10-e7f0e8d5c1ff" providerId="AD" clId="Web-{5400EAB5-220B-01D5-1E73-12D4D1DD4BAC}" dt="2026-03-15T21:04:52.178" v="3" actId="20577"/>
        <pc:sldMkLst>
          <pc:docMk/>
          <pc:sldMk cId="3316076734" sldId="279"/>
        </pc:sldMkLst>
        <pc:spChg chg="mod">
          <ac:chgData name="Tsvetana Galabova (2507216)" userId="S::2507216@student.uwtsd.ac.uk::85177bb9-7737-4268-9c10-e7f0e8d5c1ff" providerId="AD" clId="Web-{5400EAB5-220B-01D5-1E73-12D4D1DD4BAC}" dt="2026-03-15T21:04:52.178" v="3" actId="20577"/>
          <ac:spMkLst>
            <pc:docMk/>
            <pc:sldMk cId="3316076734" sldId="279"/>
            <ac:spMk id="4" creationId="{8A8B4A5E-19D8-690C-158E-F0615100F81A}"/>
          </ac:spMkLst>
        </pc:spChg>
      </pc:sldChg>
    </pc:docChg>
  </pc:docChgLst>
  <pc:docChgLst>
    <pc:chgData name="Tsvetana Galabova (2507216)" userId="S::2507216@student.uwtsd.ac.uk::85177bb9-7737-4268-9c10-e7f0e8d5c1ff" providerId="AD" clId="Web-{CB88F3A2-C4D7-BB6D-54E1-6FDB4C15DAAB}"/>
    <pc:docChg chg="addSld delSld modSld">
      <pc:chgData name="Tsvetana Galabova (2507216)" userId="S::2507216@student.uwtsd.ac.uk::85177bb9-7737-4268-9c10-e7f0e8d5c1ff" providerId="AD" clId="Web-{CB88F3A2-C4D7-BB6D-54E1-6FDB4C15DAAB}" dt="2026-03-14T00:55:24.655" v="85"/>
      <pc:docMkLst>
        <pc:docMk/>
      </pc:docMkLst>
      <pc:sldChg chg="modSp">
        <pc:chgData name="Tsvetana Galabova (2507216)" userId="S::2507216@student.uwtsd.ac.uk::85177bb9-7737-4268-9c10-e7f0e8d5c1ff" providerId="AD" clId="Web-{CB88F3A2-C4D7-BB6D-54E1-6FDB4C15DAAB}" dt="2026-03-14T00:49:31.231" v="70" actId="20577"/>
        <pc:sldMkLst>
          <pc:docMk/>
          <pc:sldMk cId="1131734117" sldId="265"/>
        </pc:sldMkLst>
        <pc:spChg chg="mod">
          <ac:chgData name="Tsvetana Galabova (2507216)" userId="S::2507216@student.uwtsd.ac.uk::85177bb9-7737-4268-9c10-e7f0e8d5c1ff" providerId="AD" clId="Web-{CB88F3A2-C4D7-BB6D-54E1-6FDB4C15DAAB}" dt="2026-03-14T00:49:31.231" v="70" actId="20577"/>
          <ac:spMkLst>
            <pc:docMk/>
            <pc:sldMk cId="1131734117" sldId="265"/>
            <ac:spMk id="2" creationId="{75680361-5044-531B-4BB4-2DB90E26A8F2}"/>
          </ac:spMkLst>
        </pc:spChg>
      </pc:sldChg>
      <pc:sldChg chg="addSp delSp modSp add mod setBg">
        <pc:chgData name="Tsvetana Galabova (2507216)" userId="S::2507216@student.uwtsd.ac.uk::85177bb9-7737-4268-9c10-e7f0e8d5c1ff" providerId="AD" clId="Web-{CB88F3A2-C4D7-BB6D-54E1-6FDB4C15DAAB}" dt="2026-03-14T00:19:34.144" v="39"/>
        <pc:sldMkLst>
          <pc:docMk/>
          <pc:sldMk cId="807286088" sldId="272"/>
        </pc:sldMkLst>
        <pc:spChg chg="mod">
          <ac:chgData name="Tsvetana Galabova (2507216)" userId="S::2507216@student.uwtsd.ac.uk::85177bb9-7737-4268-9c10-e7f0e8d5c1ff" providerId="AD" clId="Web-{CB88F3A2-C4D7-BB6D-54E1-6FDB4C15DAAB}" dt="2026-03-14T00:19:34.144" v="39"/>
          <ac:spMkLst>
            <pc:docMk/>
            <pc:sldMk cId="807286088" sldId="272"/>
            <ac:spMk id="2" creationId="{F39F404F-F6BA-9E4B-B2AB-FE6A0A4CE258}"/>
          </ac:spMkLst>
        </pc:spChg>
        <pc:spChg chg="mod ord">
          <ac:chgData name="Tsvetana Galabova (2507216)" userId="S::2507216@student.uwtsd.ac.uk::85177bb9-7737-4268-9c10-e7f0e8d5c1ff" providerId="AD" clId="Web-{CB88F3A2-C4D7-BB6D-54E1-6FDB4C15DAAB}" dt="2026-03-14T00:19:34.144" v="39"/>
          <ac:spMkLst>
            <pc:docMk/>
            <pc:sldMk cId="807286088" sldId="272"/>
            <ac:spMk id="3" creationId="{3BC4AC74-CF36-E07D-51FD-79F6DAFC29F7}"/>
          </ac:spMkLst>
        </pc:spChg>
        <pc:spChg chg="add del">
          <ac:chgData name="Tsvetana Galabova (2507216)" userId="S::2507216@student.uwtsd.ac.uk::85177bb9-7737-4268-9c10-e7f0e8d5c1ff" providerId="AD" clId="Web-{CB88F3A2-C4D7-BB6D-54E1-6FDB4C15DAAB}" dt="2026-03-14T00:14:04.535" v="29"/>
          <ac:spMkLst>
            <pc:docMk/>
            <pc:sldMk cId="807286088" sldId="272"/>
            <ac:spMk id="5" creationId="{EEF92585-7A99-6108-9663-8C59032742EC}"/>
          </ac:spMkLst>
        </pc:spChg>
        <pc:spChg chg="add del">
          <ac:chgData name="Tsvetana Galabova (2507216)" userId="S::2507216@student.uwtsd.ac.uk::85177bb9-7737-4268-9c10-e7f0e8d5c1ff" providerId="AD" clId="Web-{CB88F3A2-C4D7-BB6D-54E1-6FDB4C15DAAB}" dt="2026-03-14T00:06:05.345" v="2"/>
          <ac:spMkLst>
            <pc:docMk/>
            <pc:sldMk cId="807286088" sldId="272"/>
            <ac:spMk id="8" creationId="{EEF92585-7A99-6108-9663-8C59032742EC}"/>
          </ac:spMkLst>
        </pc:spChg>
        <pc:spChg chg="add del">
          <ac:chgData name="Tsvetana Galabova (2507216)" userId="S::2507216@student.uwtsd.ac.uk::85177bb9-7737-4268-9c10-e7f0e8d5c1ff" providerId="AD" clId="Web-{CB88F3A2-C4D7-BB6D-54E1-6FDB4C15DAAB}" dt="2026-03-14T00:14:04.535" v="28"/>
          <ac:spMkLst>
            <pc:docMk/>
            <pc:sldMk cId="807286088" sldId="272"/>
            <ac:spMk id="9" creationId="{34C0330F-1D4F-4552-B799-615DD237B6DE}"/>
          </ac:spMkLst>
        </pc:spChg>
        <pc:spChg chg="add del">
          <ac:chgData name="Tsvetana Galabova (2507216)" userId="S::2507216@student.uwtsd.ac.uk::85177bb9-7737-4268-9c10-e7f0e8d5c1ff" providerId="AD" clId="Web-{CB88F3A2-C4D7-BB6D-54E1-6FDB4C15DAAB}" dt="2026-03-14T00:06:08.126" v="4"/>
          <ac:spMkLst>
            <pc:docMk/>
            <pc:sldMk cId="807286088" sldId="272"/>
            <ac:spMk id="10" creationId="{DC81933E-93BD-38CE-3C98-D10B2844C58A}"/>
          </ac:spMkLst>
        </pc:spChg>
        <pc:spChg chg="add del">
          <ac:chgData name="Tsvetana Galabova (2507216)" userId="S::2507216@student.uwtsd.ac.uk::85177bb9-7737-4268-9c10-e7f0e8d5c1ff" providerId="AD" clId="Web-{CB88F3A2-C4D7-BB6D-54E1-6FDB4C15DAAB}" dt="2026-03-14T00:06:08.126" v="4"/>
          <ac:spMkLst>
            <pc:docMk/>
            <pc:sldMk cId="807286088" sldId="272"/>
            <ac:spMk id="11" creationId="{1653AE3C-AC4F-907C-B473-B9A30D21506F}"/>
          </ac:spMkLst>
        </pc:spChg>
        <pc:spChg chg="add del">
          <ac:chgData name="Tsvetana Galabova (2507216)" userId="S::2507216@student.uwtsd.ac.uk::85177bb9-7737-4268-9c10-e7f0e8d5c1ff" providerId="AD" clId="Web-{CB88F3A2-C4D7-BB6D-54E1-6FDB4C15DAAB}" dt="2026-03-14T00:06:08.126" v="4"/>
          <ac:spMkLst>
            <pc:docMk/>
            <pc:sldMk cId="807286088" sldId="272"/>
            <ac:spMk id="12" creationId="{AB1E35EA-FB9C-AE5F-4AB8-1B3D59CC954B}"/>
          </ac:spMkLst>
        </pc:spChg>
        <pc:spChg chg="add del">
          <ac:chgData name="Tsvetana Galabova (2507216)" userId="S::2507216@student.uwtsd.ac.uk::85177bb9-7737-4268-9c10-e7f0e8d5c1ff" providerId="AD" clId="Web-{CB88F3A2-C4D7-BB6D-54E1-6FDB4C15DAAB}" dt="2026-03-14T00:14:04.535" v="28"/>
          <ac:spMkLst>
            <pc:docMk/>
            <pc:sldMk cId="807286088" sldId="272"/>
            <ac:spMk id="13" creationId="{92BE0106-0C20-465B-A1BE-0BAC2737B1AD}"/>
          </ac:spMkLst>
        </pc:spChg>
        <pc:spChg chg="add del">
          <ac:chgData name="Tsvetana Galabova (2507216)" userId="S::2507216@student.uwtsd.ac.uk::85177bb9-7737-4268-9c10-e7f0e8d5c1ff" providerId="AD" clId="Web-{CB88F3A2-C4D7-BB6D-54E1-6FDB4C15DAAB}" dt="2026-03-14T00:06:20.674" v="6"/>
          <ac:spMkLst>
            <pc:docMk/>
            <pc:sldMk cId="807286088" sldId="272"/>
            <ac:spMk id="14" creationId="{9EE42DCE-4A4F-44C4-84E5-261B3BEEF1DA}"/>
          </ac:spMkLst>
        </pc:spChg>
        <pc:spChg chg="add del">
          <ac:chgData name="Tsvetana Galabova (2507216)" userId="S::2507216@student.uwtsd.ac.uk::85177bb9-7737-4268-9c10-e7f0e8d5c1ff" providerId="AD" clId="Web-{CB88F3A2-C4D7-BB6D-54E1-6FDB4C15DAAB}" dt="2026-03-14T00:06:20.674" v="6"/>
          <ac:spMkLst>
            <pc:docMk/>
            <pc:sldMk cId="807286088" sldId="272"/>
            <ac:spMk id="15" creationId="{887F59F2-5FBC-40CD-AD35-376AECE49EA6}"/>
          </ac:spMkLst>
        </pc:spChg>
        <pc:spChg chg="add del">
          <ac:chgData name="Tsvetana Galabova (2507216)" userId="S::2507216@student.uwtsd.ac.uk::85177bb9-7737-4268-9c10-e7f0e8d5c1ff" providerId="AD" clId="Web-{CB88F3A2-C4D7-BB6D-54E1-6FDB4C15DAAB}" dt="2026-03-14T00:19:34.144" v="39"/>
          <ac:spMkLst>
            <pc:docMk/>
            <pc:sldMk cId="807286088" sldId="272"/>
            <ac:spMk id="16" creationId="{0EC38958-9A69-239A-BA79-2AEC73345F4B}"/>
          </ac:spMkLst>
        </pc:spChg>
        <pc:spChg chg="add del">
          <ac:chgData name="Tsvetana Galabova (2507216)" userId="S::2507216@student.uwtsd.ac.uk::85177bb9-7737-4268-9c10-e7f0e8d5c1ff" providerId="AD" clId="Web-{CB88F3A2-C4D7-BB6D-54E1-6FDB4C15DAAB}" dt="2026-03-14T00:06:28.033" v="8"/>
          <ac:spMkLst>
            <pc:docMk/>
            <pc:sldMk cId="807286088" sldId="272"/>
            <ac:spMk id="17" creationId="{1653AE3C-AC4F-907C-B473-B9A30D21506F}"/>
          </ac:spMkLst>
        </pc:spChg>
        <pc:spChg chg="add del">
          <ac:chgData name="Tsvetana Galabova (2507216)" userId="S::2507216@student.uwtsd.ac.uk::85177bb9-7737-4268-9c10-e7f0e8d5c1ff" providerId="AD" clId="Web-{CB88F3A2-C4D7-BB6D-54E1-6FDB4C15DAAB}" dt="2026-03-14T00:06:28.033" v="8"/>
          <ac:spMkLst>
            <pc:docMk/>
            <pc:sldMk cId="807286088" sldId="272"/>
            <ac:spMk id="18" creationId="{DC81933E-93BD-38CE-3C98-D10B2844C58A}"/>
          </ac:spMkLst>
        </pc:spChg>
        <pc:spChg chg="add del">
          <ac:chgData name="Tsvetana Galabova (2507216)" userId="S::2507216@student.uwtsd.ac.uk::85177bb9-7737-4268-9c10-e7f0e8d5c1ff" providerId="AD" clId="Web-{CB88F3A2-C4D7-BB6D-54E1-6FDB4C15DAAB}" dt="2026-03-14T00:06:28.033" v="8"/>
          <ac:spMkLst>
            <pc:docMk/>
            <pc:sldMk cId="807286088" sldId="272"/>
            <ac:spMk id="19" creationId="{5B3B7A5C-39EE-77A0-28F9-DF51372312A7}"/>
          </ac:spMkLst>
        </pc:spChg>
        <pc:spChg chg="add del">
          <ac:chgData name="Tsvetana Galabova (2507216)" userId="S::2507216@student.uwtsd.ac.uk::85177bb9-7737-4268-9c10-e7f0e8d5c1ff" providerId="AD" clId="Web-{CB88F3A2-C4D7-BB6D-54E1-6FDB4C15DAAB}" dt="2026-03-14T00:19:34.144" v="39"/>
          <ac:spMkLst>
            <pc:docMk/>
            <pc:sldMk cId="807286088" sldId="272"/>
            <ac:spMk id="20" creationId="{6EC109E5-0396-8968-4F42-DFEC280363B6}"/>
          </ac:spMkLst>
        </pc:spChg>
        <pc:spChg chg="add del">
          <ac:chgData name="Tsvetana Galabova (2507216)" userId="S::2507216@student.uwtsd.ac.uk::85177bb9-7737-4268-9c10-e7f0e8d5c1ff" providerId="AD" clId="Web-{CB88F3A2-C4D7-BB6D-54E1-6FDB4C15DAAB}" dt="2026-03-14T00:06:41.331" v="10"/>
          <ac:spMkLst>
            <pc:docMk/>
            <pc:sldMk cId="807286088" sldId="272"/>
            <ac:spMk id="21" creationId="{EEF92585-7A99-6108-9663-8C59032742EC}"/>
          </ac:spMkLst>
        </pc:spChg>
        <pc:spChg chg="add del">
          <ac:chgData name="Tsvetana Galabova (2507216)" userId="S::2507216@student.uwtsd.ac.uk::85177bb9-7737-4268-9c10-e7f0e8d5c1ff" providerId="AD" clId="Web-{CB88F3A2-C4D7-BB6D-54E1-6FDB4C15DAAB}" dt="2026-03-14T00:18:03.089" v="36"/>
          <ac:spMkLst>
            <pc:docMk/>
            <pc:sldMk cId="807286088" sldId="272"/>
            <ac:spMk id="22" creationId="{4065D9BE-A58D-6E8A-D4A2-5056F3C5E9CA}"/>
          </ac:spMkLst>
        </pc:spChg>
        <pc:spChg chg="add del">
          <ac:chgData name="Tsvetana Galabova (2507216)" userId="S::2507216@student.uwtsd.ac.uk::85177bb9-7737-4268-9c10-e7f0e8d5c1ff" providerId="AD" clId="Web-{CB88F3A2-C4D7-BB6D-54E1-6FDB4C15DAAB}" dt="2026-03-14T00:06:52.018" v="12"/>
          <ac:spMkLst>
            <pc:docMk/>
            <pc:sldMk cId="807286088" sldId="272"/>
            <ac:spMk id="23" creationId="{EEF92585-7A99-6108-9663-8C59032742EC}"/>
          </ac:spMkLst>
        </pc:spChg>
        <pc:spChg chg="add del">
          <ac:chgData name="Tsvetana Galabova (2507216)" userId="S::2507216@student.uwtsd.ac.uk::85177bb9-7737-4268-9c10-e7f0e8d5c1ff" providerId="AD" clId="Web-{CB88F3A2-C4D7-BB6D-54E1-6FDB4C15DAAB}" dt="2026-03-14T00:18:03.089" v="36"/>
          <ac:spMkLst>
            <pc:docMk/>
            <pc:sldMk cId="807286088" sldId="272"/>
            <ac:spMk id="24" creationId="{A745E793-BC99-8991-71CD-53FFBB6A8F69}"/>
          </ac:spMkLst>
        </pc:spChg>
        <pc:spChg chg="add del">
          <ac:chgData name="Tsvetana Galabova (2507216)" userId="S::2507216@student.uwtsd.ac.uk::85177bb9-7737-4268-9c10-e7f0e8d5c1ff" providerId="AD" clId="Web-{CB88F3A2-C4D7-BB6D-54E1-6FDB4C15DAAB}" dt="2026-03-14T00:07:24.816" v="16"/>
          <ac:spMkLst>
            <pc:docMk/>
            <pc:sldMk cId="807286088" sldId="272"/>
            <ac:spMk id="25" creationId="{EEF92585-7A99-6108-9663-8C59032742EC}"/>
          </ac:spMkLst>
        </pc:spChg>
        <pc:spChg chg="add del">
          <ac:chgData name="Tsvetana Galabova (2507216)" userId="S::2507216@student.uwtsd.ac.uk::85177bb9-7737-4268-9c10-e7f0e8d5c1ff" providerId="AD" clId="Web-{CB88F3A2-C4D7-BB6D-54E1-6FDB4C15DAAB}" dt="2026-03-14T00:19:03.205" v="38"/>
          <ac:spMkLst>
            <pc:docMk/>
            <pc:sldMk cId="807286088" sldId="272"/>
            <ac:spMk id="26" creationId="{9E10BDB4-64F2-477D-A03B-9F8352D5E02E}"/>
          </ac:spMkLst>
        </pc:spChg>
        <pc:spChg chg="add del">
          <ac:chgData name="Tsvetana Galabova (2507216)" userId="S::2507216@student.uwtsd.ac.uk::85177bb9-7737-4268-9c10-e7f0e8d5c1ff" providerId="AD" clId="Web-{CB88F3A2-C4D7-BB6D-54E1-6FDB4C15DAAB}" dt="2026-03-14T00:07:34.520" v="18"/>
          <ac:spMkLst>
            <pc:docMk/>
            <pc:sldMk cId="807286088" sldId="272"/>
            <ac:spMk id="27" creationId="{EEF92585-7A99-6108-9663-8C59032742EC}"/>
          </ac:spMkLst>
        </pc:spChg>
        <pc:spChg chg="add del">
          <ac:chgData name="Tsvetana Galabova (2507216)" userId="S::2507216@student.uwtsd.ac.uk::85177bb9-7737-4268-9c10-e7f0e8d5c1ff" providerId="AD" clId="Web-{CB88F3A2-C4D7-BB6D-54E1-6FDB4C15DAAB}" dt="2026-03-14T00:19:03.205" v="38"/>
          <ac:spMkLst>
            <pc:docMk/>
            <pc:sldMk cId="807286088" sldId="272"/>
            <ac:spMk id="28" creationId="{B3367C65-B72C-202E-98A7-9B20F8F2F526}"/>
          </ac:spMkLst>
        </pc:spChg>
        <pc:spChg chg="add del">
          <ac:chgData name="Tsvetana Galabova (2507216)" userId="S::2507216@student.uwtsd.ac.uk::85177bb9-7737-4268-9c10-e7f0e8d5c1ff" providerId="AD" clId="Web-{CB88F3A2-C4D7-BB6D-54E1-6FDB4C15DAAB}" dt="2026-03-14T00:19:03.205" v="38"/>
          <ac:spMkLst>
            <pc:docMk/>
            <pc:sldMk cId="807286088" sldId="272"/>
            <ac:spMk id="29" creationId="{AE558C32-DE71-E6B3-A032-D3EA9CB0FC2E}"/>
          </ac:spMkLst>
        </pc:spChg>
        <pc:spChg chg="add">
          <ac:chgData name="Tsvetana Galabova (2507216)" userId="S::2507216@student.uwtsd.ac.uk::85177bb9-7737-4268-9c10-e7f0e8d5c1ff" providerId="AD" clId="Web-{CB88F3A2-C4D7-BB6D-54E1-6FDB4C15DAAB}" dt="2026-03-14T00:19:34.144" v="39"/>
          <ac:spMkLst>
            <pc:docMk/>
            <pc:sldMk cId="807286088" sldId="272"/>
            <ac:spMk id="30" creationId="{4C32CD27-7027-AB2B-38F1-71C08EB84030}"/>
          </ac:spMkLst>
        </pc:spChg>
        <pc:spChg chg="add">
          <ac:chgData name="Tsvetana Galabova (2507216)" userId="S::2507216@student.uwtsd.ac.uk::85177bb9-7737-4268-9c10-e7f0e8d5c1ff" providerId="AD" clId="Web-{CB88F3A2-C4D7-BB6D-54E1-6FDB4C15DAAB}" dt="2026-03-14T00:19:34.144" v="39"/>
          <ac:spMkLst>
            <pc:docMk/>
            <pc:sldMk cId="807286088" sldId="272"/>
            <ac:spMk id="31" creationId="{C6DD38CD-CFFE-4ABA-3DC8-01ED90559EBE}"/>
          </ac:spMkLst>
        </pc:spChg>
        <pc:picChg chg="add mod ord">
          <ac:chgData name="Tsvetana Galabova (2507216)" userId="S::2507216@student.uwtsd.ac.uk::85177bb9-7737-4268-9c10-e7f0e8d5c1ff" providerId="AD" clId="Web-{CB88F3A2-C4D7-BB6D-54E1-6FDB4C15DAAB}" dt="2026-03-14T00:19:34.144" v="39"/>
          <ac:picMkLst>
            <pc:docMk/>
            <pc:sldMk cId="807286088" sldId="272"/>
            <ac:picMk id="4" creationId="{F1E617DA-B252-C514-E6FE-9796B89994EB}"/>
          </ac:picMkLst>
        </pc:picChg>
        <pc:picChg chg="add del">
          <ac:chgData name="Tsvetana Galabova (2507216)" userId="S::2507216@student.uwtsd.ac.uk::85177bb9-7737-4268-9c10-e7f0e8d5c1ff" providerId="AD" clId="Web-{CB88F3A2-C4D7-BB6D-54E1-6FDB4C15DAAB}" dt="2026-03-14T00:06:20.674" v="6"/>
          <ac:picMkLst>
            <pc:docMk/>
            <pc:sldMk cId="807286088" sldId="272"/>
            <ac:picMk id="7" creationId="{CCC474A5-3DD7-5112-7449-A225BDB1BFBF}"/>
          </ac:picMkLst>
        </pc:picChg>
      </pc:sldChg>
      <pc:sldChg chg="modSp">
        <pc:chgData name="Tsvetana Galabova (2507216)" userId="S::2507216@student.uwtsd.ac.uk::85177bb9-7737-4268-9c10-e7f0e8d5c1ff" providerId="AD" clId="Web-{CB88F3A2-C4D7-BB6D-54E1-6FDB4C15DAAB}" dt="2026-03-14T00:25:18.536" v="59" actId="20577"/>
        <pc:sldMkLst>
          <pc:docMk/>
          <pc:sldMk cId="469775716" sldId="277"/>
        </pc:sldMkLst>
        <pc:spChg chg="mod">
          <ac:chgData name="Tsvetana Galabova (2507216)" userId="S::2507216@student.uwtsd.ac.uk::85177bb9-7737-4268-9c10-e7f0e8d5c1ff" providerId="AD" clId="Web-{CB88F3A2-C4D7-BB6D-54E1-6FDB4C15DAAB}" dt="2026-03-14T00:25:18.536" v="59" actId="20577"/>
          <ac:spMkLst>
            <pc:docMk/>
            <pc:sldMk cId="469775716" sldId="277"/>
            <ac:spMk id="5" creationId="{C8D48F02-96CF-35C8-883A-A93511932DFC}"/>
          </ac:spMkLst>
        </pc:spChg>
      </pc:sldChg>
      <pc:sldChg chg="add del">
        <pc:chgData name="Tsvetana Galabova (2507216)" userId="S::2507216@student.uwtsd.ac.uk::85177bb9-7737-4268-9c10-e7f0e8d5c1ff" providerId="AD" clId="Web-{CB88F3A2-C4D7-BB6D-54E1-6FDB4C15DAAB}" dt="2026-03-14T00:55:24.655" v="85"/>
        <pc:sldMkLst>
          <pc:docMk/>
          <pc:sldMk cId="1486156361" sldId="278"/>
        </pc:sldMkLst>
      </pc:sldChg>
      <pc:sldChg chg="addSp delSp modSp">
        <pc:chgData name="Tsvetana Galabova (2507216)" userId="S::2507216@student.uwtsd.ac.uk::85177bb9-7737-4268-9c10-e7f0e8d5c1ff" providerId="AD" clId="Web-{CB88F3A2-C4D7-BB6D-54E1-6FDB4C15DAAB}" dt="2026-03-14T00:52:41.512" v="83" actId="1076"/>
        <pc:sldMkLst>
          <pc:docMk/>
          <pc:sldMk cId="2942809837" sldId="280"/>
        </pc:sldMkLst>
        <pc:spChg chg="mod">
          <ac:chgData name="Tsvetana Galabova (2507216)" userId="S::2507216@student.uwtsd.ac.uk::85177bb9-7737-4268-9c10-e7f0e8d5c1ff" providerId="AD" clId="Web-{CB88F3A2-C4D7-BB6D-54E1-6FDB4C15DAAB}" dt="2026-03-14T00:51:39.622" v="82" actId="20577"/>
          <ac:spMkLst>
            <pc:docMk/>
            <pc:sldMk cId="2942809837" sldId="280"/>
            <ac:spMk id="3" creationId="{8379FB15-345D-CBC7-74C4-B42EE8C62808}"/>
          </ac:spMkLst>
        </pc:spChg>
        <pc:spChg chg="add del mod">
          <ac:chgData name="Tsvetana Galabova (2507216)" userId="S::2507216@student.uwtsd.ac.uk::85177bb9-7737-4268-9c10-e7f0e8d5c1ff" providerId="AD" clId="Web-{CB88F3A2-C4D7-BB6D-54E1-6FDB4C15DAAB}" dt="2026-03-14T00:49:58.607" v="74"/>
          <ac:spMkLst>
            <pc:docMk/>
            <pc:sldMk cId="2942809837" sldId="280"/>
            <ac:spMk id="4" creationId="{86B94FBA-34F4-BABD-82D7-FB7F1076024F}"/>
          </ac:spMkLst>
        </pc:spChg>
        <pc:spChg chg="add mod">
          <ac:chgData name="Tsvetana Galabova (2507216)" userId="S::2507216@student.uwtsd.ac.uk::85177bb9-7737-4268-9c10-e7f0e8d5c1ff" providerId="AD" clId="Web-{CB88F3A2-C4D7-BB6D-54E1-6FDB4C15DAAB}" dt="2026-03-14T00:52:41.512" v="83" actId="1076"/>
          <ac:spMkLst>
            <pc:docMk/>
            <pc:sldMk cId="2942809837" sldId="280"/>
            <ac:spMk id="5" creationId="{E18749CD-700F-1B98-AF05-100583EDA183}"/>
          </ac:spMkLst>
        </pc:spChg>
      </pc:sldChg>
    </pc:docChg>
  </pc:docChgLst>
  <pc:docChgLst>
    <pc:chgData name="Tsvetana Galabova (2507216)" userId="S::2507216@student.uwtsd.ac.uk::85177bb9-7737-4268-9c10-e7f0e8d5c1ff" providerId="AD" clId="Web-{D03F962D-CD10-8DDF-F94A-EE08CE58D290}"/>
    <pc:docChg chg="addSld delSld modSld">
      <pc:chgData name="Tsvetana Galabova (2507216)" userId="S::2507216@student.uwtsd.ac.uk::85177bb9-7737-4268-9c10-e7f0e8d5c1ff" providerId="AD" clId="Web-{D03F962D-CD10-8DDF-F94A-EE08CE58D290}" dt="2026-03-13T19:03:17.435" v="200" actId="20577"/>
      <pc:docMkLst>
        <pc:docMk/>
      </pc:docMkLst>
      <pc:sldChg chg="modSp">
        <pc:chgData name="Tsvetana Galabova (2507216)" userId="S::2507216@student.uwtsd.ac.uk::85177bb9-7737-4268-9c10-e7f0e8d5c1ff" providerId="AD" clId="Web-{D03F962D-CD10-8DDF-F94A-EE08CE58D290}" dt="2026-03-12T21:09:09.004" v="16" actId="20577"/>
        <pc:sldMkLst>
          <pc:docMk/>
          <pc:sldMk cId="4120338492" sldId="267"/>
        </pc:sldMkLst>
        <pc:spChg chg="mod">
          <ac:chgData name="Tsvetana Galabova (2507216)" userId="S::2507216@student.uwtsd.ac.uk::85177bb9-7737-4268-9c10-e7f0e8d5c1ff" providerId="AD" clId="Web-{D03F962D-CD10-8DDF-F94A-EE08CE58D290}" dt="2026-03-12T21:09:09.004" v="16" actId="20577"/>
          <ac:spMkLst>
            <pc:docMk/>
            <pc:sldMk cId="4120338492" sldId="267"/>
            <ac:spMk id="6" creationId="{29951858-1595-2E5C-9FB4-83FA828D9A88}"/>
          </ac:spMkLst>
        </pc:spChg>
      </pc:sldChg>
      <pc:sldChg chg="modSp add">
        <pc:chgData name="Tsvetana Galabova (2507216)" userId="S::2507216@student.uwtsd.ac.uk::85177bb9-7737-4268-9c10-e7f0e8d5c1ff" providerId="AD" clId="Web-{D03F962D-CD10-8DDF-F94A-EE08CE58D290}" dt="2026-03-12T21:44:52.533" v="46" actId="20577"/>
        <pc:sldMkLst>
          <pc:docMk/>
          <pc:sldMk cId="3316076734" sldId="279"/>
        </pc:sldMkLst>
        <pc:spChg chg="mod">
          <ac:chgData name="Tsvetana Galabova (2507216)" userId="S::2507216@student.uwtsd.ac.uk::85177bb9-7737-4268-9c10-e7f0e8d5c1ff" providerId="AD" clId="Web-{D03F962D-CD10-8DDF-F94A-EE08CE58D290}" dt="2026-03-12T21:44:52.533" v="46" actId="20577"/>
          <ac:spMkLst>
            <pc:docMk/>
            <pc:sldMk cId="3316076734" sldId="279"/>
            <ac:spMk id="4" creationId="{8A8B4A5E-19D8-690C-158E-F0615100F81A}"/>
          </ac:spMkLst>
        </pc:spChg>
        <pc:picChg chg="mod">
          <ac:chgData name="Tsvetana Galabova (2507216)" userId="S::2507216@student.uwtsd.ac.uk::85177bb9-7737-4268-9c10-e7f0e8d5c1ff" providerId="AD" clId="Web-{D03F962D-CD10-8DDF-F94A-EE08CE58D290}" dt="2026-03-12T21:44:50.393" v="40" actId="1076"/>
          <ac:picMkLst>
            <pc:docMk/>
            <pc:sldMk cId="3316076734" sldId="279"/>
            <ac:picMk id="2" creationId="{E9846517-CD96-E05B-55B3-4F1A829DF69E}"/>
          </ac:picMkLst>
        </pc:picChg>
      </pc:sldChg>
      <pc:sldChg chg="addSp delSp modSp new mod setBg">
        <pc:chgData name="Tsvetana Galabova (2507216)" userId="S::2507216@student.uwtsd.ac.uk::85177bb9-7737-4268-9c10-e7f0e8d5c1ff" providerId="AD" clId="Web-{D03F962D-CD10-8DDF-F94A-EE08CE58D290}" dt="2026-03-12T23:22:26.290" v="77" actId="1076"/>
        <pc:sldMkLst>
          <pc:docMk/>
          <pc:sldMk cId="2942809837" sldId="280"/>
        </pc:sldMkLst>
        <pc:spChg chg="mod">
          <ac:chgData name="Tsvetana Galabova (2507216)" userId="S::2507216@student.uwtsd.ac.uk::85177bb9-7737-4268-9c10-e7f0e8d5c1ff" providerId="AD" clId="Web-{D03F962D-CD10-8DDF-F94A-EE08CE58D290}" dt="2026-03-12T23:22:02.274" v="74" actId="1076"/>
          <ac:spMkLst>
            <pc:docMk/>
            <pc:sldMk cId="2942809837" sldId="280"/>
            <ac:spMk id="2" creationId="{7B534587-6A62-C1A3-F9EC-6C32B3468BD2}"/>
          </ac:spMkLst>
        </pc:spChg>
        <pc:spChg chg="mod">
          <ac:chgData name="Tsvetana Galabova (2507216)" userId="S::2507216@student.uwtsd.ac.uk::85177bb9-7737-4268-9c10-e7f0e8d5c1ff" providerId="AD" clId="Web-{D03F962D-CD10-8DDF-F94A-EE08CE58D290}" dt="2026-03-12T23:22:26.290" v="77" actId="1076"/>
          <ac:spMkLst>
            <pc:docMk/>
            <pc:sldMk cId="2942809837" sldId="280"/>
            <ac:spMk id="3" creationId="{8379FB15-345D-CBC7-74C4-B42EE8C62808}"/>
          </ac:spMkLst>
        </pc:spChg>
        <pc:spChg chg="add">
          <ac:chgData name="Tsvetana Galabova (2507216)" userId="S::2507216@student.uwtsd.ac.uk::85177bb9-7737-4268-9c10-e7f0e8d5c1ff" providerId="AD" clId="Web-{D03F962D-CD10-8DDF-F94A-EE08CE58D290}" dt="2026-03-12T23:21:29.352" v="72"/>
          <ac:spMkLst>
            <pc:docMk/>
            <pc:sldMk cId="2942809837" sldId="280"/>
            <ac:spMk id="10" creationId="{EEF92585-7A99-6108-9663-8C59032742EC}"/>
          </ac:spMkLst>
        </pc:spChg>
      </pc:sldChg>
    </pc:docChg>
  </pc:docChgLst>
  <pc:docChgLst>
    <pc:chgData name="Tsvetana Galabova (2507216)" userId="S::2507216@student.uwtsd.ac.uk::85177bb9-7737-4268-9c10-e7f0e8d5c1ff" providerId="AD" clId="Web-{21995C77-A02B-64E7-66D1-CD7C2D19F6D4}"/>
    <pc:docChg chg="addSld delSld modSld">
      <pc:chgData name="Tsvetana Galabova (2507216)" userId="S::2507216@student.uwtsd.ac.uk::85177bb9-7737-4268-9c10-e7f0e8d5c1ff" providerId="AD" clId="Web-{21995C77-A02B-64E7-66D1-CD7C2D19F6D4}" dt="2026-03-14T17:01:04.968" v="347"/>
      <pc:docMkLst>
        <pc:docMk/>
      </pc:docMkLst>
      <pc:sldChg chg="del">
        <pc:chgData name="Tsvetana Galabova (2507216)" userId="S::2507216@student.uwtsd.ac.uk::85177bb9-7737-4268-9c10-e7f0e8d5c1ff" providerId="AD" clId="Web-{21995C77-A02B-64E7-66D1-CD7C2D19F6D4}" dt="2026-03-14T13:13:04.046" v="18"/>
        <pc:sldMkLst>
          <pc:docMk/>
          <pc:sldMk cId="1217516739" sldId="257"/>
        </pc:sldMkLst>
      </pc:sldChg>
      <pc:sldChg chg="addSp delSp modSp">
        <pc:chgData name="Tsvetana Galabova (2507216)" userId="S::2507216@student.uwtsd.ac.uk::85177bb9-7737-4268-9c10-e7f0e8d5c1ff" providerId="AD" clId="Web-{21995C77-A02B-64E7-66D1-CD7C2D19F6D4}" dt="2026-03-14T17:01:04.968" v="347"/>
        <pc:sldMkLst>
          <pc:docMk/>
          <pc:sldMk cId="3354343235" sldId="259"/>
        </pc:sldMkLst>
        <pc:spChg chg="mod">
          <ac:chgData name="Tsvetana Galabova (2507216)" userId="S::2507216@student.uwtsd.ac.uk::85177bb9-7737-4268-9c10-e7f0e8d5c1ff" providerId="AD" clId="Web-{21995C77-A02B-64E7-66D1-CD7C2D19F6D4}" dt="2026-03-14T17:01:04.968" v="347"/>
          <ac:spMkLst>
            <pc:docMk/>
            <pc:sldMk cId="3354343235" sldId="259"/>
            <ac:spMk id="2" creationId="{9DCA88FB-CA22-7B6E-F949-1EC1BDA4FF64}"/>
          </ac:spMkLst>
        </pc:spChg>
        <pc:spChg chg="mod">
          <ac:chgData name="Tsvetana Galabova (2507216)" userId="S::2507216@student.uwtsd.ac.uk::85177bb9-7737-4268-9c10-e7f0e8d5c1ff" providerId="AD" clId="Web-{21995C77-A02B-64E7-66D1-CD7C2D19F6D4}" dt="2026-03-14T16:55:36.771" v="303" actId="1076"/>
          <ac:spMkLst>
            <pc:docMk/>
            <pc:sldMk cId="3354343235" sldId="259"/>
            <ac:spMk id="3" creationId="{070EB9FF-4E03-63C4-AE32-9C75D1250FFA}"/>
          </ac:spMkLst>
        </pc:spChg>
        <pc:spChg chg="mod">
          <ac:chgData name="Tsvetana Galabova (2507216)" userId="S::2507216@student.uwtsd.ac.uk::85177bb9-7737-4268-9c10-e7f0e8d5c1ff" providerId="AD" clId="Web-{21995C77-A02B-64E7-66D1-CD7C2D19F6D4}" dt="2026-03-14T16:55:05.068" v="301" actId="1076"/>
          <ac:spMkLst>
            <pc:docMk/>
            <pc:sldMk cId="3354343235" sldId="259"/>
            <ac:spMk id="4" creationId="{72D4F961-E6C3-ED8B-9EDD-06468DB2538E}"/>
          </ac:spMkLst>
        </pc:spChg>
        <pc:spChg chg="mod">
          <ac:chgData name="Tsvetana Galabova (2507216)" userId="S::2507216@student.uwtsd.ac.uk::85177bb9-7737-4268-9c10-e7f0e8d5c1ff" providerId="AD" clId="Web-{21995C77-A02B-64E7-66D1-CD7C2D19F6D4}" dt="2026-03-14T16:55:52.756" v="304" actId="1076"/>
          <ac:spMkLst>
            <pc:docMk/>
            <pc:sldMk cId="3354343235" sldId="259"/>
            <ac:spMk id="5" creationId="{36945416-EEB0-8EBB-1300-8EA86F465640}"/>
          </ac:spMkLst>
        </pc:spChg>
        <pc:spChg chg="add del mod">
          <ac:chgData name="Tsvetana Galabova (2507216)" userId="S::2507216@student.uwtsd.ac.uk::85177bb9-7737-4268-9c10-e7f0e8d5c1ff" providerId="AD" clId="Web-{21995C77-A02B-64E7-66D1-CD7C2D19F6D4}" dt="2026-03-14T13:25:15.577" v="48"/>
          <ac:spMkLst>
            <pc:docMk/>
            <pc:sldMk cId="3354343235" sldId="259"/>
            <ac:spMk id="6" creationId="{42E2CB8B-F8FB-8FEF-B1D0-798C8CE31B69}"/>
          </ac:spMkLst>
        </pc:spChg>
        <pc:spChg chg="mod">
          <ac:chgData name="Tsvetana Galabova (2507216)" userId="S::2507216@student.uwtsd.ac.uk::85177bb9-7737-4268-9c10-e7f0e8d5c1ff" providerId="AD" clId="Web-{21995C77-A02B-64E7-66D1-CD7C2D19F6D4}" dt="2026-03-14T16:56:41.241" v="305" actId="1076"/>
          <ac:spMkLst>
            <pc:docMk/>
            <pc:sldMk cId="3354343235" sldId="259"/>
            <ac:spMk id="22" creationId="{912CB497-FF9E-3387-BA74-BC7A1FFFE36D}"/>
          </ac:spMkLst>
        </pc:spChg>
      </pc:sldChg>
      <pc:sldChg chg="modSp add">
        <pc:chgData name="Tsvetana Galabova (2507216)" userId="S::2507216@student.uwtsd.ac.uk::85177bb9-7737-4268-9c10-e7f0e8d5c1ff" providerId="AD" clId="Web-{21995C77-A02B-64E7-66D1-CD7C2D19F6D4}" dt="2026-03-14T16:51:41.600" v="290" actId="20577"/>
        <pc:sldMkLst>
          <pc:docMk/>
          <pc:sldMk cId="4012610014" sldId="260"/>
        </pc:sldMkLst>
        <pc:spChg chg="mod">
          <ac:chgData name="Tsvetana Galabova (2507216)" userId="S::2507216@student.uwtsd.ac.uk::85177bb9-7737-4268-9c10-e7f0e8d5c1ff" providerId="AD" clId="Web-{21995C77-A02B-64E7-66D1-CD7C2D19F6D4}" dt="2026-03-14T16:51:41.600" v="290" actId="20577"/>
          <ac:spMkLst>
            <pc:docMk/>
            <pc:sldMk cId="4012610014" sldId="260"/>
            <ac:spMk id="2" creationId="{03123B23-9539-2548-D6F8-B1B088F8C879}"/>
          </ac:spMkLst>
        </pc:spChg>
      </pc:sldChg>
      <pc:sldChg chg="del">
        <pc:chgData name="Tsvetana Galabova (2507216)" userId="S::2507216@student.uwtsd.ac.uk::85177bb9-7737-4268-9c10-e7f0e8d5c1ff" providerId="AD" clId="Web-{21995C77-A02B-64E7-66D1-CD7C2D19F6D4}" dt="2026-03-14T13:12:58.029" v="17"/>
        <pc:sldMkLst>
          <pc:docMk/>
          <pc:sldMk cId="1131734117" sldId="265"/>
        </pc:sldMkLst>
      </pc:sldChg>
      <pc:sldChg chg="modSp">
        <pc:chgData name="Tsvetana Galabova (2507216)" userId="S::2507216@student.uwtsd.ac.uk::85177bb9-7737-4268-9c10-e7f0e8d5c1ff" providerId="AD" clId="Web-{21995C77-A02B-64E7-66D1-CD7C2D19F6D4}" dt="2026-03-14T12:39:46.313" v="2" actId="20577"/>
        <pc:sldMkLst>
          <pc:docMk/>
          <pc:sldMk cId="807286088" sldId="272"/>
        </pc:sldMkLst>
        <pc:spChg chg="mod">
          <ac:chgData name="Tsvetana Galabova (2507216)" userId="S::2507216@student.uwtsd.ac.uk::85177bb9-7737-4268-9c10-e7f0e8d5c1ff" providerId="AD" clId="Web-{21995C77-A02B-64E7-66D1-CD7C2D19F6D4}" dt="2026-03-14T12:39:46.313" v="2" actId="20577"/>
          <ac:spMkLst>
            <pc:docMk/>
            <pc:sldMk cId="807286088" sldId="272"/>
            <ac:spMk id="3" creationId="{3BC4AC74-CF36-E07D-51FD-79F6DAFC29F7}"/>
          </ac:spMkLst>
        </pc:spChg>
      </pc:sldChg>
      <pc:sldChg chg="addSp delSp modSp">
        <pc:chgData name="Tsvetana Galabova (2507216)" userId="S::2507216@student.uwtsd.ac.uk::85177bb9-7737-4268-9c10-e7f0e8d5c1ff" providerId="AD" clId="Web-{21995C77-A02B-64E7-66D1-CD7C2D19F6D4}" dt="2026-03-14T16:40:03.247" v="228"/>
        <pc:sldMkLst>
          <pc:docMk/>
          <pc:sldMk cId="4263567534" sldId="276"/>
        </pc:sldMkLst>
        <pc:spChg chg="mod">
          <ac:chgData name="Tsvetana Galabova (2507216)" userId="S::2507216@student.uwtsd.ac.uk::85177bb9-7737-4268-9c10-e7f0e8d5c1ff" providerId="AD" clId="Web-{21995C77-A02B-64E7-66D1-CD7C2D19F6D4}" dt="2026-03-14T16:00:18.022" v="147" actId="1076"/>
          <ac:spMkLst>
            <pc:docMk/>
            <pc:sldMk cId="4263567534" sldId="276"/>
            <ac:spMk id="2" creationId="{D84F6780-4168-538B-52B6-C288669CDF06}"/>
          </ac:spMkLst>
        </pc:spChg>
        <pc:spChg chg="add del">
          <ac:chgData name="Tsvetana Galabova (2507216)" userId="S::2507216@student.uwtsd.ac.uk::85177bb9-7737-4268-9c10-e7f0e8d5c1ff" providerId="AD" clId="Web-{21995C77-A02B-64E7-66D1-CD7C2D19F6D4}" dt="2026-03-14T16:40:03.247" v="228"/>
          <ac:spMkLst>
            <pc:docMk/>
            <pc:sldMk cId="4263567534" sldId="276"/>
            <ac:spMk id="3" creationId="{01A22726-DA03-BCB0-F12E-98258FB7E5C0}"/>
          </ac:spMkLst>
        </pc:spChg>
        <pc:spChg chg="del mod">
          <ac:chgData name="Tsvetana Galabova (2507216)" userId="S::2507216@student.uwtsd.ac.uk::85177bb9-7737-4268-9c10-e7f0e8d5c1ff" providerId="AD" clId="Web-{21995C77-A02B-64E7-66D1-CD7C2D19F6D4}" dt="2026-03-14T15:45:56.405" v="77"/>
          <ac:spMkLst>
            <pc:docMk/>
            <pc:sldMk cId="4263567534" sldId="276"/>
            <ac:spMk id="3" creationId="{CC8251CA-ECEC-BB85-675A-6D0E4FD77548}"/>
          </ac:spMkLst>
        </pc:spChg>
        <pc:spChg chg="add del mod">
          <ac:chgData name="Tsvetana Galabova (2507216)" userId="S::2507216@student.uwtsd.ac.uk::85177bb9-7737-4268-9c10-e7f0e8d5c1ff" providerId="AD" clId="Web-{21995C77-A02B-64E7-66D1-CD7C2D19F6D4}" dt="2026-03-14T15:52:30.621" v="109"/>
          <ac:spMkLst>
            <pc:docMk/>
            <pc:sldMk cId="4263567534" sldId="276"/>
            <ac:spMk id="5" creationId="{C2678FAB-2D6D-F45C-F33F-EDDF93B6E4F4}"/>
          </ac:spMkLst>
        </pc:spChg>
        <pc:spChg chg="add del">
          <ac:chgData name="Tsvetana Galabova (2507216)" userId="S::2507216@student.uwtsd.ac.uk::85177bb9-7737-4268-9c10-e7f0e8d5c1ff" providerId="AD" clId="Web-{21995C77-A02B-64E7-66D1-CD7C2D19F6D4}" dt="2026-03-14T15:52:30.621" v="109"/>
          <ac:spMkLst>
            <pc:docMk/>
            <pc:sldMk cId="4263567534" sldId="276"/>
            <ac:spMk id="8" creationId="{EEF92585-7A99-6108-9663-8C59032742EC}"/>
          </ac:spMkLst>
        </pc:spChg>
        <pc:spChg chg="add del">
          <ac:chgData name="Tsvetana Galabova (2507216)" userId="S::2507216@student.uwtsd.ac.uk::85177bb9-7737-4268-9c10-e7f0e8d5c1ff" providerId="AD" clId="Web-{21995C77-A02B-64E7-66D1-CD7C2D19F6D4}" dt="2026-03-14T15:52:02.761" v="102"/>
          <ac:spMkLst>
            <pc:docMk/>
            <pc:sldMk cId="4263567534" sldId="276"/>
            <ac:spMk id="10" creationId="{1653AE3C-AC4F-907C-B473-B9A30D21506F}"/>
          </ac:spMkLst>
        </pc:spChg>
        <pc:spChg chg="add del">
          <ac:chgData name="Tsvetana Galabova (2507216)" userId="S::2507216@student.uwtsd.ac.uk::85177bb9-7737-4268-9c10-e7f0e8d5c1ff" providerId="AD" clId="Web-{21995C77-A02B-64E7-66D1-CD7C2D19F6D4}" dt="2026-03-14T15:51:04.619" v="96"/>
          <ac:spMkLst>
            <pc:docMk/>
            <pc:sldMk cId="4263567534" sldId="276"/>
            <ac:spMk id="13" creationId="{EEF92585-7A99-6108-9663-8C59032742EC}"/>
          </ac:spMkLst>
        </pc:spChg>
        <pc:spChg chg="add del">
          <ac:chgData name="Tsvetana Galabova (2507216)" userId="S::2507216@student.uwtsd.ac.uk::85177bb9-7737-4268-9c10-e7f0e8d5c1ff" providerId="AD" clId="Web-{21995C77-A02B-64E7-66D1-CD7C2D19F6D4}" dt="2026-03-14T15:52:08.433" v="104"/>
          <ac:spMkLst>
            <pc:docMk/>
            <pc:sldMk cId="4263567534" sldId="276"/>
            <ac:spMk id="14" creationId="{4E17AA97-89A7-45C1-B813-BFF6C23D79E1}"/>
          </ac:spMkLst>
        </pc:spChg>
        <pc:spChg chg="add del">
          <ac:chgData name="Tsvetana Galabova (2507216)" userId="S::2507216@student.uwtsd.ac.uk::85177bb9-7737-4268-9c10-e7f0e8d5c1ff" providerId="AD" clId="Web-{21995C77-A02B-64E7-66D1-CD7C2D19F6D4}" dt="2026-03-14T15:52:02.761" v="102"/>
          <ac:spMkLst>
            <pc:docMk/>
            <pc:sldMk cId="4263567534" sldId="276"/>
            <ac:spMk id="15" creationId="{DC81933E-93BD-38CE-3C98-D10B2844C58A}"/>
          </ac:spMkLst>
        </pc:spChg>
        <pc:spChg chg="add del">
          <ac:chgData name="Tsvetana Galabova (2507216)" userId="S::2507216@student.uwtsd.ac.uk::85177bb9-7737-4268-9c10-e7f0e8d5c1ff" providerId="AD" clId="Web-{21995C77-A02B-64E7-66D1-CD7C2D19F6D4}" dt="2026-03-14T15:52:08.433" v="104"/>
          <ac:spMkLst>
            <pc:docMk/>
            <pc:sldMk cId="4263567534" sldId="276"/>
            <ac:spMk id="16" creationId="{A91E908F-EF1E-2FDB-BE4D-3F4C56B2F6B8}"/>
          </ac:spMkLst>
        </pc:spChg>
        <pc:spChg chg="add del">
          <ac:chgData name="Tsvetana Galabova (2507216)" userId="S::2507216@student.uwtsd.ac.uk::85177bb9-7737-4268-9c10-e7f0e8d5c1ff" providerId="AD" clId="Web-{21995C77-A02B-64E7-66D1-CD7C2D19F6D4}" dt="2026-03-14T15:52:02.761" v="102"/>
          <ac:spMkLst>
            <pc:docMk/>
            <pc:sldMk cId="4263567534" sldId="276"/>
            <ac:spMk id="17" creationId="{5B3B7A5C-39EE-77A0-28F9-DF51372312A7}"/>
          </ac:spMkLst>
        </pc:spChg>
        <pc:spChg chg="add del">
          <ac:chgData name="Tsvetana Galabova (2507216)" userId="S::2507216@student.uwtsd.ac.uk::85177bb9-7737-4268-9c10-e7f0e8d5c1ff" providerId="AD" clId="Web-{21995C77-A02B-64E7-66D1-CD7C2D19F6D4}" dt="2026-03-14T15:52:08.433" v="104"/>
          <ac:spMkLst>
            <pc:docMk/>
            <pc:sldMk cId="4263567534" sldId="276"/>
            <ac:spMk id="18" creationId="{F7A2980E-8F82-6B7D-A838-277407403589}"/>
          </ac:spMkLst>
        </pc:spChg>
        <pc:spChg chg="add del">
          <ac:chgData name="Tsvetana Galabova (2507216)" userId="S::2507216@student.uwtsd.ac.uk::85177bb9-7737-4268-9c10-e7f0e8d5c1ff" providerId="AD" clId="Web-{21995C77-A02B-64E7-66D1-CD7C2D19F6D4}" dt="2026-03-14T15:52:11.496" v="106"/>
          <ac:spMkLst>
            <pc:docMk/>
            <pc:sldMk cId="4263567534" sldId="276"/>
            <ac:spMk id="21" creationId="{4E17AA97-89A7-45C1-B813-BFF6C23D79E1}"/>
          </ac:spMkLst>
        </pc:spChg>
        <pc:spChg chg="add del">
          <ac:chgData name="Tsvetana Galabova (2507216)" userId="S::2507216@student.uwtsd.ac.uk::85177bb9-7737-4268-9c10-e7f0e8d5c1ff" providerId="AD" clId="Web-{21995C77-A02B-64E7-66D1-CD7C2D19F6D4}" dt="2026-03-14T15:52:11.496" v="106"/>
          <ac:spMkLst>
            <pc:docMk/>
            <pc:sldMk cId="4263567534" sldId="276"/>
            <ac:spMk id="22" creationId="{33AC4FE1-D370-43A6-96C5-076716BB1E76}"/>
          </ac:spMkLst>
        </pc:spChg>
        <pc:spChg chg="add del">
          <ac:chgData name="Tsvetana Galabova (2507216)" userId="S::2507216@student.uwtsd.ac.uk::85177bb9-7737-4268-9c10-e7f0e8d5c1ff" providerId="AD" clId="Web-{21995C77-A02B-64E7-66D1-CD7C2D19F6D4}" dt="2026-03-14T15:52:11.496" v="106"/>
          <ac:spMkLst>
            <pc:docMk/>
            <pc:sldMk cId="4263567534" sldId="276"/>
            <ac:spMk id="23" creationId="{4A3D569D-D3A6-49CA-A483-291E95DACA14}"/>
          </ac:spMkLst>
        </pc:spChg>
        <pc:spChg chg="add del">
          <ac:chgData name="Tsvetana Galabova (2507216)" userId="S::2507216@student.uwtsd.ac.uk::85177bb9-7737-4268-9c10-e7f0e8d5c1ff" providerId="AD" clId="Web-{21995C77-A02B-64E7-66D1-CD7C2D19F6D4}" dt="2026-03-14T15:52:11.496" v="106"/>
          <ac:spMkLst>
            <pc:docMk/>
            <pc:sldMk cId="4263567534" sldId="276"/>
            <ac:spMk id="24" creationId="{C2678FAB-2D6D-F45C-F33F-EDDF93B6E4F4}"/>
          </ac:spMkLst>
        </pc:spChg>
        <pc:spChg chg="add del">
          <ac:chgData name="Tsvetana Galabova (2507216)" userId="S::2507216@student.uwtsd.ac.uk::85177bb9-7737-4268-9c10-e7f0e8d5c1ff" providerId="AD" clId="Web-{21995C77-A02B-64E7-66D1-CD7C2D19F6D4}" dt="2026-03-14T15:52:30.621" v="108"/>
          <ac:spMkLst>
            <pc:docMk/>
            <pc:sldMk cId="4263567534" sldId="276"/>
            <ac:spMk id="26" creationId="{1653AE3C-AC4F-907C-B473-B9A30D21506F}"/>
          </ac:spMkLst>
        </pc:spChg>
        <pc:spChg chg="add del">
          <ac:chgData name="Tsvetana Galabova (2507216)" userId="S::2507216@student.uwtsd.ac.uk::85177bb9-7737-4268-9c10-e7f0e8d5c1ff" providerId="AD" clId="Web-{21995C77-A02B-64E7-66D1-CD7C2D19F6D4}" dt="2026-03-14T15:52:30.621" v="108"/>
          <ac:spMkLst>
            <pc:docMk/>
            <pc:sldMk cId="4263567534" sldId="276"/>
            <ac:spMk id="27" creationId="{DC81933E-93BD-38CE-3C98-D10B2844C58A}"/>
          </ac:spMkLst>
        </pc:spChg>
        <pc:spChg chg="add del">
          <ac:chgData name="Tsvetana Galabova (2507216)" userId="S::2507216@student.uwtsd.ac.uk::85177bb9-7737-4268-9c10-e7f0e8d5c1ff" providerId="AD" clId="Web-{21995C77-A02B-64E7-66D1-CD7C2D19F6D4}" dt="2026-03-14T15:52:30.621" v="108"/>
          <ac:spMkLst>
            <pc:docMk/>
            <pc:sldMk cId="4263567534" sldId="276"/>
            <ac:spMk id="28" creationId="{5B3B7A5C-39EE-77A0-28F9-DF51372312A7}"/>
          </ac:spMkLst>
        </pc:spChg>
        <pc:spChg chg="add del">
          <ac:chgData name="Tsvetana Galabova (2507216)" userId="S::2507216@student.uwtsd.ac.uk::85177bb9-7737-4268-9c10-e7f0e8d5c1ff" providerId="AD" clId="Web-{21995C77-A02B-64E7-66D1-CD7C2D19F6D4}" dt="2026-03-14T15:52:30.621" v="108"/>
          <ac:spMkLst>
            <pc:docMk/>
            <pc:sldMk cId="4263567534" sldId="276"/>
            <ac:spMk id="29" creationId="{C2678FAB-2D6D-F45C-F33F-EDDF93B6E4F4}"/>
          </ac:spMkLst>
        </pc:spChg>
        <pc:spChg chg="add">
          <ac:chgData name="Tsvetana Galabova (2507216)" userId="S::2507216@student.uwtsd.ac.uk::85177bb9-7737-4268-9c10-e7f0e8d5c1ff" providerId="AD" clId="Web-{21995C77-A02B-64E7-66D1-CD7C2D19F6D4}" dt="2026-03-14T15:52:30.621" v="109"/>
          <ac:spMkLst>
            <pc:docMk/>
            <pc:sldMk cId="4263567534" sldId="276"/>
            <ac:spMk id="31" creationId="{EEF92585-7A99-6108-9663-8C59032742EC}"/>
          </ac:spMkLst>
        </pc:spChg>
        <pc:spChg chg="add del mod">
          <ac:chgData name="Tsvetana Galabova (2507216)" userId="S::2507216@student.uwtsd.ac.uk::85177bb9-7737-4268-9c10-e7f0e8d5c1ff" providerId="AD" clId="Web-{21995C77-A02B-64E7-66D1-CD7C2D19F6D4}" dt="2026-03-14T15:56:00.326" v="124"/>
          <ac:spMkLst>
            <pc:docMk/>
            <pc:sldMk cId="4263567534" sldId="276"/>
            <ac:spMk id="32" creationId="{C2678FAB-2D6D-F45C-F33F-EDDF93B6E4F4}"/>
          </ac:spMkLst>
        </pc:spChg>
        <pc:spChg chg="add mod">
          <ac:chgData name="Tsvetana Galabova (2507216)" userId="S::2507216@student.uwtsd.ac.uk::85177bb9-7737-4268-9c10-e7f0e8d5c1ff" providerId="AD" clId="Web-{21995C77-A02B-64E7-66D1-CD7C2D19F6D4}" dt="2026-03-14T16:18:49.217" v="221" actId="20577"/>
          <ac:spMkLst>
            <pc:docMk/>
            <pc:sldMk cId="4263567534" sldId="276"/>
            <ac:spMk id="53" creationId="{6C830617-EB36-B581-3652-BCBE7C7655B6}"/>
          </ac:spMkLst>
        </pc:spChg>
        <pc:spChg chg="add mod">
          <ac:chgData name="Tsvetana Galabova (2507216)" userId="S::2507216@student.uwtsd.ac.uk::85177bb9-7737-4268-9c10-e7f0e8d5c1ff" providerId="AD" clId="Web-{21995C77-A02B-64E7-66D1-CD7C2D19F6D4}" dt="2026-03-14T16:19:18.108" v="224" actId="1076"/>
          <ac:spMkLst>
            <pc:docMk/>
            <pc:sldMk cId="4263567534" sldId="276"/>
            <ac:spMk id="54" creationId="{40A21AD7-FA76-64DF-E8A9-2072B7F59E22}"/>
          </ac:spMkLst>
        </pc:spChg>
        <pc:graphicFrameChg chg="add del">
          <ac:chgData name="Tsvetana Galabova (2507216)" userId="S::2507216@student.uwtsd.ac.uk::85177bb9-7737-4268-9c10-e7f0e8d5c1ff" providerId="AD" clId="Web-{21995C77-A02B-64E7-66D1-CD7C2D19F6D4}" dt="2026-03-14T15:52:08.433" v="104"/>
          <ac:graphicFrameMkLst>
            <pc:docMk/>
            <pc:sldMk cId="4263567534" sldId="276"/>
            <ac:graphicFrameMk id="19" creationId="{D4B06727-9D28-5B6B-B2F0-BB9066FD7184}"/>
          </ac:graphicFrameMkLst>
        </pc:graphicFrameChg>
      </pc:sldChg>
      <pc:sldChg chg="delSp del">
        <pc:chgData name="Tsvetana Galabova (2507216)" userId="S::2507216@student.uwtsd.ac.uk::85177bb9-7737-4268-9c10-e7f0e8d5c1ff" providerId="AD" clId="Web-{21995C77-A02B-64E7-66D1-CD7C2D19F6D4}" dt="2026-03-14T13:29:19.865" v="51"/>
        <pc:sldMkLst>
          <pc:docMk/>
          <pc:sldMk cId="1486156361" sldId="278"/>
        </pc:sldMkLst>
        <pc:picChg chg="del">
          <ac:chgData name="Tsvetana Galabova (2507216)" userId="S::2507216@student.uwtsd.ac.uk::85177bb9-7737-4268-9c10-e7f0e8d5c1ff" providerId="AD" clId="Web-{21995C77-A02B-64E7-66D1-CD7C2D19F6D4}" dt="2026-03-14T13:28:47.739" v="50"/>
          <ac:picMkLst>
            <pc:docMk/>
            <pc:sldMk cId="1486156361" sldId="278"/>
            <ac:picMk id="2" creationId="{66200724-7781-FD5C-73E6-3180B732EEF8}"/>
          </ac:picMkLst>
        </pc:picChg>
      </pc:sldChg>
      <pc:sldChg chg="del">
        <pc:chgData name="Tsvetana Galabova (2507216)" userId="S::2507216@student.uwtsd.ac.uk::85177bb9-7737-4268-9c10-e7f0e8d5c1ff" providerId="AD" clId="Web-{21995C77-A02B-64E7-66D1-CD7C2D19F6D4}" dt="2026-03-14T13:12:05.510" v="15"/>
        <pc:sldMkLst>
          <pc:docMk/>
          <pc:sldMk cId="3267789054" sldId="281"/>
        </pc:sldMkLst>
      </pc:sldChg>
      <pc:sldChg chg="del">
        <pc:chgData name="Tsvetana Galabova (2507216)" userId="S::2507216@student.uwtsd.ac.uk::85177bb9-7737-4268-9c10-e7f0e8d5c1ff" providerId="AD" clId="Web-{21995C77-A02B-64E7-66D1-CD7C2D19F6D4}" dt="2026-03-14T13:12:28.089" v="16"/>
        <pc:sldMkLst>
          <pc:docMk/>
          <pc:sldMk cId="1332756280" sldId="282"/>
        </pc:sldMkLst>
      </pc:sldChg>
      <pc:sldChg chg="modSp new">
        <pc:chgData name="Tsvetana Galabova (2507216)" userId="S::2507216@student.uwtsd.ac.uk::85177bb9-7737-4268-9c10-e7f0e8d5c1ff" providerId="AD" clId="Web-{21995C77-A02B-64E7-66D1-CD7C2D19F6D4}" dt="2026-03-14T12:51:35.970" v="14" actId="1076"/>
        <pc:sldMkLst>
          <pc:docMk/>
          <pc:sldMk cId="1070803738" sldId="283"/>
        </pc:sldMkLst>
        <pc:spChg chg="mod">
          <ac:chgData name="Tsvetana Galabova (2507216)" userId="S::2507216@student.uwtsd.ac.uk::85177bb9-7737-4268-9c10-e7f0e8d5c1ff" providerId="AD" clId="Web-{21995C77-A02B-64E7-66D1-CD7C2D19F6D4}" dt="2026-03-14T12:51:35.970" v="14" actId="1076"/>
          <ac:spMkLst>
            <pc:docMk/>
            <pc:sldMk cId="1070803738" sldId="283"/>
            <ac:spMk id="2" creationId="{228A12AE-DB4F-BD6C-0E69-CBCAB313AD57}"/>
          </ac:spMkLst>
        </pc:spChg>
      </pc:sldChg>
      <pc:sldChg chg="new del">
        <pc:chgData name="Tsvetana Galabova (2507216)" userId="S::2507216@student.uwtsd.ac.uk::85177bb9-7737-4268-9c10-e7f0e8d5c1ff" providerId="AD" clId="Web-{21995C77-A02B-64E7-66D1-CD7C2D19F6D4}" dt="2026-03-14T16:38:30.074" v="226"/>
        <pc:sldMkLst>
          <pc:docMk/>
          <pc:sldMk cId="619983556" sldId="284"/>
        </pc:sldMkLst>
      </pc:sldChg>
      <pc:sldChg chg="new del">
        <pc:chgData name="Tsvetana Galabova (2507216)" userId="S::2507216@student.uwtsd.ac.uk::85177bb9-7737-4268-9c10-e7f0e8d5c1ff" providerId="AD" clId="Web-{21995C77-A02B-64E7-66D1-CD7C2D19F6D4}" dt="2026-03-14T16:43:40.628" v="241"/>
        <pc:sldMkLst>
          <pc:docMk/>
          <pc:sldMk cId="3198007921" sldId="284"/>
        </pc:sldMkLst>
      </pc:sldChg>
      <pc:sldChg chg="addSp delSp new del">
        <pc:chgData name="Tsvetana Galabova (2507216)" userId="S::2507216@student.uwtsd.ac.uk::85177bb9-7737-4268-9c10-e7f0e8d5c1ff" providerId="AD" clId="Web-{21995C77-A02B-64E7-66D1-CD7C2D19F6D4}" dt="2026-03-14T16:40:57.560" v="235"/>
        <pc:sldMkLst>
          <pc:docMk/>
          <pc:sldMk cId="4133538883" sldId="284"/>
        </pc:sldMkLst>
        <pc:spChg chg="add">
          <ac:chgData name="Tsvetana Galabova (2507216)" userId="S::2507216@student.uwtsd.ac.uk::85177bb9-7737-4268-9c10-e7f0e8d5c1ff" providerId="AD" clId="Web-{21995C77-A02B-64E7-66D1-CD7C2D19F6D4}" dt="2026-03-14T16:40:26.872" v="230"/>
          <ac:spMkLst>
            <pc:docMk/>
            <pc:sldMk cId="4133538883" sldId="284"/>
            <ac:spMk id="2" creationId="{00246F22-162D-DC3A-0EAC-412FDBB52CCB}"/>
          </ac:spMkLst>
        </pc:spChg>
        <pc:spChg chg="add del">
          <ac:chgData name="Tsvetana Galabova (2507216)" userId="S::2507216@student.uwtsd.ac.uk::85177bb9-7737-4268-9c10-e7f0e8d5c1ff" providerId="AD" clId="Web-{21995C77-A02B-64E7-66D1-CD7C2D19F6D4}" dt="2026-03-14T16:40:45.356" v="234"/>
          <ac:spMkLst>
            <pc:docMk/>
            <pc:sldMk cId="4133538883" sldId="284"/>
            <ac:spMk id="3" creationId="{90D5DF7A-AF31-6562-343C-482DA55143CE}"/>
          </ac:spMkLst>
        </pc:spChg>
        <pc:spChg chg="add del">
          <ac:chgData name="Tsvetana Galabova (2507216)" userId="S::2507216@student.uwtsd.ac.uk::85177bb9-7737-4268-9c10-e7f0e8d5c1ff" providerId="AD" clId="Web-{21995C77-A02B-64E7-66D1-CD7C2D19F6D4}" dt="2026-03-14T16:40:42.903" v="233"/>
          <ac:spMkLst>
            <pc:docMk/>
            <pc:sldMk cId="4133538883" sldId="284"/>
            <ac:spMk id="4" creationId="{4639D724-BF77-9C17-85E2-2EA96441207E}"/>
          </ac:spMkLst>
        </pc:spChg>
      </pc:sldChg>
      <pc:sldChg chg="addSp new del">
        <pc:chgData name="Tsvetana Galabova (2507216)" userId="S::2507216@student.uwtsd.ac.uk::85177bb9-7737-4268-9c10-e7f0e8d5c1ff" providerId="AD" clId="Web-{21995C77-A02B-64E7-66D1-CD7C2D19F6D4}" dt="2026-03-14T16:43:37.268" v="240"/>
        <pc:sldMkLst>
          <pc:docMk/>
          <pc:sldMk cId="3920766530" sldId="285"/>
        </pc:sldMkLst>
        <pc:spChg chg="add">
          <ac:chgData name="Tsvetana Galabova (2507216)" userId="S::2507216@student.uwtsd.ac.uk::85177bb9-7737-4268-9c10-e7f0e8d5c1ff" providerId="AD" clId="Web-{21995C77-A02B-64E7-66D1-CD7C2D19F6D4}" dt="2026-03-14T16:42:26.576" v="238"/>
          <ac:spMkLst>
            <pc:docMk/>
            <pc:sldMk cId="3920766530" sldId="285"/>
            <ac:spMk id="2" creationId="{01A22726-DA03-BCB0-F12E-98258FB7E5C0}"/>
          </ac:spMkLst>
        </pc:spChg>
      </pc:sldChg>
    </pc:docChg>
  </pc:docChgLst>
  <pc:docChgLst>
    <pc:chgData name="Anita Rai (2511027)" userId="S::2511027@student.uwtsd.ac.uk::22537725-02ea-4db1-be21-3452c792855b" providerId="AD" clId="Web-{9571C724-F53A-C361-9218-A09FD63FD847}"/>
    <pc:docChg chg="delSld modSld">
      <pc:chgData name="Anita Rai (2511027)" userId="S::2511027@student.uwtsd.ac.uk::22537725-02ea-4db1-be21-3452c792855b" providerId="AD" clId="Web-{9571C724-F53A-C361-9218-A09FD63FD847}" dt="2026-03-14T13:01:27.953" v="93" actId="20577"/>
      <pc:docMkLst>
        <pc:docMk/>
      </pc:docMkLst>
      <pc:sldChg chg="modSp">
        <pc:chgData name="Anita Rai (2511027)" userId="S::2511027@student.uwtsd.ac.uk::22537725-02ea-4db1-be21-3452c792855b" providerId="AD" clId="Web-{9571C724-F53A-C361-9218-A09FD63FD847}" dt="2026-03-14T12:20:53.854" v="0" actId="20577"/>
        <pc:sldMkLst>
          <pc:docMk/>
          <pc:sldMk cId="1217516739" sldId="257"/>
        </pc:sldMkLst>
        <pc:spChg chg="mod">
          <ac:chgData name="Anita Rai (2511027)" userId="S::2511027@student.uwtsd.ac.uk::22537725-02ea-4db1-be21-3452c792855b" providerId="AD" clId="Web-{9571C724-F53A-C361-9218-A09FD63FD847}" dt="2026-03-14T12:20:53.854" v="0" actId="20577"/>
          <ac:spMkLst>
            <pc:docMk/>
            <pc:sldMk cId="1217516739" sldId="257"/>
            <ac:spMk id="3" creationId="{E1EE4370-04A2-2A86-4756-6D03E1397143}"/>
          </ac:spMkLst>
        </pc:spChg>
      </pc:sldChg>
      <pc:sldChg chg="del">
        <pc:chgData name="Anita Rai (2511027)" userId="S::2511027@student.uwtsd.ac.uk::22537725-02ea-4db1-be21-3452c792855b" providerId="AD" clId="Web-{9571C724-F53A-C361-9218-A09FD63FD847}" dt="2026-03-14T12:24:23.556" v="1"/>
        <pc:sldMkLst>
          <pc:docMk/>
          <pc:sldMk cId="4012610014" sldId="261"/>
        </pc:sldMkLst>
      </pc:sldChg>
      <pc:sldChg chg="modSp">
        <pc:chgData name="Anita Rai (2511027)" userId="S::2511027@student.uwtsd.ac.uk::22537725-02ea-4db1-be21-3452c792855b" providerId="AD" clId="Web-{9571C724-F53A-C361-9218-A09FD63FD847}" dt="2026-03-14T12:46:17.745" v="87" actId="20577"/>
        <pc:sldMkLst>
          <pc:docMk/>
          <pc:sldMk cId="4120338492" sldId="267"/>
        </pc:sldMkLst>
        <pc:spChg chg="mod">
          <ac:chgData name="Anita Rai (2511027)" userId="S::2511027@student.uwtsd.ac.uk::22537725-02ea-4db1-be21-3452c792855b" providerId="AD" clId="Web-{9571C724-F53A-C361-9218-A09FD63FD847}" dt="2026-03-14T12:46:17.745" v="87" actId="20577"/>
          <ac:spMkLst>
            <pc:docMk/>
            <pc:sldMk cId="4120338492" sldId="267"/>
            <ac:spMk id="6" creationId="{29951858-1595-2E5C-9FB4-83FA828D9A88}"/>
          </ac:spMkLst>
        </pc:spChg>
      </pc:sldChg>
      <pc:sldChg chg="modSp">
        <pc:chgData name="Anita Rai (2511027)" userId="S::2511027@student.uwtsd.ac.uk::22537725-02ea-4db1-be21-3452c792855b" providerId="AD" clId="Web-{9571C724-F53A-C361-9218-A09FD63FD847}" dt="2026-03-14T12:48:28.014" v="91"/>
        <pc:sldMkLst>
          <pc:docMk/>
          <pc:sldMk cId="3768867990" sldId="269"/>
        </pc:sldMkLst>
        <pc:spChg chg="mod">
          <ac:chgData name="Anita Rai (2511027)" userId="S::2511027@student.uwtsd.ac.uk::22537725-02ea-4db1-be21-3452c792855b" providerId="AD" clId="Web-{9571C724-F53A-C361-9218-A09FD63FD847}" dt="2026-03-14T12:42:14.291" v="84" actId="1076"/>
          <ac:spMkLst>
            <pc:docMk/>
            <pc:sldMk cId="3768867990" sldId="269"/>
            <ac:spMk id="3" creationId="{6F5FDED5-1848-4A8B-5440-B5B5D666C8EF}"/>
          </ac:spMkLst>
        </pc:spChg>
        <pc:spChg chg="mod">
          <ac:chgData name="Anita Rai (2511027)" userId="S::2511027@student.uwtsd.ac.uk::22537725-02ea-4db1-be21-3452c792855b" providerId="AD" clId="Web-{9571C724-F53A-C361-9218-A09FD63FD847}" dt="2026-03-14T12:42:08.776" v="83" actId="1076"/>
          <ac:spMkLst>
            <pc:docMk/>
            <pc:sldMk cId="3768867990" sldId="269"/>
            <ac:spMk id="4" creationId="{CC9AE6CA-C2AE-C41F-A8AC-CCDE3E438741}"/>
          </ac:spMkLst>
        </pc:spChg>
        <pc:graphicFrameChg chg="mod modGraphic">
          <ac:chgData name="Anita Rai (2511027)" userId="S::2511027@student.uwtsd.ac.uk::22537725-02ea-4db1-be21-3452c792855b" providerId="AD" clId="Web-{9571C724-F53A-C361-9218-A09FD63FD847}" dt="2026-03-14T12:48:28.014" v="91"/>
          <ac:graphicFrameMkLst>
            <pc:docMk/>
            <pc:sldMk cId="3768867990" sldId="269"/>
            <ac:graphicFrameMk id="5" creationId="{3DECB1B9-338B-7611-6DAF-36EE6577C684}"/>
          </ac:graphicFrameMkLst>
        </pc:graphicFrameChg>
      </pc:sldChg>
      <pc:sldChg chg="modSp">
        <pc:chgData name="Anita Rai (2511027)" userId="S::2511027@student.uwtsd.ac.uk::22537725-02ea-4db1-be21-3452c792855b" providerId="AD" clId="Web-{9571C724-F53A-C361-9218-A09FD63FD847}" dt="2026-03-14T13:01:27.953" v="93" actId="20577"/>
        <pc:sldMkLst>
          <pc:docMk/>
          <pc:sldMk cId="4263567534" sldId="276"/>
        </pc:sldMkLst>
        <pc:spChg chg="mod">
          <ac:chgData name="Anita Rai (2511027)" userId="S::2511027@student.uwtsd.ac.uk::22537725-02ea-4db1-be21-3452c792855b" providerId="AD" clId="Web-{9571C724-F53A-C361-9218-A09FD63FD847}" dt="2026-03-14T13:01:27.953" v="93" actId="20577"/>
          <ac:spMkLst>
            <pc:docMk/>
            <pc:sldMk cId="4263567534" sldId="276"/>
            <ac:spMk id="3" creationId="{CC8251CA-ECEC-BB85-675A-6D0E4FD77548}"/>
          </ac:spMkLst>
        </pc:spChg>
      </pc:sldChg>
      <pc:sldChg chg="modSp">
        <pc:chgData name="Anita Rai (2511027)" userId="S::2511027@student.uwtsd.ac.uk::22537725-02ea-4db1-be21-3452c792855b" providerId="AD" clId="Web-{9571C724-F53A-C361-9218-A09FD63FD847}" dt="2026-03-14T12:53:06.311" v="92" actId="1076"/>
        <pc:sldMkLst>
          <pc:docMk/>
          <pc:sldMk cId="3316076734" sldId="279"/>
        </pc:sldMkLst>
        <pc:picChg chg="mod">
          <ac:chgData name="Anita Rai (2511027)" userId="S::2511027@student.uwtsd.ac.uk::22537725-02ea-4db1-be21-3452c792855b" providerId="AD" clId="Web-{9571C724-F53A-C361-9218-A09FD63FD847}" dt="2026-03-14T12:53:06.311" v="92" actId="1076"/>
          <ac:picMkLst>
            <pc:docMk/>
            <pc:sldMk cId="3316076734" sldId="279"/>
            <ac:picMk id="2" creationId="{E9846517-CD96-E05B-55B3-4F1A829DF69E}"/>
          </ac:picMkLst>
        </pc:picChg>
      </pc:sldChg>
    </pc:docChg>
  </pc:docChgLst>
  <pc:docChgLst>
    <pc:chgData name="Tsvetana Galabova (2507216)" userId="S::2507216@student.uwtsd.ac.uk::85177bb9-7737-4268-9c10-e7f0e8d5c1ff" providerId="AD" clId="Web-{43D2255D-9BE8-00D8-2201-465692A155E8}"/>
    <pc:docChg chg="addSld delSld modSld">
      <pc:chgData name="Tsvetana Galabova (2507216)" userId="S::2507216@student.uwtsd.ac.uk::85177bb9-7737-4268-9c10-e7f0e8d5c1ff" providerId="AD" clId="Web-{43D2255D-9BE8-00D8-2201-465692A155E8}" dt="2026-03-12T12:18:31.505" v="450"/>
      <pc:docMkLst>
        <pc:docMk/>
      </pc:docMkLst>
      <pc:sldChg chg="modSp">
        <pc:chgData name="Tsvetana Galabova (2507216)" userId="S::2507216@student.uwtsd.ac.uk::85177bb9-7737-4268-9c10-e7f0e8d5c1ff" providerId="AD" clId="Web-{43D2255D-9BE8-00D8-2201-465692A155E8}" dt="2026-03-12T11:31:57.551" v="231" actId="20577"/>
        <pc:sldMkLst>
          <pc:docMk/>
          <pc:sldMk cId="3354343235" sldId="259"/>
        </pc:sldMkLst>
        <pc:spChg chg="mod">
          <ac:chgData name="Tsvetana Galabova (2507216)" userId="S::2507216@student.uwtsd.ac.uk::85177bb9-7737-4268-9c10-e7f0e8d5c1ff" providerId="AD" clId="Web-{43D2255D-9BE8-00D8-2201-465692A155E8}" dt="2026-03-12T11:31:52.910" v="230" actId="20577"/>
          <ac:spMkLst>
            <pc:docMk/>
            <pc:sldMk cId="3354343235" sldId="259"/>
            <ac:spMk id="4" creationId="{72D4F961-E6C3-ED8B-9EDD-06468DB2538E}"/>
          </ac:spMkLst>
        </pc:spChg>
        <pc:spChg chg="mod">
          <ac:chgData name="Tsvetana Galabova (2507216)" userId="S::2507216@student.uwtsd.ac.uk::85177bb9-7737-4268-9c10-e7f0e8d5c1ff" providerId="AD" clId="Web-{43D2255D-9BE8-00D8-2201-465692A155E8}" dt="2026-03-12T00:27:08.809" v="0" actId="1076"/>
          <ac:spMkLst>
            <pc:docMk/>
            <pc:sldMk cId="3354343235" sldId="259"/>
            <ac:spMk id="11" creationId="{7CC2EB5F-7F4B-0F05-FC23-730ACD575CC7}"/>
          </ac:spMkLst>
        </pc:spChg>
        <pc:spChg chg="mod">
          <ac:chgData name="Tsvetana Galabova (2507216)" userId="S::2507216@student.uwtsd.ac.uk::85177bb9-7737-4268-9c10-e7f0e8d5c1ff" providerId="AD" clId="Web-{43D2255D-9BE8-00D8-2201-465692A155E8}" dt="2026-03-12T11:31:57.551" v="231" actId="20577"/>
          <ac:spMkLst>
            <pc:docMk/>
            <pc:sldMk cId="3354343235" sldId="259"/>
            <ac:spMk id="22" creationId="{912CB497-FF9E-3387-BA74-BC7A1FFFE36D}"/>
          </ac:spMkLst>
        </pc:spChg>
      </pc:sldChg>
      <pc:sldChg chg="addSp modSp add mod setBg">
        <pc:chgData name="Tsvetana Galabova (2507216)" userId="S::2507216@student.uwtsd.ac.uk::85177bb9-7737-4268-9c10-e7f0e8d5c1ff" providerId="AD" clId="Web-{43D2255D-9BE8-00D8-2201-465692A155E8}" dt="2026-03-12T11:55:57.679" v="272" actId="20577"/>
        <pc:sldMkLst>
          <pc:docMk/>
          <pc:sldMk cId="4120338492" sldId="267"/>
        </pc:sldMkLst>
        <pc:spChg chg="mod">
          <ac:chgData name="Tsvetana Galabova (2507216)" userId="S::2507216@student.uwtsd.ac.uk::85177bb9-7737-4268-9c10-e7f0e8d5c1ff" providerId="AD" clId="Web-{43D2255D-9BE8-00D8-2201-465692A155E8}" dt="2026-03-12T11:55:57.679" v="272" actId="20577"/>
          <ac:spMkLst>
            <pc:docMk/>
            <pc:sldMk cId="4120338492" sldId="267"/>
            <ac:spMk id="2" creationId="{AB7CA4BB-33B9-7D7C-399C-B96586B07978}"/>
          </ac:spMkLst>
        </pc:spChg>
        <pc:spChg chg="mod">
          <ac:chgData name="Tsvetana Galabova (2507216)" userId="S::2507216@student.uwtsd.ac.uk::85177bb9-7737-4268-9c10-e7f0e8d5c1ff" providerId="AD" clId="Web-{43D2255D-9BE8-00D8-2201-465692A155E8}" dt="2026-03-12T11:53:27.085" v="267" actId="1076"/>
          <ac:spMkLst>
            <pc:docMk/>
            <pc:sldMk cId="4120338492" sldId="267"/>
            <ac:spMk id="6" creationId="{29951858-1595-2E5C-9FB4-83FA828D9A88}"/>
          </ac:spMkLst>
        </pc:spChg>
        <pc:spChg chg="add">
          <ac:chgData name="Tsvetana Galabova (2507216)" userId="S::2507216@student.uwtsd.ac.uk::85177bb9-7737-4268-9c10-e7f0e8d5c1ff" providerId="AD" clId="Web-{43D2255D-9BE8-00D8-2201-465692A155E8}" dt="2026-03-12T11:50:52.272" v="258"/>
          <ac:spMkLst>
            <pc:docMk/>
            <pc:sldMk cId="4120338492" sldId="267"/>
            <ac:spMk id="11" creationId="{EEF92585-7A99-6108-9663-8C59032742EC}"/>
          </ac:spMkLst>
        </pc:spChg>
      </pc:sldChg>
      <pc:sldChg chg="modSp">
        <pc:chgData name="Tsvetana Galabova (2507216)" userId="S::2507216@student.uwtsd.ac.uk::85177bb9-7737-4268-9c10-e7f0e8d5c1ff" providerId="AD" clId="Web-{43D2255D-9BE8-00D8-2201-465692A155E8}" dt="2026-03-12T12:13:00.022" v="423"/>
        <pc:sldMkLst>
          <pc:docMk/>
          <pc:sldMk cId="3768867990" sldId="269"/>
        </pc:sldMkLst>
        <pc:graphicFrameChg chg="mod modGraphic">
          <ac:chgData name="Tsvetana Galabova (2507216)" userId="S::2507216@student.uwtsd.ac.uk::85177bb9-7737-4268-9c10-e7f0e8d5c1ff" providerId="AD" clId="Web-{43D2255D-9BE8-00D8-2201-465692A155E8}" dt="2026-03-12T12:13:00.022" v="423"/>
          <ac:graphicFrameMkLst>
            <pc:docMk/>
            <pc:sldMk cId="3768867990" sldId="269"/>
            <ac:graphicFrameMk id="5" creationId="{3DECB1B9-338B-7611-6DAF-36EE6577C684}"/>
          </ac:graphicFrameMkLst>
        </pc:graphicFrameChg>
      </pc:sldChg>
      <pc:sldChg chg="modSp">
        <pc:chgData name="Tsvetana Galabova (2507216)" userId="S::2507216@student.uwtsd.ac.uk::85177bb9-7737-4268-9c10-e7f0e8d5c1ff" providerId="AD" clId="Web-{43D2255D-9BE8-00D8-2201-465692A155E8}" dt="2026-03-12T12:18:31.505" v="450"/>
        <pc:sldMkLst>
          <pc:docMk/>
          <pc:sldMk cId="1550487655" sldId="270"/>
        </pc:sldMkLst>
        <pc:spChg chg="mod">
          <ac:chgData name="Tsvetana Galabova (2507216)" userId="S::2507216@student.uwtsd.ac.uk::85177bb9-7737-4268-9c10-e7f0e8d5c1ff" providerId="AD" clId="Web-{43D2255D-9BE8-00D8-2201-465692A155E8}" dt="2026-03-12T12:16:20.777" v="431" actId="1076"/>
          <ac:spMkLst>
            <pc:docMk/>
            <pc:sldMk cId="1550487655" sldId="270"/>
            <ac:spMk id="2" creationId="{C3C3A6DE-DB9B-9DF1-F01B-1D9DA2AAE1C5}"/>
          </ac:spMkLst>
        </pc:spChg>
        <pc:graphicFrameChg chg="mod modGraphic">
          <ac:chgData name="Tsvetana Galabova (2507216)" userId="S::2507216@student.uwtsd.ac.uk::85177bb9-7737-4268-9c10-e7f0e8d5c1ff" providerId="AD" clId="Web-{43D2255D-9BE8-00D8-2201-465692A155E8}" dt="2026-03-12T12:18:31.505" v="450"/>
          <ac:graphicFrameMkLst>
            <pc:docMk/>
            <pc:sldMk cId="1550487655" sldId="270"/>
            <ac:graphicFrameMk id="3" creationId="{6E81791C-9271-3ADA-0794-D7A1D8403A0C}"/>
          </ac:graphicFrameMkLst>
        </pc:graphicFrameChg>
      </pc:sldChg>
      <pc:sldChg chg="addSp modSp add mod setBg">
        <pc:chgData name="Tsvetana Galabova (2507216)" userId="S::2507216@student.uwtsd.ac.uk::85177bb9-7737-4268-9c10-e7f0e8d5c1ff" providerId="AD" clId="Web-{43D2255D-9BE8-00D8-2201-465692A155E8}" dt="2026-03-12T11:42:01.457" v="244"/>
        <pc:sldMkLst>
          <pc:docMk/>
          <pc:sldMk cId="4263567534" sldId="276"/>
        </pc:sldMkLst>
        <pc:spChg chg="mod">
          <ac:chgData name="Tsvetana Galabova (2507216)" userId="S::2507216@student.uwtsd.ac.uk::85177bb9-7737-4268-9c10-e7f0e8d5c1ff" providerId="AD" clId="Web-{43D2255D-9BE8-00D8-2201-465692A155E8}" dt="2026-03-12T11:42:01.457" v="244"/>
          <ac:spMkLst>
            <pc:docMk/>
            <pc:sldMk cId="4263567534" sldId="276"/>
            <ac:spMk id="2" creationId="{D84F6780-4168-538B-52B6-C288669CDF06}"/>
          </ac:spMkLst>
        </pc:spChg>
      </pc:sldChg>
      <pc:sldChg chg="addSp delSp modSp new mod setBg setClrOvrMap">
        <pc:chgData name="Tsvetana Galabova (2507216)" userId="S::2507216@student.uwtsd.ac.uk::85177bb9-7737-4268-9c10-e7f0e8d5c1ff" providerId="AD" clId="Web-{43D2255D-9BE8-00D8-2201-465692A155E8}" dt="2026-03-12T12:10:34.016" v="320" actId="20577"/>
        <pc:sldMkLst>
          <pc:docMk/>
          <pc:sldMk cId="469775716" sldId="277"/>
        </pc:sldMkLst>
        <pc:spChg chg="mod ord">
          <ac:chgData name="Tsvetana Galabova (2507216)" userId="S::2507216@student.uwtsd.ac.uk::85177bb9-7737-4268-9c10-e7f0e8d5c1ff" providerId="AD" clId="Web-{43D2255D-9BE8-00D8-2201-465692A155E8}" dt="2026-03-12T12:10:34.016" v="320" actId="20577"/>
          <ac:spMkLst>
            <pc:docMk/>
            <pc:sldMk cId="469775716" sldId="277"/>
            <ac:spMk id="2" creationId="{2FF2E949-784A-013E-CEF3-30B8C0CC1037}"/>
          </ac:spMkLst>
        </pc:spChg>
        <pc:spChg chg="add">
          <ac:chgData name="Tsvetana Galabova (2507216)" userId="S::2507216@student.uwtsd.ac.uk::85177bb9-7737-4268-9c10-e7f0e8d5c1ff" providerId="AD" clId="Web-{43D2255D-9BE8-00D8-2201-465692A155E8}" dt="2026-03-12T12:04:37.315" v="283"/>
          <ac:spMkLst>
            <pc:docMk/>
            <pc:sldMk cId="469775716" sldId="277"/>
            <ac:spMk id="25" creationId="{774A975B-A886-5202-0489-6965514A0D14}"/>
          </ac:spMkLst>
        </pc:spChg>
        <pc:spChg chg="add">
          <ac:chgData name="Tsvetana Galabova (2507216)" userId="S::2507216@student.uwtsd.ac.uk::85177bb9-7737-4268-9c10-e7f0e8d5c1ff" providerId="AD" clId="Web-{43D2255D-9BE8-00D8-2201-465692A155E8}" dt="2026-03-12T12:04:37.315" v="283"/>
          <ac:spMkLst>
            <pc:docMk/>
            <pc:sldMk cId="469775716" sldId="277"/>
            <ac:spMk id="26" creationId="{EA67E988-5919-57BB-C7DE-D3EAD38A3045}"/>
          </ac:spMkLst>
        </pc:spChg>
        <pc:spChg chg="add">
          <ac:chgData name="Tsvetana Galabova (2507216)" userId="S::2507216@student.uwtsd.ac.uk::85177bb9-7737-4268-9c10-e7f0e8d5c1ff" providerId="AD" clId="Web-{43D2255D-9BE8-00D8-2201-465692A155E8}" dt="2026-03-12T12:04:37.315" v="283"/>
          <ac:spMkLst>
            <pc:docMk/>
            <pc:sldMk cId="469775716" sldId="277"/>
            <ac:spMk id="27" creationId="{FAF3766F-DEF3-4802-BB0D-7A18EDD9704F}"/>
          </ac:spMkLst>
        </pc:spChg>
        <pc:spChg chg="add mod">
          <ac:chgData name="Tsvetana Galabova (2507216)" userId="S::2507216@student.uwtsd.ac.uk::85177bb9-7737-4268-9c10-e7f0e8d5c1ff" providerId="AD" clId="Web-{43D2255D-9BE8-00D8-2201-465692A155E8}" dt="2026-03-12T12:05:33.894" v="285"/>
          <ac:spMkLst>
            <pc:docMk/>
            <pc:sldMk cId="469775716" sldId="277"/>
            <ac:spMk id="28" creationId="{D91952F0-771E-D2ED-C333-EEED6708B80C}"/>
          </ac:spMkLst>
        </pc:spChg>
        <pc:spChg chg="add mod">
          <ac:chgData name="Tsvetana Galabova (2507216)" userId="S::2507216@student.uwtsd.ac.uk::85177bb9-7737-4268-9c10-e7f0e8d5c1ff" providerId="AD" clId="Web-{43D2255D-9BE8-00D8-2201-465692A155E8}" dt="2026-03-12T12:05:40.691" v="286"/>
          <ac:spMkLst>
            <pc:docMk/>
            <pc:sldMk cId="469775716" sldId="277"/>
            <ac:spMk id="29" creationId="{3FB6D83C-2377-9CAD-A991-9E0B6AF25067}"/>
          </ac:spMkLst>
        </pc:spChg>
        <pc:picChg chg="add mod ord">
          <ac:chgData name="Tsvetana Galabova (2507216)" userId="S::2507216@student.uwtsd.ac.uk::85177bb9-7737-4268-9c10-e7f0e8d5c1ff" providerId="AD" clId="Web-{43D2255D-9BE8-00D8-2201-465692A155E8}" dt="2026-03-12T12:04:37.315" v="283"/>
          <ac:picMkLst>
            <pc:docMk/>
            <pc:sldMk cId="469775716" sldId="277"/>
            <ac:picMk id="4" creationId="{078C4572-E7B1-D1D6-E753-75F134DCE141}"/>
          </ac:picMkLst>
        </pc:picChg>
      </pc:sldChg>
    </pc:docChg>
  </pc:docChgLst>
  <pc:docChgLst>
    <pc:chgData name="Tsvetana Galabova (2507216)" userId="S::2507216@student.uwtsd.ac.uk::85177bb9-7737-4268-9c10-e7f0e8d5c1ff" providerId="AD" clId="Web-{9A66F925-5258-775F-A52A-0115318666D0}"/>
    <pc:docChg chg="addSld delSld modSld">
      <pc:chgData name="Tsvetana Galabova (2507216)" userId="S::2507216@student.uwtsd.ac.uk::85177bb9-7737-4268-9c10-e7f0e8d5c1ff" providerId="AD" clId="Web-{9A66F925-5258-775F-A52A-0115318666D0}" dt="2026-03-11T23:48:59.413" v="116" actId="20577"/>
      <pc:docMkLst>
        <pc:docMk/>
      </pc:docMkLst>
      <pc:sldChg chg="modSp add">
        <pc:chgData name="Tsvetana Galabova (2507216)" userId="S::2507216@student.uwtsd.ac.uk::85177bb9-7737-4268-9c10-e7f0e8d5c1ff" providerId="AD" clId="Web-{9A66F925-5258-775F-A52A-0115318666D0}" dt="2026-03-11T23:25:38.171" v="50" actId="20577"/>
        <pc:sldMkLst>
          <pc:docMk/>
          <pc:sldMk cId="3354343235" sldId="259"/>
        </pc:sldMkLst>
        <pc:spChg chg="mod">
          <ac:chgData name="Tsvetana Galabova (2507216)" userId="S::2507216@student.uwtsd.ac.uk::85177bb9-7737-4268-9c10-e7f0e8d5c1ff" providerId="AD" clId="Web-{9A66F925-5258-775F-A52A-0115318666D0}" dt="2026-03-11T23:18:37.354" v="30" actId="20577"/>
          <ac:spMkLst>
            <pc:docMk/>
            <pc:sldMk cId="3354343235" sldId="259"/>
            <ac:spMk id="2" creationId="{9DCA88FB-CA22-7B6E-F949-1EC1BDA4FF64}"/>
          </ac:spMkLst>
        </pc:spChg>
        <pc:spChg chg="mod">
          <ac:chgData name="Tsvetana Galabova (2507216)" userId="S::2507216@student.uwtsd.ac.uk::85177bb9-7737-4268-9c10-e7f0e8d5c1ff" providerId="AD" clId="Web-{9A66F925-5258-775F-A52A-0115318666D0}" dt="2026-03-11T23:17:01.087" v="27" actId="20577"/>
          <ac:spMkLst>
            <pc:docMk/>
            <pc:sldMk cId="3354343235" sldId="259"/>
            <ac:spMk id="3" creationId="{070EB9FF-4E03-63C4-AE32-9C75D1250FFA}"/>
          </ac:spMkLst>
        </pc:spChg>
        <pc:spChg chg="mod">
          <ac:chgData name="Tsvetana Galabova (2507216)" userId="S::2507216@student.uwtsd.ac.uk::85177bb9-7737-4268-9c10-e7f0e8d5c1ff" providerId="AD" clId="Web-{9A66F925-5258-775F-A52A-0115318666D0}" dt="2026-03-11T23:21:11.497" v="39" actId="14100"/>
          <ac:spMkLst>
            <pc:docMk/>
            <pc:sldMk cId="3354343235" sldId="259"/>
            <ac:spMk id="4" creationId="{72D4F961-E6C3-ED8B-9EDD-06468DB2538E}"/>
          </ac:spMkLst>
        </pc:spChg>
        <pc:spChg chg="mod">
          <ac:chgData name="Tsvetana Galabova (2507216)" userId="S::2507216@student.uwtsd.ac.uk::85177bb9-7737-4268-9c10-e7f0e8d5c1ff" providerId="AD" clId="Web-{9A66F925-5258-775F-A52A-0115318666D0}" dt="2026-03-11T23:19:37.886" v="31" actId="20577"/>
          <ac:spMkLst>
            <pc:docMk/>
            <pc:sldMk cId="3354343235" sldId="259"/>
            <ac:spMk id="5" creationId="{36945416-EEB0-8EBB-1300-8EA86F465640}"/>
          </ac:spMkLst>
        </pc:spChg>
        <pc:spChg chg="mod">
          <ac:chgData name="Tsvetana Galabova (2507216)" userId="S::2507216@student.uwtsd.ac.uk::85177bb9-7737-4268-9c10-e7f0e8d5c1ff" providerId="AD" clId="Web-{9A66F925-5258-775F-A52A-0115318666D0}" dt="2026-03-11T23:25:38.171" v="50" actId="20577"/>
          <ac:spMkLst>
            <pc:docMk/>
            <pc:sldMk cId="3354343235" sldId="259"/>
            <ac:spMk id="11" creationId="{7CC2EB5F-7F4B-0F05-FC23-730ACD575CC7}"/>
          </ac:spMkLst>
        </pc:spChg>
        <pc:spChg chg="mod">
          <ac:chgData name="Tsvetana Galabova (2507216)" userId="S::2507216@student.uwtsd.ac.uk::85177bb9-7737-4268-9c10-e7f0e8d5c1ff" providerId="AD" clId="Web-{9A66F925-5258-775F-A52A-0115318666D0}" dt="2026-03-11T23:24:20.791" v="45" actId="1076"/>
          <ac:spMkLst>
            <pc:docMk/>
            <pc:sldMk cId="3354343235" sldId="259"/>
            <ac:spMk id="22" creationId="{912CB497-FF9E-3387-BA74-BC7A1FFFE36D}"/>
          </ac:spMkLst>
        </pc:spChg>
      </pc:sldChg>
      <pc:sldChg chg="modSp add del">
        <pc:chgData name="Tsvetana Galabova (2507216)" userId="S::2507216@student.uwtsd.ac.uk::85177bb9-7737-4268-9c10-e7f0e8d5c1ff" providerId="AD" clId="Web-{9A66F925-5258-775F-A52A-0115318666D0}" dt="2026-03-11T23:40:14.324" v="76"/>
        <pc:sldMkLst>
          <pc:docMk/>
          <pc:sldMk cId="3768867990" sldId="269"/>
        </pc:sldMkLst>
        <pc:graphicFrameChg chg="mod modGraphic">
          <ac:chgData name="Tsvetana Galabova (2507216)" userId="S::2507216@student.uwtsd.ac.uk::85177bb9-7737-4268-9c10-e7f0e8d5c1ff" providerId="AD" clId="Web-{9A66F925-5258-775F-A52A-0115318666D0}" dt="2026-03-11T23:40:14.324" v="76"/>
          <ac:graphicFrameMkLst>
            <pc:docMk/>
            <pc:sldMk cId="3768867990" sldId="269"/>
            <ac:graphicFrameMk id="5" creationId="{3DECB1B9-338B-7611-6DAF-36EE6577C684}"/>
          </ac:graphicFrameMkLst>
        </pc:graphicFrameChg>
      </pc:sldChg>
      <pc:sldChg chg="modSp add">
        <pc:chgData name="Tsvetana Galabova (2507216)" userId="S::2507216@student.uwtsd.ac.uk::85177bb9-7737-4268-9c10-e7f0e8d5c1ff" providerId="AD" clId="Web-{9A66F925-5258-775F-A52A-0115318666D0}" dt="2026-03-11T23:48:59.413" v="116" actId="20577"/>
        <pc:sldMkLst>
          <pc:docMk/>
          <pc:sldMk cId="1550487655" sldId="270"/>
        </pc:sldMkLst>
        <pc:spChg chg="mod">
          <ac:chgData name="Tsvetana Galabova (2507216)" userId="S::2507216@student.uwtsd.ac.uk::85177bb9-7737-4268-9c10-e7f0e8d5c1ff" providerId="AD" clId="Web-{9A66F925-5258-775F-A52A-0115318666D0}" dt="2026-03-11T23:48:59.413" v="116" actId="20577"/>
          <ac:spMkLst>
            <pc:docMk/>
            <pc:sldMk cId="1550487655" sldId="270"/>
            <ac:spMk id="2" creationId="{C3C3A6DE-DB9B-9DF1-F01B-1D9DA2AAE1C5}"/>
          </ac:spMkLst>
        </pc:spChg>
        <pc:spChg chg="mod">
          <ac:chgData name="Tsvetana Galabova (2507216)" userId="S::2507216@student.uwtsd.ac.uk::85177bb9-7737-4268-9c10-e7f0e8d5c1ff" providerId="AD" clId="Web-{9A66F925-5258-775F-A52A-0115318666D0}" dt="2026-03-11T23:47:27.505" v="108" actId="1076"/>
          <ac:spMkLst>
            <pc:docMk/>
            <pc:sldMk cId="1550487655" sldId="270"/>
            <ac:spMk id="4" creationId="{5C91705D-7586-6AA1-E505-12833BA8BE4E}"/>
          </ac:spMkLst>
        </pc:spChg>
        <pc:graphicFrameChg chg="mod modGraphic">
          <ac:chgData name="Tsvetana Galabova (2507216)" userId="S::2507216@student.uwtsd.ac.uk::85177bb9-7737-4268-9c10-e7f0e8d5c1ff" providerId="AD" clId="Web-{9A66F925-5258-775F-A52A-0115318666D0}" dt="2026-03-11T23:47:56.225" v="110"/>
          <ac:graphicFrameMkLst>
            <pc:docMk/>
            <pc:sldMk cId="1550487655" sldId="270"/>
            <ac:graphicFrameMk id="3" creationId="{6E81791C-9271-3ADA-0794-D7A1D8403A0C}"/>
          </ac:graphicFrameMkLst>
        </pc:graphicFrameChg>
      </pc:sldChg>
    </pc:docChg>
  </pc:docChgLst>
  <pc:docChgLst>
    <pc:chgData name="Tsvetana Galabova (2507216)" userId="S::2507216@student.uwtsd.ac.uk::85177bb9-7737-4268-9c10-e7f0e8d5c1ff" providerId="AD" clId="Web-{54D4ABE4-AEBF-E6A9-AE52-D808C1C515AC}"/>
    <pc:docChg chg="modSld">
      <pc:chgData name="Tsvetana Galabova (2507216)" userId="S::2507216@student.uwtsd.ac.uk::85177bb9-7737-4268-9c10-e7f0e8d5c1ff" providerId="AD" clId="Web-{54D4ABE4-AEBF-E6A9-AE52-D808C1C515AC}" dt="2026-03-15T21:02:00.392" v="233" actId="20577"/>
      <pc:docMkLst>
        <pc:docMk/>
      </pc:docMkLst>
      <pc:sldChg chg="modSp">
        <pc:chgData name="Tsvetana Galabova (2507216)" userId="S::2507216@student.uwtsd.ac.uk::85177bb9-7737-4268-9c10-e7f0e8d5c1ff" providerId="AD" clId="Web-{54D4ABE4-AEBF-E6A9-AE52-D808C1C515AC}" dt="2026-03-15T21:02:00.392" v="233" actId="20577"/>
        <pc:sldMkLst>
          <pc:docMk/>
          <pc:sldMk cId="3354343235" sldId="259"/>
        </pc:sldMkLst>
        <pc:spChg chg="mod">
          <ac:chgData name="Tsvetana Galabova (2507216)" userId="S::2507216@student.uwtsd.ac.uk::85177bb9-7737-4268-9c10-e7f0e8d5c1ff" providerId="AD" clId="Web-{54D4ABE4-AEBF-E6A9-AE52-D808C1C515AC}" dt="2026-03-15T20:58:25.074" v="230" actId="1076"/>
          <ac:spMkLst>
            <pc:docMk/>
            <pc:sldMk cId="3354343235" sldId="259"/>
            <ac:spMk id="2" creationId="{9DCA88FB-CA22-7B6E-F949-1EC1BDA4FF64}"/>
          </ac:spMkLst>
        </pc:spChg>
        <pc:spChg chg="mod">
          <ac:chgData name="Tsvetana Galabova (2507216)" userId="S::2507216@student.uwtsd.ac.uk::85177bb9-7737-4268-9c10-e7f0e8d5c1ff" providerId="AD" clId="Web-{54D4ABE4-AEBF-E6A9-AE52-D808C1C515AC}" dt="2026-03-15T21:02:00.392" v="233" actId="20577"/>
          <ac:spMkLst>
            <pc:docMk/>
            <pc:sldMk cId="3354343235" sldId="259"/>
            <ac:spMk id="3" creationId="{070EB9FF-4E03-63C4-AE32-9C75D1250FFA}"/>
          </ac:spMkLst>
        </pc:spChg>
        <pc:spChg chg="mod">
          <ac:chgData name="Tsvetana Galabova (2507216)" userId="S::2507216@student.uwtsd.ac.uk::85177bb9-7737-4268-9c10-e7f0e8d5c1ff" providerId="AD" clId="Web-{54D4ABE4-AEBF-E6A9-AE52-D808C1C515AC}" dt="2026-03-15T19:49:57.943" v="10" actId="20577"/>
          <ac:spMkLst>
            <pc:docMk/>
            <pc:sldMk cId="3354343235" sldId="259"/>
            <ac:spMk id="4" creationId="{72D4F961-E6C3-ED8B-9EDD-06468DB2538E}"/>
          </ac:spMkLst>
        </pc:spChg>
        <pc:spChg chg="mod">
          <ac:chgData name="Tsvetana Galabova (2507216)" userId="S::2507216@student.uwtsd.ac.uk::85177bb9-7737-4268-9c10-e7f0e8d5c1ff" providerId="AD" clId="Web-{54D4ABE4-AEBF-E6A9-AE52-D808C1C515AC}" dt="2026-03-15T21:00:05.070" v="232" actId="1076"/>
          <ac:spMkLst>
            <pc:docMk/>
            <pc:sldMk cId="3354343235" sldId="259"/>
            <ac:spMk id="5" creationId="{36945416-EEB0-8EBB-1300-8EA86F465640}"/>
          </ac:spMkLst>
        </pc:spChg>
        <pc:spChg chg="mod">
          <ac:chgData name="Tsvetana Galabova (2507216)" userId="S::2507216@student.uwtsd.ac.uk::85177bb9-7737-4268-9c10-e7f0e8d5c1ff" providerId="AD" clId="Web-{54D4ABE4-AEBF-E6A9-AE52-D808C1C515AC}" dt="2026-03-15T19:54:12.888" v="90" actId="20577"/>
          <ac:spMkLst>
            <pc:docMk/>
            <pc:sldMk cId="3354343235" sldId="259"/>
            <ac:spMk id="11" creationId="{7CC2EB5F-7F4B-0F05-FC23-730ACD575CC7}"/>
          </ac:spMkLst>
        </pc:spChg>
        <pc:spChg chg="mod">
          <ac:chgData name="Tsvetana Galabova (2507216)" userId="S::2507216@student.uwtsd.ac.uk::85177bb9-7737-4268-9c10-e7f0e8d5c1ff" providerId="AD" clId="Web-{54D4ABE4-AEBF-E6A9-AE52-D808C1C515AC}" dt="2026-03-15T19:49:39.221" v="9" actId="20577"/>
          <ac:spMkLst>
            <pc:docMk/>
            <pc:sldMk cId="3354343235" sldId="259"/>
            <ac:spMk id="22" creationId="{912CB497-FF9E-3387-BA74-BC7A1FFFE36D}"/>
          </ac:spMkLst>
        </pc:spChg>
      </pc:sldChg>
      <pc:sldChg chg="modSp">
        <pc:chgData name="Tsvetana Galabova (2507216)" userId="S::2507216@student.uwtsd.ac.uk::85177bb9-7737-4268-9c10-e7f0e8d5c1ff" providerId="AD" clId="Web-{54D4ABE4-AEBF-E6A9-AE52-D808C1C515AC}" dt="2026-03-15T20:12:01.050" v="141" actId="20577"/>
        <pc:sldMkLst>
          <pc:docMk/>
          <pc:sldMk cId="1550487655" sldId="270"/>
        </pc:sldMkLst>
        <pc:spChg chg="mod">
          <ac:chgData name="Tsvetana Galabova (2507216)" userId="S::2507216@student.uwtsd.ac.uk::85177bb9-7737-4268-9c10-e7f0e8d5c1ff" providerId="AD" clId="Web-{54D4ABE4-AEBF-E6A9-AE52-D808C1C515AC}" dt="2026-03-15T20:12:01.050" v="141" actId="20577"/>
          <ac:spMkLst>
            <pc:docMk/>
            <pc:sldMk cId="1550487655" sldId="270"/>
            <ac:spMk id="4" creationId="{5C91705D-7586-6AA1-E505-12833BA8BE4E}"/>
          </ac:spMkLst>
        </pc:spChg>
        <pc:spChg chg="mod">
          <ac:chgData name="Tsvetana Galabova (2507216)" userId="S::2507216@student.uwtsd.ac.uk::85177bb9-7737-4268-9c10-e7f0e8d5c1ff" providerId="AD" clId="Web-{54D4ABE4-AEBF-E6A9-AE52-D808C1C515AC}" dt="2026-03-15T20:11:32.283" v="137" actId="14100"/>
          <ac:spMkLst>
            <pc:docMk/>
            <pc:sldMk cId="1550487655" sldId="270"/>
            <ac:spMk id="5" creationId="{12CB3421-4395-070F-6621-4F7291DB6450}"/>
          </ac:spMkLst>
        </pc:spChg>
      </pc:sldChg>
      <pc:sldChg chg="modSp">
        <pc:chgData name="Tsvetana Galabova (2507216)" userId="S::2507216@student.uwtsd.ac.uk::85177bb9-7737-4268-9c10-e7f0e8d5c1ff" providerId="AD" clId="Web-{54D4ABE4-AEBF-E6A9-AE52-D808C1C515AC}" dt="2026-03-15T20:41:49.731" v="227" actId="20577"/>
        <pc:sldMkLst>
          <pc:docMk/>
          <pc:sldMk cId="469775716" sldId="277"/>
        </pc:sldMkLst>
        <pc:spChg chg="mod">
          <ac:chgData name="Tsvetana Galabova (2507216)" userId="S::2507216@student.uwtsd.ac.uk::85177bb9-7737-4268-9c10-e7f0e8d5c1ff" providerId="AD" clId="Web-{54D4ABE4-AEBF-E6A9-AE52-D808C1C515AC}" dt="2026-03-15T20:41:49.731" v="227" actId="20577"/>
          <ac:spMkLst>
            <pc:docMk/>
            <pc:sldMk cId="469775716" sldId="277"/>
            <ac:spMk id="5" creationId="{C8D48F02-96CF-35C8-883A-A93511932DFC}"/>
          </ac:spMkLst>
        </pc:spChg>
        <pc:picChg chg="mod">
          <ac:chgData name="Tsvetana Galabova (2507216)" userId="S::2507216@student.uwtsd.ac.uk::85177bb9-7737-4268-9c10-e7f0e8d5c1ff" providerId="AD" clId="Web-{54D4ABE4-AEBF-E6A9-AE52-D808C1C515AC}" dt="2026-03-15T19:56:11.254" v="91" actId="1076"/>
          <ac:picMkLst>
            <pc:docMk/>
            <pc:sldMk cId="469775716" sldId="277"/>
            <ac:picMk id="4" creationId="{078C4572-E7B1-D1D6-E753-75F134DCE141}"/>
          </ac:picMkLst>
        </pc:picChg>
      </pc:sldChg>
    </pc:docChg>
  </pc:docChgLst>
  <pc:docChgLst>
    <pc:chgData name="Tsvetana Galabova (2507216)" userId="S::2507216@student.uwtsd.ac.uk::85177bb9-7737-4268-9c10-e7f0e8d5c1ff" providerId="AD" clId="Web-{5E4EC987-E6BA-932A-85C3-8F7A2DFC3020}"/>
    <pc:docChg chg="addSld modSld addMainMaster delMainMaster">
      <pc:chgData name="Tsvetana Galabova (2507216)" userId="S::2507216@student.uwtsd.ac.uk::85177bb9-7737-4268-9c10-e7f0e8d5c1ff" providerId="AD" clId="Web-{5E4EC987-E6BA-932A-85C3-8F7A2DFC3020}" dt="2026-03-07T01:05:38.295" v="24"/>
      <pc:docMkLst>
        <pc:docMk/>
      </pc:docMkLst>
      <pc:sldMasterChg chg="add addSldLayout">
        <pc:chgData name="Tsvetana Galabova (2507216)" userId="S::2507216@student.uwtsd.ac.uk::85177bb9-7737-4268-9c10-e7f0e8d5c1ff" providerId="AD" clId="Web-{5E4EC987-E6BA-932A-85C3-8F7A2DFC3020}" dt="2026-03-07T00:56:08.740" v="0"/>
        <pc:sldMasterMkLst>
          <pc:docMk/>
          <pc:sldMasterMk cId="4215129619" sldId="2147483695"/>
        </pc:sldMasterMkLst>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1243684433" sldId="2147483684"/>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1120775150" sldId="2147483685"/>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3507470906" sldId="2147483686"/>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2709305957" sldId="2147483687"/>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1310810912" sldId="2147483688"/>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1422595524" sldId="2147483689"/>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233422551" sldId="2147483690"/>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3333096957" sldId="2147483691"/>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854359513" sldId="2147483692"/>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271200805" sldId="2147483693"/>
          </pc:sldLayoutMkLst>
        </pc:sldLayoutChg>
        <pc:sldLayoutChg chg="add">
          <pc:chgData name="Tsvetana Galabova (2507216)" userId="S::2507216@student.uwtsd.ac.uk::85177bb9-7737-4268-9c10-e7f0e8d5c1ff" providerId="AD" clId="Web-{5E4EC987-E6BA-932A-85C3-8F7A2DFC3020}" dt="2026-03-07T00:56:08.740" v="0"/>
          <pc:sldLayoutMkLst>
            <pc:docMk/>
            <pc:sldMasterMk cId="4215129619" sldId="2147483695"/>
            <pc:sldLayoutMk cId="3867181328" sldId="2147483694"/>
          </pc:sldLayoutMkLst>
        </pc:sldLayoutChg>
      </pc:sldMasterChg>
    </pc:docChg>
  </pc:docChgLst>
  <pc:docChgLst>
    <pc:chgData name="Anita Rai (2511027)" userId="S::2511027@student.uwtsd.ac.uk::22537725-02ea-4db1-be21-3452c792855b" providerId="AD" clId="Web-{5FC4E7F2-8AD9-F473-B490-377E084972D1}"/>
    <pc:docChg chg="modSld">
      <pc:chgData name="Anita Rai (2511027)" userId="S::2511027@student.uwtsd.ac.uk::22537725-02ea-4db1-be21-3452c792855b" providerId="AD" clId="Web-{5FC4E7F2-8AD9-F473-B490-377E084972D1}" dt="2026-03-15T08:20:22.063" v="5" actId="20577"/>
      <pc:docMkLst>
        <pc:docMk/>
      </pc:docMkLst>
      <pc:sldChg chg="modSp">
        <pc:chgData name="Anita Rai (2511027)" userId="S::2511027@student.uwtsd.ac.uk::22537725-02ea-4db1-be21-3452c792855b" providerId="AD" clId="Web-{5FC4E7F2-8AD9-F473-B490-377E084972D1}" dt="2026-03-15T08:20:22.063" v="5" actId="20577"/>
        <pc:sldMkLst>
          <pc:docMk/>
          <pc:sldMk cId="4263567534" sldId="276"/>
        </pc:sldMkLst>
        <pc:spChg chg="mod">
          <ac:chgData name="Anita Rai (2511027)" userId="S::2511027@student.uwtsd.ac.uk::22537725-02ea-4db1-be21-3452c792855b" providerId="AD" clId="Web-{5FC4E7F2-8AD9-F473-B490-377E084972D1}" dt="2026-03-15T08:20:22.063" v="5" actId="20577"/>
          <ac:spMkLst>
            <pc:docMk/>
            <pc:sldMk cId="4263567534" sldId="276"/>
            <ac:spMk id="54" creationId="{40A21AD7-FA76-64DF-E8A9-2072B7F59E22}"/>
          </ac:spMkLst>
        </pc:spChg>
      </pc:sldChg>
    </pc:docChg>
  </pc:docChgLst>
  <pc:docChgLst>
    <pc:chgData clId="Web-{9571C724-F53A-C361-9218-A09FD63FD847}"/>
    <pc:docChg chg="modSld">
      <pc:chgData name="" userId="" providerId="" clId="Web-{9571C724-F53A-C361-9218-A09FD63FD847}" dt="2026-03-14T12:20:37.260" v="1" actId="20577"/>
      <pc:docMkLst>
        <pc:docMk/>
      </pc:docMkLst>
      <pc:sldChg chg="modSp">
        <pc:chgData name="" userId="" providerId="" clId="Web-{9571C724-F53A-C361-9218-A09FD63FD847}" dt="2026-03-14T12:20:37.260" v="1" actId="20577"/>
        <pc:sldMkLst>
          <pc:docMk/>
          <pc:sldMk cId="1217516739" sldId="257"/>
        </pc:sldMkLst>
        <pc:spChg chg="mod">
          <ac:chgData name="" userId="" providerId="" clId="Web-{9571C724-F53A-C361-9218-A09FD63FD847}" dt="2026-03-14T12:20:37.260" v="1" actId="20577"/>
          <ac:spMkLst>
            <pc:docMk/>
            <pc:sldMk cId="1217516739" sldId="257"/>
            <ac:spMk id="3" creationId="{E1EE4370-04A2-2A86-4756-6D03E1397143}"/>
          </ac:spMkLst>
        </pc:spChg>
      </pc:sldChg>
    </pc:docChg>
  </pc:docChgLst>
  <pc:docChgLst>
    <pc:chgData name="Tsvetana Galabova (2507216)" userId="S::2507216@student.uwtsd.ac.uk::85177bb9-7737-4268-9c10-e7f0e8d5c1ff" providerId="AD" clId="Web-{AACE4268-45B7-1135-78C9-904EBEFF4812}"/>
    <pc:docChg chg="addSld delSld modSld">
      <pc:chgData name="Tsvetana Galabova (2507216)" userId="S::2507216@student.uwtsd.ac.uk::85177bb9-7737-4268-9c10-e7f0e8d5c1ff" providerId="AD" clId="Web-{AACE4268-45B7-1135-78C9-904EBEFF4812}" dt="2026-03-13T23:25:46.107" v="237"/>
      <pc:docMkLst>
        <pc:docMk/>
      </pc:docMkLst>
      <pc:sldChg chg="addSp modSp">
        <pc:chgData name="Tsvetana Galabova (2507216)" userId="S::2507216@student.uwtsd.ac.uk::85177bb9-7737-4268-9c10-e7f0e8d5c1ff" providerId="AD" clId="Web-{AACE4268-45B7-1135-78C9-904EBEFF4812}" dt="2026-03-13T23:15:08.746" v="215" actId="20577"/>
        <pc:sldMkLst>
          <pc:docMk/>
          <pc:sldMk cId="1550487655" sldId="270"/>
        </pc:sldMkLst>
        <pc:spChg chg="mod">
          <ac:chgData name="Tsvetana Galabova (2507216)" userId="S::2507216@student.uwtsd.ac.uk::85177bb9-7737-4268-9c10-e7f0e8d5c1ff" providerId="AD" clId="Web-{AACE4268-45B7-1135-78C9-904EBEFF4812}" dt="2026-03-13T23:01:12.569" v="173" actId="20577"/>
          <ac:spMkLst>
            <pc:docMk/>
            <pc:sldMk cId="1550487655" sldId="270"/>
            <ac:spMk id="2" creationId="{C3C3A6DE-DB9B-9DF1-F01B-1D9DA2AAE1C5}"/>
          </ac:spMkLst>
        </pc:spChg>
        <pc:spChg chg="mod">
          <ac:chgData name="Tsvetana Galabova (2507216)" userId="S::2507216@student.uwtsd.ac.uk::85177bb9-7737-4268-9c10-e7f0e8d5c1ff" providerId="AD" clId="Web-{AACE4268-45B7-1135-78C9-904EBEFF4812}" dt="2026-03-13T22:58:34.903" v="144" actId="14100"/>
          <ac:spMkLst>
            <pc:docMk/>
            <pc:sldMk cId="1550487655" sldId="270"/>
            <ac:spMk id="4" creationId="{5C91705D-7586-6AA1-E505-12833BA8BE4E}"/>
          </ac:spMkLst>
        </pc:spChg>
        <pc:spChg chg="add mod">
          <ac:chgData name="Tsvetana Galabova (2507216)" userId="S::2507216@student.uwtsd.ac.uk::85177bb9-7737-4268-9c10-e7f0e8d5c1ff" providerId="AD" clId="Web-{AACE4268-45B7-1135-78C9-904EBEFF4812}" dt="2026-03-13T23:15:08.746" v="215" actId="20577"/>
          <ac:spMkLst>
            <pc:docMk/>
            <pc:sldMk cId="1550487655" sldId="270"/>
            <ac:spMk id="5" creationId="{12CB3421-4395-070F-6621-4F7291DB6450}"/>
          </ac:spMkLst>
        </pc:spChg>
        <pc:graphicFrameChg chg="mod modGraphic">
          <ac:chgData name="Tsvetana Galabova (2507216)" userId="S::2507216@student.uwtsd.ac.uk::85177bb9-7737-4268-9c10-e7f0e8d5c1ff" providerId="AD" clId="Web-{AACE4268-45B7-1135-78C9-904EBEFF4812}" dt="2026-03-13T23:00:52.552" v="172"/>
          <ac:graphicFrameMkLst>
            <pc:docMk/>
            <pc:sldMk cId="1550487655" sldId="270"/>
            <ac:graphicFrameMk id="3" creationId="{6E81791C-9271-3ADA-0794-D7A1D8403A0C}"/>
          </ac:graphicFrameMkLst>
        </pc:graphicFrameChg>
      </pc:sldChg>
      <pc:sldChg chg="addSp modSp">
        <pc:chgData name="Tsvetana Galabova (2507216)" userId="S::2507216@student.uwtsd.ac.uk::85177bb9-7737-4268-9c10-e7f0e8d5c1ff" providerId="AD" clId="Web-{AACE4268-45B7-1135-78C9-904EBEFF4812}" dt="2026-03-13T23:23:01.088" v="236" actId="20577"/>
        <pc:sldMkLst>
          <pc:docMk/>
          <pc:sldMk cId="469775716" sldId="277"/>
        </pc:sldMkLst>
        <pc:spChg chg="mod">
          <ac:chgData name="Tsvetana Galabova (2507216)" userId="S::2507216@student.uwtsd.ac.uk::85177bb9-7737-4268-9c10-e7f0e8d5c1ff" providerId="AD" clId="Web-{AACE4268-45B7-1135-78C9-904EBEFF4812}" dt="2026-03-13T22:44:07.114" v="88" actId="20577"/>
          <ac:spMkLst>
            <pc:docMk/>
            <pc:sldMk cId="469775716" sldId="277"/>
            <ac:spMk id="2" creationId="{2FF2E949-784A-013E-CEF3-30B8C0CC1037}"/>
          </ac:spMkLst>
        </pc:spChg>
        <pc:spChg chg="add mod">
          <ac:chgData name="Tsvetana Galabova (2507216)" userId="S::2507216@student.uwtsd.ac.uk::85177bb9-7737-4268-9c10-e7f0e8d5c1ff" providerId="AD" clId="Web-{AACE4268-45B7-1135-78C9-904EBEFF4812}" dt="2026-03-13T23:23:01.088" v="236" actId="20577"/>
          <ac:spMkLst>
            <pc:docMk/>
            <pc:sldMk cId="469775716" sldId="277"/>
            <ac:spMk id="5" creationId="{C8D48F02-96CF-35C8-883A-A93511932DFC}"/>
          </ac:spMkLst>
        </pc:spChg>
        <pc:picChg chg="mod">
          <ac:chgData name="Tsvetana Galabova (2507216)" userId="S::2507216@student.uwtsd.ac.uk::85177bb9-7737-4268-9c10-e7f0e8d5c1ff" providerId="AD" clId="Web-{AACE4268-45B7-1135-78C9-904EBEFF4812}" dt="2026-03-13T22:43:35.956" v="85" actId="1076"/>
          <ac:picMkLst>
            <pc:docMk/>
            <pc:sldMk cId="469775716" sldId="277"/>
            <ac:picMk id="4" creationId="{078C4572-E7B1-D1D6-E753-75F134DCE141}"/>
          </ac:picMkLst>
        </pc:picChg>
      </pc:sldChg>
    </pc:docChg>
  </pc:docChgLst>
  <pc:docChgLst>
    <pc:chgData name="Tsvetana Galabova (2507216)" userId="S::2507216@student.uwtsd.ac.uk::85177bb9-7737-4268-9c10-e7f0e8d5c1ff" providerId="AD" clId="Web-{3E5FDDFA-CB4E-6612-DE40-2006DDDC8148}"/>
    <pc:docChg chg="addSld delSld modSld">
      <pc:chgData name="Tsvetana Galabova (2507216)" userId="S::2507216@student.uwtsd.ac.uk::85177bb9-7737-4268-9c10-e7f0e8d5c1ff" providerId="AD" clId="Web-{3E5FDDFA-CB4E-6612-DE40-2006DDDC8148}" dt="2026-03-15T19:44:52.741" v="239" actId="20577"/>
      <pc:docMkLst>
        <pc:docMk/>
      </pc:docMkLst>
      <pc:sldChg chg="modSp">
        <pc:chgData name="Tsvetana Galabova (2507216)" userId="S::2507216@student.uwtsd.ac.uk::85177bb9-7737-4268-9c10-e7f0e8d5c1ff" providerId="AD" clId="Web-{3E5FDDFA-CB4E-6612-DE40-2006DDDC8148}" dt="2026-03-14T17:03:01.921" v="0" actId="1076"/>
        <pc:sldMkLst>
          <pc:docMk/>
          <pc:sldMk cId="3354343235" sldId="259"/>
        </pc:sldMkLst>
        <pc:spChg chg="mod">
          <ac:chgData name="Tsvetana Galabova (2507216)" userId="S::2507216@student.uwtsd.ac.uk::85177bb9-7737-4268-9c10-e7f0e8d5c1ff" providerId="AD" clId="Web-{3E5FDDFA-CB4E-6612-DE40-2006DDDC8148}" dt="2026-03-14T17:03:01.921" v="0" actId="1076"/>
          <ac:spMkLst>
            <pc:docMk/>
            <pc:sldMk cId="3354343235" sldId="259"/>
            <ac:spMk id="2" creationId="{9DCA88FB-CA22-7B6E-F949-1EC1BDA4FF64}"/>
          </ac:spMkLst>
        </pc:spChg>
      </pc:sldChg>
      <pc:sldChg chg="modSp">
        <pc:chgData name="Tsvetana Galabova (2507216)" userId="S::2507216@student.uwtsd.ac.uk::85177bb9-7737-4268-9c10-e7f0e8d5c1ff" providerId="AD" clId="Web-{3E5FDDFA-CB4E-6612-DE40-2006DDDC8148}" dt="2026-03-15T12:24:01.510" v="74" actId="20577"/>
        <pc:sldMkLst>
          <pc:docMk/>
          <pc:sldMk cId="4012610014" sldId="260"/>
        </pc:sldMkLst>
        <pc:spChg chg="mod">
          <ac:chgData name="Tsvetana Galabova (2507216)" userId="S::2507216@student.uwtsd.ac.uk::85177bb9-7737-4268-9c10-e7f0e8d5c1ff" providerId="AD" clId="Web-{3E5FDDFA-CB4E-6612-DE40-2006DDDC8148}" dt="2026-03-15T12:24:01.510" v="74" actId="20577"/>
          <ac:spMkLst>
            <pc:docMk/>
            <pc:sldMk cId="4012610014" sldId="260"/>
            <ac:spMk id="2" creationId="{03123B23-9539-2548-D6F8-B1B088F8C879}"/>
          </ac:spMkLst>
        </pc:spChg>
      </pc:sldChg>
      <pc:sldChg chg="modSp">
        <pc:chgData name="Tsvetana Galabova (2507216)" userId="S::2507216@student.uwtsd.ac.uk::85177bb9-7737-4268-9c10-e7f0e8d5c1ff" providerId="AD" clId="Web-{3E5FDDFA-CB4E-6612-DE40-2006DDDC8148}" dt="2026-03-15T19:44:52.741" v="239" actId="20577"/>
        <pc:sldMkLst>
          <pc:docMk/>
          <pc:sldMk cId="4120338492" sldId="267"/>
        </pc:sldMkLst>
        <pc:spChg chg="mod">
          <ac:chgData name="Tsvetana Galabova (2507216)" userId="S::2507216@student.uwtsd.ac.uk::85177bb9-7737-4268-9c10-e7f0e8d5c1ff" providerId="AD" clId="Web-{3E5FDDFA-CB4E-6612-DE40-2006DDDC8148}" dt="2026-03-14T17:07:18.797" v="8" actId="1076"/>
          <ac:spMkLst>
            <pc:docMk/>
            <pc:sldMk cId="4120338492" sldId="267"/>
            <ac:spMk id="2" creationId="{AB7CA4BB-33B9-7D7C-399C-B96586B07978}"/>
          </ac:spMkLst>
        </pc:spChg>
        <pc:spChg chg="mod">
          <ac:chgData name="Tsvetana Galabova (2507216)" userId="S::2507216@student.uwtsd.ac.uk::85177bb9-7737-4268-9c10-e7f0e8d5c1ff" providerId="AD" clId="Web-{3E5FDDFA-CB4E-6612-DE40-2006DDDC8148}" dt="2026-03-15T19:44:52.741" v="239" actId="20577"/>
          <ac:spMkLst>
            <pc:docMk/>
            <pc:sldMk cId="4120338492" sldId="267"/>
            <ac:spMk id="6" creationId="{29951858-1595-2E5C-9FB4-83FA828D9A88}"/>
          </ac:spMkLst>
        </pc:spChg>
      </pc:sldChg>
      <pc:sldChg chg="modSp del">
        <pc:chgData name="Tsvetana Galabova (2507216)" userId="S::2507216@student.uwtsd.ac.uk::85177bb9-7737-4268-9c10-e7f0e8d5c1ff" providerId="AD" clId="Web-{3E5FDDFA-CB4E-6612-DE40-2006DDDC8148}" dt="2026-03-15T13:01:05.643" v="186"/>
        <pc:sldMkLst>
          <pc:docMk/>
          <pc:sldMk cId="2186367556" sldId="271"/>
        </pc:sldMkLst>
        <pc:spChg chg="mod">
          <ac:chgData name="Tsvetana Galabova (2507216)" userId="S::2507216@student.uwtsd.ac.uk::85177bb9-7737-4268-9c10-e7f0e8d5c1ff" providerId="AD" clId="Web-{3E5FDDFA-CB4E-6612-DE40-2006DDDC8148}" dt="2026-03-14T17:04:59.399" v="1"/>
          <ac:spMkLst>
            <pc:docMk/>
            <pc:sldMk cId="2186367556" sldId="271"/>
            <ac:spMk id="132" creationId="{31EBD83C-D653-7B6E-791C-91DC49F82E50}"/>
          </ac:spMkLst>
        </pc:spChg>
      </pc:sldChg>
      <pc:sldChg chg="modSp">
        <pc:chgData name="Tsvetana Galabova (2507216)" userId="S::2507216@student.uwtsd.ac.uk::85177bb9-7737-4268-9c10-e7f0e8d5c1ff" providerId="AD" clId="Web-{3E5FDDFA-CB4E-6612-DE40-2006DDDC8148}" dt="2026-03-15T19:42:57.943" v="232" actId="20577"/>
        <pc:sldMkLst>
          <pc:docMk/>
          <pc:sldMk cId="807286088" sldId="272"/>
        </pc:sldMkLst>
        <pc:spChg chg="mod">
          <ac:chgData name="Tsvetana Galabova (2507216)" userId="S::2507216@student.uwtsd.ac.uk::85177bb9-7737-4268-9c10-e7f0e8d5c1ff" providerId="AD" clId="Web-{3E5FDDFA-CB4E-6612-DE40-2006DDDC8148}" dt="2026-03-15T19:42:57.943" v="232" actId="20577"/>
          <ac:spMkLst>
            <pc:docMk/>
            <pc:sldMk cId="807286088" sldId="272"/>
            <ac:spMk id="3" creationId="{3BC4AC74-CF36-E07D-51FD-79F6DAFC29F7}"/>
          </ac:spMkLst>
        </pc:spChg>
      </pc:sldChg>
      <pc:sldChg chg="addSp delSp modSp">
        <pc:chgData name="Tsvetana Galabova (2507216)" userId="S::2507216@student.uwtsd.ac.uk::85177bb9-7737-4268-9c10-e7f0e8d5c1ff" providerId="AD" clId="Web-{3E5FDDFA-CB4E-6612-DE40-2006DDDC8148}" dt="2026-03-15T12:23:13.681" v="70" actId="1076"/>
        <pc:sldMkLst>
          <pc:docMk/>
          <pc:sldMk cId="4263567534" sldId="276"/>
        </pc:sldMkLst>
        <pc:spChg chg="mod">
          <ac:chgData name="Tsvetana Galabova (2507216)" userId="S::2507216@student.uwtsd.ac.uk::85177bb9-7737-4268-9c10-e7f0e8d5c1ff" providerId="AD" clId="Web-{3E5FDDFA-CB4E-6612-DE40-2006DDDC8148}" dt="2026-03-15T12:23:13.681" v="70" actId="1076"/>
          <ac:spMkLst>
            <pc:docMk/>
            <pc:sldMk cId="4263567534" sldId="276"/>
            <ac:spMk id="2" creationId="{D84F6780-4168-538B-52B6-C288669CDF06}"/>
          </ac:spMkLst>
        </pc:spChg>
        <pc:spChg chg="add mod">
          <ac:chgData name="Tsvetana Galabova (2507216)" userId="S::2507216@student.uwtsd.ac.uk::85177bb9-7737-4268-9c10-e7f0e8d5c1ff" providerId="AD" clId="Web-{3E5FDDFA-CB4E-6612-DE40-2006DDDC8148}" dt="2026-03-15T12:22:46.493" v="67" actId="20577"/>
          <ac:spMkLst>
            <pc:docMk/>
            <pc:sldMk cId="4263567534" sldId="276"/>
            <ac:spMk id="4" creationId="{CE5A94E6-A506-6AA9-81C0-45A073325BB6}"/>
          </ac:spMkLst>
        </pc:spChg>
        <pc:spChg chg="del">
          <ac:chgData name="Tsvetana Galabova (2507216)" userId="S::2507216@student.uwtsd.ac.uk::85177bb9-7737-4268-9c10-e7f0e8d5c1ff" providerId="AD" clId="Web-{3E5FDDFA-CB4E-6612-DE40-2006DDDC8148}" dt="2026-03-15T12:22:34.852" v="64"/>
          <ac:spMkLst>
            <pc:docMk/>
            <pc:sldMk cId="4263567534" sldId="276"/>
            <ac:spMk id="53" creationId="{6C830617-EB36-B581-3652-BCBE7C7655B6}"/>
          </ac:spMkLst>
        </pc:spChg>
        <pc:spChg chg="del">
          <ac:chgData name="Tsvetana Galabova (2507216)" userId="S::2507216@student.uwtsd.ac.uk::85177bb9-7737-4268-9c10-e7f0e8d5c1ff" providerId="AD" clId="Web-{3E5FDDFA-CB4E-6612-DE40-2006DDDC8148}" dt="2026-03-15T12:22:39.602" v="65"/>
          <ac:spMkLst>
            <pc:docMk/>
            <pc:sldMk cId="4263567534" sldId="276"/>
            <ac:spMk id="54" creationId="{40A21AD7-FA76-64DF-E8A9-2072B7F59E22}"/>
          </ac:spMkLst>
        </pc:spChg>
      </pc:sldChg>
      <pc:sldChg chg="modSp">
        <pc:chgData name="Tsvetana Galabova (2507216)" userId="S::2507216@student.uwtsd.ac.uk::85177bb9-7737-4268-9c10-e7f0e8d5c1ff" providerId="AD" clId="Web-{3E5FDDFA-CB4E-6612-DE40-2006DDDC8148}" dt="2026-03-15T15:11:53.836" v="204" actId="20577"/>
        <pc:sldMkLst>
          <pc:docMk/>
          <pc:sldMk cId="469775716" sldId="277"/>
        </pc:sldMkLst>
        <pc:spChg chg="mod">
          <ac:chgData name="Tsvetana Galabova (2507216)" userId="S::2507216@student.uwtsd.ac.uk::85177bb9-7737-4268-9c10-e7f0e8d5c1ff" providerId="AD" clId="Web-{3E5FDDFA-CB4E-6612-DE40-2006DDDC8148}" dt="2026-03-15T15:11:53.836" v="204" actId="20577"/>
          <ac:spMkLst>
            <pc:docMk/>
            <pc:sldMk cId="469775716" sldId="277"/>
            <ac:spMk id="5" creationId="{C8D48F02-96CF-35C8-883A-A93511932DFC}"/>
          </ac:spMkLst>
        </pc:spChg>
      </pc:sldChg>
      <pc:sldChg chg="modSp">
        <pc:chgData name="Tsvetana Galabova (2507216)" userId="S::2507216@student.uwtsd.ac.uk::85177bb9-7737-4268-9c10-e7f0e8d5c1ff" providerId="AD" clId="Web-{3E5FDDFA-CB4E-6612-DE40-2006DDDC8148}" dt="2026-03-15T15:17:29.936" v="206" actId="1076"/>
        <pc:sldMkLst>
          <pc:docMk/>
          <pc:sldMk cId="3316076734" sldId="279"/>
        </pc:sldMkLst>
        <pc:spChg chg="mod">
          <ac:chgData name="Tsvetana Galabova (2507216)" userId="S::2507216@student.uwtsd.ac.uk::85177bb9-7737-4268-9c10-e7f0e8d5c1ff" providerId="AD" clId="Web-{3E5FDDFA-CB4E-6612-DE40-2006DDDC8148}" dt="2026-03-15T15:17:15.607" v="205" actId="1076"/>
          <ac:spMkLst>
            <pc:docMk/>
            <pc:sldMk cId="3316076734" sldId="279"/>
            <ac:spMk id="4" creationId="{8A8B4A5E-19D8-690C-158E-F0615100F81A}"/>
          </ac:spMkLst>
        </pc:spChg>
        <pc:picChg chg="mod">
          <ac:chgData name="Tsvetana Galabova (2507216)" userId="S::2507216@student.uwtsd.ac.uk::85177bb9-7737-4268-9c10-e7f0e8d5c1ff" providerId="AD" clId="Web-{3E5FDDFA-CB4E-6612-DE40-2006DDDC8148}" dt="2026-03-15T15:17:29.936" v="206" actId="1076"/>
          <ac:picMkLst>
            <pc:docMk/>
            <pc:sldMk cId="3316076734" sldId="279"/>
            <ac:picMk id="2" creationId="{E9846517-CD96-E05B-55B3-4F1A829DF69E}"/>
          </ac:picMkLst>
        </pc:picChg>
      </pc:sldChg>
      <pc:sldChg chg="delSp modSp">
        <pc:chgData name="Tsvetana Galabova (2507216)" userId="S::2507216@student.uwtsd.ac.uk::85177bb9-7737-4268-9c10-e7f0e8d5c1ff" providerId="AD" clId="Web-{3E5FDDFA-CB4E-6612-DE40-2006DDDC8148}" dt="2026-03-15T12:46:17.756" v="109" actId="20577"/>
        <pc:sldMkLst>
          <pc:docMk/>
          <pc:sldMk cId="2942809837" sldId="280"/>
        </pc:sldMkLst>
        <pc:spChg chg="mod">
          <ac:chgData name="Tsvetana Galabova (2507216)" userId="S::2507216@student.uwtsd.ac.uk::85177bb9-7737-4268-9c10-e7f0e8d5c1ff" providerId="AD" clId="Web-{3E5FDDFA-CB4E-6612-DE40-2006DDDC8148}" dt="2026-03-15T12:46:17.756" v="109" actId="20577"/>
          <ac:spMkLst>
            <pc:docMk/>
            <pc:sldMk cId="2942809837" sldId="280"/>
            <ac:spMk id="2" creationId="{7B534587-6A62-C1A3-F9EC-6C32B3468BD2}"/>
          </ac:spMkLst>
        </pc:spChg>
        <pc:spChg chg="del">
          <ac:chgData name="Tsvetana Galabova (2507216)" userId="S::2507216@student.uwtsd.ac.uk::85177bb9-7737-4268-9c10-e7f0e8d5c1ff" providerId="AD" clId="Web-{3E5FDDFA-CB4E-6612-DE40-2006DDDC8148}" dt="2026-03-15T12:44:57.406" v="103"/>
          <ac:spMkLst>
            <pc:docMk/>
            <pc:sldMk cId="2942809837" sldId="280"/>
            <ac:spMk id="5" creationId="{E18749CD-700F-1B98-AF05-100583EDA183}"/>
          </ac:spMkLst>
        </pc:spChg>
      </pc:sldChg>
      <pc:sldChg chg="addSp delSp modSp del mod setBg">
        <pc:chgData name="Tsvetana Galabova (2507216)" userId="S::2507216@student.uwtsd.ac.uk::85177bb9-7737-4268-9c10-e7f0e8d5c1ff" providerId="AD" clId="Web-{3E5FDDFA-CB4E-6612-DE40-2006DDDC8148}" dt="2026-03-15T13:03:30.233" v="197"/>
        <pc:sldMkLst>
          <pc:docMk/>
          <pc:sldMk cId="1070803738" sldId="283"/>
        </pc:sldMkLst>
        <pc:spChg chg="mod">
          <ac:chgData name="Tsvetana Galabova (2507216)" userId="S::2507216@student.uwtsd.ac.uk::85177bb9-7737-4268-9c10-e7f0e8d5c1ff" providerId="AD" clId="Web-{3E5FDDFA-CB4E-6612-DE40-2006DDDC8148}" dt="2026-03-15T13:03:15.826" v="195" actId="1076"/>
          <ac:spMkLst>
            <pc:docMk/>
            <pc:sldMk cId="1070803738" sldId="283"/>
            <ac:spMk id="2" creationId="{228A12AE-DB4F-BD6C-0E69-CBCAB313AD57}"/>
          </ac:spMkLst>
        </pc:spChg>
        <pc:spChg chg="add">
          <ac:chgData name="Tsvetana Galabova (2507216)" userId="S::2507216@student.uwtsd.ac.uk::85177bb9-7737-4268-9c10-e7f0e8d5c1ff" providerId="AD" clId="Web-{3E5FDDFA-CB4E-6612-DE40-2006DDDC8148}" dt="2026-03-14T17:05:35.042" v="2"/>
          <ac:spMkLst>
            <pc:docMk/>
            <pc:sldMk cId="1070803738" sldId="283"/>
            <ac:spMk id="7" creationId="{774A975B-A886-5202-0489-6965514A0D14}"/>
          </ac:spMkLst>
        </pc:spChg>
        <pc:spChg chg="add del">
          <ac:chgData name="Tsvetana Galabova (2507216)" userId="S::2507216@student.uwtsd.ac.uk::85177bb9-7737-4268-9c10-e7f0e8d5c1ff" providerId="AD" clId="Web-{3E5FDDFA-CB4E-6612-DE40-2006DDDC8148}" dt="2026-03-15T13:01:16.987" v="187"/>
          <ac:spMkLst>
            <pc:docMk/>
            <pc:sldMk cId="1070803738" sldId="283"/>
            <ac:spMk id="9" creationId="{AA083F47-750E-A41F-1E5A-EFB054507C70}"/>
          </ac:spMkLst>
        </pc:spChg>
        <pc:spChg chg="add">
          <ac:chgData name="Tsvetana Galabova (2507216)" userId="S::2507216@student.uwtsd.ac.uk::85177bb9-7737-4268-9c10-e7f0e8d5c1ff" providerId="AD" clId="Web-{3E5FDDFA-CB4E-6612-DE40-2006DDDC8148}" dt="2026-03-14T17:05:35.042" v="2"/>
          <ac:spMkLst>
            <pc:docMk/>
            <pc:sldMk cId="1070803738" sldId="283"/>
            <ac:spMk id="11" creationId="{EA67E988-5919-57BB-C7DE-D3EAD38A3045}"/>
          </ac:spMkLst>
        </pc:spChg>
        <pc:spChg chg="add">
          <ac:chgData name="Tsvetana Galabova (2507216)" userId="S::2507216@student.uwtsd.ac.uk::85177bb9-7737-4268-9c10-e7f0e8d5c1ff" providerId="AD" clId="Web-{3E5FDDFA-CB4E-6612-DE40-2006DDDC8148}" dt="2026-03-14T17:05:35.042" v="2"/>
          <ac:spMkLst>
            <pc:docMk/>
            <pc:sldMk cId="1070803738" sldId="283"/>
            <ac:spMk id="13" creationId="{C7EFAAB5-34A3-C2FC-70BA-7720CC8ADBAC}"/>
          </ac:spMkLst>
        </pc:spChg>
        <pc:spChg chg="add">
          <ac:chgData name="Tsvetana Galabova (2507216)" userId="S::2507216@student.uwtsd.ac.uk::85177bb9-7737-4268-9c10-e7f0e8d5c1ff" providerId="AD" clId="Web-{3E5FDDFA-CB4E-6612-DE40-2006DDDC8148}" dt="2026-03-14T17:05:35.042" v="2"/>
          <ac:spMkLst>
            <pc:docMk/>
            <pc:sldMk cId="1070803738" sldId="283"/>
            <ac:spMk id="15" creationId="{A8A44BC8-2508-4575-75F6-0ED3F11E721E}"/>
          </ac:spMkLst>
        </pc:spChg>
        <pc:spChg chg="add">
          <ac:chgData name="Tsvetana Galabova (2507216)" userId="S::2507216@student.uwtsd.ac.uk::85177bb9-7737-4268-9c10-e7f0e8d5c1ff" providerId="AD" clId="Web-{3E5FDDFA-CB4E-6612-DE40-2006DDDC8148}" dt="2026-03-14T17:05:35.042" v="2"/>
          <ac:spMkLst>
            <pc:docMk/>
            <pc:sldMk cId="1070803738" sldId="283"/>
            <ac:spMk id="17" creationId="{74BCF1CC-D6F1-21D9-307D-C36BA9E87FB8}"/>
          </ac:spMkLst>
        </pc:spChg>
      </pc:sldChg>
      <pc:sldChg chg="addSp delSp modSp new">
        <pc:chgData name="Tsvetana Galabova (2507216)" userId="S::2507216@student.uwtsd.ac.uk::85177bb9-7737-4268-9c10-e7f0e8d5c1ff" providerId="AD" clId="Web-{3E5FDDFA-CB4E-6612-DE40-2006DDDC8148}" dt="2026-03-15T12:49:59.393" v="137" actId="1076"/>
        <pc:sldMkLst>
          <pc:docMk/>
          <pc:sldMk cId="75585175" sldId="284"/>
        </pc:sldMkLst>
        <pc:spChg chg="add del mod">
          <ac:chgData name="Tsvetana Galabova (2507216)" userId="S::2507216@student.uwtsd.ac.uk::85177bb9-7737-4268-9c10-e7f0e8d5c1ff" providerId="AD" clId="Web-{3E5FDDFA-CB4E-6612-DE40-2006DDDC8148}" dt="2026-03-15T12:36:59.768" v="81"/>
          <ac:spMkLst>
            <pc:docMk/>
            <pc:sldMk cId="75585175" sldId="284"/>
            <ac:spMk id="2" creationId="{2B432828-C6E0-4B2E-0CAE-C683B245C192}"/>
          </ac:spMkLst>
        </pc:spChg>
        <pc:spChg chg="add mod">
          <ac:chgData name="Tsvetana Galabova (2507216)" userId="S::2507216@student.uwtsd.ac.uk::85177bb9-7737-4268-9c10-e7f0e8d5c1ff" providerId="AD" clId="Web-{3E5FDDFA-CB4E-6612-DE40-2006DDDC8148}" dt="2026-03-15T12:48:05.779" v="129" actId="1076"/>
          <ac:spMkLst>
            <pc:docMk/>
            <pc:sldMk cId="75585175" sldId="284"/>
            <ac:spMk id="3" creationId="{F4814AEE-F2B0-61DB-C720-34ABF5A41964}"/>
          </ac:spMkLst>
        </pc:spChg>
        <pc:spChg chg="add del mod">
          <ac:chgData name="Tsvetana Galabova (2507216)" userId="S::2507216@student.uwtsd.ac.uk::85177bb9-7737-4268-9c10-e7f0e8d5c1ff" providerId="AD" clId="Web-{3E5FDDFA-CB4E-6612-DE40-2006DDDC8148}" dt="2026-03-15T12:35:48.798" v="77"/>
          <ac:spMkLst>
            <pc:docMk/>
            <pc:sldMk cId="75585175" sldId="284"/>
            <ac:spMk id="4" creationId="{CAEDA439-5142-76F1-E8D3-9DF8AE768129}"/>
          </ac:spMkLst>
        </pc:spChg>
        <pc:spChg chg="add mod">
          <ac:chgData name="Tsvetana Galabova (2507216)" userId="S::2507216@student.uwtsd.ac.uk::85177bb9-7737-4268-9c10-e7f0e8d5c1ff" providerId="AD" clId="Web-{3E5FDDFA-CB4E-6612-DE40-2006DDDC8148}" dt="2026-03-15T12:49:21.548" v="135" actId="1076"/>
          <ac:spMkLst>
            <pc:docMk/>
            <pc:sldMk cId="75585175" sldId="284"/>
            <ac:spMk id="5" creationId="{978B9156-E46D-FCEA-D5D0-AD4303DB836A}"/>
          </ac:spMkLst>
        </pc:spChg>
        <pc:spChg chg="add mod">
          <ac:chgData name="Tsvetana Galabova (2507216)" userId="S::2507216@student.uwtsd.ac.uk::85177bb9-7737-4268-9c10-e7f0e8d5c1ff" providerId="AD" clId="Web-{3E5FDDFA-CB4E-6612-DE40-2006DDDC8148}" dt="2026-03-15T12:48:46.421" v="132" actId="1076"/>
          <ac:spMkLst>
            <pc:docMk/>
            <pc:sldMk cId="75585175" sldId="284"/>
            <ac:spMk id="6" creationId="{14C0FE1A-FF87-21B9-8013-2B07FA92775B}"/>
          </ac:spMkLst>
        </pc:spChg>
        <pc:spChg chg="add mod">
          <ac:chgData name="Tsvetana Galabova (2507216)" userId="S::2507216@student.uwtsd.ac.uk::85177bb9-7737-4268-9c10-e7f0e8d5c1ff" providerId="AD" clId="Web-{3E5FDDFA-CB4E-6612-DE40-2006DDDC8148}" dt="2026-03-15T12:49:46.690" v="136" actId="1076"/>
          <ac:spMkLst>
            <pc:docMk/>
            <pc:sldMk cId="75585175" sldId="284"/>
            <ac:spMk id="7" creationId="{7260BE94-12CD-A7DF-2C75-0C0D9FDA08D5}"/>
          </ac:spMkLst>
        </pc:spChg>
        <pc:spChg chg="add mod">
          <ac:chgData name="Tsvetana Galabova (2507216)" userId="S::2507216@student.uwtsd.ac.uk::85177bb9-7737-4268-9c10-e7f0e8d5c1ff" providerId="AD" clId="Web-{3E5FDDFA-CB4E-6612-DE40-2006DDDC8148}" dt="2026-03-15T12:49:59.393" v="137" actId="1076"/>
          <ac:spMkLst>
            <pc:docMk/>
            <pc:sldMk cId="75585175" sldId="284"/>
            <ac:spMk id="8" creationId="{619DA1F0-0F42-DBF9-E2C3-47839943F7EB}"/>
          </ac:spMkLst>
        </pc:spChg>
      </pc:sldChg>
      <pc:sldChg chg="modSp new del">
        <pc:chgData name="Tsvetana Galabova (2507216)" userId="S::2507216@student.uwtsd.ac.uk::85177bb9-7737-4268-9c10-e7f0e8d5c1ff" providerId="AD" clId="Web-{3E5FDDFA-CB4E-6612-DE40-2006DDDC8148}" dt="2026-03-15T12:23:23.619" v="71"/>
        <pc:sldMkLst>
          <pc:docMk/>
          <pc:sldMk cId="1141095732" sldId="285"/>
        </pc:sldMkLst>
        <pc:spChg chg="mod">
          <ac:chgData name="Tsvetana Galabova (2507216)" userId="S::2507216@student.uwtsd.ac.uk::85177bb9-7737-4268-9c10-e7f0e8d5c1ff" providerId="AD" clId="Web-{3E5FDDFA-CB4E-6612-DE40-2006DDDC8148}" dt="2026-03-15T12:21:09.335" v="62" actId="20577"/>
          <ac:spMkLst>
            <pc:docMk/>
            <pc:sldMk cId="1141095732" sldId="285"/>
            <ac:spMk id="2" creationId="{46EFE617-3826-FDC6-5350-DDE95CBE7ABD}"/>
          </ac:spMkLst>
        </pc:spChg>
        <pc:spChg chg="mod">
          <ac:chgData name="Tsvetana Galabova (2507216)" userId="S::2507216@student.uwtsd.ac.uk::85177bb9-7737-4268-9c10-e7f0e8d5c1ff" providerId="AD" clId="Web-{3E5FDDFA-CB4E-6612-DE40-2006DDDC8148}" dt="2026-03-15T12:22:01.414" v="63" actId="20577"/>
          <ac:spMkLst>
            <pc:docMk/>
            <pc:sldMk cId="1141095732" sldId="285"/>
            <ac:spMk id="3" creationId="{5DE587BC-D858-A310-8EB3-8F976AA4177A}"/>
          </ac:spMkLst>
        </pc:spChg>
      </pc:sldChg>
      <pc:sldChg chg="addSp modSp new">
        <pc:chgData name="Tsvetana Galabova (2507216)" userId="S::2507216@student.uwtsd.ac.uk::85177bb9-7737-4268-9c10-e7f0e8d5c1ff" providerId="AD" clId="Web-{3E5FDDFA-CB4E-6612-DE40-2006DDDC8148}" dt="2026-03-15T13:00:55.830" v="185" actId="1076"/>
        <pc:sldMkLst>
          <pc:docMk/>
          <pc:sldMk cId="2387918587" sldId="285"/>
        </pc:sldMkLst>
        <pc:spChg chg="add mod">
          <ac:chgData name="Tsvetana Galabova (2507216)" userId="S::2507216@student.uwtsd.ac.uk::85177bb9-7737-4268-9c10-e7f0e8d5c1ff" providerId="AD" clId="Web-{3E5FDDFA-CB4E-6612-DE40-2006DDDC8148}" dt="2026-03-15T13:00:55.830" v="185" actId="1076"/>
          <ac:spMkLst>
            <pc:docMk/>
            <pc:sldMk cId="2387918587" sldId="285"/>
            <ac:spMk id="3" creationId="{42FAC5C0-5364-D8C3-67DA-5862C556BA47}"/>
          </ac:spMkLst>
        </pc:spChg>
      </pc:sldChg>
      <pc:sldChg chg="addSp delSp modSp new">
        <pc:chgData name="Tsvetana Galabova (2507216)" userId="S::2507216@student.uwtsd.ac.uk::85177bb9-7737-4268-9c10-e7f0e8d5c1ff" providerId="AD" clId="Web-{3E5FDDFA-CB4E-6612-DE40-2006DDDC8148}" dt="2026-03-15T13:03:39.843" v="198" actId="1076"/>
        <pc:sldMkLst>
          <pc:docMk/>
          <pc:sldMk cId="2796187023" sldId="286"/>
        </pc:sldMkLst>
        <pc:spChg chg="add del mod">
          <ac:chgData name="Tsvetana Galabova (2507216)" userId="S::2507216@student.uwtsd.ac.uk::85177bb9-7737-4268-9c10-e7f0e8d5c1ff" providerId="AD" clId="Web-{3E5FDDFA-CB4E-6612-DE40-2006DDDC8148}" dt="2026-03-15T13:01:51.912" v="191"/>
          <ac:spMkLst>
            <pc:docMk/>
            <pc:sldMk cId="2796187023" sldId="286"/>
            <ac:spMk id="2" creationId="{A193753A-7197-37B6-599B-EAD4B4B783F7}"/>
          </ac:spMkLst>
        </pc:spChg>
        <pc:spChg chg="add del mod">
          <ac:chgData name="Tsvetana Galabova (2507216)" userId="S::2507216@student.uwtsd.ac.uk::85177bb9-7737-4268-9c10-e7f0e8d5c1ff" providerId="AD" clId="Web-{3E5FDDFA-CB4E-6612-DE40-2006DDDC8148}" dt="2026-03-15T13:02:19.165" v="194"/>
          <ac:spMkLst>
            <pc:docMk/>
            <pc:sldMk cId="2796187023" sldId="286"/>
            <ac:spMk id="3" creationId="{3EABD54B-016E-DF32-84D7-89BCC1AE3FF3}"/>
          </ac:spMkLst>
        </pc:spChg>
        <pc:spChg chg="add mod">
          <ac:chgData name="Tsvetana Galabova (2507216)" userId="S::2507216@student.uwtsd.ac.uk::85177bb9-7737-4268-9c10-e7f0e8d5c1ff" providerId="AD" clId="Web-{3E5FDDFA-CB4E-6612-DE40-2006DDDC8148}" dt="2026-03-15T13:03:39.843" v="198" actId="1076"/>
          <ac:spMkLst>
            <pc:docMk/>
            <pc:sldMk cId="2796187023" sldId="286"/>
            <ac:spMk id="5" creationId="{73868779-36B3-435E-5A04-47AAF7F072F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75CD6F-1C28-43DD-AA66-5C202194A1B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5FD7C2-05A3-41F3-91C0-5231E3C45D99}">
      <dgm:prSet/>
      <dgm:spPr/>
      <dgm:t>
        <a:bodyPr/>
        <a:lstStyle/>
        <a:p>
          <a:r>
            <a:rPr lang="en-GB"/>
            <a:t>Medium-sized company producing ready meals for airlines</a:t>
          </a:r>
          <a:endParaRPr lang="en-US"/>
        </a:p>
      </dgm:t>
    </dgm:pt>
    <dgm:pt modelId="{B5A9E83B-1063-4712-B143-59F5EFD179E2}" type="parTrans" cxnId="{E2AABAB9-64DD-40D9-91D8-DAD5DC89894D}">
      <dgm:prSet/>
      <dgm:spPr/>
      <dgm:t>
        <a:bodyPr/>
        <a:lstStyle/>
        <a:p>
          <a:endParaRPr lang="en-US"/>
        </a:p>
      </dgm:t>
    </dgm:pt>
    <dgm:pt modelId="{277BEFB8-B459-4372-BFEB-9621574F1891}" type="sibTrans" cxnId="{E2AABAB9-64DD-40D9-91D8-DAD5DC89894D}">
      <dgm:prSet/>
      <dgm:spPr/>
      <dgm:t>
        <a:bodyPr/>
        <a:lstStyle/>
        <a:p>
          <a:endParaRPr lang="en-US"/>
        </a:p>
      </dgm:t>
    </dgm:pt>
    <dgm:pt modelId="{862C35F5-D885-4302-8E2C-A788741C2AE3}">
      <dgm:prSet/>
      <dgm:spPr/>
      <dgm:t>
        <a:bodyPr/>
        <a:lstStyle/>
        <a:p>
          <a:r>
            <a:rPr lang="en-GB"/>
            <a:t>Recently losing market share</a:t>
          </a:r>
          <a:endParaRPr lang="en-US"/>
        </a:p>
      </dgm:t>
    </dgm:pt>
    <dgm:pt modelId="{9D044C1F-EA93-40DE-8BA7-E53746E412BF}" type="parTrans" cxnId="{73143965-26BE-4B91-95AC-FF15109CD041}">
      <dgm:prSet/>
      <dgm:spPr/>
      <dgm:t>
        <a:bodyPr/>
        <a:lstStyle/>
        <a:p>
          <a:endParaRPr lang="en-US"/>
        </a:p>
      </dgm:t>
    </dgm:pt>
    <dgm:pt modelId="{BF60740A-B508-4AB1-A12F-70A9A8624206}" type="sibTrans" cxnId="{73143965-26BE-4B91-95AC-FF15109CD041}">
      <dgm:prSet/>
      <dgm:spPr/>
      <dgm:t>
        <a:bodyPr/>
        <a:lstStyle/>
        <a:p>
          <a:endParaRPr lang="en-US"/>
        </a:p>
      </dgm:t>
    </dgm:pt>
    <dgm:pt modelId="{992A681A-EE06-4A8B-AA1B-D93504E1639A}">
      <dgm:prSet/>
      <dgm:spPr/>
      <dgm:t>
        <a:bodyPr/>
        <a:lstStyle/>
        <a:p>
          <a:r>
            <a:rPr lang="en-GB"/>
            <a:t>Airlines complaining about poor food quality</a:t>
          </a:r>
          <a:endParaRPr lang="en-US"/>
        </a:p>
      </dgm:t>
    </dgm:pt>
    <dgm:pt modelId="{BC87C293-99AD-4579-A4AA-645F72027A2B}" type="parTrans" cxnId="{B6594CA9-7BC4-4039-BAAF-F3FF788A0DD9}">
      <dgm:prSet/>
      <dgm:spPr/>
      <dgm:t>
        <a:bodyPr/>
        <a:lstStyle/>
        <a:p>
          <a:endParaRPr lang="en-US"/>
        </a:p>
      </dgm:t>
    </dgm:pt>
    <dgm:pt modelId="{36088BAD-E999-41D6-847F-730AE47C5C7B}" type="sibTrans" cxnId="{B6594CA9-7BC4-4039-BAAF-F3FF788A0DD9}">
      <dgm:prSet/>
      <dgm:spPr/>
      <dgm:t>
        <a:bodyPr/>
        <a:lstStyle/>
        <a:p>
          <a:endParaRPr lang="en-US"/>
        </a:p>
      </dgm:t>
    </dgm:pt>
    <dgm:pt modelId="{7C7C65EA-2590-496D-8168-AFC3B2DCDF43}">
      <dgm:prSet/>
      <dgm:spPr/>
      <dgm:t>
        <a:bodyPr/>
        <a:lstStyle/>
        <a:p>
          <a:r>
            <a:rPr lang="en-GB"/>
            <a:t>Issues include undercooked food and wrong ingredients</a:t>
          </a:r>
          <a:endParaRPr lang="en-US"/>
        </a:p>
      </dgm:t>
    </dgm:pt>
    <dgm:pt modelId="{CF1FEE50-5F88-471A-BDA4-96216B7A83FC}" type="parTrans" cxnId="{B70B137E-5CE2-41DB-A392-F5DC467B80B7}">
      <dgm:prSet/>
      <dgm:spPr/>
      <dgm:t>
        <a:bodyPr/>
        <a:lstStyle/>
        <a:p>
          <a:endParaRPr lang="en-US"/>
        </a:p>
      </dgm:t>
    </dgm:pt>
    <dgm:pt modelId="{D369A96B-8BDD-4AC8-84A5-52A07E863328}" type="sibTrans" cxnId="{B70B137E-5CE2-41DB-A392-F5DC467B80B7}">
      <dgm:prSet/>
      <dgm:spPr/>
      <dgm:t>
        <a:bodyPr/>
        <a:lstStyle/>
        <a:p>
          <a:endParaRPr lang="en-US"/>
        </a:p>
      </dgm:t>
    </dgm:pt>
    <dgm:pt modelId="{38A3B3B3-6410-4EA8-AADA-6D730E4406BE}">
      <dgm:prSet/>
      <dgm:spPr/>
      <dgm:t>
        <a:bodyPr/>
        <a:lstStyle/>
        <a:p>
          <a:r>
            <a:rPr lang="en-GB"/>
            <a:t>Evidence of weak hygiene and safety control</a:t>
          </a:r>
          <a:endParaRPr lang="en-US"/>
        </a:p>
      </dgm:t>
    </dgm:pt>
    <dgm:pt modelId="{5B1688E7-85A2-476F-9828-C1B73A7D2351}" type="parTrans" cxnId="{03FB2021-89A1-4628-9A80-4C959A7530BF}">
      <dgm:prSet/>
      <dgm:spPr/>
      <dgm:t>
        <a:bodyPr/>
        <a:lstStyle/>
        <a:p>
          <a:endParaRPr lang="en-US"/>
        </a:p>
      </dgm:t>
    </dgm:pt>
    <dgm:pt modelId="{5F4C06E9-5E37-4DAB-9CE8-30082F935178}" type="sibTrans" cxnId="{03FB2021-89A1-4628-9A80-4C959A7530BF}">
      <dgm:prSet/>
      <dgm:spPr/>
      <dgm:t>
        <a:bodyPr/>
        <a:lstStyle/>
        <a:p>
          <a:endParaRPr lang="en-US"/>
        </a:p>
      </dgm:t>
    </dgm:pt>
    <dgm:pt modelId="{115DBA89-E4D3-411A-8FEB-9092226A83E7}">
      <dgm:prSet/>
      <dgm:spPr/>
      <dgm:t>
        <a:bodyPr/>
        <a:lstStyle/>
        <a:p>
          <a:r>
            <a:rPr lang="en-GB"/>
            <a:t>Communication and management problems identified</a:t>
          </a:r>
          <a:endParaRPr lang="en-US"/>
        </a:p>
      </dgm:t>
    </dgm:pt>
    <dgm:pt modelId="{610BAB66-ED60-42E5-AC23-127C135AC1CE}" type="parTrans" cxnId="{61CCC747-6001-44AB-A82B-42B08F3786F5}">
      <dgm:prSet/>
      <dgm:spPr/>
      <dgm:t>
        <a:bodyPr/>
        <a:lstStyle/>
        <a:p>
          <a:endParaRPr lang="en-US"/>
        </a:p>
      </dgm:t>
    </dgm:pt>
    <dgm:pt modelId="{9922BA09-5B90-4173-BA86-0937B683A64C}" type="sibTrans" cxnId="{61CCC747-6001-44AB-A82B-42B08F3786F5}">
      <dgm:prSet/>
      <dgm:spPr/>
      <dgm:t>
        <a:bodyPr/>
        <a:lstStyle/>
        <a:p>
          <a:endParaRPr lang="en-US"/>
        </a:p>
      </dgm:t>
    </dgm:pt>
    <dgm:pt modelId="{C6D97C3D-1F2B-41E3-9CA3-E0D27C7B31C2}">
      <dgm:prSet/>
      <dgm:spPr/>
      <dgm:t>
        <a:bodyPr/>
        <a:lstStyle/>
        <a:p>
          <a:r>
            <a:rPr lang="en-GB"/>
            <a:t>Main causes: lack of training, language barriers, weak leadership</a:t>
          </a:r>
          <a:endParaRPr lang="en-US"/>
        </a:p>
      </dgm:t>
    </dgm:pt>
    <dgm:pt modelId="{ECE49A37-491C-4CE4-8CFB-1E3679531FA9}" type="parTrans" cxnId="{DABD443B-90D7-40BE-A8EE-7942E31669CE}">
      <dgm:prSet/>
      <dgm:spPr/>
      <dgm:t>
        <a:bodyPr/>
        <a:lstStyle/>
        <a:p>
          <a:endParaRPr lang="en-US"/>
        </a:p>
      </dgm:t>
    </dgm:pt>
    <dgm:pt modelId="{393763EF-4E99-4ABA-928B-2F6C68FC4C3E}" type="sibTrans" cxnId="{DABD443B-90D7-40BE-A8EE-7942E31669CE}">
      <dgm:prSet/>
      <dgm:spPr/>
      <dgm:t>
        <a:bodyPr/>
        <a:lstStyle/>
        <a:p>
          <a:endParaRPr lang="en-US"/>
        </a:p>
      </dgm:t>
    </dgm:pt>
    <dgm:pt modelId="{2E01FFD6-1283-4468-AFB8-43ECE247652B}" type="pres">
      <dgm:prSet presAssocID="{B075CD6F-1C28-43DD-AA66-5C202194A1BD}" presName="root" presStyleCnt="0">
        <dgm:presLayoutVars>
          <dgm:dir/>
          <dgm:resizeHandles val="exact"/>
        </dgm:presLayoutVars>
      </dgm:prSet>
      <dgm:spPr/>
    </dgm:pt>
    <dgm:pt modelId="{CC29418F-69B9-431E-9398-EE9D28092F7C}" type="pres">
      <dgm:prSet presAssocID="{1E5FD7C2-05A3-41F3-91C0-5231E3C45D99}" presName="compNode" presStyleCnt="0"/>
      <dgm:spPr/>
    </dgm:pt>
    <dgm:pt modelId="{007725F3-1857-415D-84B5-C8FE342F2912}" type="pres">
      <dgm:prSet presAssocID="{1E5FD7C2-05A3-41F3-91C0-5231E3C45D9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177A8B38-F11E-4E96-AAAB-A7D3BE54E6EB}" type="pres">
      <dgm:prSet presAssocID="{1E5FD7C2-05A3-41F3-91C0-5231E3C45D99}" presName="spaceRect" presStyleCnt="0"/>
      <dgm:spPr/>
    </dgm:pt>
    <dgm:pt modelId="{57308054-A31A-4218-A983-206148761A26}" type="pres">
      <dgm:prSet presAssocID="{1E5FD7C2-05A3-41F3-91C0-5231E3C45D99}" presName="textRect" presStyleLbl="revTx" presStyleIdx="0" presStyleCnt="7">
        <dgm:presLayoutVars>
          <dgm:chMax val="1"/>
          <dgm:chPref val="1"/>
        </dgm:presLayoutVars>
      </dgm:prSet>
      <dgm:spPr/>
    </dgm:pt>
    <dgm:pt modelId="{B10D45FA-81B4-48EE-A5F8-0C67F3DEFCC0}" type="pres">
      <dgm:prSet presAssocID="{277BEFB8-B459-4372-BFEB-9621574F1891}" presName="sibTrans" presStyleCnt="0"/>
      <dgm:spPr/>
    </dgm:pt>
    <dgm:pt modelId="{E13619D9-458C-43CB-8FE2-FF81D484E0DA}" type="pres">
      <dgm:prSet presAssocID="{862C35F5-D885-4302-8E2C-A788741C2AE3}" presName="compNode" presStyleCnt="0"/>
      <dgm:spPr/>
    </dgm:pt>
    <dgm:pt modelId="{57DDE969-0291-491D-BFB5-3C9B5FB8C009}" type="pres">
      <dgm:prSet presAssocID="{862C35F5-D885-4302-8E2C-A788741C2AE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BD18CAD1-6493-407A-B827-2462F124B5D0}" type="pres">
      <dgm:prSet presAssocID="{862C35F5-D885-4302-8E2C-A788741C2AE3}" presName="spaceRect" presStyleCnt="0"/>
      <dgm:spPr/>
    </dgm:pt>
    <dgm:pt modelId="{7647ECCE-B8A2-4313-AA1B-BB86F0F62D9C}" type="pres">
      <dgm:prSet presAssocID="{862C35F5-D885-4302-8E2C-A788741C2AE3}" presName="textRect" presStyleLbl="revTx" presStyleIdx="1" presStyleCnt="7">
        <dgm:presLayoutVars>
          <dgm:chMax val="1"/>
          <dgm:chPref val="1"/>
        </dgm:presLayoutVars>
      </dgm:prSet>
      <dgm:spPr/>
    </dgm:pt>
    <dgm:pt modelId="{898B53F6-E6DD-4ECB-966E-8561404CC473}" type="pres">
      <dgm:prSet presAssocID="{BF60740A-B508-4AB1-A12F-70A9A8624206}" presName="sibTrans" presStyleCnt="0"/>
      <dgm:spPr/>
    </dgm:pt>
    <dgm:pt modelId="{15B2FCAC-836F-4F6E-9E5B-B28B734116FF}" type="pres">
      <dgm:prSet presAssocID="{992A681A-EE06-4A8B-AA1B-D93504E1639A}" presName="compNode" presStyleCnt="0"/>
      <dgm:spPr/>
    </dgm:pt>
    <dgm:pt modelId="{F0D9E3D3-6E4B-4C34-9B96-EEC51E09897D}" type="pres">
      <dgm:prSet presAssocID="{992A681A-EE06-4A8B-AA1B-D93504E1639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eroplane"/>
        </a:ext>
      </dgm:extLst>
    </dgm:pt>
    <dgm:pt modelId="{023F26B4-ADF1-4CAD-99E5-40DB3C4BD496}" type="pres">
      <dgm:prSet presAssocID="{992A681A-EE06-4A8B-AA1B-D93504E1639A}" presName="spaceRect" presStyleCnt="0"/>
      <dgm:spPr/>
    </dgm:pt>
    <dgm:pt modelId="{8E544377-6A33-433A-9A67-9D65FA892D62}" type="pres">
      <dgm:prSet presAssocID="{992A681A-EE06-4A8B-AA1B-D93504E1639A}" presName="textRect" presStyleLbl="revTx" presStyleIdx="2" presStyleCnt="7">
        <dgm:presLayoutVars>
          <dgm:chMax val="1"/>
          <dgm:chPref val="1"/>
        </dgm:presLayoutVars>
      </dgm:prSet>
      <dgm:spPr/>
    </dgm:pt>
    <dgm:pt modelId="{C033643C-5CB0-4C61-97C8-8069EAE6E996}" type="pres">
      <dgm:prSet presAssocID="{36088BAD-E999-41D6-847F-730AE47C5C7B}" presName="sibTrans" presStyleCnt="0"/>
      <dgm:spPr/>
    </dgm:pt>
    <dgm:pt modelId="{004A25AC-CC92-4358-B85F-544CF4E8BC76}" type="pres">
      <dgm:prSet presAssocID="{7C7C65EA-2590-496D-8168-AFC3B2DCDF43}" presName="compNode" presStyleCnt="0"/>
      <dgm:spPr/>
    </dgm:pt>
    <dgm:pt modelId="{67A7F056-F903-4484-887E-F088F5708149}" type="pres">
      <dgm:prSet presAssocID="{7C7C65EA-2590-496D-8168-AFC3B2DCDF4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k and knife"/>
        </a:ext>
      </dgm:extLst>
    </dgm:pt>
    <dgm:pt modelId="{8C31CAAA-C971-440D-A746-4B97A85BB6DB}" type="pres">
      <dgm:prSet presAssocID="{7C7C65EA-2590-496D-8168-AFC3B2DCDF43}" presName="spaceRect" presStyleCnt="0"/>
      <dgm:spPr/>
    </dgm:pt>
    <dgm:pt modelId="{D53B7A27-E944-4BD6-B077-F2CBCC7ED92F}" type="pres">
      <dgm:prSet presAssocID="{7C7C65EA-2590-496D-8168-AFC3B2DCDF43}" presName="textRect" presStyleLbl="revTx" presStyleIdx="3" presStyleCnt="7">
        <dgm:presLayoutVars>
          <dgm:chMax val="1"/>
          <dgm:chPref val="1"/>
        </dgm:presLayoutVars>
      </dgm:prSet>
      <dgm:spPr/>
    </dgm:pt>
    <dgm:pt modelId="{1A984B92-2BF2-41C7-BABF-CB8EA61A37A4}" type="pres">
      <dgm:prSet presAssocID="{D369A96B-8BDD-4AC8-84A5-52A07E863328}" presName="sibTrans" presStyleCnt="0"/>
      <dgm:spPr/>
    </dgm:pt>
    <dgm:pt modelId="{0EF50D21-1E75-478F-9DE0-3FCD86DDAB0D}" type="pres">
      <dgm:prSet presAssocID="{38A3B3B3-6410-4EA8-AADA-6D730E4406BE}" presName="compNode" presStyleCnt="0"/>
      <dgm:spPr/>
    </dgm:pt>
    <dgm:pt modelId="{FE782F81-048C-4F66-AFBC-2B108DA62078}" type="pres">
      <dgm:prSet presAssocID="{38A3B3B3-6410-4EA8-AADA-6D730E4406B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23FB75F5-91AF-4F1F-8042-8E3B619E1BA9}" type="pres">
      <dgm:prSet presAssocID="{38A3B3B3-6410-4EA8-AADA-6D730E4406BE}" presName="spaceRect" presStyleCnt="0"/>
      <dgm:spPr/>
    </dgm:pt>
    <dgm:pt modelId="{495F7AE2-F478-4A68-89A3-F30663BE2B79}" type="pres">
      <dgm:prSet presAssocID="{38A3B3B3-6410-4EA8-AADA-6D730E4406BE}" presName="textRect" presStyleLbl="revTx" presStyleIdx="4" presStyleCnt="7">
        <dgm:presLayoutVars>
          <dgm:chMax val="1"/>
          <dgm:chPref val="1"/>
        </dgm:presLayoutVars>
      </dgm:prSet>
      <dgm:spPr/>
    </dgm:pt>
    <dgm:pt modelId="{6EDD63BD-2034-4BBD-B704-5EBB64C4FC39}" type="pres">
      <dgm:prSet presAssocID="{5F4C06E9-5E37-4DAB-9CE8-30082F935178}" presName="sibTrans" presStyleCnt="0"/>
      <dgm:spPr/>
    </dgm:pt>
    <dgm:pt modelId="{B9C9DA95-A957-4608-B2FB-9D4BA83EFC98}" type="pres">
      <dgm:prSet presAssocID="{115DBA89-E4D3-411A-8FEB-9092226A83E7}" presName="compNode" presStyleCnt="0"/>
      <dgm:spPr/>
    </dgm:pt>
    <dgm:pt modelId="{02726205-0F7E-425D-96D6-ECA11809D444}" type="pres">
      <dgm:prSet presAssocID="{115DBA89-E4D3-411A-8FEB-9092226A83E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D3BD4D1A-E2A1-4530-8D8F-93793219BC83}" type="pres">
      <dgm:prSet presAssocID="{115DBA89-E4D3-411A-8FEB-9092226A83E7}" presName="spaceRect" presStyleCnt="0"/>
      <dgm:spPr/>
    </dgm:pt>
    <dgm:pt modelId="{420F2D38-BA33-4671-A61F-4CE0BB721DDB}" type="pres">
      <dgm:prSet presAssocID="{115DBA89-E4D3-411A-8FEB-9092226A83E7}" presName="textRect" presStyleLbl="revTx" presStyleIdx="5" presStyleCnt="7">
        <dgm:presLayoutVars>
          <dgm:chMax val="1"/>
          <dgm:chPref val="1"/>
        </dgm:presLayoutVars>
      </dgm:prSet>
      <dgm:spPr/>
    </dgm:pt>
    <dgm:pt modelId="{11E414C7-EA0C-44E2-95B0-7A5493937F43}" type="pres">
      <dgm:prSet presAssocID="{9922BA09-5B90-4173-BA86-0937B683A64C}" presName="sibTrans" presStyleCnt="0"/>
      <dgm:spPr/>
    </dgm:pt>
    <dgm:pt modelId="{238FD663-9451-4C8C-BA4E-480671A1456D}" type="pres">
      <dgm:prSet presAssocID="{C6D97C3D-1F2B-41E3-9CA3-E0D27C7B31C2}" presName="compNode" presStyleCnt="0"/>
      <dgm:spPr/>
    </dgm:pt>
    <dgm:pt modelId="{22557B7E-5619-4005-A5DA-3CBED5577B92}" type="pres">
      <dgm:prSet presAssocID="{C6D97C3D-1F2B-41E3-9CA3-E0D27C7B31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Lecturer"/>
        </a:ext>
      </dgm:extLst>
    </dgm:pt>
    <dgm:pt modelId="{338C9DD5-329B-488B-9B0A-CBD687A0C3D0}" type="pres">
      <dgm:prSet presAssocID="{C6D97C3D-1F2B-41E3-9CA3-E0D27C7B31C2}" presName="spaceRect" presStyleCnt="0"/>
      <dgm:spPr/>
    </dgm:pt>
    <dgm:pt modelId="{63B766D1-A93D-459C-B262-03AD38A8626E}" type="pres">
      <dgm:prSet presAssocID="{C6D97C3D-1F2B-41E3-9CA3-E0D27C7B31C2}" presName="textRect" presStyleLbl="revTx" presStyleIdx="6" presStyleCnt="7">
        <dgm:presLayoutVars>
          <dgm:chMax val="1"/>
          <dgm:chPref val="1"/>
        </dgm:presLayoutVars>
      </dgm:prSet>
      <dgm:spPr/>
    </dgm:pt>
  </dgm:ptLst>
  <dgm:cxnLst>
    <dgm:cxn modelId="{632B850D-DC39-4609-8F0E-3CDEF0C057F1}" type="presOf" srcId="{115DBA89-E4D3-411A-8FEB-9092226A83E7}" destId="{420F2D38-BA33-4671-A61F-4CE0BB721DDB}" srcOrd="0" destOrd="0" presId="urn:microsoft.com/office/officeart/2018/2/layout/IconLabelList"/>
    <dgm:cxn modelId="{03FB2021-89A1-4628-9A80-4C959A7530BF}" srcId="{B075CD6F-1C28-43DD-AA66-5C202194A1BD}" destId="{38A3B3B3-6410-4EA8-AADA-6D730E4406BE}" srcOrd="4" destOrd="0" parTransId="{5B1688E7-85A2-476F-9828-C1B73A7D2351}" sibTransId="{5F4C06E9-5E37-4DAB-9CE8-30082F935178}"/>
    <dgm:cxn modelId="{7030C230-CFDC-449C-B203-FA3C27DCE941}" type="presOf" srcId="{7C7C65EA-2590-496D-8168-AFC3B2DCDF43}" destId="{D53B7A27-E944-4BD6-B077-F2CBCC7ED92F}" srcOrd="0" destOrd="0" presId="urn:microsoft.com/office/officeart/2018/2/layout/IconLabelList"/>
    <dgm:cxn modelId="{DABD443B-90D7-40BE-A8EE-7942E31669CE}" srcId="{B075CD6F-1C28-43DD-AA66-5C202194A1BD}" destId="{C6D97C3D-1F2B-41E3-9CA3-E0D27C7B31C2}" srcOrd="6" destOrd="0" parTransId="{ECE49A37-491C-4CE4-8CFB-1E3679531FA9}" sibTransId="{393763EF-4E99-4ABA-928B-2F6C68FC4C3E}"/>
    <dgm:cxn modelId="{58E32345-AF7A-4878-8C52-817DD0559FEF}" type="presOf" srcId="{38A3B3B3-6410-4EA8-AADA-6D730E4406BE}" destId="{495F7AE2-F478-4A68-89A3-F30663BE2B79}" srcOrd="0" destOrd="0" presId="urn:microsoft.com/office/officeart/2018/2/layout/IconLabelList"/>
    <dgm:cxn modelId="{73143965-26BE-4B91-95AC-FF15109CD041}" srcId="{B075CD6F-1C28-43DD-AA66-5C202194A1BD}" destId="{862C35F5-D885-4302-8E2C-A788741C2AE3}" srcOrd="1" destOrd="0" parTransId="{9D044C1F-EA93-40DE-8BA7-E53746E412BF}" sibTransId="{BF60740A-B508-4AB1-A12F-70A9A8624206}"/>
    <dgm:cxn modelId="{61CCC747-6001-44AB-A82B-42B08F3786F5}" srcId="{B075CD6F-1C28-43DD-AA66-5C202194A1BD}" destId="{115DBA89-E4D3-411A-8FEB-9092226A83E7}" srcOrd="5" destOrd="0" parTransId="{610BAB66-ED60-42E5-AC23-127C135AC1CE}" sibTransId="{9922BA09-5B90-4173-BA86-0937B683A64C}"/>
    <dgm:cxn modelId="{D7218753-F85D-410E-8210-09C1D1A63079}" type="presOf" srcId="{992A681A-EE06-4A8B-AA1B-D93504E1639A}" destId="{8E544377-6A33-433A-9A67-9D65FA892D62}" srcOrd="0" destOrd="0" presId="urn:microsoft.com/office/officeart/2018/2/layout/IconLabelList"/>
    <dgm:cxn modelId="{2EB22F77-5304-48F3-808D-DD691953C848}" type="presOf" srcId="{862C35F5-D885-4302-8E2C-A788741C2AE3}" destId="{7647ECCE-B8A2-4313-AA1B-BB86F0F62D9C}" srcOrd="0" destOrd="0" presId="urn:microsoft.com/office/officeart/2018/2/layout/IconLabelList"/>
    <dgm:cxn modelId="{B70B137E-5CE2-41DB-A392-F5DC467B80B7}" srcId="{B075CD6F-1C28-43DD-AA66-5C202194A1BD}" destId="{7C7C65EA-2590-496D-8168-AFC3B2DCDF43}" srcOrd="3" destOrd="0" parTransId="{CF1FEE50-5F88-471A-BDA4-96216B7A83FC}" sibTransId="{D369A96B-8BDD-4AC8-84A5-52A07E863328}"/>
    <dgm:cxn modelId="{30F1668F-58AA-41F0-936E-8729C9347CAA}" type="presOf" srcId="{1E5FD7C2-05A3-41F3-91C0-5231E3C45D99}" destId="{57308054-A31A-4218-A983-206148761A26}" srcOrd="0" destOrd="0" presId="urn:microsoft.com/office/officeart/2018/2/layout/IconLabelList"/>
    <dgm:cxn modelId="{B6594CA9-7BC4-4039-BAAF-F3FF788A0DD9}" srcId="{B075CD6F-1C28-43DD-AA66-5C202194A1BD}" destId="{992A681A-EE06-4A8B-AA1B-D93504E1639A}" srcOrd="2" destOrd="0" parTransId="{BC87C293-99AD-4579-A4AA-645F72027A2B}" sibTransId="{36088BAD-E999-41D6-847F-730AE47C5C7B}"/>
    <dgm:cxn modelId="{E2AABAB9-64DD-40D9-91D8-DAD5DC89894D}" srcId="{B075CD6F-1C28-43DD-AA66-5C202194A1BD}" destId="{1E5FD7C2-05A3-41F3-91C0-5231E3C45D99}" srcOrd="0" destOrd="0" parTransId="{B5A9E83B-1063-4712-B143-59F5EFD179E2}" sibTransId="{277BEFB8-B459-4372-BFEB-9621574F1891}"/>
    <dgm:cxn modelId="{B4E3C0CA-3E37-4DF9-81AC-98982AD58DC3}" type="presOf" srcId="{B075CD6F-1C28-43DD-AA66-5C202194A1BD}" destId="{2E01FFD6-1283-4468-AFB8-43ECE247652B}" srcOrd="0" destOrd="0" presId="urn:microsoft.com/office/officeart/2018/2/layout/IconLabelList"/>
    <dgm:cxn modelId="{5EC7FACB-31EE-4487-BD45-AC2934E51FAE}" type="presOf" srcId="{C6D97C3D-1F2B-41E3-9CA3-E0D27C7B31C2}" destId="{63B766D1-A93D-459C-B262-03AD38A8626E}" srcOrd="0" destOrd="0" presId="urn:microsoft.com/office/officeart/2018/2/layout/IconLabelList"/>
    <dgm:cxn modelId="{7FF20094-E7E0-411D-B214-A8FA63C6DE25}" type="presParOf" srcId="{2E01FFD6-1283-4468-AFB8-43ECE247652B}" destId="{CC29418F-69B9-431E-9398-EE9D28092F7C}" srcOrd="0" destOrd="0" presId="urn:microsoft.com/office/officeart/2018/2/layout/IconLabelList"/>
    <dgm:cxn modelId="{3849EC99-1F9F-44F2-B03B-8DCC0CAEA772}" type="presParOf" srcId="{CC29418F-69B9-431E-9398-EE9D28092F7C}" destId="{007725F3-1857-415D-84B5-C8FE342F2912}" srcOrd="0" destOrd="0" presId="urn:microsoft.com/office/officeart/2018/2/layout/IconLabelList"/>
    <dgm:cxn modelId="{921F6BC9-B300-40C7-9662-D4F89D7A7820}" type="presParOf" srcId="{CC29418F-69B9-431E-9398-EE9D28092F7C}" destId="{177A8B38-F11E-4E96-AAAB-A7D3BE54E6EB}" srcOrd="1" destOrd="0" presId="urn:microsoft.com/office/officeart/2018/2/layout/IconLabelList"/>
    <dgm:cxn modelId="{30350147-11B8-4127-991C-4FDACADEB23A}" type="presParOf" srcId="{CC29418F-69B9-431E-9398-EE9D28092F7C}" destId="{57308054-A31A-4218-A983-206148761A26}" srcOrd="2" destOrd="0" presId="urn:microsoft.com/office/officeart/2018/2/layout/IconLabelList"/>
    <dgm:cxn modelId="{1F3EB32E-BBBA-4FC5-8FAF-066BE4A48CF4}" type="presParOf" srcId="{2E01FFD6-1283-4468-AFB8-43ECE247652B}" destId="{B10D45FA-81B4-48EE-A5F8-0C67F3DEFCC0}" srcOrd="1" destOrd="0" presId="urn:microsoft.com/office/officeart/2018/2/layout/IconLabelList"/>
    <dgm:cxn modelId="{D4A8EC18-E4AD-4C3A-9C21-0CC2569C9E7B}" type="presParOf" srcId="{2E01FFD6-1283-4468-AFB8-43ECE247652B}" destId="{E13619D9-458C-43CB-8FE2-FF81D484E0DA}" srcOrd="2" destOrd="0" presId="urn:microsoft.com/office/officeart/2018/2/layout/IconLabelList"/>
    <dgm:cxn modelId="{147CEFB8-F108-441E-A9F7-9E0155D33D3A}" type="presParOf" srcId="{E13619D9-458C-43CB-8FE2-FF81D484E0DA}" destId="{57DDE969-0291-491D-BFB5-3C9B5FB8C009}" srcOrd="0" destOrd="0" presId="urn:microsoft.com/office/officeart/2018/2/layout/IconLabelList"/>
    <dgm:cxn modelId="{E896A9C4-32A1-4B83-8570-47F55C05E12B}" type="presParOf" srcId="{E13619D9-458C-43CB-8FE2-FF81D484E0DA}" destId="{BD18CAD1-6493-407A-B827-2462F124B5D0}" srcOrd="1" destOrd="0" presId="urn:microsoft.com/office/officeart/2018/2/layout/IconLabelList"/>
    <dgm:cxn modelId="{7DE378BE-B590-4F6C-B483-C87FC04DB726}" type="presParOf" srcId="{E13619D9-458C-43CB-8FE2-FF81D484E0DA}" destId="{7647ECCE-B8A2-4313-AA1B-BB86F0F62D9C}" srcOrd="2" destOrd="0" presId="urn:microsoft.com/office/officeart/2018/2/layout/IconLabelList"/>
    <dgm:cxn modelId="{E8D9CD72-FD66-4687-ADB5-D0F13AE5C740}" type="presParOf" srcId="{2E01FFD6-1283-4468-AFB8-43ECE247652B}" destId="{898B53F6-E6DD-4ECB-966E-8561404CC473}" srcOrd="3" destOrd="0" presId="urn:microsoft.com/office/officeart/2018/2/layout/IconLabelList"/>
    <dgm:cxn modelId="{C2FEAE14-50CB-4A63-A082-CCE48E4B5237}" type="presParOf" srcId="{2E01FFD6-1283-4468-AFB8-43ECE247652B}" destId="{15B2FCAC-836F-4F6E-9E5B-B28B734116FF}" srcOrd="4" destOrd="0" presId="urn:microsoft.com/office/officeart/2018/2/layout/IconLabelList"/>
    <dgm:cxn modelId="{34736025-535F-40AE-933E-3876FE8F9F85}" type="presParOf" srcId="{15B2FCAC-836F-4F6E-9E5B-B28B734116FF}" destId="{F0D9E3D3-6E4B-4C34-9B96-EEC51E09897D}" srcOrd="0" destOrd="0" presId="urn:microsoft.com/office/officeart/2018/2/layout/IconLabelList"/>
    <dgm:cxn modelId="{1CE29993-A2EE-42BE-A92C-83043C23A2E8}" type="presParOf" srcId="{15B2FCAC-836F-4F6E-9E5B-B28B734116FF}" destId="{023F26B4-ADF1-4CAD-99E5-40DB3C4BD496}" srcOrd="1" destOrd="0" presId="urn:microsoft.com/office/officeart/2018/2/layout/IconLabelList"/>
    <dgm:cxn modelId="{33B6868C-8C67-4450-A0DF-787F46755E26}" type="presParOf" srcId="{15B2FCAC-836F-4F6E-9E5B-B28B734116FF}" destId="{8E544377-6A33-433A-9A67-9D65FA892D62}" srcOrd="2" destOrd="0" presId="urn:microsoft.com/office/officeart/2018/2/layout/IconLabelList"/>
    <dgm:cxn modelId="{7FEFD359-FD2A-48A2-8AAE-EE10D7E71F1D}" type="presParOf" srcId="{2E01FFD6-1283-4468-AFB8-43ECE247652B}" destId="{C033643C-5CB0-4C61-97C8-8069EAE6E996}" srcOrd="5" destOrd="0" presId="urn:microsoft.com/office/officeart/2018/2/layout/IconLabelList"/>
    <dgm:cxn modelId="{66C08373-6FAE-4571-8CB1-4FAAC2DC0B2C}" type="presParOf" srcId="{2E01FFD6-1283-4468-AFB8-43ECE247652B}" destId="{004A25AC-CC92-4358-B85F-544CF4E8BC76}" srcOrd="6" destOrd="0" presId="urn:microsoft.com/office/officeart/2018/2/layout/IconLabelList"/>
    <dgm:cxn modelId="{FF8A2D3F-2D3D-4E77-AE01-5A3A628DA4BB}" type="presParOf" srcId="{004A25AC-CC92-4358-B85F-544CF4E8BC76}" destId="{67A7F056-F903-4484-887E-F088F5708149}" srcOrd="0" destOrd="0" presId="urn:microsoft.com/office/officeart/2018/2/layout/IconLabelList"/>
    <dgm:cxn modelId="{99041616-CB32-4D9E-BB32-1F948D20AD8D}" type="presParOf" srcId="{004A25AC-CC92-4358-B85F-544CF4E8BC76}" destId="{8C31CAAA-C971-440D-A746-4B97A85BB6DB}" srcOrd="1" destOrd="0" presId="urn:microsoft.com/office/officeart/2018/2/layout/IconLabelList"/>
    <dgm:cxn modelId="{EEE11F46-8B57-48B7-ADF3-4F8B9A811A84}" type="presParOf" srcId="{004A25AC-CC92-4358-B85F-544CF4E8BC76}" destId="{D53B7A27-E944-4BD6-B077-F2CBCC7ED92F}" srcOrd="2" destOrd="0" presId="urn:microsoft.com/office/officeart/2018/2/layout/IconLabelList"/>
    <dgm:cxn modelId="{87B01AE6-A22B-4484-BDD6-2CA5AF70B4F5}" type="presParOf" srcId="{2E01FFD6-1283-4468-AFB8-43ECE247652B}" destId="{1A984B92-2BF2-41C7-BABF-CB8EA61A37A4}" srcOrd="7" destOrd="0" presId="urn:microsoft.com/office/officeart/2018/2/layout/IconLabelList"/>
    <dgm:cxn modelId="{FB4B8357-770D-4F2D-8897-C2F29B53CBE7}" type="presParOf" srcId="{2E01FFD6-1283-4468-AFB8-43ECE247652B}" destId="{0EF50D21-1E75-478F-9DE0-3FCD86DDAB0D}" srcOrd="8" destOrd="0" presId="urn:microsoft.com/office/officeart/2018/2/layout/IconLabelList"/>
    <dgm:cxn modelId="{EC76EEC6-4E2A-4195-B60E-EFFAC24A8CD5}" type="presParOf" srcId="{0EF50D21-1E75-478F-9DE0-3FCD86DDAB0D}" destId="{FE782F81-048C-4F66-AFBC-2B108DA62078}" srcOrd="0" destOrd="0" presId="urn:microsoft.com/office/officeart/2018/2/layout/IconLabelList"/>
    <dgm:cxn modelId="{016D115A-3705-40D4-B5D2-1E50DAB4AB87}" type="presParOf" srcId="{0EF50D21-1E75-478F-9DE0-3FCD86DDAB0D}" destId="{23FB75F5-91AF-4F1F-8042-8E3B619E1BA9}" srcOrd="1" destOrd="0" presId="urn:microsoft.com/office/officeart/2018/2/layout/IconLabelList"/>
    <dgm:cxn modelId="{28773A0A-B504-489C-A368-2408CE61D955}" type="presParOf" srcId="{0EF50D21-1E75-478F-9DE0-3FCD86DDAB0D}" destId="{495F7AE2-F478-4A68-89A3-F30663BE2B79}" srcOrd="2" destOrd="0" presId="urn:microsoft.com/office/officeart/2018/2/layout/IconLabelList"/>
    <dgm:cxn modelId="{F9085C78-67D1-4D38-B531-0D7486E14ED6}" type="presParOf" srcId="{2E01FFD6-1283-4468-AFB8-43ECE247652B}" destId="{6EDD63BD-2034-4BBD-B704-5EBB64C4FC39}" srcOrd="9" destOrd="0" presId="urn:microsoft.com/office/officeart/2018/2/layout/IconLabelList"/>
    <dgm:cxn modelId="{172E6827-F08A-4930-8475-90E493544A5A}" type="presParOf" srcId="{2E01FFD6-1283-4468-AFB8-43ECE247652B}" destId="{B9C9DA95-A957-4608-B2FB-9D4BA83EFC98}" srcOrd="10" destOrd="0" presId="urn:microsoft.com/office/officeart/2018/2/layout/IconLabelList"/>
    <dgm:cxn modelId="{2C330346-8766-4088-95FD-56EF42BC49F8}" type="presParOf" srcId="{B9C9DA95-A957-4608-B2FB-9D4BA83EFC98}" destId="{02726205-0F7E-425D-96D6-ECA11809D444}" srcOrd="0" destOrd="0" presId="urn:microsoft.com/office/officeart/2018/2/layout/IconLabelList"/>
    <dgm:cxn modelId="{03B7B344-8086-48A2-ABD8-7592B730B695}" type="presParOf" srcId="{B9C9DA95-A957-4608-B2FB-9D4BA83EFC98}" destId="{D3BD4D1A-E2A1-4530-8D8F-93793219BC83}" srcOrd="1" destOrd="0" presId="urn:microsoft.com/office/officeart/2018/2/layout/IconLabelList"/>
    <dgm:cxn modelId="{815A6514-845D-471D-BAFA-77B3EF48C127}" type="presParOf" srcId="{B9C9DA95-A957-4608-B2FB-9D4BA83EFC98}" destId="{420F2D38-BA33-4671-A61F-4CE0BB721DDB}" srcOrd="2" destOrd="0" presId="urn:microsoft.com/office/officeart/2018/2/layout/IconLabelList"/>
    <dgm:cxn modelId="{FDD50D0C-7C01-461F-ADC4-1DFD7D04E41C}" type="presParOf" srcId="{2E01FFD6-1283-4468-AFB8-43ECE247652B}" destId="{11E414C7-EA0C-44E2-95B0-7A5493937F43}" srcOrd="11" destOrd="0" presId="urn:microsoft.com/office/officeart/2018/2/layout/IconLabelList"/>
    <dgm:cxn modelId="{FCC58D95-A035-4ECB-B150-350F423655FF}" type="presParOf" srcId="{2E01FFD6-1283-4468-AFB8-43ECE247652B}" destId="{238FD663-9451-4C8C-BA4E-480671A1456D}" srcOrd="12" destOrd="0" presId="urn:microsoft.com/office/officeart/2018/2/layout/IconLabelList"/>
    <dgm:cxn modelId="{AE0F5ACF-4ACD-4246-952C-99AE7CCDCF7A}" type="presParOf" srcId="{238FD663-9451-4C8C-BA4E-480671A1456D}" destId="{22557B7E-5619-4005-A5DA-3CBED5577B92}" srcOrd="0" destOrd="0" presId="urn:microsoft.com/office/officeart/2018/2/layout/IconLabelList"/>
    <dgm:cxn modelId="{2D8063F7-541A-4297-8278-E2465466FD27}" type="presParOf" srcId="{238FD663-9451-4C8C-BA4E-480671A1456D}" destId="{338C9DD5-329B-488B-9B0A-CBD687A0C3D0}" srcOrd="1" destOrd="0" presId="urn:microsoft.com/office/officeart/2018/2/layout/IconLabelList"/>
    <dgm:cxn modelId="{256C0E55-172E-4633-B225-DBD4A60A5A9B}" type="presParOf" srcId="{238FD663-9451-4C8C-BA4E-480671A1456D}" destId="{63B766D1-A93D-459C-B262-03AD38A8626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725F3-1857-415D-84B5-C8FE342F2912}">
      <dsp:nvSpPr>
        <dsp:cNvPr id="0" name=""/>
        <dsp:cNvSpPr/>
      </dsp:nvSpPr>
      <dsp:spPr>
        <a:xfrm>
          <a:off x="887181" y="469551"/>
          <a:ext cx="609082" cy="6090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308054-A31A-4218-A983-206148761A26}">
      <dsp:nvSpPr>
        <dsp:cNvPr id="0" name=""/>
        <dsp:cNvSpPr/>
      </dsp:nvSpPr>
      <dsp:spPr>
        <a:xfrm>
          <a:off x="514965" y="1322619"/>
          <a:ext cx="1353515" cy="54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Medium-sized company producing ready meals for airlines</a:t>
          </a:r>
          <a:endParaRPr lang="en-US" sz="1100" kern="1200"/>
        </a:p>
      </dsp:txBody>
      <dsp:txXfrm>
        <a:off x="514965" y="1322619"/>
        <a:ext cx="1353515" cy="541406"/>
      </dsp:txXfrm>
    </dsp:sp>
    <dsp:sp modelId="{57DDE969-0291-491D-BFB5-3C9B5FB8C009}">
      <dsp:nvSpPr>
        <dsp:cNvPr id="0" name=""/>
        <dsp:cNvSpPr/>
      </dsp:nvSpPr>
      <dsp:spPr>
        <a:xfrm>
          <a:off x="2477562" y="469551"/>
          <a:ext cx="609082" cy="6090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47ECCE-B8A2-4313-AA1B-BB86F0F62D9C}">
      <dsp:nvSpPr>
        <dsp:cNvPr id="0" name=""/>
        <dsp:cNvSpPr/>
      </dsp:nvSpPr>
      <dsp:spPr>
        <a:xfrm>
          <a:off x="2105345" y="1322619"/>
          <a:ext cx="1353515" cy="54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Recently losing market share</a:t>
          </a:r>
          <a:endParaRPr lang="en-US" sz="1100" kern="1200"/>
        </a:p>
      </dsp:txBody>
      <dsp:txXfrm>
        <a:off x="2105345" y="1322619"/>
        <a:ext cx="1353515" cy="541406"/>
      </dsp:txXfrm>
    </dsp:sp>
    <dsp:sp modelId="{F0D9E3D3-6E4B-4C34-9B96-EEC51E09897D}">
      <dsp:nvSpPr>
        <dsp:cNvPr id="0" name=""/>
        <dsp:cNvSpPr/>
      </dsp:nvSpPr>
      <dsp:spPr>
        <a:xfrm>
          <a:off x="4067943" y="469551"/>
          <a:ext cx="609082" cy="6090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544377-6A33-433A-9A67-9D65FA892D62}">
      <dsp:nvSpPr>
        <dsp:cNvPr id="0" name=""/>
        <dsp:cNvSpPr/>
      </dsp:nvSpPr>
      <dsp:spPr>
        <a:xfrm>
          <a:off x="3695726" y="1322619"/>
          <a:ext cx="1353515" cy="54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Airlines complaining about poor food quality</a:t>
          </a:r>
          <a:endParaRPr lang="en-US" sz="1100" kern="1200"/>
        </a:p>
      </dsp:txBody>
      <dsp:txXfrm>
        <a:off x="3695726" y="1322619"/>
        <a:ext cx="1353515" cy="541406"/>
      </dsp:txXfrm>
    </dsp:sp>
    <dsp:sp modelId="{67A7F056-F903-4484-887E-F088F5708149}">
      <dsp:nvSpPr>
        <dsp:cNvPr id="0" name=""/>
        <dsp:cNvSpPr/>
      </dsp:nvSpPr>
      <dsp:spPr>
        <a:xfrm>
          <a:off x="5658324" y="469551"/>
          <a:ext cx="609082" cy="6090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3B7A27-E944-4BD6-B077-F2CBCC7ED92F}">
      <dsp:nvSpPr>
        <dsp:cNvPr id="0" name=""/>
        <dsp:cNvSpPr/>
      </dsp:nvSpPr>
      <dsp:spPr>
        <a:xfrm>
          <a:off x="5286107" y="1322619"/>
          <a:ext cx="1353515" cy="54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Issues include undercooked food and wrong ingredients</a:t>
          </a:r>
          <a:endParaRPr lang="en-US" sz="1100" kern="1200"/>
        </a:p>
      </dsp:txBody>
      <dsp:txXfrm>
        <a:off x="5286107" y="1322619"/>
        <a:ext cx="1353515" cy="541406"/>
      </dsp:txXfrm>
    </dsp:sp>
    <dsp:sp modelId="{FE782F81-048C-4F66-AFBC-2B108DA62078}">
      <dsp:nvSpPr>
        <dsp:cNvPr id="0" name=""/>
        <dsp:cNvSpPr/>
      </dsp:nvSpPr>
      <dsp:spPr>
        <a:xfrm>
          <a:off x="7248705" y="469551"/>
          <a:ext cx="609082" cy="6090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5F7AE2-F478-4A68-89A3-F30663BE2B79}">
      <dsp:nvSpPr>
        <dsp:cNvPr id="0" name=""/>
        <dsp:cNvSpPr/>
      </dsp:nvSpPr>
      <dsp:spPr>
        <a:xfrm>
          <a:off x="6876488" y="1322619"/>
          <a:ext cx="1353515" cy="54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Evidence of weak hygiene and safety control</a:t>
          </a:r>
          <a:endParaRPr lang="en-US" sz="1100" kern="1200"/>
        </a:p>
      </dsp:txBody>
      <dsp:txXfrm>
        <a:off x="6876488" y="1322619"/>
        <a:ext cx="1353515" cy="541406"/>
      </dsp:txXfrm>
    </dsp:sp>
    <dsp:sp modelId="{02726205-0F7E-425D-96D6-ECA11809D444}">
      <dsp:nvSpPr>
        <dsp:cNvPr id="0" name=""/>
        <dsp:cNvSpPr/>
      </dsp:nvSpPr>
      <dsp:spPr>
        <a:xfrm>
          <a:off x="8839086" y="469551"/>
          <a:ext cx="609082" cy="60908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0F2D38-BA33-4671-A61F-4CE0BB721DDB}">
      <dsp:nvSpPr>
        <dsp:cNvPr id="0" name=""/>
        <dsp:cNvSpPr/>
      </dsp:nvSpPr>
      <dsp:spPr>
        <a:xfrm>
          <a:off x="8466869" y="1322619"/>
          <a:ext cx="1353515" cy="54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Communication and management problems identified</a:t>
          </a:r>
          <a:endParaRPr lang="en-US" sz="1100" kern="1200"/>
        </a:p>
      </dsp:txBody>
      <dsp:txXfrm>
        <a:off x="8466869" y="1322619"/>
        <a:ext cx="1353515" cy="541406"/>
      </dsp:txXfrm>
    </dsp:sp>
    <dsp:sp modelId="{22557B7E-5619-4005-A5DA-3CBED5577B92}">
      <dsp:nvSpPr>
        <dsp:cNvPr id="0" name=""/>
        <dsp:cNvSpPr/>
      </dsp:nvSpPr>
      <dsp:spPr>
        <a:xfrm>
          <a:off x="4863133" y="2202404"/>
          <a:ext cx="609082" cy="60908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B766D1-A93D-459C-B262-03AD38A8626E}">
      <dsp:nvSpPr>
        <dsp:cNvPr id="0" name=""/>
        <dsp:cNvSpPr/>
      </dsp:nvSpPr>
      <dsp:spPr>
        <a:xfrm>
          <a:off x="4490917" y="3055472"/>
          <a:ext cx="1353515" cy="54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Main causes: lack of training, language barriers, weak leadership</a:t>
          </a:r>
          <a:endParaRPr lang="en-US" sz="1100" kern="1200"/>
        </a:p>
      </dsp:txBody>
      <dsp:txXfrm>
        <a:off x="4490917" y="3055472"/>
        <a:ext cx="1353515" cy="54140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422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33096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4359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1200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67181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10810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43684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20775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07470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09305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2595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3/15/2026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1512961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tminers.utep.edu/asinghal/articles%20and%20chapters/singhal-wilbur%20schramm-communicator.pdf" TargetMode="External"/><Relationship Id="rId2" Type="http://schemas.openxmlformats.org/officeDocument/2006/relationships/hyperlink" Target="https://r3-vlebooks-com.uwtsd.idm.oclc.org/EpubReader?ean=1781352002232" TargetMode="External"/><Relationship Id="rId1" Type="http://schemas.openxmlformats.org/officeDocument/2006/relationships/slideLayout" Target="../slideLayouts/slideLayout2.xml"/><Relationship Id="rId6" Type="http://schemas.openxmlformats.org/officeDocument/2006/relationships/hyperlink" Target="https://doi.org/10.1136/qhc.13,suppl-1.i85" TargetMode="External"/><Relationship Id="rId5" Type="http://schemas.openxmlformats.org/officeDocument/2006/relationships/hyperlink" Target="https://doi.org/10.1515/sem-2016-0024" TargetMode="External"/><Relationship Id="rId4" Type="http://schemas.openxmlformats.org/officeDocument/2006/relationships/hyperlink" Target="https://scholarcommons.scu.edu/crt/vol33/iss4/1"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A88FB-CA22-7B6E-F949-1EC1BDA4FF64}"/>
              </a:ext>
            </a:extLst>
          </p:cNvPr>
          <p:cNvSpPr>
            <a:spLocks noGrp="1"/>
          </p:cNvSpPr>
          <p:nvPr>
            <p:ph type="title" idx="4294967295"/>
          </p:nvPr>
        </p:nvSpPr>
        <p:spPr>
          <a:xfrm>
            <a:off x="724215" y="1018370"/>
            <a:ext cx="10745788" cy="1047750"/>
          </a:xfrm>
        </p:spPr>
        <p:txBody>
          <a:bodyPr vert="horz" lIns="91440" tIns="45720" rIns="91440" bIns="45720" rtlCol="0" anchor="ctr">
            <a:normAutofit fontScale="90000"/>
          </a:bodyPr>
          <a:lstStyle/>
          <a:p>
            <a:r>
              <a:rPr lang="en-GB" sz="3200">
                <a:latin typeface="Arial"/>
                <a:cs typeface="Arial"/>
              </a:rPr>
              <a:t>Module Name: </a:t>
            </a:r>
            <a:r>
              <a:rPr lang="en-GB" sz="3200" b="0">
                <a:latin typeface="Arial"/>
                <a:cs typeface="Arial"/>
              </a:rPr>
              <a:t>Effective Team Working &amp; Communications </a:t>
            </a:r>
            <a:br>
              <a:rPr lang="en-GB" sz="3200" b="0">
                <a:latin typeface="Arial"/>
                <a:cs typeface="Arial"/>
              </a:rPr>
            </a:br>
            <a:r>
              <a:rPr lang="en-GB" sz="3200">
                <a:latin typeface="Arial"/>
                <a:cs typeface="Arial"/>
              </a:rPr>
              <a:t>Module Code:  </a:t>
            </a:r>
            <a:r>
              <a:rPr lang="en-GB" sz="2900" b="0">
                <a:latin typeface="Arial"/>
                <a:cs typeface="Arial"/>
              </a:rPr>
              <a:t>LCLM 4003</a:t>
            </a:r>
            <a:br>
              <a:rPr lang="en-GB" sz="2900" b="0">
                <a:latin typeface="Arial"/>
                <a:cs typeface="Arial"/>
              </a:rPr>
            </a:br>
            <a:r>
              <a:rPr lang="en-GB" sz="2800" u="sng">
                <a:latin typeface="Arial"/>
                <a:cs typeface="Arial"/>
              </a:rPr>
              <a:t>PP Presentation: Communication problems at Flight Foods Ltd </a:t>
            </a:r>
            <a:br>
              <a:rPr lang="en-US" sz="2800" b="0" u="sng">
                <a:latin typeface="Arial"/>
                <a:cs typeface="Arial"/>
              </a:rPr>
            </a:br>
            <a:endParaRPr lang="en-US" sz="1300" u="sng">
              <a:solidFill>
                <a:srgbClr val="000000"/>
              </a:solidFill>
              <a:latin typeface="Arial"/>
              <a:cs typeface="Arial"/>
            </a:endParaRPr>
          </a:p>
        </p:txBody>
      </p:sp>
      <p:sp>
        <p:nvSpPr>
          <p:cNvPr id="3" name="Text Placeholder 2">
            <a:extLst>
              <a:ext uri="{FF2B5EF4-FFF2-40B4-BE49-F238E27FC236}">
                <a16:creationId xmlns:a16="http://schemas.microsoft.com/office/drawing/2014/main" id="{070EB9FF-4E03-63C4-AE32-9C75D1250FFA}"/>
              </a:ext>
            </a:extLst>
          </p:cNvPr>
          <p:cNvSpPr>
            <a:spLocks noGrp="1"/>
          </p:cNvSpPr>
          <p:nvPr>
            <p:ph type="body" idx="4294967295"/>
          </p:nvPr>
        </p:nvSpPr>
        <p:spPr>
          <a:xfrm>
            <a:off x="724937" y="2658353"/>
            <a:ext cx="5157788" cy="912813"/>
          </a:xfrm>
        </p:spPr>
        <p:txBody>
          <a:bodyPr vert="horz" lIns="91440" tIns="45720" rIns="91440" bIns="45720" rtlCol="0" anchor="t">
            <a:normAutofit/>
          </a:bodyPr>
          <a:lstStyle/>
          <a:p>
            <a:pPr marL="0" indent="0">
              <a:buNone/>
            </a:pPr>
            <a:r>
              <a:rPr lang="en-GB" sz="2900" b="1">
                <a:latin typeface="Arial"/>
                <a:cs typeface="Arial"/>
              </a:rPr>
              <a:t>Student's Names:</a:t>
            </a:r>
            <a:endParaRPr lang="en-US" sz="2900" b="1"/>
          </a:p>
        </p:txBody>
      </p:sp>
      <p:sp>
        <p:nvSpPr>
          <p:cNvPr id="4" name="Content Placeholder 3">
            <a:extLst>
              <a:ext uri="{FF2B5EF4-FFF2-40B4-BE49-F238E27FC236}">
                <a16:creationId xmlns:a16="http://schemas.microsoft.com/office/drawing/2014/main" id="{72D4F961-E6C3-ED8B-9EDD-06468DB2538E}"/>
              </a:ext>
            </a:extLst>
          </p:cNvPr>
          <p:cNvSpPr>
            <a:spLocks noGrp="1"/>
          </p:cNvSpPr>
          <p:nvPr>
            <p:ph sz="half" idx="4294967295"/>
          </p:nvPr>
        </p:nvSpPr>
        <p:spPr>
          <a:xfrm>
            <a:off x="724215" y="3203492"/>
            <a:ext cx="5157788" cy="2243760"/>
          </a:xfrm>
        </p:spPr>
        <p:txBody>
          <a:bodyPr vert="horz" lIns="91440" tIns="45720" rIns="91440" bIns="45720" rtlCol="0" anchor="t">
            <a:noAutofit/>
          </a:bodyPr>
          <a:lstStyle/>
          <a:p>
            <a:r>
              <a:rPr lang="en-US" sz="2400">
                <a:solidFill>
                  <a:srgbClr val="00B0F0"/>
                </a:solidFill>
                <a:latin typeface="Neue Haas Grotesk Text Pro"/>
                <a:cs typeface="Arial"/>
              </a:rPr>
              <a:t>Anita Rai</a:t>
            </a:r>
            <a:endParaRPr lang="en-US"/>
          </a:p>
          <a:p>
            <a:r>
              <a:rPr lang="en-US" sz="2400" err="1">
                <a:solidFill>
                  <a:schemeClr val="accent2">
                    <a:lumMod val="60000"/>
                    <a:lumOff val="40000"/>
                  </a:schemeClr>
                </a:solidFill>
                <a:latin typeface="Calibri"/>
                <a:ea typeface="Calibri"/>
                <a:cs typeface="Calibri"/>
              </a:rPr>
              <a:t>Naeemuddin</a:t>
            </a:r>
            <a:r>
              <a:rPr lang="en-US" sz="2400">
                <a:solidFill>
                  <a:schemeClr val="accent2">
                    <a:lumMod val="60000"/>
                    <a:lumOff val="40000"/>
                  </a:schemeClr>
                </a:solidFill>
                <a:latin typeface="Calibri"/>
                <a:ea typeface="Calibri"/>
                <a:cs typeface="Calibri"/>
              </a:rPr>
              <a:t> Syed</a:t>
            </a:r>
          </a:p>
          <a:p>
            <a:r>
              <a:rPr lang="en-GB" sz="2400">
                <a:solidFill>
                  <a:srgbClr val="00BAC8"/>
                </a:solidFill>
                <a:latin typeface="Calibri"/>
                <a:ea typeface="Calibri"/>
                <a:cs typeface="Calibri"/>
              </a:rPr>
              <a:t>Tsvetana </a:t>
            </a:r>
            <a:r>
              <a:rPr lang="en-GB" sz="2400" err="1">
                <a:solidFill>
                  <a:srgbClr val="00BAC8"/>
                </a:solidFill>
                <a:latin typeface="Calibri"/>
                <a:ea typeface="Calibri"/>
                <a:cs typeface="Calibri"/>
              </a:rPr>
              <a:t>Galabova</a:t>
            </a:r>
            <a:endParaRPr lang="en-US" sz="2400" err="1">
              <a:latin typeface="Calibri"/>
              <a:ea typeface="Calibri"/>
              <a:cs typeface="Calibri"/>
            </a:endParaRPr>
          </a:p>
          <a:p>
            <a:endParaRPr lang="en-US" sz="2800">
              <a:latin typeface="Neue Haas Grotesk Text Pro"/>
              <a:cs typeface="Arial"/>
            </a:endParaRPr>
          </a:p>
        </p:txBody>
      </p:sp>
      <p:sp>
        <p:nvSpPr>
          <p:cNvPr id="5" name="Text Placeholder 4">
            <a:extLst>
              <a:ext uri="{FF2B5EF4-FFF2-40B4-BE49-F238E27FC236}">
                <a16:creationId xmlns:a16="http://schemas.microsoft.com/office/drawing/2014/main" id="{36945416-EEB0-8EBB-1300-8EA86F465640}"/>
              </a:ext>
            </a:extLst>
          </p:cNvPr>
          <p:cNvSpPr>
            <a:spLocks noGrp="1"/>
          </p:cNvSpPr>
          <p:nvPr>
            <p:ph type="body" sz="quarter" idx="4294967295"/>
          </p:nvPr>
        </p:nvSpPr>
        <p:spPr>
          <a:xfrm>
            <a:off x="5790088" y="2551111"/>
            <a:ext cx="5183187" cy="560388"/>
          </a:xfrm>
        </p:spPr>
        <p:txBody>
          <a:bodyPr vert="horz" lIns="91440" tIns="45720" rIns="91440" bIns="45720" rtlCol="0" anchor="t">
            <a:normAutofit/>
          </a:bodyPr>
          <a:lstStyle/>
          <a:p>
            <a:pPr marL="0" indent="0">
              <a:buNone/>
            </a:pPr>
            <a:r>
              <a:rPr lang="en-GB" sz="2900" b="1">
                <a:latin typeface="Arial"/>
                <a:cs typeface="Arial"/>
              </a:rPr>
              <a:t>Students ID:</a:t>
            </a:r>
            <a:endParaRPr lang="en-US" sz="2900" b="1"/>
          </a:p>
        </p:txBody>
      </p:sp>
      <p:sp>
        <p:nvSpPr>
          <p:cNvPr id="11" name="TextBox 10">
            <a:extLst>
              <a:ext uri="{FF2B5EF4-FFF2-40B4-BE49-F238E27FC236}">
                <a16:creationId xmlns:a16="http://schemas.microsoft.com/office/drawing/2014/main" id="{7CC2EB5F-7F4B-0F05-FC23-730ACD575CC7}"/>
              </a:ext>
            </a:extLst>
          </p:cNvPr>
          <p:cNvSpPr txBox="1"/>
          <p:nvPr/>
        </p:nvSpPr>
        <p:spPr>
          <a:xfrm>
            <a:off x="724215" y="4904582"/>
            <a:ext cx="6845404" cy="815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900" b="1" baseline="0">
                <a:latin typeface="Calibri"/>
                <a:ea typeface="Calibri"/>
                <a:cs typeface="Calibri"/>
              </a:rPr>
              <a:t>Lecturer’s Name: </a:t>
            </a:r>
            <a:r>
              <a:rPr lang="en-GB" sz="2900" b="1">
                <a:latin typeface="Calibri"/>
                <a:ea typeface="Calibri"/>
                <a:cs typeface="Calibri"/>
              </a:rPr>
              <a:t>                             </a:t>
            </a:r>
            <a:r>
              <a:rPr lang="en-GB" sz="2400">
                <a:latin typeface="Calibri"/>
                <a:ea typeface="Calibri"/>
                <a:cs typeface="Calibri"/>
              </a:rPr>
              <a:t>Zahida Khan</a:t>
            </a:r>
            <a:endParaRPr lang="en-US" sz="2400">
              <a:latin typeface="Calibri"/>
              <a:ea typeface="Calibri"/>
              <a:cs typeface="Calibri"/>
            </a:endParaRPr>
          </a:p>
          <a:p>
            <a:pPr rtl="0"/>
            <a:r>
              <a:rPr lang="en-GB" sz="1800">
                <a:latin typeface="Neue Haas Grotesk Text Pro"/>
                <a:ea typeface="Segoe UI"/>
                <a:cs typeface="Segoe UI"/>
              </a:rPr>
              <a:t>​</a:t>
            </a:r>
            <a:endParaRPr lang="en-GB"/>
          </a:p>
        </p:txBody>
      </p:sp>
      <p:sp>
        <p:nvSpPr>
          <p:cNvPr id="22" name="Content Placeholder 3">
            <a:extLst>
              <a:ext uri="{FF2B5EF4-FFF2-40B4-BE49-F238E27FC236}">
                <a16:creationId xmlns:a16="http://schemas.microsoft.com/office/drawing/2014/main" id="{912CB497-FF9E-3387-BA74-BC7A1FFFE36D}"/>
              </a:ext>
            </a:extLst>
          </p:cNvPr>
          <p:cNvSpPr txBox="1">
            <a:spLocks/>
          </p:cNvSpPr>
          <p:nvPr/>
        </p:nvSpPr>
        <p:spPr>
          <a:xfrm>
            <a:off x="5792088" y="3112715"/>
            <a:ext cx="5157788" cy="2237514"/>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Ø"/>
            </a:pPr>
            <a:r>
              <a:rPr lang="en-US" sz="2400">
                <a:solidFill>
                  <a:srgbClr val="00B0F0"/>
                </a:solidFill>
                <a:latin typeface="Calibri"/>
                <a:ea typeface="Calibri"/>
                <a:cs typeface="Calibri"/>
              </a:rPr>
              <a:t>2511027</a:t>
            </a:r>
            <a:endParaRPr lang="en-US" sz="2400">
              <a:latin typeface="Calibri"/>
              <a:ea typeface="Calibri"/>
              <a:cs typeface="Calibri"/>
            </a:endParaRPr>
          </a:p>
          <a:p>
            <a:pPr>
              <a:buFont typeface="Wingdings" panose="020B0604020202020204" pitchFamily="34" charset="0"/>
              <a:buChar char="Ø"/>
            </a:pPr>
            <a:r>
              <a:rPr lang="en-US" sz="2400">
                <a:solidFill>
                  <a:schemeClr val="accent2">
                    <a:lumMod val="60000"/>
                    <a:lumOff val="40000"/>
                  </a:schemeClr>
                </a:solidFill>
                <a:latin typeface="Calibri"/>
                <a:ea typeface="Calibri"/>
                <a:cs typeface="Calibri"/>
              </a:rPr>
              <a:t>2512862</a:t>
            </a:r>
          </a:p>
          <a:p>
            <a:pPr>
              <a:buFont typeface="Wingdings,Sans-Serif" panose="020B0604020202020204" pitchFamily="34" charset="0"/>
              <a:buChar char="Ø"/>
            </a:pPr>
            <a:r>
              <a:rPr lang="en-GB" sz="2400">
                <a:solidFill>
                  <a:srgbClr val="00BAC8"/>
                </a:solidFill>
                <a:latin typeface="Calibri"/>
                <a:ea typeface="Calibri"/>
                <a:cs typeface="Calibri"/>
              </a:rPr>
              <a:t>2507216</a:t>
            </a:r>
            <a:endParaRPr lang="en-US" sz="2400">
              <a:latin typeface="Calibri"/>
              <a:ea typeface="Calibri"/>
              <a:cs typeface="Calibri"/>
            </a:endParaRPr>
          </a:p>
          <a:p>
            <a:pPr>
              <a:buFont typeface="Wingdings" panose="020B0604020202020204" pitchFamily="34" charset="0"/>
              <a:buChar char="Ø"/>
            </a:pPr>
            <a:endParaRPr lang="en-US" sz="2400">
              <a:latin typeface="Neue Haas Grotesk Text Pro"/>
              <a:cs typeface="Arial"/>
            </a:endParaRPr>
          </a:p>
        </p:txBody>
      </p:sp>
    </p:spTree>
    <p:extLst>
      <p:ext uri="{BB962C8B-B14F-4D97-AF65-F5344CB8AC3E}">
        <p14:creationId xmlns:p14="http://schemas.microsoft.com/office/powerpoint/2010/main" val="3354343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404F-F6BA-9E4B-B2AB-FE6A0A4CE258}"/>
              </a:ext>
            </a:extLst>
          </p:cNvPr>
          <p:cNvSpPr>
            <a:spLocks noGrp="1"/>
          </p:cNvSpPr>
          <p:nvPr>
            <p:ph type="title"/>
          </p:nvPr>
        </p:nvSpPr>
        <p:spPr>
          <a:xfrm>
            <a:off x="5431536" y="978408"/>
            <a:ext cx="6236208" cy="1463040"/>
          </a:xfrm>
        </p:spPr>
        <p:txBody>
          <a:bodyPr>
            <a:normAutofit/>
          </a:bodyPr>
          <a:lstStyle/>
          <a:p>
            <a:r>
              <a:rPr lang="en-GB"/>
              <a:t>Table of contents:</a:t>
            </a:r>
          </a:p>
        </p:txBody>
      </p:sp>
      <p:pic>
        <p:nvPicPr>
          <p:cNvPr id="4" name="Picture 3" descr="Two sandwiches wrapped in paper on a cutting board&#10;&#10;AI-generated content may be incorrect.">
            <a:extLst>
              <a:ext uri="{FF2B5EF4-FFF2-40B4-BE49-F238E27FC236}">
                <a16:creationId xmlns:a16="http://schemas.microsoft.com/office/drawing/2014/main" id="{F1E617DA-B252-C514-E6FE-9796B89994EB}"/>
              </a:ext>
            </a:extLst>
          </p:cNvPr>
          <p:cNvPicPr>
            <a:picLocks noChangeAspect="1"/>
          </p:cNvPicPr>
          <p:nvPr/>
        </p:nvPicPr>
        <p:blipFill>
          <a:blip r:embed="rId2"/>
          <a:srcRect l="21380" r="24922" b="-1"/>
          <a:stretch>
            <a:fillRect/>
          </a:stretch>
        </p:blipFill>
        <p:spPr>
          <a:xfrm>
            <a:off x="517869" y="508091"/>
            <a:ext cx="4221911" cy="5837918"/>
          </a:xfrm>
          <a:prstGeom prst="rect">
            <a:avLst/>
          </a:prstGeom>
        </p:spPr>
      </p:pic>
      <p:sp>
        <p:nvSpPr>
          <p:cNvPr id="31" name="Freeform: Shape 26">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BC4AC74-CF36-E07D-51FD-79F6DAFC29F7}"/>
              </a:ext>
            </a:extLst>
          </p:cNvPr>
          <p:cNvSpPr>
            <a:spLocks noGrp="1"/>
          </p:cNvSpPr>
          <p:nvPr>
            <p:ph idx="1"/>
          </p:nvPr>
        </p:nvSpPr>
        <p:spPr>
          <a:xfrm>
            <a:off x="5431536" y="2578608"/>
            <a:ext cx="6236208" cy="3767328"/>
          </a:xfrm>
        </p:spPr>
        <p:txBody>
          <a:bodyPr vert="horz" lIns="91440" tIns="45720" rIns="91440" bIns="45720" rtlCol="0" anchor="t">
            <a:normAutofit lnSpcReduction="10000"/>
          </a:bodyPr>
          <a:lstStyle/>
          <a:p>
            <a:r>
              <a:rPr lang="en-GB"/>
              <a:t>Introduction</a:t>
            </a:r>
            <a:endParaRPr lang="en-US"/>
          </a:p>
          <a:p>
            <a:pPr>
              <a:lnSpc>
                <a:spcPct val="120000"/>
              </a:lnSpc>
            </a:pPr>
            <a:r>
              <a:rPr lang="en-GB">
                <a:latin typeface="Calibri"/>
                <a:ea typeface="Calibri"/>
                <a:cs typeface="Calibri"/>
              </a:rPr>
              <a:t> Explanation of the Key barriers of Flight Food Ltd</a:t>
            </a:r>
          </a:p>
          <a:p>
            <a:r>
              <a:rPr lang="en-GB"/>
              <a:t>Functions of communication</a:t>
            </a:r>
          </a:p>
          <a:p>
            <a:r>
              <a:rPr lang="en-GB"/>
              <a:t>Using theoretical mode Shannon &amp; Weaver </a:t>
            </a:r>
          </a:p>
          <a:p>
            <a:r>
              <a:rPr lang="en-GB"/>
              <a:t>Using theoretical model Berlo</a:t>
            </a:r>
          </a:p>
          <a:p>
            <a:r>
              <a:rPr lang="en-GB"/>
              <a:t>Using theoretical model Schramm's model</a:t>
            </a:r>
          </a:p>
          <a:p>
            <a:r>
              <a:rPr lang="en-GB"/>
              <a:t>Recommendations</a:t>
            </a:r>
          </a:p>
          <a:p>
            <a:r>
              <a:rPr lang="en-GB"/>
              <a:t>Conclusion</a:t>
            </a:r>
          </a:p>
          <a:p>
            <a:r>
              <a:rPr lang="en-GB"/>
              <a:t>References List</a:t>
            </a:r>
          </a:p>
          <a:p>
            <a:endParaRPr lang="en-GB"/>
          </a:p>
        </p:txBody>
      </p:sp>
    </p:spTree>
    <p:extLst>
      <p:ext uri="{BB962C8B-B14F-4D97-AF65-F5344CB8AC3E}">
        <p14:creationId xmlns:p14="http://schemas.microsoft.com/office/powerpoint/2010/main" val="807286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D84F6780-4168-538B-52B6-C288669CDF06}"/>
              </a:ext>
            </a:extLst>
          </p:cNvPr>
          <p:cNvSpPr>
            <a:spLocks noGrp="1"/>
          </p:cNvSpPr>
          <p:nvPr>
            <p:ph type="title"/>
          </p:nvPr>
        </p:nvSpPr>
        <p:spPr>
          <a:xfrm>
            <a:off x="520008" y="760001"/>
            <a:ext cx="4389120" cy="632585"/>
          </a:xfrm>
        </p:spPr>
        <p:txBody>
          <a:bodyPr>
            <a:normAutofit fontScale="90000"/>
          </a:bodyPr>
          <a:lstStyle/>
          <a:p>
            <a:r>
              <a:rPr lang="en-GB">
                <a:solidFill>
                  <a:schemeClr val="accent2"/>
                </a:solidFill>
              </a:rPr>
              <a:t>Introduction</a:t>
            </a:r>
            <a:r>
              <a:rPr lang="en-GB">
                <a:solidFill>
                  <a:schemeClr val="accent2"/>
                </a:solidFill>
                <a:latin typeface="Arial"/>
                <a:cs typeface="Arial"/>
              </a:rPr>
              <a:t>:</a:t>
            </a:r>
          </a:p>
        </p:txBody>
      </p:sp>
      <p:sp>
        <p:nvSpPr>
          <p:cNvPr id="4" name="Content Placeholder 3">
            <a:extLst>
              <a:ext uri="{FF2B5EF4-FFF2-40B4-BE49-F238E27FC236}">
                <a16:creationId xmlns:a16="http://schemas.microsoft.com/office/drawing/2014/main" id="{CE5A94E6-A506-6AA9-81C0-45A073325BB6}"/>
              </a:ext>
            </a:extLst>
          </p:cNvPr>
          <p:cNvSpPr>
            <a:spLocks noGrp="1"/>
          </p:cNvSpPr>
          <p:nvPr>
            <p:ph idx="1"/>
          </p:nvPr>
        </p:nvSpPr>
        <p:spPr/>
        <p:txBody>
          <a:bodyPr vert="horz" lIns="91440" tIns="45720" rIns="91440" bIns="45720" rtlCol="0" anchor="t">
            <a:normAutofit/>
          </a:bodyPr>
          <a:lstStyle/>
          <a:p>
            <a:pPr marL="0" indent="0">
              <a:buNone/>
            </a:pPr>
            <a:r>
              <a:rPr lang="en-GB">
                <a:latin typeface="Arial"/>
                <a:cs typeface="Arial"/>
              </a:rPr>
              <a:t>Good afternoon. Today our group will be analysing the communication problems at Flight Foods Ltd, a company facing serious quality and safety issues due to ineffective communication on the factory floor. We will begin with an overview of the key barriers in the case study and then apply three major communication models — Shannon and Weaver, Berlo’s SMCR, and Schramm — to explain why these barriers occur. Each of us will focus on one barrier, the relevant theory, and how Gary can overcome it. We will also show how modern technology, such as digital signage, translation tools and workflow apps, can support clearer communication in a diverse workforce. Finally, we will conclude with practical recommendations and a summary of how improved communication can restore performance at Flight Foods.</a:t>
            </a:r>
            <a:endParaRPr lang="en-US"/>
          </a:p>
        </p:txBody>
      </p:sp>
    </p:spTree>
    <p:extLst>
      <p:ext uri="{BB962C8B-B14F-4D97-AF65-F5344CB8AC3E}">
        <p14:creationId xmlns:p14="http://schemas.microsoft.com/office/powerpoint/2010/main" val="4263567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23B23-9539-2548-D6F8-B1B088F8C879}"/>
              </a:ext>
            </a:extLst>
          </p:cNvPr>
          <p:cNvSpPr>
            <a:spLocks noGrp="1"/>
          </p:cNvSpPr>
          <p:nvPr>
            <p:ph type="title" idx="4294967295"/>
          </p:nvPr>
        </p:nvSpPr>
        <p:spPr>
          <a:xfrm>
            <a:off x="528992" y="145599"/>
            <a:ext cx="11005648" cy="1982422"/>
          </a:xfrm>
        </p:spPr>
        <p:txBody>
          <a:bodyPr vert="horz" lIns="91440" tIns="45720" rIns="91440" bIns="45720" rtlCol="0" anchor="ctr">
            <a:normAutofit/>
          </a:bodyPr>
          <a:lstStyle/>
          <a:p>
            <a:pPr algn="ctr"/>
            <a:r>
              <a:rPr lang="en-US" sz="2800">
                <a:solidFill>
                  <a:schemeClr val="accent2"/>
                </a:solidFill>
                <a:latin typeface="Arial"/>
                <a:cs typeface="Arial"/>
              </a:rPr>
              <a:t>Background:</a:t>
            </a:r>
            <a:br>
              <a:rPr lang="en-US" sz="1800">
                <a:latin typeface="Arial"/>
                <a:cs typeface="Arial"/>
              </a:rPr>
            </a:br>
            <a:br>
              <a:rPr lang="en-US" sz="1800">
                <a:latin typeface="Arial"/>
                <a:cs typeface="Arial"/>
              </a:rPr>
            </a:br>
            <a:r>
              <a:rPr lang="en-US" sz="1800">
                <a:latin typeface="Arial"/>
                <a:cs typeface="Arial"/>
              </a:rPr>
              <a:t>Flight Foods Ltd</a:t>
            </a:r>
            <a:r>
              <a:rPr lang="en-US" sz="1800" b="0">
                <a:latin typeface="Arial"/>
                <a:cs typeface="Arial"/>
              </a:rPr>
              <a:t> is a medium‑sized manufacturer supplying ready meals to airline clients. The company has recently experienced a loss of business due to significant internal communication failures.</a:t>
            </a:r>
            <a:endParaRPr lang="en-US" sz="1800">
              <a:latin typeface="Arial"/>
              <a:cs typeface="Arial"/>
            </a:endParaRPr>
          </a:p>
        </p:txBody>
      </p:sp>
      <p:graphicFrame>
        <p:nvGraphicFramePr>
          <p:cNvPr id="20" name="TextBox 5">
            <a:extLst>
              <a:ext uri="{FF2B5EF4-FFF2-40B4-BE49-F238E27FC236}">
                <a16:creationId xmlns:a16="http://schemas.microsoft.com/office/drawing/2014/main" id="{42424447-5761-5CF6-9A7C-3F1287BBE3CE}"/>
              </a:ext>
            </a:extLst>
          </p:cNvPr>
          <p:cNvGraphicFramePr/>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2610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7" name="Rectangle 26">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2E949-784A-013E-CEF3-30B8C0CC1037}"/>
              </a:ext>
            </a:extLst>
          </p:cNvPr>
          <p:cNvSpPr>
            <a:spLocks noGrp="1"/>
          </p:cNvSpPr>
          <p:nvPr>
            <p:ph type="title"/>
          </p:nvPr>
        </p:nvSpPr>
        <p:spPr>
          <a:xfrm>
            <a:off x="404515" y="739102"/>
            <a:ext cx="5676110" cy="680990"/>
          </a:xfrm>
        </p:spPr>
        <p:txBody>
          <a:bodyPr vert="horz" lIns="91440" tIns="45720" rIns="91440" bIns="45720" rtlCol="0" anchor="t">
            <a:normAutofit fontScale="90000"/>
          </a:bodyPr>
          <a:lstStyle/>
          <a:p>
            <a:r>
              <a:rPr lang="en-US" sz="3400"/>
              <a:t>Functions of communication</a:t>
            </a:r>
          </a:p>
        </p:txBody>
      </p:sp>
      <p:sp>
        <p:nvSpPr>
          <p:cNvPr id="28" name="Rectangle 27">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functions of communication&#10;&#10;AI-generated content may be incorrect.">
            <a:extLst>
              <a:ext uri="{FF2B5EF4-FFF2-40B4-BE49-F238E27FC236}">
                <a16:creationId xmlns:a16="http://schemas.microsoft.com/office/drawing/2014/main" id="{078C4572-E7B1-D1D6-E753-75F134DCE141}"/>
              </a:ext>
            </a:extLst>
          </p:cNvPr>
          <p:cNvPicPr>
            <a:picLocks noGrp="1" noChangeAspect="1"/>
          </p:cNvPicPr>
          <p:nvPr>
            <p:ph idx="1"/>
          </p:nvPr>
        </p:nvPicPr>
        <p:blipFill>
          <a:blip r:embed="rId2"/>
          <a:stretch>
            <a:fillRect/>
          </a:stretch>
        </p:blipFill>
        <p:spPr>
          <a:xfrm>
            <a:off x="6738779" y="1312639"/>
            <a:ext cx="5209104" cy="4010453"/>
          </a:xfrm>
          <a:prstGeom prst="rect">
            <a:avLst/>
          </a:prstGeom>
        </p:spPr>
      </p:pic>
      <p:sp>
        <p:nvSpPr>
          <p:cNvPr id="29" name="Rectangle 28">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5" name="TextBox 4">
            <a:extLst>
              <a:ext uri="{FF2B5EF4-FFF2-40B4-BE49-F238E27FC236}">
                <a16:creationId xmlns:a16="http://schemas.microsoft.com/office/drawing/2014/main" id="{C8D48F02-96CF-35C8-883A-A93511932DFC}"/>
              </a:ext>
            </a:extLst>
          </p:cNvPr>
          <p:cNvSpPr txBox="1"/>
          <p:nvPr/>
        </p:nvSpPr>
        <p:spPr>
          <a:xfrm>
            <a:off x="403041" y="1886108"/>
            <a:ext cx="60960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Flight Foods is failing to deliver quality because </a:t>
            </a:r>
            <a:r>
              <a:rPr lang="en-US" b="1">
                <a:latin typeface="Arial"/>
                <a:cs typeface="Arial"/>
              </a:rPr>
              <a:t>all four communication functions are breaking down at the same time.</a:t>
            </a:r>
            <a:endParaRPr lang="en-US">
              <a:latin typeface="Arial"/>
              <a:cs typeface="Arial"/>
            </a:endParaRP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Communication is not complete until the sender knows the message was understood - which Gary never checks.</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As a result of this the company is losing customers and producing unsafe meals.</a:t>
            </a:r>
          </a:p>
        </p:txBody>
      </p:sp>
    </p:spTree>
    <p:extLst>
      <p:ext uri="{BB962C8B-B14F-4D97-AF65-F5344CB8AC3E}">
        <p14:creationId xmlns:p14="http://schemas.microsoft.com/office/powerpoint/2010/main" val="469775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5FDED5-1848-4A8B-5440-B5B5D666C8EF}"/>
              </a:ext>
            </a:extLst>
          </p:cNvPr>
          <p:cNvSpPr txBox="1"/>
          <p:nvPr/>
        </p:nvSpPr>
        <p:spPr>
          <a:xfrm>
            <a:off x="1035327" y="486633"/>
            <a:ext cx="1015523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Communication Barriers at Flight Foods Using the Shannon and Weaver Model</a:t>
            </a:r>
            <a:endParaRPr lang="en-GB" sz="2400">
              <a:latin typeface="Calibri"/>
              <a:ea typeface="Calibri"/>
              <a:cs typeface="Calibri"/>
            </a:endParaRPr>
          </a:p>
          <a:p>
            <a:endParaRPr lang="en-GB" sz="2400">
              <a:latin typeface="Calibri"/>
              <a:ea typeface="Calibri"/>
              <a:cs typeface="Calibri"/>
            </a:endParaRPr>
          </a:p>
        </p:txBody>
      </p:sp>
      <p:sp>
        <p:nvSpPr>
          <p:cNvPr id="4" name="TextBox 3">
            <a:extLst>
              <a:ext uri="{FF2B5EF4-FFF2-40B4-BE49-F238E27FC236}">
                <a16:creationId xmlns:a16="http://schemas.microsoft.com/office/drawing/2014/main" id="{CC9AE6CA-C2AE-C41F-A8AC-CCDE3E438741}"/>
              </a:ext>
            </a:extLst>
          </p:cNvPr>
          <p:cNvSpPr txBox="1"/>
          <p:nvPr/>
        </p:nvSpPr>
        <p:spPr>
          <a:xfrm>
            <a:off x="651387" y="1315032"/>
            <a:ext cx="1088141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ea typeface="+mn-lt"/>
                <a:cs typeface="+mn-lt"/>
              </a:rPr>
              <a:t>The Shannon and Weaver Model of Communication explains that communication begins with a sender who creates a message and sends it through a channel to a receiver. During transmission, noise may interfere with the message, and the receiver then interprets it</a:t>
            </a:r>
            <a:r>
              <a:rPr lang="en-GB" sz="2400">
                <a:ea typeface="+mn-lt"/>
                <a:cs typeface="+mn-lt"/>
              </a:rPr>
              <a:t>.</a:t>
            </a:r>
            <a:endParaRPr lang="en-US" sz="2400"/>
          </a:p>
          <a:p>
            <a:pPr algn="ctr"/>
            <a:endParaRPr lang="en-GB" sz="2800" b="1">
              <a:latin typeface="Calibri"/>
              <a:ea typeface="Calibri"/>
              <a:cs typeface="Calibri"/>
            </a:endParaRPr>
          </a:p>
          <a:p>
            <a:pPr algn="l"/>
            <a:endParaRPr lang="en-GB" sz="1600"/>
          </a:p>
        </p:txBody>
      </p:sp>
      <p:graphicFrame>
        <p:nvGraphicFramePr>
          <p:cNvPr id="5" name="Table 4">
            <a:extLst>
              <a:ext uri="{FF2B5EF4-FFF2-40B4-BE49-F238E27FC236}">
                <a16:creationId xmlns:a16="http://schemas.microsoft.com/office/drawing/2014/main" id="{3DECB1B9-338B-7611-6DAF-36EE6577C684}"/>
              </a:ext>
            </a:extLst>
          </p:cNvPr>
          <p:cNvGraphicFramePr>
            <a:graphicFrameLocks noGrp="1"/>
          </p:cNvGraphicFramePr>
          <p:nvPr>
            <p:extLst>
              <p:ext uri="{D42A27DB-BD31-4B8C-83A1-F6EECF244321}">
                <p14:modId xmlns:p14="http://schemas.microsoft.com/office/powerpoint/2010/main" val="3594349835"/>
              </p:ext>
            </p:extLst>
          </p:nvPr>
        </p:nvGraphicFramePr>
        <p:xfrm>
          <a:off x="381000" y="2498360"/>
          <a:ext cx="11464899" cy="3566160"/>
        </p:xfrm>
        <a:graphic>
          <a:graphicData uri="http://schemas.openxmlformats.org/drawingml/2006/table">
            <a:tbl>
              <a:tblPr firstRow="1" bandRow="1">
                <a:tableStyleId>{21E4AEA4-8DFA-4A89-87EB-49C32662AFE0}</a:tableStyleId>
              </a:tblPr>
              <a:tblGrid>
                <a:gridCol w="5546360">
                  <a:extLst>
                    <a:ext uri="{9D8B030D-6E8A-4147-A177-3AD203B41FA5}">
                      <a16:colId xmlns:a16="http://schemas.microsoft.com/office/drawing/2014/main" val="1049108403"/>
                    </a:ext>
                  </a:extLst>
                </a:gridCol>
                <a:gridCol w="5918539">
                  <a:extLst>
                    <a:ext uri="{9D8B030D-6E8A-4147-A177-3AD203B41FA5}">
                      <a16:colId xmlns:a16="http://schemas.microsoft.com/office/drawing/2014/main" val="3214519029"/>
                    </a:ext>
                  </a:extLst>
                </a:gridCol>
              </a:tblGrid>
              <a:tr h="1008259">
                <a:tc>
                  <a:txBody>
                    <a:bodyPr/>
                    <a:lstStyle/>
                    <a:p>
                      <a:pPr lvl="0">
                        <a:buNone/>
                      </a:pPr>
                      <a:r>
                        <a:rPr lang="en-GB"/>
                        <a:t>Language Barries</a:t>
                      </a:r>
                    </a:p>
                    <a:p>
                      <a:pPr marL="285750" lvl="0" indent="-285750">
                        <a:buFont typeface="Arial"/>
                        <a:buChar char="•"/>
                      </a:pPr>
                      <a:r>
                        <a:rPr lang="en-GB"/>
                        <a:t>Most workers speak limited English.</a:t>
                      </a:r>
                    </a:p>
                    <a:p>
                      <a:pPr marL="285750" lvl="0" indent="-285750">
                        <a:buFont typeface="Arial"/>
                        <a:buChar char="•"/>
                      </a:pPr>
                      <a:r>
                        <a:rPr lang="en-GB"/>
                        <a:t>Instructions are misunderstood or ignored.</a:t>
                      </a:r>
                    </a:p>
                    <a:p>
                      <a:pPr marL="285750" lvl="0" indent="-285750">
                        <a:buFont typeface="Arial"/>
                        <a:buChar char="•"/>
                      </a:pPr>
                      <a:r>
                        <a:rPr lang="en-GB"/>
                        <a:t>Age barrier (16 to 60)</a:t>
                      </a:r>
                    </a:p>
                  </a:txBody>
                  <a:tcPr/>
                </a:tc>
                <a:tc>
                  <a:txBody>
                    <a:bodyPr/>
                    <a:lstStyle/>
                    <a:p>
                      <a:r>
                        <a:rPr lang="en-GB"/>
                        <a:t>Cultural Differences</a:t>
                      </a:r>
                    </a:p>
                    <a:p>
                      <a:pPr marL="285750" lvl="0" indent="-285750">
                        <a:buFont typeface="Arial"/>
                        <a:buChar char="•"/>
                      </a:pPr>
                      <a:r>
                        <a:rPr lang="en-GB"/>
                        <a:t>Workers from diverse cultural backgrounds.</a:t>
                      </a:r>
                    </a:p>
                    <a:p>
                      <a:pPr marL="285750" lvl="0" indent="-285750">
                        <a:buFont typeface="Arial"/>
                        <a:buChar char="•"/>
                      </a:pPr>
                      <a:r>
                        <a:rPr lang="en-GB"/>
                        <a:t>Cultural noise leads to misinterpretation.</a:t>
                      </a:r>
                    </a:p>
                  </a:txBody>
                  <a:tcPr/>
                </a:tc>
                <a:extLst>
                  <a:ext uri="{0D108BD9-81ED-4DB2-BD59-A6C34878D82A}">
                    <a16:rowId xmlns:a16="http://schemas.microsoft.com/office/drawing/2014/main" val="672522648"/>
                  </a:ext>
                </a:extLst>
              </a:tr>
              <a:tr h="774767">
                <a:tc>
                  <a:txBody>
                    <a:bodyPr/>
                    <a:lstStyle/>
                    <a:p>
                      <a:pPr lvl="0">
                        <a:buNone/>
                      </a:pPr>
                      <a:r>
                        <a:rPr lang="en-GB"/>
                        <a:t>Physical Noise</a:t>
                      </a:r>
                    </a:p>
                    <a:p>
                      <a:pPr marL="285750" lvl="0" indent="-285750">
                        <a:buFont typeface="Arial"/>
                        <a:buChar char="•"/>
                      </a:pPr>
                      <a:r>
                        <a:rPr lang="en-GB"/>
                        <a:t>Factory is filled with loud, old machines.</a:t>
                      </a:r>
                    </a:p>
                    <a:p>
                      <a:pPr marL="285750" lvl="0" indent="-285750">
                        <a:buFont typeface="Arial"/>
                        <a:buChar char="•"/>
                      </a:pPr>
                      <a:r>
                        <a:rPr lang="en-GB"/>
                        <a:t>Physical noise blocks effective communication.</a:t>
                      </a:r>
                    </a:p>
                  </a:txBody>
                  <a:tcPr/>
                </a:tc>
                <a:tc>
                  <a:txBody>
                    <a:bodyPr/>
                    <a:lstStyle/>
                    <a:p>
                      <a:pPr lvl="0">
                        <a:buNone/>
                      </a:pPr>
                      <a:r>
                        <a:rPr lang="en-GB"/>
                        <a:t>Emotional Noise</a:t>
                      </a:r>
                    </a:p>
                    <a:p>
                      <a:pPr marL="285750" lvl="0" indent="-285750">
                        <a:buFont typeface="Arial"/>
                        <a:buChar char="•"/>
                      </a:pPr>
                      <a:r>
                        <a:rPr lang="en-GB"/>
                        <a:t>Manager is stressed and frustrated.</a:t>
                      </a:r>
                    </a:p>
                    <a:p>
                      <a:pPr marL="285750" lvl="0" indent="-285750">
                        <a:buFont typeface="Arial"/>
                        <a:buChar char="•"/>
                      </a:pPr>
                      <a:r>
                        <a:rPr lang="en-GB"/>
                        <a:t>Shouting and blame damage morals.</a:t>
                      </a:r>
                    </a:p>
                  </a:txBody>
                  <a:tcPr/>
                </a:tc>
                <a:extLst>
                  <a:ext uri="{0D108BD9-81ED-4DB2-BD59-A6C34878D82A}">
                    <a16:rowId xmlns:a16="http://schemas.microsoft.com/office/drawing/2014/main" val="397346433"/>
                  </a:ext>
                </a:extLst>
              </a:tr>
              <a:tr h="1241750">
                <a:tc>
                  <a:txBody>
                    <a:bodyPr/>
                    <a:lstStyle/>
                    <a:p>
                      <a:pPr marL="0" lvl="0" indent="0">
                        <a:buNone/>
                      </a:pPr>
                      <a:r>
                        <a:rPr lang="en-GB"/>
                        <a:t>Lack of Training</a:t>
                      </a:r>
                    </a:p>
                    <a:p>
                      <a:pPr marL="285750" lvl="0" indent="-285750">
                        <a:buFont typeface="Arial"/>
                        <a:buChar char="•"/>
                      </a:pPr>
                      <a:r>
                        <a:rPr lang="en-GB"/>
                        <a:t>No formal food hygiene training provided.</a:t>
                      </a:r>
                    </a:p>
                    <a:p>
                      <a:pPr marL="285750" lvl="0" indent="-285750">
                        <a:buFont typeface="Arial"/>
                        <a:buChar char="•"/>
                      </a:pPr>
                      <a:r>
                        <a:rPr lang="en-GB"/>
                        <a:t>Manager teaches on the job under pressure.</a:t>
                      </a:r>
                    </a:p>
                    <a:p>
                      <a:pPr marL="285750" lvl="0" indent="-285750">
                        <a:buFont typeface="Arial"/>
                        <a:buChar char="•"/>
                      </a:pPr>
                      <a:endParaRPr lang="en-GB"/>
                    </a:p>
                  </a:txBody>
                  <a:tcPr/>
                </a:tc>
                <a:tc>
                  <a:txBody>
                    <a:bodyPr/>
                    <a:lstStyle/>
                    <a:p>
                      <a:pPr lvl="0">
                        <a:buNone/>
                      </a:pPr>
                      <a:r>
                        <a:rPr lang="en-GB"/>
                        <a:t>Feedback Failure</a:t>
                      </a:r>
                    </a:p>
                    <a:p>
                      <a:pPr marL="285750" lvl="0" indent="-285750">
                        <a:buFont typeface="Arial"/>
                        <a:buChar char="•"/>
                      </a:pPr>
                      <a:r>
                        <a:rPr lang="en-GB"/>
                        <a:t>Manager sets poor example (dirty uniform, poor hygiene).</a:t>
                      </a:r>
                    </a:p>
                    <a:p>
                      <a:pPr marL="285750" lvl="0" indent="-285750">
                        <a:buClr>
                          <a:srgbClr val="000000"/>
                        </a:buClr>
                        <a:buFont typeface="Arial,Sans-Serif"/>
                        <a:buChar char="•"/>
                      </a:pPr>
                      <a:r>
                        <a:rPr lang="en-GB" sz="1800" u="none" strike="noStrike" noProof="0">
                          <a:solidFill>
                            <a:srgbClr val="000000"/>
                          </a:solidFill>
                        </a:rPr>
                        <a:t>Shouting and blame damage morals.</a:t>
                      </a:r>
                    </a:p>
                    <a:p>
                      <a:pPr marL="0" lvl="0" indent="0">
                        <a:buNone/>
                      </a:pPr>
                      <a:endParaRPr lang="en-GB"/>
                    </a:p>
                  </a:txBody>
                  <a:tcPr/>
                </a:tc>
                <a:extLst>
                  <a:ext uri="{0D108BD9-81ED-4DB2-BD59-A6C34878D82A}">
                    <a16:rowId xmlns:a16="http://schemas.microsoft.com/office/drawing/2014/main" val="4000322700"/>
                  </a:ext>
                </a:extLst>
              </a:tr>
            </a:tbl>
          </a:graphicData>
        </a:graphic>
      </p:graphicFrame>
      <p:sp>
        <p:nvSpPr>
          <p:cNvPr id="2" name="TextBox 1">
            <a:extLst>
              <a:ext uri="{FF2B5EF4-FFF2-40B4-BE49-F238E27FC236}">
                <a16:creationId xmlns:a16="http://schemas.microsoft.com/office/drawing/2014/main" id="{DDBA8823-38B2-6605-5048-C81DF02AEDB2}"/>
              </a:ext>
            </a:extLst>
          </p:cNvPr>
          <p:cNvSpPr txBox="1"/>
          <p:nvPr/>
        </p:nvSpPr>
        <p:spPr>
          <a:xfrm>
            <a:off x="5546989" y="6059018"/>
            <a:ext cx="53421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Shannon and Weaver (1949)</a:t>
            </a:r>
            <a:endParaRPr lang="en-US"/>
          </a:p>
        </p:txBody>
      </p:sp>
    </p:spTree>
    <p:extLst>
      <p:ext uri="{BB962C8B-B14F-4D97-AF65-F5344CB8AC3E}">
        <p14:creationId xmlns:p14="http://schemas.microsoft.com/office/powerpoint/2010/main" val="3768867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91705D-7586-6AA1-E505-12833BA8BE4E}"/>
              </a:ext>
            </a:extLst>
          </p:cNvPr>
          <p:cNvSpPr txBox="1"/>
          <p:nvPr/>
        </p:nvSpPr>
        <p:spPr>
          <a:xfrm>
            <a:off x="166784" y="1674"/>
            <a:ext cx="11569577" cy="170669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gn="ctr">
              <a:lnSpc>
                <a:spcPct val="90000"/>
              </a:lnSpc>
              <a:spcBef>
                <a:spcPct val="0"/>
              </a:spcBef>
              <a:spcAft>
                <a:spcPts val="600"/>
              </a:spcAft>
            </a:pPr>
            <a:r>
              <a:rPr lang="en-US" sz="3200" b="1" baseline="0">
                <a:solidFill>
                  <a:schemeClr val="accent2"/>
                </a:solidFill>
                <a:latin typeface="+mj-lt"/>
                <a:ea typeface="+mj-ea"/>
                <a:cs typeface="+mj-cs"/>
              </a:rPr>
              <a:t>Communication Barriers at Flight </a:t>
            </a:r>
            <a:r>
              <a:rPr lang="en-US" sz="3200" b="1">
                <a:solidFill>
                  <a:schemeClr val="accent2"/>
                </a:solidFill>
                <a:latin typeface="+mj-lt"/>
                <a:ea typeface="+mj-ea"/>
                <a:cs typeface="+mj-cs"/>
              </a:rPr>
              <a:t>Foods and how we can apply Berlo Method to it.</a:t>
            </a:r>
            <a:endParaRPr lang="en-US" sz="3200" b="1">
              <a:solidFill>
                <a:schemeClr val="accent2"/>
              </a:solidFill>
              <a:ea typeface="+mj-ea"/>
              <a:cs typeface="+mj-cs"/>
            </a:endParaRPr>
          </a:p>
          <a:p>
            <a:pPr algn="ctr">
              <a:lnSpc>
                <a:spcPct val="90000"/>
              </a:lnSpc>
              <a:spcBef>
                <a:spcPct val="0"/>
              </a:spcBef>
              <a:spcAft>
                <a:spcPts val="600"/>
              </a:spcAft>
            </a:pPr>
            <a:endParaRPr lang="en-US" sz="1400" b="1">
              <a:latin typeface="+mj-lt"/>
              <a:ea typeface="+mj-ea"/>
              <a:cs typeface="+mj-cs"/>
            </a:endParaRPr>
          </a:p>
          <a:p>
            <a:pPr algn="ctr">
              <a:lnSpc>
                <a:spcPct val="90000"/>
              </a:lnSpc>
              <a:spcBef>
                <a:spcPct val="0"/>
              </a:spcBef>
              <a:spcAft>
                <a:spcPts val="600"/>
              </a:spcAft>
            </a:pPr>
            <a:endParaRPr lang="en-US" sz="1400" b="1">
              <a:latin typeface="+mj-lt"/>
              <a:ea typeface="+mj-ea"/>
              <a:cs typeface="+mj-cs"/>
            </a:endParaRPr>
          </a:p>
        </p:txBody>
      </p:sp>
      <p:graphicFrame>
        <p:nvGraphicFramePr>
          <p:cNvPr id="3" name="Table 2">
            <a:extLst>
              <a:ext uri="{FF2B5EF4-FFF2-40B4-BE49-F238E27FC236}">
                <a16:creationId xmlns:a16="http://schemas.microsoft.com/office/drawing/2014/main" id="{6E81791C-9271-3ADA-0794-D7A1D8403A0C}"/>
              </a:ext>
            </a:extLst>
          </p:cNvPr>
          <p:cNvGraphicFramePr>
            <a:graphicFrameLocks noGrp="1"/>
          </p:cNvGraphicFramePr>
          <p:nvPr>
            <p:extLst>
              <p:ext uri="{D42A27DB-BD31-4B8C-83A1-F6EECF244321}">
                <p14:modId xmlns:p14="http://schemas.microsoft.com/office/powerpoint/2010/main" val="3860568099"/>
              </p:ext>
            </p:extLst>
          </p:nvPr>
        </p:nvGraphicFramePr>
        <p:xfrm>
          <a:off x="811967" y="2635770"/>
          <a:ext cx="10288328" cy="3401400"/>
        </p:xfrm>
        <a:graphic>
          <a:graphicData uri="http://schemas.openxmlformats.org/drawingml/2006/table">
            <a:tbl>
              <a:tblPr bandRow="1">
                <a:tableStyleId>{72833802-FEF1-4C79-8D5D-14CF1EAF98D9}</a:tableStyleId>
              </a:tblPr>
              <a:tblGrid>
                <a:gridCol w="2623330">
                  <a:extLst>
                    <a:ext uri="{9D8B030D-6E8A-4147-A177-3AD203B41FA5}">
                      <a16:colId xmlns:a16="http://schemas.microsoft.com/office/drawing/2014/main" val="1596655236"/>
                    </a:ext>
                  </a:extLst>
                </a:gridCol>
                <a:gridCol w="3824492">
                  <a:extLst>
                    <a:ext uri="{9D8B030D-6E8A-4147-A177-3AD203B41FA5}">
                      <a16:colId xmlns:a16="http://schemas.microsoft.com/office/drawing/2014/main" val="2012457372"/>
                    </a:ext>
                  </a:extLst>
                </a:gridCol>
                <a:gridCol w="3840506">
                  <a:extLst>
                    <a:ext uri="{9D8B030D-6E8A-4147-A177-3AD203B41FA5}">
                      <a16:colId xmlns:a16="http://schemas.microsoft.com/office/drawing/2014/main" val="1523844422"/>
                    </a:ext>
                  </a:extLst>
                </a:gridCol>
              </a:tblGrid>
              <a:tr h="404491">
                <a:tc>
                  <a:txBody>
                    <a:bodyPr/>
                    <a:lstStyle/>
                    <a:p>
                      <a:pPr>
                        <a:buNone/>
                      </a:pPr>
                      <a:r>
                        <a:rPr lang="en-GB" sz="1800" b="1">
                          <a:latin typeface="Arial"/>
                          <a:cs typeface="Arial"/>
                        </a:rPr>
                        <a:t>SMCR </a:t>
                      </a:r>
                      <a:r>
                        <a:rPr lang="en-GB" sz="1800">
                          <a:latin typeface="Arial"/>
                          <a:cs typeface="Arial"/>
                        </a:rPr>
                        <a:t>Component</a:t>
                      </a:r>
                    </a:p>
                  </a:txBody>
                  <a:tcPr marL="91930" marR="91930" marT="45965" marB="45965" anchor="ctr"/>
                </a:tc>
                <a:tc>
                  <a:txBody>
                    <a:bodyPr/>
                    <a:lstStyle/>
                    <a:p>
                      <a:pPr>
                        <a:buNone/>
                      </a:pPr>
                      <a:r>
                        <a:rPr lang="en-GB" sz="1800">
                          <a:latin typeface="Arial"/>
                          <a:cs typeface="Arial"/>
                        </a:rPr>
                        <a:t>Barriers in the Case</a:t>
                      </a:r>
                    </a:p>
                  </a:txBody>
                  <a:tcPr marL="91930" marR="91930" marT="45965" marB="45965" anchor="ctr"/>
                </a:tc>
                <a:tc>
                  <a:txBody>
                    <a:bodyPr/>
                    <a:lstStyle/>
                    <a:p>
                      <a:pPr>
                        <a:buNone/>
                      </a:pPr>
                      <a:r>
                        <a:rPr lang="en-GB" sz="1800">
                          <a:latin typeface="Arial"/>
                          <a:cs typeface="Arial"/>
                        </a:rPr>
                        <a:t>Impact on Food Safety</a:t>
                      </a:r>
                    </a:p>
                  </a:txBody>
                  <a:tcPr marL="91930" marR="91930" marT="45965" marB="45965" anchor="ctr"/>
                </a:tc>
                <a:extLst>
                  <a:ext uri="{0D108BD9-81ED-4DB2-BD59-A6C34878D82A}">
                    <a16:rowId xmlns:a16="http://schemas.microsoft.com/office/drawing/2014/main" val="709386661"/>
                  </a:ext>
                </a:extLst>
              </a:tr>
              <a:tr h="956069">
                <a:tc>
                  <a:txBody>
                    <a:bodyPr/>
                    <a:lstStyle/>
                    <a:p>
                      <a:pPr>
                        <a:buNone/>
                      </a:pPr>
                      <a:r>
                        <a:rPr lang="en-GB" sz="1800" b="1">
                          <a:latin typeface="Arial"/>
                          <a:cs typeface="Arial"/>
                        </a:rPr>
                        <a:t>S</a:t>
                      </a:r>
                      <a:r>
                        <a:rPr lang="en-GB" sz="1800" b="0">
                          <a:latin typeface="Arial"/>
                          <a:cs typeface="Arial"/>
                        </a:rPr>
                        <a:t>ource</a:t>
                      </a:r>
                    </a:p>
                  </a:txBody>
                  <a:tcPr marL="91930" marR="91930" marT="45965" marB="45965" anchor="ctr"/>
                </a:tc>
                <a:tc>
                  <a:txBody>
                    <a:bodyPr/>
                    <a:lstStyle/>
                    <a:p>
                      <a:pPr>
                        <a:buNone/>
                      </a:pPr>
                      <a:r>
                        <a:rPr lang="en-GB" sz="1800">
                          <a:latin typeface="Arial"/>
                          <a:cs typeface="Arial"/>
                        </a:rPr>
                        <a:t>Gary’s stress, poor credibility, lack of cross-cultural skills</a:t>
                      </a:r>
                    </a:p>
                  </a:txBody>
                  <a:tcPr marL="91930" marR="91930" marT="45965" marB="45965" anchor="ctr"/>
                </a:tc>
                <a:tc>
                  <a:txBody>
                    <a:bodyPr/>
                    <a:lstStyle/>
                    <a:p>
                      <a:pPr>
                        <a:buNone/>
                      </a:pPr>
                      <a:r>
                        <a:rPr lang="en-GB" sz="1800">
                          <a:latin typeface="Arial"/>
                          <a:cs typeface="Arial"/>
                        </a:rPr>
                        <a:t>Workers don’t trust or understand him</a:t>
                      </a:r>
                    </a:p>
                  </a:txBody>
                  <a:tcPr marL="91930" marR="91930" marT="45965" marB="45965" anchor="ctr"/>
                </a:tc>
                <a:extLst>
                  <a:ext uri="{0D108BD9-81ED-4DB2-BD59-A6C34878D82A}">
                    <a16:rowId xmlns:a16="http://schemas.microsoft.com/office/drawing/2014/main" val="4179259555"/>
                  </a:ext>
                </a:extLst>
              </a:tr>
              <a:tr h="680280">
                <a:tc>
                  <a:txBody>
                    <a:bodyPr/>
                    <a:lstStyle/>
                    <a:p>
                      <a:pPr>
                        <a:buNone/>
                      </a:pPr>
                      <a:r>
                        <a:rPr lang="en-GB" sz="1800" b="1">
                          <a:latin typeface="Arial"/>
                          <a:cs typeface="Arial"/>
                        </a:rPr>
                        <a:t>M</a:t>
                      </a:r>
                      <a:r>
                        <a:rPr lang="en-GB" sz="1800" b="0">
                          <a:latin typeface="Arial"/>
                          <a:cs typeface="Arial"/>
                        </a:rPr>
                        <a:t>essage</a:t>
                      </a:r>
                    </a:p>
                  </a:txBody>
                  <a:tcPr marL="91930" marR="91930" marT="45965" marB="45965" anchor="ctr"/>
                </a:tc>
                <a:tc>
                  <a:txBody>
                    <a:bodyPr/>
                    <a:lstStyle/>
                    <a:p>
                      <a:pPr>
                        <a:buNone/>
                      </a:pPr>
                      <a:r>
                        <a:rPr lang="en-GB" sz="1800">
                          <a:latin typeface="Arial"/>
                          <a:cs typeface="Arial"/>
                        </a:rPr>
                        <a:t>English-only, unclear, text-heavy, not adapted</a:t>
                      </a:r>
                    </a:p>
                  </a:txBody>
                  <a:tcPr marL="91930" marR="91930" marT="45965" marB="45965" anchor="ctr"/>
                </a:tc>
                <a:tc>
                  <a:txBody>
                    <a:bodyPr/>
                    <a:lstStyle/>
                    <a:p>
                      <a:pPr>
                        <a:buNone/>
                      </a:pPr>
                      <a:r>
                        <a:rPr lang="en-GB" sz="1800">
                          <a:latin typeface="Arial"/>
                          <a:cs typeface="Arial"/>
                        </a:rPr>
                        <a:t>Instructions misunderstood or ignored</a:t>
                      </a:r>
                    </a:p>
                  </a:txBody>
                  <a:tcPr marL="91930" marR="91930" marT="45965" marB="45965" anchor="ctr"/>
                </a:tc>
                <a:extLst>
                  <a:ext uri="{0D108BD9-81ED-4DB2-BD59-A6C34878D82A}">
                    <a16:rowId xmlns:a16="http://schemas.microsoft.com/office/drawing/2014/main" val="4178631577"/>
                  </a:ext>
                </a:extLst>
              </a:tr>
              <a:tr h="680280">
                <a:tc>
                  <a:txBody>
                    <a:bodyPr/>
                    <a:lstStyle/>
                    <a:p>
                      <a:pPr>
                        <a:buNone/>
                      </a:pPr>
                      <a:r>
                        <a:rPr lang="en-GB" sz="1800" b="1">
                          <a:latin typeface="Arial"/>
                          <a:cs typeface="Arial"/>
                        </a:rPr>
                        <a:t>C</a:t>
                      </a:r>
                      <a:r>
                        <a:rPr lang="en-GB" sz="1800" b="0">
                          <a:latin typeface="Arial"/>
                          <a:cs typeface="Arial"/>
                        </a:rPr>
                        <a:t>hannel</a:t>
                      </a:r>
                    </a:p>
                  </a:txBody>
                  <a:tcPr marL="91930" marR="91930" marT="45965" marB="45965" anchor="ctr"/>
                </a:tc>
                <a:tc>
                  <a:txBody>
                    <a:bodyPr/>
                    <a:lstStyle/>
                    <a:p>
                      <a:pPr>
                        <a:buNone/>
                      </a:pPr>
                      <a:r>
                        <a:rPr lang="en-GB" sz="1800">
                          <a:latin typeface="Arial"/>
                          <a:cs typeface="Arial"/>
                        </a:rPr>
                        <a:t>Noisy environment, wrong communication methods</a:t>
                      </a:r>
                    </a:p>
                  </a:txBody>
                  <a:tcPr marL="91930" marR="91930" marT="45965" marB="45965" anchor="ctr"/>
                </a:tc>
                <a:tc>
                  <a:txBody>
                    <a:bodyPr/>
                    <a:lstStyle/>
                    <a:p>
                      <a:pPr>
                        <a:buNone/>
                      </a:pPr>
                      <a:r>
                        <a:rPr lang="en-GB" sz="1800">
                          <a:latin typeface="Arial"/>
                          <a:cs typeface="Arial"/>
                        </a:rPr>
                        <a:t>Messages not received accurately</a:t>
                      </a:r>
                    </a:p>
                  </a:txBody>
                  <a:tcPr marL="91930" marR="91930" marT="45965" marB="45965" anchor="ctr"/>
                </a:tc>
                <a:extLst>
                  <a:ext uri="{0D108BD9-81ED-4DB2-BD59-A6C34878D82A}">
                    <a16:rowId xmlns:a16="http://schemas.microsoft.com/office/drawing/2014/main" val="2223340738"/>
                  </a:ext>
                </a:extLst>
              </a:tr>
              <a:tr h="680280">
                <a:tc>
                  <a:txBody>
                    <a:bodyPr/>
                    <a:lstStyle/>
                    <a:p>
                      <a:pPr>
                        <a:buNone/>
                      </a:pPr>
                      <a:r>
                        <a:rPr lang="en-GB" sz="1800" b="1">
                          <a:latin typeface="Arial"/>
                          <a:cs typeface="Arial"/>
                        </a:rPr>
                        <a:t>R</a:t>
                      </a:r>
                      <a:r>
                        <a:rPr lang="en-GB" sz="1800" b="0">
                          <a:latin typeface="Arial"/>
                          <a:cs typeface="Arial"/>
                        </a:rPr>
                        <a:t>eceiver</a:t>
                      </a:r>
                    </a:p>
                  </a:txBody>
                  <a:tcPr marL="91930" marR="91930" marT="45965" marB="45965" anchor="ctr"/>
                </a:tc>
                <a:tc>
                  <a:txBody>
                    <a:bodyPr/>
                    <a:lstStyle/>
                    <a:p>
                      <a:pPr>
                        <a:buNone/>
                      </a:pPr>
                      <a:r>
                        <a:rPr lang="en-GB" sz="1800">
                          <a:latin typeface="Arial"/>
                          <a:cs typeface="Arial"/>
                        </a:rPr>
                        <a:t>Language barriers, cultural differences, no training</a:t>
                      </a:r>
                    </a:p>
                  </a:txBody>
                  <a:tcPr marL="91930" marR="91930" marT="45965" marB="45965" anchor="ctr"/>
                </a:tc>
                <a:tc>
                  <a:txBody>
                    <a:bodyPr/>
                    <a:lstStyle/>
                    <a:p>
                      <a:pPr>
                        <a:buNone/>
                      </a:pPr>
                      <a:r>
                        <a:rPr lang="en-GB" sz="1800">
                          <a:latin typeface="Arial"/>
                          <a:cs typeface="Arial"/>
                        </a:rPr>
                        <a:t>Incorrect food handling, contamination risks</a:t>
                      </a:r>
                    </a:p>
                  </a:txBody>
                  <a:tcPr marL="91930" marR="91930" marT="45965" marB="45965" anchor="ctr"/>
                </a:tc>
                <a:extLst>
                  <a:ext uri="{0D108BD9-81ED-4DB2-BD59-A6C34878D82A}">
                    <a16:rowId xmlns:a16="http://schemas.microsoft.com/office/drawing/2014/main" val="1350102261"/>
                  </a:ext>
                </a:extLst>
              </a:tr>
            </a:tbl>
          </a:graphicData>
        </a:graphic>
      </p:graphicFrame>
      <p:sp>
        <p:nvSpPr>
          <p:cNvPr id="2" name="TextBox 1">
            <a:extLst>
              <a:ext uri="{FF2B5EF4-FFF2-40B4-BE49-F238E27FC236}">
                <a16:creationId xmlns:a16="http://schemas.microsoft.com/office/drawing/2014/main" id="{C3C3A6DE-DB9B-9DF1-F01B-1D9DA2AAE1C5}"/>
              </a:ext>
            </a:extLst>
          </p:cNvPr>
          <p:cNvSpPr txBox="1"/>
          <p:nvPr/>
        </p:nvSpPr>
        <p:spPr>
          <a:xfrm>
            <a:off x="815064" y="6208736"/>
            <a:ext cx="94805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ea typeface="Roboto"/>
                <a:cs typeface="Arial"/>
              </a:rPr>
              <a:t>Choosing the wrong channel reduces message effectiveness (Thompson, 2018).</a:t>
            </a:r>
            <a:endParaRPr lang="en-US">
              <a:latin typeface="Arial"/>
              <a:cs typeface="Arial"/>
            </a:endParaRPr>
          </a:p>
          <a:p>
            <a:pPr algn="ctr"/>
            <a:endParaRPr lang="en-GB"/>
          </a:p>
        </p:txBody>
      </p:sp>
      <p:sp>
        <p:nvSpPr>
          <p:cNvPr id="5" name="TextBox 4">
            <a:extLst>
              <a:ext uri="{FF2B5EF4-FFF2-40B4-BE49-F238E27FC236}">
                <a16:creationId xmlns:a16="http://schemas.microsoft.com/office/drawing/2014/main" id="{12CB3421-4395-070F-6621-4F7291DB6450}"/>
              </a:ext>
            </a:extLst>
          </p:cNvPr>
          <p:cNvSpPr txBox="1"/>
          <p:nvPr/>
        </p:nvSpPr>
        <p:spPr>
          <a:xfrm>
            <a:off x="824978" y="1344520"/>
            <a:ext cx="1091359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Berlo </a:t>
            </a:r>
            <a:r>
              <a:rPr lang="en-US">
                <a:latin typeface="Arial"/>
                <a:cs typeface="Arial"/>
              </a:rPr>
              <a:t>method expands </a:t>
            </a:r>
            <a:r>
              <a:rPr lang="en-US" b="1">
                <a:latin typeface="Arial"/>
                <a:cs typeface="Arial"/>
              </a:rPr>
              <a:t>Shannon &amp; Weaver</a:t>
            </a:r>
            <a:r>
              <a:rPr lang="en-US">
                <a:latin typeface="Arial"/>
                <a:cs typeface="Arial"/>
              </a:rPr>
              <a:t> model by showing how the </a:t>
            </a:r>
            <a:r>
              <a:rPr lang="en-US" b="1">
                <a:latin typeface="Arial"/>
                <a:cs typeface="Arial"/>
              </a:rPr>
              <a:t>source and receiver’s skills, attitudes, knowledge, and culture</a:t>
            </a:r>
            <a:r>
              <a:rPr lang="en-US">
                <a:latin typeface="Arial"/>
                <a:cs typeface="Arial"/>
              </a:rPr>
              <a:t> affect encoding and decoding the message and implies feedback through the receiver’s response.</a:t>
            </a:r>
          </a:p>
          <a:p>
            <a:endParaRPr lang="en-US">
              <a:latin typeface="Arial"/>
              <a:cs typeface="Arial"/>
            </a:endParaRPr>
          </a:p>
          <a:p>
            <a:pPr algn="ctr"/>
            <a:endParaRPr lang="en-GB"/>
          </a:p>
        </p:txBody>
      </p:sp>
    </p:spTree>
    <p:extLst>
      <p:ext uri="{BB962C8B-B14F-4D97-AF65-F5344CB8AC3E}">
        <p14:creationId xmlns:p14="http://schemas.microsoft.com/office/powerpoint/2010/main" val="1550487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5A990-F2D4-9783-BBCD-7F2FCBF5CBF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A8B4A5E-19D8-690C-158E-F0615100F81A}"/>
              </a:ext>
            </a:extLst>
          </p:cNvPr>
          <p:cNvSpPr txBox="1"/>
          <p:nvPr/>
        </p:nvSpPr>
        <p:spPr>
          <a:xfrm>
            <a:off x="876188" y="655120"/>
            <a:ext cx="10434039"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aseline="0">
                <a:latin typeface="Arial"/>
                <a:cs typeface="Arial"/>
              </a:rPr>
              <a:t>Communication </a:t>
            </a:r>
            <a:r>
              <a:rPr lang="en-GB" sz="3200">
                <a:latin typeface="Arial"/>
                <a:cs typeface="Arial"/>
              </a:rPr>
              <a:t>Model </a:t>
            </a:r>
            <a:r>
              <a:rPr lang="en-GB" sz="3200" baseline="0">
                <a:latin typeface="Arial"/>
                <a:cs typeface="Arial"/>
              </a:rPr>
              <a:t>at Flight </a:t>
            </a:r>
            <a:r>
              <a:rPr lang="en-GB" sz="3200">
                <a:latin typeface="Arial"/>
                <a:cs typeface="Arial"/>
              </a:rPr>
              <a:t>Foods Using Schramm's method </a:t>
            </a:r>
          </a:p>
          <a:p>
            <a:r>
              <a:rPr lang="en-GB" sz="2000">
                <a:latin typeface="Arial"/>
                <a:cs typeface="Arial"/>
              </a:rPr>
              <a:t>This model shows communication as a two-way process with feedback and influenced by the field of experience.</a:t>
            </a:r>
          </a:p>
          <a:p>
            <a:pPr marL="342900" indent="-342900">
              <a:buFont typeface="Arial"/>
              <a:buChar char="•"/>
            </a:pPr>
            <a:r>
              <a:rPr lang="en-GB" sz="2000">
                <a:latin typeface="Arial"/>
                <a:cs typeface="Arial"/>
              </a:rPr>
              <a:t>Sender: supervisors giving food preparation and packaging instructions.</a:t>
            </a:r>
          </a:p>
          <a:p>
            <a:pPr marL="342900" indent="-342900">
              <a:buFont typeface="Arial"/>
              <a:buChar char="•"/>
            </a:pPr>
            <a:r>
              <a:rPr lang="en-GB" sz="2000">
                <a:latin typeface="Arial"/>
                <a:cs typeface="Arial"/>
              </a:rPr>
              <a:t>Message: food safety standards, hygiene, cooking procedures, packaging etc.</a:t>
            </a:r>
          </a:p>
          <a:p>
            <a:pPr marL="342900" indent="-342900">
              <a:buFont typeface="Arial"/>
              <a:buChar char="•"/>
            </a:pPr>
            <a:r>
              <a:rPr lang="en-GB" sz="2000">
                <a:latin typeface="Arial"/>
                <a:cs typeface="Arial"/>
              </a:rPr>
              <a:t>Receiver: factory workers responsible and packaging meals..</a:t>
            </a:r>
          </a:p>
          <a:p>
            <a:pPr marL="342900" indent="-342900">
              <a:buFont typeface="Arial"/>
              <a:buChar char="•"/>
            </a:pPr>
            <a:r>
              <a:rPr lang="en-GB" sz="2000">
                <a:latin typeface="Arial"/>
                <a:cs typeface="Arial"/>
              </a:rPr>
              <a:t>Feedback: Workers confirming understanding or reporting issues.</a:t>
            </a:r>
          </a:p>
          <a:p>
            <a:pPr marL="342900" indent="-342900">
              <a:buFont typeface="Arial"/>
              <a:buChar char="•"/>
            </a:pPr>
            <a:r>
              <a:rPr lang="en-GB" sz="2000">
                <a:latin typeface="Arial"/>
                <a:cs typeface="Arial"/>
              </a:rPr>
              <a:t>Field of Experience: Different languages skills, cultures, and work experience among employees (Singhal, 1987, McAnany, 2014)</a:t>
            </a:r>
          </a:p>
          <a:p>
            <a:pPr marL="342900" indent="-342900">
              <a:buFont typeface="Arial"/>
              <a:buChar char="•"/>
            </a:pPr>
            <a:endParaRPr lang="en-GB" sz="2000">
              <a:latin typeface="Arial"/>
              <a:cs typeface="Arial"/>
            </a:endParaRPr>
          </a:p>
          <a:p>
            <a:endParaRPr lang="en-GB" sz="3200">
              <a:latin typeface="Arial"/>
              <a:cs typeface="Arial"/>
            </a:endParaRPr>
          </a:p>
          <a:p>
            <a:endParaRPr lang="en-GB" sz="3200">
              <a:latin typeface="Arial"/>
              <a:cs typeface="Arial"/>
            </a:endParaRPr>
          </a:p>
          <a:p>
            <a:endParaRPr lang="en-GB" sz="2800">
              <a:latin typeface="Arial"/>
              <a:cs typeface="Arial"/>
            </a:endParaRPr>
          </a:p>
          <a:p>
            <a:pPr algn="ctr"/>
            <a:endParaRPr lang="en-GB"/>
          </a:p>
        </p:txBody>
      </p:sp>
      <p:pic>
        <p:nvPicPr>
          <p:cNvPr id="2" name="Picture 1" descr="Figure 1: Shannon’s communication model (1948: 381).">
            <a:extLst>
              <a:ext uri="{FF2B5EF4-FFF2-40B4-BE49-F238E27FC236}">
                <a16:creationId xmlns:a16="http://schemas.microsoft.com/office/drawing/2014/main" id="{E9846517-CD96-E05B-55B3-4F1A829DF69E}"/>
              </a:ext>
            </a:extLst>
          </p:cNvPr>
          <p:cNvPicPr>
            <a:picLocks noChangeAspect="1"/>
          </p:cNvPicPr>
          <p:nvPr/>
        </p:nvPicPr>
        <p:blipFill>
          <a:blip r:embed="rId2"/>
          <a:stretch>
            <a:fillRect/>
          </a:stretch>
        </p:blipFill>
        <p:spPr>
          <a:xfrm>
            <a:off x="1457044" y="4220048"/>
            <a:ext cx="9272522" cy="2343936"/>
          </a:xfrm>
          <a:prstGeom prst="rect">
            <a:avLst/>
          </a:prstGeom>
        </p:spPr>
      </p:pic>
    </p:spTree>
    <p:extLst>
      <p:ext uri="{BB962C8B-B14F-4D97-AF65-F5344CB8AC3E}">
        <p14:creationId xmlns:p14="http://schemas.microsoft.com/office/powerpoint/2010/main" val="331607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814AEE-F2B0-61DB-C720-34ABF5A41964}"/>
              </a:ext>
            </a:extLst>
          </p:cNvPr>
          <p:cNvSpPr txBox="1"/>
          <p:nvPr/>
        </p:nvSpPr>
        <p:spPr>
          <a:xfrm>
            <a:off x="637082" y="242455"/>
            <a:ext cx="10507670"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chemeClr val="accent2"/>
                </a:solidFill>
                <a:latin typeface="Arial"/>
                <a:ea typeface="Arial"/>
                <a:cs typeface="Arial"/>
              </a:rPr>
              <a:t>Suggestions how Gary can reduce the barriers:</a:t>
            </a:r>
            <a:endParaRPr lang="en-US" sz="4400" b="1">
              <a:solidFill>
                <a:schemeClr val="accent2"/>
              </a:solidFill>
              <a:latin typeface="Arial"/>
              <a:cs typeface="Arial"/>
            </a:endParaRPr>
          </a:p>
          <a:p>
            <a:pPr algn="ctr"/>
            <a:endParaRPr lang="en-GB"/>
          </a:p>
        </p:txBody>
      </p:sp>
      <p:sp>
        <p:nvSpPr>
          <p:cNvPr id="5" name="TextBox 4">
            <a:extLst>
              <a:ext uri="{FF2B5EF4-FFF2-40B4-BE49-F238E27FC236}">
                <a16:creationId xmlns:a16="http://schemas.microsoft.com/office/drawing/2014/main" id="{978B9156-E46D-FCEA-D5D0-AD4303DB836A}"/>
              </a:ext>
            </a:extLst>
          </p:cNvPr>
          <p:cNvSpPr txBox="1"/>
          <p:nvPr/>
        </p:nvSpPr>
        <p:spPr>
          <a:xfrm>
            <a:off x="636050" y="2068737"/>
            <a:ext cx="650533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Build a Shared Field of Experience Through Training</a:t>
            </a:r>
          </a:p>
          <a:p>
            <a:pPr lvl="0">
              <a:buFont typeface=""/>
              <a:buChar char="•"/>
            </a:pPr>
            <a:r>
              <a:rPr lang="en-US"/>
              <a:t>Provide </a:t>
            </a:r>
            <a:r>
              <a:rPr lang="en-US" b="1"/>
              <a:t>mandatory induction training</a:t>
            </a:r>
            <a:r>
              <a:rPr lang="en-US"/>
              <a:t> before workers start.</a:t>
            </a:r>
          </a:p>
          <a:p>
            <a:pPr lvl="0">
              <a:buFont typeface=""/>
              <a:buChar char="•"/>
            </a:pPr>
            <a:r>
              <a:rPr lang="en-US"/>
              <a:t>Use demonstrations, videos, and hands‑on practice.</a:t>
            </a:r>
          </a:p>
          <a:p>
            <a:pPr algn="ctr"/>
            <a:endParaRPr lang="en-GB"/>
          </a:p>
        </p:txBody>
      </p:sp>
      <p:sp>
        <p:nvSpPr>
          <p:cNvPr id="6" name="TextBox 5">
            <a:extLst>
              <a:ext uri="{FF2B5EF4-FFF2-40B4-BE49-F238E27FC236}">
                <a16:creationId xmlns:a16="http://schemas.microsoft.com/office/drawing/2014/main" id="{14C0FE1A-FF87-21B9-8013-2B07FA92775B}"/>
              </a:ext>
            </a:extLst>
          </p:cNvPr>
          <p:cNvSpPr txBox="1"/>
          <p:nvPr/>
        </p:nvSpPr>
        <p:spPr>
          <a:xfrm>
            <a:off x="636050" y="3076339"/>
            <a:ext cx="938330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 Use Visual and Multilingual Communication</a:t>
            </a:r>
          </a:p>
          <a:p>
            <a:pPr lvl="0">
              <a:buFont typeface=""/>
              <a:buChar char="•"/>
            </a:pPr>
            <a:r>
              <a:rPr lang="en-US"/>
              <a:t>Replace English-only signs with </a:t>
            </a:r>
            <a:r>
              <a:rPr lang="en-US" b="1"/>
              <a:t>pictograms</a:t>
            </a:r>
            <a:r>
              <a:rPr lang="en-US"/>
              <a:t>, colour‑coded charts, and multilingual posters.</a:t>
            </a:r>
          </a:p>
          <a:p>
            <a:pPr lvl="0">
              <a:buFont typeface=""/>
              <a:buChar char="•"/>
            </a:pPr>
            <a:r>
              <a:rPr lang="en-US"/>
              <a:t>Use universal symbols for hygiene and safety.</a:t>
            </a:r>
          </a:p>
          <a:p>
            <a:pPr algn="ctr"/>
            <a:endParaRPr lang="en-GB"/>
          </a:p>
        </p:txBody>
      </p:sp>
      <p:sp>
        <p:nvSpPr>
          <p:cNvPr id="7" name="TextBox 6">
            <a:extLst>
              <a:ext uri="{FF2B5EF4-FFF2-40B4-BE49-F238E27FC236}">
                <a16:creationId xmlns:a16="http://schemas.microsoft.com/office/drawing/2014/main" id="{7260BE94-12CD-A7DF-2C75-0C0D9FDA08D5}"/>
              </a:ext>
            </a:extLst>
          </p:cNvPr>
          <p:cNvSpPr txBox="1"/>
          <p:nvPr/>
        </p:nvSpPr>
        <p:spPr>
          <a:xfrm>
            <a:off x="636050" y="4058752"/>
            <a:ext cx="72799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Strengthen Feedback Loops</a:t>
            </a:r>
          </a:p>
          <a:p>
            <a:pPr lvl="0">
              <a:buFont typeface=""/>
              <a:buChar char="•"/>
            </a:pPr>
            <a:r>
              <a:rPr lang="en-US"/>
              <a:t>Ask workers to </a:t>
            </a:r>
            <a:r>
              <a:rPr lang="en-US" b="1"/>
              <a:t>repeat back</a:t>
            </a:r>
            <a:r>
              <a:rPr lang="en-US"/>
              <a:t> or </a:t>
            </a:r>
            <a:r>
              <a:rPr lang="en-US" b="1"/>
              <a:t>demonstrate</a:t>
            </a:r>
            <a:r>
              <a:rPr lang="en-US"/>
              <a:t> what they understood.</a:t>
            </a:r>
          </a:p>
          <a:p>
            <a:pPr lvl="0">
              <a:buFont typeface=""/>
              <a:buChar char="•"/>
            </a:pPr>
            <a:r>
              <a:rPr lang="en-US"/>
              <a:t>Hold briefings before machines start.</a:t>
            </a:r>
          </a:p>
          <a:p>
            <a:pPr algn="ctr"/>
            <a:endParaRPr lang="en-GB"/>
          </a:p>
        </p:txBody>
      </p:sp>
      <p:sp>
        <p:nvSpPr>
          <p:cNvPr id="8" name="TextBox 7">
            <a:extLst>
              <a:ext uri="{FF2B5EF4-FFF2-40B4-BE49-F238E27FC236}">
                <a16:creationId xmlns:a16="http://schemas.microsoft.com/office/drawing/2014/main" id="{619DA1F0-0F42-DBF9-E2C3-47839943F7EB}"/>
              </a:ext>
            </a:extLst>
          </p:cNvPr>
          <p:cNvSpPr txBox="1"/>
          <p:nvPr/>
        </p:nvSpPr>
        <p:spPr>
          <a:xfrm>
            <a:off x="636050" y="5091546"/>
            <a:ext cx="938960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Improve Cultural Competence and Team Dynamics</a:t>
            </a:r>
          </a:p>
          <a:p>
            <a:pPr lvl="0">
              <a:buFont typeface=""/>
              <a:buChar char="•"/>
            </a:pPr>
            <a:r>
              <a:rPr lang="en-US"/>
              <a:t>Gary should learn basic cultural norms of the workforce.</a:t>
            </a:r>
          </a:p>
          <a:p>
            <a:pPr lvl="0">
              <a:buFont typeface=""/>
              <a:buChar char="•"/>
            </a:pPr>
            <a:r>
              <a:rPr lang="en-US"/>
              <a:t>Avoid frustration and blame (“Idiots!”), which creates emotional barriers.</a:t>
            </a:r>
          </a:p>
          <a:p>
            <a:pPr algn="ctr"/>
            <a:endParaRPr lang="en-GB"/>
          </a:p>
        </p:txBody>
      </p:sp>
    </p:spTree>
    <p:extLst>
      <p:ext uri="{BB962C8B-B14F-4D97-AF65-F5344CB8AC3E}">
        <p14:creationId xmlns:p14="http://schemas.microsoft.com/office/powerpoint/2010/main" val="75585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B534587-6A62-C1A3-F9EC-6C32B3468BD2}"/>
              </a:ext>
            </a:extLst>
          </p:cNvPr>
          <p:cNvSpPr>
            <a:spLocks noGrp="1"/>
          </p:cNvSpPr>
          <p:nvPr>
            <p:ph type="title"/>
          </p:nvPr>
        </p:nvSpPr>
        <p:spPr>
          <a:xfrm>
            <a:off x="675009" y="532894"/>
            <a:ext cx="4389120" cy="863456"/>
          </a:xfrm>
        </p:spPr>
        <p:txBody>
          <a:bodyPr>
            <a:normAutofit/>
          </a:bodyPr>
          <a:lstStyle/>
          <a:p>
            <a:r>
              <a:rPr lang="en-GB">
                <a:solidFill>
                  <a:schemeClr val="accent2"/>
                </a:solidFill>
                <a:latin typeface="Arial"/>
                <a:cs typeface="Arial"/>
              </a:rPr>
              <a:t>Conclusion:</a:t>
            </a:r>
          </a:p>
        </p:txBody>
      </p:sp>
      <p:sp>
        <p:nvSpPr>
          <p:cNvPr id="3" name="Content Placeholder 2">
            <a:extLst>
              <a:ext uri="{FF2B5EF4-FFF2-40B4-BE49-F238E27FC236}">
                <a16:creationId xmlns:a16="http://schemas.microsoft.com/office/drawing/2014/main" id="{8379FB15-345D-CBC7-74C4-B42EE8C62808}"/>
              </a:ext>
            </a:extLst>
          </p:cNvPr>
          <p:cNvSpPr>
            <a:spLocks noGrp="1"/>
          </p:cNvSpPr>
          <p:nvPr>
            <p:ph idx="1"/>
          </p:nvPr>
        </p:nvSpPr>
        <p:spPr>
          <a:xfrm>
            <a:off x="676408" y="1742479"/>
            <a:ext cx="10400522" cy="2810549"/>
          </a:xfrm>
        </p:spPr>
        <p:txBody>
          <a:bodyPr vert="horz" lIns="91440" tIns="45720" rIns="91440" bIns="45720" rtlCol="0" anchor="t">
            <a:normAutofit/>
          </a:bodyPr>
          <a:lstStyle/>
          <a:p>
            <a:pPr marL="0" indent="0">
              <a:buNone/>
            </a:pPr>
            <a:r>
              <a:rPr lang="en-GB">
                <a:latin typeface="Arial"/>
                <a:ea typeface="+mn-lt"/>
                <a:cs typeface="Arial"/>
              </a:rPr>
              <a:t>Communication at Flight Foods broke down across all four functions identified by Robbins and Coulter — control, motivation, emotional expression and information. Using Shannon and Weaver, Berlo and Schramm, we showed how noise, language barriers and a lack of shared experience caused repeated failures on the factory floor. But these problems are fixable. By introducing modern tools like digital signage, translation apps, workflow platforms and real‑time monitoring, Gary can create clearer messages, stronger feedback loops and a shared understanding across the team. With the right technology and communication practices, Flight Foods can rebuild quality, safety and performance.</a:t>
            </a:r>
            <a:endParaRPr lang="en-GB">
              <a:latin typeface="Arial"/>
              <a:cs typeface="Arial"/>
            </a:endParaRPr>
          </a:p>
        </p:txBody>
      </p:sp>
    </p:spTree>
    <p:extLst>
      <p:ext uri="{BB962C8B-B14F-4D97-AF65-F5344CB8AC3E}">
        <p14:creationId xmlns:p14="http://schemas.microsoft.com/office/powerpoint/2010/main" val="2942809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AB7CA4BB-33B9-7D7C-399C-B96586B07978}"/>
              </a:ext>
            </a:extLst>
          </p:cNvPr>
          <p:cNvSpPr>
            <a:spLocks noGrp="1"/>
          </p:cNvSpPr>
          <p:nvPr>
            <p:ph type="title"/>
          </p:nvPr>
        </p:nvSpPr>
        <p:spPr>
          <a:xfrm>
            <a:off x="431419" y="308042"/>
            <a:ext cx="4389120" cy="834904"/>
          </a:xfrm>
        </p:spPr>
        <p:txBody>
          <a:bodyPr>
            <a:normAutofit/>
          </a:bodyPr>
          <a:lstStyle/>
          <a:p>
            <a:r>
              <a:rPr lang="en-GB">
                <a:solidFill>
                  <a:schemeClr val="accent2"/>
                </a:solidFill>
              </a:rPr>
              <a:t>References List:</a:t>
            </a:r>
          </a:p>
        </p:txBody>
      </p:sp>
      <p:sp>
        <p:nvSpPr>
          <p:cNvPr id="6" name="Content Placeholder 5">
            <a:extLst>
              <a:ext uri="{FF2B5EF4-FFF2-40B4-BE49-F238E27FC236}">
                <a16:creationId xmlns:a16="http://schemas.microsoft.com/office/drawing/2014/main" id="{29951858-1595-2E5C-9FB4-83FA828D9A88}"/>
              </a:ext>
            </a:extLst>
          </p:cNvPr>
          <p:cNvSpPr>
            <a:spLocks noGrp="1"/>
          </p:cNvSpPr>
          <p:nvPr>
            <p:ph idx="1"/>
          </p:nvPr>
        </p:nvSpPr>
        <p:spPr>
          <a:xfrm>
            <a:off x="433709" y="1144274"/>
            <a:ext cx="10898155" cy="3925762"/>
          </a:xfrm>
        </p:spPr>
        <p:txBody>
          <a:bodyPr vert="horz" lIns="91440" tIns="45720" rIns="91440" bIns="45720" rtlCol="0" anchor="t">
            <a:noAutofit/>
          </a:bodyPr>
          <a:lstStyle/>
          <a:p>
            <a:pPr marL="0" indent="0">
              <a:lnSpc>
                <a:spcPct val="100000"/>
              </a:lnSpc>
              <a:buNone/>
            </a:pPr>
            <a:endParaRPr lang="en-GB">
              <a:highlight>
                <a:srgbClr val="FFFFFF"/>
              </a:highlight>
              <a:latin typeface="Arial"/>
              <a:cs typeface="Arial"/>
            </a:endParaRPr>
          </a:p>
          <a:p>
            <a:pPr>
              <a:lnSpc>
                <a:spcPct val="100000"/>
              </a:lnSpc>
              <a:spcBef>
                <a:spcPts val="0"/>
              </a:spcBef>
            </a:pPr>
            <a:r>
              <a:rPr lang="en-GB">
                <a:highlight>
                  <a:srgbClr val="FFFFFF"/>
                </a:highlight>
                <a:latin typeface="Arial"/>
                <a:cs typeface="Arial"/>
              </a:rPr>
              <a:t>Shannon, C.E. and Weaver, W. (1949). A mathematical model of communication. </a:t>
            </a:r>
            <a:r>
              <a:rPr lang="en-GB" i="1">
                <a:highlight>
                  <a:srgbClr val="FFFFFF"/>
                </a:highlight>
                <a:latin typeface="Arial"/>
                <a:cs typeface="Arial"/>
              </a:rPr>
              <a:t>Urbana, </a:t>
            </a:r>
            <a:r>
              <a:rPr lang="en-GB" i="1" err="1">
                <a:highlight>
                  <a:srgbClr val="FFFFFF"/>
                </a:highlight>
                <a:latin typeface="Arial"/>
                <a:cs typeface="Arial"/>
              </a:rPr>
              <a:t>IL:University</a:t>
            </a:r>
            <a:r>
              <a:rPr lang="en-GB" i="1">
                <a:highlight>
                  <a:srgbClr val="FFFFFF"/>
                </a:highlight>
                <a:latin typeface="Arial"/>
                <a:cs typeface="Arial"/>
              </a:rPr>
              <a:t> of Illinois Press</a:t>
            </a:r>
            <a:r>
              <a:rPr lang="en-GB">
                <a:highlight>
                  <a:srgbClr val="FFFFFF"/>
                </a:highlight>
                <a:latin typeface="Arial"/>
                <a:cs typeface="Arial"/>
              </a:rPr>
              <a:t>, </a:t>
            </a:r>
            <a:r>
              <a:rPr lang="en-GB" i="1">
                <a:highlight>
                  <a:srgbClr val="FFFFFF"/>
                </a:highlight>
                <a:latin typeface="Arial"/>
                <a:cs typeface="Arial"/>
              </a:rPr>
              <a:t>11</a:t>
            </a:r>
            <a:r>
              <a:rPr lang="en-GB">
                <a:highlight>
                  <a:srgbClr val="FFFFFF"/>
                </a:highlight>
                <a:latin typeface="Arial"/>
                <a:cs typeface="Arial"/>
              </a:rPr>
              <a:t>, pp.11-20.</a:t>
            </a:r>
            <a:endParaRPr lang="en-US">
              <a:latin typeface="Arial"/>
              <a:cs typeface="Arial"/>
            </a:endParaRPr>
          </a:p>
          <a:p>
            <a:pPr>
              <a:lnSpc>
                <a:spcPct val="100000"/>
              </a:lnSpc>
              <a:spcBef>
                <a:spcPts val="0"/>
              </a:spcBef>
            </a:pPr>
            <a:r>
              <a:rPr lang="en-GB" sz="1600">
                <a:latin typeface="Arial"/>
                <a:cs typeface="Arial"/>
              </a:rPr>
              <a:t>Robbins, SP, &amp; Coulter, MA 2017, Management, Global Edition, Pearson Education Limited, Harlow, United Kingdom. Available from: ProQuest </a:t>
            </a:r>
            <a:r>
              <a:rPr lang="en-GB" sz="1600" err="1">
                <a:latin typeface="Arial"/>
                <a:cs typeface="Arial"/>
              </a:rPr>
              <a:t>Ebook</a:t>
            </a:r>
            <a:r>
              <a:rPr lang="en-GB" sz="1600">
                <a:latin typeface="Arial"/>
                <a:cs typeface="Arial"/>
              </a:rPr>
              <a:t> Central. [12 March 2026].</a:t>
            </a:r>
            <a:endParaRPr lang="en-GB">
              <a:latin typeface="Arial"/>
              <a:cs typeface="Arial"/>
            </a:endParaRPr>
          </a:p>
          <a:p>
            <a:pPr>
              <a:lnSpc>
                <a:spcPct val="100000"/>
              </a:lnSpc>
              <a:spcBef>
                <a:spcPts val="0"/>
              </a:spcBef>
            </a:pPr>
            <a:r>
              <a:rPr lang="en-US">
                <a:latin typeface="Roboto"/>
                <a:ea typeface="Roboto"/>
                <a:cs typeface="Roboto"/>
              </a:rPr>
              <a:t>Thompson, N., (2018), ; </a:t>
            </a:r>
            <a:r>
              <a:rPr lang="en-US" i="1">
                <a:latin typeface="Roboto"/>
                <a:ea typeface="Roboto"/>
                <a:cs typeface="Roboto"/>
              </a:rPr>
              <a:t>Effective Communication: A Guide for the People Professions</a:t>
            </a:r>
            <a:r>
              <a:rPr lang="en-US">
                <a:latin typeface="Roboto"/>
                <a:ea typeface="Roboto"/>
                <a:cs typeface="Roboto"/>
              </a:rPr>
              <a:t>. 3rd </a:t>
            </a:r>
            <a:r>
              <a:rPr lang="en-US" err="1">
                <a:latin typeface="Roboto"/>
                <a:ea typeface="Roboto"/>
                <a:cs typeface="Roboto"/>
              </a:rPr>
              <a:t>edn</a:t>
            </a:r>
            <a:r>
              <a:rPr lang="en-US">
                <a:latin typeface="Roboto"/>
                <a:ea typeface="Roboto"/>
                <a:cs typeface="Roboto"/>
              </a:rPr>
              <a:t>. London: Palgrave Macmillan. Available at: </a:t>
            </a:r>
            <a:r>
              <a:rPr lang="en-US" err="1">
                <a:hlinkClick r:id="rId2"/>
              </a:rPr>
              <a:t>VLeBooks</a:t>
            </a:r>
            <a:r>
              <a:rPr lang="en-US"/>
              <a:t> </a:t>
            </a:r>
            <a:r>
              <a:rPr lang="en-US">
                <a:latin typeface="Bierstadt"/>
                <a:ea typeface="Roboto"/>
                <a:cs typeface="Roboto"/>
              </a:rPr>
              <a:t>[</a:t>
            </a:r>
            <a:r>
              <a:rPr lang="en-US">
                <a:latin typeface="Roboto"/>
                <a:ea typeface="Roboto"/>
                <a:cs typeface="Roboto"/>
              </a:rPr>
              <a:t>Accessed: 07 March 2026].</a:t>
            </a:r>
          </a:p>
          <a:p>
            <a:pPr>
              <a:lnSpc>
                <a:spcPct val="100000"/>
              </a:lnSpc>
              <a:spcBef>
                <a:spcPts val="0"/>
              </a:spcBef>
            </a:pPr>
            <a:r>
              <a:rPr lang="en-US">
                <a:highlight>
                  <a:srgbClr val="FFFFFF"/>
                </a:highlight>
                <a:latin typeface="Arial"/>
                <a:cs typeface="Arial"/>
              </a:rPr>
              <a:t>Singhal, A., (1987). 'Wilbur Schramm: Portrait of a development communication pioneer</a:t>
            </a:r>
            <a:r>
              <a:rPr lang="en-US" i="1">
                <a:highlight>
                  <a:srgbClr val="FFFFFF"/>
                </a:highlight>
                <a:latin typeface="Arial"/>
                <a:cs typeface="Arial"/>
              </a:rPr>
              <a:t>: Journal of the Indian Institute of Mass Communication</a:t>
            </a:r>
            <a:r>
              <a:rPr lang="en-US">
                <a:highlight>
                  <a:srgbClr val="FFFFFF"/>
                </a:highlight>
                <a:latin typeface="Arial"/>
                <a:cs typeface="Arial"/>
              </a:rPr>
              <a:t>, Vol. </a:t>
            </a:r>
            <a:r>
              <a:rPr lang="en-US" i="1">
                <a:highlight>
                  <a:srgbClr val="FFFFFF"/>
                </a:highlight>
                <a:latin typeface="Arial"/>
                <a:cs typeface="Arial"/>
              </a:rPr>
              <a:t>22 </a:t>
            </a:r>
            <a:r>
              <a:rPr lang="en-US">
                <a:highlight>
                  <a:srgbClr val="FFFFFF"/>
                </a:highlight>
                <a:latin typeface="Arial"/>
                <a:cs typeface="Arial"/>
              </a:rPr>
              <a:t>(1-4), pp.18-22, Available at, </a:t>
            </a:r>
            <a:r>
              <a:rPr lang="en-US">
                <a:highlight>
                  <a:srgbClr val="FFFFFF"/>
                </a:highlight>
              </a:rPr>
              <a:t>https://</a:t>
            </a:r>
            <a:r>
              <a:rPr lang="en-US">
                <a:highlight>
                  <a:srgbClr val="FFFFFF"/>
                </a:highlight>
                <a:hlinkClick r:id="rId3"/>
              </a:rPr>
              <a:t>singhal-wilbur</a:t>
            </a:r>
            <a:r>
              <a:rPr lang="en-US">
                <a:highlight>
                  <a:srgbClr val="FFFFFF"/>
                </a:highlight>
                <a:hlinkClick r:id="rId3">
                  <a:extLst>
                    <a:ext uri="{A12FA001-AC4F-418D-AE19-62706E023703}">
                      <ahyp:hlinkClr xmlns:ahyp="http://schemas.microsoft.com/office/drawing/2018/hyperlinkcolor" val="tx"/>
                    </a:ext>
                  </a:extLst>
                </a:hlinkClick>
              </a:rPr>
              <a:t> schramm-communicator.pdf</a:t>
            </a:r>
            <a:endParaRPr lang="en-US"/>
          </a:p>
          <a:p>
            <a:pPr>
              <a:lnSpc>
                <a:spcPct val="100000"/>
              </a:lnSpc>
              <a:spcBef>
                <a:spcPts val="0"/>
              </a:spcBef>
            </a:pPr>
            <a:r>
              <a:rPr lang="en-US">
                <a:highlight>
                  <a:srgbClr val="FFFFFF"/>
                </a:highlight>
              </a:rPr>
              <a:t>McAnany, E. G., (2014), 'Wilbur Schramm: Beginnings of the “Communication” Field': </a:t>
            </a:r>
            <a:r>
              <a:rPr lang="en-US" i="1">
                <a:highlight>
                  <a:srgbClr val="FFFFFF"/>
                </a:highlight>
              </a:rPr>
              <a:t>Communication Research Trends,</a:t>
            </a:r>
            <a:r>
              <a:rPr lang="en-US">
                <a:highlight>
                  <a:srgbClr val="FFFFFF"/>
                </a:highlight>
              </a:rPr>
              <a:t> Vol. 33 (4), Available at: </a:t>
            </a:r>
            <a:r>
              <a:rPr lang="en-US">
                <a:highlight>
                  <a:srgbClr val="FFFFFF"/>
                </a:highlight>
                <a:hlinkClick r:id="rId4"/>
              </a:rPr>
              <a:t>https://scholarcommons.scu.edu/crt/vol33/iss4/1</a:t>
            </a:r>
            <a:endParaRPr lang="en-US"/>
          </a:p>
          <a:p>
            <a:pPr>
              <a:lnSpc>
                <a:spcPct val="100000"/>
              </a:lnSpc>
              <a:spcBef>
                <a:spcPts val="0"/>
              </a:spcBef>
            </a:pPr>
            <a:r>
              <a:rPr lang="en-US" err="1">
                <a:highlight>
                  <a:srgbClr val="FFFFFF"/>
                </a:highlight>
              </a:rPr>
              <a:t>Ellestrom</a:t>
            </a:r>
            <a:r>
              <a:rPr lang="en-US">
                <a:highlight>
                  <a:srgbClr val="FFFFFF"/>
                </a:highlight>
              </a:rPr>
              <a:t>, L., (2018), 'A medium-centered model of communication': Linguistic &amp; </a:t>
            </a:r>
            <a:r>
              <a:rPr lang="en-US" i="1" err="1">
                <a:highlight>
                  <a:srgbClr val="FFFFFF"/>
                </a:highlight>
              </a:rPr>
              <a:t>Semiotica</a:t>
            </a:r>
            <a:r>
              <a:rPr lang="en-US">
                <a:highlight>
                  <a:srgbClr val="FFFFFF"/>
                </a:highlight>
              </a:rPr>
              <a:t>, Vol. 224, p.p. 269-293. </a:t>
            </a:r>
            <a:r>
              <a:rPr lang="en-US">
                <a:highlight>
                  <a:srgbClr val="FFFFFF"/>
                </a:highlight>
                <a:hlinkClick r:id="rId5"/>
              </a:rPr>
              <a:t>https://doi.org/10.1515/sem-2016-0024</a:t>
            </a:r>
            <a:r>
              <a:rPr lang="en-US">
                <a:highlight>
                  <a:srgbClr val="FFFFFF"/>
                </a:highlight>
              </a:rPr>
              <a:t> </a:t>
            </a:r>
            <a:endParaRPr lang="en-US"/>
          </a:p>
          <a:p>
            <a:pPr>
              <a:lnSpc>
                <a:spcPct val="100000"/>
              </a:lnSpc>
              <a:spcBef>
                <a:spcPts val="0"/>
              </a:spcBef>
            </a:pPr>
            <a:r>
              <a:rPr lang="en-US">
                <a:highlight>
                  <a:srgbClr val="FFFFFF"/>
                </a:highlight>
              </a:rPr>
              <a:t>Leonard, M., Graham, S., </a:t>
            </a:r>
            <a:r>
              <a:rPr lang="en-US" err="1">
                <a:highlight>
                  <a:srgbClr val="FFFFFF"/>
                </a:highlight>
              </a:rPr>
              <a:t>Bonacun</a:t>
            </a:r>
            <a:r>
              <a:rPr lang="en-US">
                <a:highlight>
                  <a:srgbClr val="FFFFFF"/>
                </a:highlight>
              </a:rPr>
              <a:t>, D., (2004), 'The human factor: the critical importance of effective </a:t>
            </a:r>
            <a:r>
              <a:rPr lang="en-US" err="1">
                <a:highlight>
                  <a:srgbClr val="FFFFFF"/>
                </a:highlight>
              </a:rPr>
              <a:t>tean</a:t>
            </a:r>
            <a:r>
              <a:rPr lang="en-US">
                <a:highlight>
                  <a:srgbClr val="FFFFFF"/>
                </a:highlight>
              </a:rPr>
              <a:t> work and communication in providing safe care': Qual Saf Health Care, suppl. 1, p.p. 85-90, </a:t>
            </a:r>
            <a:r>
              <a:rPr lang="en-US">
                <a:highlight>
                  <a:srgbClr val="FFFFFF"/>
                </a:highlight>
                <a:hlinkClick r:id="rId6"/>
              </a:rPr>
              <a:t>https://doi.org/10.1136/qhc.13,suppl-1.i85</a:t>
            </a:r>
            <a:endParaRPr lang="en-US"/>
          </a:p>
          <a:p>
            <a:pPr>
              <a:lnSpc>
                <a:spcPct val="100000"/>
              </a:lnSpc>
            </a:pPr>
            <a:endParaRPr lang="en-GB"/>
          </a:p>
        </p:txBody>
      </p:sp>
    </p:spTree>
    <p:extLst>
      <p:ext uri="{BB962C8B-B14F-4D97-AF65-F5344CB8AC3E}">
        <p14:creationId xmlns:p14="http://schemas.microsoft.com/office/powerpoint/2010/main" val="4120338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2FAC5C0-5364-D8C3-67DA-5862C556BA47}"/>
              </a:ext>
            </a:extLst>
          </p:cNvPr>
          <p:cNvSpPr txBox="1">
            <a:spLocks/>
          </p:cNvSpPr>
          <p:nvPr/>
        </p:nvSpPr>
        <p:spPr>
          <a:xfrm>
            <a:off x="2538603" y="2366857"/>
            <a:ext cx="7106371" cy="213137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sz="6600">
                <a:solidFill>
                  <a:schemeClr val="accent2"/>
                </a:solidFill>
                <a:latin typeface="Arial"/>
                <a:cs typeface="Arial"/>
              </a:rPr>
              <a:t>Thank You</a:t>
            </a:r>
            <a:endParaRPr lang="en-US">
              <a:solidFill>
                <a:schemeClr val="accent2"/>
              </a:solidFill>
              <a:latin typeface="Bierstadt"/>
              <a:cs typeface="Arial"/>
            </a:endParaRPr>
          </a:p>
          <a:p>
            <a:r>
              <a:rPr lang="en-US" sz="6600">
                <a:solidFill>
                  <a:schemeClr val="accent2"/>
                </a:solidFill>
                <a:latin typeface="Arial"/>
                <a:cs typeface="Arial"/>
              </a:rPr>
              <a:t>     For Listening </a:t>
            </a:r>
            <a:endParaRPr lang="en-US">
              <a:solidFill>
                <a:schemeClr val="accent2"/>
              </a:solidFill>
            </a:endParaRPr>
          </a:p>
        </p:txBody>
      </p:sp>
    </p:spTree>
    <p:extLst>
      <p:ext uri="{BB962C8B-B14F-4D97-AF65-F5344CB8AC3E}">
        <p14:creationId xmlns:p14="http://schemas.microsoft.com/office/powerpoint/2010/main" val="2387918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3868779-36B3-435E-5A04-47AAF7F072F9}"/>
              </a:ext>
            </a:extLst>
          </p:cNvPr>
          <p:cNvSpPr txBox="1">
            <a:spLocks/>
          </p:cNvSpPr>
          <p:nvPr/>
        </p:nvSpPr>
        <p:spPr>
          <a:xfrm>
            <a:off x="4693318" y="2961673"/>
            <a:ext cx="2810091" cy="1182596"/>
          </a:xfrm>
          <a:prstGeom prst="rect">
            <a:avLst/>
          </a:prstGeom>
        </p:spPr>
        <p:txBody>
          <a:bodyPr vert="horz" lIns="91440" tIns="45720" rIns="91440" bIns="45720" rtlCol="0" anchor="t">
            <a:normAutofit fontScale="90000"/>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sz="8800">
                <a:solidFill>
                  <a:schemeClr val="accent2"/>
                </a:solidFill>
                <a:latin typeface="Times New Roman"/>
                <a:cs typeface="Times New Roman"/>
              </a:rPr>
              <a:t>Q&amp;A</a:t>
            </a:r>
          </a:p>
        </p:txBody>
      </p:sp>
    </p:spTree>
    <p:extLst>
      <p:ext uri="{BB962C8B-B14F-4D97-AF65-F5344CB8AC3E}">
        <p14:creationId xmlns:p14="http://schemas.microsoft.com/office/powerpoint/2010/main" val="2796187023"/>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GestaltVTI</vt:lpstr>
      <vt:lpstr>Module Name: Effective Team Working &amp; Communications  Module Code:  LCLM 4003 PP Presentation: Communication problems at Flight Foods Ltd  </vt:lpstr>
      <vt:lpstr>Table of contents:</vt:lpstr>
      <vt:lpstr>Introduction:</vt:lpstr>
      <vt:lpstr>Background:  Flight Foods Ltd is a medium‑sized manufacturer supplying ready meals to airline clients. The company has recently experienced a loss of business due to significant internal communication failures.</vt:lpstr>
      <vt:lpstr>Functions of communication</vt:lpstr>
      <vt:lpstr>PowerPoint Presentation</vt:lpstr>
      <vt:lpstr>PowerPoint Presentation</vt:lpstr>
      <vt:lpstr>PowerPoint Presentation</vt:lpstr>
      <vt:lpstr>PowerPoint Presentation</vt:lpstr>
      <vt:lpstr>Conclusion:</vt:lpstr>
      <vt:lpstr>References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2026-03-07T00:54:19Z</dcterms:created>
  <dcterms:modified xsi:type="dcterms:W3CDTF">2026-03-15T21:05:08Z</dcterms:modified>
</cp:coreProperties>
</file>