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F87D53-A551-469E-B1AE-B4F599B2156B}" v="33" dt="2023-10-03T17:30:38.401"/>
    <p1510:client id="{E45D1693-CCC6-3F6E-072C-B9F4F94FE7CD}" v="1" dt="2023-10-03T19:21:50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Jones (2300429)" userId="S::2300429@student.uwtsd.ac.uk::96c4526f-2de3-4130-9feb-4b4a7f8f4131" providerId="AD" clId="Web-{E45D1693-CCC6-3F6E-072C-B9F4F94FE7CD}"/>
    <pc:docChg chg="modSld addMainMaster delMainMaster">
      <pc:chgData name="Morgan Jones (2300429)" userId="S::2300429@student.uwtsd.ac.uk::96c4526f-2de3-4130-9feb-4b4a7f8f4131" providerId="AD" clId="Web-{E45D1693-CCC6-3F6E-072C-B9F4F94FE7CD}" dt="2023-10-03T19:21:50.257" v="0"/>
      <pc:docMkLst>
        <pc:docMk/>
      </pc:docMkLst>
      <pc:sldChg chg="modSp mod modClrScheme chgLayout">
        <pc:chgData name="Morgan Jones (2300429)" userId="S::2300429@student.uwtsd.ac.uk::96c4526f-2de3-4130-9feb-4b4a7f8f4131" providerId="AD" clId="Web-{E45D1693-CCC6-3F6E-072C-B9F4F94FE7CD}" dt="2023-10-03T19:21:50.257" v="0"/>
        <pc:sldMkLst>
          <pc:docMk/>
          <pc:sldMk cId="109857222" sldId="256"/>
        </pc:sldMkLst>
        <pc:spChg chg="mod ord">
          <ac:chgData name="Morgan Jones (2300429)" userId="S::2300429@student.uwtsd.ac.uk::96c4526f-2de3-4130-9feb-4b4a7f8f4131" providerId="AD" clId="Web-{E45D1693-CCC6-3F6E-072C-B9F4F94FE7CD}" dt="2023-10-03T19:21:50.257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organ Jones (2300429)" userId="S::2300429@student.uwtsd.ac.uk::96c4526f-2de3-4130-9feb-4b4a7f8f4131" providerId="AD" clId="Web-{E45D1693-CCC6-3F6E-072C-B9F4F94FE7CD}" dt="2023-10-03T19:21:50.257" v="0"/>
          <ac:spMkLst>
            <pc:docMk/>
            <pc:sldMk cId="109857222" sldId="256"/>
            <ac:spMk id="3" creationId="{00000000-0000-0000-0000-000000000000}"/>
          </ac:spMkLst>
        </pc:spChg>
      </pc:sldChg>
      <pc:sldChg chg="mod modClrScheme chgLayout">
        <pc:chgData name="Morgan Jones (2300429)" userId="S::2300429@student.uwtsd.ac.uk::96c4526f-2de3-4130-9feb-4b4a7f8f4131" providerId="AD" clId="Web-{E45D1693-CCC6-3F6E-072C-B9F4F94FE7CD}" dt="2023-10-03T19:21:50.257" v="0"/>
        <pc:sldMkLst>
          <pc:docMk/>
          <pc:sldMk cId="2485078931" sldId="257"/>
        </pc:sldMkLst>
      </pc:sldChg>
      <pc:sldChg chg="mod modClrScheme chgLayout">
        <pc:chgData name="Morgan Jones (2300429)" userId="S::2300429@student.uwtsd.ac.uk::96c4526f-2de3-4130-9feb-4b4a7f8f4131" providerId="AD" clId="Web-{E45D1693-CCC6-3F6E-072C-B9F4F94FE7CD}" dt="2023-10-03T19:21:50.257" v="0"/>
        <pc:sldMkLst>
          <pc:docMk/>
          <pc:sldMk cId="3818078579" sldId="258"/>
        </pc:sldMkLst>
      </pc:sldChg>
      <pc:sldMasterChg chg="del delSldLayout">
        <pc:chgData name="Morgan Jones (2300429)" userId="S::2300429@student.uwtsd.ac.uk::96c4526f-2de3-4130-9feb-4b4a7f8f4131" providerId="AD" clId="Web-{E45D1693-CCC6-3F6E-072C-B9F4F94FE7CD}" dt="2023-10-03T19:21:50.257" v="0"/>
        <pc:sldMasterMkLst>
          <pc:docMk/>
          <pc:sldMasterMk cId="2460954070" sldId="2147483660"/>
        </pc:sldMasterMkLst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Morgan Jones (2300429)" userId="S::2300429@student.uwtsd.ac.uk::96c4526f-2de3-4130-9feb-4b4a7f8f4131" providerId="AD" clId="Web-{E45D1693-CCC6-3F6E-072C-B9F4F94FE7CD}" dt="2023-10-03T19:21:50.257" v="0"/>
        <pc:sldMasterMkLst>
          <pc:docMk/>
          <pc:sldMasterMk cId="1033314115" sldId="2147483672"/>
        </pc:sldMasterMkLst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668033382" sldId="2147483673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4283292056" sldId="2147483674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4129746609" sldId="2147483675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3331283250" sldId="2147483676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2459460347" sldId="2147483677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4124529119" sldId="2147483678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3044399601" sldId="2147483679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768723148" sldId="2147483680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1339641876" sldId="2147483681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3431656661" sldId="2147483682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2216312483" sldId="2147483683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3958894084" sldId="2147483684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3957904290" sldId="2147483685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1010952160" sldId="2147483686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489249101" sldId="2147483687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3006869751" sldId="2147483688"/>
          </pc:sldLayoutMkLst>
        </pc:sldLayoutChg>
        <pc:sldLayoutChg chg="add mod replId">
          <pc:chgData name="Morgan Jones (2300429)" userId="S::2300429@student.uwtsd.ac.uk::96c4526f-2de3-4130-9feb-4b4a7f8f4131" providerId="AD" clId="Web-{E45D1693-CCC6-3F6E-072C-B9F4F94FE7CD}" dt="2023-10-03T19:21:50.257" v="0"/>
          <pc:sldLayoutMkLst>
            <pc:docMk/>
            <pc:sldMasterMk cId="1033314115" sldId="2147483672"/>
            <pc:sldLayoutMk cId="3793371662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033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3292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74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283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460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529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399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723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641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656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312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588940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9042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09521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249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8697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371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3141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Demo submission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olice officers helping a person on the ground&#10;&#10;Description automatically generated">
            <a:extLst>
              <a:ext uri="{FF2B5EF4-FFF2-40B4-BE49-F238E27FC236}">
                <a16:creationId xmlns:a16="http://schemas.microsoft.com/office/drawing/2014/main" id="{FF00FE99-B988-A9F5-AA24-A8AE1B1EA6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4554" y="188245"/>
            <a:ext cx="5193129" cy="6491538"/>
          </a:xfrm>
          <a:prstGeom prst="rect">
            <a:avLst/>
          </a:prstGeom>
        </p:spPr>
      </p:pic>
      <p:pic>
        <p:nvPicPr>
          <p:cNvPr id="5" name="Picture 4" descr="A group of police cars&#10;&#10;Description automatically generated">
            <a:extLst>
              <a:ext uri="{FF2B5EF4-FFF2-40B4-BE49-F238E27FC236}">
                <a16:creationId xmlns:a16="http://schemas.microsoft.com/office/drawing/2014/main" id="{D99097FE-F555-8A59-1BDB-EE94F4D35B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5689" y="1425098"/>
            <a:ext cx="2743200" cy="1541330"/>
          </a:xfrm>
          <a:prstGeom prst="rect">
            <a:avLst/>
          </a:prstGeom>
        </p:spPr>
      </p:pic>
      <p:pic>
        <p:nvPicPr>
          <p:cNvPr id="6" name="Picture 5" descr="A group of police officers standing next to each other&#10;&#10;Description automatically generated">
            <a:extLst>
              <a:ext uri="{FF2B5EF4-FFF2-40B4-BE49-F238E27FC236}">
                <a16:creationId xmlns:a16="http://schemas.microsoft.com/office/drawing/2014/main" id="{8872BA49-00DA-D087-46CC-8B22A1C878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701" y="1535280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078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in a police uniform&#10;&#10;Description automatically generated">
            <a:extLst>
              <a:ext uri="{FF2B5EF4-FFF2-40B4-BE49-F238E27FC236}">
                <a16:creationId xmlns:a16="http://schemas.microsoft.com/office/drawing/2014/main" id="{1F7B3654-9CA6-26E8-5C7E-EDA964882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7848" y="1257220"/>
            <a:ext cx="7876673" cy="4423770"/>
          </a:xfrm>
          <a:prstGeom prst="rect">
            <a:avLst/>
          </a:prstGeom>
        </p:spPr>
      </p:pic>
      <p:pic>
        <p:nvPicPr>
          <p:cNvPr id="5" name="Picture 4" descr="A person in a police uniform holding a radio&#10;&#10;Description automatically generated">
            <a:extLst>
              <a:ext uri="{FF2B5EF4-FFF2-40B4-BE49-F238E27FC236}">
                <a16:creationId xmlns:a16="http://schemas.microsoft.com/office/drawing/2014/main" id="{61B5931F-2C0A-8ACA-2368-B7CDDBF672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261" y="-33337"/>
            <a:ext cx="2314575" cy="1971675"/>
          </a:xfrm>
          <a:prstGeom prst="rect">
            <a:avLst/>
          </a:prstGeom>
        </p:spPr>
      </p:pic>
      <p:pic>
        <p:nvPicPr>
          <p:cNvPr id="6" name="Picture 5" descr="A group of police officers walking on a street&#10;&#10;Description automatically generated">
            <a:extLst>
              <a:ext uri="{FF2B5EF4-FFF2-40B4-BE49-F238E27FC236}">
                <a16:creationId xmlns:a16="http://schemas.microsoft.com/office/drawing/2014/main" id="{D37D6BE2-5977-97C9-C59E-A28D88D399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8531" y="2941641"/>
            <a:ext cx="2081464" cy="1165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0785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Ion</vt:lpstr>
      <vt:lpstr>Demo submission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</cp:revision>
  <dcterms:created xsi:type="dcterms:W3CDTF">2023-10-03T17:25:09Z</dcterms:created>
  <dcterms:modified xsi:type="dcterms:W3CDTF">2023-10-03T19:21:51Z</dcterms:modified>
</cp:coreProperties>
</file>