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2" r:id="rId1"/>
  </p:sldMasterIdLst>
  <p:sldIdLst>
    <p:sldId id="256" r:id="rId2"/>
    <p:sldId id="257" r:id="rId3"/>
    <p:sldId id="258" r:id="rId4"/>
    <p:sldId id="260" r:id="rId5"/>
    <p:sldId id="261" r:id="rId6"/>
    <p:sldId id="262" r:id="rId7"/>
    <p:sldId id="263" r:id="rId8"/>
    <p:sldId id="264" r:id="rId9"/>
    <p:sldId id="266" r:id="rId10"/>
    <p:sldId id="267" r:id="rId11"/>
    <p:sldId id="268" r:id="rId12"/>
    <p:sldId id="269" r:id="rId13"/>
    <p:sldId id="259" r:id="rId14"/>
    <p:sldId id="26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267D22-B710-49F3-846C-987A423C88FF}" v="224" dt="2023-12-31T12:53:26.3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vins podgaiskis" userId="9375d879da46e548" providerId="LiveId" clId="{AB267D22-B710-49F3-846C-987A423C88FF}"/>
    <pc:docChg chg="undo custSel addSld delSld modSld">
      <pc:chgData name="ervins podgaiskis" userId="9375d879da46e548" providerId="LiveId" clId="{AB267D22-B710-49F3-846C-987A423C88FF}" dt="2023-12-31T12:53:26.301" v="4416"/>
      <pc:docMkLst>
        <pc:docMk/>
      </pc:docMkLst>
      <pc:sldChg chg="addSp delSp modSp mod modTransition setBg setClrOvrMap delDesignElem">
        <pc:chgData name="ervins podgaiskis" userId="9375d879da46e548" providerId="LiveId" clId="{AB267D22-B710-49F3-846C-987A423C88FF}" dt="2023-12-31T12:52:55.535" v="4405"/>
        <pc:sldMkLst>
          <pc:docMk/>
          <pc:sldMk cId="3675207035" sldId="256"/>
        </pc:sldMkLst>
        <pc:spChg chg="mod">
          <ac:chgData name="ervins podgaiskis" userId="9375d879da46e548" providerId="LiveId" clId="{AB267D22-B710-49F3-846C-987A423C88FF}" dt="2023-12-31T06:51:50.694" v="638" actId="14100"/>
          <ac:spMkLst>
            <pc:docMk/>
            <pc:sldMk cId="3675207035" sldId="256"/>
            <ac:spMk id="2" creationId="{A2654472-648F-7439-E3FC-A0C041A029CC}"/>
          </ac:spMkLst>
        </pc:spChg>
        <pc:spChg chg="mod">
          <ac:chgData name="ervins podgaiskis" userId="9375d879da46e548" providerId="LiveId" clId="{AB267D22-B710-49F3-846C-987A423C88FF}" dt="2023-12-31T06:52:26.525" v="648" actId="1076"/>
          <ac:spMkLst>
            <pc:docMk/>
            <pc:sldMk cId="3675207035" sldId="256"/>
            <ac:spMk id="3" creationId="{9A96BA96-5E3F-BE67-CE6C-ACB1DABCCD74}"/>
          </ac:spMkLst>
        </pc:spChg>
        <pc:spChg chg="add del">
          <ac:chgData name="ervins podgaiskis" userId="9375d879da46e548" providerId="LiveId" clId="{AB267D22-B710-49F3-846C-987A423C88FF}" dt="2023-12-31T06:51:18.018" v="632"/>
          <ac:spMkLst>
            <pc:docMk/>
            <pc:sldMk cId="3675207035" sldId="256"/>
            <ac:spMk id="15" creationId="{5F0B1492-9A00-4F80-8771-0BB2C2C4353C}"/>
          </ac:spMkLst>
        </pc:spChg>
        <pc:spChg chg="add del">
          <ac:chgData name="ervins podgaiskis" userId="9375d879da46e548" providerId="LiveId" clId="{AB267D22-B710-49F3-846C-987A423C88FF}" dt="2023-12-31T06:51:18.018" v="632"/>
          <ac:spMkLst>
            <pc:docMk/>
            <pc:sldMk cId="3675207035" sldId="256"/>
            <ac:spMk id="16" creationId="{038E7D36-B1C9-463C-983F-AEA5810A60D0}"/>
          </ac:spMkLst>
        </pc:spChg>
        <pc:spChg chg="add del">
          <ac:chgData name="ervins podgaiskis" userId="9375d879da46e548" providerId="LiveId" clId="{AB267D22-B710-49F3-846C-987A423C88FF}" dt="2023-12-31T06:51:18.018" v="632"/>
          <ac:spMkLst>
            <pc:docMk/>
            <pc:sldMk cId="3675207035" sldId="256"/>
            <ac:spMk id="18" creationId="{37B9A221-B33F-47C2-85FF-2C8F363D797B}"/>
          </ac:spMkLst>
        </pc:spChg>
        <pc:spChg chg="add del">
          <ac:chgData name="ervins podgaiskis" userId="9375d879da46e548" providerId="LiveId" clId="{AB267D22-B710-49F3-846C-987A423C88FF}" dt="2023-12-31T06:51:18.018" v="632"/>
          <ac:spMkLst>
            <pc:docMk/>
            <pc:sldMk cId="3675207035" sldId="256"/>
            <ac:spMk id="20" creationId="{CD0E0EF1-7626-4514-9337-271DD661B1EB}"/>
          </ac:spMkLst>
        </pc:spChg>
        <pc:spChg chg="add del">
          <ac:chgData name="ervins podgaiskis" userId="9375d879da46e548" providerId="LiveId" clId="{AB267D22-B710-49F3-846C-987A423C88FF}" dt="2023-12-31T06:51:18.018" v="632"/>
          <ac:spMkLst>
            <pc:docMk/>
            <pc:sldMk cId="3675207035" sldId="256"/>
            <ac:spMk id="21" creationId="{3ECBE1F1-D69B-4AFA-ABD5-8E41720EF6DE}"/>
          </ac:spMkLst>
        </pc:spChg>
        <pc:spChg chg="add del">
          <ac:chgData name="ervins podgaiskis" userId="9375d879da46e548" providerId="LiveId" clId="{AB267D22-B710-49F3-846C-987A423C88FF}" dt="2023-12-31T06:51:18.018" v="632"/>
          <ac:spMkLst>
            <pc:docMk/>
            <pc:sldMk cId="3675207035" sldId="256"/>
            <ac:spMk id="23" creationId="{603A6265-E10C-4B85-9C20-E75FCAF9CC63}"/>
          </ac:spMkLst>
        </pc:spChg>
        <pc:spChg chg="add del">
          <ac:chgData name="ervins podgaiskis" userId="9375d879da46e548" providerId="LiveId" clId="{AB267D22-B710-49F3-846C-987A423C88FF}" dt="2023-12-31T06:18:29.532" v="143" actId="26606"/>
          <ac:spMkLst>
            <pc:docMk/>
            <pc:sldMk cId="3675207035" sldId="256"/>
            <ac:spMk id="24" creationId="{2EE2039B-69BD-482A-841A-9C5206D96866}"/>
          </ac:spMkLst>
        </pc:spChg>
        <pc:spChg chg="add del">
          <ac:chgData name="ervins podgaiskis" userId="9375d879da46e548" providerId="LiveId" clId="{AB267D22-B710-49F3-846C-987A423C88FF}" dt="2023-12-31T06:18:19.256" v="133" actId="26606"/>
          <ac:spMkLst>
            <pc:docMk/>
            <pc:sldMk cId="3675207035" sldId="256"/>
            <ac:spMk id="26" creationId="{1CE580D1-F917-4567-AFB4-99AA9B52ADF0}"/>
          </ac:spMkLst>
        </pc:spChg>
        <pc:spChg chg="add del">
          <ac:chgData name="ervins podgaiskis" userId="9375d879da46e548" providerId="LiveId" clId="{AB267D22-B710-49F3-846C-987A423C88FF}" dt="2023-12-31T06:18:29.532" v="143" actId="26606"/>
          <ac:spMkLst>
            <pc:docMk/>
            <pc:sldMk cId="3675207035" sldId="256"/>
            <ac:spMk id="29" creationId="{818010C1-DC06-49C2-A879-22A5A94F46D5}"/>
          </ac:spMkLst>
        </pc:spChg>
        <pc:spChg chg="add del">
          <ac:chgData name="ervins podgaiskis" userId="9375d879da46e548" providerId="LiveId" clId="{AB267D22-B710-49F3-846C-987A423C88FF}" dt="2023-12-31T06:18:19.256" v="133" actId="26606"/>
          <ac:spMkLst>
            <pc:docMk/>
            <pc:sldMk cId="3675207035" sldId="256"/>
            <ac:spMk id="35" creationId="{5BB14454-D00C-4958-BB39-F5F9F3ACD499}"/>
          </ac:spMkLst>
        </pc:spChg>
        <pc:spChg chg="add del">
          <ac:chgData name="ervins podgaiskis" userId="9375d879da46e548" providerId="LiveId" clId="{AB267D22-B710-49F3-846C-987A423C88FF}" dt="2023-12-31T06:18:19.256" v="133" actId="26606"/>
          <ac:spMkLst>
            <pc:docMk/>
            <pc:sldMk cId="3675207035" sldId="256"/>
            <ac:spMk id="38" creationId="{A1084370-0E70-4003-9787-3490FCC20E13}"/>
          </ac:spMkLst>
        </pc:spChg>
        <pc:spChg chg="add del">
          <ac:chgData name="ervins podgaiskis" userId="9375d879da46e548" providerId="LiveId" clId="{AB267D22-B710-49F3-846C-987A423C88FF}" dt="2023-12-31T06:16:30.440" v="103" actId="26606"/>
          <ac:spMkLst>
            <pc:docMk/>
            <pc:sldMk cId="3675207035" sldId="256"/>
            <ac:spMk id="39" creationId="{3BCB5F6A-9EB0-40B0-9D13-3023E9A20508}"/>
          </ac:spMkLst>
        </pc:spChg>
        <pc:spChg chg="add del">
          <ac:chgData name="ervins podgaiskis" userId="9375d879da46e548" providerId="LiveId" clId="{AB267D22-B710-49F3-846C-987A423C88FF}" dt="2023-12-31T06:18:33.677" v="145" actId="26606"/>
          <ac:spMkLst>
            <pc:docMk/>
            <pc:sldMk cId="3675207035" sldId="256"/>
            <ac:spMk id="50" creationId="{D94A7024-D948-494D-8920-BBA2DA07D15B}"/>
          </ac:spMkLst>
        </pc:spChg>
        <pc:spChg chg="add del">
          <ac:chgData name="ervins podgaiskis" userId="9375d879da46e548" providerId="LiveId" clId="{AB267D22-B710-49F3-846C-987A423C88FF}" dt="2023-12-31T06:18:07.494" v="129" actId="26606"/>
          <ac:spMkLst>
            <pc:docMk/>
            <pc:sldMk cId="3675207035" sldId="256"/>
            <ac:spMk id="59" creationId="{56412368-7E6B-4064-B6FA-72DF6DA0C2DB}"/>
          </ac:spMkLst>
        </pc:spChg>
        <pc:spChg chg="add del">
          <ac:chgData name="ervins podgaiskis" userId="9375d879da46e548" providerId="LiveId" clId="{AB267D22-B710-49F3-846C-987A423C88FF}" dt="2023-12-31T06:18:07.494" v="129" actId="26606"/>
          <ac:spMkLst>
            <pc:docMk/>
            <pc:sldMk cId="3675207035" sldId="256"/>
            <ac:spMk id="61" creationId="{8014FE20-9BCC-4219-A8AD-B1C110BD558D}"/>
          </ac:spMkLst>
        </pc:spChg>
        <pc:spChg chg="add del">
          <ac:chgData name="ervins podgaiskis" userId="9375d879da46e548" providerId="LiveId" clId="{AB267D22-B710-49F3-846C-987A423C88FF}" dt="2023-12-31T06:18:07.494" v="129" actId="26606"/>
          <ac:spMkLst>
            <pc:docMk/>
            <pc:sldMk cId="3675207035" sldId="256"/>
            <ac:spMk id="69" creationId="{82388B0B-738B-4313-8674-79D97E74A005}"/>
          </ac:spMkLst>
        </pc:spChg>
        <pc:spChg chg="add del">
          <ac:chgData name="ervins podgaiskis" userId="9375d879da46e548" providerId="LiveId" clId="{AB267D22-B710-49F3-846C-987A423C88FF}" dt="2023-12-31T06:18:18.068" v="131" actId="26606"/>
          <ac:spMkLst>
            <pc:docMk/>
            <pc:sldMk cId="3675207035" sldId="256"/>
            <ac:spMk id="75" creationId="{D0712110-0BC1-4B31-B3BB-63B44222E87F}"/>
          </ac:spMkLst>
        </pc:spChg>
        <pc:spChg chg="add del">
          <ac:chgData name="ervins podgaiskis" userId="9375d879da46e548" providerId="LiveId" clId="{AB267D22-B710-49F3-846C-987A423C88FF}" dt="2023-12-31T06:18:18.068" v="131" actId="26606"/>
          <ac:spMkLst>
            <pc:docMk/>
            <pc:sldMk cId="3675207035" sldId="256"/>
            <ac:spMk id="76" creationId="{4466B5F3-C053-4580-B04A-1EF949888280}"/>
          </ac:spMkLst>
        </pc:spChg>
        <pc:grpChg chg="add del">
          <ac:chgData name="ervins podgaiskis" userId="9375d879da46e548" providerId="LiveId" clId="{AB267D22-B710-49F3-846C-987A423C88FF}" dt="2023-12-31T06:16:30.440" v="103" actId="26606"/>
          <ac:grpSpMkLst>
            <pc:docMk/>
            <pc:sldMk cId="3675207035" sldId="256"/>
            <ac:grpSpMk id="27" creationId="{10BE40E3-5550-4CDD-B4FD-387C33EBF157}"/>
          </ac:grpSpMkLst>
        </pc:grpChg>
        <pc:grpChg chg="add del">
          <ac:chgData name="ervins podgaiskis" userId="9375d879da46e548" providerId="LiveId" clId="{AB267D22-B710-49F3-846C-987A423C88FF}" dt="2023-12-31T06:18:29.532" v="143" actId="26606"/>
          <ac:grpSpMkLst>
            <pc:docMk/>
            <pc:sldMk cId="3675207035" sldId="256"/>
            <ac:grpSpMk id="31" creationId="{C929FEA8-B524-492D-9E1B-D7CF0D1C167B}"/>
          </ac:grpSpMkLst>
        </pc:grpChg>
        <pc:grpChg chg="add del">
          <ac:chgData name="ervins podgaiskis" userId="9375d879da46e548" providerId="LiveId" clId="{AB267D22-B710-49F3-846C-987A423C88FF}" dt="2023-12-31T06:18:19.256" v="133" actId="26606"/>
          <ac:grpSpMkLst>
            <pc:docMk/>
            <pc:sldMk cId="3675207035" sldId="256"/>
            <ac:grpSpMk id="40" creationId="{2B7C66D2-22E8-4E8F-829B-050BFA7C86C5}"/>
          </ac:grpSpMkLst>
        </pc:grpChg>
        <pc:grpChg chg="add del">
          <ac:chgData name="ervins podgaiskis" userId="9375d879da46e548" providerId="LiveId" clId="{AB267D22-B710-49F3-846C-987A423C88FF}" dt="2023-12-31T06:18:33.677" v="145" actId="26606"/>
          <ac:grpSpMkLst>
            <pc:docMk/>
            <pc:sldMk cId="3675207035" sldId="256"/>
            <ac:grpSpMk id="41" creationId="{10BE40E3-5550-4CDD-B4FD-387C33EBF157}"/>
          </ac:grpSpMkLst>
        </pc:grpChg>
        <pc:grpChg chg="add del">
          <ac:chgData name="ervins podgaiskis" userId="9375d879da46e548" providerId="LiveId" clId="{AB267D22-B710-49F3-846C-987A423C88FF}" dt="2023-12-31T06:18:07.494" v="129" actId="26606"/>
          <ac:grpSpMkLst>
            <pc:docMk/>
            <pc:sldMk cId="3675207035" sldId="256"/>
            <ac:grpSpMk id="65" creationId="{36439133-030D-427C-AADE-2B48B1991785}"/>
          </ac:grpSpMkLst>
        </pc:grpChg>
        <pc:picChg chg="mod ord">
          <ac:chgData name="ervins podgaiskis" userId="9375d879da46e548" providerId="LiveId" clId="{AB267D22-B710-49F3-846C-987A423C88FF}" dt="2023-12-31T06:18:33.677" v="145" actId="26606"/>
          <ac:picMkLst>
            <pc:docMk/>
            <pc:sldMk cId="3675207035" sldId="256"/>
            <ac:picMk id="22" creationId="{499E2772-E51C-998D-7E5E-8CEFAF8D5BF6}"/>
          </ac:picMkLst>
        </pc:picChg>
        <pc:picChg chg="add del">
          <ac:chgData name="ervins podgaiskis" userId="9375d879da46e548" providerId="LiveId" clId="{AB267D22-B710-49F3-846C-987A423C88FF}" dt="2023-12-31T06:18:19.256" v="133" actId="26606"/>
          <ac:picMkLst>
            <pc:docMk/>
            <pc:sldMk cId="3675207035" sldId="256"/>
            <ac:picMk id="28" creationId="{1F5620B8-A2D8-4568-B566-F0453A0D9167}"/>
          </ac:picMkLst>
        </pc:picChg>
        <pc:picChg chg="add del">
          <ac:chgData name="ervins podgaiskis" userId="9375d879da46e548" providerId="LiveId" clId="{AB267D22-B710-49F3-846C-987A423C88FF}" dt="2023-12-31T06:18:19.256" v="133" actId="26606"/>
          <ac:picMkLst>
            <pc:docMk/>
            <pc:sldMk cId="3675207035" sldId="256"/>
            <ac:picMk id="53" creationId="{3635D2BC-4EDA-4A3E-83BF-035608099BD5}"/>
          </ac:picMkLst>
        </pc:picChg>
        <pc:picChg chg="add del">
          <ac:chgData name="ervins podgaiskis" userId="9375d879da46e548" providerId="LiveId" clId="{AB267D22-B710-49F3-846C-987A423C88FF}" dt="2023-12-31T06:18:07.494" v="129" actId="26606"/>
          <ac:picMkLst>
            <pc:docMk/>
            <pc:sldMk cId="3675207035" sldId="256"/>
            <ac:picMk id="71" creationId="{6DF84359-5DD6-461B-9519-90AA2F46C1BE}"/>
          </ac:picMkLst>
        </pc:picChg>
        <pc:picChg chg="add del">
          <ac:chgData name="ervins podgaiskis" userId="9375d879da46e548" providerId="LiveId" clId="{AB267D22-B710-49F3-846C-987A423C88FF}" dt="2023-12-31T06:18:18.068" v="131" actId="26606"/>
          <ac:picMkLst>
            <pc:docMk/>
            <pc:sldMk cId="3675207035" sldId="256"/>
            <ac:picMk id="78" creationId="{25CED634-E2D0-4AB7-96DD-816C9B52C5CF}"/>
          </ac:picMkLst>
        </pc:picChg>
        <pc:cxnChg chg="add del">
          <ac:chgData name="ervins podgaiskis" userId="9375d879da46e548" providerId="LiveId" clId="{AB267D22-B710-49F3-846C-987A423C88FF}" dt="2023-12-31T06:51:18.018" v="632"/>
          <ac:cxnSpMkLst>
            <pc:docMk/>
            <pc:sldMk cId="3675207035" sldId="256"/>
            <ac:cxnSpMk id="17" creationId="{7FAC7B62-8ACC-41ED-80AB-8D1CDF38B9E4}"/>
          </ac:cxnSpMkLst>
        </pc:cxnChg>
        <pc:cxnChg chg="add del">
          <ac:chgData name="ervins podgaiskis" userId="9375d879da46e548" providerId="LiveId" clId="{AB267D22-B710-49F3-846C-987A423C88FF}" dt="2023-12-31T06:51:18.018" v="632"/>
          <ac:cxnSpMkLst>
            <pc:docMk/>
            <pc:sldMk cId="3675207035" sldId="256"/>
            <ac:cxnSpMk id="19" creationId="{945FF525-9A83-4625-99D9-B267BDE077E7}"/>
          </ac:cxnSpMkLst>
        </pc:cxnChg>
        <pc:cxnChg chg="add del">
          <ac:chgData name="ervins podgaiskis" userId="9375d879da46e548" providerId="LiveId" clId="{AB267D22-B710-49F3-846C-987A423C88FF}" dt="2023-12-31T06:51:18.018" v="632"/>
          <ac:cxnSpMkLst>
            <pc:docMk/>
            <pc:sldMk cId="3675207035" sldId="256"/>
            <ac:cxnSpMk id="25" creationId="{61FF92BA-874E-408A-BFAD-416A7FFE5976}"/>
          </ac:cxnSpMkLst>
        </pc:cxnChg>
        <pc:cxnChg chg="add del">
          <ac:chgData name="ervins podgaiskis" userId="9375d879da46e548" providerId="LiveId" clId="{AB267D22-B710-49F3-846C-987A423C88FF}" dt="2023-12-31T06:18:19.256" v="133" actId="26606"/>
          <ac:cxnSpMkLst>
            <pc:docMk/>
            <pc:sldMk cId="3675207035" sldId="256"/>
            <ac:cxnSpMk id="30" creationId="{1C7D2BA4-4B7A-4596-8BCC-5CF715423894}"/>
          </ac:cxnSpMkLst>
        </pc:cxnChg>
        <pc:cxnChg chg="add del">
          <ac:chgData name="ervins podgaiskis" userId="9375d879da46e548" providerId="LiveId" clId="{AB267D22-B710-49F3-846C-987A423C88FF}" dt="2023-12-31T06:18:19.256" v="133" actId="26606"/>
          <ac:cxnSpMkLst>
            <pc:docMk/>
            <pc:sldMk cId="3675207035" sldId="256"/>
            <ac:cxnSpMk id="33" creationId="{C9D4B225-18E9-4C5B-94D8-2ABE6D161E4A}"/>
          </ac:cxnSpMkLst>
        </pc:cxnChg>
        <pc:cxnChg chg="add del">
          <ac:chgData name="ervins podgaiskis" userId="9375d879da46e548" providerId="LiveId" clId="{AB267D22-B710-49F3-846C-987A423C88FF}" dt="2023-12-31T06:18:19.256" v="133" actId="26606"/>
          <ac:cxnSpMkLst>
            <pc:docMk/>
            <pc:sldMk cId="3675207035" sldId="256"/>
            <ac:cxnSpMk id="36" creationId="{28A657A7-C4E5-425B-98FA-BB817FF7BFB0}"/>
          </ac:cxnSpMkLst>
        </pc:cxnChg>
        <pc:cxnChg chg="add del">
          <ac:chgData name="ervins podgaiskis" userId="9375d879da46e548" providerId="LiveId" clId="{AB267D22-B710-49F3-846C-987A423C88FF}" dt="2023-12-31T06:18:29.532" v="143" actId="26606"/>
          <ac:cxnSpMkLst>
            <pc:docMk/>
            <pc:sldMk cId="3675207035" sldId="256"/>
            <ac:cxnSpMk id="37" creationId="{FA2F8AFE-17D5-4D84-BEE2-F0CAE81E6DAF}"/>
          </ac:cxnSpMkLst>
        </pc:cxnChg>
        <pc:cxnChg chg="add del">
          <ac:chgData name="ervins podgaiskis" userId="9375d879da46e548" providerId="LiveId" clId="{AB267D22-B710-49F3-846C-987A423C88FF}" dt="2023-12-31T06:18:19.256" v="133" actId="26606"/>
          <ac:cxnSpMkLst>
            <pc:docMk/>
            <pc:sldMk cId="3675207035" sldId="256"/>
            <ac:cxnSpMk id="54" creationId="{A3C86EB9-7FA9-42F7-B348-A7FD17436A94}"/>
          </ac:cxnSpMkLst>
        </pc:cxnChg>
        <pc:cxnChg chg="add del">
          <ac:chgData name="ervins podgaiskis" userId="9375d879da46e548" providerId="LiveId" clId="{AB267D22-B710-49F3-846C-987A423C88FF}" dt="2023-12-31T06:18:07.494" v="129" actId="26606"/>
          <ac:cxnSpMkLst>
            <pc:docMk/>
            <pc:sldMk cId="3675207035" sldId="256"/>
            <ac:cxnSpMk id="63" creationId="{A661C966-C6C8-4667-903D-E68521C357FC}"/>
          </ac:cxnSpMkLst>
        </pc:cxnChg>
        <pc:cxnChg chg="add del">
          <ac:chgData name="ervins podgaiskis" userId="9375d879da46e548" providerId="LiveId" clId="{AB267D22-B710-49F3-846C-987A423C88FF}" dt="2023-12-31T06:18:07.494" v="129" actId="26606"/>
          <ac:cxnSpMkLst>
            <pc:docMk/>
            <pc:sldMk cId="3675207035" sldId="256"/>
            <ac:cxnSpMk id="73" creationId="{E90BC892-CE86-41EE-8A3B-2178D5170C7C}"/>
          </ac:cxnSpMkLst>
        </pc:cxnChg>
        <pc:cxnChg chg="add del">
          <ac:chgData name="ervins podgaiskis" userId="9375d879da46e548" providerId="LiveId" clId="{AB267D22-B710-49F3-846C-987A423C88FF}" dt="2023-12-31T06:18:18.068" v="131" actId="26606"/>
          <ac:cxnSpMkLst>
            <pc:docMk/>
            <pc:sldMk cId="3675207035" sldId="256"/>
            <ac:cxnSpMk id="77" creationId="{FA6123F2-4B61-414F-A7E5-5B7828EACAE2}"/>
          </ac:cxnSpMkLst>
        </pc:cxnChg>
        <pc:cxnChg chg="add del">
          <ac:chgData name="ervins podgaiskis" userId="9375d879da46e548" providerId="LiveId" clId="{AB267D22-B710-49F3-846C-987A423C88FF}" dt="2023-12-31T06:18:18.068" v="131" actId="26606"/>
          <ac:cxnSpMkLst>
            <pc:docMk/>
            <pc:sldMk cId="3675207035" sldId="256"/>
            <ac:cxnSpMk id="79" creationId="{FCDDCDFB-696D-4FDF-9B58-24F71B7C37BC}"/>
          </ac:cxnSpMkLst>
        </pc:cxnChg>
      </pc:sldChg>
      <pc:sldChg chg="addSp delSp modSp mod modTransition setBg delDesignElem">
        <pc:chgData name="ervins podgaiskis" userId="9375d879da46e548" providerId="LiveId" clId="{AB267D22-B710-49F3-846C-987A423C88FF}" dt="2023-12-31T12:52:57.736" v="4406"/>
        <pc:sldMkLst>
          <pc:docMk/>
          <pc:sldMk cId="929705404" sldId="257"/>
        </pc:sldMkLst>
        <pc:spChg chg="mod">
          <ac:chgData name="ervins podgaiskis" userId="9375d879da46e548" providerId="LiveId" clId="{AB267D22-B710-49F3-846C-987A423C88FF}" dt="2023-12-31T06:52:35.618" v="649" actId="26606"/>
          <ac:spMkLst>
            <pc:docMk/>
            <pc:sldMk cId="929705404" sldId="257"/>
            <ac:spMk id="2" creationId="{B7001437-DC26-AF3B-6D18-D0A7DB9AE8B7}"/>
          </ac:spMkLst>
        </pc:spChg>
        <pc:spChg chg="add del mod">
          <ac:chgData name="ervins podgaiskis" userId="9375d879da46e548" providerId="LiveId" clId="{AB267D22-B710-49F3-846C-987A423C88FF}" dt="2023-12-31T06:14:53.221" v="87" actId="26606"/>
          <ac:spMkLst>
            <pc:docMk/>
            <pc:sldMk cId="929705404" sldId="257"/>
            <ac:spMk id="3" creationId="{CD39CDE6-8CBC-D08B-1BCD-9C59E5A6AC49}"/>
          </ac:spMkLst>
        </pc:spChg>
        <pc:spChg chg="add del">
          <ac:chgData name="ervins podgaiskis" userId="9375d879da46e548" providerId="LiveId" clId="{AB267D22-B710-49F3-846C-987A423C88FF}" dt="2023-12-31T06:16:58.268" v="109" actId="26606"/>
          <ac:spMkLst>
            <pc:docMk/>
            <pc:sldMk cId="929705404" sldId="257"/>
            <ac:spMk id="13" creationId="{52BE4420-3B5F-4549-8B4A-77855B8215EC}"/>
          </ac:spMkLst>
        </pc:spChg>
        <pc:spChg chg="add del">
          <ac:chgData name="ervins podgaiskis" userId="9375d879da46e548" providerId="LiveId" clId="{AB267D22-B710-49F3-846C-987A423C88FF}" dt="2023-12-31T06:16:58.268" v="109" actId="26606"/>
          <ac:spMkLst>
            <pc:docMk/>
            <pc:sldMk cId="929705404" sldId="257"/>
            <ac:spMk id="14" creationId="{A75876F6-95D4-48CB-8E3E-4401A96E25A4}"/>
          </ac:spMkLst>
        </pc:spChg>
        <pc:spChg chg="add del">
          <ac:chgData name="ervins podgaiskis" userId="9375d879da46e548" providerId="LiveId" clId="{AB267D22-B710-49F3-846C-987A423C88FF}" dt="2023-12-31T06:16:58.268" v="109" actId="26606"/>
          <ac:spMkLst>
            <pc:docMk/>
            <pc:sldMk cId="929705404" sldId="257"/>
            <ac:spMk id="15" creationId="{D1B84719-90BB-4D0C-92D8-61DC5512B34B}"/>
          </ac:spMkLst>
        </pc:spChg>
        <pc:spChg chg="add del">
          <ac:chgData name="ervins podgaiskis" userId="9375d879da46e548" providerId="LiveId" clId="{AB267D22-B710-49F3-846C-987A423C88FF}" dt="2023-12-31T06:51:18.018" v="632"/>
          <ac:spMkLst>
            <pc:docMk/>
            <pc:sldMk cId="929705404" sldId="257"/>
            <ac:spMk id="16" creationId="{5105D448-4A6C-48A3-8C3C-71AF58F3E506}"/>
          </ac:spMkLst>
        </pc:spChg>
        <pc:spChg chg="add del">
          <ac:chgData name="ervins podgaiskis" userId="9375d879da46e548" providerId="LiveId" clId="{AB267D22-B710-49F3-846C-987A423C88FF}" dt="2023-12-31T06:18:23.830" v="140" actId="26606"/>
          <ac:spMkLst>
            <pc:docMk/>
            <pc:sldMk cId="929705404" sldId="257"/>
            <ac:spMk id="17" creationId="{6C4028FD-8BAA-4A19-BFDE-594D991B7552}"/>
          </ac:spMkLst>
        </pc:spChg>
        <pc:spChg chg="add del">
          <ac:chgData name="ervins podgaiskis" userId="9375d879da46e548" providerId="LiveId" clId="{AB267D22-B710-49F3-846C-987A423C88FF}" dt="2023-12-31T06:51:18.018" v="632"/>
          <ac:spMkLst>
            <pc:docMk/>
            <pc:sldMk cId="929705404" sldId="257"/>
            <ac:spMk id="18" creationId="{4025579F-C5D8-43BE-AF84-3E66A482C567}"/>
          </ac:spMkLst>
        </pc:spChg>
        <pc:spChg chg="add">
          <ac:chgData name="ervins podgaiskis" userId="9375d879da46e548" providerId="LiveId" clId="{AB267D22-B710-49F3-846C-987A423C88FF}" dt="2023-12-31T06:52:35.618" v="649" actId="26606"/>
          <ac:spMkLst>
            <pc:docMk/>
            <pc:sldMk cId="929705404" sldId="257"/>
            <ac:spMk id="19" creationId="{482E7304-2AC2-4A5C-924D-A6AC3FFC5EAC}"/>
          </ac:spMkLst>
        </pc:spChg>
        <pc:spChg chg="add del">
          <ac:chgData name="ervins podgaiskis" userId="9375d879da46e548" providerId="LiveId" clId="{AB267D22-B710-49F3-846C-987A423C88FF}" dt="2023-12-31T06:16:58.268" v="109" actId="26606"/>
          <ac:spMkLst>
            <pc:docMk/>
            <pc:sldMk cId="929705404" sldId="257"/>
            <ac:spMk id="22" creationId="{7B407EC4-5D16-4845-9840-4E28622B6568}"/>
          </ac:spMkLst>
        </pc:spChg>
        <pc:spChg chg="add">
          <ac:chgData name="ervins podgaiskis" userId="9375d879da46e548" providerId="LiveId" clId="{AB267D22-B710-49F3-846C-987A423C88FF}" dt="2023-12-31T06:52:35.618" v="649" actId="26606"/>
          <ac:spMkLst>
            <pc:docMk/>
            <pc:sldMk cId="929705404" sldId="257"/>
            <ac:spMk id="23" creationId="{A3C183B1-1D4B-4E3D-A02E-A426E3BFA016}"/>
          </ac:spMkLst>
        </pc:spChg>
        <pc:spChg chg="add del">
          <ac:chgData name="ervins podgaiskis" userId="9375d879da46e548" providerId="LiveId" clId="{AB267D22-B710-49F3-846C-987A423C88FF}" dt="2023-12-31T06:17:02.307" v="113" actId="26606"/>
          <ac:spMkLst>
            <pc:docMk/>
            <pc:sldMk cId="929705404" sldId="257"/>
            <ac:spMk id="28" creationId="{52BE4420-3B5F-4549-8B4A-77855B8215EC}"/>
          </ac:spMkLst>
        </pc:spChg>
        <pc:spChg chg="add del">
          <ac:chgData name="ervins podgaiskis" userId="9375d879da46e548" providerId="LiveId" clId="{AB267D22-B710-49F3-846C-987A423C88FF}" dt="2023-12-31T06:17:02.307" v="113" actId="26606"/>
          <ac:spMkLst>
            <pc:docMk/>
            <pc:sldMk cId="929705404" sldId="257"/>
            <ac:spMk id="29" creationId="{A75876F6-95D4-48CB-8E3E-4401A96E25A4}"/>
          </ac:spMkLst>
        </pc:spChg>
        <pc:spChg chg="add del">
          <ac:chgData name="ervins podgaiskis" userId="9375d879da46e548" providerId="LiveId" clId="{AB267D22-B710-49F3-846C-987A423C88FF}" dt="2023-12-31T06:17:02.307" v="113" actId="26606"/>
          <ac:spMkLst>
            <pc:docMk/>
            <pc:sldMk cId="929705404" sldId="257"/>
            <ac:spMk id="30" creationId="{D1B84719-90BB-4D0C-92D8-61DC5512B34B}"/>
          </ac:spMkLst>
        </pc:spChg>
        <pc:spChg chg="add del">
          <ac:chgData name="ervins podgaiskis" userId="9375d879da46e548" providerId="LiveId" clId="{AB267D22-B710-49F3-846C-987A423C88FF}" dt="2023-12-31T06:17:02.307" v="113" actId="26606"/>
          <ac:spMkLst>
            <pc:docMk/>
            <pc:sldMk cId="929705404" sldId="257"/>
            <ac:spMk id="31" creationId="{7B407EC4-5D16-4845-9840-4E28622B6568}"/>
          </ac:spMkLst>
        </pc:spChg>
        <pc:grpChg chg="add del">
          <ac:chgData name="ervins podgaiskis" userId="9375d879da46e548" providerId="LiveId" clId="{AB267D22-B710-49F3-846C-987A423C88FF}" dt="2023-12-31T06:17:01.288" v="111" actId="26606"/>
          <ac:grpSpMkLst>
            <pc:docMk/>
            <pc:sldMk cId="929705404" sldId="257"/>
            <ac:grpSpMk id="24" creationId="{E7DEDD00-5E71-418B-9C3C-9B71B018221A}"/>
          </ac:grpSpMkLst>
        </pc:grpChg>
        <pc:grpChg chg="add del">
          <ac:chgData name="ervins podgaiskis" userId="9375d879da46e548" providerId="LiveId" clId="{AB267D22-B710-49F3-846C-987A423C88FF}" dt="2023-12-31T06:18:27.775" v="142" actId="26606"/>
          <ac:grpSpMkLst>
            <pc:docMk/>
            <pc:sldMk cId="929705404" sldId="257"/>
            <ac:grpSpMk id="33" creationId="{E7DEDD00-5E71-418B-9C3C-9B71B018221A}"/>
          </ac:grpSpMkLst>
        </pc:grpChg>
        <pc:graphicFrameChg chg="add del">
          <ac:chgData name="ervins podgaiskis" userId="9375d879da46e548" providerId="LiveId" clId="{AB267D22-B710-49F3-846C-987A423C88FF}" dt="2023-12-31T06:14:48.823" v="82" actId="26606"/>
          <ac:graphicFrameMkLst>
            <pc:docMk/>
            <pc:sldMk cId="929705404" sldId="257"/>
            <ac:graphicFrameMk id="5" creationId="{AB5ADCC4-1D4D-7CF9-88B5-A5274099835E}"/>
          </ac:graphicFrameMkLst>
        </pc:graphicFrameChg>
        <pc:graphicFrameChg chg="add del">
          <ac:chgData name="ervins podgaiskis" userId="9375d879da46e548" providerId="LiveId" clId="{AB267D22-B710-49F3-846C-987A423C88FF}" dt="2023-12-31T06:14:52.332" v="84" actId="26606"/>
          <ac:graphicFrameMkLst>
            <pc:docMk/>
            <pc:sldMk cId="929705404" sldId="257"/>
            <ac:graphicFrameMk id="7" creationId="{D1B0F40D-D142-94C9-C600-01D8D5C61CDB}"/>
          </ac:graphicFrameMkLst>
        </pc:graphicFrameChg>
        <pc:graphicFrameChg chg="add del">
          <ac:chgData name="ervins podgaiskis" userId="9375d879da46e548" providerId="LiveId" clId="{AB267D22-B710-49F3-846C-987A423C88FF}" dt="2023-12-31T06:14:53.201" v="86" actId="26606"/>
          <ac:graphicFrameMkLst>
            <pc:docMk/>
            <pc:sldMk cId="929705404" sldId="257"/>
            <ac:graphicFrameMk id="9" creationId="{1975B59B-AE37-A449-FE04-70A1208A1681}"/>
          </ac:graphicFrameMkLst>
        </pc:graphicFrameChg>
        <pc:graphicFrameChg chg="add mod modGraphic">
          <ac:chgData name="ervins podgaiskis" userId="9375d879da46e548" providerId="LiveId" clId="{AB267D22-B710-49F3-846C-987A423C88FF}" dt="2023-12-31T07:15:41.329" v="684" actId="20577"/>
          <ac:graphicFrameMkLst>
            <pc:docMk/>
            <pc:sldMk cId="929705404" sldId="257"/>
            <ac:graphicFrameMk id="11" creationId="{AB5ADCC4-1D4D-7CF9-88B5-A5274099835E}"/>
          </ac:graphicFrameMkLst>
        </pc:graphicFrameChg>
        <pc:cxnChg chg="add del">
          <ac:chgData name="ervins podgaiskis" userId="9375d879da46e548" providerId="LiveId" clId="{AB267D22-B710-49F3-846C-987A423C88FF}" dt="2023-12-31T06:51:18.018" v="632"/>
          <ac:cxnSpMkLst>
            <pc:docMk/>
            <pc:sldMk cId="929705404" sldId="257"/>
            <ac:cxnSpMk id="20" creationId="{61FF92BA-874E-408A-BFAD-416A7FFE5976}"/>
          </ac:cxnSpMkLst>
        </pc:cxnChg>
        <pc:cxnChg chg="add">
          <ac:chgData name="ervins podgaiskis" userId="9375d879da46e548" providerId="LiveId" clId="{AB267D22-B710-49F3-846C-987A423C88FF}" dt="2023-12-31T06:52:35.618" v="649" actId="26606"/>
          <ac:cxnSpMkLst>
            <pc:docMk/>
            <pc:sldMk cId="929705404" sldId="257"/>
            <ac:cxnSpMk id="21" creationId="{D259FEF2-F6A5-442F-BA10-4E39EECD0ABE}"/>
          </ac:cxnSpMkLst>
        </pc:cxnChg>
      </pc:sldChg>
      <pc:sldChg chg="addSp delSp modSp new mod modTransition setBg modClrScheme chgLayout">
        <pc:chgData name="ervins podgaiskis" userId="9375d879da46e548" providerId="LiveId" clId="{AB267D22-B710-49F3-846C-987A423C88FF}" dt="2023-12-31T12:52:50.382" v="4403"/>
        <pc:sldMkLst>
          <pc:docMk/>
          <pc:sldMk cId="2036228864" sldId="258"/>
        </pc:sldMkLst>
        <pc:spChg chg="mod ord">
          <ac:chgData name="ervins podgaiskis" userId="9375d879da46e548" providerId="LiveId" clId="{AB267D22-B710-49F3-846C-987A423C88FF}" dt="2023-12-31T06:51:29.369" v="635"/>
          <ac:spMkLst>
            <pc:docMk/>
            <pc:sldMk cId="2036228864" sldId="258"/>
            <ac:spMk id="2" creationId="{23B28598-1877-706E-FD33-C88D9301D51E}"/>
          </ac:spMkLst>
        </pc:spChg>
        <pc:spChg chg="add del mod ord">
          <ac:chgData name="ervins podgaiskis" userId="9375d879da46e548" providerId="LiveId" clId="{AB267D22-B710-49F3-846C-987A423C88FF}" dt="2023-12-31T06:51:29.369" v="635"/>
          <ac:spMkLst>
            <pc:docMk/>
            <pc:sldMk cId="2036228864" sldId="258"/>
            <ac:spMk id="3" creationId="{E57CAAFE-31EA-9193-24B1-13706BE5A6FE}"/>
          </ac:spMkLst>
        </pc:spChg>
        <pc:spChg chg="add del mod ord">
          <ac:chgData name="ervins podgaiskis" userId="9375d879da46e548" providerId="LiveId" clId="{AB267D22-B710-49F3-846C-987A423C88FF}" dt="2023-12-31T06:31:04.332" v="295" actId="700"/>
          <ac:spMkLst>
            <pc:docMk/>
            <pc:sldMk cId="2036228864" sldId="258"/>
            <ac:spMk id="4" creationId="{EB663678-AA15-9B33-14B0-9B6A6538DE71}"/>
          </ac:spMkLst>
        </pc:spChg>
        <pc:spChg chg="add del mod ord">
          <ac:chgData name="ervins podgaiskis" userId="9375d879da46e548" providerId="LiveId" clId="{AB267D22-B710-49F3-846C-987A423C88FF}" dt="2023-12-31T06:31:04.332" v="295" actId="700"/>
          <ac:spMkLst>
            <pc:docMk/>
            <pc:sldMk cId="2036228864" sldId="258"/>
            <ac:spMk id="5" creationId="{482A852E-F88A-8711-90DB-FE55EE8239BD}"/>
          </ac:spMkLst>
        </pc:spChg>
        <pc:spChg chg="add mod ord">
          <ac:chgData name="ervins podgaiskis" userId="9375d879da46e548" providerId="LiveId" clId="{AB267D22-B710-49F3-846C-987A423C88FF}" dt="2023-12-31T07:14:34.544" v="678" actId="20577"/>
          <ac:spMkLst>
            <pc:docMk/>
            <pc:sldMk cId="2036228864" sldId="258"/>
            <ac:spMk id="6" creationId="{CEA1BD5E-D16D-2F03-4E01-A80A73B07FF3}"/>
          </ac:spMkLst>
        </pc:spChg>
        <pc:spChg chg="add del">
          <ac:chgData name="ervins podgaiskis" userId="9375d879da46e548" providerId="LiveId" clId="{AB267D22-B710-49F3-846C-987A423C88FF}" dt="2023-12-31T06:48:05.521" v="615" actId="26606"/>
          <ac:spMkLst>
            <pc:docMk/>
            <pc:sldMk cId="2036228864" sldId="258"/>
            <ac:spMk id="11" creationId="{038E7D36-B1C9-463C-983F-AEA5810A60D0}"/>
          </ac:spMkLst>
        </pc:spChg>
        <pc:spChg chg="add del">
          <ac:chgData name="ervins podgaiskis" userId="9375d879da46e548" providerId="LiveId" clId="{AB267D22-B710-49F3-846C-987A423C88FF}" dt="2023-12-31T06:48:05.521" v="615" actId="26606"/>
          <ac:spMkLst>
            <pc:docMk/>
            <pc:sldMk cId="2036228864" sldId="258"/>
            <ac:spMk id="13" creationId="{37B9A221-B33F-47C2-85FF-2C8F363D797B}"/>
          </ac:spMkLst>
        </pc:spChg>
        <pc:spChg chg="add del">
          <ac:chgData name="ervins podgaiskis" userId="9375d879da46e548" providerId="LiveId" clId="{AB267D22-B710-49F3-846C-987A423C88FF}" dt="2023-12-31T06:48:05.521" v="615" actId="26606"/>
          <ac:spMkLst>
            <pc:docMk/>
            <pc:sldMk cId="2036228864" sldId="258"/>
            <ac:spMk id="15" creationId="{CD0E0EF1-7626-4514-9337-271DD661B1EB}"/>
          </ac:spMkLst>
        </pc:spChg>
        <pc:spChg chg="add del">
          <ac:chgData name="ervins podgaiskis" userId="9375d879da46e548" providerId="LiveId" clId="{AB267D22-B710-49F3-846C-987A423C88FF}" dt="2023-12-31T06:48:05.521" v="615" actId="26606"/>
          <ac:spMkLst>
            <pc:docMk/>
            <pc:sldMk cId="2036228864" sldId="258"/>
            <ac:spMk id="17" creationId="{5F0B1492-9A00-4F80-8771-0BB2C2C4353C}"/>
          </ac:spMkLst>
        </pc:spChg>
        <pc:spChg chg="add del">
          <ac:chgData name="ervins podgaiskis" userId="9375d879da46e548" providerId="LiveId" clId="{AB267D22-B710-49F3-846C-987A423C88FF}" dt="2023-12-31T06:48:05.521" v="615" actId="26606"/>
          <ac:spMkLst>
            <pc:docMk/>
            <pc:sldMk cId="2036228864" sldId="258"/>
            <ac:spMk id="23" creationId="{5105D448-4A6C-48A3-8C3C-71AF58F3E506}"/>
          </ac:spMkLst>
        </pc:spChg>
        <pc:spChg chg="add del">
          <ac:chgData name="ervins podgaiskis" userId="9375d879da46e548" providerId="LiveId" clId="{AB267D22-B710-49F3-846C-987A423C88FF}" dt="2023-12-31T06:48:05.521" v="615" actId="26606"/>
          <ac:spMkLst>
            <pc:docMk/>
            <pc:sldMk cId="2036228864" sldId="258"/>
            <ac:spMk id="25" creationId="{4025579F-C5D8-43BE-AF84-3E66A482C567}"/>
          </ac:spMkLst>
        </pc:spChg>
        <pc:spChg chg="add del">
          <ac:chgData name="ervins podgaiskis" userId="9375d879da46e548" providerId="LiveId" clId="{AB267D22-B710-49F3-846C-987A423C88FF}" dt="2023-12-31T06:48:06.399" v="617" actId="26606"/>
          <ac:spMkLst>
            <pc:docMk/>
            <pc:sldMk cId="2036228864" sldId="258"/>
            <ac:spMk id="29" creationId="{038E7D36-B1C9-463C-983F-AEA5810A60D0}"/>
          </ac:spMkLst>
        </pc:spChg>
        <pc:spChg chg="add del">
          <ac:chgData name="ervins podgaiskis" userId="9375d879da46e548" providerId="LiveId" clId="{AB267D22-B710-49F3-846C-987A423C88FF}" dt="2023-12-31T06:48:06.399" v="617" actId="26606"/>
          <ac:spMkLst>
            <pc:docMk/>
            <pc:sldMk cId="2036228864" sldId="258"/>
            <ac:spMk id="30" creationId="{37B9A221-B33F-47C2-85FF-2C8F363D797B}"/>
          </ac:spMkLst>
        </pc:spChg>
        <pc:spChg chg="add del">
          <ac:chgData name="ervins podgaiskis" userId="9375d879da46e548" providerId="LiveId" clId="{AB267D22-B710-49F3-846C-987A423C88FF}" dt="2023-12-31T06:48:06.399" v="617" actId="26606"/>
          <ac:spMkLst>
            <pc:docMk/>
            <pc:sldMk cId="2036228864" sldId="258"/>
            <ac:spMk id="31" creationId="{CD0E0EF1-7626-4514-9337-271DD661B1EB}"/>
          </ac:spMkLst>
        </pc:spChg>
        <pc:spChg chg="add del">
          <ac:chgData name="ervins podgaiskis" userId="9375d879da46e548" providerId="LiveId" clId="{AB267D22-B710-49F3-846C-987A423C88FF}" dt="2023-12-31T06:48:06.399" v="617" actId="26606"/>
          <ac:spMkLst>
            <pc:docMk/>
            <pc:sldMk cId="2036228864" sldId="258"/>
            <ac:spMk id="32" creationId="{5F0B1492-9A00-4F80-8771-0BB2C2C4353C}"/>
          </ac:spMkLst>
        </pc:spChg>
        <pc:spChg chg="add del">
          <ac:chgData name="ervins podgaiskis" userId="9375d879da46e548" providerId="LiveId" clId="{AB267D22-B710-49F3-846C-987A423C88FF}" dt="2023-12-31T06:48:06.399" v="617" actId="26606"/>
          <ac:spMkLst>
            <pc:docMk/>
            <pc:sldMk cId="2036228864" sldId="258"/>
            <ac:spMk id="35" creationId="{924D84CD-5280-4B52-B96E-8EDAA2B20C51}"/>
          </ac:spMkLst>
        </pc:spChg>
        <pc:spChg chg="add del">
          <ac:chgData name="ervins podgaiskis" userId="9375d879da46e548" providerId="LiveId" clId="{AB267D22-B710-49F3-846C-987A423C88FF}" dt="2023-12-31T06:48:06.399" v="617" actId="26606"/>
          <ac:spMkLst>
            <pc:docMk/>
            <pc:sldMk cId="2036228864" sldId="258"/>
            <ac:spMk id="36" creationId="{603A6265-E10C-4B85-9C20-E75FCAF9CC63}"/>
          </ac:spMkLst>
        </pc:spChg>
        <pc:spChg chg="add del">
          <ac:chgData name="ervins podgaiskis" userId="9375d879da46e548" providerId="LiveId" clId="{AB267D22-B710-49F3-846C-987A423C88FF}" dt="2023-12-31T06:48:08.265" v="619" actId="26606"/>
          <ac:spMkLst>
            <pc:docMk/>
            <pc:sldMk cId="2036228864" sldId="258"/>
            <ac:spMk id="39" creationId="{038E7D36-B1C9-463C-983F-AEA5810A60D0}"/>
          </ac:spMkLst>
        </pc:spChg>
        <pc:spChg chg="add del">
          <ac:chgData name="ervins podgaiskis" userId="9375d879da46e548" providerId="LiveId" clId="{AB267D22-B710-49F3-846C-987A423C88FF}" dt="2023-12-31T06:48:08.265" v="619" actId="26606"/>
          <ac:spMkLst>
            <pc:docMk/>
            <pc:sldMk cId="2036228864" sldId="258"/>
            <ac:spMk id="40" creationId="{37B9A221-B33F-47C2-85FF-2C8F363D797B}"/>
          </ac:spMkLst>
        </pc:spChg>
        <pc:spChg chg="add del">
          <ac:chgData name="ervins podgaiskis" userId="9375d879da46e548" providerId="LiveId" clId="{AB267D22-B710-49F3-846C-987A423C88FF}" dt="2023-12-31T06:48:08.265" v="619" actId="26606"/>
          <ac:spMkLst>
            <pc:docMk/>
            <pc:sldMk cId="2036228864" sldId="258"/>
            <ac:spMk id="41" creationId="{CD0E0EF1-7626-4514-9337-271DD661B1EB}"/>
          </ac:spMkLst>
        </pc:spChg>
        <pc:spChg chg="add del">
          <ac:chgData name="ervins podgaiskis" userId="9375d879da46e548" providerId="LiveId" clId="{AB267D22-B710-49F3-846C-987A423C88FF}" dt="2023-12-31T06:48:08.265" v="619" actId="26606"/>
          <ac:spMkLst>
            <pc:docMk/>
            <pc:sldMk cId="2036228864" sldId="258"/>
            <ac:spMk id="42" creationId="{5F0B1492-9A00-4F80-8771-0BB2C2C4353C}"/>
          </ac:spMkLst>
        </pc:spChg>
        <pc:spChg chg="add del">
          <ac:chgData name="ervins podgaiskis" userId="9375d879da46e548" providerId="LiveId" clId="{AB267D22-B710-49F3-846C-987A423C88FF}" dt="2023-12-31T06:48:08.265" v="619" actId="26606"/>
          <ac:spMkLst>
            <pc:docMk/>
            <pc:sldMk cId="2036228864" sldId="258"/>
            <ac:spMk id="45" creationId="{ABB9488E-CCD7-40EB-A47D-CD30D3BB68C4}"/>
          </ac:spMkLst>
        </pc:spChg>
        <pc:spChg chg="add del">
          <ac:chgData name="ervins podgaiskis" userId="9375d879da46e548" providerId="LiveId" clId="{AB267D22-B710-49F3-846C-987A423C88FF}" dt="2023-12-31T06:48:08.265" v="619" actId="26606"/>
          <ac:spMkLst>
            <pc:docMk/>
            <pc:sldMk cId="2036228864" sldId="258"/>
            <ac:spMk id="46" creationId="{943879FB-5E6C-4203-AC25-A44F3CE4E90E}"/>
          </ac:spMkLst>
        </pc:spChg>
        <pc:spChg chg="add del">
          <ac:chgData name="ervins podgaiskis" userId="9375d879da46e548" providerId="LiveId" clId="{AB267D22-B710-49F3-846C-987A423C88FF}" dt="2023-12-31T06:48:18.334" v="621" actId="26606"/>
          <ac:spMkLst>
            <pc:docMk/>
            <pc:sldMk cId="2036228864" sldId="258"/>
            <ac:spMk id="49" creationId="{038E7D36-B1C9-463C-983F-AEA5810A60D0}"/>
          </ac:spMkLst>
        </pc:spChg>
        <pc:spChg chg="add del">
          <ac:chgData name="ervins podgaiskis" userId="9375d879da46e548" providerId="LiveId" clId="{AB267D22-B710-49F3-846C-987A423C88FF}" dt="2023-12-31T06:48:18.334" v="621" actId="26606"/>
          <ac:spMkLst>
            <pc:docMk/>
            <pc:sldMk cId="2036228864" sldId="258"/>
            <ac:spMk id="50" creationId="{37B9A221-B33F-47C2-85FF-2C8F363D797B}"/>
          </ac:spMkLst>
        </pc:spChg>
        <pc:spChg chg="add del">
          <ac:chgData name="ervins podgaiskis" userId="9375d879da46e548" providerId="LiveId" clId="{AB267D22-B710-49F3-846C-987A423C88FF}" dt="2023-12-31T06:48:18.334" v="621" actId="26606"/>
          <ac:spMkLst>
            <pc:docMk/>
            <pc:sldMk cId="2036228864" sldId="258"/>
            <ac:spMk id="51" creationId="{CD0E0EF1-7626-4514-9337-271DD661B1EB}"/>
          </ac:spMkLst>
        </pc:spChg>
        <pc:spChg chg="add del">
          <ac:chgData name="ervins podgaiskis" userId="9375d879da46e548" providerId="LiveId" clId="{AB267D22-B710-49F3-846C-987A423C88FF}" dt="2023-12-31T06:48:18.334" v="621" actId="26606"/>
          <ac:spMkLst>
            <pc:docMk/>
            <pc:sldMk cId="2036228864" sldId="258"/>
            <ac:spMk id="52" creationId="{5F0B1492-9A00-4F80-8771-0BB2C2C4353C}"/>
          </ac:spMkLst>
        </pc:spChg>
        <pc:spChg chg="add del">
          <ac:chgData name="ervins podgaiskis" userId="9375d879da46e548" providerId="LiveId" clId="{AB267D22-B710-49F3-846C-987A423C88FF}" dt="2023-12-31T06:48:18.334" v="621" actId="26606"/>
          <ac:spMkLst>
            <pc:docMk/>
            <pc:sldMk cId="2036228864" sldId="258"/>
            <ac:spMk id="55" creationId="{9165109B-7036-4613-93D4-579E77F6EF3C}"/>
          </ac:spMkLst>
        </pc:spChg>
        <pc:spChg chg="add del">
          <ac:chgData name="ervins podgaiskis" userId="9375d879da46e548" providerId="LiveId" clId="{AB267D22-B710-49F3-846C-987A423C88FF}" dt="2023-12-31T06:48:18.334" v="621" actId="26606"/>
          <ac:spMkLst>
            <pc:docMk/>
            <pc:sldMk cId="2036228864" sldId="258"/>
            <ac:spMk id="56" creationId="{43E8FEA2-54EE-4F84-B5DB-A055A7D805EE}"/>
          </ac:spMkLst>
        </pc:spChg>
        <pc:picChg chg="add mod">
          <ac:chgData name="ervins podgaiskis" userId="9375d879da46e548" providerId="LiveId" clId="{AB267D22-B710-49F3-846C-987A423C88FF}" dt="2023-12-31T06:52:55.206" v="651" actId="1076"/>
          <ac:picMkLst>
            <pc:docMk/>
            <pc:sldMk cId="2036228864" sldId="258"/>
            <ac:picMk id="8" creationId="{BF5F2144-57CF-F5E2-DE16-77D047805E5C}"/>
          </ac:picMkLst>
        </pc:picChg>
        <pc:cxnChg chg="add del">
          <ac:chgData name="ervins podgaiskis" userId="9375d879da46e548" providerId="LiveId" clId="{AB267D22-B710-49F3-846C-987A423C88FF}" dt="2023-12-31T06:48:05.521" v="615" actId="26606"/>
          <ac:cxnSpMkLst>
            <pc:docMk/>
            <pc:sldMk cId="2036228864" sldId="258"/>
            <ac:cxnSpMk id="19" creationId="{7FAC7B62-8ACC-41ED-80AB-8D1CDF38B9E4}"/>
          </ac:cxnSpMkLst>
        </pc:cxnChg>
        <pc:cxnChg chg="add del">
          <ac:chgData name="ervins podgaiskis" userId="9375d879da46e548" providerId="LiveId" clId="{AB267D22-B710-49F3-846C-987A423C88FF}" dt="2023-12-31T06:48:05.521" v="615" actId="26606"/>
          <ac:cxnSpMkLst>
            <pc:docMk/>
            <pc:sldMk cId="2036228864" sldId="258"/>
            <ac:cxnSpMk id="21" creationId="{945FF525-9A83-4625-99D9-B267BDE077E7}"/>
          </ac:cxnSpMkLst>
        </pc:cxnChg>
        <pc:cxnChg chg="add del">
          <ac:chgData name="ervins podgaiskis" userId="9375d879da46e548" providerId="LiveId" clId="{AB267D22-B710-49F3-846C-987A423C88FF}" dt="2023-12-31T06:48:05.521" v="615" actId="26606"/>
          <ac:cxnSpMkLst>
            <pc:docMk/>
            <pc:sldMk cId="2036228864" sldId="258"/>
            <ac:cxnSpMk id="27" creationId="{61FF92BA-874E-408A-BFAD-416A7FFE5976}"/>
          </ac:cxnSpMkLst>
        </pc:cxnChg>
        <pc:cxnChg chg="add del">
          <ac:chgData name="ervins podgaiskis" userId="9375d879da46e548" providerId="LiveId" clId="{AB267D22-B710-49F3-846C-987A423C88FF}" dt="2023-12-31T06:48:06.399" v="617" actId="26606"/>
          <ac:cxnSpMkLst>
            <pc:docMk/>
            <pc:sldMk cId="2036228864" sldId="258"/>
            <ac:cxnSpMk id="33" creationId="{7FAC7B62-8ACC-41ED-80AB-8D1CDF38B9E4}"/>
          </ac:cxnSpMkLst>
        </pc:cxnChg>
        <pc:cxnChg chg="add del">
          <ac:chgData name="ervins podgaiskis" userId="9375d879da46e548" providerId="LiveId" clId="{AB267D22-B710-49F3-846C-987A423C88FF}" dt="2023-12-31T06:48:06.399" v="617" actId="26606"/>
          <ac:cxnSpMkLst>
            <pc:docMk/>
            <pc:sldMk cId="2036228864" sldId="258"/>
            <ac:cxnSpMk id="34" creationId="{945FF525-9A83-4625-99D9-B267BDE077E7}"/>
          </ac:cxnSpMkLst>
        </pc:cxnChg>
        <pc:cxnChg chg="add del">
          <ac:chgData name="ervins podgaiskis" userId="9375d879da46e548" providerId="LiveId" clId="{AB267D22-B710-49F3-846C-987A423C88FF}" dt="2023-12-31T06:48:06.399" v="617" actId="26606"/>
          <ac:cxnSpMkLst>
            <pc:docMk/>
            <pc:sldMk cId="2036228864" sldId="258"/>
            <ac:cxnSpMk id="37" creationId="{61FF92BA-874E-408A-BFAD-416A7FFE5976}"/>
          </ac:cxnSpMkLst>
        </pc:cxnChg>
        <pc:cxnChg chg="add del">
          <ac:chgData name="ervins podgaiskis" userId="9375d879da46e548" providerId="LiveId" clId="{AB267D22-B710-49F3-846C-987A423C88FF}" dt="2023-12-31T06:48:08.265" v="619" actId="26606"/>
          <ac:cxnSpMkLst>
            <pc:docMk/>
            <pc:sldMk cId="2036228864" sldId="258"/>
            <ac:cxnSpMk id="43" creationId="{7FAC7B62-8ACC-41ED-80AB-8D1CDF38B9E4}"/>
          </ac:cxnSpMkLst>
        </pc:cxnChg>
        <pc:cxnChg chg="add del">
          <ac:chgData name="ervins podgaiskis" userId="9375d879da46e548" providerId="LiveId" clId="{AB267D22-B710-49F3-846C-987A423C88FF}" dt="2023-12-31T06:48:08.265" v="619" actId="26606"/>
          <ac:cxnSpMkLst>
            <pc:docMk/>
            <pc:sldMk cId="2036228864" sldId="258"/>
            <ac:cxnSpMk id="44" creationId="{945FF525-9A83-4625-99D9-B267BDE077E7}"/>
          </ac:cxnSpMkLst>
        </pc:cxnChg>
        <pc:cxnChg chg="add del">
          <ac:chgData name="ervins podgaiskis" userId="9375d879da46e548" providerId="LiveId" clId="{AB267D22-B710-49F3-846C-987A423C88FF}" dt="2023-12-31T06:48:08.265" v="619" actId="26606"/>
          <ac:cxnSpMkLst>
            <pc:docMk/>
            <pc:sldMk cId="2036228864" sldId="258"/>
            <ac:cxnSpMk id="47" creationId="{E58B1629-F209-47B0-BA59-6BD937DBB08F}"/>
          </ac:cxnSpMkLst>
        </pc:cxnChg>
        <pc:cxnChg chg="add del">
          <ac:chgData name="ervins podgaiskis" userId="9375d879da46e548" providerId="LiveId" clId="{AB267D22-B710-49F3-846C-987A423C88FF}" dt="2023-12-31T06:48:18.334" v="621" actId="26606"/>
          <ac:cxnSpMkLst>
            <pc:docMk/>
            <pc:sldMk cId="2036228864" sldId="258"/>
            <ac:cxnSpMk id="53" creationId="{7FAC7B62-8ACC-41ED-80AB-8D1CDF38B9E4}"/>
          </ac:cxnSpMkLst>
        </pc:cxnChg>
        <pc:cxnChg chg="add del">
          <ac:chgData name="ervins podgaiskis" userId="9375d879da46e548" providerId="LiveId" clId="{AB267D22-B710-49F3-846C-987A423C88FF}" dt="2023-12-31T06:48:18.334" v="621" actId="26606"/>
          <ac:cxnSpMkLst>
            <pc:docMk/>
            <pc:sldMk cId="2036228864" sldId="258"/>
            <ac:cxnSpMk id="54" creationId="{945FF525-9A83-4625-99D9-B267BDE077E7}"/>
          </ac:cxnSpMkLst>
        </pc:cxnChg>
        <pc:cxnChg chg="add del">
          <ac:chgData name="ervins podgaiskis" userId="9375d879da46e548" providerId="LiveId" clId="{AB267D22-B710-49F3-846C-987A423C88FF}" dt="2023-12-31T06:48:18.334" v="621" actId="26606"/>
          <ac:cxnSpMkLst>
            <pc:docMk/>
            <pc:sldMk cId="2036228864" sldId="258"/>
            <ac:cxnSpMk id="57" creationId="{E58B1629-F209-47B0-BA59-6BD937DBB08F}"/>
          </ac:cxnSpMkLst>
        </pc:cxnChg>
      </pc:sldChg>
      <pc:sldChg chg="modSp new mod modTransition">
        <pc:chgData name="ervins podgaiskis" userId="9375d879da46e548" providerId="LiveId" clId="{AB267D22-B710-49F3-846C-987A423C88FF}" dt="2023-12-31T12:53:24.162" v="4415"/>
        <pc:sldMkLst>
          <pc:docMk/>
          <pc:sldMk cId="221420062" sldId="259"/>
        </pc:sldMkLst>
        <pc:spChg chg="mod">
          <ac:chgData name="ervins podgaiskis" userId="9375d879da46e548" providerId="LiveId" clId="{AB267D22-B710-49F3-846C-987A423C88FF}" dt="2023-12-31T06:51:29.369" v="635"/>
          <ac:spMkLst>
            <pc:docMk/>
            <pc:sldMk cId="221420062" sldId="259"/>
            <ac:spMk id="2" creationId="{5AF3F14F-238D-BD9A-88F1-A0757690FCF1}"/>
          </ac:spMkLst>
        </pc:spChg>
        <pc:spChg chg="mod">
          <ac:chgData name="ervins podgaiskis" userId="9375d879da46e548" providerId="LiveId" clId="{AB267D22-B710-49F3-846C-987A423C88FF}" dt="2023-12-31T10:40:38.316" v="3333" actId="20577"/>
          <ac:spMkLst>
            <pc:docMk/>
            <pc:sldMk cId="221420062" sldId="259"/>
            <ac:spMk id="3" creationId="{FB5E2CC5-2A9B-F9C2-B193-73E03AF32EB9}"/>
          </ac:spMkLst>
        </pc:spChg>
      </pc:sldChg>
      <pc:sldChg chg="addSp delSp modSp new del mod modClrScheme chgLayout">
        <pc:chgData name="ervins podgaiskis" userId="9375d879da46e548" providerId="LiveId" clId="{AB267D22-B710-49F3-846C-987A423C88FF}" dt="2023-12-31T07:23:40.004" v="756" actId="680"/>
        <pc:sldMkLst>
          <pc:docMk/>
          <pc:sldMk cId="124920028" sldId="260"/>
        </pc:sldMkLst>
        <pc:spChg chg="add del mod ord">
          <ac:chgData name="ervins podgaiskis" userId="9375d879da46e548" providerId="LiveId" clId="{AB267D22-B710-49F3-846C-987A423C88FF}" dt="2023-12-31T07:23:39.455" v="755" actId="20577"/>
          <ac:spMkLst>
            <pc:docMk/>
            <pc:sldMk cId="124920028" sldId="260"/>
            <ac:spMk id="2" creationId="{812846DD-36B8-5742-58B9-D6304D7712F6}"/>
          </ac:spMkLst>
        </pc:spChg>
        <pc:spChg chg="add del mod ord">
          <ac:chgData name="ervins podgaiskis" userId="9375d879da46e548" providerId="LiveId" clId="{AB267D22-B710-49F3-846C-987A423C88FF}" dt="2023-12-31T07:23:35.330" v="750" actId="700"/>
          <ac:spMkLst>
            <pc:docMk/>
            <pc:sldMk cId="124920028" sldId="260"/>
            <ac:spMk id="3" creationId="{B371A331-F736-35C1-BAA9-C935961E9E59}"/>
          </ac:spMkLst>
        </pc:spChg>
        <pc:spChg chg="add del">
          <ac:chgData name="ervins podgaiskis" userId="9375d879da46e548" providerId="LiveId" clId="{AB267D22-B710-49F3-846C-987A423C88FF}" dt="2023-12-31T07:23:35.330" v="750" actId="700"/>
          <ac:spMkLst>
            <pc:docMk/>
            <pc:sldMk cId="124920028" sldId="260"/>
            <ac:spMk id="4" creationId="{6F6DB00E-7EAB-33BE-3213-5AD6AF0C8020}"/>
          </ac:spMkLst>
        </pc:spChg>
        <pc:spChg chg="add del mod ord">
          <ac:chgData name="ervins podgaiskis" userId="9375d879da46e548" providerId="LiveId" clId="{AB267D22-B710-49F3-846C-987A423C88FF}" dt="2023-12-31T07:23:35.330" v="750" actId="700"/>
          <ac:spMkLst>
            <pc:docMk/>
            <pc:sldMk cId="124920028" sldId="260"/>
            <ac:spMk id="5" creationId="{F936D5F8-A7A0-25D4-7363-F2CFEDDD6638}"/>
          </ac:spMkLst>
        </pc:spChg>
        <pc:spChg chg="add del mod ord">
          <ac:chgData name="ervins podgaiskis" userId="9375d879da46e548" providerId="LiveId" clId="{AB267D22-B710-49F3-846C-987A423C88FF}" dt="2023-12-31T07:23:35.330" v="750" actId="700"/>
          <ac:spMkLst>
            <pc:docMk/>
            <pc:sldMk cId="124920028" sldId="260"/>
            <ac:spMk id="6" creationId="{4486CDCA-295B-224A-3AF3-CEACC89F4013}"/>
          </ac:spMkLst>
        </pc:spChg>
      </pc:sldChg>
      <pc:sldChg chg="addSp delSp modSp new mod modTransition modClrScheme chgLayout">
        <pc:chgData name="ervins podgaiskis" userId="9375d879da46e548" providerId="LiveId" clId="{AB267D22-B710-49F3-846C-987A423C88FF}" dt="2023-12-31T12:52:53.705" v="4404"/>
        <pc:sldMkLst>
          <pc:docMk/>
          <pc:sldMk cId="2393044812" sldId="260"/>
        </pc:sldMkLst>
        <pc:spChg chg="mod ord">
          <ac:chgData name="ervins podgaiskis" userId="9375d879da46e548" providerId="LiveId" clId="{AB267D22-B710-49F3-846C-987A423C88FF}" dt="2023-12-31T07:31:17.095" v="964" actId="700"/>
          <ac:spMkLst>
            <pc:docMk/>
            <pc:sldMk cId="2393044812" sldId="260"/>
            <ac:spMk id="2" creationId="{DA01A6C1-EEC0-5FA8-36AB-DF2583CAB00E}"/>
          </ac:spMkLst>
        </pc:spChg>
        <pc:spChg chg="del mod ord">
          <ac:chgData name="ervins podgaiskis" userId="9375d879da46e548" providerId="LiveId" clId="{AB267D22-B710-49F3-846C-987A423C88FF}" dt="2023-12-31T07:24:26.323" v="802" actId="700"/>
          <ac:spMkLst>
            <pc:docMk/>
            <pc:sldMk cId="2393044812" sldId="260"/>
            <ac:spMk id="3" creationId="{0EEFA845-4F2B-DBD6-CD0D-6E6EDF9AE1A4}"/>
          </ac:spMkLst>
        </pc:spChg>
        <pc:spChg chg="del">
          <ac:chgData name="ervins podgaiskis" userId="9375d879da46e548" providerId="LiveId" clId="{AB267D22-B710-49F3-846C-987A423C88FF}" dt="2023-12-31T07:24:26.323" v="802" actId="700"/>
          <ac:spMkLst>
            <pc:docMk/>
            <pc:sldMk cId="2393044812" sldId="260"/>
            <ac:spMk id="4" creationId="{93929BF1-C1C4-EC8B-DAC6-486F9BD63F89}"/>
          </ac:spMkLst>
        </pc:spChg>
        <pc:spChg chg="add mod ord">
          <ac:chgData name="ervins podgaiskis" userId="9375d879da46e548" providerId="LiveId" clId="{AB267D22-B710-49F3-846C-987A423C88FF}" dt="2023-12-31T07:39:03.977" v="1137" actId="20577"/>
          <ac:spMkLst>
            <pc:docMk/>
            <pc:sldMk cId="2393044812" sldId="260"/>
            <ac:spMk id="5" creationId="{C4B82F41-8E12-085B-A671-EEFF33E5E1A1}"/>
          </ac:spMkLst>
        </pc:spChg>
        <pc:spChg chg="add del mod ord">
          <ac:chgData name="ervins podgaiskis" userId="9375d879da46e548" providerId="LiveId" clId="{AB267D22-B710-49F3-846C-987A423C88FF}" dt="2023-12-31T07:30:28.365" v="959" actId="700"/>
          <ac:spMkLst>
            <pc:docMk/>
            <pc:sldMk cId="2393044812" sldId="260"/>
            <ac:spMk id="6" creationId="{F9094F2E-D87A-8C97-6D8C-846B8DDFC20F}"/>
          </ac:spMkLst>
        </pc:spChg>
        <pc:spChg chg="add del mod ord">
          <ac:chgData name="ervins podgaiskis" userId="9375d879da46e548" providerId="LiveId" clId="{AB267D22-B710-49F3-846C-987A423C88FF}" dt="2023-12-31T07:31:17.095" v="964" actId="700"/>
          <ac:spMkLst>
            <pc:docMk/>
            <pc:sldMk cId="2393044812" sldId="260"/>
            <ac:spMk id="7" creationId="{CA9C5739-DD63-73FC-943D-4D1FD52661AF}"/>
          </ac:spMkLst>
        </pc:spChg>
        <pc:spChg chg="add del mod ord">
          <ac:chgData name="ervins podgaiskis" userId="9375d879da46e548" providerId="LiveId" clId="{AB267D22-B710-49F3-846C-987A423C88FF}" dt="2023-12-31T07:31:17.095" v="964" actId="700"/>
          <ac:spMkLst>
            <pc:docMk/>
            <pc:sldMk cId="2393044812" sldId="260"/>
            <ac:spMk id="8" creationId="{B38AEEBC-6E2B-72AA-D3E3-94B68E3956AA}"/>
          </ac:spMkLst>
        </pc:spChg>
        <pc:spChg chg="add del mod ord">
          <ac:chgData name="ervins podgaiskis" userId="9375d879da46e548" providerId="LiveId" clId="{AB267D22-B710-49F3-846C-987A423C88FF}" dt="2023-12-31T07:31:17.095" v="964" actId="700"/>
          <ac:spMkLst>
            <pc:docMk/>
            <pc:sldMk cId="2393044812" sldId="260"/>
            <ac:spMk id="9" creationId="{10337C6E-012B-9DA5-8F03-CD204AEDB987}"/>
          </ac:spMkLst>
        </pc:spChg>
        <pc:spChg chg="add mod ord">
          <ac:chgData name="ervins podgaiskis" userId="9375d879da46e548" providerId="LiveId" clId="{AB267D22-B710-49F3-846C-987A423C88FF}" dt="2023-12-31T10:12:15.247" v="3055" actId="5793"/>
          <ac:spMkLst>
            <pc:docMk/>
            <pc:sldMk cId="2393044812" sldId="260"/>
            <ac:spMk id="10" creationId="{443B62F7-B2EA-A3B6-7FAD-A3C3DE7153EE}"/>
          </ac:spMkLst>
        </pc:spChg>
        <pc:picChg chg="add mod">
          <ac:chgData name="ervins podgaiskis" userId="9375d879da46e548" providerId="LiveId" clId="{AB267D22-B710-49F3-846C-987A423C88FF}" dt="2023-12-31T07:36:09.832" v="1128" actId="1076"/>
          <ac:picMkLst>
            <pc:docMk/>
            <pc:sldMk cId="2393044812" sldId="260"/>
            <ac:picMk id="12" creationId="{58E1B929-C136-1713-FA75-9A74F6F0C467}"/>
          </ac:picMkLst>
        </pc:picChg>
      </pc:sldChg>
      <pc:sldChg chg="addSp delSp modSp new mod modTransition modClrScheme chgLayout">
        <pc:chgData name="ervins podgaiskis" userId="9375d879da46e548" providerId="LiveId" clId="{AB267D22-B710-49F3-846C-987A423C88FF}" dt="2023-12-31T12:53:02.198" v="4407"/>
        <pc:sldMkLst>
          <pc:docMk/>
          <pc:sldMk cId="3676530764" sldId="261"/>
        </pc:sldMkLst>
        <pc:spChg chg="mod ord">
          <ac:chgData name="ervins podgaiskis" userId="9375d879da46e548" providerId="LiveId" clId="{AB267D22-B710-49F3-846C-987A423C88FF}" dt="2023-12-31T10:01:13.226" v="2657" actId="1076"/>
          <ac:spMkLst>
            <pc:docMk/>
            <pc:sldMk cId="3676530764" sldId="261"/>
            <ac:spMk id="2" creationId="{AED639AA-CBA3-76B0-3EAE-FD072DDFE5A1}"/>
          </ac:spMkLst>
        </pc:spChg>
        <pc:spChg chg="del mod">
          <ac:chgData name="ervins podgaiskis" userId="9375d879da46e548" providerId="LiveId" clId="{AB267D22-B710-49F3-846C-987A423C88FF}" dt="2023-12-31T08:59:04.497" v="1420" actId="12084"/>
          <ac:spMkLst>
            <pc:docMk/>
            <pc:sldMk cId="3676530764" sldId="261"/>
            <ac:spMk id="3" creationId="{383F82EB-0364-0239-B3D5-9E1B728372F5}"/>
          </ac:spMkLst>
        </pc:spChg>
        <pc:spChg chg="del mod">
          <ac:chgData name="ervins podgaiskis" userId="9375d879da46e548" providerId="LiveId" clId="{AB267D22-B710-49F3-846C-987A423C88FF}" dt="2023-12-31T09:06:16.831" v="1700" actId="12084"/>
          <ac:spMkLst>
            <pc:docMk/>
            <pc:sldMk cId="3676530764" sldId="261"/>
            <ac:spMk id="4" creationId="{2BAB5DA8-1DD2-849A-030D-304403F7CD21}"/>
          </ac:spMkLst>
        </pc:spChg>
        <pc:spChg chg="add del">
          <ac:chgData name="ervins podgaiskis" userId="9375d879da46e548" providerId="LiveId" clId="{AB267D22-B710-49F3-846C-987A423C88FF}" dt="2023-12-31T09:09:11.774" v="1715" actId="22"/>
          <ac:spMkLst>
            <pc:docMk/>
            <pc:sldMk cId="3676530764" sldId="261"/>
            <ac:spMk id="8" creationId="{267252FC-B920-86D7-3300-20265FFEDC69}"/>
          </ac:spMkLst>
        </pc:spChg>
        <pc:spChg chg="add del mod">
          <ac:chgData name="ervins podgaiskis" userId="9375d879da46e548" providerId="LiveId" clId="{AB267D22-B710-49F3-846C-987A423C88FF}" dt="2023-12-31T09:09:54.029" v="1726" actId="700"/>
          <ac:spMkLst>
            <pc:docMk/>
            <pc:sldMk cId="3676530764" sldId="261"/>
            <ac:spMk id="10" creationId="{02771CCF-EDBA-DA16-3462-B1EC878948B9}"/>
          </ac:spMkLst>
        </pc:spChg>
        <pc:graphicFrameChg chg="add mod ord modGraphic">
          <ac:chgData name="ervins podgaiskis" userId="9375d879da46e548" providerId="LiveId" clId="{AB267D22-B710-49F3-846C-987A423C88FF}" dt="2023-12-31T10:01:20.797" v="2659"/>
          <ac:graphicFrameMkLst>
            <pc:docMk/>
            <pc:sldMk cId="3676530764" sldId="261"/>
            <ac:graphicFrameMk id="5" creationId="{5221617F-CDA2-2DF7-472E-E19E241EF16B}"/>
          </ac:graphicFrameMkLst>
        </pc:graphicFrameChg>
        <pc:graphicFrameChg chg="add del mod">
          <ac:chgData name="ervins podgaiskis" userId="9375d879da46e548" providerId="LiveId" clId="{AB267D22-B710-49F3-846C-987A423C88FF}" dt="2023-12-31T09:09:45.244" v="1725" actId="478"/>
          <ac:graphicFrameMkLst>
            <pc:docMk/>
            <pc:sldMk cId="3676530764" sldId="261"/>
            <ac:graphicFrameMk id="6" creationId="{1E59CA04-BBEB-79B3-5CD7-1C591FDEB753}"/>
          </ac:graphicFrameMkLst>
        </pc:graphicFrameChg>
      </pc:sldChg>
      <pc:sldChg chg="addSp delSp modSp new mod modTransition setBg modClrScheme chgLayout">
        <pc:chgData name="ervins podgaiskis" userId="9375d879da46e548" providerId="LiveId" clId="{AB267D22-B710-49F3-846C-987A423C88FF}" dt="2023-12-31T12:53:09.271" v="4408"/>
        <pc:sldMkLst>
          <pc:docMk/>
          <pc:sldMk cId="4176323544" sldId="262"/>
        </pc:sldMkLst>
        <pc:spChg chg="mod ord">
          <ac:chgData name="ervins podgaiskis" userId="9375d879da46e548" providerId="LiveId" clId="{AB267D22-B710-49F3-846C-987A423C88FF}" dt="2023-12-31T10:00:22.911" v="2650" actId="1076"/>
          <ac:spMkLst>
            <pc:docMk/>
            <pc:sldMk cId="4176323544" sldId="262"/>
            <ac:spMk id="2" creationId="{27E6130E-AA53-0C98-56D3-685CDC520FB3}"/>
          </ac:spMkLst>
        </pc:spChg>
        <pc:spChg chg="add del">
          <ac:chgData name="ervins podgaiskis" userId="9375d879da46e548" providerId="LiveId" clId="{AB267D22-B710-49F3-846C-987A423C88FF}" dt="2023-12-31T09:12:02.349" v="1757" actId="700"/>
          <ac:spMkLst>
            <pc:docMk/>
            <pc:sldMk cId="4176323544" sldId="262"/>
            <ac:spMk id="3" creationId="{2C2683DB-EC08-85FE-5539-7546BDCE7761}"/>
          </ac:spMkLst>
        </pc:spChg>
        <pc:spChg chg="del">
          <ac:chgData name="ervins podgaiskis" userId="9375d879da46e548" providerId="LiveId" clId="{AB267D22-B710-49F3-846C-987A423C88FF}" dt="2023-12-31T09:12:02.349" v="1757" actId="700"/>
          <ac:spMkLst>
            <pc:docMk/>
            <pc:sldMk cId="4176323544" sldId="262"/>
            <ac:spMk id="4" creationId="{F75D2D97-93E5-6727-D5AA-409BA48F6F9F}"/>
          </ac:spMkLst>
        </pc:spChg>
        <pc:spChg chg="add del mod ord">
          <ac:chgData name="ervins podgaiskis" userId="9375d879da46e548" providerId="LiveId" clId="{AB267D22-B710-49F3-846C-987A423C88FF}" dt="2023-12-31T09:15:45.662" v="2020" actId="12084"/>
          <ac:spMkLst>
            <pc:docMk/>
            <pc:sldMk cId="4176323544" sldId="262"/>
            <ac:spMk id="6" creationId="{430DB52F-5E12-15E5-013F-74D189D761C8}"/>
          </ac:spMkLst>
        </pc:spChg>
        <pc:spChg chg="add del">
          <ac:chgData name="ervins podgaiskis" userId="9375d879da46e548" providerId="LiveId" clId="{AB267D22-B710-49F3-846C-987A423C88FF}" dt="2023-12-31T09:16:17.581" v="2023" actId="26606"/>
          <ac:spMkLst>
            <pc:docMk/>
            <pc:sldMk cId="4176323544" sldId="262"/>
            <ac:spMk id="12" creationId="{1CE580D1-F917-4567-AFB4-99AA9B52ADF0}"/>
          </ac:spMkLst>
        </pc:spChg>
        <pc:spChg chg="add del">
          <ac:chgData name="ervins podgaiskis" userId="9375d879da46e548" providerId="LiveId" clId="{AB267D22-B710-49F3-846C-987A423C88FF}" dt="2023-12-31T09:16:17.581" v="2023" actId="26606"/>
          <ac:spMkLst>
            <pc:docMk/>
            <pc:sldMk cId="4176323544" sldId="262"/>
            <ac:spMk id="20" creationId="{8175EAF0-48CE-49F4-B56C-B82955AA63FF}"/>
          </ac:spMkLst>
        </pc:spChg>
        <pc:spChg chg="add del">
          <ac:chgData name="ervins podgaiskis" userId="9375d879da46e548" providerId="LiveId" clId="{AB267D22-B710-49F3-846C-987A423C88FF}" dt="2023-12-31T09:16:17.581" v="2023" actId="26606"/>
          <ac:spMkLst>
            <pc:docMk/>
            <pc:sldMk cId="4176323544" sldId="262"/>
            <ac:spMk id="22" creationId="{F4C9E375-D6B0-462B-82F1-D3EC62906765}"/>
          </ac:spMkLst>
        </pc:spChg>
        <pc:grpChg chg="add del">
          <ac:chgData name="ervins podgaiskis" userId="9375d879da46e548" providerId="LiveId" clId="{AB267D22-B710-49F3-846C-987A423C88FF}" dt="2023-12-31T09:16:17.581" v="2023" actId="26606"/>
          <ac:grpSpMkLst>
            <pc:docMk/>
            <pc:sldMk cId="4176323544" sldId="262"/>
            <ac:grpSpMk id="24" creationId="{E2603107-74B9-41ED-A864-525D7D7047AD}"/>
          </ac:grpSpMkLst>
        </pc:grpChg>
        <pc:graphicFrameChg chg="add mod">
          <ac:chgData name="ervins podgaiskis" userId="9375d879da46e548" providerId="LiveId" clId="{AB267D22-B710-49F3-846C-987A423C88FF}" dt="2023-12-31T10:00:41.393" v="2652" actId="1076"/>
          <ac:graphicFrameMkLst>
            <pc:docMk/>
            <pc:sldMk cId="4176323544" sldId="262"/>
            <ac:graphicFrameMk id="7" creationId="{DF66C283-4ECF-5DF1-455B-4CAED48A5CA3}"/>
          </ac:graphicFrameMkLst>
        </pc:graphicFrameChg>
        <pc:picChg chg="add del mod">
          <ac:chgData name="ervins podgaiskis" userId="9375d879da46e548" providerId="LiveId" clId="{AB267D22-B710-49F3-846C-987A423C88FF}" dt="2023-12-31T09:08:16.141" v="1712"/>
          <ac:picMkLst>
            <pc:docMk/>
            <pc:sldMk cId="4176323544" sldId="262"/>
            <ac:picMk id="5" creationId="{73CB8641-7089-3AD7-73CF-27F5B96F3601}"/>
          </ac:picMkLst>
        </pc:picChg>
        <pc:picChg chg="add del">
          <ac:chgData name="ervins podgaiskis" userId="9375d879da46e548" providerId="LiveId" clId="{AB267D22-B710-49F3-846C-987A423C88FF}" dt="2023-12-31T09:16:17.581" v="2023" actId="26606"/>
          <ac:picMkLst>
            <pc:docMk/>
            <pc:sldMk cId="4176323544" sldId="262"/>
            <ac:picMk id="14" creationId="{1F5620B8-A2D8-4568-B566-F0453A0D9167}"/>
          </ac:picMkLst>
        </pc:picChg>
        <pc:picChg chg="add del">
          <ac:chgData name="ervins podgaiskis" userId="9375d879da46e548" providerId="LiveId" clId="{AB267D22-B710-49F3-846C-987A423C88FF}" dt="2023-12-31T09:16:17.581" v="2023" actId="26606"/>
          <ac:picMkLst>
            <pc:docMk/>
            <pc:sldMk cId="4176323544" sldId="262"/>
            <ac:picMk id="30" creationId="{0972F198-BBC2-4369-B014-8A6CC8F44973}"/>
          </ac:picMkLst>
        </pc:picChg>
        <pc:cxnChg chg="add del">
          <ac:chgData name="ervins podgaiskis" userId="9375d879da46e548" providerId="LiveId" clId="{AB267D22-B710-49F3-846C-987A423C88FF}" dt="2023-12-31T09:16:17.581" v="2023" actId="26606"/>
          <ac:cxnSpMkLst>
            <pc:docMk/>
            <pc:sldMk cId="4176323544" sldId="262"/>
            <ac:cxnSpMk id="16" creationId="{1C7D2BA4-4B7A-4596-8BCC-5CF715423894}"/>
          </ac:cxnSpMkLst>
        </pc:cxnChg>
        <pc:cxnChg chg="add del">
          <ac:chgData name="ervins podgaiskis" userId="9375d879da46e548" providerId="LiveId" clId="{AB267D22-B710-49F3-846C-987A423C88FF}" dt="2023-12-31T09:16:17.581" v="2023" actId="26606"/>
          <ac:cxnSpMkLst>
            <pc:docMk/>
            <pc:sldMk cId="4176323544" sldId="262"/>
            <ac:cxnSpMk id="18" creationId="{4977F1E1-2B6F-4BB6-899F-67D8764D83C5}"/>
          </ac:cxnSpMkLst>
        </pc:cxnChg>
        <pc:cxnChg chg="add del">
          <ac:chgData name="ervins podgaiskis" userId="9375d879da46e548" providerId="LiveId" clId="{AB267D22-B710-49F3-846C-987A423C88FF}" dt="2023-12-31T09:16:17.581" v="2023" actId="26606"/>
          <ac:cxnSpMkLst>
            <pc:docMk/>
            <pc:sldMk cId="4176323544" sldId="262"/>
            <ac:cxnSpMk id="28" creationId="{2B788CC7-8F6B-4224-89AE-39A6B06A873C}"/>
          </ac:cxnSpMkLst>
        </pc:cxnChg>
        <pc:cxnChg chg="add del">
          <ac:chgData name="ervins podgaiskis" userId="9375d879da46e548" providerId="LiveId" clId="{AB267D22-B710-49F3-846C-987A423C88FF}" dt="2023-12-31T09:16:17.581" v="2023" actId="26606"/>
          <ac:cxnSpMkLst>
            <pc:docMk/>
            <pc:sldMk cId="4176323544" sldId="262"/>
            <ac:cxnSpMk id="32" creationId="{72B3B27E-140E-4C73-B427-1D8D6D6D7B26}"/>
          </ac:cxnSpMkLst>
        </pc:cxnChg>
      </pc:sldChg>
      <pc:sldChg chg="addSp delSp modSp new mod modTransition setBg setClrOvrMap">
        <pc:chgData name="ervins podgaiskis" userId="9375d879da46e548" providerId="LiveId" clId="{AB267D22-B710-49F3-846C-987A423C88FF}" dt="2023-12-31T12:53:10.624" v="4409"/>
        <pc:sldMkLst>
          <pc:docMk/>
          <pc:sldMk cId="1139964299" sldId="263"/>
        </pc:sldMkLst>
        <pc:spChg chg="mod">
          <ac:chgData name="ervins podgaiskis" userId="9375d879da46e548" providerId="LiveId" clId="{AB267D22-B710-49F3-846C-987A423C88FF}" dt="2023-12-31T09:57:36.576" v="2640" actId="122"/>
          <ac:spMkLst>
            <pc:docMk/>
            <pc:sldMk cId="1139964299" sldId="263"/>
            <ac:spMk id="2" creationId="{CB7943F2-216F-25B1-7CCF-54ABBA570DFF}"/>
          </ac:spMkLst>
        </pc:spChg>
        <pc:spChg chg="mod">
          <ac:chgData name="ervins podgaiskis" userId="9375d879da46e548" providerId="LiveId" clId="{AB267D22-B710-49F3-846C-987A423C88FF}" dt="2023-12-31T10:01:49.298" v="2661" actId="14100"/>
          <ac:spMkLst>
            <pc:docMk/>
            <pc:sldMk cId="1139964299" sldId="263"/>
            <ac:spMk id="3" creationId="{8389405B-C5BC-CA2B-EB59-6A70EEC27E0E}"/>
          </ac:spMkLst>
        </pc:spChg>
        <pc:spChg chg="add mod">
          <ac:chgData name="ervins podgaiskis" userId="9375d879da46e548" providerId="LiveId" clId="{AB267D22-B710-49F3-846C-987A423C88FF}" dt="2023-12-31T09:57:14.524" v="2636" actId="26606"/>
          <ac:spMkLst>
            <pc:docMk/>
            <pc:sldMk cId="1139964299" sldId="263"/>
            <ac:spMk id="6" creationId="{13438E8B-51A0-AF7E-D873-E3E660A2C92A}"/>
          </ac:spMkLst>
        </pc:spChg>
        <pc:spChg chg="add del">
          <ac:chgData name="ervins podgaiskis" userId="9375d879da46e548" providerId="LiveId" clId="{AB267D22-B710-49F3-846C-987A423C88FF}" dt="2023-12-31T09:57:14.524" v="2636" actId="26606"/>
          <ac:spMkLst>
            <pc:docMk/>
            <pc:sldMk cId="1139964299" sldId="263"/>
            <ac:spMk id="11" creationId="{C6870151-9189-4C3A-8379-EF3D95827A0A}"/>
          </ac:spMkLst>
        </pc:spChg>
        <pc:spChg chg="add del">
          <ac:chgData name="ervins podgaiskis" userId="9375d879da46e548" providerId="LiveId" clId="{AB267D22-B710-49F3-846C-987A423C88FF}" dt="2023-12-31T09:57:14.524" v="2636" actId="26606"/>
          <ac:spMkLst>
            <pc:docMk/>
            <pc:sldMk cId="1139964299" sldId="263"/>
            <ac:spMk id="13" creationId="{123EA69C-102A-4DD0-9547-05DCD271D159}"/>
          </ac:spMkLst>
        </pc:spChg>
        <pc:spChg chg="add del">
          <ac:chgData name="ervins podgaiskis" userId="9375d879da46e548" providerId="LiveId" clId="{AB267D22-B710-49F3-846C-987A423C88FF}" dt="2023-12-31T09:57:14.524" v="2636" actId="26606"/>
          <ac:spMkLst>
            <pc:docMk/>
            <pc:sldMk cId="1139964299" sldId="263"/>
            <ac:spMk id="15" creationId="{6A862265-5CA3-4C40-8582-7534C3B03C2A}"/>
          </ac:spMkLst>
        </pc:spChg>
        <pc:spChg chg="add del">
          <ac:chgData name="ervins podgaiskis" userId="9375d879da46e548" providerId="LiveId" clId="{AB267D22-B710-49F3-846C-987A423C88FF}" dt="2023-12-31T09:57:14.524" v="2636" actId="26606"/>
          <ac:spMkLst>
            <pc:docMk/>
            <pc:sldMk cId="1139964299" sldId="263"/>
            <ac:spMk id="17" creationId="{600EF80B-0391-4082-9AF5-F15B091B4CE9}"/>
          </ac:spMkLst>
        </pc:spChg>
        <pc:spChg chg="add del">
          <ac:chgData name="ervins podgaiskis" userId="9375d879da46e548" providerId="LiveId" clId="{AB267D22-B710-49F3-846C-987A423C88FF}" dt="2023-12-31T09:57:14.524" v="2636" actId="26606"/>
          <ac:spMkLst>
            <pc:docMk/>
            <pc:sldMk cId="1139964299" sldId="263"/>
            <ac:spMk id="21" creationId="{3FBF03E8-C602-4192-9C52-F84B29FDCC88}"/>
          </ac:spMkLst>
        </pc:spChg>
        <pc:picChg chg="add mod ord">
          <ac:chgData name="ervins podgaiskis" userId="9375d879da46e548" providerId="LiveId" clId="{AB267D22-B710-49F3-846C-987A423C88FF}" dt="2023-12-31T09:57:58.878" v="2646" actId="1076"/>
          <ac:picMkLst>
            <pc:docMk/>
            <pc:sldMk cId="1139964299" sldId="263"/>
            <ac:picMk id="5" creationId="{F1C2DF85-B37A-2F74-98FC-8AC1C9B63E24}"/>
          </ac:picMkLst>
        </pc:picChg>
        <pc:cxnChg chg="add del">
          <ac:chgData name="ervins podgaiskis" userId="9375d879da46e548" providerId="LiveId" clId="{AB267D22-B710-49F3-846C-987A423C88FF}" dt="2023-12-31T09:57:14.524" v="2636" actId="26606"/>
          <ac:cxnSpMkLst>
            <pc:docMk/>
            <pc:sldMk cId="1139964299" sldId="263"/>
            <ac:cxnSpMk id="19" creationId="{D33AC32D-5F44-45F7-A0BD-7C11A86BED57}"/>
          </ac:cxnSpMkLst>
        </pc:cxnChg>
      </pc:sldChg>
      <pc:sldChg chg="addSp delSp modSp new mod modTransition setBg chgLayout">
        <pc:chgData name="ervins podgaiskis" userId="9375d879da46e548" providerId="LiveId" clId="{AB267D22-B710-49F3-846C-987A423C88FF}" dt="2023-12-31T12:53:12.178" v="4410"/>
        <pc:sldMkLst>
          <pc:docMk/>
          <pc:sldMk cId="663626236" sldId="264"/>
        </pc:sldMkLst>
        <pc:spChg chg="mod ord">
          <ac:chgData name="ervins podgaiskis" userId="9375d879da46e548" providerId="LiveId" clId="{AB267D22-B710-49F3-846C-987A423C88FF}" dt="2023-12-31T10:36:54.540" v="3288" actId="14100"/>
          <ac:spMkLst>
            <pc:docMk/>
            <pc:sldMk cId="663626236" sldId="264"/>
            <ac:spMk id="2" creationId="{118799E2-E30B-0C8E-5C23-FE0AD07C2913}"/>
          </ac:spMkLst>
        </pc:spChg>
        <pc:spChg chg="del mod">
          <ac:chgData name="ervins podgaiskis" userId="9375d879da46e548" providerId="LiveId" clId="{AB267D22-B710-49F3-846C-987A423C88FF}" dt="2023-12-31T10:07:57.761" v="2798" actId="700"/>
          <ac:spMkLst>
            <pc:docMk/>
            <pc:sldMk cId="663626236" sldId="264"/>
            <ac:spMk id="3" creationId="{703671B1-791A-2697-DEAE-616279E4DEAD}"/>
          </ac:spMkLst>
        </pc:spChg>
        <pc:spChg chg="add del mod ord">
          <ac:chgData name="ervins podgaiskis" userId="9375d879da46e548" providerId="LiveId" clId="{AB267D22-B710-49F3-846C-987A423C88FF}" dt="2023-12-31T10:08:11.963" v="2799" actId="700"/>
          <ac:spMkLst>
            <pc:docMk/>
            <pc:sldMk cId="663626236" sldId="264"/>
            <ac:spMk id="4" creationId="{00DF501A-E419-460A-CF03-18C12B083511}"/>
          </ac:spMkLst>
        </pc:spChg>
        <pc:spChg chg="add del mod ord">
          <ac:chgData name="ervins podgaiskis" userId="9375d879da46e548" providerId="LiveId" clId="{AB267D22-B710-49F3-846C-987A423C88FF}" dt="2023-12-31T10:36:03.787" v="3281" actId="26606"/>
          <ac:spMkLst>
            <pc:docMk/>
            <pc:sldMk cId="663626236" sldId="264"/>
            <ac:spMk id="5" creationId="{2FFAD3A1-1AE3-3144-5F97-D565E8B0550D}"/>
          </ac:spMkLst>
        </pc:spChg>
        <pc:spChg chg="add del">
          <ac:chgData name="ervins podgaiskis" userId="9375d879da46e548" providerId="LiveId" clId="{AB267D22-B710-49F3-846C-987A423C88FF}" dt="2023-12-31T10:36:03.782" v="3280" actId="26606"/>
          <ac:spMkLst>
            <pc:docMk/>
            <pc:sldMk cId="663626236" sldId="264"/>
            <ac:spMk id="8" creationId="{32D32A60-013B-47A8-8833-D2424080917B}"/>
          </ac:spMkLst>
        </pc:spChg>
        <pc:spChg chg="add del">
          <ac:chgData name="ervins podgaiskis" userId="9375d879da46e548" providerId="LiveId" clId="{AB267D22-B710-49F3-846C-987A423C88FF}" dt="2023-12-31T10:36:03.782" v="3280" actId="26606"/>
          <ac:spMkLst>
            <pc:docMk/>
            <pc:sldMk cId="663626236" sldId="264"/>
            <ac:spMk id="9" creationId="{AE27932B-B694-4C4C-90D7-A0333A7C5876}"/>
          </ac:spMkLst>
        </pc:spChg>
        <pc:spChg chg="add del">
          <ac:chgData name="ervins podgaiskis" userId="9375d879da46e548" providerId="LiveId" clId="{AB267D22-B710-49F3-846C-987A423C88FF}" dt="2023-12-31T10:35:46.764" v="3278" actId="26606"/>
          <ac:spMkLst>
            <pc:docMk/>
            <pc:sldMk cId="663626236" sldId="264"/>
            <ac:spMk id="11" creationId="{32D32A60-013B-47A8-8833-D2424080917B}"/>
          </ac:spMkLst>
        </pc:spChg>
        <pc:spChg chg="add del">
          <ac:chgData name="ervins podgaiskis" userId="9375d879da46e548" providerId="LiveId" clId="{AB267D22-B710-49F3-846C-987A423C88FF}" dt="2023-12-31T10:36:03.782" v="3280" actId="26606"/>
          <ac:spMkLst>
            <pc:docMk/>
            <pc:sldMk cId="663626236" sldId="264"/>
            <ac:spMk id="12" creationId="{A9DA474E-6B91-4200-840F-0257B2358A75}"/>
          </ac:spMkLst>
        </pc:spChg>
        <pc:spChg chg="add del">
          <ac:chgData name="ervins podgaiskis" userId="9375d879da46e548" providerId="LiveId" clId="{AB267D22-B710-49F3-846C-987A423C88FF}" dt="2023-12-31T10:35:46.764" v="3278" actId="26606"/>
          <ac:spMkLst>
            <pc:docMk/>
            <pc:sldMk cId="663626236" sldId="264"/>
            <ac:spMk id="13" creationId="{AE27932B-B694-4C4C-90D7-A0333A7C5876}"/>
          </ac:spMkLst>
        </pc:spChg>
        <pc:spChg chg="add del">
          <ac:chgData name="ervins podgaiskis" userId="9375d879da46e548" providerId="LiveId" clId="{AB267D22-B710-49F3-846C-987A423C88FF}" dt="2023-12-31T10:35:46.764" v="3278" actId="26606"/>
          <ac:spMkLst>
            <pc:docMk/>
            <pc:sldMk cId="663626236" sldId="264"/>
            <ac:spMk id="17" creationId="{A9DA474E-6B91-4200-840F-0257B2358A75}"/>
          </ac:spMkLst>
        </pc:spChg>
        <pc:spChg chg="add">
          <ac:chgData name="ervins podgaiskis" userId="9375d879da46e548" providerId="LiveId" clId="{AB267D22-B710-49F3-846C-987A423C88FF}" dt="2023-12-31T10:36:03.787" v="3281" actId="26606"/>
          <ac:spMkLst>
            <pc:docMk/>
            <pc:sldMk cId="663626236" sldId="264"/>
            <ac:spMk id="20" creationId="{F63C748C-967B-4A7B-A90F-3EDD0F485AC6}"/>
          </ac:spMkLst>
        </pc:spChg>
        <pc:spChg chg="add">
          <ac:chgData name="ervins podgaiskis" userId="9375d879da46e548" providerId="LiveId" clId="{AB267D22-B710-49F3-846C-987A423C88FF}" dt="2023-12-31T10:36:03.787" v="3281" actId="26606"/>
          <ac:spMkLst>
            <pc:docMk/>
            <pc:sldMk cId="663626236" sldId="264"/>
            <ac:spMk id="22" creationId="{C0143637-4934-44E4-B909-BAF1E7B27972}"/>
          </ac:spMkLst>
        </pc:spChg>
        <pc:spChg chg="add mod">
          <ac:chgData name="ervins podgaiskis" userId="9375d879da46e548" providerId="LiveId" clId="{AB267D22-B710-49F3-846C-987A423C88FF}" dt="2023-12-31T10:37:18.743" v="3293" actId="20577"/>
          <ac:spMkLst>
            <pc:docMk/>
            <pc:sldMk cId="663626236" sldId="264"/>
            <ac:spMk id="23" creationId="{2FFAD3A1-1AE3-3144-5F97-D565E8B0550D}"/>
          </ac:spMkLst>
        </pc:spChg>
        <pc:graphicFrameChg chg="add del">
          <ac:chgData name="ervins podgaiskis" userId="9375d879da46e548" providerId="LiveId" clId="{AB267D22-B710-49F3-846C-987A423C88FF}" dt="2023-12-31T10:35:46.764" v="3278" actId="26606"/>
          <ac:graphicFrameMkLst>
            <pc:docMk/>
            <pc:sldMk cId="663626236" sldId="264"/>
            <ac:graphicFrameMk id="7" creationId="{E8C5A41E-9174-F227-AEE9-F2DCDC10AE9E}"/>
          </ac:graphicFrameMkLst>
        </pc:graphicFrameChg>
        <pc:graphicFrameChg chg="add del">
          <ac:chgData name="ervins podgaiskis" userId="9375d879da46e548" providerId="LiveId" clId="{AB267D22-B710-49F3-846C-987A423C88FF}" dt="2023-12-31T10:36:03.782" v="3280" actId="26606"/>
          <ac:graphicFrameMkLst>
            <pc:docMk/>
            <pc:sldMk cId="663626236" sldId="264"/>
            <ac:graphicFrameMk id="18" creationId="{B0E89D18-A409-61A4-14CD-83234602D5AC}"/>
          </ac:graphicFrameMkLst>
        </pc:graphicFrameChg>
        <pc:picChg chg="add del">
          <ac:chgData name="ervins podgaiskis" userId="9375d879da46e548" providerId="LiveId" clId="{AB267D22-B710-49F3-846C-987A423C88FF}" dt="2023-12-31T10:36:03.782" v="3280" actId="26606"/>
          <ac:picMkLst>
            <pc:docMk/>
            <pc:sldMk cId="663626236" sldId="264"/>
            <ac:picMk id="14" creationId="{DF63C9AD-AE6E-4512-8171-91612E84CCFB}"/>
          </ac:picMkLst>
        </pc:picChg>
        <pc:picChg chg="add del">
          <ac:chgData name="ervins podgaiskis" userId="9375d879da46e548" providerId="LiveId" clId="{AB267D22-B710-49F3-846C-987A423C88FF}" dt="2023-12-31T10:35:46.764" v="3278" actId="26606"/>
          <ac:picMkLst>
            <pc:docMk/>
            <pc:sldMk cId="663626236" sldId="264"/>
            <ac:picMk id="19" creationId="{DF63C9AD-AE6E-4512-8171-91612E84CCFB}"/>
          </ac:picMkLst>
        </pc:picChg>
        <pc:cxnChg chg="add del">
          <ac:chgData name="ervins podgaiskis" userId="9375d879da46e548" providerId="LiveId" clId="{AB267D22-B710-49F3-846C-987A423C88FF}" dt="2023-12-31T10:36:03.782" v="3280" actId="26606"/>
          <ac:cxnSpMkLst>
            <pc:docMk/>
            <pc:sldMk cId="663626236" sldId="264"/>
            <ac:cxnSpMk id="10" creationId="{9EBB0476-5CF0-4F44-8D68-5D42D7AEE43A}"/>
          </ac:cxnSpMkLst>
        </pc:cxnChg>
        <pc:cxnChg chg="add del">
          <ac:chgData name="ervins podgaiskis" userId="9375d879da46e548" providerId="LiveId" clId="{AB267D22-B710-49F3-846C-987A423C88FF}" dt="2023-12-31T10:35:46.764" v="3278" actId="26606"/>
          <ac:cxnSpMkLst>
            <pc:docMk/>
            <pc:sldMk cId="663626236" sldId="264"/>
            <ac:cxnSpMk id="15" creationId="{9EBB0476-5CF0-4F44-8D68-5D42D7AEE43A}"/>
          </ac:cxnSpMkLst>
        </pc:cxnChg>
        <pc:cxnChg chg="add del">
          <ac:chgData name="ervins podgaiskis" userId="9375d879da46e548" providerId="LiveId" clId="{AB267D22-B710-49F3-846C-987A423C88FF}" dt="2023-12-31T10:36:03.782" v="3280" actId="26606"/>
          <ac:cxnSpMkLst>
            <pc:docMk/>
            <pc:sldMk cId="663626236" sldId="264"/>
            <ac:cxnSpMk id="16" creationId="{FE1A49CE-B63D-457A-A180-1C883E1A63D2}"/>
          </ac:cxnSpMkLst>
        </pc:cxnChg>
        <pc:cxnChg chg="add del">
          <ac:chgData name="ervins podgaiskis" userId="9375d879da46e548" providerId="LiveId" clId="{AB267D22-B710-49F3-846C-987A423C88FF}" dt="2023-12-31T10:35:46.764" v="3278" actId="26606"/>
          <ac:cxnSpMkLst>
            <pc:docMk/>
            <pc:sldMk cId="663626236" sldId="264"/>
            <ac:cxnSpMk id="21" creationId="{FE1A49CE-B63D-457A-A180-1C883E1A63D2}"/>
          </ac:cxnSpMkLst>
        </pc:cxnChg>
      </pc:sldChg>
      <pc:sldChg chg="modSp new mod modTransition">
        <pc:chgData name="ervins podgaiskis" userId="9375d879da46e548" providerId="LiveId" clId="{AB267D22-B710-49F3-846C-987A423C88FF}" dt="2023-12-31T12:53:26.301" v="4416"/>
        <pc:sldMkLst>
          <pc:docMk/>
          <pc:sldMk cId="749283163" sldId="265"/>
        </pc:sldMkLst>
        <pc:spChg chg="mod">
          <ac:chgData name="ervins podgaiskis" userId="9375d879da46e548" providerId="LiveId" clId="{AB267D22-B710-49F3-846C-987A423C88FF}" dt="2023-12-31T10:37:49.597" v="3305" actId="114"/>
          <ac:spMkLst>
            <pc:docMk/>
            <pc:sldMk cId="749283163" sldId="265"/>
            <ac:spMk id="2" creationId="{9A29A8ED-B2D0-B1EB-689F-335542891F71}"/>
          </ac:spMkLst>
        </pc:spChg>
        <pc:spChg chg="mod">
          <ac:chgData name="ervins podgaiskis" userId="9375d879da46e548" providerId="LiveId" clId="{AB267D22-B710-49F3-846C-987A423C88FF}" dt="2023-12-31T10:40:08.548" v="3317" actId="20577"/>
          <ac:spMkLst>
            <pc:docMk/>
            <pc:sldMk cId="749283163" sldId="265"/>
            <ac:spMk id="3" creationId="{5FBCAABA-3A1F-E97D-A881-92AB7D786279}"/>
          </ac:spMkLst>
        </pc:spChg>
      </pc:sldChg>
      <pc:sldChg chg="addSp delSp modSp new mod modTransition setBg">
        <pc:chgData name="ervins podgaiskis" userId="9375d879da46e548" providerId="LiveId" clId="{AB267D22-B710-49F3-846C-987A423C88FF}" dt="2023-12-31T12:53:13.981" v="4411"/>
        <pc:sldMkLst>
          <pc:docMk/>
          <pc:sldMk cId="1368693262" sldId="266"/>
        </pc:sldMkLst>
        <pc:spChg chg="mod">
          <ac:chgData name="ervins podgaiskis" userId="9375d879da46e548" providerId="LiveId" clId="{AB267D22-B710-49F3-846C-987A423C88FF}" dt="2023-12-31T11:04:22.516" v="3577" actId="26606"/>
          <ac:spMkLst>
            <pc:docMk/>
            <pc:sldMk cId="1368693262" sldId="266"/>
            <ac:spMk id="2" creationId="{1AD40301-7152-71B8-50D0-69ABF420372E}"/>
          </ac:spMkLst>
        </pc:spChg>
        <pc:spChg chg="del mod">
          <ac:chgData name="ervins podgaiskis" userId="9375d879da46e548" providerId="LiveId" clId="{AB267D22-B710-49F3-846C-987A423C88FF}" dt="2023-12-31T11:04:22.516" v="3577" actId="26606"/>
          <ac:spMkLst>
            <pc:docMk/>
            <pc:sldMk cId="1368693262" sldId="266"/>
            <ac:spMk id="3" creationId="{50A0D7EE-8239-53A0-3E5F-4360C37BB79D}"/>
          </ac:spMkLst>
        </pc:spChg>
        <pc:spChg chg="add">
          <ac:chgData name="ervins podgaiskis" userId="9375d879da46e548" providerId="LiveId" clId="{AB267D22-B710-49F3-846C-987A423C88FF}" dt="2023-12-31T11:04:22.516" v="3577" actId="26606"/>
          <ac:spMkLst>
            <pc:docMk/>
            <pc:sldMk cId="1368693262" sldId="266"/>
            <ac:spMk id="9" creationId="{1B6FE1E6-1155-46CD-9113-BC03DDD53DEB}"/>
          </ac:spMkLst>
        </pc:spChg>
        <pc:spChg chg="add">
          <ac:chgData name="ervins podgaiskis" userId="9375d879da46e548" providerId="LiveId" clId="{AB267D22-B710-49F3-846C-987A423C88FF}" dt="2023-12-31T11:04:22.516" v="3577" actId="26606"/>
          <ac:spMkLst>
            <pc:docMk/>
            <pc:sldMk cId="1368693262" sldId="266"/>
            <ac:spMk id="11" creationId="{F80DFCE9-814C-46CF-8B54-3DF7C405D591}"/>
          </ac:spMkLst>
        </pc:spChg>
        <pc:graphicFrameChg chg="add">
          <ac:chgData name="ervins podgaiskis" userId="9375d879da46e548" providerId="LiveId" clId="{AB267D22-B710-49F3-846C-987A423C88FF}" dt="2023-12-31T11:04:22.516" v="3577" actId="26606"/>
          <ac:graphicFrameMkLst>
            <pc:docMk/>
            <pc:sldMk cId="1368693262" sldId="266"/>
            <ac:graphicFrameMk id="5" creationId="{997AB499-8850-AA30-2567-BF5391FDF294}"/>
          </ac:graphicFrameMkLst>
        </pc:graphicFrameChg>
        <pc:picChg chg="add">
          <ac:chgData name="ervins podgaiskis" userId="9375d879da46e548" providerId="LiveId" clId="{AB267D22-B710-49F3-846C-987A423C88FF}" dt="2023-12-31T11:04:22.516" v="3577" actId="26606"/>
          <ac:picMkLst>
            <pc:docMk/>
            <pc:sldMk cId="1368693262" sldId="266"/>
            <ac:picMk id="15" creationId="{4CB4C886-8576-4974-AB93-DE953D24393F}"/>
          </ac:picMkLst>
        </pc:picChg>
        <pc:cxnChg chg="add">
          <ac:chgData name="ervins podgaiskis" userId="9375d879da46e548" providerId="LiveId" clId="{AB267D22-B710-49F3-846C-987A423C88FF}" dt="2023-12-31T11:04:22.516" v="3577" actId="26606"/>
          <ac:cxnSpMkLst>
            <pc:docMk/>
            <pc:sldMk cId="1368693262" sldId="266"/>
            <ac:cxnSpMk id="13" creationId="{34EA8DE4-CCC2-431B-8C80-EA90145DB847}"/>
          </ac:cxnSpMkLst>
        </pc:cxnChg>
        <pc:cxnChg chg="add">
          <ac:chgData name="ervins podgaiskis" userId="9375d879da46e548" providerId="LiveId" clId="{AB267D22-B710-49F3-846C-987A423C88FF}" dt="2023-12-31T11:04:22.516" v="3577" actId="26606"/>
          <ac:cxnSpMkLst>
            <pc:docMk/>
            <pc:sldMk cId="1368693262" sldId="266"/>
            <ac:cxnSpMk id="17" creationId="{9F386762-7F04-4308-9C63-5F9B6DD51527}"/>
          </ac:cxnSpMkLst>
        </pc:cxnChg>
      </pc:sldChg>
      <pc:sldChg chg="addSp delSp modSp new mod modTransition setBg setClrOvrMap">
        <pc:chgData name="ervins podgaiskis" userId="9375d879da46e548" providerId="LiveId" clId="{AB267D22-B710-49F3-846C-987A423C88FF}" dt="2023-12-31T12:53:16.265" v="4412"/>
        <pc:sldMkLst>
          <pc:docMk/>
          <pc:sldMk cId="454961076" sldId="267"/>
        </pc:sldMkLst>
        <pc:spChg chg="mod">
          <ac:chgData name="ervins podgaiskis" userId="9375d879da46e548" providerId="LiveId" clId="{AB267D22-B710-49F3-846C-987A423C88FF}" dt="2023-12-31T11:50:30.320" v="4221" actId="255"/>
          <ac:spMkLst>
            <pc:docMk/>
            <pc:sldMk cId="454961076" sldId="267"/>
            <ac:spMk id="2" creationId="{6EB3B07A-F946-99F0-6CCE-55C142FC0356}"/>
          </ac:spMkLst>
        </pc:spChg>
        <pc:spChg chg="del mod">
          <ac:chgData name="ervins podgaiskis" userId="9375d879da46e548" providerId="LiveId" clId="{AB267D22-B710-49F3-846C-987A423C88FF}" dt="2023-12-31T11:50:44.056" v="4222" actId="26606"/>
          <ac:spMkLst>
            <pc:docMk/>
            <pc:sldMk cId="454961076" sldId="267"/>
            <ac:spMk id="3" creationId="{C46834C1-9514-4E64-5987-26825A7D2578}"/>
          </ac:spMkLst>
        </pc:spChg>
        <pc:spChg chg="add">
          <ac:chgData name="ervins podgaiskis" userId="9375d879da46e548" providerId="LiveId" clId="{AB267D22-B710-49F3-846C-987A423C88FF}" dt="2023-12-31T11:50:20.364" v="4220" actId="26606"/>
          <ac:spMkLst>
            <pc:docMk/>
            <pc:sldMk cId="454961076" sldId="267"/>
            <ac:spMk id="9" creationId="{C6870151-9189-4C3A-8379-EF3D95827A0A}"/>
          </ac:spMkLst>
        </pc:spChg>
        <pc:spChg chg="add">
          <ac:chgData name="ervins podgaiskis" userId="9375d879da46e548" providerId="LiveId" clId="{AB267D22-B710-49F3-846C-987A423C88FF}" dt="2023-12-31T11:50:20.364" v="4220" actId="26606"/>
          <ac:spMkLst>
            <pc:docMk/>
            <pc:sldMk cId="454961076" sldId="267"/>
            <ac:spMk id="11" creationId="{123EA69C-102A-4DD0-9547-05DCD271D159}"/>
          </ac:spMkLst>
        </pc:spChg>
        <pc:spChg chg="add">
          <ac:chgData name="ervins podgaiskis" userId="9375d879da46e548" providerId="LiveId" clId="{AB267D22-B710-49F3-846C-987A423C88FF}" dt="2023-12-31T11:50:20.364" v="4220" actId="26606"/>
          <ac:spMkLst>
            <pc:docMk/>
            <pc:sldMk cId="454961076" sldId="267"/>
            <ac:spMk id="13" creationId="{6A862265-5CA3-4C40-8582-7534C3B03C2A}"/>
          </ac:spMkLst>
        </pc:spChg>
        <pc:spChg chg="add">
          <ac:chgData name="ervins podgaiskis" userId="9375d879da46e548" providerId="LiveId" clId="{AB267D22-B710-49F3-846C-987A423C88FF}" dt="2023-12-31T11:50:20.364" v="4220" actId="26606"/>
          <ac:spMkLst>
            <pc:docMk/>
            <pc:sldMk cId="454961076" sldId="267"/>
            <ac:spMk id="15" creationId="{600EF80B-0391-4082-9AF5-F15B091B4CE9}"/>
          </ac:spMkLst>
        </pc:spChg>
        <pc:spChg chg="add">
          <ac:chgData name="ervins podgaiskis" userId="9375d879da46e548" providerId="LiveId" clId="{AB267D22-B710-49F3-846C-987A423C88FF}" dt="2023-12-31T11:50:20.364" v="4220" actId="26606"/>
          <ac:spMkLst>
            <pc:docMk/>
            <pc:sldMk cId="454961076" sldId="267"/>
            <ac:spMk id="19" creationId="{3FBF03E8-C602-4192-9C52-F84B29FDCC88}"/>
          </ac:spMkLst>
        </pc:spChg>
        <pc:graphicFrameChg chg="add">
          <ac:chgData name="ervins podgaiskis" userId="9375d879da46e548" providerId="LiveId" clId="{AB267D22-B710-49F3-846C-987A423C88FF}" dt="2023-12-31T11:50:44.056" v="4222" actId="26606"/>
          <ac:graphicFrameMkLst>
            <pc:docMk/>
            <pc:sldMk cId="454961076" sldId="267"/>
            <ac:graphicFrameMk id="21" creationId="{EB2CA70C-2ECC-A641-9DCB-4BEED46E468C}"/>
          </ac:graphicFrameMkLst>
        </pc:graphicFrameChg>
        <pc:picChg chg="add">
          <ac:chgData name="ervins podgaiskis" userId="9375d879da46e548" providerId="LiveId" clId="{AB267D22-B710-49F3-846C-987A423C88FF}" dt="2023-12-31T11:50:20.364" v="4220" actId="26606"/>
          <ac:picMkLst>
            <pc:docMk/>
            <pc:sldMk cId="454961076" sldId="267"/>
            <ac:picMk id="5" creationId="{028F3543-0191-5B1C-1827-CAE9ACB36B5B}"/>
          </ac:picMkLst>
        </pc:picChg>
        <pc:cxnChg chg="add">
          <ac:chgData name="ervins podgaiskis" userId="9375d879da46e548" providerId="LiveId" clId="{AB267D22-B710-49F3-846C-987A423C88FF}" dt="2023-12-31T11:50:20.364" v="4220" actId="26606"/>
          <ac:cxnSpMkLst>
            <pc:docMk/>
            <pc:sldMk cId="454961076" sldId="267"/>
            <ac:cxnSpMk id="17" creationId="{D33AC32D-5F44-45F7-A0BD-7C11A86BED57}"/>
          </ac:cxnSpMkLst>
        </pc:cxnChg>
      </pc:sldChg>
      <pc:sldChg chg="addSp delSp modSp new mod modTransition setBg setClrOvrMap">
        <pc:chgData name="ervins podgaiskis" userId="9375d879da46e548" providerId="LiveId" clId="{AB267D22-B710-49F3-846C-987A423C88FF}" dt="2023-12-31T12:53:19.597" v="4413"/>
        <pc:sldMkLst>
          <pc:docMk/>
          <pc:sldMk cId="1524796831" sldId="268"/>
        </pc:sldMkLst>
        <pc:spChg chg="mod ord">
          <ac:chgData name="ervins podgaiskis" userId="9375d879da46e548" providerId="LiveId" clId="{AB267D22-B710-49F3-846C-987A423C88FF}" dt="2023-12-31T11:54:16.264" v="4270" actId="26606"/>
          <ac:spMkLst>
            <pc:docMk/>
            <pc:sldMk cId="1524796831" sldId="268"/>
            <ac:spMk id="2" creationId="{1F89C84C-ECED-7B66-12EE-CAB4AC2D082F}"/>
          </ac:spMkLst>
        </pc:spChg>
        <pc:spChg chg="del mod">
          <ac:chgData name="ervins podgaiskis" userId="9375d879da46e548" providerId="LiveId" clId="{AB267D22-B710-49F3-846C-987A423C88FF}" dt="2023-12-31T11:53:58.114" v="4266" actId="931"/>
          <ac:spMkLst>
            <pc:docMk/>
            <pc:sldMk cId="1524796831" sldId="268"/>
            <ac:spMk id="3" creationId="{F2AAF4D9-390D-BE76-1239-2EF3EEB49AC0}"/>
          </ac:spMkLst>
        </pc:spChg>
        <pc:spChg chg="add del">
          <ac:chgData name="ervins podgaiskis" userId="9375d879da46e548" providerId="LiveId" clId="{AB267D22-B710-49F3-846C-987A423C88FF}" dt="2023-12-31T11:54:16.240" v="4269" actId="26606"/>
          <ac:spMkLst>
            <pc:docMk/>
            <pc:sldMk cId="1524796831" sldId="268"/>
            <ac:spMk id="9" creationId="{3F3B26D8-622B-1FF8-FCEA-4B1796EE1446}"/>
          </ac:spMkLst>
        </pc:spChg>
        <pc:spChg chg="add">
          <ac:chgData name="ervins podgaiskis" userId="9375d879da46e548" providerId="LiveId" clId="{AB267D22-B710-49F3-846C-987A423C88FF}" dt="2023-12-31T11:54:16.264" v="4270" actId="26606"/>
          <ac:spMkLst>
            <pc:docMk/>
            <pc:sldMk cId="1524796831" sldId="268"/>
            <ac:spMk id="10" creationId="{1CE580D1-F917-4567-AFB4-99AA9B52ADF0}"/>
          </ac:spMkLst>
        </pc:spChg>
        <pc:spChg chg="add del">
          <ac:chgData name="ervins podgaiskis" userId="9375d879da46e548" providerId="LiveId" clId="{AB267D22-B710-49F3-846C-987A423C88FF}" dt="2023-12-31T11:54:16.240" v="4269" actId="26606"/>
          <ac:spMkLst>
            <pc:docMk/>
            <pc:sldMk cId="1524796831" sldId="268"/>
            <ac:spMk id="12" creationId="{C6870151-9189-4C3A-8379-EF3D95827A0A}"/>
          </ac:spMkLst>
        </pc:spChg>
        <pc:spChg chg="add del">
          <ac:chgData name="ervins podgaiskis" userId="9375d879da46e548" providerId="LiveId" clId="{AB267D22-B710-49F3-846C-987A423C88FF}" dt="2023-12-31T11:54:16.240" v="4269" actId="26606"/>
          <ac:spMkLst>
            <pc:docMk/>
            <pc:sldMk cId="1524796831" sldId="268"/>
            <ac:spMk id="14" creationId="{123EA69C-102A-4DD0-9547-05DCD271D159}"/>
          </ac:spMkLst>
        </pc:spChg>
        <pc:spChg chg="add del">
          <ac:chgData name="ervins podgaiskis" userId="9375d879da46e548" providerId="LiveId" clId="{AB267D22-B710-49F3-846C-987A423C88FF}" dt="2023-12-31T11:54:16.240" v="4269" actId="26606"/>
          <ac:spMkLst>
            <pc:docMk/>
            <pc:sldMk cId="1524796831" sldId="268"/>
            <ac:spMk id="16" creationId="{6A862265-5CA3-4C40-8582-7534C3B03C2A}"/>
          </ac:spMkLst>
        </pc:spChg>
        <pc:spChg chg="add del">
          <ac:chgData name="ervins podgaiskis" userId="9375d879da46e548" providerId="LiveId" clId="{AB267D22-B710-49F3-846C-987A423C88FF}" dt="2023-12-31T11:54:16.240" v="4269" actId="26606"/>
          <ac:spMkLst>
            <pc:docMk/>
            <pc:sldMk cId="1524796831" sldId="268"/>
            <ac:spMk id="18" creationId="{600EF80B-0391-4082-9AF5-F15B091B4CE9}"/>
          </ac:spMkLst>
        </pc:spChg>
        <pc:spChg chg="add del">
          <ac:chgData name="ervins podgaiskis" userId="9375d879da46e548" providerId="LiveId" clId="{AB267D22-B710-49F3-846C-987A423C88FF}" dt="2023-12-31T11:54:16.240" v="4269" actId="26606"/>
          <ac:spMkLst>
            <pc:docMk/>
            <pc:sldMk cId="1524796831" sldId="268"/>
            <ac:spMk id="22" creationId="{3FBF03E8-C602-4192-9C52-F84B29FDCC88}"/>
          </ac:spMkLst>
        </pc:spChg>
        <pc:spChg chg="add">
          <ac:chgData name="ervins podgaiskis" userId="9375d879da46e548" providerId="LiveId" clId="{AB267D22-B710-49F3-846C-987A423C88FF}" dt="2023-12-31T11:54:16.264" v="4270" actId="26606"/>
          <ac:spMkLst>
            <pc:docMk/>
            <pc:sldMk cId="1524796831" sldId="268"/>
            <ac:spMk id="27" creationId="{4F6621CF-F493-40D5-98AE-24A9D3AD43C4}"/>
          </ac:spMkLst>
        </pc:spChg>
        <pc:spChg chg="add">
          <ac:chgData name="ervins podgaiskis" userId="9375d879da46e548" providerId="LiveId" clId="{AB267D22-B710-49F3-846C-987A423C88FF}" dt="2023-12-31T11:54:16.264" v="4270" actId="26606"/>
          <ac:spMkLst>
            <pc:docMk/>
            <pc:sldMk cId="1524796831" sldId="268"/>
            <ac:spMk id="28" creationId="{CADEE02A-D296-42EA-88F5-7803F69CEE29}"/>
          </ac:spMkLst>
        </pc:spChg>
        <pc:picChg chg="add mod">
          <ac:chgData name="ervins podgaiskis" userId="9375d879da46e548" providerId="LiveId" clId="{AB267D22-B710-49F3-846C-987A423C88FF}" dt="2023-12-31T11:54:16.264" v="4270" actId="26606"/>
          <ac:picMkLst>
            <pc:docMk/>
            <pc:sldMk cId="1524796831" sldId="268"/>
            <ac:picMk id="5" creationId="{9F255F81-ABF8-693F-885E-4142F3CB60A8}"/>
          </ac:picMkLst>
        </pc:picChg>
        <pc:picChg chg="add">
          <ac:chgData name="ervins podgaiskis" userId="9375d879da46e548" providerId="LiveId" clId="{AB267D22-B710-49F3-846C-987A423C88FF}" dt="2023-12-31T11:54:16.264" v="4270" actId="26606"/>
          <ac:picMkLst>
            <pc:docMk/>
            <pc:sldMk cId="1524796831" sldId="268"/>
            <ac:picMk id="24" creationId="{1F5620B8-A2D8-4568-B566-F0453A0D9167}"/>
          </ac:picMkLst>
        </pc:picChg>
        <pc:cxnChg chg="add del">
          <ac:chgData name="ervins podgaiskis" userId="9375d879da46e548" providerId="LiveId" clId="{AB267D22-B710-49F3-846C-987A423C88FF}" dt="2023-12-31T11:54:16.240" v="4269" actId="26606"/>
          <ac:cxnSpMkLst>
            <pc:docMk/>
            <pc:sldMk cId="1524796831" sldId="268"/>
            <ac:cxnSpMk id="20" creationId="{D33AC32D-5F44-45F7-A0BD-7C11A86BED57}"/>
          </ac:cxnSpMkLst>
        </pc:cxnChg>
        <pc:cxnChg chg="add">
          <ac:chgData name="ervins podgaiskis" userId="9375d879da46e548" providerId="LiveId" clId="{AB267D22-B710-49F3-846C-987A423C88FF}" dt="2023-12-31T11:54:16.264" v="4270" actId="26606"/>
          <ac:cxnSpMkLst>
            <pc:docMk/>
            <pc:sldMk cId="1524796831" sldId="268"/>
            <ac:cxnSpMk id="25" creationId="{1C7D2BA4-4B7A-4596-8BCC-5CF715423894}"/>
          </ac:cxnSpMkLst>
        </pc:cxnChg>
        <pc:cxnChg chg="add">
          <ac:chgData name="ervins podgaiskis" userId="9375d879da46e548" providerId="LiveId" clId="{AB267D22-B710-49F3-846C-987A423C88FF}" dt="2023-12-31T11:54:16.264" v="4270" actId="26606"/>
          <ac:cxnSpMkLst>
            <pc:docMk/>
            <pc:sldMk cId="1524796831" sldId="268"/>
            <ac:cxnSpMk id="26" creationId="{4977F1E1-2B6F-4BB6-899F-67D8764D83C5}"/>
          </ac:cxnSpMkLst>
        </pc:cxnChg>
      </pc:sldChg>
      <pc:sldChg chg="addSp delSp modSp new mod modTransition setBg delAnim setClrOvrMap">
        <pc:chgData name="ervins podgaiskis" userId="9375d879da46e548" providerId="LiveId" clId="{AB267D22-B710-49F3-846C-987A423C88FF}" dt="2023-12-31T12:53:22.041" v="4414"/>
        <pc:sldMkLst>
          <pc:docMk/>
          <pc:sldMk cId="4245046056" sldId="269"/>
        </pc:sldMkLst>
        <pc:spChg chg="mod">
          <ac:chgData name="ervins podgaiskis" userId="9375d879da46e548" providerId="LiveId" clId="{AB267D22-B710-49F3-846C-987A423C88FF}" dt="2023-12-31T12:00:04.582" v="4399" actId="255"/>
          <ac:spMkLst>
            <pc:docMk/>
            <pc:sldMk cId="4245046056" sldId="269"/>
            <ac:spMk id="2" creationId="{7E9B0DB9-810F-5197-6621-37584B482783}"/>
          </ac:spMkLst>
        </pc:spChg>
        <pc:spChg chg="mod">
          <ac:chgData name="ervins podgaiskis" userId="9375d879da46e548" providerId="LiveId" clId="{AB267D22-B710-49F3-846C-987A423C88FF}" dt="2023-12-31T12:00:12.101" v="4400" actId="255"/>
          <ac:spMkLst>
            <pc:docMk/>
            <pc:sldMk cId="4245046056" sldId="269"/>
            <ac:spMk id="3" creationId="{565183D0-A239-B495-35E1-FC2859EEE24D}"/>
          </ac:spMkLst>
        </pc:spChg>
        <pc:spChg chg="add mod">
          <ac:chgData name="ervins podgaiskis" userId="9375d879da46e548" providerId="LiveId" clId="{AB267D22-B710-49F3-846C-987A423C88FF}" dt="2023-12-31T11:59:32.711" v="4393" actId="1076"/>
          <ac:spMkLst>
            <pc:docMk/>
            <pc:sldMk cId="4245046056" sldId="269"/>
            <ac:spMk id="6" creationId="{60AE21EC-013E-529B-B59C-D9589D37955B}"/>
          </ac:spMkLst>
        </pc:spChg>
        <pc:spChg chg="add del">
          <ac:chgData name="ervins podgaiskis" userId="9375d879da46e548" providerId="LiveId" clId="{AB267D22-B710-49F3-846C-987A423C88FF}" dt="2023-12-31T11:59:29.815" v="4392" actId="26606"/>
          <ac:spMkLst>
            <pc:docMk/>
            <pc:sldMk cId="4245046056" sldId="269"/>
            <ac:spMk id="8" creationId="{54F891EB-ED45-44C3-95D6-FFB2EC07FA10}"/>
          </ac:spMkLst>
        </pc:spChg>
        <pc:spChg chg="add del">
          <ac:chgData name="ervins podgaiskis" userId="9375d879da46e548" providerId="LiveId" clId="{AB267D22-B710-49F3-846C-987A423C88FF}" dt="2023-12-31T11:59:29.815" v="4392" actId="26606"/>
          <ac:spMkLst>
            <pc:docMk/>
            <pc:sldMk cId="4245046056" sldId="269"/>
            <ac:spMk id="10" creationId="{2EA385B8-7C85-4CE0-AE3A-00EB627B3443}"/>
          </ac:spMkLst>
        </pc:spChg>
        <pc:spChg chg="add">
          <ac:chgData name="ervins podgaiskis" userId="9375d879da46e548" providerId="LiveId" clId="{AB267D22-B710-49F3-846C-987A423C88FF}" dt="2023-12-31T11:59:29.815" v="4392" actId="26606"/>
          <ac:spMkLst>
            <pc:docMk/>
            <pc:sldMk cId="4245046056" sldId="269"/>
            <ac:spMk id="19" creationId="{C6870151-9189-4C3A-8379-EF3D95827A0A}"/>
          </ac:spMkLst>
        </pc:spChg>
        <pc:spChg chg="add">
          <ac:chgData name="ervins podgaiskis" userId="9375d879da46e548" providerId="LiveId" clId="{AB267D22-B710-49F3-846C-987A423C88FF}" dt="2023-12-31T11:59:29.815" v="4392" actId="26606"/>
          <ac:spMkLst>
            <pc:docMk/>
            <pc:sldMk cId="4245046056" sldId="269"/>
            <ac:spMk id="21" creationId="{123EA69C-102A-4DD0-9547-05DCD271D159}"/>
          </ac:spMkLst>
        </pc:spChg>
        <pc:spChg chg="add">
          <ac:chgData name="ervins podgaiskis" userId="9375d879da46e548" providerId="LiveId" clId="{AB267D22-B710-49F3-846C-987A423C88FF}" dt="2023-12-31T11:59:29.815" v="4392" actId="26606"/>
          <ac:spMkLst>
            <pc:docMk/>
            <pc:sldMk cId="4245046056" sldId="269"/>
            <ac:spMk id="23" creationId="{6A862265-5CA3-4C40-8582-7534C3B03C2A}"/>
          </ac:spMkLst>
        </pc:spChg>
        <pc:spChg chg="add">
          <ac:chgData name="ervins podgaiskis" userId="9375d879da46e548" providerId="LiveId" clId="{AB267D22-B710-49F3-846C-987A423C88FF}" dt="2023-12-31T11:59:29.815" v="4392" actId="26606"/>
          <ac:spMkLst>
            <pc:docMk/>
            <pc:sldMk cId="4245046056" sldId="269"/>
            <ac:spMk id="25" creationId="{600EF80B-0391-4082-9AF5-F15B091B4CE9}"/>
          </ac:spMkLst>
        </pc:spChg>
        <pc:spChg chg="add">
          <ac:chgData name="ervins podgaiskis" userId="9375d879da46e548" providerId="LiveId" clId="{AB267D22-B710-49F3-846C-987A423C88FF}" dt="2023-12-31T11:59:29.815" v="4392" actId="26606"/>
          <ac:spMkLst>
            <pc:docMk/>
            <pc:sldMk cId="4245046056" sldId="269"/>
            <ac:spMk id="29" creationId="{3FBF03E8-C602-4192-9C52-F84B29FDCC88}"/>
          </ac:spMkLst>
        </pc:spChg>
        <pc:picChg chg="add mod ord">
          <ac:chgData name="ervins podgaiskis" userId="9375d879da46e548" providerId="LiveId" clId="{AB267D22-B710-49F3-846C-987A423C88FF}" dt="2023-12-31T11:59:47.441" v="4396" actId="962"/>
          <ac:picMkLst>
            <pc:docMk/>
            <pc:sldMk cId="4245046056" sldId="269"/>
            <ac:picMk id="5" creationId="{026213FD-C87E-9B9B-7DB6-E3E07571941A}"/>
          </ac:picMkLst>
        </pc:picChg>
        <pc:picChg chg="del">
          <ac:chgData name="ervins podgaiskis" userId="9375d879da46e548" providerId="LiveId" clId="{AB267D22-B710-49F3-846C-987A423C88FF}" dt="2023-12-31T12:43:36.626" v="4401" actId="478"/>
          <ac:picMkLst>
            <pc:docMk/>
            <pc:sldMk cId="4245046056" sldId="269"/>
            <ac:picMk id="7" creationId="{23D6D5B2-C640-842A-6E96-2AEB92B1DCA8}"/>
          </ac:picMkLst>
        </pc:picChg>
        <pc:picChg chg="add del">
          <ac:chgData name="ervins podgaiskis" userId="9375d879da46e548" providerId="LiveId" clId="{AB267D22-B710-49F3-846C-987A423C88FF}" dt="2023-12-31T11:59:29.815" v="4392" actId="26606"/>
          <ac:picMkLst>
            <pc:docMk/>
            <pc:sldMk cId="4245046056" sldId="269"/>
            <ac:picMk id="14" creationId="{DCC0100C-A457-45B1-8A8B-8740F43EC158}"/>
          </ac:picMkLst>
        </pc:picChg>
        <pc:cxnChg chg="add del">
          <ac:chgData name="ervins podgaiskis" userId="9375d879da46e548" providerId="LiveId" clId="{AB267D22-B710-49F3-846C-987A423C88FF}" dt="2023-12-31T11:59:29.815" v="4392" actId="26606"/>
          <ac:cxnSpMkLst>
            <pc:docMk/>
            <pc:sldMk cId="4245046056" sldId="269"/>
            <ac:cxnSpMk id="12" creationId="{19AF263B-E208-40DF-A182-5193478DCFA4}"/>
          </ac:cxnSpMkLst>
        </pc:cxnChg>
        <pc:cxnChg chg="add">
          <ac:chgData name="ervins podgaiskis" userId="9375d879da46e548" providerId="LiveId" clId="{AB267D22-B710-49F3-846C-987A423C88FF}" dt="2023-12-31T11:59:29.815" v="4392" actId="26606"/>
          <ac:cxnSpMkLst>
            <pc:docMk/>
            <pc:sldMk cId="4245046056" sldId="269"/>
            <ac:cxnSpMk id="27" creationId="{D33AC32D-5F44-45F7-A0BD-7C11A86BED57}"/>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34948C-C7AF-452F-BF6E-95BD8B86D0D3}" type="doc">
      <dgm:prSet loTypeId="urn:microsoft.com/office/officeart/2018/2/layout/IconVerticalSolidList" loCatId="icon" qsTypeId="urn:microsoft.com/office/officeart/2005/8/quickstyle/simple1" qsCatId="simple" csTypeId="urn:microsoft.com/office/officeart/2018/5/colors/Iconchunking_neutralicontext_accent0_3" csCatId="mainScheme" phldr="1"/>
      <dgm:spPr/>
      <dgm:t>
        <a:bodyPr/>
        <a:lstStyle/>
        <a:p>
          <a:endParaRPr lang="en-US"/>
        </a:p>
      </dgm:t>
    </dgm:pt>
    <dgm:pt modelId="{72059C7D-01E4-4F94-A734-05369B0CD2F5}">
      <dgm:prSet/>
      <dgm:spPr/>
      <dgm:t>
        <a:bodyPr/>
        <a:lstStyle/>
        <a:p>
          <a:r>
            <a:rPr lang="en-GB"/>
            <a:t>What is work?</a:t>
          </a:r>
          <a:endParaRPr lang="en-US"/>
        </a:p>
      </dgm:t>
    </dgm:pt>
    <dgm:pt modelId="{D6FE17FF-862A-4646-97B7-0218761D1C1B}" type="parTrans" cxnId="{04731B32-536E-42B8-9AB7-F2DBD14E410B}">
      <dgm:prSet/>
      <dgm:spPr/>
      <dgm:t>
        <a:bodyPr/>
        <a:lstStyle/>
        <a:p>
          <a:endParaRPr lang="en-US"/>
        </a:p>
      </dgm:t>
    </dgm:pt>
    <dgm:pt modelId="{84645A9A-A502-4B3F-BE8F-980DB87C8073}" type="sibTrans" cxnId="{04731B32-536E-42B8-9AB7-F2DBD14E410B}">
      <dgm:prSet/>
      <dgm:spPr/>
      <dgm:t>
        <a:bodyPr/>
        <a:lstStyle/>
        <a:p>
          <a:endParaRPr lang="en-US"/>
        </a:p>
      </dgm:t>
    </dgm:pt>
    <dgm:pt modelId="{F882E926-10FD-4E0F-A82A-A79DF14B7D9F}">
      <dgm:prSet/>
      <dgm:spPr/>
      <dgm:t>
        <a:bodyPr/>
        <a:lstStyle/>
        <a:p>
          <a:r>
            <a:rPr lang="en-GB"/>
            <a:t>How civilisation evolve?</a:t>
          </a:r>
          <a:endParaRPr lang="en-US"/>
        </a:p>
      </dgm:t>
    </dgm:pt>
    <dgm:pt modelId="{D9ED3762-0E6E-47B4-86A3-E7D11EBD3EDA}" type="parTrans" cxnId="{53D39539-3098-400D-985B-D8F4BA2C05EB}">
      <dgm:prSet/>
      <dgm:spPr/>
      <dgm:t>
        <a:bodyPr/>
        <a:lstStyle/>
        <a:p>
          <a:endParaRPr lang="en-US"/>
        </a:p>
      </dgm:t>
    </dgm:pt>
    <dgm:pt modelId="{288E5FFB-70C1-4F82-9A91-3EADE5F8336B}" type="sibTrans" cxnId="{53D39539-3098-400D-985B-D8F4BA2C05EB}">
      <dgm:prSet/>
      <dgm:spPr/>
      <dgm:t>
        <a:bodyPr/>
        <a:lstStyle/>
        <a:p>
          <a:endParaRPr lang="en-US"/>
        </a:p>
      </dgm:t>
    </dgm:pt>
    <dgm:pt modelId="{F15FB997-6C71-4892-AC64-96328C38F0C9}">
      <dgm:prSet/>
      <dgm:spPr/>
      <dgm:t>
        <a:bodyPr/>
        <a:lstStyle/>
        <a:p>
          <a:r>
            <a:rPr lang="en-GB" dirty="0"/>
            <a:t>Working in these days</a:t>
          </a:r>
          <a:endParaRPr lang="en-US" dirty="0"/>
        </a:p>
      </dgm:t>
    </dgm:pt>
    <dgm:pt modelId="{5CA208B5-B1B4-48BE-8FA1-D743DDC39A5B}" type="parTrans" cxnId="{96472C3A-100C-4D97-AD07-8E50CC0DD582}">
      <dgm:prSet/>
      <dgm:spPr/>
      <dgm:t>
        <a:bodyPr/>
        <a:lstStyle/>
        <a:p>
          <a:endParaRPr lang="en-US"/>
        </a:p>
      </dgm:t>
    </dgm:pt>
    <dgm:pt modelId="{15134C4C-0104-4F4C-962B-0C0EDEDB65DE}" type="sibTrans" cxnId="{96472C3A-100C-4D97-AD07-8E50CC0DD582}">
      <dgm:prSet/>
      <dgm:spPr/>
      <dgm:t>
        <a:bodyPr/>
        <a:lstStyle/>
        <a:p>
          <a:endParaRPr lang="en-US"/>
        </a:p>
      </dgm:t>
    </dgm:pt>
    <dgm:pt modelId="{461D5B6B-04F6-49B0-AA7E-60E019DCE5A8}" type="pres">
      <dgm:prSet presAssocID="{4C34948C-C7AF-452F-BF6E-95BD8B86D0D3}" presName="root" presStyleCnt="0">
        <dgm:presLayoutVars>
          <dgm:dir/>
          <dgm:resizeHandles val="exact"/>
        </dgm:presLayoutVars>
      </dgm:prSet>
      <dgm:spPr/>
    </dgm:pt>
    <dgm:pt modelId="{581899CE-84B2-4617-AF33-0742632CFC9F}" type="pres">
      <dgm:prSet presAssocID="{72059C7D-01E4-4F94-A734-05369B0CD2F5}" presName="compNode" presStyleCnt="0"/>
      <dgm:spPr/>
    </dgm:pt>
    <dgm:pt modelId="{D8CBA5F7-FE1B-4F21-BA24-5877F7BC9195}" type="pres">
      <dgm:prSet presAssocID="{72059C7D-01E4-4F94-A734-05369B0CD2F5}" presName="bgRect" presStyleLbl="bgShp" presStyleIdx="0" presStyleCnt="3" custLinFactNeighborX="0" custLinFactNeighborY="-7099"/>
      <dgm:spPr/>
    </dgm:pt>
    <dgm:pt modelId="{FCF44DCD-1E98-4A3B-AB35-54C637285837}" type="pres">
      <dgm:prSet presAssocID="{72059C7D-01E4-4F94-A734-05369B0CD2F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DC37B5C8-0CA6-4496-83DD-181540728197}" type="pres">
      <dgm:prSet presAssocID="{72059C7D-01E4-4F94-A734-05369B0CD2F5}" presName="spaceRect" presStyleCnt="0"/>
      <dgm:spPr/>
    </dgm:pt>
    <dgm:pt modelId="{39DB8D45-3E9F-4DCA-8144-054F25D0300E}" type="pres">
      <dgm:prSet presAssocID="{72059C7D-01E4-4F94-A734-05369B0CD2F5}" presName="parTx" presStyleLbl="revTx" presStyleIdx="0" presStyleCnt="3">
        <dgm:presLayoutVars>
          <dgm:chMax val="0"/>
          <dgm:chPref val="0"/>
        </dgm:presLayoutVars>
      </dgm:prSet>
      <dgm:spPr/>
    </dgm:pt>
    <dgm:pt modelId="{8E455FD3-3615-4A71-92B4-CACCD964ED02}" type="pres">
      <dgm:prSet presAssocID="{84645A9A-A502-4B3F-BE8F-980DB87C8073}" presName="sibTrans" presStyleCnt="0"/>
      <dgm:spPr/>
    </dgm:pt>
    <dgm:pt modelId="{887E137C-FE8F-4010-AEF1-1C8194C7CF8C}" type="pres">
      <dgm:prSet presAssocID="{F882E926-10FD-4E0F-A82A-A79DF14B7D9F}" presName="compNode" presStyleCnt="0"/>
      <dgm:spPr/>
    </dgm:pt>
    <dgm:pt modelId="{D8AE5F81-7FC7-4691-9E6A-81F1E841B510}" type="pres">
      <dgm:prSet presAssocID="{F882E926-10FD-4E0F-A82A-A79DF14B7D9F}" presName="bgRect" presStyleLbl="bgShp" presStyleIdx="1" presStyleCnt="3" custLinFactNeighborY="138"/>
      <dgm:spPr/>
    </dgm:pt>
    <dgm:pt modelId="{2769FF9D-D49A-47D7-AE93-027C3BB70D8F}" type="pres">
      <dgm:prSet presAssocID="{F882E926-10FD-4E0F-A82A-A79DF14B7D9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22366DE2-09FE-4F41-B4A8-00F9B562F21A}" type="pres">
      <dgm:prSet presAssocID="{F882E926-10FD-4E0F-A82A-A79DF14B7D9F}" presName="spaceRect" presStyleCnt="0"/>
      <dgm:spPr/>
    </dgm:pt>
    <dgm:pt modelId="{9C4DE368-87FD-4997-AFFF-CC4567740A35}" type="pres">
      <dgm:prSet presAssocID="{F882E926-10FD-4E0F-A82A-A79DF14B7D9F}" presName="parTx" presStyleLbl="revTx" presStyleIdx="1" presStyleCnt="3">
        <dgm:presLayoutVars>
          <dgm:chMax val="0"/>
          <dgm:chPref val="0"/>
        </dgm:presLayoutVars>
      </dgm:prSet>
      <dgm:spPr/>
    </dgm:pt>
    <dgm:pt modelId="{CC1A1DEC-619F-4D3B-9741-AAE73ED3EA5A}" type="pres">
      <dgm:prSet presAssocID="{288E5FFB-70C1-4F82-9A91-3EADE5F8336B}" presName="sibTrans" presStyleCnt="0"/>
      <dgm:spPr/>
    </dgm:pt>
    <dgm:pt modelId="{8EBA015D-0CB5-48DA-9D7A-3DE88681B627}" type="pres">
      <dgm:prSet presAssocID="{F15FB997-6C71-4892-AC64-96328C38F0C9}" presName="compNode" presStyleCnt="0"/>
      <dgm:spPr/>
    </dgm:pt>
    <dgm:pt modelId="{69C1296C-45C7-47A0-8043-257E84B2F062}" type="pres">
      <dgm:prSet presAssocID="{F15FB997-6C71-4892-AC64-96328C38F0C9}" presName="bgRect" presStyleLbl="bgShp" presStyleIdx="2" presStyleCnt="3"/>
      <dgm:spPr/>
    </dgm:pt>
    <dgm:pt modelId="{39CA7F36-B3FB-4D67-9ADE-B7BD49B241C1}" type="pres">
      <dgm:prSet presAssocID="{F15FB997-6C71-4892-AC64-96328C38F0C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E6E331ED-8E4D-4135-A234-CDE1BBFF4710}" type="pres">
      <dgm:prSet presAssocID="{F15FB997-6C71-4892-AC64-96328C38F0C9}" presName="spaceRect" presStyleCnt="0"/>
      <dgm:spPr/>
    </dgm:pt>
    <dgm:pt modelId="{F4992D18-647A-4493-936B-FE6298CA504C}" type="pres">
      <dgm:prSet presAssocID="{F15FB997-6C71-4892-AC64-96328C38F0C9}" presName="parTx" presStyleLbl="revTx" presStyleIdx="2" presStyleCnt="3">
        <dgm:presLayoutVars>
          <dgm:chMax val="0"/>
          <dgm:chPref val="0"/>
        </dgm:presLayoutVars>
      </dgm:prSet>
      <dgm:spPr/>
    </dgm:pt>
  </dgm:ptLst>
  <dgm:cxnLst>
    <dgm:cxn modelId="{F8AA2B03-2933-4167-821D-C281330B0CE1}" type="presOf" srcId="{F882E926-10FD-4E0F-A82A-A79DF14B7D9F}" destId="{9C4DE368-87FD-4997-AFFF-CC4567740A35}" srcOrd="0" destOrd="0" presId="urn:microsoft.com/office/officeart/2018/2/layout/IconVerticalSolidList"/>
    <dgm:cxn modelId="{04731B32-536E-42B8-9AB7-F2DBD14E410B}" srcId="{4C34948C-C7AF-452F-BF6E-95BD8B86D0D3}" destId="{72059C7D-01E4-4F94-A734-05369B0CD2F5}" srcOrd="0" destOrd="0" parTransId="{D6FE17FF-862A-4646-97B7-0218761D1C1B}" sibTransId="{84645A9A-A502-4B3F-BE8F-980DB87C8073}"/>
    <dgm:cxn modelId="{1E793834-B71B-4B40-A024-AB9ADB46B63B}" type="presOf" srcId="{4C34948C-C7AF-452F-BF6E-95BD8B86D0D3}" destId="{461D5B6B-04F6-49B0-AA7E-60E019DCE5A8}" srcOrd="0" destOrd="0" presId="urn:microsoft.com/office/officeart/2018/2/layout/IconVerticalSolidList"/>
    <dgm:cxn modelId="{53D39539-3098-400D-985B-D8F4BA2C05EB}" srcId="{4C34948C-C7AF-452F-BF6E-95BD8B86D0D3}" destId="{F882E926-10FD-4E0F-A82A-A79DF14B7D9F}" srcOrd="1" destOrd="0" parTransId="{D9ED3762-0E6E-47B4-86A3-E7D11EBD3EDA}" sibTransId="{288E5FFB-70C1-4F82-9A91-3EADE5F8336B}"/>
    <dgm:cxn modelId="{96472C3A-100C-4D97-AD07-8E50CC0DD582}" srcId="{4C34948C-C7AF-452F-BF6E-95BD8B86D0D3}" destId="{F15FB997-6C71-4892-AC64-96328C38F0C9}" srcOrd="2" destOrd="0" parTransId="{5CA208B5-B1B4-48BE-8FA1-D743DDC39A5B}" sibTransId="{15134C4C-0104-4F4C-962B-0C0EDEDB65DE}"/>
    <dgm:cxn modelId="{5BFED0C7-B5BD-4C7B-879B-47C1370168A5}" type="presOf" srcId="{72059C7D-01E4-4F94-A734-05369B0CD2F5}" destId="{39DB8D45-3E9F-4DCA-8144-054F25D0300E}" srcOrd="0" destOrd="0" presId="urn:microsoft.com/office/officeart/2018/2/layout/IconVerticalSolidList"/>
    <dgm:cxn modelId="{B35625E9-598A-4582-97AE-DE30CA1CA09A}" type="presOf" srcId="{F15FB997-6C71-4892-AC64-96328C38F0C9}" destId="{F4992D18-647A-4493-936B-FE6298CA504C}" srcOrd="0" destOrd="0" presId="urn:microsoft.com/office/officeart/2018/2/layout/IconVerticalSolidList"/>
    <dgm:cxn modelId="{5FAA1DEF-301F-4560-8CEF-27B4B67EDC88}" type="presParOf" srcId="{461D5B6B-04F6-49B0-AA7E-60E019DCE5A8}" destId="{581899CE-84B2-4617-AF33-0742632CFC9F}" srcOrd="0" destOrd="0" presId="urn:microsoft.com/office/officeart/2018/2/layout/IconVerticalSolidList"/>
    <dgm:cxn modelId="{5D87B2C2-2021-4A82-B298-96AC652619BA}" type="presParOf" srcId="{581899CE-84B2-4617-AF33-0742632CFC9F}" destId="{D8CBA5F7-FE1B-4F21-BA24-5877F7BC9195}" srcOrd="0" destOrd="0" presId="urn:microsoft.com/office/officeart/2018/2/layout/IconVerticalSolidList"/>
    <dgm:cxn modelId="{CF2B67CE-BBA0-4DA8-A5EB-F4B9C7BEB128}" type="presParOf" srcId="{581899CE-84B2-4617-AF33-0742632CFC9F}" destId="{FCF44DCD-1E98-4A3B-AB35-54C637285837}" srcOrd="1" destOrd="0" presId="urn:microsoft.com/office/officeart/2018/2/layout/IconVerticalSolidList"/>
    <dgm:cxn modelId="{8159BCEF-5113-4C5C-89E0-22DF0375CC5D}" type="presParOf" srcId="{581899CE-84B2-4617-AF33-0742632CFC9F}" destId="{DC37B5C8-0CA6-4496-83DD-181540728197}" srcOrd="2" destOrd="0" presId="urn:microsoft.com/office/officeart/2018/2/layout/IconVerticalSolidList"/>
    <dgm:cxn modelId="{37155BA7-473B-4C74-8E50-AB44504DEC0B}" type="presParOf" srcId="{581899CE-84B2-4617-AF33-0742632CFC9F}" destId="{39DB8D45-3E9F-4DCA-8144-054F25D0300E}" srcOrd="3" destOrd="0" presId="urn:microsoft.com/office/officeart/2018/2/layout/IconVerticalSolidList"/>
    <dgm:cxn modelId="{8BFE8A4E-F358-497A-B647-CD3A3999A0B8}" type="presParOf" srcId="{461D5B6B-04F6-49B0-AA7E-60E019DCE5A8}" destId="{8E455FD3-3615-4A71-92B4-CACCD964ED02}" srcOrd="1" destOrd="0" presId="urn:microsoft.com/office/officeart/2018/2/layout/IconVerticalSolidList"/>
    <dgm:cxn modelId="{8747A10C-49F8-4173-AC88-F09EA903A2AB}" type="presParOf" srcId="{461D5B6B-04F6-49B0-AA7E-60E019DCE5A8}" destId="{887E137C-FE8F-4010-AEF1-1C8194C7CF8C}" srcOrd="2" destOrd="0" presId="urn:microsoft.com/office/officeart/2018/2/layout/IconVerticalSolidList"/>
    <dgm:cxn modelId="{45CAA0E1-A440-40C7-901E-C1798AEE6AE7}" type="presParOf" srcId="{887E137C-FE8F-4010-AEF1-1C8194C7CF8C}" destId="{D8AE5F81-7FC7-4691-9E6A-81F1E841B510}" srcOrd="0" destOrd="0" presId="urn:microsoft.com/office/officeart/2018/2/layout/IconVerticalSolidList"/>
    <dgm:cxn modelId="{79193B87-E1C5-4EFD-9F65-8C8D84571B2E}" type="presParOf" srcId="{887E137C-FE8F-4010-AEF1-1C8194C7CF8C}" destId="{2769FF9D-D49A-47D7-AE93-027C3BB70D8F}" srcOrd="1" destOrd="0" presId="urn:microsoft.com/office/officeart/2018/2/layout/IconVerticalSolidList"/>
    <dgm:cxn modelId="{98293E8B-37E8-493A-B950-E8428AA76761}" type="presParOf" srcId="{887E137C-FE8F-4010-AEF1-1C8194C7CF8C}" destId="{22366DE2-09FE-4F41-B4A8-00F9B562F21A}" srcOrd="2" destOrd="0" presId="urn:microsoft.com/office/officeart/2018/2/layout/IconVerticalSolidList"/>
    <dgm:cxn modelId="{2E3E86FD-F2B6-4738-BCCE-A4E749CB26D6}" type="presParOf" srcId="{887E137C-FE8F-4010-AEF1-1C8194C7CF8C}" destId="{9C4DE368-87FD-4997-AFFF-CC4567740A35}" srcOrd="3" destOrd="0" presId="urn:microsoft.com/office/officeart/2018/2/layout/IconVerticalSolidList"/>
    <dgm:cxn modelId="{5C063ED3-5D05-43D4-A0CA-F0CCC06B7E59}" type="presParOf" srcId="{461D5B6B-04F6-49B0-AA7E-60E019DCE5A8}" destId="{CC1A1DEC-619F-4D3B-9741-AAE73ED3EA5A}" srcOrd="3" destOrd="0" presId="urn:microsoft.com/office/officeart/2018/2/layout/IconVerticalSolidList"/>
    <dgm:cxn modelId="{CD840CA8-BC1F-4585-B85E-C812572630DF}" type="presParOf" srcId="{461D5B6B-04F6-49B0-AA7E-60E019DCE5A8}" destId="{8EBA015D-0CB5-48DA-9D7A-3DE88681B627}" srcOrd="4" destOrd="0" presId="urn:microsoft.com/office/officeart/2018/2/layout/IconVerticalSolidList"/>
    <dgm:cxn modelId="{979928C5-0666-455B-8815-209E8416A5A1}" type="presParOf" srcId="{8EBA015D-0CB5-48DA-9D7A-3DE88681B627}" destId="{69C1296C-45C7-47A0-8043-257E84B2F062}" srcOrd="0" destOrd="0" presId="urn:microsoft.com/office/officeart/2018/2/layout/IconVerticalSolidList"/>
    <dgm:cxn modelId="{5D9B1E86-722C-41B5-B473-64B84254B0BE}" type="presParOf" srcId="{8EBA015D-0CB5-48DA-9D7A-3DE88681B627}" destId="{39CA7F36-B3FB-4D67-9ADE-B7BD49B241C1}" srcOrd="1" destOrd="0" presId="urn:microsoft.com/office/officeart/2018/2/layout/IconVerticalSolidList"/>
    <dgm:cxn modelId="{1E06B6CC-2A1C-4D95-B87D-3FAB958F272E}" type="presParOf" srcId="{8EBA015D-0CB5-48DA-9D7A-3DE88681B627}" destId="{E6E331ED-8E4D-4135-A234-CDE1BBFF4710}" srcOrd="2" destOrd="0" presId="urn:microsoft.com/office/officeart/2018/2/layout/IconVerticalSolidList"/>
    <dgm:cxn modelId="{5F2C25E2-D2F2-43A1-B06C-6F4E18936FD1}" type="presParOf" srcId="{8EBA015D-0CB5-48DA-9D7A-3DE88681B627}" destId="{F4992D18-647A-4493-936B-FE6298CA504C}"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9461DD-8AED-493E-9DD5-EC821B0A36B6}"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39C39260-CFB2-4444-91E3-E0B1B2E0A7C9}">
      <dgm:prSet custT="1"/>
      <dgm:spPr/>
      <dgm:t>
        <a:bodyPr/>
        <a:lstStyle/>
        <a:p>
          <a:pPr algn="l"/>
          <a:r>
            <a:rPr lang="en-GB" sz="3200" dirty="0"/>
            <a:t>Physical health issues</a:t>
          </a:r>
          <a:r>
            <a:rPr lang="en-GB" sz="2400" dirty="0"/>
            <a:t>.</a:t>
          </a:r>
        </a:p>
      </dgm:t>
    </dgm:pt>
    <dgm:pt modelId="{70A89067-5F81-41A4-89C8-9E69832CF194}" type="parTrans" cxnId="{F38AA151-E2B1-42DF-8C95-CEA3A3F51751}">
      <dgm:prSet/>
      <dgm:spPr/>
      <dgm:t>
        <a:bodyPr/>
        <a:lstStyle/>
        <a:p>
          <a:endParaRPr lang="en-GB"/>
        </a:p>
      </dgm:t>
    </dgm:pt>
    <dgm:pt modelId="{6D9A0D2E-8E9E-4B24-87F5-44373DD706B4}" type="sibTrans" cxnId="{F38AA151-E2B1-42DF-8C95-CEA3A3F51751}">
      <dgm:prSet/>
      <dgm:spPr/>
      <dgm:t>
        <a:bodyPr/>
        <a:lstStyle/>
        <a:p>
          <a:endParaRPr lang="en-GB"/>
        </a:p>
      </dgm:t>
    </dgm:pt>
    <dgm:pt modelId="{C9D5B4D2-2A0D-4DA1-8667-AD4A79A22D70}">
      <dgm:prSet/>
      <dgm:spPr/>
      <dgm:t>
        <a:bodyPr/>
        <a:lstStyle/>
        <a:p>
          <a:r>
            <a:rPr lang="en-GB" dirty="0"/>
            <a:t>Life experiences and events can cause many health problems:</a:t>
          </a:r>
        </a:p>
      </dgm:t>
    </dgm:pt>
    <dgm:pt modelId="{4904CB95-8DCD-4D8C-9AE2-345BD28D5085}" type="parTrans" cxnId="{0B711D9E-DCA8-4E2A-8B90-F684C61E1255}">
      <dgm:prSet/>
      <dgm:spPr/>
      <dgm:t>
        <a:bodyPr/>
        <a:lstStyle/>
        <a:p>
          <a:endParaRPr lang="en-GB"/>
        </a:p>
      </dgm:t>
    </dgm:pt>
    <dgm:pt modelId="{0F83ABC1-4520-4B39-B5DD-46E88B6DA018}" type="sibTrans" cxnId="{0B711D9E-DCA8-4E2A-8B90-F684C61E1255}">
      <dgm:prSet/>
      <dgm:spPr/>
      <dgm:t>
        <a:bodyPr/>
        <a:lstStyle/>
        <a:p>
          <a:endParaRPr lang="en-GB"/>
        </a:p>
      </dgm:t>
    </dgm:pt>
    <dgm:pt modelId="{CC7CAAB5-471F-418F-9816-320C0A99DF37}">
      <dgm:prSet custT="1"/>
      <dgm:spPr/>
      <dgm:t>
        <a:bodyPr/>
        <a:lstStyle/>
        <a:p>
          <a:r>
            <a:rPr lang="en-GB" sz="2400" dirty="0"/>
            <a:t>Back pain:</a:t>
          </a:r>
        </a:p>
      </dgm:t>
    </dgm:pt>
    <dgm:pt modelId="{CA1C5708-4FFB-4CB9-8CC9-905506651468}" type="parTrans" cxnId="{03C2BAC9-420C-496C-876F-535E43E370CF}">
      <dgm:prSet/>
      <dgm:spPr/>
      <dgm:t>
        <a:bodyPr/>
        <a:lstStyle/>
        <a:p>
          <a:endParaRPr lang="en-GB"/>
        </a:p>
      </dgm:t>
    </dgm:pt>
    <dgm:pt modelId="{87D3D140-E33C-4FC9-9878-C7267CF7112B}" type="sibTrans" cxnId="{03C2BAC9-420C-496C-876F-535E43E370CF}">
      <dgm:prSet/>
      <dgm:spPr/>
      <dgm:t>
        <a:bodyPr/>
        <a:lstStyle/>
        <a:p>
          <a:endParaRPr lang="en-GB"/>
        </a:p>
      </dgm:t>
    </dgm:pt>
    <dgm:pt modelId="{714666F5-9D49-43C5-BA0A-0CAF95D687B3}">
      <dgm:prSet custT="1"/>
      <dgm:spPr/>
      <dgm:t>
        <a:bodyPr/>
        <a:lstStyle/>
        <a:p>
          <a:r>
            <a:rPr lang="en-GB" sz="2400" dirty="0"/>
            <a:t>Knee pain</a:t>
          </a:r>
        </a:p>
      </dgm:t>
    </dgm:pt>
    <dgm:pt modelId="{EC6B25A7-4578-42B2-A01E-834F9BF91137}" type="parTrans" cxnId="{C9E4502C-C329-4F1B-BF71-58CDE7A29CAE}">
      <dgm:prSet/>
      <dgm:spPr/>
      <dgm:t>
        <a:bodyPr/>
        <a:lstStyle/>
        <a:p>
          <a:endParaRPr lang="en-GB"/>
        </a:p>
      </dgm:t>
    </dgm:pt>
    <dgm:pt modelId="{E9A2C867-E884-4863-B5D3-B493ED9FA92E}" type="sibTrans" cxnId="{C9E4502C-C329-4F1B-BF71-58CDE7A29CAE}">
      <dgm:prSet/>
      <dgm:spPr/>
      <dgm:t>
        <a:bodyPr/>
        <a:lstStyle/>
        <a:p>
          <a:endParaRPr lang="en-GB"/>
        </a:p>
      </dgm:t>
    </dgm:pt>
    <dgm:pt modelId="{923B0126-9BD5-491B-9927-3936C1AD6853}">
      <dgm:prSet custT="1"/>
      <dgm:spPr/>
      <dgm:t>
        <a:bodyPr/>
        <a:lstStyle/>
        <a:p>
          <a:r>
            <a:rPr lang="en-GB" sz="2400" dirty="0"/>
            <a:t>Neck pain</a:t>
          </a:r>
        </a:p>
      </dgm:t>
    </dgm:pt>
    <dgm:pt modelId="{D12BCE7B-87DF-44A1-BEEB-BBF52F428CEB}" type="parTrans" cxnId="{9827495F-F343-4F30-84D5-E80BBF501759}">
      <dgm:prSet/>
      <dgm:spPr/>
      <dgm:t>
        <a:bodyPr/>
        <a:lstStyle/>
        <a:p>
          <a:endParaRPr lang="en-GB"/>
        </a:p>
      </dgm:t>
    </dgm:pt>
    <dgm:pt modelId="{D7EED551-037B-45B8-BEB6-C54DED362A3F}" type="sibTrans" cxnId="{9827495F-F343-4F30-84D5-E80BBF501759}">
      <dgm:prSet/>
      <dgm:spPr/>
      <dgm:t>
        <a:bodyPr/>
        <a:lstStyle/>
        <a:p>
          <a:endParaRPr lang="en-GB"/>
        </a:p>
      </dgm:t>
    </dgm:pt>
    <dgm:pt modelId="{BE78090C-9CC4-44FE-AF42-07409B348A21}">
      <dgm:prSet custT="1"/>
      <dgm:spPr/>
      <dgm:t>
        <a:bodyPr/>
        <a:lstStyle/>
        <a:p>
          <a:r>
            <a:rPr lang="en-GB" sz="2400"/>
            <a:t>Diabetes</a:t>
          </a:r>
          <a:endParaRPr lang="en-GB" sz="2400" dirty="0"/>
        </a:p>
      </dgm:t>
    </dgm:pt>
    <dgm:pt modelId="{A7463F45-2F40-4607-A5E5-D91C7A9847DC}" type="parTrans" cxnId="{E2B207C9-9335-4515-91F5-3709990FF619}">
      <dgm:prSet/>
      <dgm:spPr/>
      <dgm:t>
        <a:bodyPr/>
        <a:lstStyle/>
        <a:p>
          <a:endParaRPr lang="en-GB"/>
        </a:p>
      </dgm:t>
    </dgm:pt>
    <dgm:pt modelId="{35B72549-2BF8-4AEB-8B63-80944A09C5F2}" type="sibTrans" cxnId="{E2B207C9-9335-4515-91F5-3709990FF619}">
      <dgm:prSet/>
      <dgm:spPr/>
      <dgm:t>
        <a:bodyPr/>
        <a:lstStyle/>
        <a:p>
          <a:endParaRPr lang="en-GB"/>
        </a:p>
      </dgm:t>
    </dgm:pt>
    <dgm:pt modelId="{3121DF5A-7953-4AB1-9AC2-44D2EDDBA09B}">
      <dgm:prSet custT="1"/>
      <dgm:spPr/>
      <dgm:t>
        <a:bodyPr/>
        <a:lstStyle/>
        <a:p>
          <a:r>
            <a:rPr lang="en-GB" sz="2400" dirty="0"/>
            <a:t>Overweight</a:t>
          </a:r>
        </a:p>
      </dgm:t>
    </dgm:pt>
    <dgm:pt modelId="{33105A16-EBC6-4260-A5AE-4BC68CC29BBD}" type="parTrans" cxnId="{59F73B63-97DF-4A02-8A40-9BF75E6E1395}">
      <dgm:prSet/>
      <dgm:spPr/>
      <dgm:t>
        <a:bodyPr/>
        <a:lstStyle/>
        <a:p>
          <a:endParaRPr lang="en-GB"/>
        </a:p>
      </dgm:t>
    </dgm:pt>
    <dgm:pt modelId="{70E847B4-0766-40B5-B544-98A6EB2E603F}" type="sibTrans" cxnId="{59F73B63-97DF-4A02-8A40-9BF75E6E1395}">
      <dgm:prSet/>
      <dgm:spPr/>
      <dgm:t>
        <a:bodyPr/>
        <a:lstStyle/>
        <a:p>
          <a:endParaRPr lang="en-GB"/>
        </a:p>
      </dgm:t>
    </dgm:pt>
    <dgm:pt modelId="{FE1AEE0C-E723-41A8-80CF-D17B7F3AA493}" type="pres">
      <dgm:prSet presAssocID="{719461DD-8AED-493E-9DD5-EC821B0A36B6}" presName="Name0" presStyleCnt="0">
        <dgm:presLayoutVars>
          <dgm:chMax val="7"/>
          <dgm:dir/>
          <dgm:animLvl val="lvl"/>
          <dgm:resizeHandles val="exact"/>
        </dgm:presLayoutVars>
      </dgm:prSet>
      <dgm:spPr/>
    </dgm:pt>
    <dgm:pt modelId="{C655CBD0-E57E-4F32-8EE7-9E1878FE432D}" type="pres">
      <dgm:prSet presAssocID="{39C39260-CFB2-4444-91E3-E0B1B2E0A7C9}" presName="circle1" presStyleLbl="node1" presStyleIdx="0" presStyleCnt="2" custLinFactNeighborX="0" custLinFactNeighborY="-382"/>
      <dgm:spPr/>
    </dgm:pt>
    <dgm:pt modelId="{07A432F9-5431-498F-804F-77645F538361}" type="pres">
      <dgm:prSet presAssocID="{39C39260-CFB2-4444-91E3-E0B1B2E0A7C9}" presName="space" presStyleCnt="0"/>
      <dgm:spPr/>
    </dgm:pt>
    <dgm:pt modelId="{6330CE98-7C8D-4539-9760-5FA398D8E77C}" type="pres">
      <dgm:prSet presAssocID="{39C39260-CFB2-4444-91E3-E0B1B2E0A7C9}" presName="rect1" presStyleLbl="alignAcc1" presStyleIdx="0" presStyleCnt="2" custLinFactNeighborX="8" custLinFactNeighborY="-760"/>
      <dgm:spPr/>
    </dgm:pt>
    <dgm:pt modelId="{D1A7D3BA-7F21-42F7-AAEA-2A1F406264F4}" type="pres">
      <dgm:prSet presAssocID="{C9D5B4D2-2A0D-4DA1-8667-AD4A79A22D70}" presName="vertSpace2" presStyleLbl="node1" presStyleIdx="0" presStyleCnt="2"/>
      <dgm:spPr/>
    </dgm:pt>
    <dgm:pt modelId="{44050B3A-7652-473D-B3CA-CFE295385837}" type="pres">
      <dgm:prSet presAssocID="{C9D5B4D2-2A0D-4DA1-8667-AD4A79A22D70}" presName="circle2" presStyleLbl="node1" presStyleIdx="1" presStyleCnt="2" custScaleY="113826" custLinFactNeighborX="13" custLinFactNeighborY="-1564"/>
      <dgm:spPr/>
    </dgm:pt>
    <dgm:pt modelId="{1C266F7F-B040-4249-86D0-4B3BCE76D20D}" type="pres">
      <dgm:prSet presAssocID="{C9D5B4D2-2A0D-4DA1-8667-AD4A79A22D70}" presName="rect2" presStyleLbl="alignAcc1" presStyleIdx="1" presStyleCnt="2" custScaleY="118881"/>
      <dgm:spPr/>
    </dgm:pt>
    <dgm:pt modelId="{BEF1C16A-A20E-4BF6-A19A-F8BC0F817A0F}" type="pres">
      <dgm:prSet presAssocID="{39C39260-CFB2-4444-91E3-E0B1B2E0A7C9}" presName="rect1ParTx" presStyleLbl="alignAcc1" presStyleIdx="1" presStyleCnt="2">
        <dgm:presLayoutVars>
          <dgm:chMax val="1"/>
          <dgm:bulletEnabled val="1"/>
        </dgm:presLayoutVars>
      </dgm:prSet>
      <dgm:spPr/>
    </dgm:pt>
    <dgm:pt modelId="{5297966F-F16B-4B6D-902B-C0C727D8ABEA}" type="pres">
      <dgm:prSet presAssocID="{39C39260-CFB2-4444-91E3-E0B1B2E0A7C9}" presName="rect1ChTx" presStyleLbl="alignAcc1" presStyleIdx="1" presStyleCnt="2">
        <dgm:presLayoutVars>
          <dgm:bulletEnabled val="1"/>
        </dgm:presLayoutVars>
      </dgm:prSet>
      <dgm:spPr/>
    </dgm:pt>
    <dgm:pt modelId="{DC8CBCFF-F705-4DBB-8A7A-88A6DB20F4C3}" type="pres">
      <dgm:prSet presAssocID="{C9D5B4D2-2A0D-4DA1-8667-AD4A79A22D70}" presName="rect2ParTx" presStyleLbl="alignAcc1" presStyleIdx="1" presStyleCnt="2">
        <dgm:presLayoutVars>
          <dgm:chMax val="1"/>
          <dgm:bulletEnabled val="1"/>
        </dgm:presLayoutVars>
      </dgm:prSet>
      <dgm:spPr/>
    </dgm:pt>
    <dgm:pt modelId="{2B5CC990-8187-4496-9C66-AE5F09F18BB2}" type="pres">
      <dgm:prSet presAssocID="{C9D5B4D2-2A0D-4DA1-8667-AD4A79A22D70}" presName="rect2ChTx" presStyleLbl="alignAcc1" presStyleIdx="1" presStyleCnt="2">
        <dgm:presLayoutVars>
          <dgm:bulletEnabled val="1"/>
        </dgm:presLayoutVars>
      </dgm:prSet>
      <dgm:spPr/>
    </dgm:pt>
  </dgm:ptLst>
  <dgm:cxnLst>
    <dgm:cxn modelId="{3BFDFA12-02E2-4473-9BA5-86A299AA4DEF}" type="presOf" srcId="{39C39260-CFB2-4444-91E3-E0B1B2E0A7C9}" destId="{6330CE98-7C8D-4539-9760-5FA398D8E77C}" srcOrd="0" destOrd="0" presId="urn:microsoft.com/office/officeart/2005/8/layout/target3"/>
    <dgm:cxn modelId="{C9E4502C-C329-4F1B-BF71-58CDE7A29CAE}" srcId="{C9D5B4D2-2A0D-4DA1-8667-AD4A79A22D70}" destId="{714666F5-9D49-43C5-BA0A-0CAF95D687B3}" srcOrd="1" destOrd="0" parTransId="{EC6B25A7-4578-42B2-A01E-834F9BF91137}" sibTransId="{E9A2C867-E884-4863-B5D3-B493ED9FA92E}"/>
    <dgm:cxn modelId="{FB93353A-ECAF-41EE-9970-7757EF99AE5F}" type="presOf" srcId="{923B0126-9BD5-491B-9927-3936C1AD6853}" destId="{2B5CC990-8187-4496-9C66-AE5F09F18BB2}" srcOrd="0" destOrd="2" presId="urn:microsoft.com/office/officeart/2005/8/layout/target3"/>
    <dgm:cxn modelId="{9827495F-F343-4F30-84D5-E80BBF501759}" srcId="{C9D5B4D2-2A0D-4DA1-8667-AD4A79A22D70}" destId="{923B0126-9BD5-491B-9927-3936C1AD6853}" srcOrd="2" destOrd="0" parTransId="{D12BCE7B-87DF-44A1-BEEB-BBF52F428CEB}" sibTransId="{D7EED551-037B-45B8-BEB6-C54DED362A3F}"/>
    <dgm:cxn modelId="{59F73B63-97DF-4A02-8A40-9BF75E6E1395}" srcId="{C9D5B4D2-2A0D-4DA1-8667-AD4A79A22D70}" destId="{3121DF5A-7953-4AB1-9AC2-44D2EDDBA09B}" srcOrd="4" destOrd="0" parTransId="{33105A16-EBC6-4260-A5AE-4BC68CC29BBD}" sibTransId="{70E847B4-0766-40B5-B544-98A6EB2E603F}"/>
    <dgm:cxn modelId="{F38AA151-E2B1-42DF-8C95-CEA3A3F51751}" srcId="{719461DD-8AED-493E-9DD5-EC821B0A36B6}" destId="{39C39260-CFB2-4444-91E3-E0B1B2E0A7C9}" srcOrd="0" destOrd="0" parTransId="{70A89067-5F81-41A4-89C8-9E69832CF194}" sibTransId="{6D9A0D2E-8E9E-4B24-87F5-44373DD706B4}"/>
    <dgm:cxn modelId="{5B0CDE58-1721-4E1C-A8C1-6AC732F6F97B}" type="presOf" srcId="{C9D5B4D2-2A0D-4DA1-8667-AD4A79A22D70}" destId="{DC8CBCFF-F705-4DBB-8A7A-88A6DB20F4C3}" srcOrd="1" destOrd="0" presId="urn:microsoft.com/office/officeart/2005/8/layout/target3"/>
    <dgm:cxn modelId="{2EBA6B7D-2B8C-4E29-A069-28DDD051EC0E}" type="presOf" srcId="{BE78090C-9CC4-44FE-AF42-07409B348A21}" destId="{2B5CC990-8187-4496-9C66-AE5F09F18BB2}" srcOrd="0" destOrd="3" presId="urn:microsoft.com/office/officeart/2005/8/layout/target3"/>
    <dgm:cxn modelId="{F00FF27F-435C-4262-905B-708B087BD56C}" type="presOf" srcId="{CC7CAAB5-471F-418F-9816-320C0A99DF37}" destId="{2B5CC990-8187-4496-9C66-AE5F09F18BB2}" srcOrd="0" destOrd="0" presId="urn:microsoft.com/office/officeart/2005/8/layout/target3"/>
    <dgm:cxn modelId="{7CDCF987-1FDB-4DA2-9B37-8FA437DB576D}" type="presOf" srcId="{C9D5B4D2-2A0D-4DA1-8667-AD4A79A22D70}" destId="{1C266F7F-B040-4249-86D0-4B3BCE76D20D}" srcOrd="0" destOrd="0" presId="urn:microsoft.com/office/officeart/2005/8/layout/target3"/>
    <dgm:cxn modelId="{E0228B8F-108B-44FA-9BA0-0EA6504E3F04}" type="presOf" srcId="{3121DF5A-7953-4AB1-9AC2-44D2EDDBA09B}" destId="{2B5CC990-8187-4496-9C66-AE5F09F18BB2}" srcOrd="0" destOrd="4" presId="urn:microsoft.com/office/officeart/2005/8/layout/target3"/>
    <dgm:cxn modelId="{0B711D9E-DCA8-4E2A-8B90-F684C61E1255}" srcId="{719461DD-8AED-493E-9DD5-EC821B0A36B6}" destId="{C9D5B4D2-2A0D-4DA1-8667-AD4A79A22D70}" srcOrd="1" destOrd="0" parTransId="{4904CB95-8DCD-4D8C-9AE2-345BD28D5085}" sibTransId="{0F83ABC1-4520-4B39-B5DD-46E88B6DA018}"/>
    <dgm:cxn modelId="{E2B207C9-9335-4515-91F5-3709990FF619}" srcId="{C9D5B4D2-2A0D-4DA1-8667-AD4A79A22D70}" destId="{BE78090C-9CC4-44FE-AF42-07409B348A21}" srcOrd="3" destOrd="0" parTransId="{A7463F45-2F40-4607-A5E5-D91C7A9847DC}" sibTransId="{35B72549-2BF8-4AEB-8B63-80944A09C5F2}"/>
    <dgm:cxn modelId="{03C2BAC9-420C-496C-876F-535E43E370CF}" srcId="{C9D5B4D2-2A0D-4DA1-8667-AD4A79A22D70}" destId="{CC7CAAB5-471F-418F-9816-320C0A99DF37}" srcOrd="0" destOrd="0" parTransId="{CA1C5708-4FFB-4CB9-8CC9-905506651468}" sibTransId="{87D3D140-E33C-4FC9-9878-C7267CF7112B}"/>
    <dgm:cxn modelId="{B1AB25D4-93C9-42F6-A6AD-6F1ED59BCF68}" type="presOf" srcId="{39C39260-CFB2-4444-91E3-E0B1B2E0A7C9}" destId="{BEF1C16A-A20E-4BF6-A19A-F8BC0F817A0F}" srcOrd="1" destOrd="0" presId="urn:microsoft.com/office/officeart/2005/8/layout/target3"/>
    <dgm:cxn modelId="{519BBCD5-043F-4B16-A6A8-88025E2072F3}" type="presOf" srcId="{719461DD-8AED-493E-9DD5-EC821B0A36B6}" destId="{FE1AEE0C-E723-41A8-80CF-D17B7F3AA493}" srcOrd="0" destOrd="0" presId="urn:microsoft.com/office/officeart/2005/8/layout/target3"/>
    <dgm:cxn modelId="{24CB1CDB-7440-478D-840A-0F285C6AC58A}" type="presOf" srcId="{714666F5-9D49-43C5-BA0A-0CAF95D687B3}" destId="{2B5CC990-8187-4496-9C66-AE5F09F18BB2}" srcOrd="0" destOrd="1" presId="urn:microsoft.com/office/officeart/2005/8/layout/target3"/>
    <dgm:cxn modelId="{A04B5D57-579D-435E-88B0-4C59BA555CC1}" type="presParOf" srcId="{FE1AEE0C-E723-41A8-80CF-D17B7F3AA493}" destId="{C655CBD0-E57E-4F32-8EE7-9E1878FE432D}" srcOrd="0" destOrd="0" presId="urn:microsoft.com/office/officeart/2005/8/layout/target3"/>
    <dgm:cxn modelId="{475B4901-B079-42B9-A4F0-C97C07D2DDC8}" type="presParOf" srcId="{FE1AEE0C-E723-41A8-80CF-D17B7F3AA493}" destId="{07A432F9-5431-498F-804F-77645F538361}" srcOrd="1" destOrd="0" presId="urn:microsoft.com/office/officeart/2005/8/layout/target3"/>
    <dgm:cxn modelId="{E3995BD1-F4BE-4255-B7D7-BA699C216C14}" type="presParOf" srcId="{FE1AEE0C-E723-41A8-80CF-D17B7F3AA493}" destId="{6330CE98-7C8D-4539-9760-5FA398D8E77C}" srcOrd="2" destOrd="0" presId="urn:microsoft.com/office/officeart/2005/8/layout/target3"/>
    <dgm:cxn modelId="{F8BEB7D4-28A8-4821-A65C-23A614A5DF5B}" type="presParOf" srcId="{FE1AEE0C-E723-41A8-80CF-D17B7F3AA493}" destId="{D1A7D3BA-7F21-42F7-AAEA-2A1F406264F4}" srcOrd="3" destOrd="0" presId="urn:microsoft.com/office/officeart/2005/8/layout/target3"/>
    <dgm:cxn modelId="{698D9EEC-75E9-4847-A9AA-918DC87DEE3D}" type="presParOf" srcId="{FE1AEE0C-E723-41A8-80CF-D17B7F3AA493}" destId="{44050B3A-7652-473D-B3CA-CFE295385837}" srcOrd="4" destOrd="0" presId="urn:microsoft.com/office/officeart/2005/8/layout/target3"/>
    <dgm:cxn modelId="{634E6348-7C05-49D0-A7C8-4CB059ED2D2E}" type="presParOf" srcId="{FE1AEE0C-E723-41A8-80CF-D17B7F3AA493}" destId="{1C266F7F-B040-4249-86D0-4B3BCE76D20D}" srcOrd="5" destOrd="0" presId="urn:microsoft.com/office/officeart/2005/8/layout/target3"/>
    <dgm:cxn modelId="{4A6C10D3-37E0-418E-B08E-4D205F505BB0}" type="presParOf" srcId="{FE1AEE0C-E723-41A8-80CF-D17B7F3AA493}" destId="{BEF1C16A-A20E-4BF6-A19A-F8BC0F817A0F}" srcOrd="6" destOrd="0" presId="urn:microsoft.com/office/officeart/2005/8/layout/target3"/>
    <dgm:cxn modelId="{23E0A636-F33C-4364-B421-35992C336C42}" type="presParOf" srcId="{FE1AEE0C-E723-41A8-80CF-D17B7F3AA493}" destId="{5297966F-F16B-4B6D-902B-C0C727D8ABEA}" srcOrd="7" destOrd="0" presId="urn:microsoft.com/office/officeart/2005/8/layout/target3"/>
    <dgm:cxn modelId="{ABECCE1C-CD4F-416B-9FB3-D641D114B564}" type="presParOf" srcId="{FE1AEE0C-E723-41A8-80CF-D17B7F3AA493}" destId="{DC8CBCFF-F705-4DBB-8A7A-88A6DB20F4C3}" srcOrd="8" destOrd="0" presId="urn:microsoft.com/office/officeart/2005/8/layout/target3"/>
    <dgm:cxn modelId="{BBA1AA0A-8BF6-444D-B7BB-22429ADA688E}" type="presParOf" srcId="{FE1AEE0C-E723-41A8-80CF-D17B7F3AA493}" destId="{2B5CC990-8187-4496-9C66-AE5F09F18BB2}" srcOrd="9" destOrd="0" presId="urn:microsoft.com/office/officeart/2005/8/layout/targe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B3714B-74FF-499A-B323-147010C4847F}"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6EDFAC3F-F807-4891-99F2-92D656B89B33}">
      <dgm:prSet/>
      <dgm:spPr/>
      <dgm:t>
        <a:bodyPr/>
        <a:lstStyle/>
        <a:p>
          <a:r>
            <a:rPr lang="en-GB"/>
            <a:t>In The UK 1 out 8 person experiences mental health problems. It can affect their daily life, working and even relationships. They experience illnesses like:</a:t>
          </a:r>
        </a:p>
      </dgm:t>
    </dgm:pt>
    <dgm:pt modelId="{752D2528-CF34-4068-BE49-C3CE1DFE9C9A}" type="parTrans" cxnId="{D5E95A15-0A7A-453E-A291-A0BAD432BAE5}">
      <dgm:prSet/>
      <dgm:spPr/>
      <dgm:t>
        <a:bodyPr/>
        <a:lstStyle/>
        <a:p>
          <a:endParaRPr lang="en-GB"/>
        </a:p>
      </dgm:t>
    </dgm:pt>
    <dgm:pt modelId="{2E67507C-FB84-40E4-A119-A1BC2A7EC390}" type="sibTrans" cxnId="{D5E95A15-0A7A-453E-A291-A0BAD432BAE5}">
      <dgm:prSet/>
      <dgm:spPr/>
      <dgm:t>
        <a:bodyPr/>
        <a:lstStyle/>
        <a:p>
          <a:endParaRPr lang="en-GB"/>
        </a:p>
      </dgm:t>
    </dgm:pt>
    <dgm:pt modelId="{4C3BD656-15ED-4FD8-8D70-4ACECBC7D032}">
      <dgm:prSet/>
      <dgm:spPr/>
      <dgm:t>
        <a:bodyPr/>
        <a:lstStyle/>
        <a:p>
          <a:r>
            <a:rPr lang="en-GB"/>
            <a:t>Stress</a:t>
          </a:r>
        </a:p>
      </dgm:t>
    </dgm:pt>
    <dgm:pt modelId="{376CD20C-7F74-48AE-B449-7B8D4AB23295}" type="parTrans" cxnId="{4F144E83-1AB3-47A5-825F-BE1086A2F957}">
      <dgm:prSet/>
      <dgm:spPr/>
      <dgm:t>
        <a:bodyPr/>
        <a:lstStyle/>
        <a:p>
          <a:endParaRPr lang="en-GB"/>
        </a:p>
      </dgm:t>
    </dgm:pt>
    <dgm:pt modelId="{93E79C2A-38A4-45A2-8D49-18E4DC9FD6C4}" type="sibTrans" cxnId="{4F144E83-1AB3-47A5-825F-BE1086A2F957}">
      <dgm:prSet/>
      <dgm:spPr/>
      <dgm:t>
        <a:bodyPr/>
        <a:lstStyle/>
        <a:p>
          <a:endParaRPr lang="en-GB"/>
        </a:p>
      </dgm:t>
    </dgm:pt>
    <dgm:pt modelId="{2194F4D9-4434-41AE-8517-50ED11229A7B}">
      <dgm:prSet/>
      <dgm:spPr/>
      <dgm:t>
        <a:bodyPr/>
        <a:lstStyle/>
        <a:p>
          <a:r>
            <a:rPr lang="en-GB"/>
            <a:t>Anxiety</a:t>
          </a:r>
        </a:p>
      </dgm:t>
    </dgm:pt>
    <dgm:pt modelId="{E2C6FAEB-F0B9-489B-8E11-2289CF834CBD}" type="parTrans" cxnId="{DD654B8F-E883-4A0E-89DD-FFC3157F7CDA}">
      <dgm:prSet/>
      <dgm:spPr/>
      <dgm:t>
        <a:bodyPr/>
        <a:lstStyle/>
        <a:p>
          <a:endParaRPr lang="en-GB"/>
        </a:p>
      </dgm:t>
    </dgm:pt>
    <dgm:pt modelId="{9B28DBB4-68E8-4644-B700-88A37B102D7C}" type="sibTrans" cxnId="{DD654B8F-E883-4A0E-89DD-FFC3157F7CDA}">
      <dgm:prSet/>
      <dgm:spPr/>
      <dgm:t>
        <a:bodyPr/>
        <a:lstStyle/>
        <a:p>
          <a:endParaRPr lang="en-GB"/>
        </a:p>
      </dgm:t>
    </dgm:pt>
    <dgm:pt modelId="{7856F56F-E99B-47C3-BD1A-56314B3E8041}">
      <dgm:prSet/>
      <dgm:spPr/>
      <dgm:t>
        <a:bodyPr/>
        <a:lstStyle/>
        <a:p>
          <a:r>
            <a:rPr lang="en-GB"/>
            <a:t>Depression</a:t>
          </a:r>
        </a:p>
      </dgm:t>
    </dgm:pt>
    <dgm:pt modelId="{2F792F57-26A5-4765-A69D-547F5DEA5B20}" type="parTrans" cxnId="{0FFED67E-D4A4-456D-8CA2-47366CF4B5A2}">
      <dgm:prSet/>
      <dgm:spPr/>
      <dgm:t>
        <a:bodyPr/>
        <a:lstStyle/>
        <a:p>
          <a:endParaRPr lang="en-GB"/>
        </a:p>
      </dgm:t>
    </dgm:pt>
    <dgm:pt modelId="{9D319185-103C-45BC-B1FD-C0BD14743930}" type="sibTrans" cxnId="{0FFED67E-D4A4-456D-8CA2-47366CF4B5A2}">
      <dgm:prSet/>
      <dgm:spPr/>
      <dgm:t>
        <a:bodyPr/>
        <a:lstStyle/>
        <a:p>
          <a:endParaRPr lang="en-GB"/>
        </a:p>
      </dgm:t>
    </dgm:pt>
    <dgm:pt modelId="{BB7BF0B5-7D04-4BD7-BC40-D7DA2FFF3862}">
      <dgm:prSet/>
      <dgm:spPr/>
      <dgm:t>
        <a:bodyPr/>
        <a:lstStyle/>
        <a:p>
          <a:r>
            <a:rPr lang="en-GB"/>
            <a:t>PTSD</a:t>
          </a:r>
        </a:p>
      </dgm:t>
    </dgm:pt>
    <dgm:pt modelId="{BA709C00-EB6D-4F69-B7C7-92FB4A0FB521}" type="parTrans" cxnId="{CAD8BD64-2D50-4313-9660-B0699E116B0A}">
      <dgm:prSet/>
      <dgm:spPr/>
      <dgm:t>
        <a:bodyPr/>
        <a:lstStyle/>
        <a:p>
          <a:endParaRPr lang="en-GB"/>
        </a:p>
      </dgm:t>
    </dgm:pt>
    <dgm:pt modelId="{60A65B89-7B23-4117-81D3-704572075E63}" type="sibTrans" cxnId="{CAD8BD64-2D50-4313-9660-B0699E116B0A}">
      <dgm:prSet/>
      <dgm:spPr/>
      <dgm:t>
        <a:bodyPr/>
        <a:lstStyle/>
        <a:p>
          <a:endParaRPr lang="en-GB"/>
        </a:p>
      </dgm:t>
    </dgm:pt>
    <dgm:pt modelId="{B7768756-7312-4A11-8A47-4D7F01DB071C}">
      <dgm:prSet/>
      <dgm:spPr/>
      <dgm:t>
        <a:bodyPr/>
        <a:lstStyle/>
        <a:p>
          <a:r>
            <a:rPr lang="en-GB"/>
            <a:t>Eating Disorders</a:t>
          </a:r>
        </a:p>
      </dgm:t>
    </dgm:pt>
    <dgm:pt modelId="{AF42948D-896F-42AF-B14B-2C58540E762E}" type="parTrans" cxnId="{538DCEF1-E20A-44E6-B6AA-6917F4C119E3}">
      <dgm:prSet/>
      <dgm:spPr/>
      <dgm:t>
        <a:bodyPr/>
        <a:lstStyle/>
        <a:p>
          <a:endParaRPr lang="en-GB"/>
        </a:p>
      </dgm:t>
    </dgm:pt>
    <dgm:pt modelId="{18F9DEAD-B9EB-4A48-B497-C78862847162}" type="sibTrans" cxnId="{538DCEF1-E20A-44E6-B6AA-6917F4C119E3}">
      <dgm:prSet/>
      <dgm:spPr/>
      <dgm:t>
        <a:bodyPr/>
        <a:lstStyle/>
        <a:p>
          <a:endParaRPr lang="en-GB"/>
        </a:p>
      </dgm:t>
    </dgm:pt>
    <dgm:pt modelId="{C64B1CE6-B142-4B4A-8091-FA4E87344F2B}">
      <dgm:prSet/>
      <dgm:spPr/>
      <dgm:t>
        <a:bodyPr/>
        <a:lstStyle/>
        <a:p>
          <a:r>
            <a:rPr lang="en-GB"/>
            <a:t>Bipolar Disorders</a:t>
          </a:r>
        </a:p>
      </dgm:t>
    </dgm:pt>
    <dgm:pt modelId="{A3E33E41-E9C9-4C11-BE7C-693FF981027B}" type="parTrans" cxnId="{C4DA3788-27CD-4019-AFD1-2197DE6A75E1}">
      <dgm:prSet/>
      <dgm:spPr/>
      <dgm:t>
        <a:bodyPr/>
        <a:lstStyle/>
        <a:p>
          <a:endParaRPr lang="en-GB"/>
        </a:p>
      </dgm:t>
    </dgm:pt>
    <dgm:pt modelId="{8199BE84-B552-4DEE-8384-57068EC5D3AA}" type="sibTrans" cxnId="{C4DA3788-27CD-4019-AFD1-2197DE6A75E1}">
      <dgm:prSet/>
      <dgm:spPr/>
      <dgm:t>
        <a:bodyPr/>
        <a:lstStyle/>
        <a:p>
          <a:endParaRPr lang="en-GB"/>
        </a:p>
      </dgm:t>
    </dgm:pt>
    <dgm:pt modelId="{C5C3A7B3-6162-478C-B364-17ACAC38F3DB}">
      <dgm:prSet/>
      <dgm:spPr/>
      <dgm:t>
        <a:bodyPr/>
        <a:lstStyle/>
        <a:p>
          <a:r>
            <a:rPr lang="en-GB"/>
            <a:t>Schizophrenia</a:t>
          </a:r>
        </a:p>
      </dgm:t>
    </dgm:pt>
    <dgm:pt modelId="{32F563C7-8C37-4BDD-9B73-F1DBB59D1239}" type="parTrans" cxnId="{C03674D8-C24D-4945-8A8B-A96807393F7C}">
      <dgm:prSet/>
      <dgm:spPr/>
      <dgm:t>
        <a:bodyPr/>
        <a:lstStyle/>
        <a:p>
          <a:endParaRPr lang="en-GB"/>
        </a:p>
      </dgm:t>
    </dgm:pt>
    <dgm:pt modelId="{C413B420-860B-4895-9670-6957503D679F}" type="sibTrans" cxnId="{C03674D8-C24D-4945-8A8B-A96807393F7C}">
      <dgm:prSet/>
      <dgm:spPr/>
      <dgm:t>
        <a:bodyPr/>
        <a:lstStyle/>
        <a:p>
          <a:endParaRPr lang="en-GB"/>
        </a:p>
      </dgm:t>
    </dgm:pt>
    <dgm:pt modelId="{E57D4829-AA69-47D5-BF46-D80E5A93A876}" type="pres">
      <dgm:prSet presAssocID="{09B3714B-74FF-499A-B323-147010C4847F}" presName="Name0" presStyleCnt="0">
        <dgm:presLayoutVars>
          <dgm:chMax val="7"/>
          <dgm:dir/>
          <dgm:animLvl val="lvl"/>
          <dgm:resizeHandles val="exact"/>
        </dgm:presLayoutVars>
      </dgm:prSet>
      <dgm:spPr/>
    </dgm:pt>
    <dgm:pt modelId="{CA151906-F731-4189-9B80-E93E757611C5}" type="pres">
      <dgm:prSet presAssocID="{6EDFAC3F-F807-4891-99F2-92D656B89B33}" presName="circle1" presStyleLbl="node1" presStyleIdx="0" presStyleCnt="1"/>
      <dgm:spPr/>
    </dgm:pt>
    <dgm:pt modelId="{DB7CA90B-2125-48A5-964D-7EC005F94D42}" type="pres">
      <dgm:prSet presAssocID="{6EDFAC3F-F807-4891-99F2-92D656B89B33}" presName="space" presStyleCnt="0"/>
      <dgm:spPr/>
    </dgm:pt>
    <dgm:pt modelId="{7EE4D718-208F-4B05-B7A3-2C962ED50F89}" type="pres">
      <dgm:prSet presAssocID="{6EDFAC3F-F807-4891-99F2-92D656B89B33}" presName="rect1" presStyleLbl="alignAcc1" presStyleIdx="0" presStyleCnt="1"/>
      <dgm:spPr/>
    </dgm:pt>
    <dgm:pt modelId="{7277A3FC-BDB5-4880-80C5-6AD74915A99B}" type="pres">
      <dgm:prSet presAssocID="{6EDFAC3F-F807-4891-99F2-92D656B89B33}" presName="rect1ParTx" presStyleLbl="alignAcc1" presStyleIdx="0" presStyleCnt="1">
        <dgm:presLayoutVars>
          <dgm:chMax val="1"/>
          <dgm:bulletEnabled val="1"/>
        </dgm:presLayoutVars>
      </dgm:prSet>
      <dgm:spPr/>
    </dgm:pt>
    <dgm:pt modelId="{7BEEBD97-4AB4-4D9C-A306-6703C5FC3001}" type="pres">
      <dgm:prSet presAssocID="{6EDFAC3F-F807-4891-99F2-92D656B89B33}" presName="rect1ChTx" presStyleLbl="alignAcc1" presStyleIdx="0" presStyleCnt="1">
        <dgm:presLayoutVars>
          <dgm:bulletEnabled val="1"/>
        </dgm:presLayoutVars>
      </dgm:prSet>
      <dgm:spPr/>
    </dgm:pt>
  </dgm:ptLst>
  <dgm:cxnLst>
    <dgm:cxn modelId="{0A8EF105-CD1D-4E77-9CDF-2BC95C2CADC2}" type="presOf" srcId="{2194F4D9-4434-41AE-8517-50ED11229A7B}" destId="{7BEEBD97-4AB4-4D9C-A306-6703C5FC3001}" srcOrd="0" destOrd="1" presId="urn:microsoft.com/office/officeart/2005/8/layout/target3"/>
    <dgm:cxn modelId="{8B5B9C0D-AE74-4984-9E81-44108053A6DE}" type="presOf" srcId="{BB7BF0B5-7D04-4BD7-BC40-D7DA2FFF3862}" destId="{7BEEBD97-4AB4-4D9C-A306-6703C5FC3001}" srcOrd="0" destOrd="3" presId="urn:microsoft.com/office/officeart/2005/8/layout/target3"/>
    <dgm:cxn modelId="{5AA0A40E-6362-4D70-95C8-D59DEFEC0C28}" type="presOf" srcId="{6EDFAC3F-F807-4891-99F2-92D656B89B33}" destId="{7EE4D718-208F-4B05-B7A3-2C962ED50F89}" srcOrd="0" destOrd="0" presId="urn:microsoft.com/office/officeart/2005/8/layout/target3"/>
    <dgm:cxn modelId="{D5E95A15-0A7A-453E-A291-A0BAD432BAE5}" srcId="{09B3714B-74FF-499A-B323-147010C4847F}" destId="{6EDFAC3F-F807-4891-99F2-92D656B89B33}" srcOrd="0" destOrd="0" parTransId="{752D2528-CF34-4068-BE49-C3CE1DFE9C9A}" sibTransId="{2E67507C-FB84-40E4-A119-A1BC2A7EC390}"/>
    <dgm:cxn modelId="{65DF261A-B1E1-4D7C-98EF-7D3D978A25D5}" type="presOf" srcId="{B7768756-7312-4A11-8A47-4D7F01DB071C}" destId="{7BEEBD97-4AB4-4D9C-A306-6703C5FC3001}" srcOrd="0" destOrd="4" presId="urn:microsoft.com/office/officeart/2005/8/layout/target3"/>
    <dgm:cxn modelId="{5CDF2961-60DB-4A27-87B7-17D637DB24E0}" type="presOf" srcId="{C64B1CE6-B142-4B4A-8091-FA4E87344F2B}" destId="{7BEEBD97-4AB4-4D9C-A306-6703C5FC3001}" srcOrd="0" destOrd="5" presId="urn:microsoft.com/office/officeart/2005/8/layout/target3"/>
    <dgm:cxn modelId="{CAD8BD64-2D50-4313-9660-B0699E116B0A}" srcId="{6EDFAC3F-F807-4891-99F2-92D656B89B33}" destId="{BB7BF0B5-7D04-4BD7-BC40-D7DA2FFF3862}" srcOrd="3" destOrd="0" parTransId="{BA709C00-EB6D-4F69-B7C7-92FB4A0FB521}" sibTransId="{60A65B89-7B23-4117-81D3-704572075E63}"/>
    <dgm:cxn modelId="{9A04E24A-DC09-4D26-A454-F79D546C5F21}" type="presOf" srcId="{7856F56F-E99B-47C3-BD1A-56314B3E8041}" destId="{7BEEBD97-4AB4-4D9C-A306-6703C5FC3001}" srcOrd="0" destOrd="2" presId="urn:microsoft.com/office/officeart/2005/8/layout/target3"/>
    <dgm:cxn modelId="{0FFED67E-D4A4-456D-8CA2-47366CF4B5A2}" srcId="{6EDFAC3F-F807-4891-99F2-92D656B89B33}" destId="{7856F56F-E99B-47C3-BD1A-56314B3E8041}" srcOrd="2" destOrd="0" parTransId="{2F792F57-26A5-4765-A69D-547F5DEA5B20}" sibTransId="{9D319185-103C-45BC-B1FD-C0BD14743930}"/>
    <dgm:cxn modelId="{4F144E83-1AB3-47A5-825F-BE1086A2F957}" srcId="{6EDFAC3F-F807-4891-99F2-92D656B89B33}" destId="{4C3BD656-15ED-4FD8-8D70-4ACECBC7D032}" srcOrd="0" destOrd="0" parTransId="{376CD20C-7F74-48AE-B449-7B8D4AB23295}" sibTransId="{93E79C2A-38A4-45A2-8D49-18E4DC9FD6C4}"/>
    <dgm:cxn modelId="{C4DA3788-27CD-4019-AFD1-2197DE6A75E1}" srcId="{6EDFAC3F-F807-4891-99F2-92D656B89B33}" destId="{C64B1CE6-B142-4B4A-8091-FA4E87344F2B}" srcOrd="5" destOrd="0" parTransId="{A3E33E41-E9C9-4C11-BE7C-693FF981027B}" sibTransId="{8199BE84-B552-4DEE-8384-57068EC5D3AA}"/>
    <dgm:cxn modelId="{DD654B8F-E883-4A0E-89DD-FFC3157F7CDA}" srcId="{6EDFAC3F-F807-4891-99F2-92D656B89B33}" destId="{2194F4D9-4434-41AE-8517-50ED11229A7B}" srcOrd="1" destOrd="0" parTransId="{E2C6FAEB-F0B9-489B-8E11-2289CF834CBD}" sibTransId="{9B28DBB4-68E8-4644-B700-88A37B102D7C}"/>
    <dgm:cxn modelId="{479D6CA9-8643-45FE-8961-09D362C0CE7B}" type="presOf" srcId="{4C3BD656-15ED-4FD8-8D70-4ACECBC7D032}" destId="{7BEEBD97-4AB4-4D9C-A306-6703C5FC3001}" srcOrd="0" destOrd="0" presId="urn:microsoft.com/office/officeart/2005/8/layout/target3"/>
    <dgm:cxn modelId="{30783FC5-D7B5-4D58-9007-244E5F3DAFAE}" type="presOf" srcId="{09B3714B-74FF-499A-B323-147010C4847F}" destId="{E57D4829-AA69-47D5-BF46-D80E5A93A876}" srcOrd="0" destOrd="0" presId="urn:microsoft.com/office/officeart/2005/8/layout/target3"/>
    <dgm:cxn modelId="{9285A5CD-2E9A-4E33-9EAD-05237A6934BB}" type="presOf" srcId="{C5C3A7B3-6162-478C-B364-17ACAC38F3DB}" destId="{7BEEBD97-4AB4-4D9C-A306-6703C5FC3001}" srcOrd="0" destOrd="6" presId="urn:microsoft.com/office/officeart/2005/8/layout/target3"/>
    <dgm:cxn modelId="{738BDED3-DF94-41AA-8D28-13FEB6C1796D}" type="presOf" srcId="{6EDFAC3F-F807-4891-99F2-92D656B89B33}" destId="{7277A3FC-BDB5-4880-80C5-6AD74915A99B}" srcOrd="1" destOrd="0" presId="urn:microsoft.com/office/officeart/2005/8/layout/target3"/>
    <dgm:cxn modelId="{C03674D8-C24D-4945-8A8B-A96807393F7C}" srcId="{6EDFAC3F-F807-4891-99F2-92D656B89B33}" destId="{C5C3A7B3-6162-478C-B364-17ACAC38F3DB}" srcOrd="6" destOrd="0" parTransId="{32F563C7-8C37-4BDD-9B73-F1DBB59D1239}" sibTransId="{C413B420-860B-4895-9670-6957503D679F}"/>
    <dgm:cxn modelId="{538DCEF1-E20A-44E6-B6AA-6917F4C119E3}" srcId="{6EDFAC3F-F807-4891-99F2-92D656B89B33}" destId="{B7768756-7312-4A11-8A47-4D7F01DB071C}" srcOrd="4" destOrd="0" parTransId="{AF42948D-896F-42AF-B14B-2C58540E762E}" sibTransId="{18F9DEAD-B9EB-4A48-B497-C78862847162}"/>
    <dgm:cxn modelId="{18FED851-4330-4E9D-AD42-09DBB632F3A8}" type="presParOf" srcId="{E57D4829-AA69-47D5-BF46-D80E5A93A876}" destId="{CA151906-F731-4189-9B80-E93E757611C5}" srcOrd="0" destOrd="0" presId="urn:microsoft.com/office/officeart/2005/8/layout/target3"/>
    <dgm:cxn modelId="{06789C59-12EA-4F52-829E-B82D043CDC09}" type="presParOf" srcId="{E57D4829-AA69-47D5-BF46-D80E5A93A876}" destId="{DB7CA90B-2125-48A5-964D-7EC005F94D42}" srcOrd="1" destOrd="0" presId="urn:microsoft.com/office/officeart/2005/8/layout/target3"/>
    <dgm:cxn modelId="{C508C6BC-A57D-4BF0-A179-E86C346D5E88}" type="presParOf" srcId="{E57D4829-AA69-47D5-BF46-D80E5A93A876}" destId="{7EE4D718-208F-4B05-B7A3-2C962ED50F89}" srcOrd="2" destOrd="0" presId="urn:microsoft.com/office/officeart/2005/8/layout/target3"/>
    <dgm:cxn modelId="{4AD1DE87-9067-4EDE-B2DE-CBEC7BA5EEA7}" type="presParOf" srcId="{E57D4829-AA69-47D5-BF46-D80E5A93A876}" destId="{7277A3FC-BDB5-4880-80C5-6AD74915A99B}" srcOrd="3" destOrd="0" presId="urn:microsoft.com/office/officeart/2005/8/layout/target3"/>
    <dgm:cxn modelId="{B464C62F-5695-4858-A7F3-EE7DC8CF1D5D}" type="presParOf" srcId="{E57D4829-AA69-47D5-BF46-D80E5A93A876}" destId="{7BEEBD97-4AB4-4D9C-A306-6703C5FC3001}" srcOrd="4" destOrd="0" presId="urn:microsoft.com/office/officeart/2005/8/layout/targe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76D6EE-00ED-4995-B0C7-A9F7A6789A1B}" type="doc">
      <dgm:prSet loTypeId="urn:microsoft.com/office/officeart/2005/8/layout/hierarchy1" loCatId="hierarchy" qsTypeId="urn:microsoft.com/office/officeart/2005/8/quickstyle/simple4" qsCatId="simple" csTypeId="urn:microsoft.com/office/officeart/2005/8/colors/colorful1" csCatId="colorful"/>
      <dgm:spPr/>
      <dgm:t>
        <a:bodyPr/>
        <a:lstStyle/>
        <a:p>
          <a:endParaRPr lang="en-US"/>
        </a:p>
      </dgm:t>
    </dgm:pt>
    <dgm:pt modelId="{13FAEEF5-D742-4527-8057-36F50CEE84DF}">
      <dgm:prSet/>
      <dgm:spPr/>
      <dgm:t>
        <a:bodyPr/>
        <a:lstStyle/>
        <a:p>
          <a:r>
            <a:rPr lang="en-GB"/>
            <a:t>What platforms Application would run?</a:t>
          </a:r>
          <a:endParaRPr lang="en-US"/>
        </a:p>
      </dgm:t>
    </dgm:pt>
    <dgm:pt modelId="{BFBCDD2A-9BFB-4C4F-9E9A-01E72955C858}" type="parTrans" cxnId="{CE2A7B9F-2D23-4884-B86C-7C5CD8273E7B}">
      <dgm:prSet/>
      <dgm:spPr/>
      <dgm:t>
        <a:bodyPr/>
        <a:lstStyle/>
        <a:p>
          <a:endParaRPr lang="en-US"/>
        </a:p>
      </dgm:t>
    </dgm:pt>
    <dgm:pt modelId="{F0538182-6569-4519-AA6C-1858A67D31BA}" type="sibTrans" cxnId="{CE2A7B9F-2D23-4884-B86C-7C5CD8273E7B}">
      <dgm:prSet/>
      <dgm:spPr/>
      <dgm:t>
        <a:bodyPr/>
        <a:lstStyle/>
        <a:p>
          <a:endParaRPr lang="en-US"/>
        </a:p>
      </dgm:t>
    </dgm:pt>
    <dgm:pt modelId="{C9AA013B-8D86-4A21-BD7F-4BA7CB8F1C5F}">
      <dgm:prSet/>
      <dgm:spPr/>
      <dgm:t>
        <a:bodyPr/>
        <a:lstStyle/>
        <a:p>
          <a:r>
            <a:rPr lang="en-GB"/>
            <a:t>Website building applications (Altova.com goodbarber.com)</a:t>
          </a:r>
          <a:endParaRPr lang="en-US"/>
        </a:p>
      </dgm:t>
    </dgm:pt>
    <dgm:pt modelId="{7E33573F-8F75-49C6-A60D-69EF2816719C}" type="parTrans" cxnId="{A7F671C9-0146-417C-B525-329A0E292590}">
      <dgm:prSet/>
      <dgm:spPr/>
      <dgm:t>
        <a:bodyPr/>
        <a:lstStyle/>
        <a:p>
          <a:endParaRPr lang="en-US"/>
        </a:p>
      </dgm:t>
    </dgm:pt>
    <dgm:pt modelId="{C1616E7A-FFCF-4565-9567-C93B064D0D7F}" type="sibTrans" cxnId="{A7F671C9-0146-417C-B525-329A0E292590}">
      <dgm:prSet/>
      <dgm:spPr/>
      <dgm:t>
        <a:bodyPr/>
        <a:lstStyle/>
        <a:p>
          <a:endParaRPr lang="en-US"/>
        </a:p>
      </dgm:t>
    </dgm:pt>
    <dgm:pt modelId="{ED63C8F9-C87D-468D-B4FC-69C3C2702A32}">
      <dgm:prSet/>
      <dgm:spPr/>
      <dgm:t>
        <a:bodyPr/>
        <a:lstStyle/>
        <a:p>
          <a:r>
            <a:rPr lang="en-GB"/>
            <a:t>What would be necessary from companies?</a:t>
          </a:r>
          <a:endParaRPr lang="en-US"/>
        </a:p>
      </dgm:t>
    </dgm:pt>
    <dgm:pt modelId="{0E213B97-9EBD-41E9-9C86-B9EF8EC45A31}" type="parTrans" cxnId="{421E5652-A2C7-4499-999B-FE5720AA76DD}">
      <dgm:prSet/>
      <dgm:spPr/>
      <dgm:t>
        <a:bodyPr/>
        <a:lstStyle/>
        <a:p>
          <a:endParaRPr lang="en-US"/>
        </a:p>
      </dgm:t>
    </dgm:pt>
    <dgm:pt modelId="{C0281216-7830-4BE2-A577-B9A217B87498}" type="sibTrans" cxnId="{421E5652-A2C7-4499-999B-FE5720AA76DD}">
      <dgm:prSet/>
      <dgm:spPr/>
      <dgm:t>
        <a:bodyPr/>
        <a:lstStyle/>
        <a:p>
          <a:endParaRPr lang="en-US"/>
        </a:p>
      </dgm:t>
    </dgm:pt>
    <dgm:pt modelId="{67D88753-8465-4E09-9187-2349D3F3C964}">
      <dgm:prSet/>
      <dgm:spPr/>
      <dgm:t>
        <a:bodyPr/>
        <a:lstStyle/>
        <a:p>
          <a:r>
            <a:rPr lang="en-GB"/>
            <a:t>What would be necessary from individuals looking for work?</a:t>
          </a:r>
          <a:endParaRPr lang="en-US"/>
        </a:p>
      </dgm:t>
    </dgm:pt>
    <dgm:pt modelId="{23C72AED-9D98-4E5C-ABF2-CBDFCCE887BD}" type="parTrans" cxnId="{73A46FED-B393-40C1-BC71-3EB330750CB6}">
      <dgm:prSet/>
      <dgm:spPr/>
      <dgm:t>
        <a:bodyPr/>
        <a:lstStyle/>
        <a:p>
          <a:endParaRPr lang="en-US"/>
        </a:p>
      </dgm:t>
    </dgm:pt>
    <dgm:pt modelId="{D5A353E3-3116-4494-8C23-F7A2BBBFC262}" type="sibTrans" cxnId="{73A46FED-B393-40C1-BC71-3EB330750CB6}">
      <dgm:prSet/>
      <dgm:spPr/>
      <dgm:t>
        <a:bodyPr/>
        <a:lstStyle/>
        <a:p>
          <a:endParaRPr lang="en-US"/>
        </a:p>
      </dgm:t>
    </dgm:pt>
    <dgm:pt modelId="{B6D63E26-5266-445B-83F5-D5E627C61F52}" type="pres">
      <dgm:prSet presAssocID="{B976D6EE-00ED-4995-B0C7-A9F7A6789A1B}" presName="hierChild1" presStyleCnt="0">
        <dgm:presLayoutVars>
          <dgm:chPref val="1"/>
          <dgm:dir/>
          <dgm:animOne val="branch"/>
          <dgm:animLvl val="lvl"/>
          <dgm:resizeHandles/>
        </dgm:presLayoutVars>
      </dgm:prSet>
      <dgm:spPr/>
    </dgm:pt>
    <dgm:pt modelId="{CC0334CE-B9C7-49E0-A8A3-D58ABE570D00}" type="pres">
      <dgm:prSet presAssocID="{13FAEEF5-D742-4527-8057-36F50CEE84DF}" presName="hierRoot1" presStyleCnt="0"/>
      <dgm:spPr/>
    </dgm:pt>
    <dgm:pt modelId="{86DE7B02-C880-4107-8B14-ED3978BD7F60}" type="pres">
      <dgm:prSet presAssocID="{13FAEEF5-D742-4527-8057-36F50CEE84DF}" presName="composite" presStyleCnt="0"/>
      <dgm:spPr/>
    </dgm:pt>
    <dgm:pt modelId="{9714EB12-4315-4958-A907-F5251AE616F4}" type="pres">
      <dgm:prSet presAssocID="{13FAEEF5-D742-4527-8057-36F50CEE84DF}" presName="background" presStyleLbl="node0" presStyleIdx="0" presStyleCnt="4"/>
      <dgm:spPr/>
    </dgm:pt>
    <dgm:pt modelId="{87B342A3-31E7-451F-8AED-DE0023870083}" type="pres">
      <dgm:prSet presAssocID="{13FAEEF5-D742-4527-8057-36F50CEE84DF}" presName="text" presStyleLbl="fgAcc0" presStyleIdx="0" presStyleCnt="4">
        <dgm:presLayoutVars>
          <dgm:chPref val="3"/>
        </dgm:presLayoutVars>
      </dgm:prSet>
      <dgm:spPr/>
    </dgm:pt>
    <dgm:pt modelId="{2DE0514D-E425-4113-A076-028D8ED410B6}" type="pres">
      <dgm:prSet presAssocID="{13FAEEF5-D742-4527-8057-36F50CEE84DF}" presName="hierChild2" presStyleCnt="0"/>
      <dgm:spPr/>
    </dgm:pt>
    <dgm:pt modelId="{B3399C6C-9015-47CB-BCAE-83FC5B9DB047}" type="pres">
      <dgm:prSet presAssocID="{C9AA013B-8D86-4A21-BD7F-4BA7CB8F1C5F}" presName="hierRoot1" presStyleCnt="0"/>
      <dgm:spPr/>
    </dgm:pt>
    <dgm:pt modelId="{305E71DA-9306-413C-B5F8-025CDEF98F66}" type="pres">
      <dgm:prSet presAssocID="{C9AA013B-8D86-4A21-BD7F-4BA7CB8F1C5F}" presName="composite" presStyleCnt="0"/>
      <dgm:spPr/>
    </dgm:pt>
    <dgm:pt modelId="{909CB767-BB41-4F2B-8ECA-08561EC43B04}" type="pres">
      <dgm:prSet presAssocID="{C9AA013B-8D86-4A21-BD7F-4BA7CB8F1C5F}" presName="background" presStyleLbl="node0" presStyleIdx="1" presStyleCnt="4"/>
      <dgm:spPr/>
    </dgm:pt>
    <dgm:pt modelId="{AEC1C73F-602C-4E94-B9CF-F5F8611C46D8}" type="pres">
      <dgm:prSet presAssocID="{C9AA013B-8D86-4A21-BD7F-4BA7CB8F1C5F}" presName="text" presStyleLbl="fgAcc0" presStyleIdx="1" presStyleCnt="4">
        <dgm:presLayoutVars>
          <dgm:chPref val="3"/>
        </dgm:presLayoutVars>
      </dgm:prSet>
      <dgm:spPr/>
    </dgm:pt>
    <dgm:pt modelId="{82AB7A2E-FE66-4394-9B16-83C07694CA5F}" type="pres">
      <dgm:prSet presAssocID="{C9AA013B-8D86-4A21-BD7F-4BA7CB8F1C5F}" presName="hierChild2" presStyleCnt="0"/>
      <dgm:spPr/>
    </dgm:pt>
    <dgm:pt modelId="{33F08A47-2187-45AA-A360-927E017B437A}" type="pres">
      <dgm:prSet presAssocID="{ED63C8F9-C87D-468D-B4FC-69C3C2702A32}" presName="hierRoot1" presStyleCnt="0"/>
      <dgm:spPr/>
    </dgm:pt>
    <dgm:pt modelId="{C7D625E3-8E6E-42E2-903E-EAD9E4D60936}" type="pres">
      <dgm:prSet presAssocID="{ED63C8F9-C87D-468D-B4FC-69C3C2702A32}" presName="composite" presStyleCnt="0"/>
      <dgm:spPr/>
    </dgm:pt>
    <dgm:pt modelId="{6C3039A2-1A1A-477A-B13A-0982EACF3059}" type="pres">
      <dgm:prSet presAssocID="{ED63C8F9-C87D-468D-B4FC-69C3C2702A32}" presName="background" presStyleLbl="node0" presStyleIdx="2" presStyleCnt="4"/>
      <dgm:spPr/>
    </dgm:pt>
    <dgm:pt modelId="{9CBAA27D-9A2A-439A-B8F8-6F9A2E6B8B27}" type="pres">
      <dgm:prSet presAssocID="{ED63C8F9-C87D-468D-B4FC-69C3C2702A32}" presName="text" presStyleLbl="fgAcc0" presStyleIdx="2" presStyleCnt="4">
        <dgm:presLayoutVars>
          <dgm:chPref val="3"/>
        </dgm:presLayoutVars>
      </dgm:prSet>
      <dgm:spPr/>
    </dgm:pt>
    <dgm:pt modelId="{56D24ABA-E939-4358-BFA3-A8A9740E4D6B}" type="pres">
      <dgm:prSet presAssocID="{ED63C8F9-C87D-468D-B4FC-69C3C2702A32}" presName="hierChild2" presStyleCnt="0"/>
      <dgm:spPr/>
    </dgm:pt>
    <dgm:pt modelId="{898D7DCD-4AA9-4557-AA72-3AD4E9DA4910}" type="pres">
      <dgm:prSet presAssocID="{67D88753-8465-4E09-9187-2349D3F3C964}" presName="hierRoot1" presStyleCnt="0"/>
      <dgm:spPr/>
    </dgm:pt>
    <dgm:pt modelId="{0C62ADD8-87EB-458E-92B7-26661FC7D1A4}" type="pres">
      <dgm:prSet presAssocID="{67D88753-8465-4E09-9187-2349D3F3C964}" presName="composite" presStyleCnt="0"/>
      <dgm:spPr/>
    </dgm:pt>
    <dgm:pt modelId="{9D475911-A71A-4B54-8D4C-75F7BCAD4F3E}" type="pres">
      <dgm:prSet presAssocID="{67D88753-8465-4E09-9187-2349D3F3C964}" presName="background" presStyleLbl="node0" presStyleIdx="3" presStyleCnt="4"/>
      <dgm:spPr/>
    </dgm:pt>
    <dgm:pt modelId="{AD66D6BF-ABFF-4DF9-946B-84F9B26CB20E}" type="pres">
      <dgm:prSet presAssocID="{67D88753-8465-4E09-9187-2349D3F3C964}" presName="text" presStyleLbl="fgAcc0" presStyleIdx="3" presStyleCnt="4">
        <dgm:presLayoutVars>
          <dgm:chPref val="3"/>
        </dgm:presLayoutVars>
      </dgm:prSet>
      <dgm:spPr/>
    </dgm:pt>
    <dgm:pt modelId="{1AADB199-4AC5-403F-9C53-3D954F0A667F}" type="pres">
      <dgm:prSet presAssocID="{67D88753-8465-4E09-9187-2349D3F3C964}" presName="hierChild2" presStyleCnt="0"/>
      <dgm:spPr/>
    </dgm:pt>
  </dgm:ptLst>
  <dgm:cxnLst>
    <dgm:cxn modelId="{92F3B42C-D527-418B-A912-5FA91C376449}" type="presOf" srcId="{67D88753-8465-4E09-9187-2349D3F3C964}" destId="{AD66D6BF-ABFF-4DF9-946B-84F9B26CB20E}" srcOrd="0" destOrd="0" presId="urn:microsoft.com/office/officeart/2005/8/layout/hierarchy1"/>
    <dgm:cxn modelId="{34A5D133-9FF9-4B99-9577-A8A95C6E372A}" type="presOf" srcId="{B976D6EE-00ED-4995-B0C7-A9F7A6789A1B}" destId="{B6D63E26-5266-445B-83F5-D5E627C61F52}" srcOrd="0" destOrd="0" presId="urn:microsoft.com/office/officeart/2005/8/layout/hierarchy1"/>
    <dgm:cxn modelId="{4D831F66-8FB4-47B3-BCF1-5D4A48A4277A}" type="presOf" srcId="{13FAEEF5-D742-4527-8057-36F50CEE84DF}" destId="{87B342A3-31E7-451F-8AED-DE0023870083}" srcOrd="0" destOrd="0" presId="urn:microsoft.com/office/officeart/2005/8/layout/hierarchy1"/>
    <dgm:cxn modelId="{421E5652-A2C7-4499-999B-FE5720AA76DD}" srcId="{B976D6EE-00ED-4995-B0C7-A9F7A6789A1B}" destId="{ED63C8F9-C87D-468D-B4FC-69C3C2702A32}" srcOrd="2" destOrd="0" parTransId="{0E213B97-9EBD-41E9-9C86-B9EF8EC45A31}" sibTransId="{C0281216-7830-4BE2-A577-B9A217B87498}"/>
    <dgm:cxn modelId="{4CA5AB95-6127-4FDD-8C58-E589CECA88BD}" type="presOf" srcId="{ED63C8F9-C87D-468D-B4FC-69C3C2702A32}" destId="{9CBAA27D-9A2A-439A-B8F8-6F9A2E6B8B27}" srcOrd="0" destOrd="0" presId="urn:microsoft.com/office/officeart/2005/8/layout/hierarchy1"/>
    <dgm:cxn modelId="{CE2A7B9F-2D23-4884-B86C-7C5CD8273E7B}" srcId="{B976D6EE-00ED-4995-B0C7-A9F7A6789A1B}" destId="{13FAEEF5-D742-4527-8057-36F50CEE84DF}" srcOrd="0" destOrd="0" parTransId="{BFBCDD2A-9BFB-4C4F-9E9A-01E72955C858}" sibTransId="{F0538182-6569-4519-AA6C-1858A67D31BA}"/>
    <dgm:cxn modelId="{A7F671C9-0146-417C-B525-329A0E292590}" srcId="{B976D6EE-00ED-4995-B0C7-A9F7A6789A1B}" destId="{C9AA013B-8D86-4A21-BD7F-4BA7CB8F1C5F}" srcOrd="1" destOrd="0" parTransId="{7E33573F-8F75-49C6-A60D-69EF2816719C}" sibTransId="{C1616E7A-FFCF-4565-9567-C93B064D0D7F}"/>
    <dgm:cxn modelId="{7A9172D2-966A-4427-BBA2-CD01365BC48C}" type="presOf" srcId="{C9AA013B-8D86-4A21-BD7F-4BA7CB8F1C5F}" destId="{AEC1C73F-602C-4E94-B9CF-F5F8611C46D8}" srcOrd="0" destOrd="0" presId="urn:microsoft.com/office/officeart/2005/8/layout/hierarchy1"/>
    <dgm:cxn modelId="{73A46FED-B393-40C1-BC71-3EB330750CB6}" srcId="{B976D6EE-00ED-4995-B0C7-A9F7A6789A1B}" destId="{67D88753-8465-4E09-9187-2349D3F3C964}" srcOrd="3" destOrd="0" parTransId="{23C72AED-9D98-4E5C-ABF2-CBDFCCE887BD}" sibTransId="{D5A353E3-3116-4494-8C23-F7A2BBBFC262}"/>
    <dgm:cxn modelId="{70871973-85D5-49A3-A9C2-17585E00FCCE}" type="presParOf" srcId="{B6D63E26-5266-445B-83F5-D5E627C61F52}" destId="{CC0334CE-B9C7-49E0-A8A3-D58ABE570D00}" srcOrd="0" destOrd="0" presId="urn:microsoft.com/office/officeart/2005/8/layout/hierarchy1"/>
    <dgm:cxn modelId="{D91559D4-A5BB-4AE3-8730-3AABDBED0AAA}" type="presParOf" srcId="{CC0334CE-B9C7-49E0-A8A3-D58ABE570D00}" destId="{86DE7B02-C880-4107-8B14-ED3978BD7F60}" srcOrd="0" destOrd="0" presId="urn:microsoft.com/office/officeart/2005/8/layout/hierarchy1"/>
    <dgm:cxn modelId="{EA634A6A-3736-4465-A637-89B6C0B47741}" type="presParOf" srcId="{86DE7B02-C880-4107-8B14-ED3978BD7F60}" destId="{9714EB12-4315-4958-A907-F5251AE616F4}" srcOrd="0" destOrd="0" presId="urn:microsoft.com/office/officeart/2005/8/layout/hierarchy1"/>
    <dgm:cxn modelId="{36F4D685-43BF-4408-85C1-29FE8C215527}" type="presParOf" srcId="{86DE7B02-C880-4107-8B14-ED3978BD7F60}" destId="{87B342A3-31E7-451F-8AED-DE0023870083}" srcOrd="1" destOrd="0" presId="urn:microsoft.com/office/officeart/2005/8/layout/hierarchy1"/>
    <dgm:cxn modelId="{9D2BF9C1-21D9-47B3-B9D7-EDB31F99210A}" type="presParOf" srcId="{CC0334CE-B9C7-49E0-A8A3-D58ABE570D00}" destId="{2DE0514D-E425-4113-A076-028D8ED410B6}" srcOrd="1" destOrd="0" presId="urn:microsoft.com/office/officeart/2005/8/layout/hierarchy1"/>
    <dgm:cxn modelId="{D1460271-E5AD-4D7B-8BE2-CAF21276CC61}" type="presParOf" srcId="{B6D63E26-5266-445B-83F5-D5E627C61F52}" destId="{B3399C6C-9015-47CB-BCAE-83FC5B9DB047}" srcOrd="1" destOrd="0" presId="urn:microsoft.com/office/officeart/2005/8/layout/hierarchy1"/>
    <dgm:cxn modelId="{62584ED1-FEA1-45FA-BE59-2548B8EEDD52}" type="presParOf" srcId="{B3399C6C-9015-47CB-BCAE-83FC5B9DB047}" destId="{305E71DA-9306-413C-B5F8-025CDEF98F66}" srcOrd="0" destOrd="0" presId="urn:microsoft.com/office/officeart/2005/8/layout/hierarchy1"/>
    <dgm:cxn modelId="{F2DE905B-858E-49AA-9BEF-D534BB3EB6CC}" type="presParOf" srcId="{305E71DA-9306-413C-B5F8-025CDEF98F66}" destId="{909CB767-BB41-4F2B-8ECA-08561EC43B04}" srcOrd="0" destOrd="0" presId="urn:microsoft.com/office/officeart/2005/8/layout/hierarchy1"/>
    <dgm:cxn modelId="{31350F2F-497E-41F8-80C6-6AE1E597252B}" type="presParOf" srcId="{305E71DA-9306-413C-B5F8-025CDEF98F66}" destId="{AEC1C73F-602C-4E94-B9CF-F5F8611C46D8}" srcOrd="1" destOrd="0" presId="urn:microsoft.com/office/officeart/2005/8/layout/hierarchy1"/>
    <dgm:cxn modelId="{799BD2C2-FED7-4487-90F9-D98F1BD2DD92}" type="presParOf" srcId="{B3399C6C-9015-47CB-BCAE-83FC5B9DB047}" destId="{82AB7A2E-FE66-4394-9B16-83C07694CA5F}" srcOrd="1" destOrd="0" presId="urn:microsoft.com/office/officeart/2005/8/layout/hierarchy1"/>
    <dgm:cxn modelId="{2828E224-0D6F-4DDE-89A5-0D631B88367D}" type="presParOf" srcId="{B6D63E26-5266-445B-83F5-D5E627C61F52}" destId="{33F08A47-2187-45AA-A360-927E017B437A}" srcOrd="2" destOrd="0" presId="urn:microsoft.com/office/officeart/2005/8/layout/hierarchy1"/>
    <dgm:cxn modelId="{FA9F0A83-C52F-496D-954C-0A49F1A5406E}" type="presParOf" srcId="{33F08A47-2187-45AA-A360-927E017B437A}" destId="{C7D625E3-8E6E-42E2-903E-EAD9E4D60936}" srcOrd="0" destOrd="0" presId="urn:microsoft.com/office/officeart/2005/8/layout/hierarchy1"/>
    <dgm:cxn modelId="{F4B8EFFF-C6C2-4BA8-9B88-09D0DCA97143}" type="presParOf" srcId="{C7D625E3-8E6E-42E2-903E-EAD9E4D60936}" destId="{6C3039A2-1A1A-477A-B13A-0982EACF3059}" srcOrd="0" destOrd="0" presId="urn:microsoft.com/office/officeart/2005/8/layout/hierarchy1"/>
    <dgm:cxn modelId="{E050BF03-A55F-4D0E-B448-38A13BDF9ABB}" type="presParOf" srcId="{C7D625E3-8E6E-42E2-903E-EAD9E4D60936}" destId="{9CBAA27D-9A2A-439A-B8F8-6F9A2E6B8B27}" srcOrd="1" destOrd="0" presId="urn:microsoft.com/office/officeart/2005/8/layout/hierarchy1"/>
    <dgm:cxn modelId="{D70FC4A1-EC5A-4CE6-B9AA-DD2DBF2ECBFF}" type="presParOf" srcId="{33F08A47-2187-45AA-A360-927E017B437A}" destId="{56D24ABA-E939-4358-BFA3-A8A9740E4D6B}" srcOrd="1" destOrd="0" presId="urn:microsoft.com/office/officeart/2005/8/layout/hierarchy1"/>
    <dgm:cxn modelId="{9627DC4A-20CF-4C64-88FD-0E376217A5E3}" type="presParOf" srcId="{B6D63E26-5266-445B-83F5-D5E627C61F52}" destId="{898D7DCD-4AA9-4557-AA72-3AD4E9DA4910}" srcOrd="3" destOrd="0" presId="urn:microsoft.com/office/officeart/2005/8/layout/hierarchy1"/>
    <dgm:cxn modelId="{79B6CFA9-CF29-4240-873F-5013A18E9681}" type="presParOf" srcId="{898D7DCD-4AA9-4557-AA72-3AD4E9DA4910}" destId="{0C62ADD8-87EB-458E-92B7-26661FC7D1A4}" srcOrd="0" destOrd="0" presId="urn:microsoft.com/office/officeart/2005/8/layout/hierarchy1"/>
    <dgm:cxn modelId="{9CA53ECF-1F12-44F3-A07B-8E2D80DF6953}" type="presParOf" srcId="{0C62ADD8-87EB-458E-92B7-26661FC7D1A4}" destId="{9D475911-A71A-4B54-8D4C-75F7BCAD4F3E}" srcOrd="0" destOrd="0" presId="urn:microsoft.com/office/officeart/2005/8/layout/hierarchy1"/>
    <dgm:cxn modelId="{0B529210-A1B2-4425-8360-1B644CD5197F}" type="presParOf" srcId="{0C62ADD8-87EB-458E-92B7-26661FC7D1A4}" destId="{AD66D6BF-ABFF-4DF9-946B-84F9B26CB20E}" srcOrd="1" destOrd="0" presId="urn:microsoft.com/office/officeart/2005/8/layout/hierarchy1"/>
    <dgm:cxn modelId="{DF4C5926-D437-4C90-B4AA-C17B554F6F06}" type="presParOf" srcId="{898D7DCD-4AA9-4557-AA72-3AD4E9DA4910}" destId="{1AADB199-4AC5-403F-9C53-3D954F0A667F}"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D4BA7D1-BA55-4999-9008-8871CCDD8D6B}"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7534FC66-67AE-4D0A-BCE4-7150D7CE4460}">
      <dgm:prSet/>
      <dgm:spPr/>
      <dgm:t>
        <a:bodyPr/>
        <a:lstStyle/>
        <a:p>
          <a:r>
            <a:rPr lang="en-GB" dirty="0"/>
            <a:t>This project could help people and also can be as a business project.  Starting new business can be expensive and it can take years to make it work. Funding options would depend on company growth. Here is several funding options:</a:t>
          </a:r>
          <a:endParaRPr lang="en-US" dirty="0"/>
        </a:p>
      </dgm:t>
    </dgm:pt>
    <dgm:pt modelId="{0FACA41B-602A-4408-AFF0-5669E6605775}" type="parTrans" cxnId="{C1C62D52-39F0-4749-9E81-640FB8EAE6B4}">
      <dgm:prSet/>
      <dgm:spPr/>
      <dgm:t>
        <a:bodyPr/>
        <a:lstStyle/>
        <a:p>
          <a:endParaRPr lang="en-US"/>
        </a:p>
      </dgm:t>
    </dgm:pt>
    <dgm:pt modelId="{FC5A7B02-A703-41B2-9889-6E98C10ED026}" type="sibTrans" cxnId="{C1C62D52-39F0-4749-9E81-640FB8EAE6B4}">
      <dgm:prSet/>
      <dgm:spPr/>
      <dgm:t>
        <a:bodyPr/>
        <a:lstStyle/>
        <a:p>
          <a:endParaRPr lang="en-US"/>
        </a:p>
      </dgm:t>
    </dgm:pt>
    <dgm:pt modelId="{14964603-7961-4ABE-A51B-89CD0F918E71}">
      <dgm:prSet/>
      <dgm:spPr/>
      <dgm:t>
        <a:bodyPr/>
        <a:lstStyle/>
        <a:p>
          <a:r>
            <a:rPr lang="en-GB" dirty="0"/>
            <a:t>Bootstrapping (Personal saving and credit card for startup)</a:t>
          </a:r>
          <a:endParaRPr lang="en-US" dirty="0"/>
        </a:p>
      </dgm:t>
    </dgm:pt>
    <dgm:pt modelId="{E6F5D45A-6181-4825-9135-DD3DD1BBFA82}" type="parTrans" cxnId="{E8AFD0D1-5DDB-4765-941B-A6B10DB74190}">
      <dgm:prSet/>
      <dgm:spPr/>
      <dgm:t>
        <a:bodyPr/>
        <a:lstStyle/>
        <a:p>
          <a:endParaRPr lang="en-US"/>
        </a:p>
      </dgm:t>
    </dgm:pt>
    <dgm:pt modelId="{6F8D82E2-F7AD-427B-B2E3-468CA02351B3}" type="sibTrans" cxnId="{E8AFD0D1-5DDB-4765-941B-A6B10DB74190}">
      <dgm:prSet/>
      <dgm:spPr/>
      <dgm:t>
        <a:bodyPr/>
        <a:lstStyle/>
        <a:p>
          <a:endParaRPr lang="en-US"/>
        </a:p>
      </dgm:t>
    </dgm:pt>
    <dgm:pt modelId="{D836DABD-7E33-4DD6-B7B4-D844A7E756B0}">
      <dgm:prSet/>
      <dgm:spPr/>
      <dgm:t>
        <a:bodyPr/>
        <a:lstStyle/>
        <a:p>
          <a:r>
            <a:rPr lang="en-GB"/>
            <a:t>Crowdfunding (Large amount of people contribute small amount of money)</a:t>
          </a:r>
          <a:endParaRPr lang="en-US"/>
        </a:p>
      </dgm:t>
    </dgm:pt>
    <dgm:pt modelId="{0351D23E-DA30-4494-8E4F-8CA1447489A2}" type="parTrans" cxnId="{3556585E-E4C8-4665-BEF7-C4130D42B439}">
      <dgm:prSet/>
      <dgm:spPr/>
      <dgm:t>
        <a:bodyPr/>
        <a:lstStyle/>
        <a:p>
          <a:endParaRPr lang="en-US"/>
        </a:p>
      </dgm:t>
    </dgm:pt>
    <dgm:pt modelId="{224B3728-B7E5-4398-AA67-45E78A799D50}" type="sibTrans" cxnId="{3556585E-E4C8-4665-BEF7-C4130D42B439}">
      <dgm:prSet/>
      <dgm:spPr/>
      <dgm:t>
        <a:bodyPr/>
        <a:lstStyle/>
        <a:p>
          <a:endParaRPr lang="en-US"/>
        </a:p>
      </dgm:t>
    </dgm:pt>
    <dgm:pt modelId="{1ABF4FE4-88D8-4ACD-9BAC-C428F8D52849}">
      <dgm:prSet/>
      <dgm:spPr/>
      <dgm:t>
        <a:bodyPr/>
        <a:lstStyle/>
        <a:p>
          <a:r>
            <a:rPr lang="en-GB"/>
            <a:t>Venture capitalist and Angel investors (Offers funds for exchange of percentage of ownership company)</a:t>
          </a:r>
          <a:endParaRPr lang="en-US"/>
        </a:p>
      </dgm:t>
    </dgm:pt>
    <dgm:pt modelId="{33CEC3B0-9FE1-41B5-975B-50BCADB6E1D9}" type="parTrans" cxnId="{17E27652-1418-45F8-8731-C3F484BB2D48}">
      <dgm:prSet/>
      <dgm:spPr/>
      <dgm:t>
        <a:bodyPr/>
        <a:lstStyle/>
        <a:p>
          <a:endParaRPr lang="en-US"/>
        </a:p>
      </dgm:t>
    </dgm:pt>
    <dgm:pt modelId="{34217B4F-DDD0-48FF-A136-45A34910C928}" type="sibTrans" cxnId="{17E27652-1418-45F8-8731-C3F484BB2D48}">
      <dgm:prSet/>
      <dgm:spPr/>
      <dgm:t>
        <a:bodyPr/>
        <a:lstStyle/>
        <a:p>
          <a:endParaRPr lang="en-US"/>
        </a:p>
      </dgm:t>
    </dgm:pt>
    <dgm:pt modelId="{64B9D04B-7C5E-44CA-990B-6168CFF7A0DC}">
      <dgm:prSet/>
      <dgm:spPr/>
      <dgm:t>
        <a:bodyPr/>
        <a:lstStyle/>
        <a:p>
          <a:r>
            <a:rPr lang="en-GB"/>
            <a:t>Seed Funding (Start Up investment in exchange of equity of company)</a:t>
          </a:r>
          <a:endParaRPr lang="en-US"/>
        </a:p>
      </dgm:t>
    </dgm:pt>
    <dgm:pt modelId="{BC4107E6-94C0-4F24-99C1-905CBFC745C7}" type="parTrans" cxnId="{61A2DA4D-2D3D-4C10-924F-82A0EE77A890}">
      <dgm:prSet/>
      <dgm:spPr/>
      <dgm:t>
        <a:bodyPr/>
        <a:lstStyle/>
        <a:p>
          <a:endParaRPr lang="en-US"/>
        </a:p>
      </dgm:t>
    </dgm:pt>
    <dgm:pt modelId="{D7CE32A9-D054-48EB-8185-5F6B55CE169D}" type="sibTrans" cxnId="{61A2DA4D-2D3D-4C10-924F-82A0EE77A890}">
      <dgm:prSet/>
      <dgm:spPr/>
      <dgm:t>
        <a:bodyPr/>
        <a:lstStyle/>
        <a:p>
          <a:endParaRPr lang="en-US"/>
        </a:p>
      </dgm:t>
    </dgm:pt>
    <dgm:pt modelId="{DF204F11-AD2A-4691-BED9-40DED6AAD3B0}" type="pres">
      <dgm:prSet presAssocID="{1D4BA7D1-BA55-4999-9008-8871CCDD8D6B}" presName="Name0" presStyleCnt="0">
        <dgm:presLayoutVars>
          <dgm:dir/>
          <dgm:animLvl val="lvl"/>
          <dgm:resizeHandles val="exact"/>
        </dgm:presLayoutVars>
      </dgm:prSet>
      <dgm:spPr/>
    </dgm:pt>
    <dgm:pt modelId="{866CE08A-D8EC-44AD-A92A-F87278C3CD26}" type="pres">
      <dgm:prSet presAssocID="{7534FC66-67AE-4D0A-BCE4-7150D7CE4460}" presName="boxAndChildren" presStyleCnt="0"/>
      <dgm:spPr/>
    </dgm:pt>
    <dgm:pt modelId="{63216145-D474-4EA0-A8A5-AE8D9605B60E}" type="pres">
      <dgm:prSet presAssocID="{7534FC66-67AE-4D0A-BCE4-7150D7CE4460}" presName="parentTextBox" presStyleLbl="node1" presStyleIdx="0" presStyleCnt="1"/>
      <dgm:spPr/>
    </dgm:pt>
    <dgm:pt modelId="{6F89456D-B9DC-4BCE-AE5A-4F9D40330A9B}" type="pres">
      <dgm:prSet presAssocID="{7534FC66-67AE-4D0A-BCE4-7150D7CE4460}" presName="entireBox" presStyleLbl="node1" presStyleIdx="0" presStyleCnt="1"/>
      <dgm:spPr/>
    </dgm:pt>
    <dgm:pt modelId="{FBE4727F-34DB-47DD-BAED-1CB2639B4BB2}" type="pres">
      <dgm:prSet presAssocID="{7534FC66-67AE-4D0A-BCE4-7150D7CE4460}" presName="descendantBox" presStyleCnt="0"/>
      <dgm:spPr/>
    </dgm:pt>
    <dgm:pt modelId="{0468AF92-8B56-45E4-B2FD-87AE17F300EF}" type="pres">
      <dgm:prSet presAssocID="{14964603-7961-4ABE-A51B-89CD0F918E71}" presName="childTextBox" presStyleLbl="fgAccFollowNode1" presStyleIdx="0" presStyleCnt="4">
        <dgm:presLayoutVars>
          <dgm:bulletEnabled val="1"/>
        </dgm:presLayoutVars>
      </dgm:prSet>
      <dgm:spPr/>
    </dgm:pt>
    <dgm:pt modelId="{C1531C9B-CCD9-499C-A0CD-53F0C15DC16B}" type="pres">
      <dgm:prSet presAssocID="{D836DABD-7E33-4DD6-B7B4-D844A7E756B0}" presName="childTextBox" presStyleLbl="fgAccFollowNode1" presStyleIdx="1" presStyleCnt="4">
        <dgm:presLayoutVars>
          <dgm:bulletEnabled val="1"/>
        </dgm:presLayoutVars>
      </dgm:prSet>
      <dgm:spPr/>
    </dgm:pt>
    <dgm:pt modelId="{56C34822-643F-4511-9F64-F8566B9DE785}" type="pres">
      <dgm:prSet presAssocID="{1ABF4FE4-88D8-4ACD-9BAC-C428F8D52849}" presName="childTextBox" presStyleLbl="fgAccFollowNode1" presStyleIdx="2" presStyleCnt="4">
        <dgm:presLayoutVars>
          <dgm:bulletEnabled val="1"/>
        </dgm:presLayoutVars>
      </dgm:prSet>
      <dgm:spPr/>
    </dgm:pt>
    <dgm:pt modelId="{3C976C17-4683-47FE-9743-CF65D4B54021}" type="pres">
      <dgm:prSet presAssocID="{64B9D04B-7C5E-44CA-990B-6168CFF7A0DC}" presName="childTextBox" presStyleLbl="fgAccFollowNode1" presStyleIdx="3" presStyleCnt="4">
        <dgm:presLayoutVars>
          <dgm:bulletEnabled val="1"/>
        </dgm:presLayoutVars>
      </dgm:prSet>
      <dgm:spPr/>
    </dgm:pt>
  </dgm:ptLst>
  <dgm:cxnLst>
    <dgm:cxn modelId="{7900FB09-50F5-4756-8049-9DF3D5FAA854}" type="presOf" srcId="{14964603-7961-4ABE-A51B-89CD0F918E71}" destId="{0468AF92-8B56-45E4-B2FD-87AE17F300EF}" srcOrd="0" destOrd="0" presId="urn:microsoft.com/office/officeart/2005/8/layout/process4"/>
    <dgm:cxn modelId="{795F6614-329B-4F7B-92D8-600A53723807}" type="presOf" srcId="{64B9D04B-7C5E-44CA-990B-6168CFF7A0DC}" destId="{3C976C17-4683-47FE-9743-CF65D4B54021}" srcOrd="0" destOrd="0" presId="urn:microsoft.com/office/officeart/2005/8/layout/process4"/>
    <dgm:cxn modelId="{5B725527-A381-48E5-B3CE-2DB25DBBCD93}" type="presOf" srcId="{1ABF4FE4-88D8-4ACD-9BAC-C428F8D52849}" destId="{56C34822-643F-4511-9F64-F8566B9DE785}" srcOrd="0" destOrd="0" presId="urn:microsoft.com/office/officeart/2005/8/layout/process4"/>
    <dgm:cxn modelId="{3556585E-E4C8-4665-BEF7-C4130D42B439}" srcId="{7534FC66-67AE-4D0A-BCE4-7150D7CE4460}" destId="{D836DABD-7E33-4DD6-B7B4-D844A7E756B0}" srcOrd="1" destOrd="0" parTransId="{0351D23E-DA30-4494-8E4F-8CA1447489A2}" sibTransId="{224B3728-B7E5-4398-AA67-45E78A799D50}"/>
    <dgm:cxn modelId="{61A2DA4D-2D3D-4C10-924F-82A0EE77A890}" srcId="{7534FC66-67AE-4D0A-BCE4-7150D7CE4460}" destId="{64B9D04B-7C5E-44CA-990B-6168CFF7A0DC}" srcOrd="3" destOrd="0" parTransId="{BC4107E6-94C0-4F24-99C1-905CBFC745C7}" sibTransId="{D7CE32A9-D054-48EB-8185-5F6B55CE169D}"/>
    <dgm:cxn modelId="{C1C62D52-39F0-4749-9E81-640FB8EAE6B4}" srcId="{1D4BA7D1-BA55-4999-9008-8871CCDD8D6B}" destId="{7534FC66-67AE-4D0A-BCE4-7150D7CE4460}" srcOrd="0" destOrd="0" parTransId="{0FACA41B-602A-4408-AFF0-5669E6605775}" sibTransId="{FC5A7B02-A703-41B2-9889-6E98C10ED026}"/>
    <dgm:cxn modelId="{17E27652-1418-45F8-8731-C3F484BB2D48}" srcId="{7534FC66-67AE-4D0A-BCE4-7150D7CE4460}" destId="{1ABF4FE4-88D8-4ACD-9BAC-C428F8D52849}" srcOrd="2" destOrd="0" parTransId="{33CEC3B0-9FE1-41B5-975B-50BCADB6E1D9}" sibTransId="{34217B4F-DDD0-48FF-A136-45A34910C928}"/>
    <dgm:cxn modelId="{6545ADBE-67D6-48F1-8257-BA3313E94959}" type="presOf" srcId="{7534FC66-67AE-4D0A-BCE4-7150D7CE4460}" destId="{63216145-D474-4EA0-A8A5-AE8D9605B60E}" srcOrd="0" destOrd="0" presId="urn:microsoft.com/office/officeart/2005/8/layout/process4"/>
    <dgm:cxn modelId="{E8AFD0D1-5DDB-4765-941B-A6B10DB74190}" srcId="{7534FC66-67AE-4D0A-BCE4-7150D7CE4460}" destId="{14964603-7961-4ABE-A51B-89CD0F918E71}" srcOrd="0" destOrd="0" parTransId="{E6F5D45A-6181-4825-9135-DD3DD1BBFA82}" sibTransId="{6F8D82E2-F7AD-427B-B2E3-468CA02351B3}"/>
    <dgm:cxn modelId="{FDA30AE4-8951-4C0E-BBE4-50BD0729E21E}" type="presOf" srcId="{1D4BA7D1-BA55-4999-9008-8871CCDD8D6B}" destId="{DF204F11-AD2A-4691-BED9-40DED6AAD3B0}" srcOrd="0" destOrd="0" presId="urn:microsoft.com/office/officeart/2005/8/layout/process4"/>
    <dgm:cxn modelId="{516BC3F5-6CE5-4B7D-8B4C-51B33DC8D756}" type="presOf" srcId="{7534FC66-67AE-4D0A-BCE4-7150D7CE4460}" destId="{6F89456D-B9DC-4BCE-AE5A-4F9D40330A9B}" srcOrd="1" destOrd="0" presId="urn:microsoft.com/office/officeart/2005/8/layout/process4"/>
    <dgm:cxn modelId="{F4B1B3FA-62BB-4912-B170-26F40D3E421C}" type="presOf" srcId="{D836DABD-7E33-4DD6-B7B4-D844A7E756B0}" destId="{C1531C9B-CCD9-499C-A0CD-53F0C15DC16B}" srcOrd="0" destOrd="0" presId="urn:microsoft.com/office/officeart/2005/8/layout/process4"/>
    <dgm:cxn modelId="{341F86DB-5FEB-4E29-A651-CA07CD0453A8}" type="presParOf" srcId="{DF204F11-AD2A-4691-BED9-40DED6AAD3B0}" destId="{866CE08A-D8EC-44AD-A92A-F87278C3CD26}" srcOrd="0" destOrd="0" presId="urn:microsoft.com/office/officeart/2005/8/layout/process4"/>
    <dgm:cxn modelId="{7D275AC5-50C8-480E-8052-425C317FE12C}" type="presParOf" srcId="{866CE08A-D8EC-44AD-A92A-F87278C3CD26}" destId="{63216145-D474-4EA0-A8A5-AE8D9605B60E}" srcOrd="0" destOrd="0" presId="urn:microsoft.com/office/officeart/2005/8/layout/process4"/>
    <dgm:cxn modelId="{7E2376F4-902C-4123-BF65-DD0AF8DAB56F}" type="presParOf" srcId="{866CE08A-D8EC-44AD-A92A-F87278C3CD26}" destId="{6F89456D-B9DC-4BCE-AE5A-4F9D40330A9B}" srcOrd="1" destOrd="0" presId="urn:microsoft.com/office/officeart/2005/8/layout/process4"/>
    <dgm:cxn modelId="{725F29D9-5D82-48B5-A79B-427BC8232AD7}" type="presParOf" srcId="{866CE08A-D8EC-44AD-A92A-F87278C3CD26}" destId="{FBE4727F-34DB-47DD-BAED-1CB2639B4BB2}" srcOrd="2" destOrd="0" presId="urn:microsoft.com/office/officeart/2005/8/layout/process4"/>
    <dgm:cxn modelId="{D04DB386-7960-4AC0-A453-09A71AC43683}" type="presParOf" srcId="{FBE4727F-34DB-47DD-BAED-1CB2639B4BB2}" destId="{0468AF92-8B56-45E4-B2FD-87AE17F300EF}" srcOrd="0" destOrd="0" presId="urn:microsoft.com/office/officeart/2005/8/layout/process4"/>
    <dgm:cxn modelId="{2F73668F-3406-4E30-93D7-D5FEB87F52A9}" type="presParOf" srcId="{FBE4727F-34DB-47DD-BAED-1CB2639B4BB2}" destId="{C1531C9B-CCD9-499C-A0CD-53F0C15DC16B}" srcOrd="1" destOrd="0" presId="urn:microsoft.com/office/officeart/2005/8/layout/process4"/>
    <dgm:cxn modelId="{9873035F-B180-475E-984C-D093544150F0}" type="presParOf" srcId="{FBE4727F-34DB-47DD-BAED-1CB2639B4BB2}" destId="{56C34822-643F-4511-9F64-F8566B9DE785}" srcOrd="2" destOrd="0" presId="urn:microsoft.com/office/officeart/2005/8/layout/process4"/>
    <dgm:cxn modelId="{52B9AF0B-4E99-44A2-8152-A911AEBD565A}" type="presParOf" srcId="{FBE4727F-34DB-47DD-BAED-1CB2639B4BB2}" destId="{3C976C17-4683-47FE-9743-CF65D4B54021}" srcOrd="3"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CBA5F7-FE1B-4F21-BA24-5877F7BC9195}">
      <dsp:nvSpPr>
        <dsp:cNvPr id="0" name=""/>
        <dsp:cNvSpPr/>
      </dsp:nvSpPr>
      <dsp:spPr>
        <a:xfrm>
          <a:off x="0" y="0"/>
          <a:ext cx="9604375" cy="1063519"/>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F44DCD-1E98-4A3B-AB35-54C637285837}">
      <dsp:nvSpPr>
        <dsp:cNvPr id="0" name=""/>
        <dsp:cNvSpPr/>
      </dsp:nvSpPr>
      <dsp:spPr>
        <a:xfrm>
          <a:off x="321714" y="239746"/>
          <a:ext cx="584935" cy="5849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9DB8D45-3E9F-4DCA-8144-054F25D0300E}">
      <dsp:nvSpPr>
        <dsp:cNvPr id="0" name=""/>
        <dsp:cNvSpPr/>
      </dsp:nvSpPr>
      <dsp:spPr>
        <a:xfrm>
          <a:off x="1228364" y="454"/>
          <a:ext cx="8376010" cy="1063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556" tIns="112556" rIns="112556" bIns="112556" numCol="1" spcCol="1270" anchor="ctr" anchorCtr="0">
          <a:noAutofit/>
        </a:bodyPr>
        <a:lstStyle/>
        <a:p>
          <a:pPr marL="0" lvl="0" indent="0" algn="l" defTabSz="1111250">
            <a:lnSpc>
              <a:spcPct val="90000"/>
            </a:lnSpc>
            <a:spcBef>
              <a:spcPct val="0"/>
            </a:spcBef>
            <a:spcAft>
              <a:spcPct val="35000"/>
            </a:spcAft>
            <a:buNone/>
          </a:pPr>
          <a:r>
            <a:rPr lang="en-GB" sz="2500" kern="1200"/>
            <a:t>What is work?</a:t>
          </a:r>
          <a:endParaRPr lang="en-US" sz="2500" kern="1200"/>
        </a:p>
      </dsp:txBody>
      <dsp:txXfrm>
        <a:off x="1228364" y="454"/>
        <a:ext cx="8376010" cy="1063519"/>
      </dsp:txXfrm>
    </dsp:sp>
    <dsp:sp modelId="{D8AE5F81-7FC7-4691-9E6A-81F1E841B510}">
      <dsp:nvSpPr>
        <dsp:cNvPr id="0" name=""/>
        <dsp:cNvSpPr/>
      </dsp:nvSpPr>
      <dsp:spPr>
        <a:xfrm>
          <a:off x="0" y="1331321"/>
          <a:ext cx="9604375" cy="1063519"/>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69FF9D-D49A-47D7-AE93-027C3BB70D8F}">
      <dsp:nvSpPr>
        <dsp:cNvPr id="0" name=""/>
        <dsp:cNvSpPr/>
      </dsp:nvSpPr>
      <dsp:spPr>
        <a:xfrm>
          <a:off x="321714" y="1569145"/>
          <a:ext cx="584935" cy="5849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4DE368-87FD-4997-AFFF-CC4567740A35}">
      <dsp:nvSpPr>
        <dsp:cNvPr id="0" name=""/>
        <dsp:cNvSpPr/>
      </dsp:nvSpPr>
      <dsp:spPr>
        <a:xfrm>
          <a:off x="1228364" y="1329853"/>
          <a:ext cx="8376010" cy="1063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556" tIns="112556" rIns="112556" bIns="112556" numCol="1" spcCol="1270" anchor="ctr" anchorCtr="0">
          <a:noAutofit/>
        </a:bodyPr>
        <a:lstStyle/>
        <a:p>
          <a:pPr marL="0" lvl="0" indent="0" algn="l" defTabSz="1111250">
            <a:lnSpc>
              <a:spcPct val="90000"/>
            </a:lnSpc>
            <a:spcBef>
              <a:spcPct val="0"/>
            </a:spcBef>
            <a:spcAft>
              <a:spcPct val="35000"/>
            </a:spcAft>
            <a:buNone/>
          </a:pPr>
          <a:r>
            <a:rPr lang="en-GB" sz="2500" kern="1200"/>
            <a:t>How civilisation evolve?</a:t>
          </a:r>
          <a:endParaRPr lang="en-US" sz="2500" kern="1200"/>
        </a:p>
      </dsp:txBody>
      <dsp:txXfrm>
        <a:off x="1228364" y="1329853"/>
        <a:ext cx="8376010" cy="1063519"/>
      </dsp:txXfrm>
    </dsp:sp>
    <dsp:sp modelId="{69C1296C-45C7-47A0-8043-257E84B2F062}">
      <dsp:nvSpPr>
        <dsp:cNvPr id="0" name=""/>
        <dsp:cNvSpPr/>
      </dsp:nvSpPr>
      <dsp:spPr>
        <a:xfrm>
          <a:off x="0" y="2659253"/>
          <a:ext cx="9604375" cy="1063519"/>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CA7F36-B3FB-4D67-9ADE-B7BD49B241C1}">
      <dsp:nvSpPr>
        <dsp:cNvPr id="0" name=""/>
        <dsp:cNvSpPr/>
      </dsp:nvSpPr>
      <dsp:spPr>
        <a:xfrm>
          <a:off x="321714" y="2898544"/>
          <a:ext cx="584935" cy="5849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992D18-647A-4493-936B-FE6298CA504C}">
      <dsp:nvSpPr>
        <dsp:cNvPr id="0" name=""/>
        <dsp:cNvSpPr/>
      </dsp:nvSpPr>
      <dsp:spPr>
        <a:xfrm>
          <a:off x="1228364" y="2659253"/>
          <a:ext cx="8376010" cy="1063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556" tIns="112556" rIns="112556" bIns="112556" numCol="1" spcCol="1270" anchor="ctr" anchorCtr="0">
          <a:noAutofit/>
        </a:bodyPr>
        <a:lstStyle/>
        <a:p>
          <a:pPr marL="0" lvl="0" indent="0" algn="l" defTabSz="1111250">
            <a:lnSpc>
              <a:spcPct val="90000"/>
            </a:lnSpc>
            <a:spcBef>
              <a:spcPct val="0"/>
            </a:spcBef>
            <a:spcAft>
              <a:spcPct val="35000"/>
            </a:spcAft>
            <a:buNone/>
          </a:pPr>
          <a:r>
            <a:rPr lang="en-GB" sz="2500" kern="1200" dirty="0"/>
            <a:t>Working in these days</a:t>
          </a:r>
          <a:endParaRPr lang="en-US" sz="2500" kern="1200" dirty="0"/>
        </a:p>
      </dsp:txBody>
      <dsp:txXfrm>
        <a:off x="1228364" y="2659253"/>
        <a:ext cx="8376010" cy="10635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55CBD0-E57E-4F32-8EE7-9E1878FE432D}">
      <dsp:nvSpPr>
        <dsp:cNvPr id="0" name=""/>
        <dsp:cNvSpPr/>
      </dsp:nvSpPr>
      <dsp:spPr>
        <a:xfrm>
          <a:off x="0" y="-13755"/>
          <a:ext cx="3600904" cy="3600904"/>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30CE98-7C8D-4539-9760-5FA398D8E77C}">
      <dsp:nvSpPr>
        <dsp:cNvPr id="0" name=""/>
        <dsp:cNvSpPr/>
      </dsp:nvSpPr>
      <dsp:spPr>
        <a:xfrm>
          <a:off x="1800452" y="0"/>
          <a:ext cx="7802823" cy="3600904"/>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Physical health issues</a:t>
          </a:r>
          <a:r>
            <a:rPr lang="en-GB" sz="2400" kern="1200" dirty="0"/>
            <a:t>.</a:t>
          </a:r>
        </a:p>
      </dsp:txBody>
      <dsp:txXfrm>
        <a:off x="1800452" y="0"/>
        <a:ext cx="3901411" cy="1710429"/>
      </dsp:txXfrm>
    </dsp:sp>
    <dsp:sp modelId="{44050B3A-7652-473D-B3CA-CFE295385837}">
      <dsp:nvSpPr>
        <dsp:cNvPr id="0" name=""/>
        <dsp:cNvSpPr/>
      </dsp:nvSpPr>
      <dsp:spPr>
        <a:xfrm>
          <a:off x="945459" y="1565436"/>
          <a:ext cx="1710429" cy="1946913"/>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266F7F-B040-4249-86D0-4B3BCE76D20D}">
      <dsp:nvSpPr>
        <dsp:cNvPr id="0" name=""/>
        <dsp:cNvSpPr/>
      </dsp:nvSpPr>
      <dsp:spPr>
        <a:xfrm>
          <a:off x="1800452" y="1548956"/>
          <a:ext cx="7802823" cy="2033375"/>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Life experiences and events can cause many health problems:</a:t>
          </a:r>
        </a:p>
      </dsp:txBody>
      <dsp:txXfrm>
        <a:off x="1800452" y="1548956"/>
        <a:ext cx="3901411" cy="2033375"/>
      </dsp:txXfrm>
    </dsp:sp>
    <dsp:sp modelId="{2B5CC990-8187-4496-9C66-AE5F09F18BB2}">
      <dsp:nvSpPr>
        <dsp:cNvPr id="0" name=""/>
        <dsp:cNvSpPr/>
      </dsp:nvSpPr>
      <dsp:spPr>
        <a:xfrm>
          <a:off x="5701863" y="1710429"/>
          <a:ext cx="3901411" cy="1710429"/>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Back pain:</a:t>
          </a:r>
        </a:p>
        <a:p>
          <a:pPr marL="228600" lvl="1" indent="-228600" algn="l" defTabSz="1066800">
            <a:lnSpc>
              <a:spcPct val="90000"/>
            </a:lnSpc>
            <a:spcBef>
              <a:spcPct val="0"/>
            </a:spcBef>
            <a:spcAft>
              <a:spcPct val="15000"/>
            </a:spcAft>
            <a:buChar char="•"/>
          </a:pPr>
          <a:r>
            <a:rPr lang="en-GB" sz="2400" kern="1200" dirty="0"/>
            <a:t>Knee pain</a:t>
          </a:r>
        </a:p>
        <a:p>
          <a:pPr marL="228600" lvl="1" indent="-228600" algn="l" defTabSz="1066800">
            <a:lnSpc>
              <a:spcPct val="90000"/>
            </a:lnSpc>
            <a:spcBef>
              <a:spcPct val="0"/>
            </a:spcBef>
            <a:spcAft>
              <a:spcPct val="15000"/>
            </a:spcAft>
            <a:buChar char="•"/>
          </a:pPr>
          <a:r>
            <a:rPr lang="en-GB" sz="2400" kern="1200" dirty="0"/>
            <a:t>Neck pain</a:t>
          </a:r>
        </a:p>
        <a:p>
          <a:pPr marL="228600" lvl="1" indent="-228600" algn="l" defTabSz="1066800">
            <a:lnSpc>
              <a:spcPct val="90000"/>
            </a:lnSpc>
            <a:spcBef>
              <a:spcPct val="0"/>
            </a:spcBef>
            <a:spcAft>
              <a:spcPct val="15000"/>
            </a:spcAft>
            <a:buChar char="•"/>
          </a:pPr>
          <a:r>
            <a:rPr lang="en-GB" sz="2400" kern="1200"/>
            <a:t>Diabetes</a:t>
          </a:r>
          <a:endParaRPr lang="en-GB" sz="2400" kern="1200" dirty="0"/>
        </a:p>
        <a:p>
          <a:pPr marL="228600" lvl="1" indent="-228600" algn="l" defTabSz="1066800">
            <a:lnSpc>
              <a:spcPct val="90000"/>
            </a:lnSpc>
            <a:spcBef>
              <a:spcPct val="0"/>
            </a:spcBef>
            <a:spcAft>
              <a:spcPct val="15000"/>
            </a:spcAft>
            <a:buChar char="•"/>
          </a:pPr>
          <a:r>
            <a:rPr lang="en-GB" sz="2400" kern="1200" dirty="0"/>
            <a:t>Overweight</a:t>
          </a:r>
        </a:p>
      </dsp:txBody>
      <dsp:txXfrm>
        <a:off x="5701863" y="1710429"/>
        <a:ext cx="3901411" cy="17104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151906-F731-4189-9B80-E93E757611C5}">
      <dsp:nvSpPr>
        <dsp:cNvPr id="0" name=""/>
        <dsp:cNvSpPr/>
      </dsp:nvSpPr>
      <dsp:spPr>
        <a:xfrm>
          <a:off x="0" y="0"/>
          <a:ext cx="3450613" cy="3450613"/>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E4D718-208F-4B05-B7A3-2C962ED50F89}">
      <dsp:nvSpPr>
        <dsp:cNvPr id="0" name=""/>
        <dsp:cNvSpPr/>
      </dsp:nvSpPr>
      <dsp:spPr>
        <a:xfrm>
          <a:off x="1725306" y="0"/>
          <a:ext cx="7877968" cy="3450613"/>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In The UK 1 out 8 person experiences mental health problems. It can affect their daily life, working and even relationships. They experience illnesses like:</a:t>
          </a:r>
        </a:p>
      </dsp:txBody>
      <dsp:txXfrm>
        <a:off x="1725306" y="0"/>
        <a:ext cx="3938984" cy="3450613"/>
      </dsp:txXfrm>
    </dsp:sp>
    <dsp:sp modelId="{7BEEBD97-4AB4-4D9C-A306-6703C5FC3001}">
      <dsp:nvSpPr>
        <dsp:cNvPr id="0" name=""/>
        <dsp:cNvSpPr/>
      </dsp:nvSpPr>
      <dsp:spPr>
        <a:xfrm>
          <a:off x="5664290" y="0"/>
          <a:ext cx="3938984" cy="3450613"/>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285750" lvl="1" indent="-285750" algn="l" defTabSz="1333500">
            <a:lnSpc>
              <a:spcPct val="90000"/>
            </a:lnSpc>
            <a:spcBef>
              <a:spcPct val="0"/>
            </a:spcBef>
            <a:spcAft>
              <a:spcPct val="15000"/>
            </a:spcAft>
            <a:buChar char="•"/>
          </a:pPr>
          <a:r>
            <a:rPr lang="en-GB" sz="3000" kern="1200"/>
            <a:t>Stress</a:t>
          </a:r>
        </a:p>
        <a:p>
          <a:pPr marL="285750" lvl="1" indent="-285750" algn="l" defTabSz="1333500">
            <a:lnSpc>
              <a:spcPct val="90000"/>
            </a:lnSpc>
            <a:spcBef>
              <a:spcPct val="0"/>
            </a:spcBef>
            <a:spcAft>
              <a:spcPct val="15000"/>
            </a:spcAft>
            <a:buChar char="•"/>
          </a:pPr>
          <a:r>
            <a:rPr lang="en-GB" sz="3000" kern="1200"/>
            <a:t>Anxiety</a:t>
          </a:r>
        </a:p>
        <a:p>
          <a:pPr marL="285750" lvl="1" indent="-285750" algn="l" defTabSz="1333500">
            <a:lnSpc>
              <a:spcPct val="90000"/>
            </a:lnSpc>
            <a:spcBef>
              <a:spcPct val="0"/>
            </a:spcBef>
            <a:spcAft>
              <a:spcPct val="15000"/>
            </a:spcAft>
            <a:buChar char="•"/>
          </a:pPr>
          <a:r>
            <a:rPr lang="en-GB" sz="3000" kern="1200"/>
            <a:t>Depression</a:t>
          </a:r>
        </a:p>
        <a:p>
          <a:pPr marL="285750" lvl="1" indent="-285750" algn="l" defTabSz="1333500">
            <a:lnSpc>
              <a:spcPct val="90000"/>
            </a:lnSpc>
            <a:spcBef>
              <a:spcPct val="0"/>
            </a:spcBef>
            <a:spcAft>
              <a:spcPct val="15000"/>
            </a:spcAft>
            <a:buChar char="•"/>
          </a:pPr>
          <a:r>
            <a:rPr lang="en-GB" sz="3000" kern="1200"/>
            <a:t>PTSD</a:t>
          </a:r>
        </a:p>
        <a:p>
          <a:pPr marL="285750" lvl="1" indent="-285750" algn="l" defTabSz="1333500">
            <a:lnSpc>
              <a:spcPct val="90000"/>
            </a:lnSpc>
            <a:spcBef>
              <a:spcPct val="0"/>
            </a:spcBef>
            <a:spcAft>
              <a:spcPct val="15000"/>
            </a:spcAft>
            <a:buChar char="•"/>
          </a:pPr>
          <a:r>
            <a:rPr lang="en-GB" sz="3000" kern="1200"/>
            <a:t>Eating Disorders</a:t>
          </a:r>
        </a:p>
        <a:p>
          <a:pPr marL="285750" lvl="1" indent="-285750" algn="l" defTabSz="1333500">
            <a:lnSpc>
              <a:spcPct val="90000"/>
            </a:lnSpc>
            <a:spcBef>
              <a:spcPct val="0"/>
            </a:spcBef>
            <a:spcAft>
              <a:spcPct val="15000"/>
            </a:spcAft>
            <a:buChar char="•"/>
          </a:pPr>
          <a:r>
            <a:rPr lang="en-GB" sz="3000" kern="1200"/>
            <a:t>Bipolar Disorders</a:t>
          </a:r>
        </a:p>
        <a:p>
          <a:pPr marL="285750" lvl="1" indent="-285750" algn="l" defTabSz="1333500">
            <a:lnSpc>
              <a:spcPct val="90000"/>
            </a:lnSpc>
            <a:spcBef>
              <a:spcPct val="0"/>
            </a:spcBef>
            <a:spcAft>
              <a:spcPct val="15000"/>
            </a:spcAft>
            <a:buChar char="•"/>
          </a:pPr>
          <a:r>
            <a:rPr lang="en-GB" sz="3000" kern="1200"/>
            <a:t>Schizophrenia</a:t>
          </a:r>
        </a:p>
      </dsp:txBody>
      <dsp:txXfrm>
        <a:off x="5664290" y="0"/>
        <a:ext cx="3938984" cy="34506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14EB12-4315-4958-A907-F5251AE616F4}">
      <dsp:nvSpPr>
        <dsp:cNvPr id="0" name=""/>
        <dsp:cNvSpPr/>
      </dsp:nvSpPr>
      <dsp:spPr>
        <a:xfrm>
          <a:off x="2813" y="980916"/>
          <a:ext cx="2009040" cy="1275740"/>
        </a:xfrm>
        <a:prstGeom prst="roundRect">
          <a:avLst>
            <a:gd name="adj" fmla="val 10000"/>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7B342A3-31E7-451F-8AED-DE0023870083}">
      <dsp:nvSpPr>
        <dsp:cNvPr id="0" name=""/>
        <dsp:cNvSpPr/>
      </dsp:nvSpPr>
      <dsp:spPr>
        <a:xfrm>
          <a:off x="226040" y="1192981"/>
          <a:ext cx="2009040" cy="127574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What platforms Application would run?</a:t>
          </a:r>
          <a:endParaRPr lang="en-US" sz="1900" kern="1200"/>
        </a:p>
      </dsp:txBody>
      <dsp:txXfrm>
        <a:off x="263405" y="1230346"/>
        <a:ext cx="1934310" cy="1201010"/>
      </dsp:txXfrm>
    </dsp:sp>
    <dsp:sp modelId="{909CB767-BB41-4F2B-8ECA-08561EC43B04}">
      <dsp:nvSpPr>
        <dsp:cNvPr id="0" name=""/>
        <dsp:cNvSpPr/>
      </dsp:nvSpPr>
      <dsp:spPr>
        <a:xfrm>
          <a:off x="2458307" y="980916"/>
          <a:ext cx="2009040" cy="1275740"/>
        </a:xfrm>
        <a:prstGeom prst="roundRect">
          <a:avLst>
            <a:gd name="adj" fmla="val 10000"/>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EC1C73F-602C-4E94-B9CF-F5F8611C46D8}">
      <dsp:nvSpPr>
        <dsp:cNvPr id="0" name=""/>
        <dsp:cNvSpPr/>
      </dsp:nvSpPr>
      <dsp:spPr>
        <a:xfrm>
          <a:off x="2681533" y="1192981"/>
          <a:ext cx="2009040" cy="127574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Website building applications (Altova.com goodbarber.com)</a:t>
          </a:r>
          <a:endParaRPr lang="en-US" sz="1900" kern="1200"/>
        </a:p>
      </dsp:txBody>
      <dsp:txXfrm>
        <a:off x="2718898" y="1230346"/>
        <a:ext cx="1934310" cy="1201010"/>
      </dsp:txXfrm>
    </dsp:sp>
    <dsp:sp modelId="{6C3039A2-1A1A-477A-B13A-0982EACF3059}">
      <dsp:nvSpPr>
        <dsp:cNvPr id="0" name=""/>
        <dsp:cNvSpPr/>
      </dsp:nvSpPr>
      <dsp:spPr>
        <a:xfrm>
          <a:off x="4913800" y="980916"/>
          <a:ext cx="2009040" cy="1275740"/>
        </a:xfrm>
        <a:prstGeom prst="roundRect">
          <a:avLst>
            <a:gd name="adj" fmla="val 10000"/>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CBAA27D-9A2A-439A-B8F8-6F9A2E6B8B27}">
      <dsp:nvSpPr>
        <dsp:cNvPr id="0" name=""/>
        <dsp:cNvSpPr/>
      </dsp:nvSpPr>
      <dsp:spPr>
        <a:xfrm>
          <a:off x="5137027" y="1192981"/>
          <a:ext cx="2009040" cy="127574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What would be necessary from companies?</a:t>
          </a:r>
          <a:endParaRPr lang="en-US" sz="1900" kern="1200"/>
        </a:p>
      </dsp:txBody>
      <dsp:txXfrm>
        <a:off x="5174392" y="1230346"/>
        <a:ext cx="1934310" cy="1201010"/>
      </dsp:txXfrm>
    </dsp:sp>
    <dsp:sp modelId="{9D475911-A71A-4B54-8D4C-75F7BCAD4F3E}">
      <dsp:nvSpPr>
        <dsp:cNvPr id="0" name=""/>
        <dsp:cNvSpPr/>
      </dsp:nvSpPr>
      <dsp:spPr>
        <a:xfrm>
          <a:off x="7369294" y="980916"/>
          <a:ext cx="2009040" cy="1275740"/>
        </a:xfrm>
        <a:prstGeom prst="roundRect">
          <a:avLst>
            <a:gd name="adj" fmla="val 10000"/>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D66D6BF-ABFF-4DF9-946B-84F9B26CB20E}">
      <dsp:nvSpPr>
        <dsp:cNvPr id="0" name=""/>
        <dsp:cNvSpPr/>
      </dsp:nvSpPr>
      <dsp:spPr>
        <a:xfrm>
          <a:off x="7592521" y="1192981"/>
          <a:ext cx="2009040" cy="127574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What would be necessary from individuals looking for work?</a:t>
          </a:r>
          <a:endParaRPr lang="en-US" sz="1900" kern="1200"/>
        </a:p>
      </dsp:txBody>
      <dsp:txXfrm>
        <a:off x="7629886" y="1230346"/>
        <a:ext cx="1934310" cy="12010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89456D-B9DC-4BCE-AE5A-4F9D40330A9B}">
      <dsp:nvSpPr>
        <dsp:cNvPr id="0" name=""/>
        <dsp:cNvSpPr/>
      </dsp:nvSpPr>
      <dsp:spPr>
        <a:xfrm>
          <a:off x="0" y="0"/>
          <a:ext cx="6085090" cy="46990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t>This project could help people and also can be as a business project.  Starting new business can be expensive and it can take years to make it work. Funding options would depend on company growth. Here is several funding options:</a:t>
          </a:r>
          <a:endParaRPr lang="en-US" sz="2700" kern="1200" dirty="0"/>
        </a:p>
      </dsp:txBody>
      <dsp:txXfrm>
        <a:off x="0" y="0"/>
        <a:ext cx="6085090" cy="2537460"/>
      </dsp:txXfrm>
    </dsp:sp>
    <dsp:sp modelId="{0468AF92-8B56-45E4-B2FD-87AE17F300EF}">
      <dsp:nvSpPr>
        <dsp:cNvPr id="0" name=""/>
        <dsp:cNvSpPr/>
      </dsp:nvSpPr>
      <dsp:spPr>
        <a:xfrm>
          <a:off x="0" y="2443479"/>
          <a:ext cx="1521272" cy="2161540"/>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dirty="0"/>
            <a:t>Bootstrapping (Personal saving and credit card for startup)</a:t>
          </a:r>
          <a:endParaRPr lang="en-US" sz="1700" kern="1200" dirty="0"/>
        </a:p>
      </dsp:txBody>
      <dsp:txXfrm>
        <a:off x="0" y="2443479"/>
        <a:ext cx="1521272" cy="2161540"/>
      </dsp:txXfrm>
    </dsp:sp>
    <dsp:sp modelId="{C1531C9B-CCD9-499C-A0CD-53F0C15DC16B}">
      <dsp:nvSpPr>
        <dsp:cNvPr id="0" name=""/>
        <dsp:cNvSpPr/>
      </dsp:nvSpPr>
      <dsp:spPr>
        <a:xfrm>
          <a:off x="1521272" y="2443479"/>
          <a:ext cx="1521272" cy="2161540"/>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Crowdfunding (Large amount of people contribute small amount of money)</a:t>
          </a:r>
          <a:endParaRPr lang="en-US" sz="1700" kern="1200"/>
        </a:p>
      </dsp:txBody>
      <dsp:txXfrm>
        <a:off x="1521272" y="2443479"/>
        <a:ext cx="1521272" cy="2161540"/>
      </dsp:txXfrm>
    </dsp:sp>
    <dsp:sp modelId="{56C34822-643F-4511-9F64-F8566B9DE785}">
      <dsp:nvSpPr>
        <dsp:cNvPr id="0" name=""/>
        <dsp:cNvSpPr/>
      </dsp:nvSpPr>
      <dsp:spPr>
        <a:xfrm>
          <a:off x="3042545" y="2443479"/>
          <a:ext cx="1521272" cy="2161540"/>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Venture capitalist and Angel investors (Offers funds for exchange of percentage of ownership company)</a:t>
          </a:r>
          <a:endParaRPr lang="en-US" sz="1700" kern="1200"/>
        </a:p>
      </dsp:txBody>
      <dsp:txXfrm>
        <a:off x="3042545" y="2443479"/>
        <a:ext cx="1521272" cy="2161540"/>
      </dsp:txXfrm>
    </dsp:sp>
    <dsp:sp modelId="{3C976C17-4683-47FE-9743-CF65D4B54021}">
      <dsp:nvSpPr>
        <dsp:cNvPr id="0" name=""/>
        <dsp:cNvSpPr/>
      </dsp:nvSpPr>
      <dsp:spPr>
        <a:xfrm>
          <a:off x="4563818" y="2443479"/>
          <a:ext cx="1521272" cy="2161540"/>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Seed Funding (Start Up investment in exchange of equity of company)</a:t>
          </a:r>
          <a:endParaRPr lang="en-US" sz="1700" kern="1200"/>
        </a:p>
      </dsp:txBody>
      <dsp:txXfrm>
        <a:off x="4563818" y="2443479"/>
        <a:ext cx="1521272" cy="216154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341EE12-F28E-4B03-A404-A8FCAE0F6316}" type="datetime1">
              <a:rPr lang="en-US" smtClean="0"/>
              <a:t>12/31/2023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B4A918BC-4D43-4B42-B3C0-E7EBE25E6AF0}"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28869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62799E-EB8E-4038-8063-81BB57C732D4}" type="datetime1">
              <a:rPr lang="en-US" smtClean="0"/>
              <a:t>12/31/2023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A918BC-4D43-4B42-B3C0-E7EBE25E6AF0}"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17786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7A73C3-B243-44D3-809D-EF8FDFBD85D4}" type="datetime1">
              <a:rPr lang="en-US" smtClean="0"/>
              <a:t>12/31/2023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97407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9B6D3E3-28E2-4380-A113-67698215C5F8}" type="datetime1">
              <a:rPr lang="en-US" smtClean="0"/>
              <a:t>12/31/2023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70637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9EFCB61-04AD-47C9-BF79-2BD8B9CEC07A}" type="datetime1">
              <a:rPr lang="en-US" smtClean="0"/>
              <a:t>12/31/2023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4A918BC-4D43-4B42-B3C0-E7EBE25E6AF0}"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682668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4535E0C-D585-492F-8146-7493F4086301}" type="datetime1">
              <a:rPr lang="en-US" smtClean="0"/>
              <a:t>12/31/2023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4A918BC-4D43-4B42-B3C0-E7EBE25E6AF0}"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515096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E48390-48B5-49AB-B019-A7C8FB8C31F6}" type="datetime1">
              <a:rPr lang="en-US" smtClean="0"/>
              <a:t>12/31/2023</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965892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62E767E-8A14-4E70-91B9-2101CBC4D7BD}" type="datetime1">
              <a:rPr lang="en-US" smtClean="0"/>
              <a:t>12/31/2023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86633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1AF0C4B-5A4A-45CA-ABEC-10F107160D33}" type="datetime1">
              <a:rPr lang="en-US" smtClean="0"/>
              <a:t>12/31/2023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89438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8B8189-0D9C-48A6-9FA3-862227B094CE}" type="datetime1">
              <a:rPr lang="en-US" smtClean="0"/>
              <a:t>12/31/2023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A918BC-4D43-4B42-B3C0-E7EBE25E6AF0}"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99816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ADDCAE-6443-42C3-9C19-F95985500186}" type="datetime1">
              <a:rPr lang="en-US" smtClean="0"/>
              <a:t>12/31/2023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77871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6989806E-8E94-473C-AEE7-BE6F15F85533}" type="datetime1">
              <a:rPr lang="en-US" smtClean="0"/>
              <a:t>12/31/2023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B4A918BC-4D43-4B42-B3C0-E7EBE25E6AF0}"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1941748"/>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hyperlink" Target="https://openclipart.org/detail/183630/team-at-work-by-j_iglar-183630" TargetMode="Externa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hyperlink" Target="https://pixabay.com/en/desperate-stress-stressed-problem-2676556/" TargetMode="Externa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creativecommons.org/licenses/by-sa/3.0/" TargetMode="External"/><Relationship Id="rId5" Type="http://schemas.openxmlformats.org/officeDocument/2006/relationships/hyperlink" Target="https://www.picpedia.org/highway-signs/j/job-search.html" TargetMode="Externa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3.png"/><Relationship Id="rId4" Type="http://schemas.openxmlformats.org/officeDocument/2006/relationships/image" Target="../media/image1.jpg"/><Relationship Id="rId9" Type="http://schemas.microsoft.com/office/2007/relationships/diagramDrawing" Target="../diagrams/drawing4.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3.png"/><Relationship Id="rId4" Type="http://schemas.openxmlformats.org/officeDocument/2006/relationships/image" Target="../media/image13.jpeg"/><Relationship Id="rId9" Type="http://schemas.microsoft.com/office/2007/relationships/diagramDrawing" Target="../diagrams/drawing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4.png"/><Relationship Id="rId4" Type="http://schemas.openxmlformats.org/officeDocument/2006/relationships/image" Target="../media/image1.jp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creativecommons.org/licenses/by/3.0/" TargetMode="External"/><Relationship Id="rId5" Type="http://schemas.openxmlformats.org/officeDocument/2006/relationships/hyperlink" Target="https://sffreeman.com/pics.cgi" TargetMode="Externa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www.who.int/news-room/fact-sheets/detail/mental-disorders"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www.history.com/topics/industrial-revolution/industrial-revolution" TargetMode="External"/><Relationship Id="rId5" Type="http://schemas.openxmlformats.org/officeDocument/2006/relationships/hyperlink" Target="https://www.history.com/topics/pre-history/bronze-age" TargetMode="External"/><Relationship Id="rId4" Type="http://schemas.openxmlformats.org/officeDocument/2006/relationships/hyperlink" Target="https://dictionary.cambridge.org/dictionary/english/work"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s://yourweb.ie/5-essential-objectives-of-a-websit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499E2772-E51C-998D-7E5E-8CEFAF8D5BF6}"/>
              </a:ext>
            </a:extLst>
          </p:cNvPr>
          <p:cNvPicPr>
            <a:picLocks noChangeAspect="1"/>
          </p:cNvPicPr>
          <p:nvPr/>
        </p:nvPicPr>
        <p:blipFill rotWithShape="1">
          <a:blip r:embed="rId4"/>
          <a:srcRect l="6901" r="22440"/>
          <a:stretch/>
        </p:blipFill>
        <p:spPr>
          <a:xfrm>
            <a:off x="20" y="-2"/>
            <a:ext cx="4845848" cy="6858002"/>
          </a:xfrm>
          <a:prstGeom prst="rect">
            <a:avLst/>
          </a:prstGeom>
        </p:spPr>
      </p:pic>
      <p:sp>
        <p:nvSpPr>
          <p:cNvPr id="2" name="Title 1">
            <a:extLst>
              <a:ext uri="{FF2B5EF4-FFF2-40B4-BE49-F238E27FC236}">
                <a16:creationId xmlns:a16="http://schemas.microsoft.com/office/drawing/2014/main" id="{A2654472-648F-7439-E3FC-A0C041A029CC}"/>
              </a:ext>
            </a:extLst>
          </p:cNvPr>
          <p:cNvSpPr>
            <a:spLocks noGrp="1"/>
          </p:cNvSpPr>
          <p:nvPr>
            <p:ph type="ctrTitle"/>
          </p:nvPr>
        </p:nvSpPr>
        <p:spPr>
          <a:xfrm>
            <a:off x="5181601" y="266700"/>
            <a:ext cx="6229350" cy="2505877"/>
          </a:xfrm>
        </p:spPr>
        <p:txBody>
          <a:bodyPr vert="horz" lIns="91440" tIns="45720" rIns="91440" bIns="45720" rtlCol="0" anchor="ctr">
            <a:noAutofit/>
          </a:bodyPr>
          <a:lstStyle/>
          <a:p>
            <a:pPr>
              <a:lnSpc>
                <a:spcPct val="90000"/>
              </a:lnSpc>
            </a:pPr>
            <a:r>
              <a:rPr lang="en-US" sz="4400" dirty="0"/>
              <a:t>Better Job Opportunities for individuals with Health issues.</a:t>
            </a:r>
          </a:p>
        </p:txBody>
      </p:sp>
      <p:sp>
        <p:nvSpPr>
          <p:cNvPr id="3" name="Subtitle 2">
            <a:extLst>
              <a:ext uri="{FF2B5EF4-FFF2-40B4-BE49-F238E27FC236}">
                <a16:creationId xmlns:a16="http://schemas.microsoft.com/office/drawing/2014/main" id="{9A96BA96-5E3F-BE67-CE6C-ACB1DABCCD74}"/>
              </a:ext>
            </a:extLst>
          </p:cNvPr>
          <p:cNvSpPr>
            <a:spLocks noGrp="1"/>
          </p:cNvSpPr>
          <p:nvPr>
            <p:ph type="subTitle" idx="1"/>
          </p:nvPr>
        </p:nvSpPr>
        <p:spPr>
          <a:xfrm>
            <a:off x="5611105" y="3549062"/>
            <a:ext cx="5304545" cy="2385014"/>
          </a:xfrm>
        </p:spPr>
        <p:txBody>
          <a:bodyPr vert="horz" lIns="91440" tIns="45720" rIns="91440" bIns="45720" rtlCol="0">
            <a:normAutofit fontScale="92500" lnSpcReduction="20000"/>
          </a:bodyPr>
          <a:lstStyle/>
          <a:p>
            <a:pPr>
              <a:lnSpc>
                <a:spcPct val="100000"/>
              </a:lnSpc>
            </a:pPr>
            <a:r>
              <a:rPr lang="en-US" sz="2400" dirty="0"/>
              <a:t>Integrating project for Moodle: ACHA(4008)</a:t>
            </a:r>
          </a:p>
          <a:p>
            <a:pPr>
              <a:lnSpc>
                <a:spcPct val="100000"/>
              </a:lnSpc>
            </a:pPr>
            <a:r>
              <a:rPr lang="en-US" sz="2400" dirty="0"/>
              <a:t>Lecturers : Nathan Morgan, Irina </a:t>
            </a:r>
            <a:r>
              <a:rPr lang="en-US" sz="2400" dirty="0" err="1"/>
              <a:t>Neaga</a:t>
            </a:r>
            <a:endParaRPr lang="en-US" sz="2400" dirty="0"/>
          </a:p>
          <a:p>
            <a:pPr>
              <a:lnSpc>
                <a:spcPct val="100000"/>
              </a:lnSpc>
            </a:pPr>
            <a:r>
              <a:rPr lang="en-US" sz="2400" dirty="0"/>
              <a:t>Student : Ervins Podgaiskis </a:t>
            </a:r>
          </a:p>
          <a:p>
            <a:pPr>
              <a:lnSpc>
                <a:spcPct val="100000"/>
              </a:lnSpc>
            </a:pPr>
            <a:r>
              <a:rPr lang="en-US" sz="2400" dirty="0"/>
              <a:t>Email address: 2232217@student.uwtsd.ac.uk </a:t>
            </a:r>
          </a:p>
          <a:p>
            <a:pPr>
              <a:lnSpc>
                <a:spcPct val="100000"/>
              </a:lnSpc>
            </a:pPr>
            <a:endParaRPr lang="en-US" sz="2200" dirty="0"/>
          </a:p>
          <a:p>
            <a:pPr>
              <a:lnSpc>
                <a:spcPct val="100000"/>
              </a:lnSpc>
            </a:pPr>
            <a:endParaRPr lang="en-US" sz="2200" dirty="0"/>
          </a:p>
          <a:p>
            <a:pPr>
              <a:lnSpc>
                <a:spcPct val="100000"/>
              </a:lnSpc>
            </a:pPr>
            <a:endParaRPr lang="en-US" sz="2200" dirty="0"/>
          </a:p>
        </p:txBody>
      </p:sp>
      <p:pic>
        <p:nvPicPr>
          <p:cNvPr id="4" name="Recorded Sound">
            <a:hlinkClick r:id="" action="ppaction://media"/>
            <a:extLst>
              <a:ext uri="{FF2B5EF4-FFF2-40B4-BE49-F238E27FC236}">
                <a16:creationId xmlns:a16="http://schemas.microsoft.com/office/drawing/2014/main" id="{9F6D8A5A-F828-414C-D5D6-BDC8C8B023F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675207035"/>
      </p:ext>
    </p:extLst>
  </p:cSld>
  <p:clrMapOvr>
    <a:masterClrMapping/>
  </p:clrMapOvr>
  <mc:AlternateContent xmlns:mc="http://schemas.openxmlformats.org/markup-compatibility/2006">
    <mc:Choice xmlns:p14="http://schemas.microsoft.com/office/powerpoint/2010/main" Requires="p14">
      <p:transition spd="med" p14:dur="700" advTm="50501">
        <p:fade/>
      </p:transition>
    </mc:Choice>
    <mc:Fallback>
      <p:transition spd="med" advTm="5050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50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001437-DC26-AF3B-6D18-D0A7DB9AE8B7}"/>
              </a:ext>
            </a:extLst>
          </p:cNvPr>
          <p:cNvSpPr>
            <a:spLocks noGrp="1"/>
          </p:cNvSpPr>
          <p:nvPr>
            <p:ph type="title"/>
          </p:nvPr>
        </p:nvSpPr>
        <p:spPr>
          <a:xfrm>
            <a:off x="1451579" y="804519"/>
            <a:ext cx="9603275" cy="1049235"/>
          </a:xfrm>
        </p:spPr>
        <p:txBody>
          <a:bodyPr>
            <a:normAutofit/>
          </a:bodyPr>
          <a:lstStyle/>
          <a:p>
            <a:r>
              <a:rPr lang="en-GB" dirty="0"/>
              <a:t>Introduction</a:t>
            </a:r>
            <a:endParaRPr lang="en-GB"/>
          </a:p>
        </p:txBody>
      </p:sp>
      <p:cxnSp>
        <p:nvCxnSpPr>
          <p:cNvPr id="21" name="Straight Connector 2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3" name="Rectangle 2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11" name="Content Placeholder 2">
            <a:extLst>
              <a:ext uri="{FF2B5EF4-FFF2-40B4-BE49-F238E27FC236}">
                <a16:creationId xmlns:a16="http://schemas.microsoft.com/office/drawing/2014/main" id="{AB5ADCC4-1D4D-7CF9-88B5-A5274099835E}"/>
              </a:ext>
            </a:extLst>
          </p:cNvPr>
          <p:cNvGraphicFramePr>
            <a:graphicFrameLocks noGrp="1"/>
          </p:cNvGraphicFramePr>
          <p:nvPr>
            <p:ph idx="1"/>
            <p:extLst>
              <p:ext uri="{D42A27DB-BD31-4B8C-83A1-F6EECF244321}">
                <p14:modId xmlns:p14="http://schemas.microsoft.com/office/powerpoint/2010/main" val="3863496164"/>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1DB87F5D-09FE-3462-F7E0-B4FFD25159D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929705404"/>
      </p:ext>
    </p:extLst>
  </p:cSld>
  <p:clrMapOvr>
    <a:masterClrMapping/>
  </p:clrMapOvr>
  <mc:AlternateContent xmlns:mc="http://schemas.openxmlformats.org/markup-compatibility/2006">
    <mc:Choice xmlns:p14="http://schemas.microsoft.com/office/powerpoint/2010/main" Requires="p14">
      <p:transition spd="med" p14:dur="700" advTm="22218">
        <p:fade/>
      </p:transition>
    </mc:Choice>
    <mc:Fallback>
      <p:transition spd="med" advTm="2221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2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28598-1877-706E-FD33-C88D9301D51E}"/>
              </a:ext>
            </a:extLst>
          </p:cNvPr>
          <p:cNvSpPr>
            <a:spLocks noGrp="1"/>
          </p:cNvSpPr>
          <p:nvPr>
            <p:ph type="title"/>
          </p:nvPr>
        </p:nvSpPr>
        <p:spPr/>
        <p:txBody>
          <a:bodyPr/>
          <a:lstStyle/>
          <a:p>
            <a:pPr algn="ctr"/>
            <a:r>
              <a:rPr lang="en-GB" dirty="0"/>
              <a:t>What is work and how civilisation evolve</a:t>
            </a:r>
          </a:p>
        </p:txBody>
      </p:sp>
      <p:sp>
        <p:nvSpPr>
          <p:cNvPr id="3" name="Content Placeholder 2">
            <a:extLst>
              <a:ext uri="{FF2B5EF4-FFF2-40B4-BE49-F238E27FC236}">
                <a16:creationId xmlns:a16="http://schemas.microsoft.com/office/drawing/2014/main" id="{E57CAAFE-31EA-9193-24B1-13706BE5A6FE}"/>
              </a:ext>
            </a:extLst>
          </p:cNvPr>
          <p:cNvSpPr>
            <a:spLocks noGrp="1"/>
          </p:cNvSpPr>
          <p:nvPr>
            <p:ph sz="half" idx="1"/>
          </p:nvPr>
        </p:nvSpPr>
        <p:spPr/>
        <p:txBody>
          <a:bodyPr>
            <a:normAutofit/>
          </a:bodyPr>
          <a:lstStyle/>
          <a:p>
            <a:r>
              <a:rPr lang="en-GB" sz="2400" dirty="0"/>
              <a:t>Work is the job when one person or group of many people called as a team do metal or physical task for money. </a:t>
            </a:r>
          </a:p>
        </p:txBody>
      </p:sp>
      <p:sp>
        <p:nvSpPr>
          <p:cNvPr id="6" name="Content Placeholder 5">
            <a:extLst>
              <a:ext uri="{FF2B5EF4-FFF2-40B4-BE49-F238E27FC236}">
                <a16:creationId xmlns:a16="http://schemas.microsoft.com/office/drawing/2014/main" id="{CEA1BD5E-D16D-2F03-4E01-A80A73B07FF3}"/>
              </a:ext>
            </a:extLst>
          </p:cNvPr>
          <p:cNvSpPr>
            <a:spLocks noGrp="1"/>
          </p:cNvSpPr>
          <p:nvPr>
            <p:ph sz="half" idx="2"/>
          </p:nvPr>
        </p:nvSpPr>
        <p:spPr/>
        <p:txBody>
          <a:bodyPr/>
          <a:lstStyle/>
          <a:p>
            <a:r>
              <a:rPr lang="en-GB" sz="2400" dirty="0"/>
              <a:t>Civilisation evolution in working area:</a:t>
            </a:r>
          </a:p>
          <a:p>
            <a:pPr marL="342900" indent="-342900">
              <a:buFont typeface="Wingdings" panose="05000000000000000000" pitchFamily="2" charset="2"/>
              <a:buChar char="q"/>
            </a:pPr>
            <a:r>
              <a:rPr lang="en-GB" sz="2400" dirty="0"/>
              <a:t>Prehistory</a:t>
            </a:r>
          </a:p>
          <a:p>
            <a:pPr marL="342900" indent="-342900">
              <a:buFont typeface="Wingdings" panose="05000000000000000000" pitchFamily="2" charset="2"/>
              <a:buChar char="q"/>
            </a:pPr>
            <a:r>
              <a:rPr lang="en-GB" sz="2400" dirty="0"/>
              <a:t>Bronze Age [2]</a:t>
            </a:r>
          </a:p>
          <a:p>
            <a:pPr marL="342900" indent="-342900">
              <a:buFont typeface="Wingdings" panose="05000000000000000000" pitchFamily="2" charset="2"/>
              <a:buChar char="q"/>
            </a:pPr>
            <a:r>
              <a:rPr lang="en-GB" sz="2400" dirty="0"/>
              <a:t>Industrial Age [3]</a:t>
            </a:r>
          </a:p>
          <a:p>
            <a:pPr marL="342900" indent="-342900">
              <a:buFont typeface="Wingdings" panose="05000000000000000000" pitchFamily="2" charset="2"/>
              <a:buChar char="q"/>
            </a:pPr>
            <a:r>
              <a:rPr lang="en-GB" sz="2400" dirty="0"/>
              <a:t>Technologies in nova days</a:t>
            </a:r>
          </a:p>
          <a:p>
            <a:pPr marL="342900" indent="-342900">
              <a:buFont typeface="Arial" panose="020B0604020202020204" pitchFamily="34" charset="0"/>
              <a:buChar char="•"/>
            </a:pPr>
            <a:endParaRPr lang="en-GB" dirty="0"/>
          </a:p>
        </p:txBody>
      </p:sp>
      <p:pic>
        <p:nvPicPr>
          <p:cNvPr id="8" name="Picture 7" descr="A road sign with people working on a rock&#10;&#10;Description automatically generated">
            <a:extLst>
              <a:ext uri="{FF2B5EF4-FFF2-40B4-BE49-F238E27FC236}">
                <a16:creationId xmlns:a16="http://schemas.microsoft.com/office/drawing/2014/main" id="{BF5F2144-57CF-F5E2-DE16-77D047805E5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577562" y="3941568"/>
            <a:ext cx="2038493" cy="1807464"/>
          </a:xfrm>
          <a:prstGeom prst="rect">
            <a:avLst/>
          </a:prstGeom>
        </p:spPr>
      </p:pic>
      <p:pic>
        <p:nvPicPr>
          <p:cNvPr id="9" name="Recorded Sound">
            <a:hlinkClick r:id="" action="ppaction://media"/>
            <a:extLst>
              <a:ext uri="{FF2B5EF4-FFF2-40B4-BE49-F238E27FC236}">
                <a16:creationId xmlns:a16="http://schemas.microsoft.com/office/drawing/2014/main" id="{7A96E695-D2FA-6FB1-E156-06AC475564E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036228864"/>
      </p:ext>
    </p:extLst>
  </p:cSld>
  <p:clrMapOvr>
    <a:masterClrMapping/>
  </p:clrMapOvr>
  <mc:AlternateContent xmlns:mc="http://schemas.openxmlformats.org/markup-compatibility/2006">
    <mc:Choice xmlns:p14="http://schemas.microsoft.com/office/powerpoint/2010/main" Requires="p14">
      <p:transition spd="med" p14:dur="700" advTm="64920">
        <p:fade/>
      </p:transition>
    </mc:Choice>
    <mc:Fallback>
      <p:transition spd="med" advTm="6492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92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1A6C1-EEC0-5FA8-36AB-DF2583CAB00E}"/>
              </a:ext>
            </a:extLst>
          </p:cNvPr>
          <p:cNvSpPr>
            <a:spLocks noGrp="1"/>
          </p:cNvSpPr>
          <p:nvPr>
            <p:ph type="title"/>
          </p:nvPr>
        </p:nvSpPr>
        <p:spPr/>
        <p:txBody>
          <a:bodyPr/>
          <a:lstStyle/>
          <a:p>
            <a:pPr algn="ctr"/>
            <a:r>
              <a:rPr lang="en-GB" dirty="0"/>
              <a:t>Working these days</a:t>
            </a:r>
          </a:p>
        </p:txBody>
      </p:sp>
      <p:sp>
        <p:nvSpPr>
          <p:cNvPr id="5" name="Content Placeholder 4">
            <a:extLst>
              <a:ext uri="{FF2B5EF4-FFF2-40B4-BE49-F238E27FC236}">
                <a16:creationId xmlns:a16="http://schemas.microsoft.com/office/drawing/2014/main" id="{C4B82F41-8E12-085B-A671-EEFF33E5E1A1}"/>
              </a:ext>
            </a:extLst>
          </p:cNvPr>
          <p:cNvSpPr>
            <a:spLocks noGrp="1"/>
          </p:cNvSpPr>
          <p:nvPr>
            <p:ph sz="half" idx="1"/>
          </p:nvPr>
        </p:nvSpPr>
        <p:spPr/>
        <p:txBody>
          <a:bodyPr>
            <a:normAutofit/>
          </a:bodyPr>
          <a:lstStyle/>
          <a:p>
            <a:pPr marL="0" indent="0">
              <a:buNone/>
            </a:pPr>
            <a:r>
              <a:rPr lang="en-GB" sz="2400" dirty="0"/>
              <a:t>Working Types can be different:</a:t>
            </a:r>
          </a:p>
          <a:p>
            <a:r>
              <a:rPr lang="en-GB" sz="2400" dirty="0"/>
              <a:t>Physical</a:t>
            </a:r>
          </a:p>
          <a:p>
            <a:r>
              <a:rPr lang="en-GB" sz="2400" dirty="0"/>
              <a:t>Mental (Office)</a:t>
            </a:r>
          </a:p>
          <a:p>
            <a:r>
              <a:rPr lang="en-GB" sz="2400" dirty="0"/>
              <a:t>Full time </a:t>
            </a:r>
          </a:p>
          <a:p>
            <a:r>
              <a:rPr lang="en-GB" sz="2400" dirty="0"/>
              <a:t>Part time </a:t>
            </a:r>
          </a:p>
          <a:p>
            <a:r>
              <a:rPr lang="en-GB" sz="2400" dirty="0"/>
              <a:t>Remote work</a:t>
            </a:r>
          </a:p>
          <a:p>
            <a:pPr marL="0" indent="0">
              <a:buNone/>
            </a:pPr>
            <a:endParaRPr lang="en-GB" dirty="0"/>
          </a:p>
        </p:txBody>
      </p:sp>
      <p:sp>
        <p:nvSpPr>
          <p:cNvPr id="10" name="Content Placeholder 9">
            <a:extLst>
              <a:ext uri="{FF2B5EF4-FFF2-40B4-BE49-F238E27FC236}">
                <a16:creationId xmlns:a16="http://schemas.microsoft.com/office/drawing/2014/main" id="{443B62F7-B2EA-A3B6-7FAD-A3C3DE7153EE}"/>
              </a:ext>
            </a:extLst>
          </p:cNvPr>
          <p:cNvSpPr>
            <a:spLocks noGrp="1"/>
          </p:cNvSpPr>
          <p:nvPr>
            <p:ph sz="half" idx="2"/>
          </p:nvPr>
        </p:nvSpPr>
        <p:spPr>
          <a:xfrm>
            <a:off x="6409700" y="2017953"/>
            <a:ext cx="4645152" cy="3441520"/>
          </a:xfrm>
        </p:spPr>
        <p:txBody>
          <a:bodyPr/>
          <a:lstStyle/>
          <a:p>
            <a:pPr marL="0" indent="0">
              <a:buNone/>
            </a:pPr>
            <a:r>
              <a:rPr lang="en-GB" sz="2400" dirty="0"/>
              <a:t>Difficulties to find right job:</a:t>
            </a:r>
          </a:p>
          <a:p>
            <a:r>
              <a:rPr lang="en-GB" sz="2400" dirty="0"/>
              <a:t>Lack of skills and knowledge</a:t>
            </a:r>
          </a:p>
          <a:p>
            <a:r>
              <a:rPr lang="en-GB" sz="2400" dirty="0"/>
              <a:t>No education or profession</a:t>
            </a:r>
          </a:p>
          <a:p>
            <a:endParaRPr lang="en-GB" sz="2400" b="1" u="sng" dirty="0"/>
          </a:p>
          <a:p>
            <a:r>
              <a:rPr lang="en-GB" sz="2400" b="1" u="sng" dirty="0">
                <a:solidFill>
                  <a:srgbClr val="FF0000"/>
                </a:solidFill>
              </a:rPr>
              <a:t>Health Problems</a:t>
            </a:r>
          </a:p>
          <a:p>
            <a:pPr marL="0" indent="0">
              <a:buNone/>
            </a:pPr>
            <a:endParaRPr lang="en-GB" dirty="0"/>
          </a:p>
        </p:txBody>
      </p:sp>
      <p:pic>
        <p:nvPicPr>
          <p:cNvPr id="12" name="Picture 11" descr="A silhouette of a person sitting&#10;&#10;Description automatically generated">
            <a:extLst>
              <a:ext uri="{FF2B5EF4-FFF2-40B4-BE49-F238E27FC236}">
                <a16:creationId xmlns:a16="http://schemas.microsoft.com/office/drawing/2014/main" id="{58E1B929-C136-1713-FA75-9A74F6F0C46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521483" y="3963775"/>
            <a:ext cx="1346542" cy="1403054"/>
          </a:xfrm>
          <a:prstGeom prst="rect">
            <a:avLst/>
          </a:prstGeom>
        </p:spPr>
      </p:pic>
      <p:pic>
        <p:nvPicPr>
          <p:cNvPr id="13" name="Recorded Sound">
            <a:hlinkClick r:id="" action="ppaction://media"/>
            <a:extLst>
              <a:ext uri="{FF2B5EF4-FFF2-40B4-BE49-F238E27FC236}">
                <a16:creationId xmlns:a16="http://schemas.microsoft.com/office/drawing/2014/main" id="{5A3F2360-6F9D-000E-ADA5-FF743E6A55A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393044812"/>
      </p:ext>
    </p:extLst>
  </p:cSld>
  <p:clrMapOvr>
    <a:masterClrMapping/>
  </p:clrMapOvr>
  <mc:AlternateContent xmlns:mc="http://schemas.openxmlformats.org/markup-compatibility/2006">
    <mc:Choice xmlns:p14="http://schemas.microsoft.com/office/powerpoint/2010/main" Requires="p14">
      <p:transition spd="med" p14:dur="700" advTm="59671">
        <p:fade/>
      </p:transition>
    </mc:Choice>
    <mc:Fallback>
      <p:transition spd="med" advTm="5967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67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639AA-CBA3-76B0-3EAE-FD072DDFE5A1}"/>
              </a:ext>
            </a:extLst>
          </p:cNvPr>
          <p:cNvSpPr>
            <a:spLocks noGrp="1"/>
          </p:cNvSpPr>
          <p:nvPr>
            <p:ph type="title"/>
          </p:nvPr>
        </p:nvSpPr>
        <p:spPr>
          <a:xfrm>
            <a:off x="1450974" y="729874"/>
            <a:ext cx="9603275" cy="1049235"/>
          </a:xfrm>
        </p:spPr>
        <p:txBody>
          <a:bodyPr>
            <a:normAutofit/>
          </a:bodyPr>
          <a:lstStyle/>
          <a:p>
            <a:pPr algn="ctr"/>
            <a:r>
              <a:rPr lang="en-GB" sz="4400" dirty="0"/>
              <a:t>Health Problems</a:t>
            </a:r>
          </a:p>
        </p:txBody>
      </p:sp>
      <p:graphicFrame>
        <p:nvGraphicFramePr>
          <p:cNvPr id="5" name="Content Placeholder 4">
            <a:extLst>
              <a:ext uri="{FF2B5EF4-FFF2-40B4-BE49-F238E27FC236}">
                <a16:creationId xmlns:a16="http://schemas.microsoft.com/office/drawing/2014/main" id="{5221617F-CDA2-2DF7-472E-E19E241EF16B}"/>
              </a:ext>
            </a:extLst>
          </p:cNvPr>
          <p:cNvGraphicFramePr>
            <a:graphicFrameLocks noGrp="1"/>
          </p:cNvGraphicFramePr>
          <p:nvPr>
            <p:ph idx="1"/>
            <p:extLst>
              <p:ext uri="{D42A27DB-BD31-4B8C-83A1-F6EECF244321}">
                <p14:modId xmlns:p14="http://schemas.microsoft.com/office/powerpoint/2010/main" val="4291081299"/>
              </p:ext>
            </p:extLst>
          </p:nvPr>
        </p:nvGraphicFramePr>
        <p:xfrm>
          <a:off x="1450975" y="2016125"/>
          <a:ext cx="9603275" cy="360090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1" name="Recorded Sound">
            <a:hlinkClick r:id="" action="ppaction://media"/>
            <a:extLst>
              <a:ext uri="{FF2B5EF4-FFF2-40B4-BE49-F238E27FC236}">
                <a16:creationId xmlns:a16="http://schemas.microsoft.com/office/drawing/2014/main" id="{97B3086A-781D-089A-1B4A-0E0BDD92768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676530764"/>
      </p:ext>
    </p:extLst>
  </p:cSld>
  <p:clrMapOvr>
    <a:masterClrMapping/>
  </p:clrMapOvr>
  <mc:AlternateContent xmlns:mc="http://schemas.openxmlformats.org/markup-compatibility/2006">
    <mc:Choice xmlns:p14="http://schemas.microsoft.com/office/powerpoint/2010/main" Requires="p14">
      <p:transition spd="med" p14:dur="700" advTm="47446">
        <p:fade/>
      </p:transition>
    </mc:Choice>
    <mc:Fallback>
      <p:transition spd="med" advTm="4744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446"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6130E-AA53-0C98-56D3-685CDC520FB3}"/>
              </a:ext>
            </a:extLst>
          </p:cNvPr>
          <p:cNvSpPr>
            <a:spLocks noGrp="1"/>
          </p:cNvSpPr>
          <p:nvPr>
            <p:ph type="title"/>
          </p:nvPr>
        </p:nvSpPr>
        <p:spPr>
          <a:xfrm>
            <a:off x="1451579" y="623544"/>
            <a:ext cx="9603275" cy="1049235"/>
          </a:xfrm>
        </p:spPr>
        <p:txBody>
          <a:bodyPr/>
          <a:lstStyle/>
          <a:p>
            <a:r>
              <a:rPr lang="en-GB" dirty="0"/>
              <a:t>Mental Health Issues</a:t>
            </a:r>
          </a:p>
        </p:txBody>
      </p:sp>
      <p:graphicFrame>
        <p:nvGraphicFramePr>
          <p:cNvPr id="7" name="Content Placeholder 6">
            <a:extLst>
              <a:ext uri="{FF2B5EF4-FFF2-40B4-BE49-F238E27FC236}">
                <a16:creationId xmlns:a16="http://schemas.microsoft.com/office/drawing/2014/main" id="{DF66C283-4ECF-5DF1-455B-4CAED48A5CA3}"/>
              </a:ext>
            </a:extLst>
          </p:cNvPr>
          <p:cNvGraphicFramePr>
            <a:graphicFrameLocks noGrp="1"/>
          </p:cNvGraphicFramePr>
          <p:nvPr>
            <p:ph idx="1"/>
            <p:extLst>
              <p:ext uri="{D42A27DB-BD31-4B8C-83A1-F6EECF244321}">
                <p14:modId xmlns:p14="http://schemas.microsoft.com/office/powerpoint/2010/main" val="3795449181"/>
              </p:ext>
            </p:extLst>
          </p:nvPr>
        </p:nvGraphicFramePr>
        <p:xfrm>
          <a:off x="1451579" y="2174352"/>
          <a:ext cx="9603275" cy="34506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 name="Recorded Sound">
            <a:hlinkClick r:id="" action="ppaction://media"/>
            <a:extLst>
              <a:ext uri="{FF2B5EF4-FFF2-40B4-BE49-F238E27FC236}">
                <a16:creationId xmlns:a16="http://schemas.microsoft.com/office/drawing/2014/main" id="{20581DF6-AAD3-7F41-E669-9CA374BA7C4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176323544"/>
      </p:ext>
    </p:extLst>
  </p:cSld>
  <p:clrMapOvr>
    <a:masterClrMapping/>
  </p:clrMapOvr>
  <mc:AlternateContent xmlns:mc="http://schemas.openxmlformats.org/markup-compatibility/2006">
    <mc:Choice xmlns:p14="http://schemas.microsoft.com/office/powerpoint/2010/main" Requires="p14">
      <p:transition spd="med" p14:dur="700" advTm="72217">
        <p:fade/>
      </p:transition>
    </mc:Choice>
    <mc:Fallback>
      <p:transition spd="med" advTm="7221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21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943F2-216F-25B1-7CCF-54ABBA570DFF}"/>
              </a:ext>
            </a:extLst>
          </p:cNvPr>
          <p:cNvSpPr>
            <a:spLocks noGrp="1"/>
          </p:cNvSpPr>
          <p:nvPr>
            <p:ph type="title"/>
          </p:nvPr>
        </p:nvSpPr>
        <p:spPr>
          <a:xfrm>
            <a:off x="1451579" y="433044"/>
            <a:ext cx="9603275" cy="1290981"/>
          </a:xfrm>
        </p:spPr>
        <p:txBody>
          <a:bodyPr>
            <a:noAutofit/>
          </a:bodyPr>
          <a:lstStyle/>
          <a:p>
            <a:pPr algn="ctr"/>
            <a:r>
              <a:rPr lang="en-GB" sz="4400" dirty="0"/>
              <a:t>Ways to help people with health issues</a:t>
            </a:r>
          </a:p>
        </p:txBody>
      </p:sp>
      <p:sp>
        <p:nvSpPr>
          <p:cNvPr id="3" name="Content Placeholder 2">
            <a:extLst>
              <a:ext uri="{FF2B5EF4-FFF2-40B4-BE49-F238E27FC236}">
                <a16:creationId xmlns:a16="http://schemas.microsoft.com/office/drawing/2014/main" id="{8389405B-C5BC-CA2B-EB59-6A70EEC27E0E}"/>
              </a:ext>
            </a:extLst>
          </p:cNvPr>
          <p:cNvSpPr>
            <a:spLocks noGrp="1"/>
          </p:cNvSpPr>
          <p:nvPr>
            <p:ph idx="1"/>
          </p:nvPr>
        </p:nvSpPr>
        <p:spPr>
          <a:xfrm>
            <a:off x="1137147" y="1806184"/>
            <a:ext cx="7229062" cy="4089791"/>
          </a:xfrm>
        </p:spPr>
        <p:txBody>
          <a:bodyPr>
            <a:noAutofit/>
          </a:bodyPr>
          <a:lstStyle/>
          <a:p>
            <a:pPr marL="0" indent="0">
              <a:buNone/>
            </a:pPr>
            <a:r>
              <a:rPr lang="en-GB" sz="2400" dirty="0"/>
              <a:t>Most people have their own phones , laptops, pc or tablets. But still there are somebody who does not have any of it  or access to internet or necessary experience working with digital technologies. One of the ways of helping could be agencies. It could be agencies like job centres or citizens </a:t>
            </a:r>
            <a:r>
              <a:rPr lang="en-GB" sz="2400" dirty="0" err="1"/>
              <a:t>berau</a:t>
            </a:r>
            <a:r>
              <a:rPr lang="en-GB" sz="2400" dirty="0"/>
              <a:t>. In those facilities there will be always trained employee who knows how to work with PC and what to look in internet.</a:t>
            </a:r>
          </a:p>
        </p:txBody>
      </p:sp>
      <p:pic>
        <p:nvPicPr>
          <p:cNvPr id="5" name="Picture 4" descr="A close-up of a sign&#10;&#10;Description automatically generated">
            <a:extLst>
              <a:ext uri="{FF2B5EF4-FFF2-40B4-BE49-F238E27FC236}">
                <a16:creationId xmlns:a16="http://schemas.microsoft.com/office/drawing/2014/main" id="{F1C2DF85-B37A-2F74-98FC-8AC1C9B63E24}"/>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1225" r="-1" b="4186"/>
          <a:stretch/>
        </p:blipFill>
        <p:spPr>
          <a:xfrm>
            <a:off x="8500103" y="3113214"/>
            <a:ext cx="2688646" cy="1512394"/>
          </a:xfrm>
          <a:prstGeom prst="rect">
            <a:avLst/>
          </a:prstGeom>
        </p:spPr>
      </p:pic>
      <p:sp>
        <p:nvSpPr>
          <p:cNvPr id="6" name="TextBox 5">
            <a:extLst>
              <a:ext uri="{FF2B5EF4-FFF2-40B4-BE49-F238E27FC236}">
                <a16:creationId xmlns:a16="http://schemas.microsoft.com/office/drawing/2014/main" id="{13438E8B-51A0-AF7E-D873-E3E660A2C92A}"/>
              </a:ext>
            </a:extLst>
          </p:cNvPr>
          <p:cNvSpPr txBox="1"/>
          <p:nvPr/>
        </p:nvSpPr>
        <p:spPr>
          <a:xfrm>
            <a:off x="8633999" y="4525581"/>
            <a:ext cx="242085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picpedia.org/highway-signs/j/job-search.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7" name="Recorded Sound">
            <a:hlinkClick r:id="" action="ppaction://media"/>
            <a:extLst>
              <a:ext uri="{FF2B5EF4-FFF2-40B4-BE49-F238E27FC236}">
                <a16:creationId xmlns:a16="http://schemas.microsoft.com/office/drawing/2014/main" id="{9AE07F87-E1C5-E1E3-C77A-EF6162F5AB8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139964299"/>
      </p:ext>
    </p:extLst>
  </p:cSld>
  <p:clrMapOvr>
    <a:masterClrMapping/>
  </p:clrMapOvr>
  <mc:AlternateContent xmlns:mc="http://schemas.openxmlformats.org/markup-compatibility/2006">
    <mc:Choice xmlns:p14="http://schemas.microsoft.com/office/powerpoint/2010/main" Requires="p14">
      <p:transition spd="med" p14:dur="700" advTm="39947">
        <p:fade/>
      </p:transition>
    </mc:Choice>
    <mc:Fallback>
      <p:transition spd="med" advTm="3994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94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8799E2-E30B-0C8E-5C23-FE0AD07C2913}"/>
              </a:ext>
            </a:extLst>
          </p:cNvPr>
          <p:cNvSpPr>
            <a:spLocks noGrp="1"/>
          </p:cNvSpPr>
          <p:nvPr>
            <p:ph type="title"/>
          </p:nvPr>
        </p:nvSpPr>
        <p:spPr>
          <a:xfrm>
            <a:off x="226076" y="960860"/>
            <a:ext cx="3562154" cy="4945418"/>
          </a:xfrm>
        </p:spPr>
        <p:txBody>
          <a:bodyPr>
            <a:noAutofit/>
          </a:bodyPr>
          <a:lstStyle/>
          <a:p>
            <a:pPr algn="ctr"/>
            <a:r>
              <a:rPr lang="en-GB" sz="4400" dirty="0">
                <a:solidFill>
                  <a:srgbClr val="FFFFFF"/>
                </a:solidFill>
              </a:rPr>
              <a:t>Internet Website and Application to  look for job that suites better</a:t>
            </a:r>
          </a:p>
        </p:txBody>
      </p:sp>
      <p:sp>
        <p:nvSpPr>
          <p:cNvPr id="23" name="Content Placeholder 4">
            <a:extLst>
              <a:ext uri="{FF2B5EF4-FFF2-40B4-BE49-F238E27FC236}">
                <a16:creationId xmlns:a16="http://schemas.microsoft.com/office/drawing/2014/main" id="{2FFAD3A1-1AE3-3144-5F97-D565E8B0550D}"/>
              </a:ext>
            </a:extLst>
          </p:cNvPr>
          <p:cNvSpPr>
            <a:spLocks noGrp="1"/>
          </p:cNvSpPr>
          <p:nvPr>
            <p:ph idx="1"/>
          </p:nvPr>
        </p:nvSpPr>
        <p:spPr>
          <a:xfrm>
            <a:off x="4705594" y="1240077"/>
            <a:ext cx="6034827" cy="4916465"/>
          </a:xfrm>
        </p:spPr>
        <p:txBody>
          <a:bodyPr anchor="t">
            <a:normAutofit/>
          </a:bodyPr>
          <a:lstStyle/>
          <a:p>
            <a:pPr marL="0" indent="0">
              <a:buNone/>
            </a:pPr>
            <a:r>
              <a:rPr lang="en-GB" sz="2400" dirty="0"/>
              <a:t>For agencies there would be necessary to find information about job opportunities. For that it would be necessary to create website. Main goals of website would be:</a:t>
            </a:r>
          </a:p>
          <a:p>
            <a:r>
              <a:rPr lang="en-GB" sz="2400" dirty="0"/>
              <a:t>How people can find website</a:t>
            </a:r>
          </a:p>
          <a:p>
            <a:r>
              <a:rPr lang="en-GB" sz="2400" dirty="0"/>
              <a:t>Create nice presence </a:t>
            </a:r>
            <a:r>
              <a:rPr lang="en-GB" sz="2400" dirty="0" err="1"/>
              <a:t>presence</a:t>
            </a:r>
            <a:endParaRPr lang="en-GB" sz="2400" dirty="0"/>
          </a:p>
          <a:p>
            <a:r>
              <a:rPr lang="en-GB" sz="2400" dirty="0"/>
              <a:t>Engage your audience</a:t>
            </a:r>
          </a:p>
          <a:p>
            <a:r>
              <a:rPr lang="en-GB" sz="2400" dirty="0"/>
              <a:t>Create relationships with people</a:t>
            </a:r>
          </a:p>
          <a:p>
            <a:r>
              <a:rPr lang="en-GB" sz="2400" dirty="0"/>
              <a:t>Money making [5]</a:t>
            </a:r>
          </a:p>
          <a:p>
            <a:endParaRPr lang="en-GB" dirty="0"/>
          </a:p>
          <a:p>
            <a:endParaRPr lang="en-GB" dirty="0"/>
          </a:p>
        </p:txBody>
      </p:sp>
      <p:pic>
        <p:nvPicPr>
          <p:cNvPr id="24" name="Recorded Sound">
            <a:hlinkClick r:id="" action="ppaction://media"/>
            <a:extLst>
              <a:ext uri="{FF2B5EF4-FFF2-40B4-BE49-F238E27FC236}">
                <a16:creationId xmlns:a16="http://schemas.microsoft.com/office/drawing/2014/main" id="{CDB441CF-A0DE-01F9-959C-F0632AAB158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663626236"/>
      </p:ext>
    </p:extLst>
  </p:cSld>
  <p:clrMapOvr>
    <a:masterClrMapping/>
  </p:clrMapOvr>
  <mc:AlternateContent xmlns:mc="http://schemas.openxmlformats.org/markup-compatibility/2006">
    <mc:Choice xmlns:p14="http://schemas.microsoft.com/office/powerpoint/2010/main" Requires="p14">
      <p:transition spd="med" p14:dur="700" advTm="79215">
        <p:fade/>
      </p:transition>
    </mc:Choice>
    <mc:Fallback>
      <p:transition spd="med" advTm="7921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215"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6FE1E6-1155-46CD-9113-BC03DDD53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0DFCE9-814C-46CF-8B54-3DF7C405D5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1AD40301-7152-71B8-50D0-69ABF420372E}"/>
              </a:ext>
            </a:extLst>
          </p:cNvPr>
          <p:cNvSpPr>
            <a:spLocks noGrp="1"/>
          </p:cNvSpPr>
          <p:nvPr>
            <p:ph type="title"/>
          </p:nvPr>
        </p:nvSpPr>
        <p:spPr>
          <a:xfrm>
            <a:off x="1451581" y="5008500"/>
            <a:ext cx="9603272" cy="960755"/>
          </a:xfrm>
        </p:spPr>
        <p:txBody>
          <a:bodyPr anchor="t">
            <a:normAutofit/>
          </a:bodyPr>
          <a:lstStyle/>
          <a:p>
            <a:r>
              <a:rPr lang="en-GB" dirty="0"/>
              <a:t>Software application</a:t>
            </a:r>
            <a:endParaRPr lang="en-GB"/>
          </a:p>
        </p:txBody>
      </p:sp>
      <p:cxnSp>
        <p:nvCxnSpPr>
          <p:cNvPr id="13" name="Straight Connector 12">
            <a:extLst>
              <a:ext uri="{FF2B5EF4-FFF2-40B4-BE49-F238E27FC236}">
                <a16:creationId xmlns:a16="http://schemas.microsoft.com/office/drawing/2014/main" id="{34EA8DE4-CCC2-431B-8C80-EA90145DB8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4826256"/>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5" name="Picture 14">
            <a:extLst>
              <a:ext uri="{FF2B5EF4-FFF2-40B4-BE49-F238E27FC236}">
                <a16:creationId xmlns:a16="http://schemas.microsoft.com/office/drawing/2014/main" id="{4CB4C886-8576-4974-AB93-DE953D2439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15050"/>
            <a:ext cx="12192000" cy="742950"/>
          </a:xfrm>
          <a:prstGeom prst="rect">
            <a:avLst/>
          </a:prstGeom>
        </p:spPr>
      </p:pic>
      <p:cxnSp>
        <p:nvCxnSpPr>
          <p:cNvPr id="17" name="Straight Connector 16">
            <a:extLst>
              <a:ext uri="{FF2B5EF4-FFF2-40B4-BE49-F238E27FC236}">
                <a16:creationId xmlns:a16="http://schemas.microsoft.com/office/drawing/2014/main" id="{9F386762-7F04-4308-9C63-5F9B6DD515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97AB499-8850-AA30-2567-BF5391FDF294}"/>
              </a:ext>
            </a:extLst>
          </p:cNvPr>
          <p:cNvGraphicFramePr>
            <a:graphicFrameLocks noGrp="1"/>
          </p:cNvGraphicFramePr>
          <p:nvPr>
            <p:ph idx="1"/>
            <p:extLst>
              <p:ext uri="{D42A27DB-BD31-4B8C-83A1-F6EECF244321}">
                <p14:modId xmlns:p14="http://schemas.microsoft.com/office/powerpoint/2010/main" val="1137482441"/>
              </p:ext>
            </p:extLst>
          </p:nvPr>
        </p:nvGraphicFramePr>
        <p:xfrm>
          <a:off x="1450975" y="933450"/>
          <a:ext cx="9604375" cy="34496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4FAB683D-2025-6F40-83C3-61A1076D4B7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368693262"/>
      </p:ext>
    </p:extLst>
  </p:cSld>
  <p:clrMapOvr>
    <a:masterClrMapping/>
  </p:clrMapOvr>
  <mc:AlternateContent xmlns:mc="http://schemas.openxmlformats.org/markup-compatibility/2006">
    <mc:Choice xmlns:p14="http://schemas.microsoft.com/office/powerpoint/2010/main" Requires="p14">
      <p:transition spd="med" p14:dur="700" advTm="112097">
        <p:fade/>
      </p:transition>
    </mc:Choice>
    <mc:Fallback>
      <p:transition spd="med" advTm="11209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20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028F3543-0191-5B1C-1827-CAE9ACB36B5B}"/>
              </a:ext>
            </a:extLst>
          </p:cNvPr>
          <p:cNvPicPr>
            <a:picLocks noChangeAspect="1"/>
          </p:cNvPicPr>
          <p:nvPr/>
        </p:nvPicPr>
        <p:blipFill rotWithShape="1">
          <a:blip r:embed="rId4">
            <a:alphaModFix amt="50000"/>
            <a:grayscl/>
          </a:blip>
          <a:srcRect t="1509" r="-1" b="14218"/>
          <a:stretch/>
        </p:blipFill>
        <p:spPr>
          <a:xfrm>
            <a:off x="305" y="10"/>
            <a:ext cx="12191695" cy="6857990"/>
          </a:xfrm>
          <a:prstGeom prst="rect">
            <a:avLst/>
          </a:prstGeom>
        </p:spPr>
      </p:pic>
      <p:sp>
        <p:nvSpPr>
          <p:cNvPr id="1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6EB3B07A-F946-99F0-6CCE-55C142FC0356}"/>
              </a:ext>
            </a:extLst>
          </p:cNvPr>
          <p:cNvSpPr>
            <a:spLocks noGrp="1"/>
          </p:cNvSpPr>
          <p:nvPr>
            <p:ph type="title"/>
          </p:nvPr>
        </p:nvSpPr>
        <p:spPr>
          <a:xfrm>
            <a:off x="1130271" y="1193800"/>
            <a:ext cx="3193050" cy="4699000"/>
          </a:xfrm>
        </p:spPr>
        <p:txBody>
          <a:bodyPr anchor="ctr">
            <a:normAutofit/>
          </a:bodyPr>
          <a:lstStyle/>
          <a:p>
            <a:r>
              <a:rPr lang="en-GB" sz="4400" dirty="0"/>
              <a:t>Funding Application and website</a:t>
            </a:r>
          </a:p>
        </p:txBody>
      </p:sp>
      <p:cxnSp>
        <p:nvCxnSpPr>
          <p:cNvPr id="17" name="Straight Connector 1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EB2CA70C-2ECC-A641-9DCB-4BEED46E468C}"/>
              </a:ext>
            </a:extLst>
          </p:cNvPr>
          <p:cNvGraphicFramePr>
            <a:graphicFrameLocks noGrp="1"/>
          </p:cNvGraphicFramePr>
          <p:nvPr>
            <p:ph idx="1"/>
          </p:nvPr>
        </p:nvGraphicFramePr>
        <p:xfrm>
          <a:off x="4976636" y="1193800"/>
          <a:ext cx="6085091" cy="4699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pic>
        <p:nvPicPr>
          <p:cNvPr id="4" name="Recorded Sound">
            <a:hlinkClick r:id="" action="ppaction://media"/>
            <a:extLst>
              <a:ext uri="{FF2B5EF4-FFF2-40B4-BE49-F238E27FC236}">
                <a16:creationId xmlns:a16="http://schemas.microsoft.com/office/drawing/2014/main" id="{EED9CDE8-1155-A91D-3B82-61C4A6D0DB7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5496107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advTm="93385">
        <p:fade/>
      </p:transition>
    </mc:Choice>
    <mc:Fallback>
      <p:transition spd="med" advTm="9338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38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4" name="Picture 23">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5" name="Straight Connector 2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7" name="Rectangle 26">
            <a:extLst>
              <a:ext uri="{FF2B5EF4-FFF2-40B4-BE49-F238E27FC236}">
                <a16:creationId xmlns:a16="http://schemas.microsoft.com/office/drawing/2014/main" id="{4F6621CF-F493-40D5-98AE-24A9D3AD4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0"/>
            <a:ext cx="12194875" cy="4950268"/>
          </a:xfrm>
          <a:prstGeom prst="rect">
            <a:avLst/>
          </a:prstGeom>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89C84C-ECED-7B66-12EE-CAB4AC2D082F}"/>
              </a:ext>
            </a:extLst>
          </p:cNvPr>
          <p:cNvSpPr>
            <a:spLocks noGrp="1"/>
          </p:cNvSpPr>
          <p:nvPr>
            <p:ph type="title"/>
          </p:nvPr>
        </p:nvSpPr>
        <p:spPr>
          <a:xfrm>
            <a:off x="5078896" y="643467"/>
            <a:ext cx="5975956" cy="4127545"/>
          </a:xfrm>
        </p:spPr>
        <p:txBody>
          <a:bodyPr vert="horz" lIns="91440" tIns="45720" rIns="91440" bIns="0" rtlCol="0" anchor="ctr">
            <a:normAutofit/>
          </a:bodyPr>
          <a:lstStyle/>
          <a:p>
            <a:r>
              <a:rPr lang="en-US" sz="4800" dirty="0"/>
              <a:t>Advantages and Disadvantages of fundings</a:t>
            </a:r>
          </a:p>
        </p:txBody>
      </p:sp>
      <p:sp>
        <p:nvSpPr>
          <p:cNvPr id="28" name="Rectangle 27">
            <a:extLst>
              <a:ext uri="{FF2B5EF4-FFF2-40B4-BE49-F238E27FC236}">
                <a16:creationId xmlns:a16="http://schemas.microsoft.com/office/drawing/2014/main" id="{CADEE02A-D296-42EA-88F5-7803F69CE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4950269"/>
            <a:ext cx="12191695" cy="1907732"/>
          </a:xfrm>
          <a:prstGeom prst="rect">
            <a:avLst/>
          </a:prstGeom>
          <a:solidFill>
            <a:schemeClr val="accent1"/>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website&#10;&#10;Description automatically generated">
            <a:extLst>
              <a:ext uri="{FF2B5EF4-FFF2-40B4-BE49-F238E27FC236}">
                <a16:creationId xmlns:a16="http://schemas.microsoft.com/office/drawing/2014/main" id="{9F255F81-ABF8-693F-885E-4142F3CB60A8}"/>
              </a:ext>
            </a:extLst>
          </p:cNvPr>
          <p:cNvPicPr>
            <a:picLocks noGrp="1" noChangeAspect="1"/>
          </p:cNvPicPr>
          <p:nvPr>
            <p:ph idx="1"/>
          </p:nvPr>
        </p:nvPicPr>
        <p:blipFill rotWithShape="1">
          <a:blip r:embed="rId5">
            <a:extLst>
              <a:ext uri="{28A0092B-C50C-407E-A947-70E740481C1C}">
                <a14:useLocalDpi xmlns:a14="http://schemas.microsoft.com/office/drawing/2010/main" val="0"/>
              </a:ext>
            </a:extLst>
          </a:blip>
          <a:srcRect r="1352"/>
          <a:stretch/>
        </p:blipFill>
        <p:spPr>
          <a:xfrm>
            <a:off x="3179" y="-2"/>
            <a:ext cx="4651117" cy="6858002"/>
          </a:xfrm>
          <a:prstGeom prst="rect">
            <a:avLst/>
          </a:prstGeom>
        </p:spPr>
      </p:pic>
      <p:pic>
        <p:nvPicPr>
          <p:cNvPr id="6" name="Recorded Sound">
            <a:hlinkClick r:id="" action="ppaction://media"/>
            <a:extLst>
              <a:ext uri="{FF2B5EF4-FFF2-40B4-BE49-F238E27FC236}">
                <a16:creationId xmlns:a16="http://schemas.microsoft.com/office/drawing/2014/main" id="{4B6A5C6C-6489-96AF-1D51-66963E206F9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524796831"/>
      </p:ext>
    </p:extLst>
  </p:cSld>
  <p:clrMapOvr>
    <a:masterClrMapping/>
  </p:clrMapOvr>
  <mc:AlternateContent xmlns:mc="http://schemas.openxmlformats.org/markup-compatibility/2006">
    <mc:Choice xmlns:p14="http://schemas.microsoft.com/office/powerpoint/2010/main" Requires="p14">
      <p:transition spd="med" p14:dur="700" advTm="27519">
        <p:fade/>
      </p:transition>
    </mc:Choice>
    <mc:Fallback>
      <p:transition spd="med" advTm="2751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51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nother person's hand">
            <a:extLst>
              <a:ext uri="{FF2B5EF4-FFF2-40B4-BE49-F238E27FC236}">
                <a16:creationId xmlns:a16="http://schemas.microsoft.com/office/drawing/2014/main" id="{026213FD-C87E-9B9B-7DB6-E3E07571941A}"/>
              </a:ext>
            </a:extLst>
          </p:cNvPr>
          <p:cNvPicPr>
            <a:picLocks noChangeAspect="1"/>
          </p:cNvPicPr>
          <p:nvPr/>
        </p:nvPicPr>
        <p:blipFill rotWithShape="1">
          <a:blip r:embed="rId4">
            <a:alphaModFix amt="50000"/>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0994" r="-1" b="10879"/>
          <a:stretch/>
        </p:blipFill>
        <p:spPr>
          <a:xfrm>
            <a:off x="0" y="10"/>
            <a:ext cx="12191695" cy="6857990"/>
          </a:xfrm>
          <a:prstGeom prst="rect">
            <a:avLst/>
          </a:prstGeom>
        </p:spPr>
      </p:pic>
      <p:sp>
        <p:nvSpPr>
          <p:cNvPr id="2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3"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5" name="Rectangle 2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7E9B0DB9-810F-5197-6621-37584B482783}"/>
              </a:ext>
            </a:extLst>
          </p:cNvPr>
          <p:cNvSpPr>
            <a:spLocks noGrp="1"/>
          </p:cNvSpPr>
          <p:nvPr>
            <p:ph type="title"/>
          </p:nvPr>
        </p:nvSpPr>
        <p:spPr>
          <a:xfrm>
            <a:off x="465350" y="1193800"/>
            <a:ext cx="4973915" cy="4064000"/>
          </a:xfrm>
        </p:spPr>
        <p:txBody>
          <a:bodyPr anchor="ctr">
            <a:normAutofit/>
          </a:bodyPr>
          <a:lstStyle/>
          <a:p>
            <a:r>
              <a:rPr lang="en-GB" sz="4400" dirty="0"/>
              <a:t>Conclusion</a:t>
            </a:r>
          </a:p>
        </p:txBody>
      </p:sp>
      <p:cxnSp>
        <p:nvCxnSpPr>
          <p:cNvPr id="27" name="Straight Connector 2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65183D0-A239-B495-35E1-FC2859EEE24D}"/>
              </a:ext>
            </a:extLst>
          </p:cNvPr>
          <p:cNvSpPr>
            <a:spLocks noGrp="1"/>
          </p:cNvSpPr>
          <p:nvPr>
            <p:ph idx="1"/>
          </p:nvPr>
        </p:nvSpPr>
        <p:spPr>
          <a:xfrm>
            <a:off x="6200775" y="1193800"/>
            <a:ext cx="4860952" cy="4178300"/>
          </a:xfrm>
        </p:spPr>
        <p:txBody>
          <a:bodyPr anchor="ctr">
            <a:normAutofit/>
          </a:bodyPr>
          <a:lstStyle/>
          <a:p>
            <a:r>
              <a:rPr lang="en-GB" sz="2400" dirty="0"/>
              <a:t>What is reason of my project?</a:t>
            </a:r>
          </a:p>
          <a:p>
            <a:r>
              <a:rPr lang="en-GB" sz="2400" dirty="0"/>
              <a:t>How this project can help people?</a:t>
            </a:r>
          </a:p>
          <a:p>
            <a:r>
              <a:rPr lang="en-GB" sz="2400" dirty="0"/>
              <a:t>Why this project is important to me?</a:t>
            </a:r>
          </a:p>
          <a:p>
            <a:endParaRPr lang="en-GB" dirty="0"/>
          </a:p>
        </p:txBody>
      </p:sp>
      <p:sp>
        <p:nvSpPr>
          <p:cNvPr id="2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6" name="TextBox 5">
            <a:extLst>
              <a:ext uri="{FF2B5EF4-FFF2-40B4-BE49-F238E27FC236}">
                <a16:creationId xmlns:a16="http://schemas.microsoft.com/office/drawing/2014/main" id="{60AE21EC-013E-529B-B59C-D9589D37955B}"/>
              </a:ext>
            </a:extLst>
          </p:cNvPr>
          <p:cNvSpPr txBox="1"/>
          <p:nvPr/>
        </p:nvSpPr>
        <p:spPr>
          <a:xfrm>
            <a:off x="9900683" y="6657945"/>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sffreeman.com/pics.cgi">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9" name="Recorded Sound">
            <a:hlinkClick r:id="" action="ppaction://media"/>
            <a:extLst>
              <a:ext uri="{FF2B5EF4-FFF2-40B4-BE49-F238E27FC236}">
                <a16:creationId xmlns:a16="http://schemas.microsoft.com/office/drawing/2014/main" id="{37046449-EAFF-A8FA-FF43-57E3644F567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24504605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advTm="659">
        <p:fade/>
      </p:transition>
    </mc:Choice>
    <mc:Fallback>
      <p:transition spd="med" advTm="65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179"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3F14F-238D-BD9A-88F1-A0757690FCF1}"/>
              </a:ext>
            </a:extLst>
          </p:cNvPr>
          <p:cNvSpPr>
            <a:spLocks noGrp="1"/>
          </p:cNvSpPr>
          <p:nvPr>
            <p:ph type="title"/>
          </p:nvPr>
        </p:nvSpPr>
        <p:spPr/>
        <p:txBody>
          <a:bodyPr/>
          <a:lstStyle/>
          <a:p>
            <a:r>
              <a:rPr lang="en-GB" i="1" dirty="0"/>
              <a:t>References</a:t>
            </a:r>
          </a:p>
        </p:txBody>
      </p:sp>
      <p:sp>
        <p:nvSpPr>
          <p:cNvPr id="3" name="Content Placeholder 2">
            <a:extLst>
              <a:ext uri="{FF2B5EF4-FFF2-40B4-BE49-F238E27FC236}">
                <a16:creationId xmlns:a16="http://schemas.microsoft.com/office/drawing/2014/main" id="{FB5E2CC5-2A9B-F9C2-B193-73E03AF32EB9}"/>
              </a:ext>
            </a:extLst>
          </p:cNvPr>
          <p:cNvSpPr>
            <a:spLocks noGrp="1"/>
          </p:cNvSpPr>
          <p:nvPr>
            <p:ph idx="1"/>
          </p:nvPr>
        </p:nvSpPr>
        <p:spPr/>
        <p:txBody>
          <a:bodyPr/>
          <a:lstStyle/>
          <a:p>
            <a:r>
              <a:rPr lang="en-US" dirty="0"/>
              <a:t>[1] Cambridge Dictionary, “WORK | meaning in the Cambridge English Dictionary,” Cambridge.org, 2019. </a:t>
            </a:r>
            <a:r>
              <a:rPr lang="en-US" dirty="0">
                <a:hlinkClick r:id="rId4"/>
              </a:rPr>
              <a:t>https://dictionary.cambridge.org/dictionary/english/work</a:t>
            </a:r>
            <a:endParaRPr lang="en-US" dirty="0"/>
          </a:p>
          <a:p>
            <a:r>
              <a:rPr lang="en-US" dirty="0"/>
              <a:t>[2] History.com Editors, “Bronze Age,” HISTORY.com, Aug. 22, 2019. </a:t>
            </a:r>
            <a:r>
              <a:rPr lang="en-US" dirty="0">
                <a:hlinkClick r:id="rId5"/>
              </a:rPr>
              <a:t>https://www.history.com/topics/pre-history/bronze-age</a:t>
            </a:r>
            <a:endParaRPr lang="en-US" dirty="0"/>
          </a:p>
          <a:p>
            <a:r>
              <a:rPr lang="en-US" dirty="0"/>
              <a:t>[3] History.com Editors, “Industrial Revolution,” History, Oct. 29, 2009. </a:t>
            </a:r>
            <a:r>
              <a:rPr lang="en-US" dirty="0">
                <a:hlinkClick r:id="rId6"/>
              </a:rPr>
              <a:t>https://www.history.com/topics/industrial-revolution/industrial-revolution</a:t>
            </a:r>
            <a:endParaRPr lang="en-US" dirty="0"/>
          </a:p>
          <a:p>
            <a:r>
              <a:rPr lang="en-US" dirty="0"/>
              <a:t>[4] World Health Organization, “Mental disorders,” World Health Organization, Jun. 08, 2022. </a:t>
            </a:r>
            <a:r>
              <a:rPr lang="en-US" dirty="0">
                <a:hlinkClick r:id="rId7"/>
              </a:rPr>
              <a:t>https://www.who.int/news-room/fact-sheets/detail/mental-disorders</a:t>
            </a:r>
            <a:endParaRPr lang="en-US" dirty="0"/>
          </a:p>
          <a:p>
            <a:endParaRPr lang="en-US" dirty="0"/>
          </a:p>
          <a:p>
            <a:pPr marL="457200" indent="-457200">
              <a:buFont typeface="+mj-lt"/>
              <a:buAutoNum type="arabicPeriod"/>
            </a:pPr>
            <a:endParaRPr lang="en-US" dirty="0"/>
          </a:p>
          <a:p>
            <a:pPr marL="457200" indent="-457200">
              <a:buFont typeface="+mj-lt"/>
              <a:buAutoNum type="arabicPeriod"/>
            </a:pPr>
            <a:endParaRPr lang="en-GB" dirty="0"/>
          </a:p>
        </p:txBody>
      </p:sp>
      <p:pic>
        <p:nvPicPr>
          <p:cNvPr id="4" name="Recorded Sound">
            <a:hlinkClick r:id="" action="ppaction://media"/>
            <a:extLst>
              <a:ext uri="{FF2B5EF4-FFF2-40B4-BE49-F238E27FC236}">
                <a16:creationId xmlns:a16="http://schemas.microsoft.com/office/drawing/2014/main" id="{FB4481BD-2C36-C51B-F87F-2CE599343D8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21420062"/>
      </p:ext>
    </p:extLst>
  </p:cSld>
  <p:clrMapOvr>
    <a:masterClrMapping/>
  </p:clrMapOvr>
  <mc:AlternateContent xmlns:mc="http://schemas.openxmlformats.org/markup-compatibility/2006">
    <mc:Choice xmlns:p14="http://schemas.microsoft.com/office/powerpoint/2010/main" Requires="p14">
      <p:transition spd="med" p14:dur="700" advTm="20985">
        <p:fade/>
      </p:transition>
    </mc:Choice>
    <mc:Fallback>
      <p:transition spd="med" advTm="2098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98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9A8ED-B2D0-B1EB-689F-335542891F71}"/>
              </a:ext>
            </a:extLst>
          </p:cNvPr>
          <p:cNvSpPr>
            <a:spLocks noGrp="1"/>
          </p:cNvSpPr>
          <p:nvPr>
            <p:ph type="title"/>
          </p:nvPr>
        </p:nvSpPr>
        <p:spPr/>
        <p:txBody>
          <a:bodyPr/>
          <a:lstStyle/>
          <a:p>
            <a:r>
              <a:rPr lang="en-GB" i="1" dirty="0"/>
              <a:t>references</a:t>
            </a:r>
          </a:p>
        </p:txBody>
      </p:sp>
      <p:sp>
        <p:nvSpPr>
          <p:cNvPr id="3" name="Content Placeholder 2">
            <a:extLst>
              <a:ext uri="{FF2B5EF4-FFF2-40B4-BE49-F238E27FC236}">
                <a16:creationId xmlns:a16="http://schemas.microsoft.com/office/drawing/2014/main" id="{5FBCAABA-3A1F-E97D-A881-92AB7D786279}"/>
              </a:ext>
            </a:extLst>
          </p:cNvPr>
          <p:cNvSpPr>
            <a:spLocks noGrp="1"/>
          </p:cNvSpPr>
          <p:nvPr>
            <p:ph idx="1"/>
          </p:nvPr>
        </p:nvSpPr>
        <p:spPr/>
        <p:txBody>
          <a:bodyPr/>
          <a:lstStyle/>
          <a:p>
            <a:r>
              <a:rPr lang="en-US" dirty="0"/>
              <a:t>[5] “5 Essential Objectives of a Website - </a:t>
            </a:r>
            <a:r>
              <a:rPr lang="en-US" dirty="0" err="1"/>
              <a:t>Yourweb</a:t>
            </a:r>
            <a:r>
              <a:rPr lang="en-US" dirty="0"/>
              <a:t>,” Sep. 23, 2021. </a:t>
            </a:r>
            <a:r>
              <a:rPr lang="en-US" dirty="0">
                <a:hlinkClick r:id="rId2"/>
              </a:rPr>
              <a:t>https://yourweb.ie/5-essential-objectives-of-a-website/</a:t>
            </a:r>
            <a:endParaRPr lang="en-US" dirty="0"/>
          </a:p>
          <a:p>
            <a:pPr marL="457200" indent="-457200">
              <a:buFont typeface="+mj-lt"/>
              <a:buAutoNum type="arabicPeriod"/>
            </a:pPr>
            <a:endParaRPr lang="en-GB" dirty="0"/>
          </a:p>
        </p:txBody>
      </p:sp>
    </p:spTree>
    <p:extLst>
      <p:ext uri="{BB962C8B-B14F-4D97-AF65-F5344CB8AC3E}">
        <p14:creationId xmlns:p14="http://schemas.microsoft.com/office/powerpoint/2010/main" val="7492831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432</TotalTime>
  <Words>710</Words>
  <Application>Microsoft Office PowerPoint</Application>
  <PresentationFormat>Widescreen</PresentationFormat>
  <Paragraphs>81</Paragraphs>
  <Slides>14</Slides>
  <Notes>0</Notes>
  <HiddenSlides>0</HiddenSlides>
  <MMClips>13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Gill Sans MT</vt:lpstr>
      <vt:lpstr>Wingdings</vt:lpstr>
      <vt:lpstr>Gallery</vt:lpstr>
      <vt:lpstr>Better Job Opportunities for individuals with Health issues.</vt:lpstr>
      <vt:lpstr>Introduction</vt:lpstr>
      <vt:lpstr>What is work and how civilisation evolve</vt:lpstr>
      <vt:lpstr>Working these days</vt:lpstr>
      <vt:lpstr>Health Problems</vt:lpstr>
      <vt:lpstr>Mental Health Issues</vt:lpstr>
      <vt:lpstr>Ways to help people with health issues</vt:lpstr>
      <vt:lpstr>Internet Website and Application to  look for job that suites better</vt:lpstr>
      <vt:lpstr>Software application</vt:lpstr>
      <vt:lpstr>Funding Application and website</vt:lpstr>
      <vt:lpstr>Advantages and Disadvantages of fundings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Better Job Opportunities for individuals with Health issues.</dc:title>
  <dc:creator>ervins podgaiskis</dc:creator>
  <cp:lastModifiedBy>ervins podgaiskis</cp:lastModifiedBy>
  <cp:revision>1</cp:revision>
  <dcterms:created xsi:type="dcterms:W3CDTF">2023-12-25T23:12:30Z</dcterms:created>
  <dcterms:modified xsi:type="dcterms:W3CDTF">2023-12-31T12:53:28Z</dcterms:modified>
</cp:coreProperties>
</file>