
<file path=[Content_Types].xml><?xml version="1.0" encoding="utf-8"?>
<Types xmlns="http://schemas.openxmlformats.org/package/2006/content-types">
  <Default Extension="jpeg" ContentType="image/jpeg"/>
  <Default Extension="JPG" ContentType="image/.jp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commentAuthors.xml" ContentType="application/vnd.openxmlformats-officedocument.presentationml.commentAuthors+xml"/>
  <Override PartName="/ppt/diagrams/colors1.xml" ContentType="application/vnd.openxmlformats-officedocument.drawingml.diagramColors+xml"/>
  <Override PartName="/ppt/diagrams/data1.xml" ContentType="application/vnd.openxmlformats-officedocument.drawingml.diagramData+xml"/>
  <Override PartName="/ppt/diagrams/drawing1.xml" ContentType="application/vnd.ms-office.drawingml.diagramDrawing+xml"/>
  <Override PartName="/ppt/diagrams/layout1.xml" ContentType="application/vnd.openxmlformats-officedocument.drawingml.diagramLayout+xml"/>
  <Override PartName="/ppt/diagrams/quickStyle1.xml" ContentType="application/vnd.openxmlformats-officedocument.drawingml.diagramStyle+xml"/>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59" r:id="rId3"/>
  </p:sldMasterIdLst>
  <p:notesMasterIdLst>
    <p:notesMasterId r:id="rId5"/>
  </p:notesMasterIdLst>
  <p:handoutMasterIdLst>
    <p:handoutMasterId r:id="rId18"/>
  </p:handoutMasterIdLst>
  <p:sldIdLst>
    <p:sldId id="257" r:id="rId4"/>
    <p:sldId id="304" r:id="rId6"/>
    <p:sldId id="290" r:id="rId7"/>
    <p:sldId id="291" r:id="rId8"/>
    <p:sldId id="266" r:id="rId9"/>
    <p:sldId id="292" r:id="rId10"/>
    <p:sldId id="293" r:id="rId11"/>
    <p:sldId id="294" r:id="rId12"/>
    <p:sldId id="296" r:id="rId13"/>
    <p:sldId id="300" r:id="rId14"/>
    <p:sldId id="301" r:id="rId15"/>
    <p:sldId id="303" r:id="rId16"/>
    <p:sldId id="289" r:id="rId17"/>
  </p:sldIdLst>
  <p:sldSz cx="12192000" cy="6858000"/>
  <p:notesSz cx="7103745" cy="10234295"/>
  <p:custDataLst>
    <p:tags r:id="rId23"/>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254" userDrawn="1">
          <p15:clr>
            <a:srgbClr val="A4A3A4"/>
          </p15:clr>
        </p15:guide>
        <p15:guide id="2" pos="384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作者"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B2B2B2"/>
    <a:srgbClr val="202020"/>
    <a:srgbClr val="323232"/>
    <a:srgbClr val="CC3300"/>
    <a:srgbClr val="CC0000"/>
    <a:srgbClr val="FF3300"/>
    <a:srgbClr val="990000"/>
    <a:srgbClr val="FF8D41"/>
    <a:srgbClr val="FF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278" autoAdjust="0"/>
    <p:restoredTop sz="94660"/>
  </p:normalViewPr>
  <p:slideViewPr>
    <p:cSldViewPr snapToGrid="0" showGuides="1">
      <p:cViewPr varScale="1">
        <p:scale>
          <a:sx n="75" d="100"/>
          <a:sy n="75" d="100"/>
        </p:scale>
        <p:origin x="90" y="96"/>
      </p:cViewPr>
      <p:guideLst>
        <p:guide orient="horz" pos="2254"/>
        <p:guide pos="3840"/>
      </p:guideLst>
    </p:cSldViewPr>
  </p:slideViewPr>
  <p:notesTextViewPr>
    <p:cViewPr>
      <p:scale>
        <a:sx n="3" d="2"/>
        <a:sy n="3" d="2"/>
      </p:scale>
      <p:origin x="0" y="0"/>
    </p:cViewPr>
  </p:notesTextViewPr>
  <p:gridSpacing cx="72000" cy="72000"/>
</p:viewPr>
</file>

<file path=ppt/_rels/presentation.xml.rels><?xml version="1.0" encoding="UTF-8" standalone="yes"?>
<Relationships xmlns="http://schemas.openxmlformats.org/package/2006/relationships"><Relationship Id="rId9" Type="http://schemas.openxmlformats.org/officeDocument/2006/relationships/slide" Target="slides/slide5.xml"/><Relationship Id="rId8" Type="http://schemas.openxmlformats.org/officeDocument/2006/relationships/slide" Target="slides/slide4.xml"/><Relationship Id="rId7" Type="http://schemas.openxmlformats.org/officeDocument/2006/relationships/slide" Target="slides/slide3.xml"/><Relationship Id="rId6" Type="http://schemas.openxmlformats.org/officeDocument/2006/relationships/slide" Target="slides/slide2.xml"/><Relationship Id="rId5" Type="http://schemas.openxmlformats.org/officeDocument/2006/relationships/notesMaster" Target="notesMasters/notesMaster1.xml"/><Relationship Id="rId4" Type="http://schemas.openxmlformats.org/officeDocument/2006/relationships/slide" Target="slides/slide1.xml"/><Relationship Id="rId3" Type="http://schemas.openxmlformats.org/officeDocument/2006/relationships/slideMaster" Target="slideMasters/slideMaster2.xml"/><Relationship Id="rId23" Type="http://schemas.openxmlformats.org/officeDocument/2006/relationships/tags" Target="tags/tag302.xml"/><Relationship Id="rId22" Type="http://schemas.openxmlformats.org/officeDocument/2006/relationships/commentAuthors" Target="commentAuthors.xml"/><Relationship Id="rId21" Type="http://schemas.openxmlformats.org/officeDocument/2006/relationships/tableStyles" Target="tableStyles.xml"/><Relationship Id="rId20" Type="http://schemas.openxmlformats.org/officeDocument/2006/relationships/viewProps" Target="viewProps.xml"/><Relationship Id="rId2" Type="http://schemas.openxmlformats.org/officeDocument/2006/relationships/theme" Target="theme/theme1.xml"/><Relationship Id="rId19" Type="http://schemas.openxmlformats.org/officeDocument/2006/relationships/presProps" Target="presProps.xml"/><Relationship Id="rId18" Type="http://schemas.openxmlformats.org/officeDocument/2006/relationships/handoutMaster" Target="handoutMasters/handoutMaster1.xml"/><Relationship Id="rId17" Type="http://schemas.openxmlformats.org/officeDocument/2006/relationships/slide" Target="slides/slide13.xml"/><Relationship Id="rId16" Type="http://schemas.openxmlformats.org/officeDocument/2006/relationships/slide" Target="slides/slide12.xml"/><Relationship Id="rId15" Type="http://schemas.openxmlformats.org/officeDocument/2006/relationships/slide" Target="slides/slide11.xml"/><Relationship Id="rId14" Type="http://schemas.openxmlformats.org/officeDocument/2006/relationships/slide" Target="slides/slide10.xml"/><Relationship Id="rId13" Type="http://schemas.openxmlformats.org/officeDocument/2006/relationships/slide" Target="slides/slide9.xml"/><Relationship Id="rId12" Type="http://schemas.openxmlformats.org/officeDocument/2006/relationships/slide" Target="slides/slide8.xml"/><Relationship Id="rId11" Type="http://schemas.openxmlformats.org/officeDocument/2006/relationships/slide" Target="slides/slide7.xml"/><Relationship Id="rId10" Type="http://schemas.openxmlformats.org/officeDocument/2006/relationships/slide" Target="slides/slide6.xml"/><Relationship Id="rId1" Type="http://schemas.openxmlformats.org/officeDocument/2006/relationships/slideMaster" Target="slideMasters/slide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F410D7BD-64A5-4C2C-B0E9-6728C6DACB59}" type="doc">
      <dgm:prSet loTypeId="matrix" loCatId="matrix" qsTypeId="urn:microsoft.com/office/officeart/2005/8/quickstyle/simple2" qsCatId="simple" csTypeId="urn:microsoft.com/office/officeart/2005/8/colors/accent1_2" csCatId="accent1" phldr="0"/>
      <dgm:spPr/>
      <dgm:t>
        <a:bodyPr/>
        <a:p>
          <a:endParaRPr lang="zh-CN" altLang="en-US"/>
        </a:p>
      </dgm:t>
    </dgm:pt>
    <dgm:pt modelId="{C8B3296C-ECE1-441C-A1A9-0952E3F0D656}">
      <dgm:prSet phldrT="[文本]" phldr="0" custT="0"/>
      <dgm:spPr/>
      <dgm:t>
        <a:bodyPr vert="horz" wrap="square"/>
        <a:p>
          <a:pPr>
            <a:lnSpc>
              <a:spcPct val="100000"/>
            </a:lnSpc>
            <a:spcBef>
              <a:spcPct val="0"/>
            </a:spcBef>
            <a:spcAft>
              <a:spcPct val="35000"/>
            </a:spcAft>
          </a:pPr>
          <a:r>
            <a:rPr lang="zh-CN" altLang="en-US">
              <a:latin typeface="Arial" panose="020B0604020202020204" pitchFamily="34" charset="0"/>
              <a:cs typeface="Arial" panose="020B0604020202020204" pitchFamily="34" charset="0"/>
            </a:rPr>
            <a:t>Strategic analysis</a:t>
          </a:r>
          <a:r>
            <a:rPr lang="zh-CN" altLang="en-US">
              <a:latin typeface="Arial" panose="020B0604020202020204" pitchFamily="34" charset="0"/>
              <a:cs typeface="Arial" panose="020B0604020202020204" pitchFamily="34" charset="0"/>
            </a:rPr>
            <a:t/>
          </a:r>
          <a:endParaRPr lang="zh-CN" altLang="en-US">
            <a:latin typeface="Arial" panose="020B0604020202020204" pitchFamily="34" charset="0"/>
            <a:cs typeface="Arial" panose="020B0604020202020204" pitchFamily="34" charset="0"/>
          </a:endParaRPr>
        </a:p>
      </dgm:t>
    </dgm:pt>
    <dgm:pt modelId="{0FE6BD2A-1536-4C79-8D6D-8EF7FB1B7E73}" cxnId="{D9EB0960-3274-4C51-B2A8-191B91D0E25A}" type="parTrans">
      <dgm:prSet/>
      <dgm:spPr/>
      <dgm:t>
        <a:bodyPr/>
        <a:p>
          <a:endParaRPr lang="zh-CN" altLang="en-US"/>
        </a:p>
      </dgm:t>
    </dgm:pt>
    <dgm:pt modelId="{778EE8AA-5DBE-4924-98EE-0C978FD4E20B}" cxnId="{D9EB0960-3274-4C51-B2A8-191B91D0E25A}" type="sibTrans">
      <dgm:prSet/>
      <dgm:spPr/>
      <dgm:t>
        <a:bodyPr/>
        <a:p>
          <a:endParaRPr lang="zh-CN" altLang="en-US"/>
        </a:p>
      </dgm:t>
    </dgm:pt>
    <dgm:pt modelId="{2723D931-37E1-4024-865B-F872F6215E38}">
      <dgm:prSet phldrT="[文本]" phldr="0" custT="0"/>
      <dgm:spPr/>
      <dgm:t>
        <a:bodyPr vert="horz" wrap="square"/>
        <a:p>
          <a:pPr>
            <a:lnSpc>
              <a:spcPct val="100000"/>
            </a:lnSpc>
            <a:spcBef>
              <a:spcPct val="0"/>
            </a:spcBef>
            <a:spcAft>
              <a:spcPct val="35000"/>
            </a:spcAft>
          </a:pPr>
          <a:r>
            <a:rPr lang="zh-CN" altLang="en-US">
              <a:latin typeface="Arial" panose="020B0604020202020204" pitchFamily="34" charset="0"/>
              <a:cs typeface="Arial" panose="020B0604020202020204" pitchFamily="34" charset="0"/>
            </a:rPr>
            <a:t>Accounting analysis</a:t>
          </a:r>
          <a:r>
            <a:rPr lang="zh-CN" altLang="en-US">
              <a:latin typeface="Arial" panose="020B0604020202020204" pitchFamily="34" charset="0"/>
              <a:cs typeface="Arial" panose="020B0604020202020204" pitchFamily="34" charset="0"/>
            </a:rPr>
            <a:t/>
          </a:r>
          <a:endParaRPr lang="zh-CN" altLang="en-US">
            <a:latin typeface="Arial" panose="020B0604020202020204" pitchFamily="34" charset="0"/>
            <a:cs typeface="Arial" panose="020B0604020202020204" pitchFamily="34" charset="0"/>
          </a:endParaRPr>
        </a:p>
      </dgm:t>
    </dgm:pt>
    <dgm:pt modelId="{0F1AED26-B47C-4653-A71E-EF4869D597EC}" cxnId="{9D0B993F-684C-4C8E-B70F-7649D091EC1F}" type="parTrans">
      <dgm:prSet/>
      <dgm:spPr/>
      <dgm:t>
        <a:bodyPr/>
        <a:p>
          <a:endParaRPr lang="zh-CN" altLang="en-US"/>
        </a:p>
      </dgm:t>
    </dgm:pt>
    <dgm:pt modelId="{E0B5842F-8280-4DDE-A6F9-65D34B54048F}" cxnId="{9D0B993F-684C-4C8E-B70F-7649D091EC1F}" type="sibTrans">
      <dgm:prSet/>
      <dgm:spPr/>
      <dgm:t>
        <a:bodyPr/>
        <a:p>
          <a:endParaRPr lang="zh-CN" altLang="en-US"/>
        </a:p>
      </dgm:t>
    </dgm:pt>
    <dgm:pt modelId="{6C8FA182-2902-4BB3-9D50-00202B6153CE}">
      <dgm:prSet phldrT="[文本]" phldr="0" custT="0"/>
      <dgm:spPr/>
      <dgm:t>
        <a:bodyPr vert="horz" wrap="square"/>
        <a:p>
          <a:pPr>
            <a:lnSpc>
              <a:spcPct val="100000"/>
            </a:lnSpc>
            <a:spcBef>
              <a:spcPct val="0"/>
            </a:spcBef>
            <a:spcAft>
              <a:spcPct val="35000"/>
            </a:spcAft>
          </a:pPr>
          <a:r>
            <a:rPr lang="zh-CN" altLang="en-US">
              <a:latin typeface="Arial" panose="020B0604020202020204" pitchFamily="34" charset="0"/>
              <a:cs typeface="Arial" panose="020B0604020202020204" pitchFamily="34" charset="0"/>
            </a:rPr>
            <a:t>Financial analysis</a:t>
          </a:r>
          <a:r>
            <a:rPr lang="zh-CN" altLang="en-US">
              <a:latin typeface="Arial" panose="020B0604020202020204" pitchFamily="34" charset="0"/>
              <a:cs typeface="Arial" panose="020B0604020202020204" pitchFamily="34" charset="0"/>
            </a:rPr>
            <a:t/>
          </a:r>
          <a:endParaRPr lang="zh-CN" altLang="en-US">
            <a:latin typeface="Arial" panose="020B0604020202020204" pitchFamily="34" charset="0"/>
            <a:cs typeface="Arial" panose="020B0604020202020204" pitchFamily="34" charset="0"/>
          </a:endParaRPr>
        </a:p>
      </dgm:t>
    </dgm:pt>
    <dgm:pt modelId="{A15E8213-C555-4C15-804E-9BE04AF6FB32}" cxnId="{C399622B-3642-4F32-8639-CD50834432E5}" type="parTrans">
      <dgm:prSet/>
      <dgm:spPr/>
      <dgm:t>
        <a:bodyPr/>
        <a:p>
          <a:endParaRPr lang="zh-CN" altLang="en-US"/>
        </a:p>
      </dgm:t>
    </dgm:pt>
    <dgm:pt modelId="{D80C072E-DBE2-425E-9F55-D9033CD54D87}" cxnId="{C399622B-3642-4F32-8639-CD50834432E5}" type="sibTrans">
      <dgm:prSet/>
      <dgm:spPr/>
      <dgm:t>
        <a:bodyPr/>
        <a:p>
          <a:endParaRPr lang="zh-CN" altLang="en-US"/>
        </a:p>
      </dgm:t>
    </dgm:pt>
    <dgm:pt modelId="{058A1442-1BB3-464B-B2D5-E61365D31867}">
      <dgm:prSet phldrT="[文本]" phldr="0" custT="0"/>
      <dgm:spPr/>
      <dgm:t>
        <a:bodyPr vert="horz" wrap="square"/>
        <a:p>
          <a:pPr>
            <a:lnSpc>
              <a:spcPct val="100000"/>
            </a:lnSpc>
            <a:spcBef>
              <a:spcPct val="0"/>
            </a:spcBef>
            <a:spcAft>
              <a:spcPct val="35000"/>
            </a:spcAft>
          </a:pPr>
          <a:r>
            <a:rPr lang="zh-CN" altLang="en-US">
              <a:latin typeface="Arial" panose="020B0604020202020204" pitchFamily="34" charset="0"/>
              <a:cs typeface="Arial" panose="020B0604020202020204" pitchFamily="34" charset="0"/>
            </a:rPr>
            <a:t>Prospect Analysis</a:t>
          </a:r>
          <a:r>
            <a:rPr lang="zh-CN" altLang="en-US">
              <a:latin typeface="Arial" panose="020B0604020202020204" pitchFamily="34" charset="0"/>
              <a:cs typeface="Arial" panose="020B0604020202020204" pitchFamily="34" charset="0"/>
            </a:rPr>
            <a:t/>
          </a:r>
          <a:endParaRPr lang="zh-CN" altLang="en-US">
            <a:latin typeface="Arial" panose="020B0604020202020204" pitchFamily="34" charset="0"/>
            <a:cs typeface="Arial" panose="020B0604020202020204" pitchFamily="34" charset="0"/>
          </a:endParaRPr>
        </a:p>
      </dgm:t>
    </dgm:pt>
    <dgm:pt modelId="{97AF910B-5987-4F9D-9892-76B8841820B1}" cxnId="{2CCDC8DD-2FD5-42B2-ADFD-FB4ADFA1E6FD}" type="parTrans">
      <dgm:prSet/>
      <dgm:spPr/>
      <dgm:t>
        <a:bodyPr/>
        <a:p>
          <a:endParaRPr lang="zh-CN" altLang="en-US"/>
        </a:p>
      </dgm:t>
    </dgm:pt>
    <dgm:pt modelId="{9CFB096A-6373-4655-ACF3-654651B29A2B}" cxnId="{2CCDC8DD-2FD5-42B2-ADFD-FB4ADFA1E6FD}" type="sibTrans">
      <dgm:prSet/>
      <dgm:spPr/>
      <dgm:t>
        <a:bodyPr/>
        <a:p>
          <a:endParaRPr lang="zh-CN" altLang="en-US"/>
        </a:p>
      </dgm:t>
    </dgm:pt>
    <dgm:pt modelId="{90604E61-F8FA-4C14-A35C-BCB27A56AFB4}" type="pres">
      <dgm:prSet presAssocID="{F410D7BD-64A5-4C2C-B0E9-6728C6DACB59}" presName="matrix" presStyleCnt="0">
        <dgm:presLayoutVars>
          <dgm:chMax val="1"/>
          <dgm:dir/>
          <dgm:resizeHandles val="exact"/>
        </dgm:presLayoutVars>
      </dgm:prSet>
      <dgm:spPr/>
    </dgm:pt>
    <dgm:pt modelId="{1F1EB44E-E6CD-4188-9E2C-1E0998990556}" type="pres">
      <dgm:prSet presAssocID="{F410D7BD-64A5-4C2C-B0E9-6728C6DACB59}" presName="diamond" presStyleLbl="bgShp" presStyleIdx="0" presStyleCnt="1"/>
      <dgm:spPr/>
    </dgm:pt>
    <dgm:pt modelId="{3328CB01-ABEB-405A-855A-69D5454695E5}" type="pres">
      <dgm:prSet presAssocID="{F410D7BD-64A5-4C2C-B0E9-6728C6DACB59}" presName="quad1" presStyleLbl="node1" presStyleIdx="0" presStyleCnt="4" custLinFactNeighborX="-496">
        <dgm:presLayoutVars>
          <dgm:chMax val="0"/>
          <dgm:chPref val="0"/>
          <dgm:bulletEnabled val="1"/>
        </dgm:presLayoutVars>
      </dgm:prSet>
      <dgm:spPr/>
    </dgm:pt>
    <dgm:pt modelId="{535780CC-4D93-4EE9-B564-2FABEAC59D18}" type="pres">
      <dgm:prSet presAssocID="{F410D7BD-64A5-4C2C-B0E9-6728C6DACB59}" presName="quad2" presStyleLbl="node1" presStyleIdx="1" presStyleCnt="4">
        <dgm:presLayoutVars>
          <dgm:chMax val="0"/>
          <dgm:chPref val="0"/>
          <dgm:bulletEnabled val="1"/>
        </dgm:presLayoutVars>
      </dgm:prSet>
      <dgm:spPr/>
    </dgm:pt>
    <dgm:pt modelId="{7DE8EA7D-DEFE-49B8-A5B3-42790BF4A3C7}" type="pres">
      <dgm:prSet presAssocID="{F410D7BD-64A5-4C2C-B0E9-6728C6DACB59}" presName="quad3" presStyleLbl="node1" presStyleIdx="2" presStyleCnt="4">
        <dgm:presLayoutVars>
          <dgm:chMax val="0"/>
          <dgm:chPref val="0"/>
          <dgm:bulletEnabled val="1"/>
        </dgm:presLayoutVars>
      </dgm:prSet>
      <dgm:spPr/>
    </dgm:pt>
    <dgm:pt modelId="{C0A1B9E8-6DAD-41B6-AB76-690AD9A99FB7}" type="pres">
      <dgm:prSet presAssocID="{F410D7BD-64A5-4C2C-B0E9-6728C6DACB59}" presName="quad4" presStyleLbl="node1" presStyleIdx="3" presStyleCnt="4">
        <dgm:presLayoutVars>
          <dgm:chMax val="0"/>
          <dgm:chPref val="0"/>
          <dgm:bulletEnabled val="1"/>
        </dgm:presLayoutVars>
      </dgm:prSet>
      <dgm:spPr/>
    </dgm:pt>
  </dgm:ptLst>
  <dgm:cxnLst>
    <dgm:cxn modelId="{D9EB0960-3274-4C51-B2A8-191B91D0E25A}" srcId="{F410D7BD-64A5-4C2C-B0E9-6728C6DACB59}" destId="{C8B3296C-ECE1-441C-A1A9-0952E3F0D656}" srcOrd="0" destOrd="0" parTransId="{0FE6BD2A-1536-4C79-8D6D-8EF7FB1B7E73}" sibTransId="{778EE8AA-5DBE-4924-98EE-0C978FD4E20B}"/>
    <dgm:cxn modelId="{9D0B993F-684C-4C8E-B70F-7649D091EC1F}" srcId="{F410D7BD-64A5-4C2C-B0E9-6728C6DACB59}" destId="{2723D931-37E1-4024-865B-F872F6215E38}" srcOrd="1" destOrd="0" parTransId="{0F1AED26-B47C-4653-A71E-EF4869D597EC}" sibTransId="{E0B5842F-8280-4DDE-A6F9-65D34B54048F}"/>
    <dgm:cxn modelId="{C399622B-3642-4F32-8639-CD50834432E5}" srcId="{F410D7BD-64A5-4C2C-B0E9-6728C6DACB59}" destId="{6C8FA182-2902-4BB3-9D50-00202B6153CE}" srcOrd="2" destOrd="0" parTransId="{A15E8213-C555-4C15-804E-9BE04AF6FB32}" sibTransId="{D80C072E-DBE2-425E-9F55-D9033CD54D87}"/>
    <dgm:cxn modelId="{2CCDC8DD-2FD5-42B2-ADFD-FB4ADFA1E6FD}" srcId="{F410D7BD-64A5-4C2C-B0E9-6728C6DACB59}" destId="{058A1442-1BB3-464B-B2D5-E61365D31867}" srcOrd="3" destOrd="0" parTransId="{97AF910B-5987-4F9D-9892-76B8841820B1}" sibTransId="{9CFB096A-6373-4655-ACF3-654651B29A2B}"/>
    <dgm:cxn modelId="{E73DA2A1-AFAD-41A1-82B6-E2FFC6D8E8F3}" type="presOf" srcId="{F410D7BD-64A5-4C2C-B0E9-6728C6DACB59}" destId="{90604E61-F8FA-4C14-A35C-BCB27A56AFB4}" srcOrd="0" destOrd="0" presId="urn:microsoft.com/office/officeart/2005/8/layout/matrix3"/>
    <dgm:cxn modelId="{D2FABA3D-E7EE-4267-8355-88BC808721CA}" type="presParOf" srcId="{90604E61-F8FA-4C14-A35C-BCB27A56AFB4}" destId="{1F1EB44E-E6CD-4188-9E2C-1E0998990556}" srcOrd="0" destOrd="0" presId="urn:microsoft.com/office/officeart/2005/8/layout/matrix3"/>
    <dgm:cxn modelId="{8E1BF0C0-1DAE-4DD9-90AF-F65214DA30E3}" type="presParOf" srcId="{90604E61-F8FA-4C14-A35C-BCB27A56AFB4}" destId="{3328CB01-ABEB-405A-855A-69D5454695E5}" srcOrd="1" destOrd="0" presId="urn:microsoft.com/office/officeart/2005/8/layout/matrix3"/>
    <dgm:cxn modelId="{6D174CAB-E0A2-4DF2-9449-B5975A2CEB69}" type="presOf" srcId="{C8B3296C-ECE1-441C-A1A9-0952E3F0D656}" destId="{3328CB01-ABEB-405A-855A-69D5454695E5}" srcOrd="0" destOrd="0" presId="urn:microsoft.com/office/officeart/2005/8/layout/matrix3"/>
    <dgm:cxn modelId="{42DC7F06-7B79-4DF8-B168-631495691746}" type="presParOf" srcId="{90604E61-F8FA-4C14-A35C-BCB27A56AFB4}" destId="{535780CC-4D93-4EE9-B564-2FABEAC59D18}" srcOrd="2" destOrd="0" presId="urn:microsoft.com/office/officeart/2005/8/layout/matrix3"/>
    <dgm:cxn modelId="{76B1A775-8EE6-49C2-8D27-391FF28BBF9C}" type="presOf" srcId="{2723D931-37E1-4024-865B-F872F6215E38}" destId="{535780CC-4D93-4EE9-B564-2FABEAC59D18}" srcOrd="0" destOrd="0" presId="urn:microsoft.com/office/officeart/2005/8/layout/matrix3"/>
    <dgm:cxn modelId="{63ACA235-E8E5-4A93-B482-B1FE6FC45953}" type="presParOf" srcId="{90604E61-F8FA-4C14-A35C-BCB27A56AFB4}" destId="{7DE8EA7D-DEFE-49B8-A5B3-42790BF4A3C7}" srcOrd="3" destOrd="0" presId="urn:microsoft.com/office/officeart/2005/8/layout/matrix3"/>
    <dgm:cxn modelId="{261D7917-F042-49BD-84E1-9001F7543293}" type="presOf" srcId="{6C8FA182-2902-4BB3-9D50-00202B6153CE}" destId="{7DE8EA7D-DEFE-49B8-A5B3-42790BF4A3C7}" srcOrd="0" destOrd="0" presId="urn:microsoft.com/office/officeart/2005/8/layout/matrix3"/>
    <dgm:cxn modelId="{ED7451AA-0F2F-46BF-88AB-A8A1CA5F0AC7}" type="presParOf" srcId="{90604E61-F8FA-4C14-A35C-BCB27A56AFB4}" destId="{C0A1B9E8-6DAD-41B6-AB76-690AD9A99FB7}" srcOrd="4" destOrd="0" presId="urn:microsoft.com/office/officeart/2005/8/layout/matrix3"/>
    <dgm:cxn modelId="{B8797CBF-CE35-40FF-96E4-4D2342B062C4}" type="presOf" srcId="{058A1442-1BB3-464B-B2D5-E61365D31867}" destId="{C0A1B9E8-6DAD-41B6-AB76-690AD9A99FB7}" srcOrd="0" destOrd="0" presId="urn:microsoft.com/office/officeart/2005/8/layout/matrix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组合 1"/>
      <dsp:cNvGrpSpPr/>
    </dsp:nvGrpSpPr>
    <dsp:grpSpPr>
      <a:xfrm>
        <a:off x="0" y="0"/>
        <a:ext cx="4919345" cy="4919345"/>
        <a:chOff x="0" y="0"/>
        <a:chExt cx="4919345" cy="4919345"/>
      </a:xfrm>
    </dsp:grpSpPr>
    <dsp:sp modelId="{1F1EB44E-E6CD-4188-9E2C-1E0998990556}">
      <dsp:nvSpPr>
        <dsp:cNvPr id="3" name="菱形 2"/>
        <dsp:cNvSpPr/>
      </dsp:nvSpPr>
      <dsp:spPr bwMode="white">
        <a:xfrm>
          <a:off x="1390333" y="0"/>
          <a:ext cx="4919345" cy="4919345"/>
        </a:xfrm>
        <a:prstGeom prst="diamond">
          <a:avLst/>
        </a:prstGeom>
      </dsp:spPr>
      <dsp:style>
        <a:lnRef idx="0">
          <a:schemeClr val="accent1"/>
        </a:lnRef>
        <a:fillRef idx="1">
          <a:schemeClr val="accent1">
            <a:tint val="40000"/>
          </a:schemeClr>
        </a:fillRef>
        <a:effectRef idx="0">
          <a:scrgbClr r="0" g="0" b="0"/>
        </a:effectRef>
        <a:fontRef idx="minor"/>
      </dsp:style>
      <dsp:txXfrm>
        <a:off x="1390333" y="0"/>
        <a:ext cx="4919345" cy="4919345"/>
      </dsp:txXfrm>
    </dsp:sp>
    <dsp:sp modelId="{3328CB01-ABEB-405A-855A-69D5454695E5}">
      <dsp:nvSpPr>
        <dsp:cNvPr id="4" name="圆角矩形 3"/>
        <dsp:cNvSpPr/>
      </dsp:nvSpPr>
      <dsp:spPr bwMode="white">
        <a:xfrm>
          <a:off x="1848154" y="467338"/>
          <a:ext cx="1918545" cy="1918545"/>
        </a:xfrm>
        <a:prstGeom prst="roundRect">
          <a:avLst/>
        </a:prstGeom>
      </dsp:spPr>
      <dsp:style>
        <a:lnRef idx="3">
          <a:schemeClr val="lt1"/>
        </a:lnRef>
        <a:fillRef idx="1">
          <a:schemeClr val="accent1"/>
        </a:fillRef>
        <a:effectRef idx="1">
          <a:scrgbClr r="0" g="0" b="0"/>
        </a:effectRef>
        <a:fontRef idx="minor">
          <a:schemeClr val="lt1"/>
        </a:fontRef>
      </dsp:style>
      <dsp:txBody>
        <a:bodyPr vert="horz" wrap="square" lIns="57150" tIns="57150" rIns="57150" bIns="57150" anchor="ctr"/>
        <a:lstStyle>
          <a:lvl1pPr algn="ctr">
            <a:defRPr sz="1500"/>
          </a:lvl1pPr>
          <a:lvl2pPr marL="57150" indent="-57150" algn="ctr">
            <a:defRPr sz="1100"/>
          </a:lvl2pPr>
          <a:lvl3pPr marL="114300" indent="-57150" algn="ctr">
            <a:defRPr sz="1100"/>
          </a:lvl3pPr>
          <a:lvl4pPr marL="171450" indent="-57150" algn="ctr">
            <a:defRPr sz="1100"/>
          </a:lvl4pPr>
          <a:lvl5pPr marL="228600" indent="-57150" algn="ctr">
            <a:defRPr sz="1100"/>
          </a:lvl5pPr>
          <a:lvl6pPr marL="285750" indent="-57150" algn="ctr">
            <a:defRPr sz="1100"/>
          </a:lvl6pPr>
          <a:lvl7pPr marL="342900" indent="-57150" algn="ctr">
            <a:defRPr sz="1100"/>
          </a:lvl7pPr>
          <a:lvl8pPr marL="400050" indent="-57150" algn="ctr">
            <a:defRPr sz="1100"/>
          </a:lvl8pPr>
          <a:lvl9pPr marL="457200" indent="-57150" algn="ctr">
            <a:defRPr sz="1100"/>
          </a:lvl9pPr>
        </a:lstStyle>
        <a:p>
          <a:pPr lvl="0">
            <a:lnSpc>
              <a:spcPct val="100000"/>
            </a:lnSpc>
            <a:spcBef>
              <a:spcPct val="0"/>
            </a:spcBef>
            <a:spcAft>
              <a:spcPct val="35000"/>
            </a:spcAft>
          </a:pPr>
          <a:r>
            <a:rPr lang="zh-CN" altLang="en-US">
              <a:latin typeface="Arial" panose="020B0604020202020204" pitchFamily="34" charset="0"/>
              <a:cs typeface="Arial" panose="020B0604020202020204" pitchFamily="34" charset="0"/>
            </a:rPr>
            <a:t>Strategic analysis</a:t>
          </a:r>
          <a:endParaRPr lang="zh-CN" altLang="en-US">
            <a:latin typeface="Arial" panose="020B0604020202020204" pitchFamily="34" charset="0"/>
            <a:cs typeface="Arial" panose="020B0604020202020204" pitchFamily="34" charset="0"/>
          </a:endParaRPr>
        </a:p>
      </dsp:txBody>
      <dsp:txXfrm>
        <a:off x="1848154" y="467338"/>
        <a:ext cx="1918545" cy="1918545"/>
      </dsp:txXfrm>
    </dsp:sp>
    <dsp:sp modelId="{535780CC-4D93-4EE9-B564-2FABEAC59D18}">
      <dsp:nvSpPr>
        <dsp:cNvPr id="5" name="圆角矩形 4"/>
        <dsp:cNvSpPr/>
      </dsp:nvSpPr>
      <dsp:spPr bwMode="white">
        <a:xfrm>
          <a:off x="3923795" y="467338"/>
          <a:ext cx="1918545" cy="1918545"/>
        </a:xfrm>
        <a:prstGeom prst="roundRect">
          <a:avLst/>
        </a:prstGeom>
      </dsp:spPr>
      <dsp:style>
        <a:lnRef idx="3">
          <a:schemeClr val="lt1"/>
        </a:lnRef>
        <a:fillRef idx="1">
          <a:schemeClr val="accent1"/>
        </a:fillRef>
        <a:effectRef idx="1">
          <a:scrgbClr r="0" g="0" b="0"/>
        </a:effectRef>
        <a:fontRef idx="minor">
          <a:schemeClr val="lt1"/>
        </a:fontRef>
      </dsp:style>
      <dsp:txBody>
        <a:bodyPr vert="horz" wrap="square" lIns="57150" tIns="57150" rIns="57150" bIns="57150" anchor="ctr"/>
        <a:lstStyle>
          <a:lvl1pPr algn="ctr">
            <a:defRPr sz="1500"/>
          </a:lvl1pPr>
          <a:lvl2pPr marL="57150" indent="-57150" algn="ctr">
            <a:defRPr sz="1100"/>
          </a:lvl2pPr>
          <a:lvl3pPr marL="114300" indent="-57150" algn="ctr">
            <a:defRPr sz="1100"/>
          </a:lvl3pPr>
          <a:lvl4pPr marL="171450" indent="-57150" algn="ctr">
            <a:defRPr sz="1100"/>
          </a:lvl4pPr>
          <a:lvl5pPr marL="228600" indent="-57150" algn="ctr">
            <a:defRPr sz="1100"/>
          </a:lvl5pPr>
          <a:lvl6pPr marL="285750" indent="-57150" algn="ctr">
            <a:defRPr sz="1100"/>
          </a:lvl6pPr>
          <a:lvl7pPr marL="342900" indent="-57150" algn="ctr">
            <a:defRPr sz="1100"/>
          </a:lvl7pPr>
          <a:lvl8pPr marL="400050" indent="-57150" algn="ctr">
            <a:defRPr sz="1100"/>
          </a:lvl8pPr>
          <a:lvl9pPr marL="457200" indent="-57150" algn="ctr">
            <a:defRPr sz="1100"/>
          </a:lvl9pPr>
        </a:lstStyle>
        <a:p>
          <a:pPr lvl="0">
            <a:lnSpc>
              <a:spcPct val="100000"/>
            </a:lnSpc>
            <a:spcBef>
              <a:spcPct val="0"/>
            </a:spcBef>
            <a:spcAft>
              <a:spcPct val="35000"/>
            </a:spcAft>
          </a:pPr>
          <a:r>
            <a:rPr lang="zh-CN" altLang="en-US">
              <a:latin typeface="Arial" panose="020B0604020202020204" pitchFamily="34" charset="0"/>
              <a:cs typeface="Arial" panose="020B0604020202020204" pitchFamily="34" charset="0"/>
            </a:rPr>
            <a:t>Accounting analysis</a:t>
          </a:r>
          <a:endParaRPr lang="zh-CN" altLang="en-US">
            <a:latin typeface="Arial" panose="020B0604020202020204" pitchFamily="34" charset="0"/>
            <a:cs typeface="Arial" panose="020B0604020202020204" pitchFamily="34" charset="0"/>
          </a:endParaRPr>
        </a:p>
      </dsp:txBody>
      <dsp:txXfrm>
        <a:off x="3923795" y="467338"/>
        <a:ext cx="1918545" cy="1918545"/>
      </dsp:txXfrm>
    </dsp:sp>
    <dsp:sp modelId="{7DE8EA7D-DEFE-49B8-A5B3-42790BF4A3C7}">
      <dsp:nvSpPr>
        <dsp:cNvPr id="6" name="圆角矩形 5"/>
        <dsp:cNvSpPr/>
      </dsp:nvSpPr>
      <dsp:spPr bwMode="white">
        <a:xfrm>
          <a:off x="1857670" y="2533463"/>
          <a:ext cx="1918545" cy="1918545"/>
        </a:xfrm>
        <a:prstGeom prst="roundRect">
          <a:avLst/>
        </a:prstGeom>
      </dsp:spPr>
      <dsp:style>
        <a:lnRef idx="3">
          <a:schemeClr val="lt1"/>
        </a:lnRef>
        <a:fillRef idx="1">
          <a:schemeClr val="accent1"/>
        </a:fillRef>
        <a:effectRef idx="1">
          <a:scrgbClr r="0" g="0" b="0"/>
        </a:effectRef>
        <a:fontRef idx="minor">
          <a:schemeClr val="lt1"/>
        </a:fontRef>
      </dsp:style>
      <dsp:txBody>
        <a:bodyPr vert="horz" wrap="square" lIns="57150" tIns="57150" rIns="57150" bIns="57150" anchor="ctr"/>
        <a:lstStyle>
          <a:lvl1pPr algn="ctr">
            <a:defRPr sz="1500"/>
          </a:lvl1pPr>
          <a:lvl2pPr marL="57150" indent="-57150" algn="ctr">
            <a:defRPr sz="1100"/>
          </a:lvl2pPr>
          <a:lvl3pPr marL="114300" indent="-57150" algn="ctr">
            <a:defRPr sz="1100"/>
          </a:lvl3pPr>
          <a:lvl4pPr marL="171450" indent="-57150" algn="ctr">
            <a:defRPr sz="1100"/>
          </a:lvl4pPr>
          <a:lvl5pPr marL="228600" indent="-57150" algn="ctr">
            <a:defRPr sz="1100"/>
          </a:lvl5pPr>
          <a:lvl6pPr marL="285750" indent="-57150" algn="ctr">
            <a:defRPr sz="1100"/>
          </a:lvl6pPr>
          <a:lvl7pPr marL="342900" indent="-57150" algn="ctr">
            <a:defRPr sz="1100"/>
          </a:lvl7pPr>
          <a:lvl8pPr marL="400050" indent="-57150" algn="ctr">
            <a:defRPr sz="1100"/>
          </a:lvl8pPr>
          <a:lvl9pPr marL="457200" indent="-57150" algn="ctr">
            <a:defRPr sz="1100"/>
          </a:lvl9pPr>
        </a:lstStyle>
        <a:p>
          <a:pPr lvl="0">
            <a:lnSpc>
              <a:spcPct val="100000"/>
            </a:lnSpc>
            <a:spcBef>
              <a:spcPct val="0"/>
            </a:spcBef>
            <a:spcAft>
              <a:spcPct val="35000"/>
            </a:spcAft>
          </a:pPr>
          <a:r>
            <a:rPr lang="zh-CN" altLang="en-US">
              <a:latin typeface="Arial" panose="020B0604020202020204" pitchFamily="34" charset="0"/>
              <a:cs typeface="Arial" panose="020B0604020202020204" pitchFamily="34" charset="0"/>
            </a:rPr>
            <a:t>Financial analysis</a:t>
          </a:r>
          <a:endParaRPr lang="zh-CN" altLang="en-US">
            <a:latin typeface="Arial" panose="020B0604020202020204" pitchFamily="34" charset="0"/>
            <a:cs typeface="Arial" panose="020B0604020202020204" pitchFamily="34" charset="0"/>
          </a:endParaRPr>
        </a:p>
      </dsp:txBody>
      <dsp:txXfrm>
        <a:off x="1857670" y="2533463"/>
        <a:ext cx="1918545" cy="1918545"/>
      </dsp:txXfrm>
    </dsp:sp>
    <dsp:sp modelId="{C0A1B9E8-6DAD-41B6-AB76-690AD9A99FB7}">
      <dsp:nvSpPr>
        <dsp:cNvPr id="7" name="圆角矩形 6"/>
        <dsp:cNvSpPr/>
      </dsp:nvSpPr>
      <dsp:spPr bwMode="white">
        <a:xfrm>
          <a:off x="3923795" y="2533463"/>
          <a:ext cx="1918545" cy="1918545"/>
        </a:xfrm>
        <a:prstGeom prst="roundRect">
          <a:avLst/>
        </a:prstGeom>
      </dsp:spPr>
      <dsp:style>
        <a:lnRef idx="3">
          <a:schemeClr val="lt1"/>
        </a:lnRef>
        <a:fillRef idx="1">
          <a:schemeClr val="accent1"/>
        </a:fillRef>
        <a:effectRef idx="1">
          <a:scrgbClr r="0" g="0" b="0"/>
        </a:effectRef>
        <a:fontRef idx="minor">
          <a:schemeClr val="lt1"/>
        </a:fontRef>
      </dsp:style>
      <dsp:txBody>
        <a:bodyPr vert="horz" wrap="square" lIns="57150" tIns="57150" rIns="57150" bIns="57150" anchor="ctr"/>
        <a:lstStyle>
          <a:lvl1pPr algn="ctr">
            <a:defRPr sz="1500"/>
          </a:lvl1pPr>
          <a:lvl2pPr marL="57150" indent="-57150" algn="ctr">
            <a:defRPr sz="1100"/>
          </a:lvl2pPr>
          <a:lvl3pPr marL="114300" indent="-57150" algn="ctr">
            <a:defRPr sz="1100"/>
          </a:lvl3pPr>
          <a:lvl4pPr marL="171450" indent="-57150" algn="ctr">
            <a:defRPr sz="1100"/>
          </a:lvl4pPr>
          <a:lvl5pPr marL="228600" indent="-57150" algn="ctr">
            <a:defRPr sz="1100"/>
          </a:lvl5pPr>
          <a:lvl6pPr marL="285750" indent="-57150" algn="ctr">
            <a:defRPr sz="1100"/>
          </a:lvl6pPr>
          <a:lvl7pPr marL="342900" indent="-57150" algn="ctr">
            <a:defRPr sz="1100"/>
          </a:lvl7pPr>
          <a:lvl8pPr marL="400050" indent="-57150" algn="ctr">
            <a:defRPr sz="1100"/>
          </a:lvl8pPr>
          <a:lvl9pPr marL="457200" indent="-57150" algn="ctr">
            <a:defRPr sz="1100"/>
          </a:lvl9pPr>
        </a:lstStyle>
        <a:p>
          <a:pPr lvl="0">
            <a:lnSpc>
              <a:spcPct val="100000"/>
            </a:lnSpc>
            <a:spcBef>
              <a:spcPct val="0"/>
            </a:spcBef>
            <a:spcAft>
              <a:spcPct val="35000"/>
            </a:spcAft>
          </a:pPr>
          <a:r>
            <a:rPr lang="zh-CN" altLang="en-US">
              <a:latin typeface="Arial" panose="020B0604020202020204" pitchFamily="34" charset="0"/>
              <a:cs typeface="Arial" panose="020B0604020202020204" pitchFamily="34" charset="0"/>
            </a:rPr>
            <a:t>Prospect Analysis</a:t>
          </a:r>
          <a:endParaRPr lang="zh-CN" altLang="en-US">
            <a:latin typeface="Arial" panose="020B0604020202020204" pitchFamily="34" charset="0"/>
            <a:cs typeface="Arial" panose="020B0604020202020204" pitchFamily="34" charset="0"/>
          </a:endParaRPr>
        </a:p>
      </dsp:txBody>
      <dsp:txXfrm>
        <a:off x="3923795" y="2533463"/>
        <a:ext cx="1918545" cy="1918545"/>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rSet qsTypeId="urn:microsoft.com/office/officeart/2005/8/quickstyle/simple5"/>
        </dgm:pt>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3">
        <a:scrgbClr r="0" g="0" b="0"/>
      </a:lnRef>
      <a:fillRef idx="1">
        <a:scrgbClr r="0" g="0" b="0"/>
      </a:fillRef>
      <a:effectRef idx="1">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1">
        <a:scrgbClr r="0" g="0" b="0"/>
      </a:effectRef>
      <a:fontRef idx="minor">
        <a:schemeClr val="lt1"/>
      </a:fontRef>
    </dgm:style>
  </dgm:styleLbl>
  <dgm:styleLbl name="asst0">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3">
        <a:scrgbClr r="0" g="0" b="0"/>
      </a:lnRef>
      <a:fillRef idx="1">
        <a:scrgbClr r="0" g="0" b="0"/>
      </a:fillRef>
      <a:effectRef idx="1">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1">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1">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3">
        <a:scrgbClr r="0" g="0" b="0"/>
      </a:lnRef>
      <a:fillRef idx="1">
        <a:scrgbClr r="0" g="0" b="0"/>
      </a:fillRef>
      <a:effectRef idx="1">
        <a:scrgbClr r="0" g="0" b="0"/>
      </a:effectRef>
      <a:fontRef idx="minor"/>
    </dgm:style>
  </dgm:styleLbl>
  <dgm:styleLbl name="fgShp">
    <dgm:scene3d>
      <a:camera prst="orthographicFront"/>
      <a:lightRig rig="threePt" dir="t"/>
    </dgm:scene3d>
    <dgm:txPr/>
    <dgm:style>
      <a:lnRef idx="3">
        <a:scrgbClr r="0" g="0" b="0"/>
      </a:lnRef>
      <a:fillRef idx="1">
        <a:scrgbClr r="0" g="0" b="0"/>
      </a:fillRef>
      <a:effectRef idx="1">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0">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1">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3">
        <a:scrgbClr r="0" g="0" b="0"/>
      </a:lnRef>
      <a:fillRef idx="1">
        <a:scrgbClr r="0" g="0" b="0"/>
      </a:fillRef>
      <a:effectRef idx="0">
        <a:scrgbClr r="0" g="0" b="0"/>
      </a:effectRef>
      <a:fontRef idx="minor">
        <a:schemeClr val="tx1"/>
      </a:fontRef>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078290" cy="513492"/>
          </a:xfrm>
          <a:prstGeom prst="rect">
            <a:avLst/>
          </a:prstGeom>
        </p:spPr>
        <p:txBody>
          <a:bodyPr vert="horz" lIns="91440" tIns="45720" rIns="91440" bIns="45720" rtlCol="0"/>
          <a:lstStyle>
            <a:lvl1pPr algn="l">
              <a:defRPr sz="1245"/>
            </a:lvl1pPr>
          </a:lstStyle>
          <a:p>
            <a:endParaRPr lang="zh-CN" altLang="en-US"/>
          </a:p>
        </p:txBody>
      </p:sp>
      <p:sp>
        <p:nvSpPr>
          <p:cNvPr id="3" name="日期占位符 2"/>
          <p:cNvSpPr>
            <a:spLocks noGrp="1"/>
          </p:cNvSpPr>
          <p:nvPr>
            <p:ph type="dt" sz="quarter" idx="1"/>
          </p:nvPr>
        </p:nvSpPr>
        <p:spPr>
          <a:xfrm>
            <a:off x="4023812" y="0"/>
            <a:ext cx="3078290" cy="513492"/>
          </a:xfrm>
          <a:prstGeom prst="rect">
            <a:avLst/>
          </a:prstGeom>
        </p:spPr>
        <p:txBody>
          <a:bodyPr vert="horz" lIns="91440" tIns="45720" rIns="91440" bIns="45720" rtlCol="0"/>
          <a:lstStyle>
            <a:lvl1pPr algn="r">
              <a:defRPr sz="1245"/>
            </a:lvl1pPr>
          </a:lstStyle>
          <a:p>
            <a:fld id="{0F9B84EA-7D68-4D60-9CB1-D50884785D1C}" type="datetimeFigureOut">
              <a:rPr lang="zh-CN" altLang="en-US" smtClean="0"/>
            </a:fld>
            <a:endParaRPr lang="zh-CN" altLang="en-US"/>
          </a:p>
        </p:txBody>
      </p:sp>
      <p:sp>
        <p:nvSpPr>
          <p:cNvPr id="4" name="页脚占位符 3"/>
          <p:cNvSpPr>
            <a:spLocks noGrp="1"/>
          </p:cNvSpPr>
          <p:nvPr>
            <p:ph type="ftr" sz="quarter" idx="2"/>
          </p:nvPr>
        </p:nvSpPr>
        <p:spPr>
          <a:xfrm>
            <a:off x="0" y="9720804"/>
            <a:ext cx="3078290" cy="513491"/>
          </a:xfrm>
          <a:prstGeom prst="rect">
            <a:avLst/>
          </a:prstGeom>
        </p:spPr>
        <p:txBody>
          <a:bodyPr vert="horz" lIns="91440" tIns="45720" rIns="91440" bIns="45720" rtlCol="0" anchor="b"/>
          <a:lstStyle>
            <a:lvl1pPr algn="l">
              <a:defRPr sz="1245"/>
            </a:lvl1pPr>
          </a:lstStyle>
          <a:p>
            <a:endParaRPr lang="zh-CN" altLang="en-US"/>
          </a:p>
        </p:txBody>
      </p:sp>
      <p:sp>
        <p:nvSpPr>
          <p:cNvPr id="5" name="灯片编号占位符 4"/>
          <p:cNvSpPr>
            <a:spLocks noGrp="1"/>
          </p:cNvSpPr>
          <p:nvPr>
            <p:ph type="sldNum" sz="quarter" idx="3"/>
          </p:nvPr>
        </p:nvSpPr>
        <p:spPr>
          <a:xfrm>
            <a:off x="4023812" y="9720804"/>
            <a:ext cx="3078290" cy="513491"/>
          </a:xfrm>
          <a:prstGeom prst="rect">
            <a:avLst/>
          </a:prstGeom>
        </p:spPr>
        <p:txBody>
          <a:bodyPr vert="horz" lIns="91440" tIns="45720" rIns="91440" bIns="45720" rtlCol="0" anchor="b"/>
          <a:lstStyle>
            <a:lvl1pPr algn="r">
              <a:defRPr sz="1245"/>
            </a:lvl1pPr>
          </a:lstStyle>
          <a:p>
            <a:fld id="{8D4E0FC9-F1F8-4FAE-9988-3BA365CFD46F}" type="slidenum">
              <a:rPr lang="zh-CN" altLang="en-US" smtClean="0"/>
            </a:fld>
            <a:endParaRPr lang="zh-CN"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078163" cy="512763"/>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4024313" y="0"/>
            <a:ext cx="3078162" cy="512763"/>
          </a:xfrm>
          <a:prstGeom prst="rect">
            <a:avLst/>
          </a:prstGeom>
        </p:spPr>
        <p:txBody>
          <a:bodyPr vert="horz" lIns="91440" tIns="45720" rIns="91440" bIns="45720" rtlCol="0"/>
          <a:lstStyle>
            <a:lvl1pPr algn="r">
              <a:defRPr sz="1200"/>
            </a:lvl1pPr>
          </a:lstStyle>
          <a:p>
            <a:fld id="{D6C8D182-E4C8-4120-9249-FC9774456FF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482600" y="1279525"/>
            <a:ext cx="6140450" cy="34544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711200" y="4926013"/>
            <a:ext cx="5683250" cy="4029075"/>
          </a:xfrm>
          <a:prstGeom prst="rect">
            <a:avLst/>
          </a:prstGeom>
        </p:spPr>
        <p:txBody>
          <a:bodyPr vert="horz" lIns="91440" tIns="45720" rIns="91440" bIns="45720" rtlCol="0"/>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9721850"/>
            <a:ext cx="3078163" cy="512763"/>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4024313" y="9721850"/>
            <a:ext cx="3078162" cy="512763"/>
          </a:xfrm>
          <a:prstGeom prst="rect">
            <a:avLst/>
          </a:prstGeom>
        </p:spPr>
        <p:txBody>
          <a:bodyPr vert="horz" lIns="91440" tIns="45720" rIns="91440" bIns="45720" rtlCol="0" anchor="b"/>
          <a:lstStyle>
            <a:lvl1pPr algn="r">
              <a:defRPr sz="1200"/>
            </a:lvl1pPr>
          </a:lstStyle>
          <a:p>
            <a:fld id="{85D0DACE-38E0-42D2-9336-2B707D34BC6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A6837353-30EB-4A48-80EB-173D804AEFBD}" type="slidenum">
              <a:rPr lang="zh-CN" altLang="en-US" smtClean="0"/>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A6837353-30EB-4A48-80EB-173D804AEFBD}" type="slidenum">
              <a:rPr lang="zh-CN" altLang="en-US" smtClean="0"/>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A6837353-30EB-4A48-80EB-173D804AEFBD}" type="slidenum">
              <a:rPr lang="zh-CN" altLang="en-US" smtClean="0"/>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9" Type="http://schemas.openxmlformats.org/officeDocument/2006/relationships/tags" Target="../tags/tag7.xml"/><Relationship Id="rId8" Type="http://schemas.openxmlformats.org/officeDocument/2006/relationships/tags" Target="../tags/tag6.xml"/><Relationship Id="rId7" Type="http://schemas.openxmlformats.org/officeDocument/2006/relationships/tags" Target="../tags/tag5.xml"/><Relationship Id="rId6" Type="http://schemas.openxmlformats.org/officeDocument/2006/relationships/tags" Target="../tags/tag4.xml"/><Relationship Id="rId5" Type="http://schemas.openxmlformats.org/officeDocument/2006/relationships/tags" Target="../tags/tag3.xml"/><Relationship Id="rId4" Type="http://schemas.openxmlformats.org/officeDocument/2006/relationships/tags" Target="../tags/tag2.xml"/><Relationship Id="rId3" Type="http://schemas.openxmlformats.org/officeDocument/2006/relationships/tags" Target="../tags/tag1.xml"/><Relationship Id="rId2" Type="http://schemas.openxmlformats.org/officeDocument/2006/relationships/image" Target="../media/image1.jpeg"/><Relationship Id="rId14" Type="http://schemas.openxmlformats.org/officeDocument/2006/relationships/tags" Target="../tags/tag12.xml"/><Relationship Id="rId13" Type="http://schemas.openxmlformats.org/officeDocument/2006/relationships/tags" Target="../tags/tag11.xml"/><Relationship Id="rId12" Type="http://schemas.openxmlformats.org/officeDocument/2006/relationships/tags" Target="../tags/tag10.xml"/><Relationship Id="rId11" Type="http://schemas.openxmlformats.org/officeDocument/2006/relationships/tags" Target="../tags/tag9.xml"/><Relationship Id="rId10" Type="http://schemas.openxmlformats.org/officeDocument/2006/relationships/tags" Target="../tags/tag8.xml"/><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9" Type="http://schemas.openxmlformats.org/officeDocument/2006/relationships/tags" Target="../tags/tag20.xml"/><Relationship Id="rId8" Type="http://schemas.openxmlformats.org/officeDocument/2006/relationships/tags" Target="../tags/tag19.xml"/><Relationship Id="rId7" Type="http://schemas.openxmlformats.org/officeDocument/2006/relationships/tags" Target="../tags/tag18.xml"/><Relationship Id="rId6" Type="http://schemas.openxmlformats.org/officeDocument/2006/relationships/tags" Target="../tags/tag17.xml"/><Relationship Id="rId5" Type="http://schemas.openxmlformats.org/officeDocument/2006/relationships/tags" Target="../tags/tag16.xml"/><Relationship Id="rId4" Type="http://schemas.openxmlformats.org/officeDocument/2006/relationships/tags" Target="../tags/tag15.xml"/><Relationship Id="rId3" Type="http://schemas.openxmlformats.org/officeDocument/2006/relationships/tags" Target="../tags/tag14.xml"/><Relationship Id="rId2" Type="http://schemas.openxmlformats.org/officeDocument/2006/relationships/tags" Target="../tags/tag13.xml"/><Relationship Id="rId10" Type="http://schemas.openxmlformats.org/officeDocument/2006/relationships/tags" Target="../tags/tag21.xml"/><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8" Type="http://schemas.openxmlformats.org/officeDocument/2006/relationships/tags" Target="../tags/tag27.xml"/><Relationship Id="rId7" Type="http://schemas.openxmlformats.org/officeDocument/2006/relationships/tags" Target="../tags/tag26.xml"/><Relationship Id="rId6" Type="http://schemas.openxmlformats.org/officeDocument/2006/relationships/tags" Target="../tags/tag25.xml"/><Relationship Id="rId5" Type="http://schemas.openxmlformats.org/officeDocument/2006/relationships/tags" Target="../tags/tag24.xml"/><Relationship Id="rId4" Type="http://schemas.openxmlformats.org/officeDocument/2006/relationships/tags" Target="../tags/tag23.xml"/><Relationship Id="rId3" Type="http://schemas.openxmlformats.org/officeDocument/2006/relationships/tags" Target="../tags/tag22.xml"/><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9" Type="http://schemas.openxmlformats.org/officeDocument/2006/relationships/tags" Target="../tags/tag35.xml"/><Relationship Id="rId8" Type="http://schemas.openxmlformats.org/officeDocument/2006/relationships/tags" Target="../tags/tag34.xml"/><Relationship Id="rId7" Type="http://schemas.openxmlformats.org/officeDocument/2006/relationships/tags" Target="../tags/tag33.xml"/><Relationship Id="rId6" Type="http://schemas.openxmlformats.org/officeDocument/2006/relationships/tags" Target="../tags/tag32.xml"/><Relationship Id="rId5" Type="http://schemas.openxmlformats.org/officeDocument/2006/relationships/tags" Target="../tags/tag31.xml"/><Relationship Id="rId4" Type="http://schemas.openxmlformats.org/officeDocument/2006/relationships/tags" Target="../tags/tag30.xml"/><Relationship Id="rId3" Type="http://schemas.openxmlformats.org/officeDocument/2006/relationships/tags" Target="../tags/tag29.xml"/><Relationship Id="rId2" Type="http://schemas.openxmlformats.org/officeDocument/2006/relationships/tags" Target="../tags/tag28.xml"/><Relationship Id="rId11" Type="http://schemas.openxmlformats.org/officeDocument/2006/relationships/tags" Target="../tags/tag37.xml"/><Relationship Id="rId10" Type="http://schemas.openxmlformats.org/officeDocument/2006/relationships/tags" Target="../tags/tag36.xml"/><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9" Type="http://schemas.openxmlformats.org/officeDocument/2006/relationships/tags" Target="../tags/tag45.xml"/><Relationship Id="rId8" Type="http://schemas.openxmlformats.org/officeDocument/2006/relationships/tags" Target="../tags/tag44.xml"/><Relationship Id="rId7" Type="http://schemas.openxmlformats.org/officeDocument/2006/relationships/tags" Target="../tags/tag43.xml"/><Relationship Id="rId6" Type="http://schemas.openxmlformats.org/officeDocument/2006/relationships/tags" Target="../tags/tag42.xml"/><Relationship Id="rId5" Type="http://schemas.openxmlformats.org/officeDocument/2006/relationships/tags" Target="../tags/tag41.xml"/><Relationship Id="rId4" Type="http://schemas.openxmlformats.org/officeDocument/2006/relationships/tags" Target="../tags/tag40.xml"/><Relationship Id="rId3" Type="http://schemas.openxmlformats.org/officeDocument/2006/relationships/tags" Target="../tags/tag39.xml"/><Relationship Id="rId2" Type="http://schemas.openxmlformats.org/officeDocument/2006/relationships/tags" Target="../tags/tag38.xml"/><Relationship Id="rId13" Type="http://schemas.openxmlformats.org/officeDocument/2006/relationships/tags" Target="../tags/tag49.xml"/><Relationship Id="rId12" Type="http://schemas.openxmlformats.org/officeDocument/2006/relationships/tags" Target="../tags/tag48.xml"/><Relationship Id="rId11" Type="http://schemas.openxmlformats.org/officeDocument/2006/relationships/tags" Target="../tags/tag47.xml"/><Relationship Id="rId10" Type="http://schemas.openxmlformats.org/officeDocument/2006/relationships/tags" Target="../tags/tag46.xml"/><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5" Type="http://schemas.openxmlformats.org/officeDocument/2006/relationships/tags" Target="../tags/tag53.xml"/><Relationship Id="rId4" Type="http://schemas.openxmlformats.org/officeDocument/2006/relationships/tags" Target="../tags/tag52.xml"/><Relationship Id="rId3" Type="http://schemas.openxmlformats.org/officeDocument/2006/relationships/tags" Target="../tags/tag51.xml"/><Relationship Id="rId2" Type="http://schemas.openxmlformats.org/officeDocument/2006/relationships/tags" Target="../tags/tag50.xml"/><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4" Type="http://schemas.openxmlformats.org/officeDocument/2006/relationships/tags" Target="../tags/tag56.xml"/><Relationship Id="rId3" Type="http://schemas.openxmlformats.org/officeDocument/2006/relationships/tags" Target="../tags/tag55.xml"/><Relationship Id="rId2" Type="http://schemas.openxmlformats.org/officeDocument/2006/relationships/tags" Target="../tags/tag54.xml"/><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9" Type="http://schemas.openxmlformats.org/officeDocument/2006/relationships/tags" Target="../tags/tag64.xml"/><Relationship Id="rId8" Type="http://schemas.openxmlformats.org/officeDocument/2006/relationships/tags" Target="../tags/tag63.xml"/><Relationship Id="rId7" Type="http://schemas.openxmlformats.org/officeDocument/2006/relationships/tags" Target="../tags/tag62.xml"/><Relationship Id="rId6" Type="http://schemas.openxmlformats.org/officeDocument/2006/relationships/tags" Target="../tags/tag61.xml"/><Relationship Id="rId5" Type="http://schemas.openxmlformats.org/officeDocument/2006/relationships/tags" Target="../tags/tag60.xml"/><Relationship Id="rId4" Type="http://schemas.openxmlformats.org/officeDocument/2006/relationships/tags" Target="../tags/tag59.xml"/><Relationship Id="rId3" Type="http://schemas.openxmlformats.org/officeDocument/2006/relationships/tags" Target="../tags/tag58.xml"/><Relationship Id="rId2" Type="http://schemas.openxmlformats.org/officeDocument/2006/relationships/tags" Target="../tags/tag57.xml"/><Relationship Id="rId11" Type="http://schemas.openxmlformats.org/officeDocument/2006/relationships/tags" Target="../tags/tag66.xml"/><Relationship Id="rId10" Type="http://schemas.openxmlformats.org/officeDocument/2006/relationships/tags" Target="../tags/tag65.xml"/><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9" Type="http://schemas.openxmlformats.org/officeDocument/2006/relationships/tags" Target="../tags/tag74.xml"/><Relationship Id="rId8" Type="http://schemas.openxmlformats.org/officeDocument/2006/relationships/tags" Target="../tags/tag73.xml"/><Relationship Id="rId7" Type="http://schemas.openxmlformats.org/officeDocument/2006/relationships/tags" Target="../tags/tag72.xml"/><Relationship Id="rId6" Type="http://schemas.openxmlformats.org/officeDocument/2006/relationships/tags" Target="../tags/tag71.xml"/><Relationship Id="rId5" Type="http://schemas.openxmlformats.org/officeDocument/2006/relationships/tags" Target="../tags/tag70.xml"/><Relationship Id="rId4" Type="http://schemas.openxmlformats.org/officeDocument/2006/relationships/tags" Target="../tags/tag69.xml"/><Relationship Id="rId3" Type="http://schemas.openxmlformats.org/officeDocument/2006/relationships/tags" Target="../tags/tag68.xml"/><Relationship Id="rId2" Type="http://schemas.openxmlformats.org/officeDocument/2006/relationships/tags" Target="../tags/tag67.xml"/><Relationship Id="rId10" Type="http://schemas.openxmlformats.org/officeDocument/2006/relationships/tags" Target="../tags/tag75.xml"/><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9" Type="http://schemas.openxmlformats.org/officeDocument/2006/relationships/tags" Target="../tags/tag83.xml"/><Relationship Id="rId8" Type="http://schemas.openxmlformats.org/officeDocument/2006/relationships/tags" Target="../tags/tag82.xml"/><Relationship Id="rId7" Type="http://schemas.openxmlformats.org/officeDocument/2006/relationships/tags" Target="../tags/tag81.xml"/><Relationship Id="rId6" Type="http://schemas.openxmlformats.org/officeDocument/2006/relationships/tags" Target="../tags/tag80.xml"/><Relationship Id="rId5" Type="http://schemas.openxmlformats.org/officeDocument/2006/relationships/tags" Target="../tags/tag79.xml"/><Relationship Id="rId4" Type="http://schemas.openxmlformats.org/officeDocument/2006/relationships/tags" Target="../tags/tag78.xml"/><Relationship Id="rId3" Type="http://schemas.openxmlformats.org/officeDocument/2006/relationships/tags" Target="../tags/tag77.xml"/><Relationship Id="rId2" Type="http://schemas.openxmlformats.org/officeDocument/2006/relationships/tags" Target="../tags/tag76.xml"/><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9" Type="http://schemas.openxmlformats.org/officeDocument/2006/relationships/tags" Target="../tags/tag90.xml"/><Relationship Id="rId8" Type="http://schemas.openxmlformats.org/officeDocument/2006/relationships/tags" Target="../tags/tag89.xml"/><Relationship Id="rId7" Type="http://schemas.openxmlformats.org/officeDocument/2006/relationships/tags" Target="../tags/tag88.xml"/><Relationship Id="rId6" Type="http://schemas.openxmlformats.org/officeDocument/2006/relationships/tags" Target="../tags/tag87.xml"/><Relationship Id="rId5" Type="http://schemas.openxmlformats.org/officeDocument/2006/relationships/tags" Target="../tags/tag86.xml"/><Relationship Id="rId4" Type="http://schemas.openxmlformats.org/officeDocument/2006/relationships/tags" Target="../tags/tag85.xml"/><Relationship Id="rId3" Type="http://schemas.openxmlformats.org/officeDocument/2006/relationships/tags" Target="../tags/tag84.xml"/><Relationship Id="rId2" Type="http://schemas.openxmlformats.org/officeDocument/2006/relationships/image" Target="../media/image2.jpeg"/><Relationship Id="rId12" Type="http://schemas.openxmlformats.org/officeDocument/2006/relationships/tags" Target="../tags/tag93.xml"/><Relationship Id="rId11" Type="http://schemas.openxmlformats.org/officeDocument/2006/relationships/tags" Target="../tags/tag92.xml"/><Relationship Id="rId10" Type="http://schemas.openxmlformats.org/officeDocument/2006/relationships/tags" Target="../tags/tag91.xml"/><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9" Type="http://schemas.openxmlformats.org/officeDocument/2006/relationships/tags" Target="../tags/tag101.xml"/><Relationship Id="rId8" Type="http://schemas.openxmlformats.org/officeDocument/2006/relationships/tags" Target="../tags/tag100.xml"/><Relationship Id="rId7" Type="http://schemas.openxmlformats.org/officeDocument/2006/relationships/tags" Target="../tags/tag99.xml"/><Relationship Id="rId6" Type="http://schemas.openxmlformats.org/officeDocument/2006/relationships/tags" Target="../tags/tag98.xml"/><Relationship Id="rId5" Type="http://schemas.openxmlformats.org/officeDocument/2006/relationships/tags" Target="../tags/tag97.xml"/><Relationship Id="rId4" Type="http://schemas.openxmlformats.org/officeDocument/2006/relationships/tags" Target="../tags/tag96.xml"/><Relationship Id="rId3" Type="http://schemas.openxmlformats.org/officeDocument/2006/relationships/tags" Target="../tags/tag95.xml"/><Relationship Id="rId2" Type="http://schemas.openxmlformats.org/officeDocument/2006/relationships/tags" Target="../tags/tag94.xml"/><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9" Type="http://schemas.openxmlformats.org/officeDocument/2006/relationships/tags" Target="../tags/tag109.xml"/><Relationship Id="rId8" Type="http://schemas.openxmlformats.org/officeDocument/2006/relationships/tags" Target="../tags/tag108.xml"/><Relationship Id="rId7" Type="http://schemas.openxmlformats.org/officeDocument/2006/relationships/tags" Target="../tags/tag107.xml"/><Relationship Id="rId6" Type="http://schemas.openxmlformats.org/officeDocument/2006/relationships/tags" Target="../tags/tag106.xml"/><Relationship Id="rId5" Type="http://schemas.openxmlformats.org/officeDocument/2006/relationships/tags" Target="../tags/tag105.xml"/><Relationship Id="rId4" Type="http://schemas.openxmlformats.org/officeDocument/2006/relationships/tags" Target="../tags/tag104.xml"/><Relationship Id="rId3" Type="http://schemas.openxmlformats.org/officeDocument/2006/relationships/tags" Target="../tags/tag103.xml"/><Relationship Id="rId2" Type="http://schemas.openxmlformats.org/officeDocument/2006/relationships/tags" Target="../tags/tag102.xml"/><Relationship Id="rId11" Type="http://schemas.openxmlformats.org/officeDocument/2006/relationships/tags" Target="../tags/tag111.xml"/><Relationship Id="rId10" Type="http://schemas.openxmlformats.org/officeDocument/2006/relationships/tags" Target="../tags/tag110.xml"/><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9" Type="http://schemas.openxmlformats.org/officeDocument/2006/relationships/tags" Target="../tags/tag119.xml"/><Relationship Id="rId8" Type="http://schemas.openxmlformats.org/officeDocument/2006/relationships/tags" Target="../tags/tag118.xml"/><Relationship Id="rId7" Type="http://schemas.openxmlformats.org/officeDocument/2006/relationships/tags" Target="../tags/tag117.xml"/><Relationship Id="rId6" Type="http://schemas.openxmlformats.org/officeDocument/2006/relationships/tags" Target="../tags/tag116.xml"/><Relationship Id="rId5" Type="http://schemas.openxmlformats.org/officeDocument/2006/relationships/tags" Target="../tags/tag115.xml"/><Relationship Id="rId4" Type="http://schemas.openxmlformats.org/officeDocument/2006/relationships/tags" Target="../tags/tag114.xml"/><Relationship Id="rId3" Type="http://schemas.openxmlformats.org/officeDocument/2006/relationships/tags" Target="../tags/tag113.xml"/><Relationship Id="rId2" Type="http://schemas.openxmlformats.org/officeDocument/2006/relationships/tags" Target="../tags/tag112.xml"/><Relationship Id="rId12" Type="http://schemas.openxmlformats.org/officeDocument/2006/relationships/tags" Target="../tags/tag122.xml"/><Relationship Id="rId11" Type="http://schemas.openxmlformats.org/officeDocument/2006/relationships/tags" Target="../tags/tag121.xml"/><Relationship Id="rId10" Type="http://schemas.openxmlformats.org/officeDocument/2006/relationships/tags" Target="../tags/tag120.xml"/><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9" Type="http://schemas.openxmlformats.org/officeDocument/2006/relationships/tags" Target="../tags/tag130.xml"/><Relationship Id="rId8" Type="http://schemas.openxmlformats.org/officeDocument/2006/relationships/tags" Target="../tags/tag129.xml"/><Relationship Id="rId7" Type="http://schemas.openxmlformats.org/officeDocument/2006/relationships/tags" Target="../tags/tag128.xml"/><Relationship Id="rId6" Type="http://schemas.openxmlformats.org/officeDocument/2006/relationships/tags" Target="../tags/tag127.xml"/><Relationship Id="rId5" Type="http://schemas.openxmlformats.org/officeDocument/2006/relationships/tags" Target="../tags/tag126.xml"/><Relationship Id="rId4" Type="http://schemas.openxmlformats.org/officeDocument/2006/relationships/tags" Target="../tags/tag125.xml"/><Relationship Id="rId3" Type="http://schemas.openxmlformats.org/officeDocument/2006/relationships/tags" Target="../tags/tag124.xml"/><Relationship Id="rId2" Type="http://schemas.openxmlformats.org/officeDocument/2006/relationships/tags" Target="../tags/tag123.xml"/><Relationship Id="rId12" Type="http://schemas.openxmlformats.org/officeDocument/2006/relationships/tags" Target="../tags/tag133.xml"/><Relationship Id="rId11" Type="http://schemas.openxmlformats.org/officeDocument/2006/relationships/tags" Target="../tags/tag132.xml"/><Relationship Id="rId10" Type="http://schemas.openxmlformats.org/officeDocument/2006/relationships/tags" Target="../tags/tag131.xml"/><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9" Type="http://schemas.openxmlformats.org/officeDocument/2006/relationships/tags" Target="../tags/tag141.xml"/><Relationship Id="rId8" Type="http://schemas.openxmlformats.org/officeDocument/2006/relationships/tags" Target="../tags/tag140.xml"/><Relationship Id="rId7" Type="http://schemas.openxmlformats.org/officeDocument/2006/relationships/tags" Target="../tags/tag139.xml"/><Relationship Id="rId6" Type="http://schemas.openxmlformats.org/officeDocument/2006/relationships/tags" Target="../tags/tag138.xml"/><Relationship Id="rId5" Type="http://schemas.openxmlformats.org/officeDocument/2006/relationships/tags" Target="../tags/tag137.xml"/><Relationship Id="rId4" Type="http://schemas.openxmlformats.org/officeDocument/2006/relationships/tags" Target="../tags/tag136.xml"/><Relationship Id="rId3" Type="http://schemas.openxmlformats.org/officeDocument/2006/relationships/tags" Target="../tags/tag135.xml"/><Relationship Id="rId2" Type="http://schemas.openxmlformats.org/officeDocument/2006/relationships/tags" Target="../tags/tag134.xml"/><Relationship Id="rId16" Type="http://schemas.openxmlformats.org/officeDocument/2006/relationships/tags" Target="../tags/tag148.xml"/><Relationship Id="rId15" Type="http://schemas.openxmlformats.org/officeDocument/2006/relationships/tags" Target="../tags/tag147.xml"/><Relationship Id="rId14" Type="http://schemas.openxmlformats.org/officeDocument/2006/relationships/tags" Target="../tags/tag146.xml"/><Relationship Id="rId13" Type="http://schemas.openxmlformats.org/officeDocument/2006/relationships/tags" Target="../tags/tag145.xml"/><Relationship Id="rId12" Type="http://schemas.openxmlformats.org/officeDocument/2006/relationships/tags" Target="../tags/tag144.xml"/><Relationship Id="rId11" Type="http://schemas.openxmlformats.org/officeDocument/2006/relationships/tags" Target="../tags/tag143.xml"/><Relationship Id="rId10" Type="http://schemas.openxmlformats.org/officeDocument/2006/relationships/tags" Target="../tags/tag142.xml"/><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9" Type="http://schemas.openxmlformats.org/officeDocument/2006/relationships/tags" Target="../tags/tag156.xml"/><Relationship Id="rId8" Type="http://schemas.openxmlformats.org/officeDocument/2006/relationships/tags" Target="../tags/tag155.xml"/><Relationship Id="rId7" Type="http://schemas.openxmlformats.org/officeDocument/2006/relationships/tags" Target="../tags/tag154.xml"/><Relationship Id="rId6" Type="http://schemas.openxmlformats.org/officeDocument/2006/relationships/tags" Target="../tags/tag153.xml"/><Relationship Id="rId5" Type="http://schemas.openxmlformats.org/officeDocument/2006/relationships/tags" Target="../tags/tag152.xml"/><Relationship Id="rId4" Type="http://schemas.openxmlformats.org/officeDocument/2006/relationships/tags" Target="../tags/tag151.xml"/><Relationship Id="rId3" Type="http://schemas.openxmlformats.org/officeDocument/2006/relationships/tags" Target="../tags/tag150.xml"/><Relationship Id="rId2" Type="http://schemas.openxmlformats.org/officeDocument/2006/relationships/tags" Target="../tags/tag149.xml"/><Relationship Id="rId14" Type="http://schemas.openxmlformats.org/officeDocument/2006/relationships/tags" Target="../tags/tag161.xml"/><Relationship Id="rId13" Type="http://schemas.openxmlformats.org/officeDocument/2006/relationships/tags" Target="../tags/tag160.xml"/><Relationship Id="rId12" Type="http://schemas.openxmlformats.org/officeDocument/2006/relationships/tags" Target="../tags/tag159.xml"/><Relationship Id="rId11" Type="http://schemas.openxmlformats.org/officeDocument/2006/relationships/tags" Target="../tags/tag158.xml"/><Relationship Id="rId10" Type="http://schemas.openxmlformats.org/officeDocument/2006/relationships/tags" Target="../tags/tag157.xml"/><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9" Type="http://schemas.openxmlformats.org/officeDocument/2006/relationships/tags" Target="../tags/tag169.xml"/><Relationship Id="rId8" Type="http://schemas.openxmlformats.org/officeDocument/2006/relationships/tags" Target="../tags/tag168.xml"/><Relationship Id="rId7" Type="http://schemas.openxmlformats.org/officeDocument/2006/relationships/tags" Target="../tags/tag167.xml"/><Relationship Id="rId6" Type="http://schemas.openxmlformats.org/officeDocument/2006/relationships/tags" Target="../tags/tag166.xml"/><Relationship Id="rId5" Type="http://schemas.openxmlformats.org/officeDocument/2006/relationships/tags" Target="../tags/tag165.xml"/><Relationship Id="rId4" Type="http://schemas.openxmlformats.org/officeDocument/2006/relationships/tags" Target="../tags/tag164.xml"/><Relationship Id="rId3" Type="http://schemas.openxmlformats.org/officeDocument/2006/relationships/tags" Target="../tags/tag163.xml"/><Relationship Id="rId2" Type="http://schemas.openxmlformats.org/officeDocument/2006/relationships/tags" Target="../tags/tag162.xml"/><Relationship Id="rId15" Type="http://schemas.openxmlformats.org/officeDocument/2006/relationships/tags" Target="../tags/tag175.xml"/><Relationship Id="rId14" Type="http://schemas.openxmlformats.org/officeDocument/2006/relationships/tags" Target="../tags/tag174.xml"/><Relationship Id="rId13" Type="http://schemas.openxmlformats.org/officeDocument/2006/relationships/tags" Target="../tags/tag173.xml"/><Relationship Id="rId12" Type="http://schemas.openxmlformats.org/officeDocument/2006/relationships/tags" Target="../tags/tag172.xml"/><Relationship Id="rId11" Type="http://schemas.openxmlformats.org/officeDocument/2006/relationships/tags" Target="../tags/tag171.xml"/><Relationship Id="rId10" Type="http://schemas.openxmlformats.org/officeDocument/2006/relationships/tags" Target="../tags/tag170.xml"/><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hasCustomPrompt="1"/>
          </p:nvPr>
        </p:nvSpPr>
        <p:spPr>
          <a:xfrm>
            <a:off x="1524000" y="1322962"/>
            <a:ext cx="9144000" cy="2187001"/>
          </a:xfrm>
        </p:spPr>
        <p:txBody>
          <a:bodyPr anchor="b">
            <a:normAutofit/>
          </a:bodyPr>
          <a:lstStyle>
            <a:lvl1pPr algn="ctr">
              <a:lnSpc>
                <a:spcPct val="130000"/>
              </a:lnSpc>
              <a:defRPr sz="6000">
                <a:effectLst>
                  <a:outerShdw blurRad="38100" dist="38100" dir="2700000" algn="tl">
                    <a:srgbClr val="000000">
                      <a:alpha val="43137"/>
                    </a:srgbClr>
                  </a:outerShdw>
                </a:effectLst>
              </a:defRPr>
            </a:lvl1pPr>
          </a:lstStyle>
          <a:p>
            <a:r>
              <a:rPr lang="zh-CN" altLang="en-US" dirty="0"/>
              <a:t>单击此处添加标题</a:t>
            </a:r>
            <a:endParaRPr lang="zh-CN" altLang="en-US" dirty="0"/>
          </a:p>
        </p:txBody>
      </p:sp>
      <p:sp>
        <p:nvSpPr>
          <p:cNvPr id="4" name="日期占位符 3"/>
          <p:cNvSpPr>
            <a:spLocks noGrp="1"/>
          </p:cNvSpPr>
          <p:nvPr>
            <p:ph type="dt" sz="half" idx="10"/>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9AE70B2-8BF9-45C0-BB95-33D1B9D3A854}" type="slidenum">
              <a:rPr lang="zh-CN" altLang="en-US" smtClean="0"/>
            </a:fld>
            <a:endParaRPr lang="zh-CN" altLang="en-US"/>
          </a:p>
        </p:txBody>
      </p:sp>
      <p:sp>
        <p:nvSpPr>
          <p:cNvPr id="3" name="副标题 2"/>
          <p:cNvSpPr>
            <a:spLocks noGrp="1"/>
          </p:cNvSpPr>
          <p:nvPr>
            <p:ph type="subTitle" idx="1" hasCustomPrompt="1"/>
          </p:nvPr>
        </p:nvSpPr>
        <p:spPr>
          <a:xfrm>
            <a:off x="1524000" y="3602038"/>
            <a:ext cx="9144000" cy="1655762"/>
          </a:xfrm>
        </p:spPr>
        <p:txBody>
          <a:bodyPr>
            <a:normAutofit/>
          </a:bodyPr>
          <a:lstStyle>
            <a:lvl1pPr marL="0" indent="0" algn="ctr">
              <a:buNone/>
              <a:defRPr sz="1800">
                <a:solidFill>
                  <a:schemeClr val="tx1">
                    <a:lumMod val="75000"/>
                    <a:lumOff val="25000"/>
                  </a:schemeClr>
                </a:solidFill>
                <a:effectLst/>
                <a:latin typeface="+mj-lt"/>
                <a:ea typeface="+mj-ea"/>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单击此处添加副标题</a:t>
            </a:r>
            <a:endParaRPr lang="zh-CN" altLang="en-US" dirty="0"/>
          </a:p>
        </p:txBody>
      </p:sp>
    </p:spTree>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a:xfrm>
            <a:off x="647700" y="258445"/>
            <a:ext cx="10515600" cy="1325563"/>
          </a:xfrm>
        </p:spPr>
        <p:txBody>
          <a:bodyPr anchor="ctr" anchorCtr="0">
            <a:normAutofit/>
          </a:bodyPr>
          <a:lstStyle>
            <a:lvl1pPr>
              <a:defRPr sz="2400" b="1">
                <a:effectLst>
                  <a:outerShdw blurRad="38100" dist="38100" dir="2700000" algn="tl">
                    <a:srgbClr val="000000">
                      <a:alpha val="43137"/>
                    </a:srgbClr>
                  </a:outerShdw>
                </a:effectLst>
              </a:defRPr>
            </a:lvl1pPr>
          </a:lstStyle>
          <a:p>
            <a:r>
              <a:rPr lang="zh-CN" altLang="en-US" dirty="0"/>
              <a:t>单击此处编辑母版标题样式</a:t>
            </a:r>
            <a:endParaRPr lang="zh-CN" altLang="en-US" dirty="0"/>
          </a:p>
        </p:txBody>
      </p:sp>
      <p:sp>
        <p:nvSpPr>
          <p:cNvPr id="3" name="内容占位符 2"/>
          <p:cNvSpPr>
            <a:spLocks noGrp="1"/>
          </p:cNvSpPr>
          <p:nvPr>
            <p:ph idx="1"/>
          </p:nvPr>
        </p:nvSpPr>
        <p:spPr>
          <a:xfrm>
            <a:off x="647700" y="1825625"/>
            <a:ext cx="10515600" cy="4351338"/>
          </a:xfrm>
        </p:spPr>
        <p:txBody>
          <a:bodyPr>
            <a:normAutofit/>
          </a:bodyPr>
          <a:lstStyle>
            <a:lvl1pPr>
              <a:defRPr sz="2000">
                <a:solidFill>
                  <a:schemeClr val="tx1">
                    <a:lumMod val="75000"/>
                    <a:lumOff val="25000"/>
                  </a:schemeClr>
                </a:solidFill>
              </a:defRPr>
            </a:lvl1pPr>
            <a:lvl2pPr>
              <a:defRPr sz="1800">
                <a:solidFill>
                  <a:schemeClr val="tx1">
                    <a:lumMod val="75000"/>
                    <a:lumOff val="25000"/>
                  </a:schemeClr>
                </a:solidFill>
              </a:defRPr>
            </a:lvl2pPr>
            <a:lvl3pPr>
              <a:defRPr sz="1600">
                <a:solidFill>
                  <a:schemeClr val="tx1">
                    <a:lumMod val="75000"/>
                    <a:lumOff val="25000"/>
                  </a:schemeClr>
                </a:solidFill>
              </a:defRPr>
            </a:lvl3pPr>
            <a:lvl4pPr>
              <a:defRPr sz="1600">
                <a:solidFill>
                  <a:schemeClr val="tx1">
                    <a:lumMod val="75000"/>
                    <a:lumOff val="25000"/>
                  </a:schemeClr>
                </a:solidFill>
              </a:defRPr>
            </a:lvl4pPr>
            <a:lvl5pPr>
              <a:defRPr sz="1600">
                <a:solidFill>
                  <a:schemeClr val="tx1">
                    <a:lumMod val="75000"/>
                    <a:lumOff val="25000"/>
                  </a:schemeClr>
                </a:solidFill>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9AE70B2-8BF9-45C0-BB95-33D1B9D3A854}" type="slidenum">
              <a:rPr lang="zh-CN" altLang="en-US" smtClean="0"/>
            </a:fld>
            <a:endParaRPr lang="zh-CN" altLang="en-US"/>
          </a:p>
        </p:txBody>
      </p:sp>
    </p:spTree>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3751117"/>
            <a:ext cx="7321550" cy="811357"/>
          </a:xfrm>
        </p:spPr>
        <p:txBody>
          <a:bodyPr anchor="b">
            <a:normAutofit/>
          </a:bodyPr>
          <a:lstStyle>
            <a:lvl1pPr>
              <a:defRPr sz="4000">
                <a:effectLst>
                  <a:outerShdw blurRad="38100" dist="38100" dir="2700000" algn="tl">
                    <a:srgbClr val="000000">
                      <a:alpha val="43137"/>
                    </a:srgbClr>
                  </a:outerShdw>
                </a:effectLst>
              </a:defRPr>
            </a:lvl1pPr>
          </a:lstStyle>
          <a:p>
            <a:r>
              <a:rPr lang="zh-CN" altLang="en-US" dirty="0"/>
              <a:t>单击此处编辑母版标题样式</a:t>
            </a:r>
            <a:endParaRPr lang="zh-CN" altLang="en-US" dirty="0"/>
          </a:p>
        </p:txBody>
      </p:sp>
      <p:sp>
        <p:nvSpPr>
          <p:cNvPr id="3" name="文本占位符 2"/>
          <p:cNvSpPr>
            <a:spLocks noGrp="1"/>
          </p:cNvSpPr>
          <p:nvPr>
            <p:ph type="body" idx="1"/>
          </p:nvPr>
        </p:nvSpPr>
        <p:spPr>
          <a:xfrm>
            <a:off x="831850" y="4610028"/>
            <a:ext cx="7321550" cy="647555"/>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单击此处编辑母版文本样式</a:t>
            </a:r>
            <a:endParaRPr lang="zh-CN" altLang="en-US" dirty="0"/>
          </a:p>
        </p:txBody>
      </p:sp>
      <p:sp>
        <p:nvSpPr>
          <p:cNvPr id="4" name="日期占位符 3"/>
          <p:cNvSpPr>
            <a:spLocks noGrp="1"/>
          </p:cNvSpPr>
          <p:nvPr>
            <p:ph type="dt" sz="half" idx="10"/>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9AE70B2-8BF9-45C0-BB95-33D1B9D3A854}" type="slidenum">
              <a:rPr lang="zh-CN" altLang="en-US" smtClean="0"/>
            </a:fld>
            <a:endParaRPr lang="zh-CN" altLang="en-US"/>
          </a:p>
        </p:txBody>
      </p:sp>
    </p:spTree>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a:xfrm>
            <a:off x="647700" y="258445"/>
            <a:ext cx="10515600" cy="1325563"/>
          </a:xfrm>
        </p:spPr>
        <p:txBody>
          <a:bodyPr>
            <a:normAutofit/>
          </a:bodyPr>
          <a:lstStyle>
            <a:lvl1pPr>
              <a:defRPr sz="2400" b="1" i="0">
                <a:effectLst>
                  <a:outerShdw blurRad="38100" dist="38100" dir="2700000" algn="tl">
                    <a:srgbClr val="000000">
                      <a:alpha val="43137"/>
                    </a:srgbClr>
                  </a:outerShdw>
                </a:effectLst>
              </a:defRPr>
            </a:lvl1pPr>
          </a:lstStyle>
          <a:p>
            <a:r>
              <a:rPr lang="zh-CN" altLang="en-US" dirty="0"/>
              <a:t>单击此处编辑母版标题样式</a:t>
            </a:r>
            <a:endParaRPr lang="zh-CN" altLang="en-US" dirty="0"/>
          </a:p>
        </p:txBody>
      </p:sp>
      <p:sp>
        <p:nvSpPr>
          <p:cNvPr id="3" name="内容占位符 2"/>
          <p:cNvSpPr>
            <a:spLocks noGrp="1"/>
          </p:cNvSpPr>
          <p:nvPr>
            <p:ph sz="half" idx="1"/>
          </p:nvPr>
        </p:nvSpPr>
        <p:spPr>
          <a:xfrm>
            <a:off x="647700" y="1825625"/>
            <a:ext cx="5181600" cy="4351338"/>
          </a:xfrm>
        </p:spPr>
        <p:txBody>
          <a:bodyPr>
            <a:normAutofit/>
          </a:bodyPr>
          <a:lstStyle>
            <a:lvl1pPr>
              <a:lnSpc>
                <a:spcPct val="150000"/>
              </a:lnSpc>
              <a:defRPr sz="2000">
                <a:solidFill>
                  <a:schemeClr val="tx1">
                    <a:lumMod val="75000"/>
                    <a:lumOff val="25000"/>
                  </a:schemeClr>
                </a:solidFill>
              </a:defRPr>
            </a:lvl1pPr>
            <a:lvl2pPr>
              <a:lnSpc>
                <a:spcPct val="150000"/>
              </a:lnSpc>
              <a:defRPr sz="1800">
                <a:solidFill>
                  <a:schemeClr val="tx1">
                    <a:lumMod val="75000"/>
                    <a:lumOff val="25000"/>
                  </a:schemeClr>
                </a:solidFill>
              </a:defRPr>
            </a:lvl2pPr>
            <a:lvl3pPr>
              <a:lnSpc>
                <a:spcPct val="150000"/>
              </a:lnSpc>
              <a:defRPr sz="1600">
                <a:solidFill>
                  <a:schemeClr val="tx1">
                    <a:lumMod val="75000"/>
                    <a:lumOff val="25000"/>
                  </a:schemeClr>
                </a:solidFill>
              </a:defRPr>
            </a:lvl3pPr>
            <a:lvl4pPr>
              <a:lnSpc>
                <a:spcPct val="150000"/>
              </a:lnSpc>
              <a:defRPr sz="1600">
                <a:solidFill>
                  <a:schemeClr val="tx1">
                    <a:lumMod val="75000"/>
                    <a:lumOff val="25000"/>
                  </a:schemeClr>
                </a:solidFill>
              </a:defRPr>
            </a:lvl4pPr>
            <a:lvl5pPr>
              <a:lnSpc>
                <a:spcPct val="150000"/>
              </a:lnSpc>
              <a:defRPr sz="1600">
                <a:solidFill>
                  <a:schemeClr val="tx1">
                    <a:lumMod val="75000"/>
                    <a:lumOff val="25000"/>
                  </a:schemeClr>
                </a:solidFill>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内容占位符 3"/>
          <p:cNvSpPr>
            <a:spLocks noGrp="1"/>
          </p:cNvSpPr>
          <p:nvPr>
            <p:ph sz="half" idx="2"/>
          </p:nvPr>
        </p:nvSpPr>
        <p:spPr>
          <a:xfrm>
            <a:off x="5981700" y="1825625"/>
            <a:ext cx="5181600" cy="4351338"/>
          </a:xfrm>
        </p:spPr>
        <p:txBody>
          <a:bodyPr>
            <a:normAutofit/>
          </a:bodyPr>
          <a:lstStyle>
            <a:lvl1pPr>
              <a:lnSpc>
                <a:spcPct val="150000"/>
              </a:lnSpc>
              <a:defRPr sz="2000">
                <a:solidFill>
                  <a:schemeClr val="tx1">
                    <a:lumMod val="75000"/>
                    <a:lumOff val="25000"/>
                  </a:schemeClr>
                </a:solidFill>
              </a:defRPr>
            </a:lvl1pPr>
            <a:lvl2pPr>
              <a:lnSpc>
                <a:spcPct val="150000"/>
              </a:lnSpc>
              <a:defRPr sz="1800">
                <a:solidFill>
                  <a:schemeClr val="tx1">
                    <a:lumMod val="75000"/>
                    <a:lumOff val="25000"/>
                  </a:schemeClr>
                </a:solidFill>
              </a:defRPr>
            </a:lvl2pPr>
            <a:lvl3pPr>
              <a:lnSpc>
                <a:spcPct val="150000"/>
              </a:lnSpc>
              <a:defRPr sz="1600">
                <a:solidFill>
                  <a:schemeClr val="tx1">
                    <a:lumMod val="75000"/>
                    <a:lumOff val="25000"/>
                  </a:schemeClr>
                </a:solidFill>
              </a:defRPr>
            </a:lvl3pPr>
            <a:lvl4pPr>
              <a:lnSpc>
                <a:spcPct val="150000"/>
              </a:lnSpc>
              <a:defRPr sz="1600">
                <a:solidFill>
                  <a:schemeClr val="tx1">
                    <a:lumMod val="75000"/>
                    <a:lumOff val="25000"/>
                  </a:schemeClr>
                </a:solidFill>
              </a:defRPr>
            </a:lvl4pPr>
            <a:lvl5pPr>
              <a:lnSpc>
                <a:spcPct val="150000"/>
              </a:lnSpc>
              <a:defRPr sz="1600">
                <a:solidFill>
                  <a:schemeClr val="tx1">
                    <a:lumMod val="75000"/>
                    <a:lumOff val="25000"/>
                  </a:schemeClr>
                </a:solidFill>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日期占位符 4"/>
          <p:cNvSpPr>
            <a:spLocks noGrp="1"/>
          </p:cNvSpPr>
          <p:nvPr>
            <p:ph type="dt" sz="half" idx="10"/>
          </p:nvPr>
        </p:nvSpPr>
        <p:spPr/>
        <p:txBody>
          <a:bodyPr/>
          <a:lstStyle/>
          <a:p>
            <a:fld id="{760FBDFE-C587-4B4C-A407-44438C67B59E}"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49AE70B2-8BF9-45C0-BB95-33D1B9D3A854}" type="slidenum">
              <a:rPr lang="zh-CN" altLang="en-US" smtClean="0"/>
            </a:fld>
            <a:endParaRPr lang="zh-CN" altLang="en-US"/>
          </a:p>
        </p:txBody>
      </p:sp>
    </p:spTree>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744961"/>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单击此处编辑母版文本样式</a:t>
            </a:r>
            <a:endParaRPr lang="zh-CN" altLang="en-US" dirty="0"/>
          </a:p>
        </p:txBody>
      </p:sp>
      <p:sp>
        <p:nvSpPr>
          <p:cNvPr id="4" name="内容占位符 3"/>
          <p:cNvSpPr>
            <a:spLocks noGrp="1"/>
          </p:cNvSpPr>
          <p:nvPr>
            <p:ph sz="half" idx="2"/>
          </p:nvPr>
        </p:nvSpPr>
        <p:spPr>
          <a:xfrm>
            <a:off x="839788" y="2615609"/>
            <a:ext cx="5157787" cy="3574054"/>
          </a:xfrm>
        </p:spPr>
        <p:txBody>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文本占位符 4"/>
          <p:cNvSpPr>
            <a:spLocks noGrp="1"/>
          </p:cNvSpPr>
          <p:nvPr>
            <p:ph type="body" sz="quarter" idx="3"/>
          </p:nvPr>
        </p:nvSpPr>
        <p:spPr>
          <a:xfrm>
            <a:off x="6172200" y="1744961"/>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单击此处编辑母版文本样式</a:t>
            </a:r>
            <a:endParaRPr lang="zh-CN" altLang="en-US" dirty="0"/>
          </a:p>
        </p:txBody>
      </p:sp>
      <p:sp>
        <p:nvSpPr>
          <p:cNvPr id="6" name="内容占位符 5"/>
          <p:cNvSpPr>
            <a:spLocks noGrp="1"/>
          </p:cNvSpPr>
          <p:nvPr>
            <p:ph sz="quarter" idx="4"/>
          </p:nvPr>
        </p:nvSpPr>
        <p:spPr>
          <a:xfrm>
            <a:off x="6172200" y="2615609"/>
            <a:ext cx="5183188" cy="3574054"/>
          </a:xfrm>
        </p:spPr>
        <p:txBody>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7" name="日期占位符 6"/>
          <p:cNvSpPr>
            <a:spLocks noGrp="1"/>
          </p:cNvSpPr>
          <p:nvPr>
            <p:ph type="dt" sz="half" idx="10"/>
          </p:nvPr>
        </p:nvSpPr>
        <p:spPr/>
        <p:txBody>
          <a:bodyPr/>
          <a:lstStyle/>
          <a:p>
            <a:fld id="{760FBDFE-C587-4B4C-A407-44438C67B59E}"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49AE70B2-8BF9-45C0-BB95-33D1B9D3A854}" type="slidenum">
              <a:rPr lang="zh-CN" altLang="en-US" smtClean="0"/>
            </a:fld>
            <a:endParaRPr lang="zh-CN" altLang="en-US"/>
          </a:p>
        </p:txBody>
      </p:sp>
    </p:spTree>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a:xfrm>
            <a:off x="838200" y="2766219"/>
            <a:ext cx="10515600" cy="1325563"/>
          </a:xfrm>
        </p:spPr>
        <p:txBody>
          <a:bodyPr>
            <a:normAutofit/>
          </a:bodyPr>
          <a:lstStyle>
            <a:lvl1pPr algn="ctr">
              <a:defRPr sz="4800" b="0">
                <a:effectLst>
                  <a:outerShdw blurRad="38100" dist="38100" dir="2700000" algn="tl">
                    <a:srgbClr val="000000">
                      <a:alpha val="43137"/>
                    </a:srgbClr>
                  </a:outerShdw>
                </a:effectLst>
              </a:defRPr>
            </a:lvl1pPr>
          </a:lstStyle>
          <a:p>
            <a:r>
              <a:rPr lang="zh-CN" altLang="en-US" dirty="0"/>
              <a:t>单击此处编辑母版标题样式</a:t>
            </a:r>
            <a:endParaRPr lang="zh-CN" altLang="en-US" dirty="0"/>
          </a:p>
        </p:txBody>
      </p:sp>
      <p:sp>
        <p:nvSpPr>
          <p:cNvPr id="3" name="日期占位符 2"/>
          <p:cNvSpPr>
            <a:spLocks noGrp="1"/>
          </p:cNvSpPr>
          <p:nvPr>
            <p:ph type="dt" sz="half" idx="10"/>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9AE70B2-8BF9-45C0-BB95-33D1B9D3A854}" type="slidenum">
              <a:rPr lang="zh-CN" altLang="en-US" smtClean="0"/>
            </a:fld>
            <a:endParaRPr lang="zh-CN" altLang="en-US"/>
          </a:p>
        </p:txBody>
      </p:sp>
    </p:spTree>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760FBDFE-C587-4B4C-A407-44438C67B59E}"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49AE70B2-8BF9-45C0-BB95-33D1B9D3A854}" type="slidenum">
              <a:rPr lang="zh-CN" altLang="en-US" smtClean="0"/>
            </a:fld>
            <a:endParaRPr lang="zh-CN" altLang="en-US"/>
          </a:p>
        </p:txBody>
      </p:sp>
    </p:spTree>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hasCustomPrompt="1"/>
          </p:nvPr>
        </p:nvSpPr>
        <p:spPr>
          <a:xfrm>
            <a:off x="646747" y="127000"/>
            <a:ext cx="4165200" cy="1600200"/>
          </a:xfrm>
        </p:spPr>
        <p:txBody>
          <a:bodyPr anchor="ctr" anchorCtr="0">
            <a:normAutofit/>
          </a:bodyPr>
          <a:lstStyle>
            <a:lvl1pPr>
              <a:defRPr sz="2400" b="1">
                <a:effectLst>
                  <a:outerShdw blurRad="38100" dist="38100" dir="2700000" algn="tl">
                    <a:srgbClr val="000000">
                      <a:alpha val="43137"/>
                    </a:srgbClr>
                  </a:outerShdw>
                </a:effectLst>
              </a:defRPr>
            </a:lvl1pPr>
          </a:lstStyle>
          <a:p>
            <a:r>
              <a:rPr lang="zh-CN" altLang="en-US" dirty="0"/>
              <a:t>单击此处编辑标题</a:t>
            </a:r>
            <a:endParaRPr lang="zh-CN" altLang="en-US" dirty="0"/>
          </a:p>
        </p:txBody>
      </p:sp>
      <p:sp>
        <p:nvSpPr>
          <p:cNvPr id="3" name="图片占位符 2"/>
          <p:cNvSpPr>
            <a:spLocks noGrp="1" noChangeAspect="1"/>
          </p:cNvSpPr>
          <p:nvPr>
            <p:ph type="pic" idx="1"/>
          </p:nvPr>
        </p:nvSpPr>
        <p:spPr>
          <a:xfrm>
            <a:off x="5184000" y="766354"/>
            <a:ext cx="5817375" cy="509444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dirty="0"/>
          </a:p>
        </p:txBody>
      </p:sp>
      <p:sp>
        <p:nvSpPr>
          <p:cNvPr id="4" name="文本占位符 3"/>
          <p:cNvSpPr>
            <a:spLocks noGrp="1"/>
          </p:cNvSpPr>
          <p:nvPr>
            <p:ph type="body" sz="half" idx="2"/>
          </p:nvPr>
        </p:nvSpPr>
        <p:spPr>
          <a:xfrm>
            <a:off x="651827" y="2057400"/>
            <a:ext cx="4165200" cy="3811588"/>
          </a:xfrm>
        </p:spPr>
        <p:txBody>
          <a:bodyPr>
            <a:normAutofit/>
          </a:bodyPr>
          <a:lstStyle>
            <a:lvl1pPr marL="0" indent="0">
              <a:lnSpc>
                <a:spcPct val="150000"/>
              </a:lnSpc>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dirty="0"/>
              <a:t>单击此处编辑母版文本样式</a:t>
            </a:r>
            <a:endParaRPr lang="zh-CN" altLang="en-US" dirty="0"/>
          </a:p>
        </p:txBody>
      </p:sp>
      <p:sp>
        <p:nvSpPr>
          <p:cNvPr id="5" name="日期占位符 4"/>
          <p:cNvSpPr>
            <a:spLocks noGrp="1"/>
          </p:cNvSpPr>
          <p:nvPr>
            <p:ph type="dt" sz="half" idx="10"/>
          </p:nvPr>
        </p:nvSpPr>
        <p:spPr/>
        <p:txBody>
          <a:body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nvPr>
        </p:nvSpPr>
        <p:spPr/>
        <p:txBody>
          <a:bodyPr/>
          <a:lstStyle/>
          <a:p>
            <a:endParaRPr lang="zh-CN" altLang="en-US" dirty="0"/>
          </a:p>
        </p:txBody>
      </p:sp>
      <p:sp>
        <p:nvSpPr>
          <p:cNvPr id="7" name="灯片编号占位符 6"/>
          <p:cNvSpPr>
            <a:spLocks noGrp="1"/>
          </p:cNvSpPr>
          <p:nvPr>
            <p:ph type="sldNum" sz="quarter" idx="12"/>
          </p:nvPr>
        </p:nvSpPr>
        <p:spPr/>
        <p:txBody>
          <a:bodyPr/>
          <a:lstStyle/>
          <a:p>
            <a:fld id="{FABC47A4-756D-490B-A52F-7D9E2C9FC05F}" type="slidenum">
              <a:rPr lang="zh-CN" altLang="en-US" smtClean="0"/>
            </a:fld>
            <a:endParaRPr lang="zh-CN" altLang="en-US"/>
          </a:p>
        </p:txBody>
      </p:sp>
    </p:spTree>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9824484" y="365125"/>
            <a:ext cx="1529316" cy="5811838"/>
          </a:xfrm>
        </p:spPr>
        <p:txBody>
          <a:bodyPr vert="eaVert">
            <a:normAutofit/>
          </a:bodyPr>
          <a:lstStyle>
            <a:lvl1pPr>
              <a:defRPr sz="3600"/>
            </a:lvl1pPr>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838200" y="365125"/>
            <a:ext cx="8879958" cy="5811838"/>
          </a:xfrm>
        </p:spPr>
        <p:txBody>
          <a:bodyPr vert="eaVert"/>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9AE70B2-8BF9-45C0-BB95-33D1B9D3A854}" type="slidenum">
              <a:rPr lang="zh-CN" altLang="en-US" smtClean="0"/>
            </a:fld>
            <a:endParaRPr lang="zh-CN" altLang="en-US"/>
          </a:p>
        </p:txBody>
      </p:sp>
    </p:spTree>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9AE70B2-8BF9-45C0-BB95-33D1B9D3A854}" type="slidenum">
              <a:rPr lang="zh-CN" altLang="en-US" smtClean="0"/>
            </a:fld>
            <a:endParaRPr lang="zh-CN" altLang="en-US"/>
          </a:p>
        </p:txBody>
      </p:sp>
      <p:sp>
        <p:nvSpPr>
          <p:cNvPr id="7" name="内容占位符 6"/>
          <p:cNvSpPr>
            <a:spLocks noGrp="1"/>
          </p:cNvSpPr>
          <p:nvPr>
            <p:ph sz="quarter" idx="13"/>
          </p:nvPr>
        </p:nvSpPr>
        <p:spPr>
          <a:xfrm>
            <a:off x="838200" y="551543"/>
            <a:ext cx="10515600" cy="5558971"/>
          </a:xfrm>
        </p:spPr>
        <p:txBody>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标题幻灯片">
    <p:bg>
      <p:bgPr>
        <a:blipFill dpi="0" rotWithShape="1">
          <a:blip r:embed="rId2">
            <a:lum/>
          </a:blip>
          <a:srcRect/>
          <a:stretch>
            <a:fillRect l="-3000" r="-3000"/>
          </a:stretch>
        </a:blipFill>
        <a:effectLst/>
      </p:bgPr>
    </p:bg>
    <p:spTree>
      <p:nvGrpSpPr>
        <p:cNvPr id="1" name=""/>
        <p:cNvGrpSpPr/>
        <p:nvPr/>
      </p:nvGrpSpPr>
      <p:grpSpPr>
        <a:xfrm>
          <a:off x="0" y="0"/>
          <a:ext cx="0" cy="0"/>
          <a:chOff x="0" y="0"/>
          <a:chExt cx="0" cy="0"/>
        </a:xfrm>
      </p:grpSpPr>
      <p:sp>
        <p:nvSpPr>
          <p:cNvPr id="12" name="矩形 11"/>
          <p:cNvSpPr/>
          <p:nvPr userDrawn="1">
            <p:custDataLst>
              <p:tags r:id="rId3"/>
            </p:custDataLst>
          </p:nvPr>
        </p:nvSpPr>
        <p:spPr>
          <a:xfrm>
            <a:off x="921385" y="746760"/>
            <a:ext cx="6264910" cy="2278380"/>
          </a:xfrm>
          <a:prstGeom prst="rect">
            <a:avLst/>
          </a:prstGeom>
          <a:solidFill>
            <a:schemeClr val="bg2">
              <a:alpha val="4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7" name="组合 6"/>
          <p:cNvGrpSpPr/>
          <p:nvPr userDrawn="1">
            <p:custDataLst>
              <p:tags r:id="rId4"/>
            </p:custDataLst>
          </p:nvPr>
        </p:nvGrpSpPr>
        <p:grpSpPr>
          <a:xfrm>
            <a:off x="806245" y="216310"/>
            <a:ext cx="6243484" cy="3559296"/>
            <a:chOff x="806245" y="216310"/>
            <a:chExt cx="6243484" cy="3559296"/>
          </a:xfrm>
        </p:grpSpPr>
        <p:sp>
          <p:nvSpPr>
            <p:cNvPr id="8" name="矩形 7"/>
            <p:cNvSpPr/>
            <p:nvPr>
              <p:custDataLst>
                <p:tags r:id="rId5"/>
              </p:custDataLst>
            </p:nvPr>
          </p:nvSpPr>
          <p:spPr>
            <a:xfrm>
              <a:off x="806245" y="884903"/>
              <a:ext cx="6243484" cy="2261420"/>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9" name="直接连接符 8"/>
            <p:cNvCxnSpPr/>
            <p:nvPr>
              <p:custDataLst>
                <p:tags r:id="rId6"/>
              </p:custDataLst>
            </p:nvPr>
          </p:nvCxnSpPr>
          <p:spPr>
            <a:xfrm flipH="1">
              <a:off x="1120877" y="216310"/>
              <a:ext cx="2035278" cy="993095"/>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p:custDataLst>
                <p:tags r:id="rId7"/>
              </p:custDataLst>
            </p:nvPr>
          </p:nvCxnSpPr>
          <p:spPr>
            <a:xfrm flipH="1">
              <a:off x="4832554" y="2782511"/>
              <a:ext cx="2035278" cy="993095"/>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16" name="日期占位符 15"/>
          <p:cNvSpPr>
            <a:spLocks noGrp="1"/>
          </p:cNvSpPr>
          <p:nvPr>
            <p:ph type="dt" sz="half" idx="10"/>
            <p:custDataLst>
              <p:tags r:id="rId8"/>
            </p:custDataLst>
          </p:nvPr>
        </p:nvSpPr>
        <p:spPr/>
        <p:txBody>
          <a:bodyPr/>
          <a:lstStyle/>
          <a:p>
            <a:fld id="{760FBDFE-C587-4B4C-A407-44438C67B59E}" type="datetimeFigureOut">
              <a:rPr lang="zh-CN" altLang="en-US" smtClean="0"/>
            </a:fld>
            <a:endParaRPr lang="zh-CN" altLang="en-US"/>
          </a:p>
        </p:txBody>
      </p:sp>
      <p:sp>
        <p:nvSpPr>
          <p:cNvPr id="17" name="页脚占位符 16"/>
          <p:cNvSpPr>
            <a:spLocks noGrp="1"/>
          </p:cNvSpPr>
          <p:nvPr>
            <p:ph type="ftr" sz="quarter" idx="11"/>
            <p:custDataLst>
              <p:tags r:id="rId9"/>
            </p:custDataLst>
          </p:nvPr>
        </p:nvSpPr>
        <p:spPr/>
        <p:txBody>
          <a:bodyPr/>
          <a:lstStyle/>
          <a:p>
            <a:endParaRPr lang="zh-CN" altLang="en-US" dirty="0"/>
          </a:p>
        </p:txBody>
      </p:sp>
      <p:sp>
        <p:nvSpPr>
          <p:cNvPr id="18" name="灯片编号占位符 17"/>
          <p:cNvSpPr>
            <a:spLocks noGrp="1"/>
          </p:cNvSpPr>
          <p:nvPr>
            <p:ph type="sldNum" sz="quarter" idx="12"/>
            <p:custDataLst>
              <p:tags r:id="rId10"/>
            </p:custDataLst>
          </p:nvPr>
        </p:nvSpPr>
        <p:spPr/>
        <p:txBody>
          <a:bodyPr/>
          <a:lstStyle/>
          <a:p>
            <a:fld id="{49AE70B2-8BF9-45C0-BB95-33D1B9D3A854}" type="slidenum">
              <a:rPr lang="zh-CN" altLang="en-US" smtClean="0"/>
            </a:fld>
            <a:endParaRPr lang="zh-CN" altLang="en-US" dirty="0"/>
          </a:p>
        </p:txBody>
      </p:sp>
      <p:sp>
        <p:nvSpPr>
          <p:cNvPr id="2" name="标题 1"/>
          <p:cNvSpPr>
            <a:spLocks noGrp="1"/>
          </p:cNvSpPr>
          <p:nvPr>
            <p:ph type="ctrTitle" hasCustomPrompt="1"/>
            <p:custDataLst>
              <p:tags r:id="rId11"/>
            </p:custDataLst>
          </p:nvPr>
        </p:nvSpPr>
        <p:spPr>
          <a:xfrm>
            <a:off x="1116000" y="1069200"/>
            <a:ext cx="6130800" cy="770400"/>
          </a:xfrm>
        </p:spPr>
        <p:txBody>
          <a:bodyPr lIns="90000" tIns="46800" rIns="90000" bIns="46800" anchor="ctr" anchorCtr="0">
            <a:noAutofit/>
          </a:bodyPr>
          <a:lstStyle>
            <a:lvl1pPr algn="l">
              <a:defRPr sz="4500" spc="600" baseline="0">
                <a:ea typeface="汉仪旗黑-85S" panose="00020600040101010101" pitchFamily="18" charset="-122"/>
              </a:defRPr>
            </a:lvl1pPr>
          </a:lstStyle>
          <a:p>
            <a:r>
              <a:rPr lang="zh-CN" altLang="en-US" dirty="0"/>
              <a:t>单击此处</a:t>
            </a:r>
            <a:r>
              <a:rPr lang="zh-CN" altLang="en-US"/>
              <a:t>编辑标题</a:t>
            </a:r>
            <a:endParaRPr lang="zh-CN" altLang="en-US" dirty="0"/>
          </a:p>
        </p:txBody>
      </p:sp>
      <p:sp>
        <p:nvSpPr>
          <p:cNvPr id="3" name="副标题 2"/>
          <p:cNvSpPr>
            <a:spLocks noGrp="1"/>
          </p:cNvSpPr>
          <p:nvPr>
            <p:ph type="subTitle" idx="1" hasCustomPrompt="1"/>
            <p:custDataLst>
              <p:tags r:id="rId12"/>
            </p:custDataLst>
          </p:nvPr>
        </p:nvSpPr>
        <p:spPr>
          <a:xfrm>
            <a:off x="1126800" y="2311200"/>
            <a:ext cx="2828658" cy="650851"/>
          </a:xfrm>
          <a:noFill/>
        </p:spPr>
        <p:txBody>
          <a:bodyPr lIns="90000" tIns="46800" rIns="90000" bIns="46800" anchor="ctr" anchorCtr="0">
            <a:normAutofit/>
          </a:bodyPr>
          <a:lstStyle>
            <a:lvl1pPr marL="0" indent="0" algn="l" eaLnBrk="1" fontAlgn="auto" latinLnBrk="0" hangingPunct="1">
              <a:lnSpc>
                <a:spcPct val="100000"/>
              </a:lnSpc>
              <a:buNone/>
              <a:defRPr sz="1800" u="none" strike="noStrike" kern="1200" cap="none" spc="200" normalizeH="0" baseline="0">
                <a:solidFill>
                  <a:schemeClr val="tx1"/>
                </a:solidFill>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sym typeface="+mn-ea"/>
              </a:rPr>
              <a:t>编辑文本</a:t>
            </a:r>
            <a:endParaRPr lang="zh-CN" altLang="en-US" dirty="0"/>
          </a:p>
        </p:txBody>
      </p:sp>
      <p:sp>
        <p:nvSpPr>
          <p:cNvPr id="5" name="文本占位符 4"/>
          <p:cNvSpPr>
            <a:spLocks noGrp="1"/>
          </p:cNvSpPr>
          <p:nvPr>
            <p:ph type="body" sz="quarter" idx="13" hasCustomPrompt="1"/>
            <p:custDataLst>
              <p:tags r:id="rId13"/>
            </p:custDataLst>
          </p:nvPr>
        </p:nvSpPr>
        <p:spPr>
          <a:xfrm>
            <a:off x="4464000" y="2311200"/>
            <a:ext cx="2391005" cy="650851"/>
          </a:xfrm>
          <a:noFill/>
        </p:spPr>
        <p:txBody>
          <a:bodyPr lIns="90000" tIns="46800" rIns="90000" bIns="46800" anchor="ctr" anchorCtr="0">
            <a:normAutofit/>
          </a:bodyPr>
          <a:lstStyle>
            <a:lvl1pPr marL="0" indent="0" algn="l">
              <a:buNone/>
              <a:defRPr sz="1800"/>
            </a:lvl1pPr>
          </a:lstStyle>
          <a:p>
            <a:pPr lvl="0"/>
            <a:r>
              <a:rPr lang="zh-CN" altLang="en-US" dirty="0"/>
              <a:t>编辑文本</a:t>
            </a:r>
            <a:endParaRPr lang="zh-CN" altLang="en-US" dirty="0"/>
          </a:p>
        </p:txBody>
      </p:sp>
      <p:sp>
        <p:nvSpPr>
          <p:cNvPr id="6" name="文本占位符 5"/>
          <p:cNvSpPr>
            <a:spLocks noGrp="1"/>
          </p:cNvSpPr>
          <p:nvPr>
            <p:ph type="body" sz="quarter" idx="15" hasCustomPrompt="1"/>
            <p:custDataLst>
              <p:tags r:id="rId14"/>
            </p:custDataLst>
          </p:nvPr>
        </p:nvSpPr>
        <p:spPr>
          <a:xfrm>
            <a:off x="1116000" y="1839600"/>
            <a:ext cx="4237200" cy="471600"/>
          </a:xfrm>
        </p:spPr>
        <p:txBody>
          <a:bodyPr/>
          <a:lstStyle>
            <a:lvl1pPr marL="0" indent="0">
              <a:buNone/>
              <a:defRPr/>
            </a:lvl1pPr>
            <a:lvl2pPr marL="0" indent="0" algn="l" defTabSz="914400" eaLnBrk="1" fontAlgn="auto" latinLnBrk="0" hangingPunct="1">
              <a:buNone/>
              <a:tabLst>
                <a:tab pos="1609725" algn="l"/>
                <a:tab pos="1609725" algn="l"/>
              </a:tabLst>
              <a:defRPr sz="2000"/>
            </a:lvl2pPr>
            <a:lvl3pPr marL="914400" indent="0">
              <a:buNone/>
              <a:defRPr/>
            </a:lvl3pPr>
            <a:lvl4pPr marL="1371600" indent="0">
              <a:buNone/>
              <a:defRPr/>
            </a:lvl4pPr>
            <a:lvl5pPr marL="1828800" indent="0">
              <a:buNone/>
              <a:defRPr/>
            </a:lvl5pPr>
          </a:lstStyle>
          <a:p>
            <a:pPr lvl="1"/>
            <a:r>
              <a:rPr lang="zh-CN" altLang="en-US" dirty="0">
                <a:sym typeface="+mn-ea"/>
              </a:rPr>
              <a:t>编辑副标题</a:t>
            </a:r>
            <a:endParaRPr lang="en-US" altLang="zh-CN" dirty="0"/>
          </a:p>
        </p:txBody>
      </p:sp>
    </p:spTree>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标题和内容">
    <p:bg>
      <p:bgPr>
        <a:solidFill>
          <a:schemeClr val="bg2"/>
        </a:solidFill>
        <a:effectLst/>
      </p:bgPr>
    </p:bg>
    <p:spTree>
      <p:nvGrpSpPr>
        <p:cNvPr id="1" name=""/>
        <p:cNvGrpSpPr/>
        <p:nvPr/>
      </p:nvGrpSpPr>
      <p:grpSpPr>
        <a:xfrm>
          <a:off x="0" y="0"/>
          <a:ext cx="0" cy="0"/>
          <a:chOff x="0" y="0"/>
          <a:chExt cx="0" cy="0"/>
        </a:xfrm>
      </p:grpSpPr>
      <p:grpSp>
        <p:nvGrpSpPr>
          <p:cNvPr id="7" name="组合 6"/>
          <p:cNvGrpSpPr/>
          <p:nvPr userDrawn="1">
            <p:custDataLst>
              <p:tags r:id="rId2"/>
            </p:custDataLst>
          </p:nvPr>
        </p:nvGrpSpPr>
        <p:grpSpPr>
          <a:xfrm>
            <a:off x="10540643" y="6349833"/>
            <a:ext cx="1568230" cy="466193"/>
            <a:chOff x="10308053" y="191367"/>
            <a:chExt cx="1596547" cy="474611"/>
          </a:xfrm>
        </p:grpSpPr>
        <p:sp>
          <p:nvSpPr>
            <p:cNvPr id="8" name="菱形 7"/>
            <p:cNvSpPr/>
            <p:nvPr userDrawn="1">
              <p:custDataLst>
                <p:tags r:id="rId3"/>
              </p:custDataLst>
            </p:nvPr>
          </p:nvSpPr>
          <p:spPr>
            <a:xfrm rot="5400000">
              <a:off x="11443575" y="191367"/>
              <a:ext cx="461025" cy="461025"/>
            </a:xfrm>
            <a:prstGeom prst="diamond">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菱形 8"/>
            <p:cNvSpPr/>
            <p:nvPr userDrawn="1">
              <p:custDataLst>
                <p:tags r:id="rId4"/>
              </p:custDataLst>
            </p:nvPr>
          </p:nvSpPr>
          <p:spPr>
            <a:xfrm rot="5400000">
              <a:off x="10875814" y="204953"/>
              <a:ext cx="461025" cy="461025"/>
            </a:xfrm>
            <a:prstGeom prst="diamon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菱形 9"/>
            <p:cNvSpPr/>
            <p:nvPr userDrawn="1">
              <p:custDataLst>
                <p:tags r:id="rId5"/>
              </p:custDataLst>
            </p:nvPr>
          </p:nvSpPr>
          <p:spPr>
            <a:xfrm rot="5400000">
              <a:off x="10308053" y="204953"/>
              <a:ext cx="461025" cy="461025"/>
            </a:xfrm>
            <a:prstGeom prst="diamond">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微软雅黑" panose="020B0503020204020204" charset="-122"/>
                <a:ea typeface="微软雅黑" panose="020B0503020204020204" charset="-122"/>
                <a:cs typeface="+mj-cs"/>
                <a:sym typeface="+mn-ea"/>
              </a:defRPr>
            </a:lvl1pPr>
          </a:lstStyle>
          <a:p>
            <a:pPr lvl="0"/>
            <a:r>
              <a:rPr dirty="0">
                <a:sym typeface="+mn-ea"/>
              </a:rPr>
              <a:t>单击此处编辑母版标题样式</a:t>
            </a:r>
            <a:endParaRPr dirty="0">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fld>
            <a:endParaRPr lang="zh-CN" altLang="en-US"/>
          </a:p>
        </p:txBody>
      </p:sp>
    </p:spTree>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节标题">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矩形 8"/>
          <p:cNvSpPr/>
          <p:nvPr>
            <p:custDataLst>
              <p:tags r:id="rId3"/>
            </p:custDataLst>
          </p:nvPr>
        </p:nvSpPr>
        <p:spPr>
          <a:xfrm>
            <a:off x="329565" y="381000"/>
            <a:ext cx="11518265" cy="6096000"/>
          </a:xfrm>
          <a:prstGeom prst="rect">
            <a:avLst/>
          </a:prstGeom>
          <a:solidFill>
            <a:schemeClr val="bg2">
              <a:alpha val="5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日期占位符 3"/>
          <p:cNvSpPr>
            <a:spLocks noGrp="1"/>
          </p:cNvSpPr>
          <p:nvPr userDrawn="1">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userDrawn="1">
            <p:ph type="ftr" sz="quarter" idx="11"/>
            <p:custDataLst>
              <p:tags r:id="rId5"/>
            </p:custDataLst>
          </p:nvPr>
        </p:nvSpPr>
        <p:spPr/>
        <p:txBody>
          <a:bodyPr/>
          <a:lstStyle/>
          <a:p>
            <a:endParaRPr lang="zh-CN" altLang="en-US"/>
          </a:p>
        </p:txBody>
      </p:sp>
      <p:sp>
        <p:nvSpPr>
          <p:cNvPr id="6" name="灯片编号占位符 5"/>
          <p:cNvSpPr>
            <a:spLocks noGrp="1"/>
          </p:cNvSpPr>
          <p:nvPr userDrawn="1">
            <p:ph type="sldNum" sz="quarter" idx="12"/>
            <p:custDataLst>
              <p:tags r:id="rId6"/>
            </p:custDataLst>
          </p:nvPr>
        </p:nvSpPr>
        <p:spPr/>
        <p:txBody>
          <a:bodyPr/>
          <a:lstStyle/>
          <a:p>
            <a:fld id="{49AE70B2-8BF9-45C0-BB95-33D1B9D3A854}" type="slidenum">
              <a:rPr lang="zh-CN" altLang="en-US" smtClean="0"/>
            </a:fld>
            <a:endParaRPr lang="zh-CN" altLang="en-US"/>
          </a:p>
        </p:txBody>
      </p:sp>
      <p:sp>
        <p:nvSpPr>
          <p:cNvPr id="2" name="标题 1"/>
          <p:cNvSpPr>
            <a:spLocks noGrp="1"/>
          </p:cNvSpPr>
          <p:nvPr userDrawn="1">
            <p:ph type="title" hasCustomPrompt="1"/>
            <p:custDataLst>
              <p:tags r:id="rId7"/>
            </p:custDataLst>
          </p:nvPr>
        </p:nvSpPr>
        <p:spPr>
          <a:xfrm>
            <a:off x="2782208" y="3063600"/>
            <a:ext cx="6627585" cy="1037158"/>
          </a:xfrm>
        </p:spPr>
        <p:txBody>
          <a:bodyPr lIns="90000" tIns="46800" rIns="90000" bIns="0" anchor="b" anchorCtr="0">
            <a:normAutofit/>
          </a:bodyPr>
          <a:lstStyle>
            <a:lvl1pPr algn="ctr">
              <a:defRPr sz="5400" u="none" strike="noStrike" kern="1200" cap="none" spc="600" normalizeH="0" baseline="0">
                <a:solidFill>
                  <a:schemeClr val="tx1"/>
                </a:solidFill>
                <a:uFillTx/>
                <a:latin typeface="Arial" panose="020B0604020202020204" pitchFamily="34" charset="0"/>
                <a:ea typeface="汉仪旗黑-85S" panose="00020600040101010101" pitchFamily="18" charset="-122"/>
              </a:defRPr>
            </a:lvl1pPr>
          </a:lstStyle>
          <a:p>
            <a:r>
              <a:rPr lang="zh-CN" altLang="en-US" dirty="0"/>
              <a:t>单击此处编辑标题</a:t>
            </a:r>
            <a:endParaRPr lang="zh-CN" altLang="en-US" dirty="0"/>
          </a:p>
        </p:txBody>
      </p:sp>
      <p:sp>
        <p:nvSpPr>
          <p:cNvPr id="3" name="文本占位符 2"/>
          <p:cNvSpPr>
            <a:spLocks noGrp="1"/>
          </p:cNvSpPr>
          <p:nvPr userDrawn="1">
            <p:ph type="body" idx="1"/>
            <p:custDataLst>
              <p:tags r:id="rId8"/>
            </p:custDataLst>
          </p:nvPr>
        </p:nvSpPr>
        <p:spPr>
          <a:xfrm>
            <a:off x="2880000" y="4132800"/>
            <a:ext cx="6433200" cy="370800"/>
          </a:xfrm>
        </p:spPr>
        <p:txBody>
          <a:bodyPr lIns="90000" tIns="0" rIns="90000" bIns="46800" anchor="t" anchorCtr="0">
            <a:normAutofit/>
          </a:bodyPr>
          <a:lstStyle>
            <a:lvl1pPr marL="0" indent="0" algn="ctr" eaLnBrk="1" fontAlgn="auto" latinLnBrk="0" hangingPunct="1">
              <a:lnSpc>
                <a:spcPct val="120000"/>
              </a:lnSpc>
              <a:buNone/>
              <a:defRPr kumimoji="0" lang="zh-CN" altLang="en-US" sz="1700" b="0" i="0" u="none" strike="noStrike" kern="1200" cap="none" spc="150" normalizeH="0" baseline="0" noProof="1">
                <a:solidFill>
                  <a:schemeClr val="tx1"/>
                </a:solidFill>
                <a:uFillTx/>
                <a:latin typeface="微软雅黑" panose="020B0503020204020204" charset="-122"/>
                <a:ea typeface="微软雅黑" panose="020B0503020204020204" charset="-122"/>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单击此处编辑母版文本样式</a:t>
            </a:r>
            <a:endParaRPr lang="zh-CN" altLang="en-US" dirty="0"/>
          </a:p>
        </p:txBody>
      </p:sp>
    </p:spTree>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两栏内容">
    <p:bg>
      <p:bgPr>
        <a:solidFill>
          <a:schemeClr val="bg2"/>
        </a:solidFill>
        <a:effectLst/>
      </p:bgPr>
    </p:bg>
    <p:spTree>
      <p:nvGrpSpPr>
        <p:cNvPr id="1" name=""/>
        <p:cNvGrpSpPr/>
        <p:nvPr/>
      </p:nvGrpSpPr>
      <p:grpSpPr>
        <a:xfrm>
          <a:off x="0" y="0"/>
          <a:ext cx="0" cy="0"/>
          <a:chOff x="0" y="0"/>
          <a:chExt cx="0" cy="0"/>
        </a:xfrm>
      </p:grpSpPr>
      <p:grpSp>
        <p:nvGrpSpPr>
          <p:cNvPr id="8" name="组合 7"/>
          <p:cNvGrpSpPr/>
          <p:nvPr userDrawn="1">
            <p:custDataLst>
              <p:tags r:id="rId2"/>
            </p:custDataLst>
          </p:nvPr>
        </p:nvGrpSpPr>
        <p:grpSpPr>
          <a:xfrm>
            <a:off x="10540643" y="6349833"/>
            <a:ext cx="1568230" cy="466193"/>
            <a:chOff x="10308053" y="191367"/>
            <a:chExt cx="1596547" cy="474611"/>
          </a:xfrm>
        </p:grpSpPr>
        <p:sp>
          <p:nvSpPr>
            <p:cNvPr id="9" name="菱形 8"/>
            <p:cNvSpPr/>
            <p:nvPr userDrawn="1">
              <p:custDataLst>
                <p:tags r:id="rId3"/>
              </p:custDataLst>
            </p:nvPr>
          </p:nvSpPr>
          <p:spPr>
            <a:xfrm rot="5400000">
              <a:off x="11443575" y="191367"/>
              <a:ext cx="461025" cy="461025"/>
            </a:xfrm>
            <a:prstGeom prst="diamond">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菱形 9"/>
            <p:cNvSpPr/>
            <p:nvPr userDrawn="1">
              <p:custDataLst>
                <p:tags r:id="rId4"/>
              </p:custDataLst>
            </p:nvPr>
          </p:nvSpPr>
          <p:spPr>
            <a:xfrm rot="5400000">
              <a:off x="10875814" y="204953"/>
              <a:ext cx="461025" cy="461025"/>
            </a:xfrm>
            <a:prstGeom prst="diamon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菱形 10"/>
            <p:cNvSpPr/>
            <p:nvPr userDrawn="1">
              <p:custDataLst>
                <p:tags r:id="rId5"/>
              </p:custDataLst>
            </p:nvPr>
          </p:nvSpPr>
          <p:spPr>
            <a:xfrm rot="5400000">
              <a:off x="10308053" y="204953"/>
              <a:ext cx="461025" cy="461025"/>
            </a:xfrm>
            <a:prstGeom prst="diamond">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微软雅黑" panose="020B0503020204020204" charset="-122"/>
                <a:ea typeface="微软雅黑" panose="020B0503020204020204"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Autofit/>
          </a:bodyPr>
          <a:lstStyle>
            <a:lvl1pPr>
              <a:defRPr sz="1600">
                <a:latin typeface="微软雅黑" panose="020B0503020204020204" charset="-122"/>
                <a:ea typeface="微软雅黑" panose="020B0503020204020204" charset="-122"/>
              </a:defRPr>
            </a:lvl1pPr>
            <a:lvl2pPr>
              <a:defRPr sz="1600">
                <a:latin typeface="微软雅黑" panose="020B0503020204020204" charset="-122"/>
                <a:ea typeface="微软雅黑" panose="020B0503020204020204" charset="-122"/>
              </a:defRPr>
            </a:lvl2pPr>
            <a:lvl3pPr>
              <a:defRPr sz="1600">
                <a:latin typeface="微软雅黑" panose="020B0503020204020204" charset="-122"/>
                <a:ea typeface="微软雅黑" panose="020B0503020204020204" charset="-122"/>
              </a:defRPr>
            </a:lvl3pPr>
            <a:lvl4pPr>
              <a:defRPr sz="1600">
                <a:latin typeface="微软雅黑" panose="020B0503020204020204" charset="-122"/>
                <a:ea typeface="微软雅黑" panose="020B0503020204020204" charset="-122"/>
              </a:defRPr>
            </a:lvl4pPr>
            <a:lvl5pPr>
              <a:defRPr sz="1600">
                <a:latin typeface="微软雅黑" panose="020B0503020204020204" charset="-122"/>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fld>
            <a:endParaRPr lang="zh-CN" altLang="en-US"/>
          </a:p>
        </p:txBody>
      </p:sp>
    </p:spTree>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reserve="1">
  <p:cSld name="比较">
    <p:bg>
      <p:bgPr>
        <a:solidFill>
          <a:schemeClr val="bg2"/>
        </a:solidFill>
        <a:effectLst/>
      </p:bgPr>
    </p:bg>
    <p:spTree>
      <p:nvGrpSpPr>
        <p:cNvPr id="1" name=""/>
        <p:cNvGrpSpPr/>
        <p:nvPr/>
      </p:nvGrpSpPr>
      <p:grpSpPr>
        <a:xfrm>
          <a:off x="0" y="0"/>
          <a:ext cx="0" cy="0"/>
          <a:chOff x="0" y="0"/>
          <a:chExt cx="0" cy="0"/>
        </a:xfrm>
      </p:grpSpPr>
      <p:grpSp>
        <p:nvGrpSpPr>
          <p:cNvPr id="10" name="组合 9"/>
          <p:cNvGrpSpPr/>
          <p:nvPr userDrawn="1">
            <p:custDataLst>
              <p:tags r:id="rId2"/>
            </p:custDataLst>
          </p:nvPr>
        </p:nvGrpSpPr>
        <p:grpSpPr>
          <a:xfrm>
            <a:off x="10540643" y="6349833"/>
            <a:ext cx="1568230" cy="466193"/>
            <a:chOff x="10308053" y="191367"/>
            <a:chExt cx="1596547" cy="474611"/>
          </a:xfrm>
        </p:grpSpPr>
        <p:sp>
          <p:nvSpPr>
            <p:cNvPr id="11" name="菱形 10"/>
            <p:cNvSpPr/>
            <p:nvPr userDrawn="1">
              <p:custDataLst>
                <p:tags r:id="rId3"/>
              </p:custDataLst>
            </p:nvPr>
          </p:nvSpPr>
          <p:spPr>
            <a:xfrm rot="5400000">
              <a:off x="11443575" y="191367"/>
              <a:ext cx="461025" cy="461025"/>
            </a:xfrm>
            <a:prstGeom prst="diamond">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菱形 11"/>
            <p:cNvSpPr/>
            <p:nvPr userDrawn="1">
              <p:custDataLst>
                <p:tags r:id="rId4"/>
              </p:custDataLst>
            </p:nvPr>
          </p:nvSpPr>
          <p:spPr>
            <a:xfrm rot="5400000">
              <a:off x="10875814" y="204953"/>
              <a:ext cx="461025" cy="461025"/>
            </a:xfrm>
            <a:prstGeom prst="diamon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菱形 12"/>
            <p:cNvSpPr/>
            <p:nvPr userDrawn="1">
              <p:custDataLst>
                <p:tags r:id="rId5"/>
              </p:custDataLst>
            </p:nvPr>
          </p:nvSpPr>
          <p:spPr>
            <a:xfrm rot="5400000">
              <a:off x="10308053" y="204953"/>
              <a:ext cx="461025" cy="461025"/>
            </a:xfrm>
            <a:prstGeom prst="diamond">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微软雅黑" panose="020B0503020204020204" charset="-122"/>
                <a:ea typeface="微软雅黑" panose="020B0503020204020204" charset="-122"/>
                <a:cs typeface="+mj-cs"/>
                <a:sym typeface="+mn-ea"/>
              </a:defRPr>
            </a:lvl1pPr>
          </a:lstStyle>
          <a:p>
            <a:pPr lvl="0"/>
            <a:r>
              <a:rPr dirty="0">
                <a:sym typeface="+mn-ea"/>
              </a:rPr>
              <a:t>单击此处编辑母版标题样式</a:t>
            </a:r>
            <a:endParaRPr dirty="0">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ts val="0"/>
              </a:spcAft>
              <a:buNone/>
              <a:defRPr sz="2000" b="0" u="none" strike="noStrike" kern="1200" cap="none" spc="200" normalizeH="0" baseline="0">
                <a:solidFill>
                  <a:schemeClr val="tx1"/>
                </a:solidFill>
                <a:uFillTx/>
                <a:latin typeface="微软雅黑" panose="020B0503020204020204" charset="-122"/>
                <a:ea typeface="微软雅黑" panose="020B050302020402020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endParaRPr lang="zh-CN" altLang="en-US" dirty="0"/>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ts val="0"/>
              </a:spcBef>
              <a:spcAft>
                <a:spcPts val="0"/>
              </a:spcAft>
              <a:buFont typeface="Arial" panose="020B0604020202020204" pitchFamily="34" charset="0"/>
              <a:buNone/>
              <a:defRPr kumimoji="0" lang="zh-CN" altLang="en-US" sz="2000" b="0" i="0" u="none" strike="noStrike" kern="1200" cap="none" spc="200" normalizeH="0" baseline="0" noProof="1" dirty="0">
                <a:solidFill>
                  <a:schemeClr val="tx1"/>
                </a:solidFill>
                <a:uFillTx/>
                <a:latin typeface="微软雅黑" panose="020B0503020204020204" charset="-122"/>
                <a:ea typeface="微软雅黑" panose="020B0503020204020204"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fld>
            <a:endParaRPr lang="zh-CN" altLang="en-US"/>
          </a:p>
        </p:txBody>
      </p:sp>
    </p:spTree>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仅标题">
    <p:bg>
      <p:bgPr>
        <a:solidFill>
          <a:schemeClr val="bg2"/>
        </a:solidFill>
        <a:effectLst/>
      </p:bgPr>
    </p:bg>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微软雅黑" panose="020B0503020204020204" charset="-122"/>
                <a:ea typeface="微软雅黑" panose="020B0503020204020204"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fld>
            <a:endParaRPr lang="zh-CN" altLang="en-US"/>
          </a:p>
        </p:txBody>
      </p:sp>
    </p:spTree>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空白">
    <p:bg>
      <p:bgPr>
        <a:solidFill>
          <a:schemeClr val="bg2"/>
        </a:solidFill>
        <a:effectLst/>
      </p:bgPr>
    </p:bg>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Tree>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chOff x="0" y="0"/>
          <a:chExt cx="0" cy="0"/>
        </a:xfrm>
      </p:grpSpPr>
      <p:grpSp>
        <p:nvGrpSpPr>
          <p:cNvPr id="8" name="组合 7"/>
          <p:cNvGrpSpPr/>
          <p:nvPr userDrawn="1">
            <p:custDataLst>
              <p:tags r:id="rId2"/>
            </p:custDataLst>
          </p:nvPr>
        </p:nvGrpSpPr>
        <p:grpSpPr>
          <a:xfrm>
            <a:off x="10540643" y="6349833"/>
            <a:ext cx="1568230" cy="466193"/>
            <a:chOff x="10308053" y="191367"/>
            <a:chExt cx="1596547" cy="474611"/>
          </a:xfrm>
        </p:grpSpPr>
        <p:sp>
          <p:nvSpPr>
            <p:cNvPr id="9" name="菱形 8"/>
            <p:cNvSpPr/>
            <p:nvPr userDrawn="1">
              <p:custDataLst>
                <p:tags r:id="rId3"/>
              </p:custDataLst>
            </p:nvPr>
          </p:nvSpPr>
          <p:spPr>
            <a:xfrm rot="5400000">
              <a:off x="11443575" y="191367"/>
              <a:ext cx="461025" cy="461025"/>
            </a:xfrm>
            <a:prstGeom prst="diamond">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菱形 9"/>
            <p:cNvSpPr/>
            <p:nvPr userDrawn="1">
              <p:custDataLst>
                <p:tags r:id="rId4"/>
              </p:custDataLst>
            </p:nvPr>
          </p:nvSpPr>
          <p:spPr>
            <a:xfrm rot="5400000">
              <a:off x="10875814" y="204953"/>
              <a:ext cx="461025" cy="461025"/>
            </a:xfrm>
            <a:prstGeom prst="diamon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菱形 10"/>
            <p:cNvSpPr/>
            <p:nvPr userDrawn="1">
              <p:custDataLst>
                <p:tags r:id="rId5"/>
              </p:custDataLst>
            </p:nvPr>
          </p:nvSpPr>
          <p:spPr>
            <a:xfrm rot="5400000">
              <a:off x="10308053" y="204953"/>
              <a:ext cx="461025" cy="461025"/>
            </a:xfrm>
            <a:prstGeom prst="diamond">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微软雅黑" panose="020B0503020204020204" charset="-122"/>
                <a:ea typeface="微软雅黑" panose="020B0503020204020204" charset="-122"/>
                <a:cs typeface="+mj-cs"/>
                <a:sym typeface="+mn-ea"/>
              </a:defRPr>
            </a:lvl1pPr>
          </a:lstStyle>
          <a:p>
            <a:pPr lvl="0"/>
            <a:r>
              <a:rPr dirty="0">
                <a:sym typeface="+mn-ea"/>
              </a:rPr>
              <a:t>单击此处编辑母版标题样式</a:t>
            </a:r>
            <a:endParaRPr dirty="0">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Autofit/>
          </a:bodyPr>
          <a:lstStyle>
            <a:lvl1pPr marL="0" marR="0" lvl="0" indent="0" algn="l" defTabSz="914400" rtl="0" eaLnBrk="1" fontAlgn="auto" latinLnBrk="0" hangingPunct="1">
              <a:lnSpc>
                <a:spcPct val="130000"/>
              </a:lnSpc>
              <a:spcBef>
                <a:spcPts val="0"/>
              </a:spcBef>
              <a:spcAft>
                <a:spcPts val="1000"/>
              </a:spcAft>
              <a:buFont typeface="Arial" panose="020B0604020202020204" pitchFamily="34" charset="0"/>
              <a:buNone/>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5pPr>
          </a:lstStyle>
          <a:p>
            <a:pPr lvl="0"/>
            <a:endParaRPr dirty="0">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custDataLst>
              <p:tags r:id="rId10"/>
            </p:custDataLst>
          </p:nvPr>
        </p:nvSpPr>
        <p:spPr/>
        <p:txBody>
          <a:bodyPr/>
          <a:lstStyle/>
          <a:p>
            <a:endParaRPr lang="zh-CN" altLang="en-US" dirty="0"/>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fld>
            <a:endParaRPr lang="zh-CN" altLang="en-US"/>
          </a:p>
        </p:txBody>
      </p:sp>
    </p:spTree>
  </p:cSld>
  <p:clrMapOvr>
    <a:masterClrMapping/>
  </p:clrMapOvr>
  <p:hf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竖排标题与文本">
    <p:bg>
      <p:bgPr>
        <a:solidFill>
          <a:schemeClr val="bg2"/>
        </a:solidFill>
        <a:effectLst/>
      </p:bgPr>
    </p:bg>
    <p:spTree>
      <p:nvGrpSpPr>
        <p:cNvPr id="1" name=""/>
        <p:cNvGrpSpPr/>
        <p:nvPr/>
      </p:nvGrpSpPr>
      <p:grpSpPr>
        <a:xfrm>
          <a:off x="0" y="0"/>
          <a:ext cx="0" cy="0"/>
          <a:chOff x="0" y="0"/>
          <a:chExt cx="0" cy="0"/>
        </a:xfrm>
      </p:grpSpPr>
      <p:grpSp>
        <p:nvGrpSpPr>
          <p:cNvPr id="7" name="组合 6"/>
          <p:cNvGrpSpPr/>
          <p:nvPr userDrawn="1">
            <p:custDataLst>
              <p:tags r:id="rId2"/>
            </p:custDataLst>
          </p:nvPr>
        </p:nvGrpSpPr>
        <p:grpSpPr>
          <a:xfrm>
            <a:off x="10540643" y="6349833"/>
            <a:ext cx="1568230" cy="466193"/>
            <a:chOff x="10308053" y="191367"/>
            <a:chExt cx="1596547" cy="474611"/>
          </a:xfrm>
        </p:grpSpPr>
        <p:sp>
          <p:nvSpPr>
            <p:cNvPr id="8" name="菱形 7"/>
            <p:cNvSpPr/>
            <p:nvPr userDrawn="1">
              <p:custDataLst>
                <p:tags r:id="rId3"/>
              </p:custDataLst>
            </p:nvPr>
          </p:nvSpPr>
          <p:spPr>
            <a:xfrm rot="5400000">
              <a:off x="11443575" y="191367"/>
              <a:ext cx="461025" cy="461025"/>
            </a:xfrm>
            <a:prstGeom prst="diamond">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菱形 8"/>
            <p:cNvSpPr/>
            <p:nvPr userDrawn="1">
              <p:custDataLst>
                <p:tags r:id="rId4"/>
              </p:custDataLst>
            </p:nvPr>
          </p:nvSpPr>
          <p:spPr>
            <a:xfrm rot="5400000">
              <a:off x="10875814" y="204953"/>
              <a:ext cx="461025" cy="461025"/>
            </a:xfrm>
            <a:prstGeom prst="diamon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菱形 9"/>
            <p:cNvSpPr/>
            <p:nvPr userDrawn="1">
              <p:custDataLst>
                <p:tags r:id="rId5"/>
              </p:custDataLst>
            </p:nvPr>
          </p:nvSpPr>
          <p:spPr>
            <a:xfrm rot="5400000">
              <a:off x="10308053" y="204953"/>
              <a:ext cx="461025" cy="461025"/>
            </a:xfrm>
            <a:prstGeom prst="diamond">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 name="竖排标题 1"/>
          <p:cNvSpPr>
            <a:spLocks noGrp="1"/>
          </p:cNvSpPr>
          <p:nvPr>
            <p:ph type="title" orient="vert"/>
            <p:custDataLst>
              <p:tags r:id="rId6"/>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ts val="0"/>
              </a:spcAft>
              <a:buNone/>
              <a:defRPr kumimoji="0" lang="zh-CN" altLang="en-US" sz="2400" b="1" i="0" u="none" strike="noStrike" kern="1200" cap="none" spc="200" normalizeH="0" baseline="0" noProof="1" dirty="0">
                <a:solidFill>
                  <a:schemeClr val="tx1"/>
                </a:solidFill>
                <a:uFillTx/>
                <a:latin typeface="微软雅黑" panose="020B0503020204020204" charset="-122"/>
                <a:ea typeface="微软雅黑" panose="020B0503020204020204"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7"/>
            </p:custDataLst>
          </p:nvPr>
        </p:nvSpPr>
        <p:spPr>
          <a:xfrm>
            <a:off x="669925" y="952500"/>
            <a:ext cx="9828101" cy="5388907"/>
          </a:xfrm>
        </p:spPr>
        <p:txBody>
          <a:bodyPr vert="eaVert"/>
          <a:lstStyle>
            <a:lvl1pPr indent="0" eaLnBrk="1" fontAlgn="auto" latinLnBrk="0" hangingPunct="1">
              <a:defRPr>
                <a:latin typeface="微软雅黑" panose="020B0503020204020204" charset="-122"/>
                <a:ea typeface="微软雅黑" panose="020B0503020204020204" charset="-122"/>
              </a:defRPr>
            </a:lvl1pPr>
            <a:lvl2pPr indent="0" eaLnBrk="1" fontAlgn="auto" latinLnBrk="0" hangingPunct="1">
              <a:defRPr>
                <a:latin typeface="微软雅黑" panose="020B0503020204020204" charset="-122"/>
                <a:ea typeface="微软雅黑" panose="020B0503020204020204" charset="-122"/>
              </a:defRPr>
            </a:lvl2pPr>
            <a:lvl3pPr indent="0" eaLnBrk="1" fontAlgn="auto" latinLnBrk="0" hangingPunct="1">
              <a:defRPr>
                <a:latin typeface="微软雅黑" panose="020B0503020204020204" charset="-122"/>
                <a:ea typeface="微软雅黑" panose="020B0503020204020204" charset="-122"/>
              </a:defRPr>
            </a:lvl3pPr>
            <a:lvl4pPr indent="0" eaLnBrk="1" fontAlgn="auto" latinLnBrk="0" hangingPunct="1">
              <a:defRPr>
                <a:latin typeface="微软雅黑" panose="020B0503020204020204" charset="-122"/>
                <a:ea typeface="微软雅黑" panose="020B0503020204020204" charset="-122"/>
              </a:defRPr>
            </a:lvl4pPr>
            <a:lvl5pPr indent="0" eaLnBrk="1" fontAlgn="auto" latinLnBrk="0" hangingPunct="1">
              <a:defRPr>
                <a:latin typeface="微软雅黑" panose="020B0503020204020204" charset="-122"/>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fld>
            <a:endParaRPr lang="zh-CN" altLang="en-US"/>
          </a:p>
        </p:txBody>
      </p:sp>
    </p:spTree>
  </p:cSld>
  <p:clrMapOvr>
    <a:masterClrMapping/>
  </p:clrMapOvr>
  <p:hf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内容">
    <p:bg>
      <p:bgPr>
        <a:solidFill>
          <a:schemeClr val="bg2"/>
        </a:solidFill>
        <a:effectLst/>
      </p:bgPr>
    </p:bg>
    <p:spTree>
      <p:nvGrpSpPr>
        <p:cNvPr id="1" name=""/>
        <p:cNvGrpSpPr/>
        <p:nvPr/>
      </p:nvGrpSpPr>
      <p:grpSpPr>
        <a:xfrm>
          <a:off x="0" y="0"/>
          <a:ext cx="0" cy="0"/>
          <a:chOff x="0" y="0"/>
          <a:chExt cx="0" cy="0"/>
        </a:xfrm>
      </p:grpSpPr>
      <p:grpSp>
        <p:nvGrpSpPr>
          <p:cNvPr id="6" name="组合 5"/>
          <p:cNvGrpSpPr/>
          <p:nvPr userDrawn="1">
            <p:custDataLst>
              <p:tags r:id="rId2"/>
            </p:custDataLst>
          </p:nvPr>
        </p:nvGrpSpPr>
        <p:grpSpPr>
          <a:xfrm>
            <a:off x="10540643" y="6349833"/>
            <a:ext cx="1568230" cy="466193"/>
            <a:chOff x="10308053" y="191367"/>
            <a:chExt cx="1596547" cy="474611"/>
          </a:xfrm>
        </p:grpSpPr>
        <p:sp>
          <p:nvSpPr>
            <p:cNvPr id="8" name="菱形 7"/>
            <p:cNvSpPr/>
            <p:nvPr userDrawn="1">
              <p:custDataLst>
                <p:tags r:id="rId3"/>
              </p:custDataLst>
            </p:nvPr>
          </p:nvSpPr>
          <p:spPr>
            <a:xfrm rot="5400000">
              <a:off x="11443575" y="191367"/>
              <a:ext cx="461025" cy="461025"/>
            </a:xfrm>
            <a:prstGeom prst="diamond">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菱形 8"/>
            <p:cNvSpPr/>
            <p:nvPr userDrawn="1">
              <p:custDataLst>
                <p:tags r:id="rId4"/>
              </p:custDataLst>
            </p:nvPr>
          </p:nvSpPr>
          <p:spPr>
            <a:xfrm rot="5400000">
              <a:off x="10875814" y="204953"/>
              <a:ext cx="461025" cy="461025"/>
            </a:xfrm>
            <a:prstGeom prst="diamon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菱形 9"/>
            <p:cNvSpPr/>
            <p:nvPr userDrawn="1">
              <p:custDataLst>
                <p:tags r:id="rId5"/>
              </p:custDataLst>
            </p:nvPr>
          </p:nvSpPr>
          <p:spPr>
            <a:xfrm rot="5400000">
              <a:off x="10308053" y="204953"/>
              <a:ext cx="461025" cy="461025"/>
            </a:xfrm>
            <a:prstGeom prst="diamond">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3" name="日期占位符 2"/>
          <p:cNvSpPr>
            <a:spLocks noGrp="1"/>
          </p:cNvSpPr>
          <p:nvPr>
            <p:ph type="dt" sz="half" idx="10"/>
            <p:custDataLst>
              <p:tags r:id="rId6"/>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7"/>
            </p:custDataLst>
          </p:nvPr>
        </p:nvSpPr>
        <p:spPr/>
        <p:txBody>
          <a:bodyPr/>
          <a:lstStyle/>
          <a:p>
            <a:endParaRPr lang="zh-CN" altLang="en-US"/>
          </a:p>
        </p:txBody>
      </p:sp>
      <p:sp>
        <p:nvSpPr>
          <p:cNvPr id="5" name="灯片编号占位符 4"/>
          <p:cNvSpPr>
            <a:spLocks noGrp="1"/>
          </p:cNvSpPr>
          <p:nvPr>
            <p:ph type="sldNum" sz="quarter" idx="12"/>
            <p:custDataLst>
              <p:tags r:id="rId8"/>
            </p:custDataLst>
          </p:nvPr>
        </p:nvSpPr>
        <p:spPr/>
        <p:txBody>
          <a:bodyPr/>
          <a:lstStyle/>
          <a:p>
            <a:fld id="{49AE70B2-8BF9-45C0-BB95-33D1B9D3A854}" type="slidenum">
              <a:rPr lang="zh-CN" altLang="en-US" smtClean="0"/>
            </a:fld>
            <a:endParaRPr lang="zh-CN" altLang="en-US"/>
          </a:p>
        </p:txBody>
      </p:sp>
      <p:sp>
        <p:nvSpPr>
          <p:cNvPr id="7" name="内容占位符 6"/>
          <p:cNvSpPr>
            <a:spLocks noGrp="1"/>
          </p:cNvSpPr>
          <p:nvPr>
            <p:ph sz="quarter" idx="13"/>
            <p:custDataLst>
              <p:tags r:id="rId9"/>
            </p:custDataLst>
          </p:nvPr>
        </p:nvSpPr>
        <p:spPr>
          <a:xfrm>
            <a:off x="669930" y="952508"/>
            <a:ext cx="10852237" cy="5388907"/>
          </a:xfrm>
        </p:spPr>
        <p:txBody>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hf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末尾幻灯片">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0" name="矩形 9"/>
          <p:cNvSpPr/>
          <p:nvPr userDrawn="1">
            <p:custDataLst>
              <p:tags r:id="rId3"/>
            </p:custDataLst>
          </p:nvPr>
        </p:nvSpPr>
        <p:spPr>
          <a:xfrm>
            <a:off x="2874645" y="770255"/>
            <a:ext cx="6746875" cy="2493645"/>
          </a:xfrm>
          <a:prstGeom prst="rect">
            <a:avLst/>
          </a:prstGeom>
          <a:solidFill>
            <a:schemeClr val="bg2">
              <a:alpha val="4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6" name="组合 5"/>
          <p:cNvGrpSpPr/>
          <p:nvPr userDrawn="1">
            <p:custDataLst>
              <p:tags r:id="rId4"/>
            </p:custDataLst>
          </p:nvPr>
        </p:nvGrpSpPr>
        <p:grpSpPr>
          <a:xfrm>
            <a:off x="2733040" y="279175"/>
            <a:ext cx="6733540" cy="3729476"/>
            <a:chOff x="2733040" y="279175"/>
            <a:chExt cx="6733540" cy="3729476"/>
          </a:xfrm>
        </p:grpSpPr>
        <p:sp>
          <p:nvSpPr>
            <p:cNvPr id="7" name="矩形 6"/>
            <p:cNvSpPr/>
            <p:nvPr>
              <p:custDataLst>
                <p:tags r:id="rId5"/>
              </p:custDataLst>
            </p:nvPr>
          </p:nvSpPr>
          <p:spPr>
            <a:xfrm>
              <a:off x="2733040" y="919480"/>
              <a:ext cx="6733540" cy="2496820"/>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8" name="直接连接符 7"/>
            <p:cNvCxnSpPr/>
            <p:nvPr>
              <p:custDataLst>
                <p:tags r:id="rId6"/>
              </p:custDataLst>
            </p:nvPr>
          </p:nvCxnSpPr>
          <p:spPr>
            <a:xfrm flipH="1">
              <a:off x="2905227" y="279175"/>
              <a:ext cx="2035278" cy="993095"/>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p:custDataLst>
                <p:tags r:id="rId7"/>
              </p:custDataLst>
            </p:nvPr>
          </p:nvCxnSpPr>
          <p:spPr>
            <a:xfrm flipH="1">
              <a:off x="7259524" y="3015556"/>
              <a:ext cx="2035278" cy="993095"/>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fld>
            <a:endParaRPr lang="zh-CN" altLang="en-US"/>
          </a:p>
        </p:txBody>
      </p:sp>
      <p:sp>
        <p:nvSpPr>
          <p:cNvPr id="2" name="标题 1"/>
          <p:cNvSpPr>
            <a:spLocks noGrp="1"/>
          </p:cNvSpPr>
          <p:nvPr>
            <p:ph type="title" hasCustomPrompt="1"/>
            <p:custDataLst>
              <p:tags r:id="rId11"/>
            </p:custDataLst>
          </p:nvPr>
        </p:nvSpPr>
        <p:spPr>
          <a:xfrm>
            <a:off x="2674800" y="1369467"/>
            <a:ext cx="6843394" cy="1150935"/>
          </a:xfrm>
        </p:spPr>
        <p:txBody>
          <a:bodyPr vert="horz" lIns="90170" tIns="46990" rIns="90170" bIns="46990" rtlCol="0" anchor="t" anchorCtr="0">
            <a:normAutofit/>
          </a:bodyPr>
          <a:lstStyle>
            <a:lvl1pPr marL="0" marR="0" algn="ctr" defTabSz="914400" rtl="0" eaLnBrk="1" fontAlgn="auto" latinLnBrk="0" hangingPunct="1">
              <a:lnSpc>
                <a:spcPct val="100000"/>
              </a:lnSpc>
              <a:buNone/>
              <a:defRPr kumimoji="0" lang="zh-CN" altLang="en-US" sz="8000" b="1" i="0" u="none" strike="noStrike" kern="1200" cap="none" spc="600" normalizeH="0" baseline="0" noProof="1" dirty="0">
                <a:solidFill>
                  <a:schemeClr val="tx1">
                    <a:lumMod val="85000"/>
                    <a:lumOff val="15000"/>
                  </a:schemeClr>
                </a:solidFill>
                <a:uFillTx/>
                <a:latin typeface="Arial" panose="020B0604020202020204" pitchFamily="34" charset="0"/>
                <a:ea typeface="汉仪旗黑-85S" panose="00020600040101010101" pitchFamily="18" charset="-122"/>
                <a:cs typeface="+mj-cs"/>
                <a:sym typeface="+mn-ea"/>
              </a:defRPr>
            </a:lvl1pPr>
          </a:lstStyle>
          <a:p>
            <a:pPr lvl="0"/>
            <a:r>
              <a:rPr dirty="0">
                <a:sym typeface="+mn-ea"/>
              </a:rPr>
              <a:t>编辑标题</a:t>
            </a:r>
            <a:endParaRPr dirty="0">
              <a:sym typeface="+mn-ea"/>
            </a:endParaRPr>
          </a:p>
        </p:txBody>
      </p:sp>
      <p:sp>
        <p:nvSpPr>
          <p:cNvPr id="12" name="文本占位符 11"/>
          <p:cNvSpPr>
            <a:spLocks noGrp="1"/>
          </p:cNvSpPr>
          <p:nvPr>
            <p:ph type="body" sz="quarter" idx="13" hasCustomPrompt="1"/>
            <p:custDataLst>
              <p:tags r:id="rId12"/>
            </p:custDataLst>
          </p:nvPr>
        </p:nvSpPr>
        <p:spPr>
          <a:xfrm>
            <a:off x="3924300" y="2604393"/>
            <a:ext cx="4286250" cy="354013"/>
          </a:xfrm>
        </p:spPr>
        <p:txBody>
          <a:bodyPr>
            <a:normAutofit/>
          </a:bodyPr>
          <a:lstStyle>
            <a:lvl1pPr marL="0" indent="0" algn="ctr">
              <a:buNone/>
              <a:defRPr sz="1800" spc="1000" baseline="0"/>
            </a:lvl1pPr>
          </a:lstStyle>
          <a:p>
            <a:pPr lvl="0"/>
            <a:r>
              <a:rPr lang="zh-CN" altLang="en-US" dirty="0"/>
              <a:t>单击此处编辑副标题内容</a:t>
            </a:r>
            <a:endParaRPr lang="zh-CN" altLang="en-US" dirty="0"/>
          </a:p>
        </p:txBody>
      </p:sp>
    </p:spTree>
  </p:cSld>
  <p:clrMapOvr>
    <a:masterClrMapping/>
  </p:clrMapOvr>
  <p:hf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通用">
    <p:spTree>
      <p:nvGrpSpPr>
        <p:cNvPr id="1" name=""/>
        <p:cNvGrpSpPr/>
        <p:nvPr/>
      </p:nvGrpSpPr>
      <p:grpSpPr>
        <a:xfrm>
          <a:off x="0" y="0"/>
          <a:ext cx="0" cy="0"/>
          <a:chOff x="0" y="0"/>
          <a:chExt cx="0" cy="0"/>
        </a:xfrm>
      </p:grpSpPr>
      <p:grpSp>
        <p:nvGrpSpPr>
          <p:cNvPr id="6" name="组合 5"/>
          <p:cNvGrpSpPr/>
          <p:nvPr userDrawn="1">
            <p:custDataLst>
              <p:tags r:id="rId2"/>
            </p:custDataLst>
          </p:nvPr>
        </p:nvGrpSpPr>
        <p:grpSpPr>
          <a:xfrm>
            <a:off x="9925572" y="6248305"/>
            <a:ext cx="1596547" cy="474611"/>
            <a:chOff x="10308053" y="191367"/>
            <a:chExt cx="1596547" cy="474611"/>
          </a:xfrm>
        </p:grpSpPr>
        <p:sp>
          <p:nvSpPr>
            <p:cNvPr id="7" name="菱形 6"/>
            <p:cNvSpPr/>
            <p:nvPr userDrawn="1">
              <p:custDataLst>
                <p:tags r:id="rId3"/>
              </p:custDataLst>
            </p:nvPr>
          </p:nvSpPr>
          <p:spPr>
            <a:xfrm rot="5400000">
              <a:off x="11443575" y="191367"/>
              <a:ext cx="461025" cy="461025"/>
            </a:xfrm>
            <a:prstGeom prst="diamond">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菱形 7"/>
            <p:cNvSpPr/>
            <p:nvPr userDrawn="1">
              <p:custDataLst>
                <p:tags r:id="rId4"/>
              </p:custDataLst>
            </p:nvPr>
          </p:nvSpPr>
          <p:spPr>
            <a:xfrm rot="5400000">
              <a:off x="10875814" y="204953"/>
              <a:ext cx="461025" cy="461025"/>
            </a:xfrm>
            <a:prstGeom prst="diamon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菱形 8"/>
            <p:cNvSpPr/>
            <p:nvPr userDrawn="1">
              <p:custDataLst>
                <p:tags r:id="rId5"/>
              </p:custDataLst>
            </p:nvPr>
          </p:nvSpPr>
          <p:spPr>
            <a:xfrm rot="5400000">
              <a:off x="10308053" y="204953"/>
              <a:ext cx="461025" cy="461025"/>
            </a:xfrm>
            <a:prstGeom prst="diamond">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 name="标题 1"/>
          <p:cNvSpPr>
            <a:spLocks noGrp="1"/>
          </p:cNvSpPr>
          <p:nvPr>
            <p:ph type="title"/>
            <p:custDataLst>
              <p:tags r:id="rId6"/>
            </p:custDataLst>
          </p:nvPr>
        </p:nvSpPr>
        <p:spPr/>
        <p:txBody>
          <a:bodyPr/>
          <a:lstStyle>
            <a:lvl1pPr>
              <a:defRPr baseline="0">
                <a:latin typeface="微软雅黑" panose="020B0503020204020204" charset="-122"/>
                <a:ea typeface="微软雅黑" panose="020B0503020204020204"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7"/>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8"/>
            </p:custDataLst>
          </p:nvPr>
        </p:nvSpPr>
        <p:spPr/>
        <p:txBody>
          <a:bodyPr/>
          <a:lstStyle/>
          <a:p>
            <a:endParaRPr lang="zh-CN" altLang="en-US" dirty="0"/>
          </a:p>
        </p:txBody>
      </p:sp>
      <p:sp>
        <p:nvSpPr>
          <p:cNvPr id="5" name="灯片编号占位符 4"/>
          <p:cNvSpPr>
            <a:spLocks noGrp="1"/>
          </p:cNvSpPr>
          <p:nvPr>
            <p:ph type="sldNum" sz="quarter" idx="12"/>
            <p:custDataLst>
              <p:tags r:id="rId9"/>
            </p:custDataLst>
          </p:nvPr>
        </p:nvSpPr>
        <p:spPr/>
        <p:txBody>
          <a:bodyPr/>
          <a:lstStyle/>
          <a:p>
            <a:fld id="{49AE70B2-8BF9-45C0-BB95-33D1B9D3A854}" type="slidenum">
              <a:rPr lang="zh-CN" altLang="en-US" smtClean="0"/>
            </a:fld>
            <a:endParaRPr lang="zh-CN" altLang="en-US" dirty="0"/>
          </a:p>
        </p:txBody>
      </p:sp>
    </p:spTree>
  </p:cSld>
  <p:clrMapOvr>
    <a:masterClrMapping/>
  </p:clrMapOvr>
  <p:hf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相框">
    <p:bg>
      <p:bgPr>
        <a:solidFill>
          <a:schemeClr val="tx2"/>
        </a:solidFill>
        <a:effectLst/>
      </p:bgPr>
    </p:bg>
    <p:spTree>
      <p:nvGrpSpPr>
        <p:cNvPr id="1" name=""/>
        <p:cNvGrpSpPr/>
        <p:nvPr/>
      </p:nvGrpSpPr>
      <p:grpSpPr>
        <a:xfrm>
          <a:off x="0" y="0"/>
          <a:ext cx="0" cy="0"/>
          <a:chOff x="0" y="0"/>
          <a:chExt cx="0" cy="0"/>
        </a:xfrm>
      </p:grpSpPr>
      <p:sp>
        <p:nvSpPr>
          <p:cNvPr id="8" name="矩形 7"/>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9" name="组合 8"/>
          <p:cNvGrpSpPr/>
          <p:nvPr userDrawn="1">
            <p:custDataLst>
              <p:tags r:id="rId3"/>
            </p:custDataLst>
          </p:nvPr>
        </p:nvGrpSpPr>
        <p:grpSpPr>
          <a:xfrm>
            <a:off x="11272202" y="5043633"/>
            <a:ext cx="332698" cy="1306200"/>
            <a:chOff x="0" y="2530687"/>
            <a:chExt cx="461025" cy="1810019"/>
          </a:xfrm>
        </p:grpSpPr>
        <p:sp>
          <p:nvSpPr>
            <p:cNvPr id="10" name="菱形 9"/>
            <p:cNvSpPr/>
            <p:nvPr userDrawn="1">
              <p:custDataLst>
                <p:tags r:id="rId4"/>
              </p:custDataLst>
            </p:nvPr>
          </p:nvSpPr>
          <p:spPr>
            <a:xfrm>
              <a:off x="0" y="2530687"/>
              <a:ext cx="461025" cy="461025"/>
            </a:xfrm>
            <a:prstGeom prst="diamond">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菱形 10"/>
            <p:cNvSpPr/>
            <p:nvPr userDrawn="1">
              <p:custDataLst>
                <p:tags r:id="rId5"/>
              </p:custDataLst>
            </p:nvPr>
          </p:nvSpPr>
          <p:spPr>
            <a:xfrm>
              <a:off x="0" y="3205184"/>
              <a:ext cx="461025" cy="461025"/>
            </a:xfrm>
            <a:prstGeom prst="diamon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菱形 11"/>
            <p:cNvSpPr/>
            <p:nvPr userDrawn="1">
              <p:custDataLst>
                <p:tags r:id="rId6"/>
              </p:custDataLst>
            </p:nvPr>
          </p:nvSpPr>
          <p:spPr>
            <a:xfrm>
              <a:off x="0" y="3879681"/>
              <a:ext cx="461025" cy="461025"/>
            </a:xfrm>
            <a:prstGeom prst="diamond">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 name="标题 1"/>
          <p:cNvSpPr>
            <a:spLocks noGrp="1"/>
          </p:cNvSpPr>
          <p:nvPr>
            <p:ph type="title" hasCustomPrompt="1"/>
            <p:custDataLst>
              <p:tags r:id="rId7"/>
            </p:custDataLst>
          </p:nvPr>
        </p:nvSpPr>
        <p:spPr>
          <a:xfrm>
            <a:off x="1281600" y="1249200"/>
            <a:ext cx="9626400" cy="723600"/>
          </a:xfrm>
        </p:spPr>
        <p:txBody>
          <a:bodyPr anchor="ctr"/>
          <a:lstStyle>
            <a:lvl1pPr>
              <a:defRPr sz="3200" baseline="0">
                <a:solidFill>
                  <a:schemeClr val="tx1"/>
                </a:solidFill>
                <a:latin typeface="微软雅黑" panose="020B0503020204020204" charset="-122"/>
                <a:ea typeface="微软雅黑" panose="020B0503020204020204" charset="-122"/>
              </a:defRPr>
            </a:lvl1pPr>
          </a:lstStyle>
          <a:p>
            <a:r>
              <a:rPr lang="zh-CN" altLang="en-US" dirty="0"/>
              <a:t>单击此处编辑标题</a:t>
            </a:r>
            <a:endParaRPr lang="zh-CN" altLang="en-US" dirty="0"/>
          </a:p>
        </p:txBody>
      </p:sp>
      <p:sp>
        <p:nvSpPr>
          <p:cNvPr id="7" name="内容占位符 6"/>
          <p:cNvSpPr>
            <a:spLocks noGrp="1"/>
          </p:cNvSpPr>
          <p:nvPr>
            <p:ph sz="quarter" idx="13"/>
            <p:custDataLst>
              <p:tags r:id="rId8"/>
            </p:custDataLst>
          </p:nvPr>
        </p:nvSpPr>
        <p:spPr>
          <a:xfrm>
            <a:off x="1281113" y="2163600"/>
            <a:ext cx="9626600" cy="3445200"/>
          </a:xfrm>
        </p:spPr>
        <p:txBody>
          <a:bodyPr/>
          <a:lstStyle>
            <a:lvl1pPr>
              <a:defRPr baseline="0">
                <a:solidFill>
                  <a:schemeClr val="tx1"/>
                </a:solidFill>
                <a:latin typeface="微软雅黑" panose="020B0503020204020204" charset="-122"/>
                <a:ea typeface="微软雅黑" panose="020B0503020204020204" charset="-122"/>
              </a:defRPr>
            </a:lvl1pPr>
            <a:lvl2pPr>
              <a:defRPr baseline="0">
                <a:solidFill>
                  <a:schemeClr val="tx1"/>
                </a:solidFill>
                <a:latin typeface="微软雅黑" panose="020B0503020204020204" charset="-122"/>
                <a:ea typeface="微软雅黑" panose="020B0503020204020204" charset="-122"/>
              </a:defRPr>
            </a:lvl2pPr>
            <a:lvl3pPr>
              <a:defRPr baseline="0">
                <a:solidFill>
                  <a:schemeClr val="tx1"/>
                </a:solidFill>
                <a:latin typeface="微软雅黑" panose="020B0503020204020204" charset="-122"/>
                <a:ea typeface="微软雅黑" panose="020B0503020204020204" charset="-122"/>
              </a:defRPr>
            </a:lvl3pPr>
            <a:lvl4pPr>
              <a:defRPr baseline="0">
                <a:solidFill>
                  <a:schemeClr val="tx1"/>
                </a:solidFill>
                <a:latin typeface="微软雅黑" panose="020B0503020204020204" charset="-122"/>
                <a:ea typeface="微软雅黑" panose="020B0503020204020204" charset="-122"/>
              </a:defRPr>
            </a:lvl4pPr>
            <a:lvl5pPr>
              <a:defRPr baseline="0">
                <a:solidFill>
                  <a:schemeClr val="tx1"/>
                </a:solidFill>
                <a:latin typeface="微软雅黑" panose="020B0503020204020204" charset="-122"/>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dirty="0"/>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fld>
            <a:endParaRPr lang="zh-CN" altLang="en-US" dirty="0"/>
          </a:p>
        </p:txBody>
      </p:sp>
    </p:spTree>
  </p:cSld>
  <p:clrMapOvr>
    <a:masterClrMapping/>
  </p:clrMapOvr>
  <p:hf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左右">
    <p:spTree>
      <p:nvGrpSpPr>
        <p:cNvPr id="1" name=""/>
        <p:cNvGrpSpPr/>
        <p:nvPr/>
      </p:nvGrpSpPr>
      <p:grpSpPr>
        <a:xfrm>
          <a:off x="0" y="0"/>
          <a:ext cx="0" cy="0"/>
          <a:chOff x="0" y="0"/>
          <a:chExt cx="0" cy="0"/>
        </a:xfrm>
      </p:grpSpPr>
      <p:grpSp>
        <p:nvGrpSpPr>
          <p:cNvPr id="10" name="组合 9"/>
          <p:cNvGrpSpPr/>
          <p:nvPr userDrawn="1">
            <p:custDataLst>
              <p:tags r:id="rId2"/>
            </p:custDataLst>
          </p:nvPr>
        </p:nvGrpSpPr>
        <p:grpSpPr>
          <a:xfrm flipH="1">
            <a:off x="10492060" y="117319"/>
            <a:ext cx="1367896" cy="406640"/>
            <a:chOff x="10308053" y="191367"/>
            <a:chExt cx="1596547" cy="474611"/>
          </a:xfrm>
        </p:grpSpPr>
        <p:sp>
          <p:nvSpPr>
            <p:cNvPr id="11" name="菱形 10"/>
            <p:cNvSpPr/>
            <p:nvPr userDrawn="1">
              <p:custDataLst>
                <p:tags r:id="rId3"/>
              </p:custDataLst>
            </p:nvPr>
          </p:nvSpPr>
          <p:spPr>
            <a:xfrm rot="5400000">
              <a:off x="11443575" y="191367"/>
              <a:ext cx="461025" cy="461025"/>
            </a:xfrm>
            <a:prstGeom prst="diamond">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菱形 11"/>
            <p:cNvSpPr/>
            <p:nvPr userDrawn="1">
              <p:custDataLst>
                <p:tags r:id="rId4"/>
              </p:custDataLst>
            </p:nvPr>
          </p:nvSpPr>
          <p:spPr>
            <a:xfrm rot="5400000">
              <a:off x="10875814" y="204953"/>
              <a:ext cx="461025" cy="461025"/>
            </a:xfrm>
            <a:prstGeom prst="diamon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菱形 12"/>
            <p:cNvSpPr/>
            <p:nvPr userDrawn="1">
              <p:custDataLst>
                <p:tags r:id="rId5"/>
              </p:custDataLst>
            </p:nvPr>
          </p:nvSpPr>
          <p:spPr>
            <a:xfrm rot="5400000">
              <a:off x="10308053" y="204953"/>
              <a:ext cx="461025" cy="461025"/>
            </a:xfrm>
            <a:prstGeom prst="diamond">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8" name="矩形 7"/>
          <p:cNvSpPr/>
          <p:nvPr userDrawn="1">
            <p:custDataLst>
              <p:tags r:id="rId6"/>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dirty="0">
              <a:sym typeface="+mn-ea"/>
            </a:endParaRPr>
          </a:p>
        </p:txBody>
      </p:sp>
      <p:sp>
        <p:nvSpPr>
          <p:cNvPr id="2" name="标题 1"/>
          <p:cNvSpPr>
            <a:spLocks noGrp="1"/>
          </p:cNvSpPr>
          <p:nvPr>
            <p:ph type="title" hasCustomPrompt="1"/>
            <p:custDataLst>
              <p:tags r:id="rId7"/>
            </p:custDataLst>
          </p:nvPr>
        </p:nvSpPr>
        <p:spPr>
          <a:xfrm>
            <a:off x="583200" y="770400"/>
            <a:ext cx="3960000" cy="882000"/>
          </a:xfrm>
        </p:spPr>
        <p:txBody>
          <a:bodyPr anchor="ctr"/>
          <a:lstStyle>
            <a:lvl1pPr>
              <a:defRPr sz="3600" baseline="0">
                <a:solidFill>
                  <a:schemeClr val="tx1"/>
                </a:solidFill>
                <a:latin typeface="微软雅黑" panose="020B0503020204020204" charset="-122"/>
                <a:ea typeface="微软雅黑" panose="020B0503020204020204" charset="-122"/>
              </a:defRPr>
            </a:lvl1pPr>
          </a:lstStyle>
          <a:p>
            <a:r>
              <a:rPr lang="zh-CN" altLang="en-US" dirty="0"/>
              <a:t>单击编辑标题</a:t>
            </a:r>
            <a:endParaRPr lang="zh-CN" altLang="en-US" dirty="0"/>
          </a:p>
        </p:txBody>
      </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dirty="0"/>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fld>
            <a:endParaRPr lang="zh-CN" altLang="en-US" dirty="0"/>
          </a:p>
        </p:txBody>
      </p:sp>
      <p:sp>
        <p:nvSpPr>
          <p:cNvPr id="7" name="文本占位符 6"/>
          <p:cNvSpPr>
            <a:spLocks noGrp="1"/>
          </p:cNvSpPr>
          <p:nvPr>
            <p:ph type="body" sz="quarter" idx="13"/>
            <p:custDataLst>
              <p:tags r:id="rId11"/>
            </p:custDataLst>
          </p:nvPr>
        </p:nvSpPr>
        <p:spPr>
          <a:xfrm>
            <a:off x="586800" y="1764000"/>
            <a:ext cx="3956400" cy="4093200"/>
          </a:xfrm>
        </p:spPr>
        <p:txBody>
          <a:bodyPr/>
          <a:lstStyle>
            <a:lvl1pPr>
              <a:defRPr baseline="0">
                <a:solidFill>
                  <a:schemeClr val="tx1"/>
                </a:solidFill>
                <a:latin typeface="微软雅黑" panose="020B0503020204020204" charset="-122"/>
                <a:ea typeface="微软雅黑" panose="020B0503020204020204" charset="-122"/>
              </a:defRPr>
            </a:lvl1pPr>
            <a:lvl2pPr>
              <a:defRPr baseline="0">
                <a:solidFill>
                  <a:schemeClr val="tx1"/>
                </a:solidFill>
                <a:latin typeface="微软雅黑" panose="020B0503020204020204" charset="-122"/>
                <a:ea typeface="微软雅黑" panose="020B0503020204020204" charset="-122"/>
              </a:defRPr>
            </a:lvl2pPr>
            <a:lvl3pPr>
              <a:defRPr baseline="0">
                <a:solidFill>
                  <a:schemeClr val="tx1"/>
                </a:solidFill>
                <a:latin typeface="微软雅黑" panose="020B0503020204020204" charset="-122"/>
                <a:ea typeface="微软雅黑" panose="020B0503020204020204" charset="-122"/>
              </a:defRPr>
            </a:lvl3pPr>
            <a:lvl4pPr>
              <a:defRPr baseline="0">
                <a:solidFill>
                  <a:schemeClr val="tx1"/>
                </a:solidFill>
                <a:latin typeface="微软雅黑" panose="020B0503020204020204" charset="-122"/>
                <a:ea typeface="微软雅黑" panose="020B0503020204020204" charset="-122"/>
              </a:defRPr>
            </a:lvl4pPr>
            <a:lvl5pPr>
              <a:defRPr baseline="0">
                <a:solidFill>
                  <a:schemeClr val="tx1"/>
                </a:solidFill>
                <a:latin typeface="微软雅黑" panose="020B0503020204020204" charset="-122"/>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9" name="内容占位符 8"/>
          <p:cNvSpPr>
            <a:spLocks noGrp="1"/>
          </p:cNvSpPr>
          <p:nvPr>
            <p:ph sz="quarter" idx="14"/>
            <p:custDataLst>
              <p:tags r:id="rId12"/>
            </p:custDataLst>
          </p:nvPr>
        </p:nvSpPr>
        <p:spPr>
          <a:xfrm>
            <a:off x="5101200" y="769938"/>
            <a:ext cx="6480000" cy="5087937"/>
          </a:xfrm>
        </p:spPr>
        <p:txBody>
          <a:bodyPr/>
          <a:lstStyle>
            <a:lvl1pPr>
              <a:defRPr baseline="0">
                <a:latin typeface="微软雅黑" panose="020B0503020204020204" charset="-122"/>
                <a:ea typeface="微软雅黑" panose="020B0503020204020204" charset="-122"/>
              </a:defRPr>
            </a:lvl1pPr>
            <a:lvl2pPr>
              <a:defRPr baseline="0">
                <a:latin typeface="微软雅黑" panose="020B0503020204020204" charset="-122"/>
                <a:ea typeface="微软雅黑" panose="020B0503020204020204" charset="-122"/>
              </a:defRPr>
            </a:lvl2pPr>
            <a:lvl3pPr>
              <a:defRPr baseline="0">
                <a:latin typeface="微软雅黑" panose="020B0503020204020204" charset="-122"/>
                <a:ea typeface="微软雅黑" panose="020B0503020204020204" charset="-122"/>
              </a:defRPr>
            </a:lvl3pPr>
            <a:lvl4pPr>
              <a:defRPr baseline="0">
                <a:latin typeface="微软雅黑" panose="020B0503020204020204" charset="-122"/>
                <a:ea typeface="微软雅黑" panose="020B0503020204020204" charset="-122"/>
              </a:defRPr>
            </a:lvl4pPr>
            <a:lvl5pPr>
              <a:defRPr baseline="0">
                <a:latin typeface="微软雅黑" panose="020B0503020204020204" charset="-122"/>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hf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上下">
    <p:spTree>
      <p:nvGrpSpPr>
        <p:cNvPr id="1" name=""/>
        <p:cNvGrpSpPr/>
        <p:nvPr/>
      </p:nvGrpSpPr>
      <p:grpSpPr>
        <a:xfrm>
          <a:off x="0" y="0"/>
          <a:ext cx="0" cy="0"/>
          <a:chOff x="0" y="0"/>
          <a:chExt cx="0" cy="0"/>
        </a:xfrm>
      </p:grpSpPr>
      <p:sp>
        <p:nvSpPr>
          <p:cNvPr id="10" name="矩形 9"/>
          <p:cNvSpPr/>
          <p:nvPr userDrawn="1">
            <p:custDataLst>
              <p:tags r:id="rId2"/>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a:sym typeface="+mn-ea"/>
            </a:endParaRPr>
          </a:p>
        </p:txBody>
      </p:sp>
      <p:grpSp>
        <p:nvGrpSpPr>
          <p:cNvPr id="11" name="组合 10"/>
          <p:cNvGrpSpPr/>
          <p:nvPr userDrawn="1">
            <p:custDataLst>
              <p:tags r:id="rId3"/>
            </p:custDataLst>
          </p:nvPr>
        </p:nvGrpSpPr>
        <p:grpSpPr>
          <a:xfrm>
            <a:off x="11519560" y="604837"/>
            <a:ext cx="370427" cy="1454325"/>
            <a:chOff x="0" y="2530687"/>
            <a:chExt cx="461025" cy="1810019"/>
          </a:xfrm>
        </p:grpSpPr>
        <p:sp>
          <p:nvSpPr>
            <p:cNvPr id="12" name="菱形 11"/>
            <p:cNvSpPr/>
            <p:nvPr userDrawn="1">
              <p:custDataLst>
                <p:tags r:id="rId4"/>
              </p:custDataLst>
            </p:nvPr>
          </p:nvSpPr>
          <p:spPr>
            <a:xfrm>
              <a:off x="0" y="2530687"/>
              <a:ext cx="461025" cy="461025"/>
            </a:xfrm>
            <a:prstGeom prst="diamond">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菱形 12"/>
            <p:cNvSpPr/>
            <p:nvPr userDrawn="1">
              <p:custDataLst>
                <p:tags r:id="rId5"/>
              </p:custDataLst>
            </p:nvPr>
          </p:nvSpPr>
          <p:spPr>
            <a:xfrm>
              <a:off x="0" y="3205184"/>
              <a:ext cx="461025" cy="461025"/>
            </a:xfrm>
            <a:prstGeom prst="diamon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菱形 13"/>
            <p:cNvSpPr/>
            <p:nvPr userDrawn="1">
              <p:custDataLst>
                <p:tags r:id="rId6"/>
              </p:custDataLst>
            </p:nvPr>
          </p:nvSpPr>
          <p:spPr>
            <a:xfrm>
              <a:off x="0" y="3879681"/>
              <a:ext cx="461025" cy="461025"/>
            </a:xfrm>
            <a:prstGeom prst="diamond">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 name="标题 1"/>
          <p:cNvSpPr>
            <a:spLocks noGrp="1"/>
          </p:cNvSpPr>
          <p:nvPr>
            <p:ph type="title"/>
            <p:custDataLst>
              <p:tags r:id="rId7"/>
            </p:custDataLst>
          </p:nvPr>
        </p:nvSpPr>
        <p:spPr>
          <a:xfrm>
            <a:off x="612000" y="781200"/>
            <a:ext cx="10976400" cy="626400"/>
          </a:xfrm>
        </p:spPr>
        <p:txBody>
          <a:bodyPr anchor="ctr"/>
          <a:lstStyle>
            <a:lvl1pPr algn="ctr">
              <a:defRPr sz="3600" baseline="0">
                <a:solidFill>
                  <a:schemeClr val="tx1"/>
                </a:solidFill>
                <a:latin typeface="微软雅黑" panose="020B0503020204020204" charset="-122"/>
                <a:ea typeface="微软雅黑" panose="020B0503020204020204"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dirty="0"/>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fld>
            <a:endParaRPr lang="zh-CN" altLang="en-US" dirty="0"/>
          </a:p>
        </p:txBody>
      </p:sp>
      <p:sp>
        <p:nvSpPr>
          <p:cNvPr id="7" name="文本占位符 6"/>
          <p:cNvSpPr>
            <a:spLocks noGrp="1"/>
          </p:cNvSpPr>
          <p:nvPr>
            <p:ph type="body" sz="quarter" idx="13"/>
            <p:custDataLst>
              <p:tags r:id="rId11"/>
            </p:custDataLst>
          </p:nvPr>
        </p:nvSpPr>
        <p:spPr>
          <a:xfrm>
            <a:off x="612000" y="1659600"/>
            <a:ext cx="10975975" cy="828000"/>
          </a:xfrm>
        </p:spPr>
        <p:txBody>
          <a:bodyPr/>
          <a:lstStyle>
            <a:lvl1pPr algn="ctr">
              <a:defRPr baseline="0">
                <a:solidFill>
                  <a:schemeClr val="tx1"/>
                </a:solidFill>
                <a:latin typeface="微软雅黑" panose="020B0503020204020204" charset="-122"/>
                <a:ea typeface="微软雅黑" panose="020B0503020204020204" charset="-122"/>
              </a:defRPr>
            </a:lvl1pPr>
          </a:lstStyle>
          <a:p>
            <a:pPr lvl="0"/>
            <a:r>
              <a:rPr lang="zh-CN" altLang="en-US" dirty="0"/>
              <a:t>单击此处编辑母版文本样式</a:t>
            </a:r>
            <a:endParaRPr lang="zh-CN" altLang="en-US" dirty="0"/>
          </a:p>
        </p:txBody>
      </p:sp>
      <p:sp>
        <p:nvSpPr>
          <p:cNvPr id="9" name="内容占位符 8"/>
          <p:cNvSpPr>
            <a:spLocks noGrp="1"/>
          </p:cNvSpPr>
          <p:nvPr>
            <p:ph sz="quarter" idx="14"/>
            <p:custDataLst>
              <p:tags r:id="rId12"/>
            </p:custDataLst>
          </p:nvPr>
        </p:nvSpPr>
        <p:spPr>
          <a:xfrm>
            <a:off x="612775" y="2808000"/>
            <a:ext cx="10965600" cy="3430800"/>
          </a:xfrm>
        </p:spPr>
        <p:txBody>
          <a:bodyPr/>
          <a:lstStyle>
            <a:lvl1pPr>
              <a:defRPr baseline="0">
                <a:latin typeface="微软雅黑" panose="020B0503020204020204" charset="-122"/>
                <a:ea typeface="微软雅黑" panose="020B0503020204020204" charset="-122"/>
              </a:defRPr>
            </a:lvl1pPr>
            <a:lvl2pPr>
              <a:defRPr baseline="0">
                <a:latin typeface="微软雅黑" panose="020B0503020204020204" charset="-122"/>
                <a:ea typeface="微软雅黑" panose="020B0503020204020204" charset="-122"/>
              </a:defRPr>
            </a:lvl2pPr>
            <a:lvl3pPr>
              <a:defRPr baseline="0">
                <a:latin typeface="微软雅黑" panose="020B0503020204020204" charset="-122"/>
                <a:ea typeface="微软雅黑" panose="020B0503020204020204" charset="-122"/>
              </a:defRPr>
            </a:lvl3pPr>
            <a:lvl4pPr>
              <a:defRPr baseline="0">
                <a:latin typeface="微软雅黑" panose="020B0503020204020204" charset="-122"/>
                <a:ea typeface="微软雅黑" panose="020B0503020204020204" charset="-122"/>
              </a:defRPr>
            </a:lvl4pPr>
            <a:lvl5pPr>
              <a:defRPr baseline="0">
                <a:latin typeface="微软雅黑" panose="020B0503020204020204" charset="-122"/>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hf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下上">
    <p:spTree>
      <p:nvGrpSpPr>
        <p:cNvPr id="1" name=""/>
        <p:cNvGrpSpPr/>
        <p:nvPr/>
      </p:nvGrpSpPr>
      <p:grpSpPr>
        <a:xfrm>
          <a:off x="0" y="0"/>
          <a:ext cx="0" cy="0"/>
          <a:chOff x="0" y="0"/>
          <a:chExt cx="0" cy="0"/>
        </a:xfrm>
      </p:grpSpPr>
      <p:grpSp>
        <p:nvGrpSpPr>
          <p:cNvPr id="14" name="组合 13"/>
          <p:cNvGrpSpPr/>
          <p:nvPr userDrawn="1">
            <p:custDataLst>
              <p:tags r:id="rId2"/>
            </p:custDataLst>
          </p:nvPr>
        </p:nvGrpSpPr>
        <p:grpSpPr>
          <a:xfrm flipH="1">
            <a:off x="605155" y="817245"/>
            <a:ext cx="963295" cy="286385"/>
            <a:chOff x="10308053" y="191367"/>
            <a:chExt cx="1596547" cy="474611"/>
          </a:xfrm>
        </p:grpSpPr>
        <p:sp>
          <p:nvSpPr>
            <p:cNvPr id="15" name="菱形 14"/>
            <p:cNvSpPr/>
            <p:nvPr userDrawn="1">
              <p:custDataLst>
                <p:tags r:id="rId3"/>
              </p:custDataLst>
            </p:nvPr>
          </p:nvSpPr>
          <p:spPr>
            <a:xfrm rot="5400000">
              <a:off x="11443575" y="191367"/>
              <a:ext cx="461025" cy="461025"/>
            </a:xfrm>
            <a:prstGeom prst="diamond">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菱形 15"/>
            <p:cNvSpPr/>
            <p:nvPr userDrawn="1">
              <p:custDataLst>
                <p:tags r:id="rId4"/>
              </p:custDataLst>
            </p:nvPr>
          </p:nvSpPr>
          <p:spPr>
            <a:xfrm rot="5400000">
              <a:off x="10875814" y="204953"/>
              <a:ext cx="461025" cy="461025"/>
            </a:xfrm>
            <a:prstGeom prst="diamon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7" name="菱形 16"/>
            <p:cNvSpPr/>
            <p:nvPr userDrawn="1">
              <p:custDataLst>
                <p:tags r:id="rId5"/>
              </p:custDataLst>
            </p:nvPr>
          </p:nvSpPr>
          <p:spPr>
            <a:xfrm rot="5400000">
              <a:off x="10308053" y="204953"/>
              <a:ext cx="461025" cy="461025"/>
            </a:xfrm>
            <a:prstGeom prst="diamond">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10" name="组合 9"/>
          <p:cNvGrpSpPr/>
          <p:nvPr userDrawn="1">
            <p:custDataLst>
              <p:tags r:id="rId6"/>
            </p:custDataLst>
          </p:nvPr>
        </p:nvGrpSpPr>
        <p:grpSpPr>
          <a:xfrm>
            <a:off x="10617835" y="826135"/>
            <a:ext cx="963295" cy="286385"/>
            <a:chOff x="10308053" y="191367"/>
            <a:chExt cx="1596547" cy="474611"/>
          </a:xfrm>
        </p:grpSpPr>
        <p:sp>
          <p:nvSpPr>
            <p:cNvPr id="11" name="菱形 10"/>
            <p:cNvSpPr/>
            <p:nvPr userDrawn="1">
              <p:custDataLst>
                <p:tags r:id="rId7"/>
              </p:custDataLst>
            </p:nvPr>
          </p:nvSpPr>
          <p:spPr>
            <a:xfrm rot="5400000">
              <a:off x="11443575" y="191367"/>
              <a:ext cx="461025" cy="461025"/>
            </a:xfrm>
            <a:prstGeom prst="diamond">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菱形 11"/>
            <p:cNvSpPr/>
            <p:nvPr userDrawn="1">
              <p:custDataLst>
                <p:tags r:id="rId8"/>
              </p:custDataLst>
            </p:nvPr>
          </p:nvSpPr>
          <p:spPr>
            <a:xfrm rot="5400000">
              <a:off x="10875814" y="204953"/>
              <a:ext cx="461025" cy="461025"/>
            </a:xfrm>
            <a:prstGeom prst="diamon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菱形 12"/>
            <p:cNvSpPr/>
            <p:nvPr userDrawn="1">
              <p:custDataLst>
                <p:tags r:id="rId9"/>
              </p:custDataLst>
            </p:nvPr>
          </p:nvSpPr>
          <p:spPr>
            <a:xfrm rot="5400000">
              <a:off x="10308053" y="204953"/>
              <a:ext cx="461025" cy="461025"/>
            </a:xfrm>
            <a:prstGeom prst="diamond">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8" name="矩形 7"/>
          <p:cNvSpPr/>
          <p:nvPr userDrawn="1">
            <p:custDataLst>
              <p:tags r:id="rId10"/>
            </p:custDataLst>
          </p:nvPr>
        </p:nvSpPr>
        <p:spPr>
          <a:xfrm>
            <a:off x="-3175"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a:sym typeface="+mn-ea"/>
            </a:endParaRPr>
          </a:p>
        </p:txBody>
      </p:sp>
      <p:sp>
        <p:nvSpPr>
          <p:cNvPr id="2" name="标题 1"/>
          <p:cNvSpPr>
            <a:spLocks noGrp="1"/>
          </p:cNvSpPr>
          <p:nvPr>
            <p:ph type="title"/>
            <p:custDataLst>
              <p:tags r:id="rId11"/>
            </p:custDataLst>
          </p:nvPr>
        </p:nvSpPr>
        <p:spPr>
          <a:xfrm>
            <a:off x="604800" y="669600"/>
            <a:ext cx="10976400" cy="565200"/>
          </a:xfrm>
        </p:spPr>
        <p:txBody>
          <a:bodyPr anchor="ctr"/>
          <a:lstStyle>
            <a:lvl1pPr algn="ctr">
              <a:defRPr sz="3200" baseline="0">
                <a:latin typeface="微软雅黑" panose="020B0503020204020204" charset="-122"/>
                <a:ea typeface="微软雅黑" panose="020B0503020204020204"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1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13"/>
            </p:custDataLst>
          </p:nvPr>
        </p:nvSpPr>
        <p:spPr/>
        <p:txBody>
          <a:bodyPr/>
          <a:lstStyle/>
          <a:p>
            <a:endParaRPr lang="zh-CN" altLang="en-US" dirty="0"/>
          </a:p>
        </p:txBody>
      </p:sp>
      <p:sp>
        <p:nvSpPr>
          <p:cNvPr id="5" name="灯片编号占位符 4"/>
          <p:cNvSpPr>
            <a:spLocks noGrp="1"/>
          </p:cNvSpPr>
          <p:nvPr>
            <p:ph type="sldNum" sz="quarter" idx="12"/>
            <p:custDataLst>
              <p:tags r:id="rId14"/>
            </p:custDataLst>
          </p:nvPr>
        </p:nvSpPr>
        <p:spPr/>
        <p:txBody>
          <a:bodyPr/>
          <a:lstStyle/>
          <a:p>
            <a:fld id="{49AE70B2-8BF9-45C0-BB95-33D1B9D3A854}" type="slidenum">
              <a:rPr lang="zh-CN" altLang="en-US" smtClean="0"/>
            </a:fld>
            <a:endParaRPr lang="zh-CN" altLang="en-US" dirty="0"/>
          </a:p>
        </p:txBody>
      </p:sp>
      <p:sp>
        <p:nvSpPr>
          <p:cNvPr id="7" name="内容占位符 6"/>
          <p:cNvSpPr>
            <a:spLocks noGrp="1"/>
          </p:cNvSpPr>
          <p:nvPr>
            <p:ph sz="quarter" idx="13"/>
            <p:custDataLst>
              <p:tags r:id="rId15"/>
            </p:custDataLst>
          </p:nvPr>
        </p:nvSpPr>
        <p:spPr>
          <a:xfrm>
            <a:off x="604837" y="1681200"/>
            <a:ext cx="10990800" cy="3211200"/>
          </a:xfrm>
        </p:spPr>
        <p:txBody>
          <a:bodyPr/>
          <a:lstStyle>
            <a:lvl1pPr>
              <a:defRPr baseline="0">
                <a:latin typeface="微软雅黑" panose="020B0503020204020204" charset="-122"/>
                <a:ea typeface="微软雅黑" panose="020B0503020204020204" charset="-122"/>
              </a:defRPr>
            </a:lvl1pPr>
            <a:lvl2pPr>
              <a:defRPr baseline="0">
                <a:latin typeface="微软雅黑" panose="020B0503020204020204" charset="-122"/>
                <a:ea typeface="微软雅黑" panose="020B0503020204020204" charset="-122"/>
              </a:defRPr>
            </a:lvl2pPr>
            <a:lvl3pPr>
              <a:defRPr baseline="0">
                <a:latin typeface="微软雅黑" panose="020B0503020204020204" charset="-122"/>
                <a:ea typeface="微软雅黑" panose="020B0503020204020204" charset="-122"/>
              </a:defRPr>
            </a:lvl3pPr>
            <a:lvl4pPr>
              <a:defRPr baseline="0">
                <a:latin typeface="微软雅黑" panose="020B0503020204020204" charset="-122"/>
                <a:ea typeface="微软雅黑" panose="020B0503020204020204" charset="-122"/>
              </a:defRPr>
            </a:lvl4pPr>
            <a:lvl5pPr>
              <a:defRPr baseline="0">
                <a:latin typeface="微软雅黑" panose="020B0503020204020204" charset="-122"/>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9" name="文本占位符 8"/>
          <p:cNvSpPr>
            <a:spLocks noGrp="1"/>
          </p:cNvSpPr>
          <p:nvPr>
            <p:ph type="body" sz="quarter" idx="14"/>
            <p:custDataLst>
              <p:tags r:id="rId16"/>
            </p:custDataLst>
          </p:nvPr>
        </p:nvSpPr>
        <p:spPr>
          <a:xfrm>
            <a:off x="594000" y="5180400"/>
            <a:ext cx="11001600" cy="1011600"/>
          </a:xfrm>
        </p:spPr>
        <p:txBody>
          <a:bodyPr/>
          <a:lstStyle>
            <a:lvl1pPr>
              <a:defRPr baseline="0">
                <a:solidFill>
                  <a:schemeClr val="tx1"/>
                </a:solidFill>
                <a:latin typeface="微软雅黑" panose="020B0503020204020204" charset="-122"/>
                <a:ea typeface="微软雅黑" panose="020B0503020204020204" charset="-122"/>
              </a:defRPr>
            </a:lvl1pPr>
          </a:lstStyle>
          <a:p>
            <a:pPr lvl="0"/>
            <a:r>
              <a:rPr lang="zh-CN" altLang="en-US" dirty="0"/>
              <a:t>单击此处编辑母版文本样式</a:t>
            </a:r>
            <a:endParaRPr lang="zh-CN" altLang="en-US" dirty="0"/>
          </a:p>
        </p:txBody>
      </p:sp>
    </p:spTree>
  </p:cSld>
  <p:clrMapOvr>
    <a:masterClrMapping/>
  </p:clrMapOvr>
  <p:hf hdr="0" ftr="0" dt="0"/>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导航">
    <p:spTree>
      <p:nvGrpSpPr>
        <p:cNvPr id="1" name=""/>
        <p:cNvGrpSpPr/>
        <p:nvPr/>
      </p:nvGrpSpPr>
      <p:grpSpPr>
        <a:xfrm>
          <a:off x="0" y="0"/>
          <a:ext cx="0" cy="0"/>
          <a:chOff x="0" y="0"/>
          <a:chExt cx="0" cy="0"/>
        </a:xfrm>
      </p:grpSpPr>
      <p:grpSp>
        <p:nvGrpSpPr>
          <p:cNvPr id="6" name="组合 5"/>
          <p:cNvGrpSpPr/>
          <p:nvPr userDrawn="1">
            <p:custDataLst>
              <p:tags r:id="rId2"/>
            </p:custDataLst>
          </p:nvPr>
        </p:nvGrpSpPr>
        <p:grpSpPr>
          <a:xfrm>
            <a:off x="10271180" y="6112527"/>
            <a:ext cx="1596547" cy="474611"/>
            <a:chOff x="10308053" y="191367"/>
            <a:chExt cx="1596547" cy="474611"/>
          </a:xfrm>
        </p:grpSpPr>
        <p:sp>
          <p:nvSpPr>
            <p:cNvPr id="14" name="菱形 13"/>
            <p:cNvSpPr/>
            <p:nvPr userDrawn="1">
              <p:custDataLst>
                <p:tags r:id="rId3"/>
              </p:custDataLst>
            </p:nvPr>
          </p:nvSpPr>
          <p:spPr>
            <a:xfrm rot="5400000">
              <a:off x="11443575" y="191367"/>
              <a:ext cx="461025" cy="461025"/>
            </a:xfrm>
            <a:prstGeom prst="diamond">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菱形 14"/>
            <p:cNvSpPr/>
            <p:nvPr userDrawn="1">
              <p:custDataLst>
                <p:tags r:id="rId4"/>
              </p:custDataLst>
            </p:nvPr>
          </p:nvSpPr>
          <p:spPr>
            <a:xfrm rot="5400000">
              <a:off x="10875814" y="204953"/>
              <a:ext cx="461025" cy="461025"/>
            </a:xfrm>
            <a:prstGeom prst="diamon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菱形 15"/>
            <p:cNvSpPr/>
            <p:nvPr userDrawn="1">
              <p:custDataLst>
                <p:tags r:id="rId5"/>
              </p:custDataLst>
            </p:nvPr>
          </p:nvSpPr>
          <p:spPr>
            <a:xfrm rot="5400000">
              <a:off x="10308053" y="204953"/>
              <a:ext cx="461025" cy="461025"/>
            </a:xfrm>
            <a:prstGeom prst="diamond">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0" name="矩形 9"/>
          <p:cNvSpPr/>
          <p:nvPr userDrawn="1">
            <p:custDataLst>
              <p:tags r:id="rId6"/>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a:sym typeface="+mn-ea"/>
            </a:endParaRPr>
          </a:p>
        </p:txBody>
      </p:sp>
      <p:sp>
        <p:nvSpPr>
          <p:cNvPr id="2" name="标题 1"/>
          <p:cNvSpPr>
            <a:spLocks noGrp="1"/>
          </p:cNvSpPr>
          <p:nvPr>
            <p:ph type="title"/>
            <p:custDataLst>
              <p:tags r:id="rId7"/>
            </p:custDataLst>
          </p:nvPr>
        </p:nvSpPr>
        <p:spPr>
          <a:xfrm>
            <a:off x="579600" y="237600"/>
            <a:ext cx="11037600" cy="441964"/>
          </a:xfrm>
        </p:spPr>
        <p:txBody>
          <a:bodyPr/>
          <a:lstStyle>
            <a:lvl1pPr>
              <a:defRPr baseline="0">
                <a:solidFill>
                  <a:schemeClr val="tx1"/>
                </a:solidFill>
                <a:latin typeface="微软雅黑" panose="020B0503020204020204" charset="-122"/>
                <a:ea typeface="微软雅黑" panose="020B0503020204020204"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dirty="0"/>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fld>
            <a:endParaRPr lang="zh-CN" altLang="en-US" dirty="0"/>
          </a:p>
        </p:txBody>
      </p:sp>
      <p:sp>
        <p:nvSpPr>
          <p:cNvPr id="7" name="内容占位符 6"/>
          <p:cNvSpPr>
            <a:spLocks noGrp="1"/>
          </p:cNvSpPr>
          <p:nvPr>
            <p:ph sz="quarter" idx="13"/>
            <p:custDataLst>
              <p:tags r:id="rId11"/>
            </p:custDataLst>
          </p:nvPr>
        </p:nvSpPr>
        <p:spPr>
          <a:xfrm>
            <a:off x="579600" y="1663200"/>
            <a:ext cx="5342400" cy="2894400"/>
          </a:xfrm>
        </p:spPr>
        <p:txBody>
          <a:bodyPr/>
          <a:lstStyle>
            <a:lvl1pPr>
              <a:defRPr baseline="0">
                <a:latin typeface="微软雅黑" panose="020B0503020204020204" charset="-122"/>
                <a:ea typeface="微软雅黑" panose="020B0503020204020204" charset="-122"/>
              </a:defRPr>
            </a:lvl1pPr>
            <a:lvl2pPr>
              <a:defRPr baseline="0">
                <a:latin typeface="微软雅黑" panose="020B0503020204020204" charset="-122"/>
                <a:ea typeface="微软雅黑" panose="020B0503020204020204" charset="-122"/>
              </a:defRPr>
            </a:lvl2pPr>
            <a:lvl3pPr>
              <a:defRPr baseline="0">
                <a:latin typeface="微软雅黑" panose="020B0503020204020204" charset="-122"/>
                <a:ea typeface="微软雅黑" panose="020B0503020204020204" charset="-122"/>
              </a:defRPr>
            </a:lvl3pPr>
            <a:lvl4pPr>
              <a:defRPr baseline="0">
                <a:latin typeface="微软雅黑" panose="020B0503020204020204" charset="-122"/>
                <a:ea typeface="微软雅黑" panose="020B0503020204020204" charset="-122"/>
              </a:defRPr>
            </a:lvl4pPr>
            <a:lvl5pPr>
              <a:defRPr baseline="0">
                <a:latin typeface="微软雅黑" panose="020B0503020204020204" charset="-122"/>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9" name="内容占位符 8"/>
          <p:cNvSpPr>
            <a:spLocks noGrp="1"/>
          </p:cNvSpPr>
          <p:nvPr>
            <p:ph sz="quarter" idx="14"/>
            <p:custDataLst>
              <p:tags r:id="rId12"/>
            </p:custDataLst>
          </p:nvPr>
        </p:nvSpPr>
        <p:spPr>
          <a:xfrm>
            <a:off x="6242400" y="1663200"/>
            <a:ext cx="5367600" cy="2894400"/>
          </a:xfrm>
        </p:spPr>
        <p:txBody>
          <a:bodyPr/>
          <a:lstStyle>
            <a:lvl1pPr>
              <a:defRPr baseline="0">
                <a:latin typeface="微软雅黑" panose="020B0503020204020204" charset="-122"/>
                <a:ea typeface="微软雅黑" panose="020B0503020204020204" charset="-122"/>
              </a:defRPr>
            </a:lvl1pPr>
            <a:lvl2pPr>
              <a:defRPr baseline="0">
                <a:latin typeface="微软雅黑" panose="020B0503020204020204" charset="-122"/>
                <a:ea typeface="微软雅黑" panose="020B0503020204020204" charset="-122"/>
              </a:defRPr>
            </a:lvl2pPr>
            <a:lvl3pPr>
              <a:defRPr baseline="0">
                <a:latin typeface="微软雅黑" panose="020B0503020204020204" charset="-122"/>
                <a:ea typeface="微软雅黑" panose="020B0503020204020204" charset="-122"/>
              </a:defRPr>
            </a:lvl3pPr>
            <a:lvl4pPr>
              <a:defRPr baseline="0">
                <a:latin typeface="微软雅黑" panose="020B0503020204020204" charset="-122"/>
                <a:ea typeface="微软雅黑" panose="020B0503020204020204" charset="-122"/>
              </a:defRPr>
            </a:lvl4pPr>
            <a:lvl5pPr>
              <a:defRPr baseline="0">
                <a:latin typeface="微软雅黑" panose="020B0503020204020204" charset="-122"/>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11" name="文本占位符 10"/>
          <p:cNvSpPr>
            <a:spLocks noGrp="1"/>
          </p:cNvSpPr>
          <p:nvPr>
            <p:ph type="body" sz="quarter" idx="15"/>
            <p:custDataLst>
              <p:tags r:id="rId13"/>
            </p:custDataLst>
          </p:nvPr>
        </p:nvSpPr>
        <p:spPr>
          <a:xfrm>
            <a:off x="572400" y="4816800"/>
            <a:ext cx="5342400" cy="781200"/>
          </a:xfrm>
        </p:spPr>
        <p:txBody>
          <a:bodyPr/>
          <a:lstStyle>
            <a:lvl1pPr>
              <a:defRPr baseline="0">
                <a:latin typeface="微软雅黑" panose="020B0503020204020204" charset="-122"/>
                <a:ea typeface="微软雅黑" panose="020B0503020204020204" charset="-122"/>
              </a:defRPr>
            </a:lvl1pPr>
          </a:lstStyle>
          <a:p>
            <a:pPr lvl="0"/>
            <a:r>
              <a:rPr lang="zh-CN" altLang="en-US" dirty="0"/>
              <a:t>单击此处编辑母版文本样式</a:t>
            </a:r>
            <a:endParaRPr lang="zh-CN" altLang="en-US" dirty="0"/>
          </a:p>
        </p:txBody>
      </p:sp>
      <p:sp>
        <p:nvSpPr>
          <p:cNvPr id="13" name="文本占位符 12"/>
          <p:cNvSpPr>
            <a:spLocks noGrp="1"/>
          </p:cNvSpPr>
          <p:nvPr>
            <p:ph type="body" sz="quarter" idx="16"/>
            <p:custDataLst>
              <p:tags r:id="rId14"/>
            </p:custDataLst>
          </p:nvPr>
        </p:nvSpPr>
        <p:spPr>
          <a:xfrm>
            <a:off x="6253200" y="4813200"/>
            <a:ext cx="5367600" cy="781200"/>
          </a:xfrm>
        </p:spPr>
        <p:txBody>
          <a:bodyPr/>
          <a:lstStyle>
            <a:lvl1pPr>
              <a:defRPr baseline="0">
                <a:latin typeface="微软雅黑" panose="020B0503020204020204" charset="-122"/>
                <a:ea typeface="微软雅黑" panose="020B0503020204020204" charset="-122"/>
              </a:defRPr>
            </a:lvl1pPr>
          </a:lstStyle>
          <a:p>
            <a:pPr lvl="0"/>
            <a:r>
              <a:rPr lang="zh-CN" altLang="en-US" dirty="0"/>
              <a:t>单击此处编辑母版文本样式</a:t>
            </a:r>
            <a:endParaRPr lang="zh-CN" altLang="en-US" dirty="0"/>
          </a:p>
        </p:txBody>
      </p:sp>
    </p:spTree>
  </p:cSld>
  <p:clrMapOvr>
    <a:masterClrMapping/>
  </p:clrMapOvr>
  <p:hf hdr="0" ftr="0" dt="0"/>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腰带">
    <p:bg>
      <p:bgPr>
        <a:solidFill>
          <a:schemeClr val="tx2"/>
        </a:solidFill>
        <a:effectLst/>
      </p:bgPr>
    </p:bg>
    <p:spTree>
      <p:nvGrpSpPr>
        <p:cNvPr id="1" name=""/>
        <p:cNvGrpSpPr/>
        <p:nvPr/>
      </p:nvGrpSpPr>
      <p:grpSpPr>
        <a:xfrm>
          <a:off x="0" y="0"/>
          <a:ext cx="0" cy="0"/>
          <a:chOff x="0" y="0"/>
          <a:chExt cx="0" cy="0"/>
        </a:xfrm>
      </p:grpSpPr>
      <p:sp>
        <p:nvSpPr>
          <p:cNvPr id="10" name="矩形 9"/>
          <p:cNvSpPr/>
          <p:nvPr userDrawn="1">
            <p:custDataLst>
              <p:tags r:id="rId2"/>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a:sym typeface="+mn-ea"/>
            </a:endParaRPr>
          </a:p>
        </p:txBody>
      </p:sp>
      <p:grpSp>
        <p:nvGrpSpPr>
          <p:cNvPr id="12" name="组合 11"/>
          <p:cNvGrpSpPr/>
          <p:nvPr userDrawn="1">
            <p:custDataLst>
              <p:tags r:id="rId3"/>
            </p:custDataLst>
          </p:nvPr>
        </p:nvGrpSpPr>
        <p:grpSpPr>
          <a:xfrm>
            <a:off x="0" y="2530475"/>
            <a:ext cx="461010" cy="1809750"/>
            <a:chOff x="0" y="2530687"/>
            <a:chExt cx="461025" cy="1810019"/>
          </a:xfrm>
        </p:grpSpPr>
        <p:sp>
          <p:nvSpPr>
            <p:cNvPr id="6" name="菱形 5"/>
            <p:cNvSpPr/>
            <p:nvPr userDrawn="1">
              <p:custDataLst>
                <p:tags r:id="rId4"/>
              </p:custDataLst>
            </p:nvPr>
          </p:nvSpPr>
          <p:spPr>
            <a:xfrm>
              <a:off x="0" y="2530687"/>
              <a:ext cx="461025" cy="461025"/>
            </a:xfrm>
            <a:prstGeom prst="diamond">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菱形 8"/>
            <p:cNvSpPr/>
            <p:nvPr userDrawn="1">
              <p:custDataLst>
                <p:tags r:id="rId5"/>
              </p:custDataLst>
            </p:nvPr>
          </p:nvSpPr>
          <p:spPr>
            <a:xfrm>
              <a:off x="0" y="3205184"/>
              <a:ext cx="461025" cy="461025"/>
            </a:xfrm>
            <a:prstGeom prst="diamon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菱形 10"/>
            <p:cNvSpPr/>
            <p:nvPr userDrawn="1">
              <p:custDataLst>
                <p:tags r:id="rId6"/>
              </p:custDataLst>
            </p:nvPr>
          </p:nvSpPr>
          <p:spPr>
            <a:xfrm>
              <a:off x="0" y="3879681"/>
              <a:ext cx="461025" cy="461025"/>
            </a:xfrm>
            <a:prstGeom prst="diamond">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13" name="组合 12"/>
          <p:cNvGrpSpPr/>
          <p:nvPr userDrawn="1">
            <p:custDataLst>
              <p:tags r:id="rId7"/>
            </p:custDataLst>
          </p:nvPr>
        </p:nvGrpSpPr>
        <p:grpSpPr>
          <a:xfrm>
            <a:off x="11730990" y="2524125"/>
            <a:ext cx="461010" cy="1809750"/>
            <a:chOff x="0" y="2530687"/>
            <a:chExt cx="461025" cy="1810019"/>
          </a:xfrm>
        </p:grpSpPr>
        <p:sp>
          <p:nvSpPr>
            <p:cNvPr id="14" name="菱形 13"/>
            <p:cNvSpPr/>
            <p:nvPr userDrawn="1">
              <p:custDataLst>
                <p:tags r:id="rId8"/>
              </p:custDataLst>
            </p:nvPr>
          </p:nvSpPr>
          <p:spPr>
            <a:xfrm>
              <a:off x="0" y="2530687"/>
              <a:ext cx="461025" cy="461025"/>
            </a:xfrm>
            <a:prstGeom prst="diamond">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菱形 14"/>
            <p:cNvSpPr/>
            <p:nvPr userDrawn="1">
              <p:custDataLst>
                <p:tags r:id="rId9"/>
              </p:custDataLst>
            </p:nvPr>
          </p:nvSpPr>
          <p:spPr>
            <a:xfrm>
              <a:off x="0" y="3205184"/>
              <a:ext cx="461025" cy="461025"/>
            </a:xfrm>
            <a:prstGeom prst="diamon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菱形 15"/>
            <p:cNvSpPr/>
            <p:nvPr userDrawn="1">
              <p:custDataLst>
                <p:tags r:id="rId10"/>
              </p:custDataLst>
            </p:nvPr>
          </p:nvSpPr>
          <p:spPr>
            <a:xfrm>
              <a:off x="0" y="3879681"/>
              <a:ext cx="461025" cy="461025"/>
            </a:xfrm>
            <a:prstGeom prst="diamond">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 name="标题 1"/>
          <p:cNvSpPr>
            <a:spLocks noGrp="1"/>
          </p:cNvSpPr>
          <p:nvPr>
            <p:ph type="title" hasCustomPrompt="1"/>
            <p:custDataLst>
              <p:tags r:id="rId11"/>
            </p:custDataLst>
          </p:nvPr>
        </p:nvSpPr>
        <p:spPr>
          <a:xfrm>
            <a:off x="1522800" y="1339200"/>
            <a:ext cx="9144000" cy="2386800"/>
          </a:xfrm>
        </p:spPr>
        <p:txBody>
          <a:bodyPr anchor="b"/>
          <a:lstStyle>
            <a:lvl1pPr algn="ctr">
              <a:defRPr sz="6000" baseline="0">
                <a:solidFill>
                  <a:schemeClr val="tx1"/>
                </a:solidFill>
                <a:latin typeface="微软雅黑" panose="020B0503020204020204" charset="-122"/>
                <a:ea typeface="微软雅黑" panose="020B0503020204020204" charset="-122"/>
              </a:defRPr>
            </a:lvl1pPr>
          </a:lstStyle>
          <a:p>
            <a:r>
              <a:rPr lang="zh-CN" altLang="en-US" dirty="0"/>
              <a:t>单击此处编辑标题</a:t>
            </a:r>
            <a:endParaRPr lang="zh-CN" altLang="en-US" dirty="0"/>
          </a:p>
        </p:txBody>
      </p:sp>
      <p:sp>
        <p:nvSpPr>
          <p:cNvPr id="3" name="日期占位符 2"/>
          <p:cNvSpPr>
            <a:spLocks noGrp="1"/>
          </p:cNvSpPr>
          <p:nvPr>
            <p:ph type="dt" sz="half" idx="10"/>
            <p:custDataLst>
              <p:tags r:id="rId1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13"/>
            </p:custDataLst>
          </p:nvPr>
        </p:nvSpPr>
        <p:spPr/>
        <p:txBody>
          <a:bodyPr/>
          <a:lstStyle/>
          <a:p>
            <a:endParaRPr lang="zh-CN" altLang="en-US" dirty="0"/>
          </a:p>
        </p:txBody>
      </p:sp>
      <p:sp>
        <p:nvSpPr>
          <p:cNvPr id="5" name="灯片编号占位符 4"/>
          <p:cNvSpPr>
            <a:spLocks noGrp="1"/>
          </p:cNvSpPr>
          <p:nvPr>
            <p:ph type="sldNum" sz="quarter" idx="12"/>
            <p:custDataLst>
              <p:tags r:id="rId14"/>
            </p:custDataLst>
          </p:nvPr>
        </p:nvSpPr>
        <p:spPr/>
        <p:txBody>
          <a:bodyPr/>
          <a:lstStyle/>
          <a:p>
            <a:fld id="{49AE70B2-8BF9-45C0-BB95-33D1B9D3A854}" type="slidenum">
              <a:rPr lang="zh-CN" altLang="en-US" smtClean="0"/>
            </a:fld>
            <a:endParaRPr lang="zh-CN" altLang="en-US" dirty="0"/>
          </a:p>
        </p:txBody>
      </p:sp>
      <p:sp>
        <p:nvSpPr>
          <p:cNvPr id="7" name="文本占位符 6"/>
          <p:cNvSpPr>
            <a:spLocks noGrp="1"/>
          </p:cNvSpPr>
          <p:nvPr>
            <p:ph type="body" sz="quarter" idx="13"/>
            <p:custDataLst>
              <p:tags r:id="rId15"/>
            </p:custDataLst>
          </p:nvPr>
        </p:nvSpPr>
        <p:spPr>
          <a:xfrm>
            <a:off x="1522413" y="3862800"/>
            <a:ext cx="9144000" cy="1656000"/>
          </a:xfrm>
        </p:spPr>
        <p:txBody>
          <a:bodyPr/>
          <a:lstStyle>
            <a:lvl1pPr algn="ctr">
              <a:defRPr baseline="0">
                <a:solidFill>
                  <a:schemeClr val="tx1"/>
                </a:solidFill>
                <a:latin typeface="微软雅黑" panose="020B0503020204020204" charset="-122"/>
                <a:ea typeface="微软雅黑" panose="020B0503020204020204" charset="-122"/>
              </a:defRPr>
            </a:lvl1pPr>
          </a:lstStyle>
          <a:p>
            <a:pPr lvl="0"/>
            <a:r>
              <a:rPr lang="zh-CN" altLang="en-US" dirty="0"/>
              <a:t>单击此处编辑母版文本样式</a:t>
            </a:r>
            <a:endParaRPr lang="zh-CN" altLang="en-US" dirty="0"/>
          </a:p>
        </p:txBody>
      </p:sp>
    </p:spTree>
  </p:cSld>
  <p:clrMapOvr>
    <a:masterClrMapping/>
  </p:clrMapOvr>
  <p:hf hdr="0" ftr="0" dt="0"/>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1" Type="http://schemas.openxmlformats.org/officeDocument/2006/relationships/theme" Target="../theme/theme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9" Type="http://schemas.openxmlformats.org/officeDocument/2006/relationships/slideLayout" Target="../slideLayouts/slideLayout19.xml"/><Relationship Id="rId8" Type="http://schemas.openxmlformats.org/officeDocument/2006/relationships/slideLayout" Target="../slideLayouts/slideLayout18.xml"/><Relationship Id="rId7" Type="http://schemas.openxmlformats.org/officeDocument/2006/relationships/slideLayout" Target="../slideLayouts/slideLayout17.xml"/><Relationship Id="rId6" Type="http://schemas.openxmlformats.org/officeDocument/2006/relationships/slideLayout" Target="../slideLayouts/slideLayout16.xml"/><Relationship Id="rId5" Type="http://schemas.openxmlformats.org/officeDocument/2006/relationships/slideLayout" Target="../slideLayouts/slideLayout15.xml"/><Relationship Id="rId4" Type="http://schemas.openxmlformats.org/officeDocument/2006/relationships/slideLayout" Target="../slideLayouts/slideLayout14.xml"/><Relationship Id="rId3" Type="http://schemas.openxmlformats.org/officeDocument/2006/relationships/slideLayout" Target="../slideLayouts/slideLayout13.xml"/><Relationship Id="rId25" Type="http://schemas.openxmlformats.org/officeDocument/2006/relationships/theme" Target="../theme/theme2.xml"/><Relationship Id="rId24" Type="http://schemas.openxmlformats.org/officeDocument/2006/relationships/tags" Target="../tags/tag181.xml"/><Relationship Id="rId23" Type="http://schemas.openxmlformats.org/officeDocument/2006/relationships/tags" Target="../tags/tag180.xml"/><Relationship Id="rId22" Type="http://schemas.openxmlformats.org/officeDocument/2006/relationships/tags" Target="../tags/tag179.xml"/><Relationship Id="rId21" Type="http://schemas.openxmlformats.org/officeDocument/2006/relationships/tags" Target="../tags/tag178.xml"/><Relationship Id="rId20" Type="http://schemas.openxmlformats.org/officeDocument/2006/relationships/tags" Target="../tags/tag177.xml"/><Relationship Id="rId2" Type="http://schemas.openxmlformats.org/officeDocument/2006/relationships/slideLayout" Target="../slideLayouts/slideLayout12.xml"/><Relationship Id="rId19" Type="http://schemas.openxmlformats.org/officeDocument/2006/relationships/tags" Target="../tags/tag176.xml"/><Relationship Id="rId18" Type="http://schemas.openxmlformats.org/officeDocument/2006/relationships/slideLayout" Target="../slideLayouts/slideLayout28.xml"/><Relationship Id="rId17" Type="http://schemas.openxmlformats.org/officeDocument/2006/relationships/slideLayout" Target="../slideLayouts/slideLayout27.xml"/><Relationship Id="rId16" Type="http://schemas.openxmlformats.org/officeDocument/2006/relationships/slideLayout" Target="../slideLayouts/slideLayout26.xml"/><Relationship Id="rId15" Type="http://schemas.openxmlformats.org/officeDocument/2006/relationships/slideLayout" Target="../slideLayouts/slideLayout25.xml"/><Relationship Id="rId14" Type="http://schemas.openxmlformats.org/officeDocument/2006/relationships/slideLayout" Target="../slideLayouts/slideLayout24.xml"/><Relationship Id="rId13" Type="http://schemas.openxmlformats.org/officeDocument/2006/relationships/slideLayout" Target="../slideLayouts/slideLayout23.xml"/><Relationship Id="rId12" Type="http://schemas.openxmlformats.org/officeDocument/2006/relationships/slideLayout" Target="../slideLayouts/slideLayout22.xml"/><Relationship Id="rId11" Type="http://schemas.openxmlformats.org/officeDocument/2006/relationships/slideLayout" Target="../slideLayouts/slideLayout21.xml"/><Relationship Id="rId10" Type="http://schemas.openxmlformats.org/officeDocument/2006/relationships/slideLayout" Target="../slideLayouts/slideLayout20.xml"/><Relationship Id="rId1"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dirty="0"/>
              <a:t>单击此处编辑母版标题样式</a:t>
            </a:r>
            <a:endParaRPr lang="zh-CN" altLang="en-US" dirty="0"/>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normAutofit/>
          </a:bodyPr>
          <a:lstStyle>
            <a:lvl1pPr algn="l">
              <a:defRPr sz="1200">
                <a:solidFill>
                  <a:schemeClr val="tx1">
                    <a:tint val="75000"/>
                  </a:schemeClr>
                </a:solidFill>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normAutofit/>
          </a:bodyP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normAutofit/>
          </a:bodyPr>
          <a:lstStyle>
            <a:lvl1pPr algn="r">
              <a:defRPr sz="1200">
                <a:solidFill>
                  <a:schemeClr val="tx1">
                    <a:tint val="75000"/>
                  </a:schemeClr>
                </a:solidFill>
              </a:defRPr>
            </a:lvl1pPr>
          </a:lstStyle>
          <a:p>
            <a:fld id="{49AE70B2-8BF9-45C0-BB95-33D1B9D3A854}"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Lst>
  <p:hf hdr="0" ftr="0" dt="0"/>
  <p:txStyles>
    <p:titleStyle>
      <a:lvl1pPr algn="l" defTabSz="914400" rtl="0" eaLnBrk="1" latinLnBrk="0" hangingPunct="1">
        <a:lnSpc>
          <a:spcPct val="9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lvl1pPr algn="l">
              <a:defRPr sz="1200">
                <a:solidFill>
                  <a:schemeClr val="tx1">
                    <a:tint val="75000"/>
                  </a:schemeClr>
                </a:solidFill>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lvl1pPr algn="ctr">
              <a:defRPr sz="1200">
                <a:solidFill>
                  <a:schemeClr val="tx1">
                    <a:tint val="75000"/>
                  </a:schemeClr>
                </a:solidFill>
              </a:defRPr>
            </a:lvl1pPr>
          </a:lstStyle>
          <a:p>
            <a:endParaRPr lang="zh-CN" altLang="en-US" dirty="0"/>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lvl1pPr algn="r">
              <a:defRPr sz="1200">
                <a:solidFill>
                  <a:schemeClr val="tx1">
                    <a:tint val="75000"/>
                  </a:schemeClr>
                </a:solidFill>
              </a:defRPr>
            </a:lvl1pPr>
          </a:lstStyle>
          <a:p>
            <a:fld id="{49AE70B2-8BF9-45C0-BB95-33D1B9D3A854}" type="slidenum">
              <a:rPr lang="zh-CN" altLang="en-US" smtClean="0"/>
            </a:fld>
            <a:endParaRPr lang="zh-CN" altLang="en-US" dirty="0"/>
          </a:p>
        </p:txBody>
      </p:sp>
      <p:sp>
        <p:nvSpPr>
          <p:cNvPr id="7" name="KSO_TEMPLATE" hidden="1"/>
          <p:cNvSpPr/>
          <p:nvPr userDrawn="1">
            <p:custDataLst>
              <p:tags r:id="rId24"/>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hf hdr="0" ftr="0" dt="0"/>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anose="020B0604020202020204" pitchFamily="34" charset="0"/>
          <a:ea typeface="微软雅黑" panose="020B0503020204020204" charset="-122"/>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charset="-122"/>
          <a:cs typeface="+mn-cs"/>
        </a:defRPr>
      </a:lvl1pPr>
      <a:lvl2pPr marL="685800"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sz="16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charset="-122"/>
          <a:cs typeface="+mn-cs"/>
        </a:defRPr>
      </a:lvl2pPr>
      <a:lvl3pPr marL="11430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charset="-122"/>
          <a:cs typeface="+mn-cs"/>
        </a:defRPr>
      </a:lvl3pPr>
      <a:lvl4pPr marL="16002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charset="-122"/>
          <a:cs typeface="+mn-cs"/>
        </a:defRPr>
      </a:lvl4pPr>
      <a:lvl5pPr marL="20574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5" Type="http://schemas.openxmlformats.org/officeDocument/2006/relationships/notesSlide" Target="../notesSlides/notesSlide1.xml"/><Relationship Id="rId4" Type="http://schemas.openxmlformats.org/officeDocument/2006/relationships/slideLayout" Target="../slideLayouts/slideLayout11.xml"/><Relationship Id="rId3" Type="http://schemas.openxmlformats.org/officeDocument/2006/relationships/tags" Target="../tags/tag184.xml"/><Relationship Id="rId2" Type="http://schemas.openxmlformats.org/officeDocument/2006/relationships/tags" Target="../tags/tag183.xml"/><Relationship Id="rId1" Type="http://schemas.openxmlformats.org/officeDocument/2006/relationships/tags" Target="../tags/tag182.xml"/></Relationships>
</file>

<file path=ppt/slides/_rels/slide2.xml.rels><?xml version="1.0" encoding="UTF-8" standalone="yes"?>
<Relationships xmlns="http://schemas.openxmlformats.org/package/2006/relationships"><Relationship Id="rId9" Type="http://schemas.openxmlformats.org/officeDocument/2006/relationships/tags" Target="../tags/tag192.xml"/><Relationship Id="rId8" Type="http://schemas.openxmlformats.org/officeDocument/2006/relationships/tags" Target="../tags/tag191.xml"/><Relationship Id="rId7" Type="http://schemas.openxmlformats.org/officeDocument/2006/relationships/tags" Target="../tags/tag190.xml"/><Relationship Id="rId6" Type="http://schemas.openxmlformats.org/officeDocument/2006/relationships/tags" Target="../tags/tag189.xml"/><Relationship Id="rId5" Type="http://schemas.openxmlformats.org/officeDocument/2006/relationships/tags" Target="../tags/tag188.xml"/><Relationship Id="rId4" Type="http://schemas.openxmlformats.org/officeDocument/2006/relationships/tags" Target="../tags/tag187.xml"/><Relationship Id="rId3" Type="http://schemas.openxmlformats.org/officeDocument/2006/relationships/tags" Target="../tags/tag186.xml"/><Relationship Id="rId2" Type="http://schemas.openxmlformats.org/officeDocument/2006/relationships/image" Target="../media/image3.jpeg"/><Relationship Id="rId16" Type="http://schemas.openxmlformats.org/officeDocument/2006/relationships/notesSlide" Target="../notesSlides/notesSlide2.xml"/><Relationship Id="rId15" Type="http://schemas.openxmlformats.org/officeDocument/2006/relationships/slideLayout" Target="../slideLayouts/slideLayout16.xml"/><Relationship Id="rId14" Type="http://schemas.openxmlformats.org/officeDocument/2006/relationships/tags" Target="../tags/tag197.xml"/><Relationship Id="rId13" Type="http://schemas.openxmlformats.org/officeDocument/2006/relationships/tags" Target="../tags/tag196.xml"/><Relationship Id="rId12" Type="http://schemas.openxmlformats.org/officeDocument/2006/relationships/tags" Target="../tags/tag195.xml"/><Relationship Id="rId11" Type="http://schemas.openxmlformats.org/officeDocument/2006/relationships/tags" Target="../tags/tag194.xml"/><Relationship Id="rId10" Type="http://schemas.openxmlformats.org/officeDocument/2006/relationships/tags" Target="../tags/tag193.xml"/><Relationship Id="rId1" Type="http://schemas.openxmlformats.org/officeDocument/2006/relationships/tags" Target="../tags/tag185.xml"/></Relationships>
</file>

<file path=ppt/slides/_rels/slide3.xml.rels><?xml version="1.0" encoding="UTF-8" standalone="yes"?>
<Relationships xmlns="http://schemas.openxmlformats.org/package/2006/relationships"><Relationship Id="rId9" Type="http://schemas.openxmlformats.org/officeDocument/2006/relationships/tags" Target="../tags/tag205.xml"/><Relationship Id="rId8" Type="http://schemas.openxmlformats.org/officeDocument/2006/relationships/image" Target="../media/image4.jpeg"/><Relationship Id="rId7" Type="http://schemas.openxmlformats.org/officeDocument/2006/relationships/tags" Target="../tags/tag204.xml"/><Relationship Id="rId6" Type="http://schemas.openxmlformats.org/officeDocument/2006/relationships/tags" Target="../tags/tag203.xml"/><Relationship Id="rId5" Type="http://schemas.openxmlformats.org/officeDocument/2006/relationships/tags" Target="../tags/tag202.xml"/><Relationship Id="rId4" Type="http://schemas.openxmlformats.org/officeDocument/2006/relationships/tags" Target="../tags/tag201.xml"/><Relationship Id="rId3" Type="http://schemas.openxmlformats.org/officeDocument/2006/relationships/tags" Target="../tags/tag200.xml"/><Relationship Id="rId2" Type="http://schemas.openxmlformats.org/officeDocument/2006/relationships/tags" Target="../tags/tag199.xml"/><Relationship Id="rId11" Type="http://schemas.openxmlformats.org/officeDocument/2006/relationships/slideLayout" Target="../slideLayouts/slideLayout17.xml"/><Relationship Id="rId10" Type="http://schemas.openxmlformats.org/officeDocument/2006/relationships/tags" Target="../tags/tag206.xml"/><Relationship Id="rId1" Type="http://schemas.openxmlformats.org/officeDocument/2006/relationships/tags" Target="../tags/tag198.xml"/></Relationships>
</file>

<file path=ppt/slides/_rels/slide4.xml.rels><?xml version="1.0" encoding="UTF-8" standalone="yes"?>
<Relationships xmlns="http://schemas.openxmlformats.org/package/2006/relationships"><Relationship Id="rId9" Type="http://schemas.openxmlformats.org/officeDocument/2006/relationships/tags" Target="../tags/tag215.xml"/><Relationship Id="rId8" Type="http://schemas.openxmlformats.org/officeDocument/2006/relationships/tags" Target="../tags/tag214.xml"/><Relationship Id="rId7" Type="http://schemas.openxmlformats.org/officeDocument/2006/relationships/tags" Target="../tags/tag213.xml"/><Relationship Id="rId6" Type="http://schemas.openxmlformats.org/officeDocument/2006/relationships/tags" Target="../tags/tag212.xml"/><Relationship Id="rId5" Type="http://schemas.openxmlformats.org/officeDocument/2006/relationships/tags" Target="../tags/tag211.xml"/><Relationship Id="rId4" Type="http://schemas.openxmlformats.org/officeDocument/2006/relationships/tags" Target="../tags/tag210.xml"/><Relationship Id="rId3" Type="http://schemas.openxmlformats.org/officeDocument/2006/relationships/tags" Target="../tags/tag209.xml"/><Relationship Id="rId2" Type="http://schemas.openxmlformats.org/officeDocument/2006/relationships/tags" Target="../tags/tag208.xml"/><Relationship Id="rId15" Type="http://schemas.openxmlformats.org/officeDocument/2006/relationships/slideLayout" Target="../slideLayouts/slideLayout17.xml"/><Relationship Id="rId14" Type="http://schemas.openxmlformats.org/officeDocument/2006/relationships/tags" Target="../tags/tag219.xml"/><Relationship Id="rId13" Type="http://schemas.openxmlformats.org/officeDocument/2006/relationships/tags" Target="../tags/tag218.xml"/><Relationship Id="rId12" Type="http://schemas.openxmlformats.org/officeDocument/2006/relationships/tags" Target="../tags/tag217.xml"/><Relationship Id="rId11" Type="http://schemas.openxmlformats.org/officeDocument/2006/relationships/tags" Target="../tags/tag216.xml"/><Relationship Id="rId10" Type="http://schemas.openxmlformats.org/officeDocument/2006/relationships/image" Target="../media/image5.jpeg"/><Relationship Id="rId1" Type="http://schemas.openxmlformats.org/officeDocument/2006/relationships/tags" Target="../tags/tag207.xml"/></Relationships>
</file>

<file path=ppt/slides/_rels/slide5.xml.rels><?xml version="1.0" encoding="UTF-8" standalone="yes"?>
<Relationships xmlns="http://schemas.openxmlformats.org/package/2006/relationships"><Relationship Id="rId9" Type="http://schemas.openxmlformats.org/officeDocument/2006/relationships/diagramQuickStyle" Target="../diagrams/quickStyle1.xml"/><Relationship Id="rId8" Type="http://schemas.openxmlformats.org/officeDocument/2006/relationships/diagramLayout" Target="../diagrams/layout1.xml"/><Relationship Id="rId7" Type="http://schemas.openxmlformats.org/officeDocument/2006/relationships/diagramData" Target="../diagrams/data1.xml"/><Relationship Id="rId6" Type="http://schemas.openxmlformats.org/officeDocument/2006/relationships/tags" Target="../tags/tag225.xml"/><Relationship Id="rId5" Type="http://schemas.openxmlformats.org/officeDocument/2006/relationships/tags" Target="../tags/tag224.xml"/><Relationship Id="rId4" Type="http://schemas.openxmlformats.org/officeDocument/2006/relationships/tags" Target="../tags/tag223.xml"/><Relationship Id="rId3" Type="http://schemas.openxmlformats.org/officeDocument/2006/relationships/tags" Target="../tags/tag222.xml"/><Relationship Id="rId2" Type="http://schemas.openxmlformats.org/officeDocument/2006/relationships/tags" Target="../tags/tag221.xml"/><Relationship Id="rId13" Type="http://schemas.openxmlformats.org/officeDocument/2006/relationships/slideLayout" Target="../slideLayouts/slideLayout17.xml"/><Relationship Id="rId12" Type="http://schemas.openxmlformats.org/officeDocument/2006/relationships/tags" Target="../tags/tag226.xml"/><Relationship Id="rId11" Type="http://schemas.microsoft.com/office/2007/relationships/diagramDrawing" Target="../diagrams/drawing1.xml"/><Relationship Id="rId10" Type="http://schemas.openxmlformats.org/officeDocument/2006/relationships/diagramColors" Target="../diagrams/colors1.xml"/><Relationship Id="rId1" Type="http://schemas.openxmlformats.org/officeDocument/2006/relationships/tags" Target="../tags/tag220.xml"/></Relationships>
</file>

<file path=ppt/slides/_rels/slide6.xml.rels><?xml version="1.0" encoding="UTF-8" standalone="yes"?>
<Relationships xmlns="http://schemas.openxmlformats.org/package/2006/relationships"><Relationship Id="rId9" Type="http://schemas.openxmlformats.org/officeDocument/2006/relationships/slideLayout" Target="../slideLayouts/slideLayout17.xml"/><Relationship Id="rId8" Type="http://schemas.openxmlformats.org/officeDocument/2006/relationships/tags" Target="../tags/tag234.xml"/><Relationship Id="rId7" Type="http://schemas.openxmlformats.org/officeDocument/2006/relationships/tags" Target="../tags/tag233.xml"/><Relationship Id="rId6" Type="http://schemas.openxmlformats.org/officeDocument/2006/relationships/tags" Target="../tags/tag232.xml"/><Relationship Id="rId5" Type="http://schemas.openxmlformats.org/officeDocument/2006/relationships/tags" Target="../tags/tag231.xml"/><Relationship Id="rId4" Type="http://schemas.openxmlformats.org/officeDocument/2006/relationships/tags" Target="../tags/tag230.xml"/><Relationship Id="rId3" Type="http://schemas.openxmlformats.org/officeDocument/2006/relationships/tags" Target="../tags/tag229.xml"/><Relationship Id="rId2" Type="http://schemas.openxmlformats.org/officeDocument/2006/relationships/tags" Target="../tags/tag228.xml"/><Relationship Id="rId1" Type="http://schemas.openxmlformats.org/officeDocument/2006/relationships/tags" Target="../tags/tag227.xml"/></Relationships>
</file>

<file path=ppt/slides/_rels/slide7.xml.rels><?xml version="1.0" encoding="UTF-8" standalone="yes"?>
<Relationships xmlns="http://schemas.openxmlformats.org/package/2006/relationships"><Relationship Id="rId9" Type="http://schemas.openxmlformats.org/officeDocument/2006/relationships/image" Target="../media/image6.jpeg"/><Relationship Id="rId8" Type="http://schemas.openxmlformats.org/officeDocument/2006/relationships/tags" Target="../tags/tag242.xml"/><Relationship Id="rId7" Type="http://schemas.openxmlformats.org/officeDocument/2006/relationships/tags" Target="../tags/tag241.xml"/><Relationship Id="rId6" Type="http://schemas.openxmlformats.org/officeDocument/2006/relationships/tags" Target="../tags/tag240.xml"/><Relationship Id="rId5" Type="http://schemas.openxmlformats.org/officeDocument/2006/relationships/tags" Target="../tags/tag239.xml"/><Relationship Id="rId4" Type="http://schemas.openxmlformats.org/officeDocument/2006/relationships/tags" Target="../tags/tag238.xml"/><Relationship Id="rId3" Type="http://schemas.openxmlformats.org/officeDocument/2006/relationships/tags" Target="../tags/tag237.xml"/><Relationship Id="rId2" Type="http://schemas.openxmlformats.org/officeDocument/2006/relationships/tags" Target="../tags/tag236.xml"/><Relationship Id="rId12" Type="http://schemas.openxmlformats.org/officeDocument/2006/relationships/slideLayout" Target="../slideLayouts/slideLayout17.xml"/><Relationship Id="rId11" Type="http://schemas.openxmlformats.org/officeDocument/2006/relationships/tags" Target="../tags/tag244.xml"/><Relationship Id="rId10" Type="http://schemas.openxmlformats.org/officeDocument/2006/relationships/tags" Target="../tags/tag243.xml"/><Relationship Id="rId1" Type="http://schemas.openxmlformats.org/officeDocument/2006/relationships/tags" Target="../tags/tag235.xml"/></Relationships>
</file>

<file path=ppt/slides/_rels/slide8.xml.rels><?xml version="1.0" encoding="UTF-8" standalone="yes"?>
<Relationships xmlns="http://schemas.openxmlformats.org/package/2006/relationships"><Relationship Id="rId9" Type="http://schemas.openxmlformats.org/officeDocument/2006/relationships/tags" Target="../tags/tag253.xml"/><Relationship Id="rId8" Type="http://schemas.openxmlformats.org/officeDocument/2006/relationships/tags" Target="../tags/tag252.xml"/><Relationship Id="rId7" Type="http://schemas.openxmlformats.org/officeDocument/2006/relationships/tags" Target="../tags/tag251.xml"/><Relationship Id="rId6" Type="http://schemas.openxmlformats.org/officeDocument/2006/relationships/tags" Target="../tags/tag250.xml"/><Relationship Id="rId5" Type="http://schemas.openxmlformats.org/officeDocument/2006/relationships/tags" Target="../tags/tag249.xml"/><Relationship Id="rId4" Type="http://schemas.openxmlformats.org/officeDocument/2006/relationships/tags" Target="../tags/tag248.xml"/><Relationship Id="rId3" Type="http://schemas.openxmlformats.org/officeDocument/2006/relationships/tags" Target="../tags/tag247.xml"/><Relationship Id="rId2" Type="http://schemas.openxmlformats.org/officeDocument/2006/relationships/tags" Target="../tags/tag246.xml"/><Relationship Id="rId11" Type="http://schemas.openxmlformats.org/officeDocument/2006/relationships/slideLayout" Target="../slideLayouts/slideLayout17.xml"/><Relationship Id="rId10" Type="http://schemas.openxmlformats.org/officeDocument/2006/relationships/tags" Target="../tags/tag254.xml"/><Relationship Id="rId1" Type="http://schemas.openxmlformats.org/officeDocument/2006/relationships/tags" Target="../tags/tag245.xml"/></Relationships>
</file>

<file path=ppt/slides/_rels/slide9.xml.rels><?xml version="1.0" encoding="UTF-8" standalone="yes"?>
<Relationships xmlns="http://schemas.openxmlformats.org/package/2006/relationships"><Relationship Id="rId9" Type="http://schemas.openxmlformats.org/officeDocument/2006/relationships/tags" Target="../tags/tag262.xml"/><Relationship Id="rId8" Type="http://schemas.openxmlformats.org/officeDocument/2006/relationships/image" Target="../media/image7.jpeg"/><Relationship Id="rId7" Type="http://schemas.openxmlformats.org/officeDocument/2006/relationships/tags" Target="../tags/tag261.xml"/><Relationship Id="rId6" Type="http://schemas.openxmlformats.org/officeDocument/2006/relationships/tags" Target="../tags/tag260.xml"/><Relationship Id="rId5" Type="http://schemas.openxmlformats.org/officeDocument/2006/relationships/tags" Target="../tags/tag259.xml"/><Relationship Id="rId4" Type="http://schemas.openxmlformats.org/officeDocument/2006/relationships/tags" Target="../tags/tag258.xml"/><Relationship Id="rId3" Type="http://schemas.openxmlformats.org/officeDocument/2006/relationships/tags" Target="../tags/tag257.xml"/><Relationship Id="rId2" Type="http://schemas.openxmlformats.org/officeDocument/2006/relationships/tags" Target="../tags/tag256.xml"/><Relationship Id="rId13" Type="http://schemas.openxmlformats.org/officeDocument/2006/relationships/slideLayout" Target="../slideLayouts/slideLayout17.xml"/><Relationship Id="rId12" Type="http://schemas.openxmlformats.org/officeDocument/2006/relationships/tags" Target="../tags/tag265.xml"/><Relationship Id="rId11" Type="http://schemas.openxmlformats.org/officeDocument/2006/relationships/tags" Target="../tags/tag264.xml"/><Relationship Id="rId10" Type="http://schemas.openxmlformats.org/officeDocument/2006/relationships/tags" Target="../tags/tag263.xml"/><Relationship Id="rId1" Type="http://schemas.openxmlformats.org/officeDocument/2006/relationships/tags" Target="../tags/tag255.xml"/></Relationships>
</file>

<file path=ppt/slides/_rels/slide10.xml.rels><?xml version="1.0" encoding="UTF-8" standalone="yes"?>
<Relationships xmlns="http://schemas.openxmlformats.org/package/2006/relationships"><Relationship Id="rId9" Type="http://schemas.openxmlformats.org/officeDocument/2006/relationships/image" Target="../media/image8.jpeg"/><Relationship Id="rId8" Type="http://schemas.openxmlformats.org/officeDocument/2006/relationships/tags" Target="../tags/tag273.xml"/><Relationship Id="rId7" Type="http://schemas.openxmlformats.org/officeDocument/2006/relationships/tags" Target="../tags/tag272.xml"/><Relationship Id="rId6" Type="http://schemas.openxmlformats.org/officeDocument/2006/relationships/tags" Target="../tags/tag271.xml"/><Relationship Id="rId5" Type="http://schemas.openxmlformats.org/officeDocument/2006/relationships/tags" Target="../tags/tag270.xml"/><Relationship Id="rId4" Type="http://schemas.openxmlformats.org/officeDocument/2006/relationships/tags" Target="../tags/tag269.xml"/><Relationship Id="rId3" Type="http://schemas.openxmlformats.org/officeDocument/2006/relationships/tags" Target="../tags/tag268.xml"/><Relationship Id="rId2" Type="http://schemas.openxmlformats.org/officeDocument/2006/relationships/tags" Target="../tags/tag267.xml"/><Relationship Id="rId13" Type="http://schemas.openxmlformats.org/officeDocument/2006/relationships/slideLayout" Target="../slideLayouts/slideLayout17.xml"/><Relationship Id="rId12" Type="http://schemas.openxmlformats.org/officeDocument/2006/relationships/tags" Target="../tags/tag276.xml"/><Relationship Id="rId11" Type="http://schemas.openxmlformats.org/officeDocument/2006/relationships/tags" Target="../tags/tag275.xml"/><Relationship Id="rId10" Type="http://schemas.openxmlformats.org/officeDocument/2006/relationships/tags" Target="../tags/tag274.xml"/><Relationship Id="rId1" Type="http://schemas.openxmlformats.org/officeDocument/2006/relationships/tags" Target="../tags/tag266.xml"/></Relationships>
</file>

<file path=ppt/slides/_rels/slide11.xml.rels><?xml version="1.0" encoding="UTF-8" standalone="yes"?>
<Relationships xmlns="http://schemas.openxmlformats.org/package/2006/relationships"><Relationship Id="rId9" Type="http://schemas.openxmlformats.org/officeDocument/2006/relationships/tags" Target="../tags/tag285.xml"/><Relationship Id="rId8" Type="http://schemas.openxmlformats.org/officeDocument/2006/relationships/tags" Target="../tags/tag284.xml"/><Relationship Id="rId7" Type="http://schemas.openxmlformats.org/officeDocument/2006/relationships/tags" Target="../tags/tag283.xml"/><Relationship Id="rId6" Type="http://schemas.openxmlformats.org/officeDocument/2006/relationships/tags" Target="../tags/tag282.xml"/><Relationship Id="rId5" Type="http://schemas.openxmlformats.org/officeDocument/2006/relationships/tags" Target="../tags/tag281.xml"/><Relationship Id="rId4" Type="http://schemas.openxmlformats.org/officeDocument/2006/relationships/tags" Target="../tags/tag280.xml"/><Relationship Id="rId3" Type="http://schemas.openxmlformats.org/officeDocument/2006/relationships/tags" Target="../tags/tag279.xml"/><Relationship Id="rId2" Type="http://schemas.openxmlformats.org/officeDocument/2006/relationships/tags" Target="../tags/tag278.xml"/><Relationship Id="rId14" Type="http://schemas.openxmlformats.org/officeDocument/2006/relationships/slideLayout" Target="../slideLayouts/slideLayout17.xml"/><Relationship Id="rId13" Type="http://schemas.openxmlformats.org/officeDocument/2006/relationships/tags" Target="../tags/tag289.xml"/><Relationship Id="rId12" Type="http://schemas.openxmlformats.org/officeDocument/2006/relationships/tags" Target="../tags/tag288.xml"/><Relationship Id="rId11" Type="http://schemas.openxmlformats.org/officeDocument/2006/relationships/tags" Target="../tags/tag287.xml"/><Relationship Id="rId10" Type="http://schemas.openxmlformats.org/officeDocument/2006/relationships/tags" Target="../tags/tag286.xml"/><Relationship Id="rId1" Type="http://schemas.openxmlformats.org/officeDocument/2006/relationships/tags" Target="../tags/tag277.xml"/></Relationships>
</file>

<file path=ppt/slides/_rels/slide12.xml.rels><?xml version="1.0" encoding="UTF-8" standalone="yes"?>
<Relationships xmlns="http://schemas.openxmlformats.org/package/2006/relationships"><Relationship Id="rId9" Type="http://schemas.openxmlformats.org/officeDocument/2006/relationships/image" Target="../media/image9.jpeg"/><Relationship Id="rId8" Type="http://schemas.openxmlformats.org/officeDocument/2006/relationships/tags" Target="../tags/tag297.xml"/><Relationship Id="rId7" Type="http://schemas.openxmlformats.org/officeDocument/2006/relationships/tags" Target="../tags/tag296.xml"/><Relationship Id="rId6" Type="http://schemas.openxmlformats.org/officeDocument/2006/relationships/tags" Target="../tags/tag295.xml"/><Relationship Id="rId5" Type="http://schemas.openxmlformats.org/officeDocument/2006/relationships/tags" Target="../tags/tag294.xml"/><Relationship Id="rId4" Type="http://schemas.openxmlformats.org/officeDocument/2006/relationships/tags" Target="../tags/tag293.xml"/><Relationship Id="rId3" Type="http://schemas.openxmlformats.org/officeDocument/2006/relationships/tags" Target="../tags/tag292.xml"/><Relationship Id="rId2" Type="http://schemas.openxmlformats.org/officeDocument/2006/relationships/tags" Target="../tags/tag291.xml"/><Relationship Id="rId12" Type="http://schemas.openxmlformats.org/officeDocument/2006/relationships/slideLayout" Target="../slideLayouts/slideLayout17.xml"/><Relationship Id="rId11" Type="http://schemas.openxmlformats.org/officeDocument/2006/relationships/tags" Target="../tags/tag299.xml"/><Relationship Id="rId10" Type="http://schemas.openxmlformats.org/officeDocument/2006/relationships/tags" Target="../tags/tag298.xml"/><Relationship Id="rId1" Type="http://schemas.openxmlformats.org/officeDocument/2006/relationships/tags" Target="../tags/tag290.xml"/></Relationships>
</file>

<file path=ppt/slides/_rels/slide13.xml.rels><?xml version="1.0" encoding="UTF-8" standalone="yes"?>
<Relationships xmlns="http://schemas.openxmlformats.org/package/2006/relationships"><Relationship Id="rId4" Type="http://schemas.openxmlformats.org/officeDocument/2006/relationships/notesSlide" Target="../notesSlides/notesSlide3.xml"/><Relationship Id="rId3" Type="http://schemas.openxmlformats.org/officeDocument/2006/relationships/slideLayout" Target="../slideLayouts/slideLayout21.xml"/><Relationship Id="rId2" Type="http://schemas.openxmlformats.org/officeDocument/2006/relationships/tags" Target="../tags/tag301.xml"/><Relationship Id="rId1" Type="http://schemas.openxmlformats.org/officeDocument/2006/relationships/tags" Target="../tags/tag30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p:custDataLst>
              <p:tags r:id="rId1"/>
            </p:custDataLst>
          </p:nvPr>
        </p:nvSpPr>
        <p:spPr>
          <a:noFill/>
        </p:spPr>
        <p:txBody>
          <a:bodyPr>
            <a:normAutofit fontScale="90000"/>
          </a:bodyPr>
          <a:lstStyle/>
          <a:p>
            <a:pPr algn="l"/>
            <a:r>
              <a:rPr lang="en-US" altLang="zh-CN" sz="5000">
                <a:solidFill>
                  <a:schemeClr val="dk1">
                    <a:lumMod val="85000"/>
                    <a:lumOff val="15000"/>
                  </a:schemeClr>
                </a:solidFill>
              </a:rPr>
              <a:t>PRESENTATION</a:t>
            </a:r>
            <a:endParaRPr lang="zh-CN" altLang="en-US" sz="5000">
              <a:solidFill>
                <a:schemeClr val="dk1">
                  <a:lumMod val="85000"/>
                  <a:lumOff val="15000"/>
                </a:schemeClr>
              </a:solidFill>
            </a:endParaRPr>
          </a:p>
        </p:txBody>
      </p:sp>
      <p:sp>
        <p:nvSpPr>
          <p:cNvPr id="11" name="副标题 10"/>
          <p:cNvSpPr>
            <a:spLocks noGrp="1"/>
          </p:cNvSpPr>
          <p:nvPr>
            <p:ph type="subTitle" idx="1"/>
            <p:custDataLst>
              <p:tags r:id="rId2"/>
            </p:custDataLst>
          </p:nvPr>
        </p:nvSpPr>
        <p:spPr>
          <a:noFill/>
        </p:spPr>
        <p:txBody>
          <a:bodyPr>
            <a:normAutofit/>
          </a:bodyPr>
          <a:lstStyle/>
          <a:p>
            <a:pPr algn="l"/>
            <a:r>
              <a:rPr lang="en-US" altLang="zh-CN">
                <a:solidFill>
                  <a:schemeClr val="dk1"/>
                </a:solidFill>
              </a:rPr>
              <a:t>Conghui He               </a:t>
            </a:r>
            <a:endParaRPr lang="en-US" altLang="zh-CN">
              <a:solidFill>
                <a:schemeClr val="dk1"/>
              </a:solidFill>
            </a:endParaRPr>
          </a:p>
        </p:txBody>
      </p:sp>
      <p:sp>
        <p:nvSpPr>
          <p:cNvPr id="3" name="灯片编号占位符 2"/>
          <p:cNvSpPr>
            <a:spLocks noGrp="1"/>
          </p:cNvSpPr>
          <p:nvPr>
            <p:ph type="sldNum" sz="quarter" idx="12"/>
          </p:nvPr>
        </p:nvSpPr>
        <p:spPr/>
        <p:txBody>
          <a:bodyPr/>
          <a:p>
            <a:fld id="{49AE70B2-8BF9-45C0-BB95-33D1B9D3A854}" type="slidenum">
              <a:rPr lang="zh-CN" altLang="en-US" smtClean="0"/>
            </a:fld>
            <a:endParaRPr lang="zh-CN" altLang="en-US" dirty="0"/>
          </a:p>
        </p:txBody>
      </p:sp>
      <p:sp>
        <p:nvSpPr>
          <p:cNvPr id="4" name="文本框 3"/>
          <p:cNvSpPr txBox="1"/>
          <p:nvPr/>
        </p:nvSpPr>
        <p:spPr>
          <a:xfrm>
            <a:off x="5369560" y="2453005"/>
            <a:ext cx="1452245" cy="368300"/>
          </a:xfrm>
          <a:prstGeom prst="rect">
            <a:avLst/>
          </a:prstGeom>
          <a:noFill/>
        </p:spPr>
        <p:txBody>
          <a:bodyPr wrap="square" rtlCol="0" anchor="t">
            <a:spAutoFit/>
          </a:bodyPr>
          <a:p>
            <a:pPr algn="l"/>
            <a:r>
              <a:rPr lang="en-US" altLang="zh-CN">
                <a:solidFill>
                  <a:schemeClr val="dk1"/>
                </a:solidFill>
                <a:sym typeface="+mn-ea"/>
              </a:rPr>
              <a:t>ID:2234026</a:t>
            </a:r>
            <a:endParaRPr lang="en-US" altLang="zh-CN">
              <a:solidFill>
                <a:schemeClr val="dk1"/>
              </a:solidFill>
              <a:sym typeface="+mn-ea"/>
            </a:endParaRPr>
          </a:p>
        </p:txBody>
      </p:sp>
    </p:spTree>
    <p:custDataLst>
      <p:tags r:id="rId3"/>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p:cNvPicPr>
            <a:picLocks noChangeAspect="1"/>
          </p:cNvPicPr>
          <p:nvPr>
            <p:custDataLst>
              <p:tags r:id="rId1"/>
            </p:custDataLst>
          </p:nvPr>
        </p:nvPicPr>
        <p:blipFill rotWithShape="1">
          <a:blip r:embed="rId2"/>
          <a:srcRect/>
          <a:stretch>
            <a:fillRect/>
          </a:stretch>
        </p:blipFill>
        <p:spPr>
          <a:xfrm>
            <a:off x="0" y="0"/>
            <a:ext cx="5496232" cy="6858000"/>
          </a:xfrm>
          <a:prstGeom prst="rect">
            <a:avLst/>
          </a:prstGeom>
        </p:spPr>
      </p:pic>
      <p:sp>
        <p:nvSpPr>
          <p:cNvPr id="13" name="文本框 12"/>
          <p:cNvSpPr txBox="1"/>
          <p:nvPr>
            <p:custDataLst>
              <p:tags r:id="rId3"/>
            </p:custDataLst>
          </p:nvPr>
        </p:nvSpPr>
        <p:spPr>
          <a:xfrm>
            <a:off x="7359572" y="1957182"/>
            <a:ext cx="607440" cy="448167"/>
          </a:xfrm>
          <a:prstGeom prst="rect">
            <a:avLst/>
          </a:prstGeom>
          <a:noFill/>
          <a:ln w="19050">
            <a:solidFill>
              <a:schemeClr val="accent1"/>
            </a:solidFill>
          </a:ln>
        </p:spPr>
        <p:txBody>
          <a:bodyPr wrap="square" rtlCol="0">
            <a:normAutofit/>
          </a:bodyPr>
          <a:lstStyle/>
          <a:p>
            <a:pPr algn="ctr"/>
            <a:r>
              <a:rPr lang="en-US" altLang="zh-CN" sz="2200" b="1" spc="-200" dirty="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rPr>
              <a:t>01</a:t>
            </a:r>
            <a:endParaRPr lang="en-US" altLang="zh-CN" sz="2200" b="1" spc="-200" dirty="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endParaRPr>
          </a:p>
        </p:txBody>
      </p:sp>
      <p:sp>
        <p:nvSpPr>
          <p:cNvPr id="14" name="文本框 13"/>
          <p:cNvSpPr txBox="1"/>
          <p:nvPr>
            <p:custDataLst>
              <p:tags r:id="rId4"/>
            </p:custDataLst>
          </p:nvPr>
        </p:nvSpPr>
        <p:spPr>
          <a:xfrm>
            <a:off x="8158216" y="1900984"/>
            <a:ext cx="2766975" cy="560562"/>
          </a:xfrm>
          <a:prstGeom prst="rect">
            <a:avLst/>
          </a:prstGeom>
          <a:noFill/>
        </p:spPr>
        <p:txBody>
          <a:bodyPr wrap="square" rtlCol="0" anchor="ctr" anchorCtr="0">
            <a:normAutofit/>
          </a:bodyPr>
          <a:lstStyle/>
          <a:p>
            <a:r>
              <a:rPr lang="en-US" altLang="zh-CN" sz="2000" spc="-20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rPr>
              <a:t>I</a:t>
            </a:r>
            <a:r>
              <a:rPr lang="zh-CN" altLang="en-US" sz="2000" spc="-20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rPr>
              <a:t>ntroduction and background</a:t>
            </a:r>
            <a:endParaRPr lang="zh-CN" altLang="en-US" sz="2000" spc="-20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endParaRPr>
          </a:p>
        </p:txBody>
      </p:sp>
      <p:sp>
        <p:nvSpPr>
          <p:cNvPr id="15" name="文本框 14"/>
          <p:cNvSpPr txBox="1"/>
          <p:nvPr>
            <p:custDataLst>
              <p:tags r:id="rId5"/>
            </p:custDataLst>
          </p:nvPr>
        </p:nvSpPr>
        <p:spPr>
          <a:xfrm>
            <a:off x="7360842" y="2679182"/>
            <a:ext cx="607440" cy="448167"/>
          </a:xfrm>
          <a:prstGeom prst="rect">
            <a:avLst/>
          </a:prstGeom>
          <a:noFill/>
          <a:ln w="19050">
            <a:solidFill>
              <a:schemeClr val="accent2"/>
            </a:solidFill>
          </a:ln>
        </p:spPr>
        <p:txBody>
          <a:bodyPr wrap="square" rtlCol="0">
            <a:normAutofit/>
          </a:bodyPr>
          <a:lstStyle/>
          <a:p>
            <a:pPr algn="ctr"/>
            <a:r>
              <a:rPr lang="en-US" altLang="zh-CN" sz="2200" b="1" spc="-200" dirty="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rPr>
              <a:t>02</a:t>
            </a:r>
            <a:endParaRPr lang="en-US" altLang="zh-CN" sz="2200" b="1" spc="-200" dirty="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endParaRPr>
          </a:p>
        </p:txBody>
      </p:sp>
      <p:sp>
        <p:nvSpPr>
          <p:cNvPr id="16" name="文本框 15"/>
          <p:cNvSpPr txBox="1"/>
          <p:nvPr>
            <p:custDataLst>
              <p:tags r:id="rId6"/>
            </p:custDataLst>
          </p:nvPr>
        </p:nvSpPr>
        <p:spPr>
          <a:xfrm>
            <a:off x="8159486" y="2622984"/>
            <a:ext cx="2766975" cy="560562"/>
          </a:xfrm>
          <a:prstGeom prst="rect">
            <a:avLst/>
          </a:prstGeom>
          <a:noFill/>
        </p:spPr>
        <p:txBody>
          <a:bodyPr wrap="square" rtlCol="0" anchor="ctr" anchorCtr="0">
            <a:normAutofit/>
          </a:bodyPr>
          <a:lstStyle/>
          <a:p>
            <a:r>
              <a:rPr lang="en-US" altLang="zh-CN" sz="2000" spc="-20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rPr>
              <a:t>T</a:t>
            </a:r>
            <a:r>
              <a:rPr lang="zh-CN" altLang="en-US" sz="2000" spc="-20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rPr>
              <a:t>he reason for change</a:t>
            </a:r>
            <a:endParaRPr lang="zh-CN" altLang="en-US" sz="2000" spc="-20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endParaRPr>
          </a:p>
        </p:txBody>
      </p:sp>
      <p:sp>
        <p:nvSpPr>
          <p:cNvPr id="17" name="文本框 16"/>
          <p:cNvSpPr txBox="1"/>
          <p:nvPr>
            <p:custDataLst>
              <p:tags r:id="rId7"/>
            </p:custDataLst>
          </p:nvPr>
        </p:nvSpPr>
        <p:spPr>
          <a:xfrm>
            <a:off x="7359572" y="3401182"/>
            <a:ext cx="607440" cy="448167"/>
          </a:xfrm>
          <a:prstGeom prst="rect">
            <a:avLst/>
          </a:prstGeom>
          <a:noFill/>
          <a:ln w="19050">
            <a:solidFill>
              <a:schemeClr val="accent3"/>
            </a:solidFill>
          </a:ln>
        </p:spPr>
        <p:txBody>
          <a:bodyPr wrap="square" rtlCol="0">
            <a:normAutofit/>
          </a:bodyPr>
          <a:lstStyle/>
          <a:p>
            <a:pPr algn="ctr"/>
            <a:r>
              <a:rPr lang="en-US" altLang="zh-CN" sz="2200" b="1" spc="-200" dirty="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rPr>
              <a:t>03</a:t>
            </a:r>
            <a:endParaRPr lang="en-US" altLang="zh-CN" sz="2200" b="1" spc="-200" dirty="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endParaRPr>
          </a:p>
        </p:txBody>
      </p:sp>
      <p:sp>
        <p:nvSpPr>
          <p:cNvPr id="18" name="文本框 17"/>
          <p:cNvSpPr txBox="1"/>
          <p:nvPr>
            <p:custDataLst>
              <p:tags r:id="rId8"/>
            </p:custDataLst>
          </p:nvPr>
        </p:nvSpPr>
        <p:spPr>
          <a:xfrm>
            <a:off x="8160121" y="3344984"/>
            <a:ext cx="2766975" cy="560562"/>
          </a:xfrm>
          <a:prstGeom prst="rect">
            <a:avLst/>
          </a:prstGeom>
          <a:noFill/>
        </p:spPr>
        <p:txBody>
          <a:bodyPr wrap="square" rtlCol="0" anchor="ctr" anchorCtr="0">
            <a:normAutofit/>
          </a:bodyPr>
          <a:lstStyle/>
          <a:p>
            <a:r>
              <a:rPr lang="zh-CN" altLang="en-US" sz="2000" spc="-200">
                <a:solidFill>
                  <a:schemeClr val="tx1">
                    <a:lumMod val="75000"/>
                    <a:lumOff val="25000"/>
                  </a:schemeClr>
                </a:solidFill>
                <a:uFillTx/>
                <a:latin typeface="+mj-lt"/>
                <a:ea typeface="微软雅黑" panose="020B0503020204020204" charset="-122"/>
                <a:cs typeface="+mj-lt"/>
              </a:rPr>
              <a:t>Harvard method analysis</a:t>
            </a:r>
            <a:endParaRPr lang="zh-CN" altLang="en-US" sz="2000" spc="-200">
              <a:solidFill>
                <a:schemeClr val="tx1">
                  <a:lumMod val="75000"/>
                  <a:lumOff val="25000"/>
                </a:schemeClr>
              </a:solidFill>
              <a:uFillTx/>
              <a:latin typeface="+mj-lt"/>
              <a:ea typeface="微软雅黑" panose="020B0503020204020204" charset="-122"/>
              <a:cs typeface="+mj-lt"/>
            </a:endParaRPr>
          </a:p>
        </p:txBody>
      </p:sp>
      <p:sp>
        <p:nvSpPr>
          <p:cNvPr id="19" name="文本框 18"/>
          <p:cNvSpPr txBox="1"/>
          <p:nvPr>
            <p:custDataLst>
              <p:tags r:id="rId9"/>
            </p:custDataLst>
          </p:nvPr>
        </p:nvSpPr>
        <p:spPr>
          <a:xfrm>
            <a:off x="7359572" y="4123182"/>
            <a:ext cx="607440" cy="448167"/>
          </a:xfrm>
          <a:prstGeom prst="rect">
            <a:avLst/>
          </a:prstGeom>
          <a:noFill/>
          <a:ln w="19050">
            <a:solidFill>
              <a:schemeClr val="accent4"/>
            </a:solidFill>
          </a:ln>
        </p:spPr>
        <p:txBody>
          <a:bodyPr wrap="square" rtlCol="0">
            <a:normAutofit/>
          </a:bodyPr>
          <a:lstStyle/>
          <a:p>
            <a:pPr algn="ctr"/>
            <a:r>
              <a:rPr lang="en-US" altLang="zh-CN" sz="2200" b="1" spc="-200" dirty="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rPr>
              <a:t>04</a:t>
            </a:r>
            <a:endParaRPr lang="en-US" altLang="zh-CN" sz="2200" b="1" spc="-200" dirty="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endParaRPr>
          </a:p>
        </p:txBody>
      </p:sp>
      <p:sp>
        <p:nvSpPr>
          <p:cNvPr id="20" name="文本框 19"/>
          <p:cNvSpPr txBox="1"/>
          <p:nvPr>
            <p:custDataLst>
              <p:tags r:id="rId10"/>
            </p:custDataLst>
          </p:nvPr>
        </p:nvSpPr>
        <p:spPr>
          <a:xfrm>
            <a:off x="8158851" y="4066984"/>
            <a:ext cx="2766975" cy="560562"/>
          </a:xfrm>
          <a:prstGeom prst="rect">
            <a:avLst/>
          </a:prstGeom>
          <a:noFill/>
        </p:spPr>
        <p:txBody>
          <a:bodyPr wrap="square" rtlCol="0" anchor="ctr" anchorCtr="0">
            <a:normAutofit/>
          </a:bodyPr>
          <a:lstStyle/>
          <a:p>
            <a:r>
              <a:rPr lang="zh-CN" altLang="en-US" sz="2000" spc="-200">
                <a:solidFill>
                  <a:schemeClr val="tx1">
                    <a:lumMod val="75000"/>
                    <a:lumOff val="25000"/>
                  </a:schemeClr>
                </a:solidFill>
                <a:uFillTx/>
                <a:latin typeface="+mj-lt"/>
                <a:ea typeface="微软雅黑" panose="020B0503020204020204" charset="-122"/>
                <a:cs typeface="+mj-lt"/>
                <a:sym typeface="+mn-ea"/>
              </a:rPr>
              <a:t>Force Field Analysis</a:t>
            </a:r>
            <a:endParaRPr lang="zh-CN" altLang="en-US" sz="2000" spc="-200">
              <a:solidFill>
                <a:schemeClr val="tx1">
                  <a:lumMod val="75000"/>
                  <a:lumOff val="25000"/>
                </a:schemeClr>
              </a:solidFill>
              <a:uFillTx/>
              <a:latin typeface="+mj-lt"/>
              <a:ea typeface="微软雅黑" panose="020B0503020204020204" charset="-122"/>
              <a:cs typeface="+mj-lt"/>
              <a:sym typeface="+mn-ea"/>
            </a:endParaRPr>
          </a:p>
        </p:txBody>
      </p:sp>
      <p:sp>
        <p:nvSpPr>
          <p:cNvPr id="3" name="文本框 2"/>
          <p:cNvSpPr txBox="1"/>
          <p:nvPr>
            <p:custDataLst>
              <p:tags r:id="rId11"/>
            </p:custDataLst>
          </p:nvPr>
        </p:nvSpPr>
        <p:spPr>
          <a:xfrm>
            <a:off x="5971540" y="2075815"/>
            <a:ext cx="921385" cy="1282700"/>
          </a:xfrm>
          <a:prstGeom prst="rect">
            <a:avLst/>
          </a:prstGeom>
          <a:noFill/>
        </p:spPr>
        <p:txBody>
          <a:bodyPr vert="eaVert" wrap="none" rtlCol="0">
            <a:normAutofit/>
          </a:bodyPr>
          <a:lstStyle/>
          <a:p>
            <a:pPr algn="l"/>
            <a:r>
              <a:rPr lang="en-US" altLang="zh-CN" sz="4800" b="1">
                <a:solidFill>
                  <a:schemeClr val="tx1"/>
                </a:solidFill>
                <a:uFillTx/>
                <a:latin typeface="Arial" panose="020B0604020202020204" pitchFamily="34" charset="0"/>
                <a:ea typeface="汉仪旗黑-85S" panose="00020600040101010101" pitchFamily="18" charset="-122"/>
              </a:rPr>
              <a:t>C</a:t>
            </a:r>
            <a:r>
              <a:rPr lang="zh-CN" altLang="en-US" sz="4800" b="1">
                <a:solidFill>
                  <a:schemeClr val="tx1"/>
                </a:solidFill>
                <a:uFillTx/>
                <a:latin typeface="Arial" panose="020B0604020202020204" pitchFamily="34" charset="0"/>
                <a:ea typeface="汉仪旗黑-85S" panose="00020600040101010101" pitchFamily="18" charset="-122"/>
              </a:rPr>
              <a:t>atalogue</a:t>
            </a:r>
            <a:endParaRPr lang="zh-CN" altLang="en-US" sz="4800" b="1">
              <a:solidFill>
                <a:schemeClr val="tx1"/>
              </a:solidFill>
              <a:uFillTx/>
              <a:latin typeface="Arial" panose="020B0604020202020204" pitchFamily="34" charset="0"/>
              <a:ea typeface="汉仪旗黑-85S" panose="00020600040101010101" pitchFamily="18" charset="-122"/>
            </a:endParaRPr>
          </a:p>
        </p:txBody>
      </p:sp>
      <p:sp>
        <p:nvSpPr>
          <p:cNvPr id="2" name="灯片编号占位符 1"/>
          <p:cNvSpPr>
            <a:spLocks noGrp="1"/>
          </p:cNvSpPr>
          <p:nvPr>
            <p:ph type="sldNum" sz="quarter" idx="12"/>
          </p:nvPr>
        </p:nvSpPr>
        <p:spPr/>
        <p:txBody>
          <a:bodyPr/>
          <a:p>
            <a:fld id="{49AE70B2-8BF9-45C0-BB95-33D1B9D3A854}" type="slidenum">
              <a:rPr lang="zh-CN" altLang="en-US" smtClean="0"/>
            </a:fld>
            <a:endParaRPr lang="zh-CN" altLang="en-US"/>
          </a:p>
        </p:txBody>
      </p:sp>
      <p:sp>
        <p:nvSpPr>
          <p:cNvPr id="4" name="文本框 3"/>
          <p:cNvSpPr txBox="1"/>
          <p:nvPr>
            <p:custDataLst>
              <p:tags r:id="rId12"/>
            </p:custDataLst>
          </p:nvPr>
        </p:nvSpPr>
        <p:spPr>
          <a:xfrm>
            <a:off x="7350047" y="4835652"/>
            <a:ext cx="607440" cy="448167"/>
          </a:xfrm>
          <a:prstGeom prst="rect">
            <a:avLst/>
          </a:prstGeom>
          <a:noFill/>
          <a:ln w="19050">
            <a:solidFill>
              <a:schemeClr val="accent4"/>
            </a:solidFill>
          </a:ln>
        </p:spPr>
        <p:txBody>
          <a:bodyPr wrap="square" rtlCol="0">
            <a:normAutofit/>
          </a:bodyPr>
          <a:p>
            <a:pPr algn="ctr"/>
            <a:r>
              <a:rPr lang="en-US" altLang="zh-CN" sz="2200" b="1" spc="-200" dirty="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rPr>
              <a:t>04</a:t>
            </a:r>
            <a:endParaRPr lang="en-US" altLang="zh-CN" sz="2200" b="1" spc="-200" dirty="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endParaRPr>
          </a:p>
        </p:txBody>
      </p:sp>
      <p:sp>
        <p:nvSpPr>
          <p:cNvPr id="7" name="文本框 6"/>
          <p:cNvSpPr txBox="1"/>
          <p:nvPr>
            <p:custDataLst>
              <p:tags r:id="rId13"/>
            </p:custDataLst>
          </p:nvPr>
        </p:nvSpPr>
        <p:spPr>
          <a:xfrm>
            <a:off x="8160121" y="4788979"/>
            <a:ext cx="2766975" cy="560562"/>
          </a:xfrm>
          <a:prstGeom prst="rect">
            <a:avLst/>
          </a:prstGeom>
          <a:noFill/>
        </p:spPr>
        <p:txBody>
          <a:bodyPr wrap="square" rtlCol="0" anchor="ctr" anchorCtr="0">
            <a:normAutofit/>
          </a:bodyPr>
          <a:p>
            <a:r>
              <a:rPr lang="en-US" altLang="zh-CN" sz="2000" spc="-200">
                <a:solidFill>
                  <a:schemeClr val="tx1">
                    <a:lumMod val="75000"/>
                    <a:lumOff val="25000"/>
                  </a:schemeClr>
                </a:solidFill>
                <a:uFillTx/>
                <a:latin typeface="Arial" panose="020B0604020202020204" pitchFamily="34" charset="0"/>
                <a:ea typeface="微软雅黑" panose="020B0503020204020204" charset="-122"/>
              </a:rPr>
              <a:t>Summary</a:t>
            </a:r>
            <a:endParaRPr lang="en-US" altLang="zh-CN" sz="2000" spc="-200">
              <a:solidFill>
                <a:schemeClr val="tx1">
                  <a:lumMod val="75000"/>
                  <a:lumOff val="25000"/>
                </a:schemeClr>
              </a:solidFill>
              <a:uFillTx/>
              <a:latin typeface="Arial" panose="020B0604020202020204" pitchFamily="34" charset="0"/>
              <a:ea typeface="微软雅黑" panose="020B0503020204020204" charset="-122"/>
            </a:endParaRPr>
          </a:p>
        </p:txBody>
      </p:sp>
    </p:spTree>
    <p:custDataLst>
      <p:tags r:id="rId14"/>
    </p:custData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9" name="组合 5"/>
          <p:cNvGrpSpPr/>
          <p:nvPr userDrawn="1">
            <p:custDataLst>
              <p:tags r:id="rId1"/>
            </p:custDataLst>
          </p:nvPr>
        </p:nvGrpSpPr>
        <p:grpSpPr>
          <a:xfrm>
            <a:off x="9925572" y="6248305"/>
            <a:ext cx="1596547" cy="474611"/>
            <a:chOff x="10308053" y="191367"/>
            <a:chExt cx="1596547" cy="474611"/>
          </a:xfrm>
        </p:grpSpPr>
        <p:sp>
          <p:nvSpPr>
            <p:cNvPr id="20" name="菱形 6"/>
            <p:cNvSpPr/>
            <p:nvPr userDrawn="1">
              <p:custDataLst>
                <p:tags r:id="rId2"/>
              </p:custDataLst>
            </p:nvPr>
          </p:nvSpPr>
          <p:spPr>
            <a:xfrm rot="5400000">
              <a:off x="11443575" y="191367"/>
              <a:ext cx="461025" cy="461025"/>
            </a:xfrm>
            <a:prstGeom prst="diamond">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cs typeface="微软雅黑" panose="020B0503020204020204" charset="-122"/>
              </a:endParaRPr>
            </a:p>
          </p:txBody>
        </p:sp>
        <p:sp>
          <p:nvSpPr>
            <p:cNvPr id="21" name="菱形 7"/>
            <p:cNvSpPr/>
            <p:nvPr userDrawn="1">
              <p:custDataLst>
                <p:tags r:id="rId3"/>
              </p:custDataLst>
            </p:nvPr>
          </p:nvSpPr>
          <p:spPr>
            <a:xfrm rot="5400000">
              <a:off x="10875814" y="204953"/>
              <a:ext cx="461025" cy="461025"/>
            </a:xfrm>
            <a:prstGeom prst="diamon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cs typeface="微软雅黑" panose="020B0503020204020204" charset="-122"/>
              </a:endParaRPr>
            </a:p>
          </p:txBody>
        </p:sp>
        <p:sp>
          <p:nvSpPr>
            <p:cNvPr id="22" name="菱形 8"/>
            <p:cNvSpPr/>
            <p:nvPr userDrawn="1">
              <p:custDataLst>
                <p:tags r:id="rId4"/>
              </p:custDataLst>
            </p:nvPr>
          </p:nvSpPr>
          <p:spPr>
            <a:xfrm rot="5400000">
              <a:off x="10308053" y="204953"/>
              <a:ext cx="461025" cy="461025"/>
            </a:xfrm>
            <a:prstGeom prst="diamond">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cs typeface="微软雅黑" panose="020B0503020204020204" charset="-122"/>
              </a:endParaRPr>
            </a:p>
          </p:txBody>
        </p:sp>
      </p:grpSp>
      <p:cxnSp>
        <p:nvCxnSpPr>
          <p:cNvPr id="15" name="直接连接符 2"/>
          <p:cNvCxnSpPr/>
          <p:nvPr>
            <p:custDataLst>
              <p:tags r:id="rId5"/>
            </p:custDataLst>
          </p:nvPr>
        </p:nvCxnSpPr>
        <p:spPr>
          <a:xfrm>
            <a:off x="457204" y="914407"/>
            <a:ext cx="11277690" cy="12700"/>
          </a:xfrm>
          <a:prstGeom prst="line">
            <a:avLst/>
          </a:prstGeom>
          <a:ln w="31750">
            <a:solidFill>
              <a:schemeClr val="accent1"/>
            </a:solidFill>
          </a:ln>
        </p:spPr>
        <p:style>
          <a:lnRef idx="1">
            <a:schemeClr val="dk1"/>
          </a:lnRef>
          <a:fillRef idx="0">
            <a:schemeClr val="dk1"/>
          </a:fillRef>
          <a:effectRef idx="0">
            <a:schemeClr val="dk1"/>
          </a:effectRef>
          <a:fontRef idx="minor">
            <a:schemeClr val="tx1"/>
          </a:fontRef>
        </p:style>
      </p:cxnSp>
      <p:sp>
        <p:nvSpPr>
          <p:cNvPr id="16" name="文本框 6"/>
          <p:cNvSpPr txBox="1"/>
          <p:nvPr>
            <p:custDataLst>
              <p:tags r:id="rId6"/>
            </p:custDataLst>
          </p:nvPr>
        </p:nvSpPr>
        <p:spPr>
          <a:xfrm>
            <a:off x="457204" y="152401"/>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a:lnSpc>
                <a:spcPct val="120000"/>
              </a:lnSpc>
              <a:defRPr sz="3600" b="1">
                <a:solidFill>
                  <a:srgbClr val="FFFFFF"/>
                </a:solidFill>
                <a:latin typeface="微软雅黑" panose="020B0503020204020204" charset="-122"/>
                <a:ea typeface="微软雅黑" panose="020B0503020204020204" charset="-122"/>
                <a:cs typeface="微软雅黑" panose="020B0503020204020204" charset="-122"/>
              </a:defRPr>
            </a:lvl1pPr>
          </a:lstStyle>
          <a:p>
            <a:pPr marL="0" indent="0" algn="l">
              <a:lnSpc>
                <a:spcPct val="100000"/>
              </a:lnSpc>
              <a:spcBef>
                <a:spcPts val="0"/>
              </a:spcBef>
              <a:spcAft>
                <a:spcPts val="0"/>
              </a:spcAft>
              <a:buSzPct val="100000"/>
              <a:buNone/>
            </a:pPr>
            <a:r>
              <a:rPr lang="en-US" altLang="zh-CN" sz="3100" spc="150" dirty="0" err="1">
                <a:solidFill>
                  <a:schemeClr val="accent1"/>
                </a:solidFill>
                <a:latin typeface="+mj-lt"/>
                <a:cs typeface="+mj-lt"/>
                <a:sym typeface="微软雅黑" panose="020B0503020204020204" charset="-122"/>
              </a:rPr>
              <a:t>Introduction And Background</a:t>
            </a:r>
            <a:endParaRPr lang="en-US" altLang="zh-CN" sz="3100" spc="150" dirty="0" err="1">
              <a:solidFill>
                <a:schemeClr val="accent1"/>
              </a:solidFill>
              <a:latin typeface="+mj-lt"/>
              <a:cs typeface="+mj-lt"/>
              <a:sym typeface="微软雅黑" panose="020B0503020204020204" charset="-122"/>
            </a:endParaRPr>
          </a:p>
        </p:txBody>
      </p:sp>
      <p:pic>
        <p:nvPicPr>
          <p:cNvPr id="17" name="图片 1"/>
          <p:cNvPicPr>
            <a:picLocks noChangeAspect="1"/>
          </p:cNvPicPr>
          <p:nvPr>
            <p:custDataLst>
              <p:tags r:id="rId7"/>
            </p:custDataLst>
          </p:nvPr>
        </p:nvPicPr>
        <p:blipFill rotWithShape="1">
          <a:blip r:embed="rId8"/>
          <a:srcRect l="21230" r="21230"/>
          <a:stretch>
            <a:fillRect/>
          </a:stretch>
        </p:blipFill>
        <p:spPr>
          <a:xfrm>
            <a:off x="457159" y="1615017"/>
            <a:ext cx="3935438" cy="4542367"/>
          </a:xfrm>
          <a:custGeom>
            <a:avLst/>
            <a:gdLst/>
            <a:ahLst/>
            <a:cxnLst>
              <a:cxn ang="3">
                <a:pos x="hc" y="t"/>
              </a:cxn>
              <a:cxn ang="cd2">
                <a:pos x="l" y="vc"/>
              </a:cxn>
              <a:cxn ang="cd4">
                <a:pos x="hc" y="b"/>
              </a:cxn>
              <a:cxn ang="0">
                <a:pos x="r" y="vc"/>
              </a:cxn>
            </a:cxnLst>
            <a:rect l="l" t="t" r="r" b="b"/>
            <a:pathLst>
              <a:path w="5040" h="6960">
                <a:moveTo>
                  <a:pt x="0" y="0"/>
                </a:moveTo>
                <a:lnTo>
                  <a:pt x="5040" y="0"/>
                </a:lnTo>
                <a:lnTo>
                  <a:pt x="5040" y="6960"/>
                </a:lnTo>
                <a:lnTo>
                  <a:pt x="0" y="6960"/>
                </a:lnTo>
                <a:lnTo>
                  <a:pt x="0" y="0"/>
                </a:lnTo>
                <a:close/>
              </a:path>
            </a:pathLst>
          </a:custGeom>
          <a:effectLst>
            <a:outerShdw blurRad="457200" dist="50800" dir="2700000" algn="tl" rotWithShape="0">
              <a:srgbClr val="000000">
                <a:alpha val="20000"/>
              </a:srgbClr>
            </a:outerShdw>
          </a:effectLst>
        </p:spPr>
      </p:pic>
      <p:sp>
        <p:nvSpPr>
          <p:cNvPr id="18" name="Title 6"/>
          <p:cNvSpPr txBox="1"/>
          <p:nvPr>
            <p:custDataLst>
              <p:tags r:id="rId9"/>
            </p:custDataLst>
          </p:nvPr>
        </p:nvSpPr>
        <p:spPr>
          <a:xfrm>
            <a:off x="4705868" y="1615017"/>
            <a:ext cx="7028973" cy="4542367"/>
          </a:xfrm>
          <a:prstGeom prst="rect">
            <a:avLst/>
          </a:prstGeom>
          <a:noFill/>
          <a:ln w="3175">
            <a:noFill/>
            <a:prstDash val="dash"/>
          </a:ln>
        </p:spPr>
        <p:txBody>
          <a:bodyPr wrap="square" lIns="63500" tIns="25400" rIns="63500" bIns="25400" anchor="ctr" anchorCtr="0">
            <a:normAutofit/>
          </a:bodyPr>
          <a:lstStyle>
            <a:lvl1pPr algn="l" defTabSz="913765" rtl="0" eaLnBrk="1" latinLnBrk="0" hangingPunct="1">
              <a:lnSpc>
                <a:spcPct val="90000"/>
              </a:lnSpc>
              <a:spcBef>
                <a:spcPct val="0"/>
              </a:spcBef>
              <a:buNone/>
              <a:defRPr lang="en-US" sz="2745" b="0" kern="1200" cap="none" spc="-49" baseline="0" dirty="0" smtClean="0">
                <a:ln w="3175">
                  <a:noFill/>
                </a:ln>
                <a:solidFill>
                  <a:schemeClr val="tx1"/>
                </a:solidFill>
                <a:effectLst/>
                <a:latin typeface="+mj-lt"/>
                <a:ea typeface="+mn-ea"/>
                <a:cs typeface="Segoe UI" panose="020B0502040204020203" pitchFamily="34" charset="0"/>
              </a:defRPr>
            </a:lvl1pPr>
          </a:lstStyle>
          <a:p>
            <a:pPr marL="0" lvl="0" indent="-285750" algn="l" fontAlgn="ctr">
              <a:lnSpc>
                <a:spcPct val="130000"/>
              </a:lnSpc>
              <a:spcBef>
                <a:spcPts val="1000"/>
              </a:spcBef>
              <a:spcAft>
                <a:spcPts val="0"/>
              </a:spcAft>
              <a:buSzPct val="100000"/>
              <a:buFont typeface="Wingdings" panose="05000000000000000000" charset="0"/>
              <a:buNone/>
            </a:pPr>
            <a:r>
              <a:rPr lang="zh-CN" altLang="en-US" sz="1600" spc="100" dirty="0">
                <a:ln w="3175">
                  <a:noFill/>
                  <a:prstDash val="dash"/>
                </a:ln>
                <a:solidFill>
                  <a:schemeClr val="dk1">
                    <a:lumMod val="75000"/>
                    <a:lumOff val="25000"/>
                  </a:schemeClr>
                </a:solidFill>
                <a:uFillTx/>
                <a:latin typeface="Arial" panose="020B0604020202020204" pitchFamily="34" charset="0"/>
                <a:ea typeface="微软雅黑" panose="020B0503020204020204" charset="-122"/>
                <a:cs typeface="Arial" panose="020B0604020202020204" pitchFamily="34" charset="0"/>
              </a:rPr>
              <a:t>Tsingtao beer, the earliest brewery in China, can trace its root back to 1903 when its predecessor, the State-owned Tsingtao Brewery Factory, was established.The Company</a:t>
            </a:r>
            <a:r>
              <a:rPr altLang="zh-CN" sz="1600" spc="100" dirty="0">
                <a:ln w="3175">
                  <a:noFill/>
                  <a:prstDash val="dash"/>
                </a:ln>
                <a:solidFill>
                  <a:schemeClr val="dk1">
                    <a:lumMod val="75000"/>
                    <a:lumOff val="25000"/>
                  </a:schemeClr>
                </a:solidFill>
                <a:uFillTx/>
                <a:latin typeface="Arial" panose="020B0604020202020204" pitchFamily="34" charset="0"/>
                <a:ea typeface="微软雅黑" panose="020B0503020204020204" charset="-122"/>
                <a:cs typeface="Arial" panose="020B0604020202020204" pitchFamily="34" charset="0"/>
              </a:rPr>
              <a:t>’</a:t>
            </a:r>
            <a:r>
              <a:rPr lang="zh-CN" altLang="en-US" sz="1600" spc="100" dirty="0">
                <a:ln w="3175">
                  <a:noFill/>
                  <a:prstDash val="dash"/>
                </a:ln>
                <a:solidFill>
                  <a:schemeClr val="dk1">
                    <a:lumMod val="75000"/>
                    <a:lumOff val="25000"/>
                  </a:schemeClr>
                </a:solidFill>
                <a:uFillTx/>
                <a:latin typeface="Arial" panose="020B0604020202020204" pitchFamily="34" charset="0"/>
                <a:ea typeface="微软雅黑" panose="020B0503020204020204" charset="-122"/>
                <a:cs typeface="Arial" panose="020B0604020202020204" pitchFamily="34" charset="0"/>
              </a:rPr>
              <a:t>s business scope is production and sales of beer, and other related business. </a:t>
            </a:r>
            <a:endParaRPr lang="zh-CN" altLang="en-US" sz="1600" spc="100" dirty="0">
              <a:ln w="3175">
                <a:noFill/>
                <a:prstDash val="dash"/>
              </a:ln>
              <a:solidFill>
                <a:schemeClr val="dk1">
                  <a:lumMod val="75000"/>
                  <a:lumOff val="25000"/>
                </a:schemeClr>
              </a:solidFill>
              <a:uFillTx/>
              <a:latin typeface="Arial" panose="020B0604020202020204" pitchFamily="34" charset="0"/>
              <a:ea typeface="微软雅黑" panose="020B0503020204020204" charset="-122"/>
              <a:cs typeface="Arial" panose="020B0604020202020204" pitchFamily="34" charset="0"/>
            </a:endParaRPr>
          </a:p>
          <a:p>
            <a:pPr marL="0" lvl="0" indent="-285750" algn="l" fontAlgn="ctr">
              <a:lnSpc>
                <a:spcPct val="130000"/>
              </a:lnSpc>
              <a:spcBef>
                <a:spcPts val="1000"/>
              </a:spcBef>
              <a:spcAft>
                <a:spcPts val="0"/>
              </a:spcAft>
              <a:buSzPct val="100000"/>
              <a:buFont typeface="Wingdings" panose="05000000000000000000" charset="0"/>
              <a:buNone/>
            </a:pPr>
            <a:r>
              <a:rPr lang="zh-CN" altLang="en-US" sz="1600" spc="100" dirty="0">
                <a:ln w="3175">
                  <a:noFill/>
                  <a:prstDash val="dash"/>
                </a:ln>
                <a:solidFill>
                  <a:schemeClr val="dk1">
                    <a:lumMod val="75000"/>
                    <a:lumOff val="25000"/>
                  </a:schemeClr>
                </a:solidFill>
                <a:uFillTx/>
                <a:latin typeface="Arial" panose="020B0604020202020204" pitchFamily="34" charset="0"/>
                <a:ea typeface="微软雅黑" panose="020B0503020204020204" charset="-122"/>
                <a:cs typeface="Arial" panose="020B0604020202020204" pitchFamily="34" charset="0"/>
              </a:rPr>
              <a:t>At present, the Company occupies leading position in the domestic beer industry in terms of size and market share with 58 wholly-owned and controlling breweries, and 2 associated and joint-investment breweries in 20 provinces, municipalities and autonomous regions in China. </a:t>
            </a:r>
            <a:endParaRPr lang="zh-CN" altLang="en-US" sz="1600" spc="100" dirty="0">
              <a:ln w="3175">
                <a:noFill/>
                <a:prstDash val="dash"/>
              </a:ln>
              <a:solidFill>
                <a:schemeClr val="dk1">
                  <a:lumMod val="75000"/>
                  <a:lumOff val="25000"/>
                </a:schemeClr>
              </a:solidFill>
              <a:uFillTx/>
              <a:latin typeface="Arial" panose="020B0604020202020204" pitchFamily="34" charset="0"/>
              <a:ea typeface="微软雅黑" panose="020B0503020204020204" charset="-122"/>
              <a:cs typeface="Arial" panose="020B0604020202020204" pitchFamily="34" charset="0"/>
            </a:endParaRPr>
          </a:p>
          <a:p>
            <a:pPr marL="0" lvl="0" indent="-285750" algn="l" fontAlgn="ctr">
              <a:lnSpc>
                <a:spcPct val="130000"/>
              </a:lnSpc>
              <a:spcBef>
                <a:spcPts val="1000"/>
              </a:spcBef>
              <a:spcAft>
                <a:spcPts val="0"/>
              </a:spcAft>
              <a:buSzPct val="100000"/>
              <a:buFont typeface="Wingdings" panose="05000000000000000000" charset="0"/>
              <a:buNone/>
            </a:pPr>
            <a:r>
              <a:rPr lang="zh-CN" altLang="en-US" sz="1600" spc="100">
                <a:ln w="3175">
                  <a:noFill/>
                  <a:prstDash val="dash"/>
                </a:ln>
                <a:solidFill>
                  <a:schemeClr val="dk1">
                    <a:lumMod val="75000"/>
                    <a:lumOff val="25000"/>
                  </a:schemeClr>
                </a:solidFill>
                <a:uFillTx/>
                <a:latin typeface="Arial" panose="020B0604020202020204" pitchFamily="34" charset="0"/>
                <a:ea typeface="微软雅黑" panose="020B0503020204020204" charset="-122"/>
                <a:cs typeface="Arial" panose="020B0604020202020204" pitchFamily="34" charset="0"/>
                <a:sym typeface="+mn-ea"/>
              </a:rPr>
              <a:t>The Company produces Tsingtao Beer, which is the most well-known Chinese brand on the international market. Products from Tsingtao Brewery has been sold in more than 100 countries and regions around the world.</a:t>
            </a:r>
            <a:endParaRPr lang="zh-CN" altLang="en-US" sz="1600" spc="100">
              <a:ln w="3175">
                <a:noFill/>
                <a:prstDash val="dash"/>
              </a:ln>
              <a:solidFill>
                <a:schemeClr val="dk1">
                  <a:lumMod val="75000"/>
                  <a:lumOff val="25000"/>
                </a:schemeClr>
              </a:solidFill>
              <a:uFillTx/>
              <a:latin typeface="Arial" panose="020B0604020202020204" pitchFamily="34" charset="0"/>
              <a:ea typeface="微软雅黑" panose="020B0503020204020204" charset="-122"/>
              <a:cs typeface="Arial" panose="020B0604020202020204" pitchFamily="34" charset="0"/>
              <a:sym typeface="+mn-ea"/>
            </a:endParaRPr>
          </a:p>
        </p:txBody>
      </p:sp>
      <p:sp>
        <p:nvSpPr>
          <p:cNvPr id="2" name="灯片编号占位符 1"/>
          <p:cNvSpPr>
            <a:spLocks noGrp="1"/>
          </p:cNvSpPr>
          <p:nvPr>
            <p:ph type="sldNum" sz="quarter" idx="12"/>
          </p:nvPr>
        </p:nvSpPr>
        <p:spPr/>
        <p:txBody>
          <a:bodyPr/>
          <a:p>
            <a:fld id="{49AE70B2-8BF9-45C0-BB95-33D1B9D3A854}" type="slidenum">
              <a:rPr lang="zh-CN" altLang="en-US" smtClean="0"/>
            </a:fld>
            <a:endParaRPr lang="zh-CN" altLang="en-US"/>
          </a:p>
        </p:txBody>
      </p:sp>
      <p:sp>
        <p:nvSpPr>
          <p:cNvPr id="3" name="文本框 2"/>
          <p:cNvSpPr txBox="1"/>
          <p:nvPr/>
        </p:nvSpPr>
        <p:spPr>
          <a:xfrm>
            <a:off x="234950" y="6350000"/>
            <a:ext cx="9173210" cy="460375"/>
          </a:xfrm>
          <a:prstGeom prst="rect">
            <a:avLst/>
          </a:prstGeom>
          <a:noFill/>
        </p:spPr>
        <p:txBody>
          <a:bodyPr wrap="square" rtlCol="0" anchor="t">
            <a:spAutoFit/>
          </a:bodyPr>
          <a:p>
            <a:r>
              <a:rPr lang="zh-CN" altLang="en-US" sz="1200">
                <a:latin typeface="+mj-lt"/>
                <a:cs typeface="+mj-lt"/>
              </a:rPr>
              <a:t>The data comes from the analysis of financial statements under the Harvard analysis framework</a:t>
            </a:r>
            <a:r>
              <a:rPr lang="en-US" altLang="zh-CN" sz="1200">
                <a:latin typeface="+mj-lt"/>
                <a:cs typeface="+mj-lt"/>
              </a:rPr>
              <a:t> </a:t>
            </a:r>
            <a:endParaRPr lang="zh-CN" altLang="en-US" sz="1200">
              <a:latin typeface="+mj-lt"/>
              <a:cs typeface="+mj-lt"/>
            </a:endParaRPr>
          </a:p>
          <a:p>
            <a:r>
              <a:rPr lang="zh-CN" altLang="en-US" sz="1200">
                <a:latin typeface="+mj-lt"/>
                <a:cs typeface="+mj-lt"/>
              </a:rPr>
              <a:t>Investment and Entrepreneurship</a:t>
            </a:r>
            <a:r>
              <a:rPr lang="en-US" altLang="zh-CN" sz="1200">
                <a:latin typeface="+mj-lt"/>
                <a:cs typeface="+mj-lt"/>
              </a:rPr>
              <a:t>                    </a:t>
            </a:r>
            <a:r>
              <a:rPr lang="zh-CN" altLang="en-US" sz="1200">
                <a:latin typeface="+mj-lt"/>
                <a:cs typeface="+mj-lt"/>
              </a:rPr>
              <a:t>Jun. 2022</a:t>
            </a:r>
            <a:r>
              <a:rPr lang="en-US" altLang="zh-CN" sz="1200">
                <a:latin typeface="+mj-lt"/>
                <a:cs typeface="+mj-lt"/>
              </a:rPr>
              <a:t>                    </a:t>
            </a:r>
            <a:r>
              <a:rPr lang="zh-CN" altLang="en-US" sz="1200">
                <a:latin typeface="+mj-lt"/>
                <a:cs typeface="+mj-lt"/>
              </a:rPr>
              <a:t>Vol.33,No.12</a:t>
            </a:r>
            <a:endParaRPr lang="zh-CN" altLang="en-US" sz="1200">
              <a:latin typeface="+mj-lt"/>
              <a:cs typeface="+mj-lt"/>
            </a:endParaRPr>
          </a:p>
        </p:txBody>
      </p:sp>
      <p:sp>
        <p:nvSpPr>
          <p:cNvPr id="4" name="文本框 3"/>
          <p:cNvSpPr txBox="1"/>
          <p:nvPr/>
        </p:nvSpPr>
        <p:spPr>
          <a:xfrm>
            <a:off x="550545" y="1149985"/>
            <a:ext cx="3926205" cy="306705"/>
          </a:xfrm>
          <a:prstGeom prst="rect">
            <a:avLst/>
          </a:prstGeom>
          <a:noFill/>
        </p:spPr>
        <p:txBody>
          <a:bodyPr wrap="square" rtlCol="0" anchor="t">
            <a:spAutoFit/>
          </a:bodyPr>
          <a:p>
            <a:r>
              <a:rPr lang="zh-CN" altLang="en-US" sz="1400">
                <a:cs typeface="+mn-lt"/>
              </a:rPr>
              <a:t>The picture shows </a:t>
            </a:r>
            <a:r>
              <a:rPr lang="en-US" altLang="zh-CN" sz="1400">
                <a:cs typeface="+mn-lt"/>
              </a:rPr>
              <a:t>Ts</a:t>
            </a:r>
            <a:r>
              <a:rPr lang="zh-CN" altLang="en-US" sz="1400">
                <a:cs typeface="+mn-lt"/>
              </a:rPr>
              <a:t>ing</a:t>
            </a:r>
            <a:r>
              <a:rPr lang="en-US" altLang="zh-CN" sz="1400">
                <a:cs typeface="+mn-lt"/>
              </a:rPr>
              <a:t>t</a:t>
            </a:r>
            <a:r>
              <a:rPr lang="zh-CN" altLang="en-US" sz="1400">
                <a:cs typeface="+mn-lt"/>
              </a:rPr>
              <a:t>ao Brewery</a:t>
            </a:r>
            <a:endParaRPr lang="zh-CN" altLang="en-US" sz="1400">
              <a:cs typeface="+mn-lt"/>
            </a:endParaRPr>
          </a:p>
        </p:txBody>
      </p:sp>
    </p:spTree>
    <p:custDataLst>
      <p:tags r:id="rId10"/>
    </p:custDataLst>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6" name="组合 5"/>
          <p:cNvGrpSpPr/>
          <p:nvPr userDrawn="1">
            <p:custDataLst>
              <p:tags r:id="rId1"/>
            </p:custDataLst>
          </p:nvPr>
        </p:nvGrpSpPr>
        <p:grpSpPr>
          <a:xfrm>
            <a:off x="9925572" y="6248305"/>
            <a:ext cx="1596547" cy="474611"/>
            <a:chOff x="10308053" y="191367"/>
            <a:chExt cx="1596547" cy="474611"/>
          </a:xfrm>
        </p:grpSpPr>
        <p:sp>
          <p:nvSpPr>
            <p:cNvPr id="17" name="菱形 6"/>
            <p:cNvSpPr/>
            <p:nvPr userDrawn="1">
              <p:custDataLst>
                <p:tags r:id="rId2"/>
              </p:custDataLst>
            </p:nvPr>
          </p:nvSpPr>
          <p:spPr>
            <a:xfrm rot="5400000">
              <a:off x="11443575" y="191367"/>
              <a:ext cx="461025" cy="461025"/>
            </a:xfrm>
            <a:prstGeom prst="diamond">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cs typeface="微软雅黑" panose="020B0503020204020204" charset="-122"/>
              </a:endParaRPr>
            </a:p>
          </p:txBody>
        </p:sp>
        <p:sp>
          <p:nvSpPr>
            <p:cNvPr id="18" name="菱形 7"/>
            <p:cNvSpPr/>
            <p:nvPr userDrawn="1">
              <p:custDataLst>
                <p:tags r:id="rId3"/>
              </p:custDataLst>
            </p:nvPr>
          </p:nvSpPr>
          <p:spPr>
            <a:xfrm rot="5400000">
              <a:off x="10875814" y="204953"/>
              <a:ext cx="461025" cy="461025"/>
            </a:xfrm>
            <a:prstGeom prst="diamon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cs typeface="微软雅黑" panose="020B0503020204020204" charset="-122"/>
              </a:endParaRPr>
            </a:p>
          </p:txBody>
        </p:sp>
        <p:sp>
          <p:nvSpPr>
            <p:cNvPr id="19" name="菱形 8"/>
            <p:cNvSpPr/>
            <p:nvPr userDrawn="1">
              <p:custDataLst>
                <p:tags r:id="rId4"/>
              </p:custDataLst>
            </p:nvPr>
          </p:nvSpPr>
          <p:spPr>
            <a:xfrm rot="5400000">
              <a:off x="10308053" y="204953"/>
              <a:ext cx="461025" cy="461025"/>
            </a:xfrm>
            <a:prstGeom prst="diamond">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cs typeface="微软雅黑" panose="020B0503020204020204" charset="-122"/>
              </a:endParaRPr>
            </a:p>
          </p:txBody>
        </p:sp>
      </p:grpSp>
      <p:cxnSp>
        <p:nvCxnSpPr>
          <p:cNvPr id="7" name="直接连接符 2"/>
          <p:cNvCxnSpPr/>
          <p:nvPr>
            <p:custDataLst>
              <p:tags r:id="rId5"/>
            </p:custDataLst>
          </p:nvPr>
        </p:nvCxnSpPr>
        <p:spPr>
          <a:xfrm>
            <a:off x="457204" y="914407"/>
            <a:ext cx="11277690" cy="12700"/>
          </a:xfrm>
          <a:prstGeom prst="line">
            <a:avLst/>
          </a:prstGeom>
          <a:ln w="31750">
            <a:solidFill>
              <a:schemeClr val="accent1"/>
            </a:solidFill>
          </a:ln>
        </p:spPr>
        <p:style>
          <a:lnRef idx="1">
            <a:schemeClr val="dk1"/>
          </a:lnRef>
          <a:fillRef idx="0">
            <a:schemeClr val="dk1"/>
          </a:fillRef>
          <a:effectRef idx="0">
            <a:schemeClr val="dk1"/>
          </a:effectRef>
          <a:fontRef idx="minor">
            <a:schemeClr val="tx1"/>
          </a:fontRef>
        </p:style>
      </p:cxnSp>
      <p:sp>
        <p:nvSpPr>
          <p:cNvPr id="10" name="文本框 6"/>
          <p:cNvSpPr txBox="1"/>
          <p:nvPr>
            <p:custDataLst>
              <p:tags r:id="rId6"/>
            </p:custDataLst>
          </p:nvPr>
        </p:nvSpPr>
        <p:spPr>
          <a:xfrm>
            <a:off x="457204" y="152401"/>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a:lnSpc>
                <a:spcPct val="120000"/>
              </a:lnSpc>
              <a:defRPr sz="3600" b="1">
                <a:solidFill>
                  <a:srgbClr val="FFFFFF"/>
                </a:solidFill>
                <a:latin typeface="微软雅黑" panose="020B0503020204020204" charset="-122"/>
                <a:ea typeface="微软雅黑" panose="020B0503020204020204" charset="-122"/>
                <a:cs typeface="微软雅黑" panose="020B0503020204020204" charset="-122"/>
              </a:defRPr>
            </a:lvl1pPr>
          </a:lstStyle>
          <a:p>
            <a:pPr marL="0" indent="0" algn="l">
              <a:lnSpc>
                <a:spcPct val="100000"/>
              </a:lnSpc>
              <a:spcBef>
                <a:spcPts val="0"/>
              </a:spcBef>
              <a:spcAft>
                <a:spcPts val="0"/>
              </a:spcAft>
              <a:buSzPct val="100000"/>
              <a:buNone/>
            </a:pPr>
            <a:r>
              <a:rPr lang="en-US" altLang="zh-CN" sz="3900" spc="230" dirty="0" err="1">
                <a:solidFill>
                  <a:schemeClr val="accent1"/>
                </a:solidFill>
                <a:latin typeface="+mj-lt"/>
                <a:cs typeface="+mj-lt"/>
                <a:sym typeface="微软雅黑" panose="020B0503020204020204" charset="-122"/>
              </a:rPr>
              <a:t>The Reason For Change</a:t>
            </a:r>
            <a:endParaRPr lang="en-US" altLang="zh-CN" sz="3900" spc="230" dirty="0" err="1">
              <a:solidFill>
                <a:schemeClr val="accent1"/>
              </a:solidFill>
              <a:latin typeface="+mj-lt"/>
              <a:cs typeface="+mj-lt"/>
              <a:sym typeface="微软雅黑" panose="020B0503020204020204" charset="-122"/>
            </a:endParaRPr>
          </a:p>
        </p:txBody>
      </p:sp>
      <p:sp>
        <p:nvSpPr>
          <p:cNvPr id="12" name="Title 6"/>
          <p:cNvSpPr txBox="1"/>
          <p:nvPr>
            <p:custDataLst>
              <p:tags r:id="rId7"/>
            </p:custDataLst>
          </p:nvPr>
        </p:nvSpPr>
        <p:spPr>
          <a:xfrm>
            <a:off x="1035502" y="1219200"/>
            <a:ext cx="5214327" cy="1007557"/>
          </a:xfrm>
          <a:prstGeom prst="rect">
            <a:avLst/>
          </a:prstGeom>
          <a:noFill/>
          <a:ln w="3175">
            <a:noFill/>
            <a:prstDash val="dash"/>
          </a:ln>
        </p:spPr>
        <p:txBody>
          <a:bodyPr wrap="square" lIns="63500" tIns="25400" rIns="63500" bIns="25400" anchor="b" anchorCtr="0">
            <a:noAutofit/>
          </a:bodyPr>
          <a:lstStyle>
            <a:lvl1pPr algn="l" defTabSz="913765" rtl="0" eaLnBrk="1" latinLnBrk="0" hangingPunct="1">
              <a:lnSpc>
                <a:spcPct val="90000"/>
              </a:lnSpc>
              <a:spcBef>
                <a:spcPct val="0"/>
              </a:spcBef>
              <a:buNone/>
              <a:defRPr lang="en-US" sz="2745" b="0" kern="1200" cap="none" spc="-49" baseline="0" dirty="0" smtClean="0">
                <a:ln w="3175">
                  <a:noFill/>
                </a:ln>
                <a:solidFill>
                  <a:schemeClr val="tx1"/>
                </a:solidFill>
                <a:effectLst/>
                <a:latin typeface="+mj-lt"/>
                <a:ea typeface="+mn-ea"/>
                <a:cs typeface="Segoe UI" panose="020B0502040204020203" pitchFamily="34" charset="0"/>
              </a:defRPr>
            </a:lvl1pPr>
          </a:lstStyle>
          <a:p>
            <a:pPr marL="0" lvl="0" indent="0" algn="l" fontAlgn="auto">
              <a:lnSpc>
                <a:spcPct val="120000"/>
              </a:lnSpc>
              <a:spcBef>
                <a:spcPts val="0"/>
              </a:spcBef>
              <a:spcAft>
                <a:spcPts val="800"/>
              </a:spcAft>
              <a:buSzPct val="100000"/>
            </a:pPr>
            <a:r>
              <a:rPr lang="zh-CN" altLang="en-US" sz="1800" spc="100">
                <a:ln w="3175">
                  <a:noFill/>
                  <a:prstDash val="dash"/>
                </a:ln>
                <a:solidFill>
                  <a:schemeClr val="dk1">
                    <a:lumMod val="75000"/>
                    <a:lumOff val="25000"/>
                  </a:schemeClr>
                </a:solidFill>
                <a:uFillTx/>
                <a:latin typeface="+mn-lt"/>
                <a:ea typeface="微软雅黑" panose="020B0503020204020204" charset="-122"/>
                <a:cs typeface="+mn-lt"/>
                <a:sym typeface="+mn-ea"/>
              </a:rPr>
              <a:t>The expansion of the company has turned to competition based on quality and differentiation.</a:t>
            </a:r>
            <a:endParaRPr lang="zh-CN" altLang="en-US" sz="1800" spc="100">
              <a:ln w="3175">
                <a:noFill/>
                <a:prstDash val="dash"/>
              </a:ln>
              <a:solidFill>
                <a:schemeClr val="dk1">
                  <a:lumMod val="75000"/>
                  <a:lumOff val="25000"/>
                </a:schemeClr>
              </a:solidFill>
              <a:uFillTx/>
              <a:latin typeface="+mn-lt"/>
              <a:ea typeface="微软雅黑" panose="020B0503020204020204" charset="-122"/>
              <a:cs typeface="+mn-lt"/>
              <a:sym typeface="+mn-ea"/>
            </a:endParaRPr>
          </a:p>
        </p:txBody>
      </p:sp>
      <p:sp>
        <p:nvSpPr>
          <p:cNvPr id="13" name="Title 6"/>
          <p:cNvSpPr txBox="1"/>
          <p:nvPr>
            <p:custDataLst>
              <p:tags r:id="rId8"/>
            </p:custDataLst>
          </p:nvPr>
        </p:nvSpPr>
        <p:spPr>
          <a:xfrm>
            <a:off x="1035502" y="2363536"/>
            <a:ext cx="5214327" cy="2685236"/>
          </a:xfrm>
          <a:prstGeom prst="rect">
            <a:avLst/>
          </a:prstGeom>
          <a:noFill/>
          <a:ln w="3175">
            <a:noFill/>
            <a:prstDash val="dash"/>
          </a:ln>
        </p:spPr>
        <p:txBody>
          <a:bodyPr wrap="square" lIns="63500" tIns="25400" rIns="63500" bIns="25400" anchor="t" anchorCtr="0">
            <a:normAutofit lnSpcReduction="20000"/>
          </a:bodyPr>
          <a:lstStyle>
            <a:lvl1pPr algn="l" defTabSz="913765" rtl="0" eaLnBrk="1" latinLnBrk="0" hangingPunct="1">
              <a:lnSpc>
                <a:spcPct val="90000"/>
              </a:lnSpc>
              <a:spcBef>
                <a:spcPct val="0"/>
              </a:spcBef>
              <a:buNone/>
              <a:defRPr lang="en-US" sz="2745" b="0" kern="1200" cap="none" spc="-49" baseline="0" dirty="0" smtClean="0">
                <a:ln w="3175">
                  <a:noFill/>
                </a:ln>
                <a:solidFill>
                  <a:schemeClr val="tx1"/>
                </a:solidFill>
                <a:effectLst/>
                <a:latin typeface="+mj-lt"/>
                <a:ea typeface="+mn-ea"/>
                <a:cs typeface="Segoe UI" panose="020B0502040204020203" pitchFamily="34" charset="0"/>
              </a:defRPr>
            </a:lvl1pPr>
          </a:lstStyle>
          <a:p>
            <a:pPr marL="0" lvl="0" indent="0" algn="l" fontAlgn="auto">
              <a:lnSpc>
                <a:spcPct val="120000"/>
              </a:lnSpc>
              <a:spcBef>
                <a:spcPts val="0"/>
              </a:spcBef>
              <a:spcAft>
                <a:spcPts val="800"/>
              </a:spcAft>
              <a:buSzPct val="100000"/>
            </a:pPr>
            <a:r>
              <a:rPr lang="zh-CN" altLang="en-US" sz="1800" spc="100">
                <a:ln w="3175">
                  <a:noFill/>
                  <a:prstDash val="dash"/>
                </a:ln>
                <a:solidFill>
                  <a:schemeClr val="dk1">
                    <a:lumMod val="75000"/>
                    <a:lumOff val="25000"/>
                  </a:schemeClr>
                </a:solidFill>
                <a:uFillTx/>
                <a:latin typeface="+mn-lt"/>
                <a:ea typeface="微软雅黑" panose="020B0503020204020204" charset="-122"/>
                <a:cs typeface="+mn-lt"/>
                <a:sym typeface="+mn-ea"/>
              </a:rPr>
              <a:t>In addition, China's beer market concentration is very obvious. In 2020,The market share of the top five companies in China's beer industry is as high as 90%, which indicates that the competition in the industry is relatively fierce. With As alternatives to beer, Baijiu wine and red wine,It also brings pressure to the development of Tsingdao Beer.</a:t>
            </a:r>
            <a:endParaRPr lang="zh-CN" altLang="en-US" sz="1800" spc="100">
              <a:ln w="3175">
                <a:noFill/>
                <a:prstDash val="dash"/>
              </a:ln>
              <a:solidFill>
                <a:schemeClr val="dk1">
                  <a:lumMod val="75000"/>
                  <a:lumOff val="25000"/>
                </a:schemeClr>
              </a:solidFill>
              <a:uFillTx/>
              <a:latin typeface="+mn-lt"/>
              <a:ea typeface="微软雅黑" panose="020B0503020204020204" charset="-122"/>
              <a:cs typeface="+mn-lt"/>
              <a:sym typeface="+mn-ea"/>
            </a:endParaRPr>
          </a:p>
        </p:txBody>
      </p:sp>
      <p:pic>
        <p:nvPicPr>
          <p:cNvPr id="14" name="图片 3"/>
          <p:cNvPicPr>
            <a:picLocks noChangeAspect="1"/>
          </p:cNvPicPr>
          <p:nvPr>
            <p:custDataLst>
              <p:tags r:id="rId9"/>
            </p:custDataLst>
          </p:nvPr>
        </p:nvPicPr>
        <p:blipFill rotWithShape="1">
          <a:blip r:embed="rId10"/>
          <a:srcRect l="9683" r="9683"/>
          <a:stretch>
            <a:fillRect/>
          </a:stretch>
        </p:blipFill>
        <p:spPr>
          <a:xfrm>
            <a:off x="6523407" y="1219204"/>
            <a:ext cx="4633092" cy="3829561"/>
          </a:xfrm>
          <a:custGeom>
            <a:avLst/>
            <a:gdLst/>
            <a:ahLst/>
            <a:cxnLst>
              <a:cxn ang="3">
                <a:pos x="hc" y="t"/>
              </a:cxn>
              <a:cxn ang="cd2">
                <a:pos x="l" y="vc"/>
              </a:cxn>
              <a:cxn ang="cd4">
                <a:pos x="hc" y="b"/>
              </a:cxn>
              <a:cxn ang="0">
                <a:pos x="r" y="vc"/>
              </a:cxn>
            </a:cxnLst>
            <a:rect l="l" t="t" r="r" b="b"/>
            <a:pathLst>
              <a:path w="9120" h="6720">
                <a:moveTo>
                  <a:pt x="0" y="0"/>
                </a:moveTo>
                <a:lnTo>
                  <a:pt x="9120" y="0"/>
                </a:lnTo>
                <a:lnTo>
                  <a:pt x="9120" y="6720"/>
                </a:lnTo>
                <a:lnTo>
                  <a:pt x="0" y="6720"/>
                </a:lnTo>
                <a:lnTo>
                  <a:pt x="0" y="0"/>
                </a:lnTo>
                <a:close/>
              </a:path>
            </a:pathLst>
          </a:custGeom>
        </p:spPr>
      </p:pic>
      <p:sp>
        <p:nvSpPr>
          <p:cNvPr id="15" name="Title 6"/>
          <p:cNvSpPr txBox="1"/>
          <p:nvPr>
            <p:custDataLst>
              <p:tags r:id="rId11"/>
            </p:custDataLst>
          </p:nvPr>
        </p:nvSpPr>
        <p:spPr>
          <a:xfrm>
            <a:off x="1035498" y="5135440"/>
            <a:ext cx="10121003" cy="1232975"/>
          </a:xfrm>
          <a:prstGeom prst="rect">
            <a:avLst/>
          </a:prstGeom>
          <a:noFill/>
          <a:ln w="3175">
            <a:noFill/>
            <a:prstDash val="dash"/>
          </a:ln>
        </p:spPr>
        <p:txBody>
          <a:bodyPr wrap="square" lIns="63500" tIns="25400" rIns="63500" bIns="25400" anchor="t" anchorCtr="0">
            <a:normAutofit lnSpcReduction="20000"/>
          </a:bodyPr>
          <a:lstStyle>
            <a:lvl1pPr algn="l" defTabSz="913765" rtl="0" eaLnBrk="1" latinLnBrk="0" hangingPunct="1">
              <a:lnSpc>
                <a:spcPct val="90000"/>
              </a:lnSpc>
              <a:spcBef>
                <a:spcPct val="0"/>
              </a:spcBef>
              <a:buNone/>
              <a:defRPr lang="en-US" sz="2745" b="0" kern="1200" cap="none" spc="-49" baseline="0" dirty="0" smtClean="0">
                <a:ln w="3175">
                  <a:noFill/>
                </a:ln>
                <a:solidFill>
                  <a:schemeClr val="tx1"/>
                </a:solidFill>
                <a:effectLst/>
                <a:latin typeface="+mj-lt"/>
                <a:ea typeface="+mn-ea"/>
                <a:cs typeface="Segoe UI" panose="020B0502040204020203" pitchFamily="34" charset="0"/>
              </a:defRPr>
            </a:lvl1pPr>
          </a:lstStyle>
          <a:p>
            <a:pPr marL="0" lvl="0" indent="0" algn="l" fontAlgn="auto">
              <a:lnSpc>
                <a:spcPct val="120000"/>
              </a:lnSpc>
              <a:spcBef>
                <a:spcPts val="0"/>
              </a:spcBef>
              <a:spcAft>
                <a:spcPts val="800"/>
              </a:spcAft>
              <a:buSzPct val="100000"/>
            </a:pPr>
            <a:r>
              <a:rPr lang="zh-CN" altLang="en-US" sz="1800" spc="100" dirty="0">
                <a:ln w="3175">
                  <a:noFill/>
                  <a:prstDash val="dash"/>
                </a:ln>
                <a:solidFill>
                  <a:schemeClr val="dk1">
                    <a:lumMod val="75000"/>
                    <a:lumOff val="25000"/>
                  </a:schemeClr>
                </a:solidFill>
                <a:uFillTx/>
                <a:latin typeface="+mn-lt"/>
                <a:ea typeface="微软雅黑" panose="020B0503020204020204" charset="-122"/>
                <a:cs typeface="+mn-lt"/>
              </a:rPr>
              <a:t>At present, the competition in the beer industry is becoming more and more fierce Increase the price through product upgrading, quality improvement and other methods may become strong competitive advantage, while relying on modern technology to reduce costs.</a:t>
            </a:r>
            <a:endParaRPr lang="zh-CN" altLang="en-US" sz="1800" spc="100" dirty="0">
              <a:ln w="3175">
                <a:noFill/>
                <a:prstDash val="dash"/>
              </a:ln>
              <a:solidFill>
                <a:schemeClr val="dk1">
                  <a:lumMod val="75000"/>
                  <a:lumOff val="25000"/>
                </a:schemeClr>
              </a:solidFill>
              <a:uFillTx/>
              <a:latin typeface="+mn-lt"/>
              <a:ea typeface="微软雅黑" panose="020B0503020204020204" charset="-122"/>
              <a:cs typeface="+mn-lt"/>
            </a:endParaRPr>
          </a:p>
        </p:txBody>
      </p:sp>
      <p:sp>
        <p:nvSpPr>
          <p:cNvPr id="2" name="灯片编号占位符 1"/>
          <p:cNvSpPr>
            <a:spLocks noGrp="1"/>
          </p:cNvSpPr>
          <p:nvPr>
            <p:ph type="sldNum" sz="quarter" idx="12"/>
          </p:nvPr>
        </p:nvSpPr>
        <p:spPr/>
        <p:txBody>
          <a:bodyPr/>
          <a:p>
            <a:fld id="{49AE70B2-8BF9-45C0-BB95-33D1B9D3A854}" type="slidenum">
              <a:rPr lang="zh-CN" altLang="en-US" smtClean="0"/>
            </a:fld>
            <a:endParaRPr lang="zh-CN" altLang="en-US"/>
          </a:p>
        </p:txBody>
      </p:sp>
      <p:sp>
        <p:nvSpPr>
          <p:cNvPr id="3" name="文本框 2"/>
          <p:cNvSpPr txBox="1"/>
          <p:nvPr>
            <p:custDataLst>
              <p:tags r:id="rId12"/>
            </p:custDataLst>
          </p:nvPr>
        </p:nvSpPr>
        <p:spPr>
          <a:xfrm>
            <a:off x="234950" y="6350000"/>
            <a:ext cx="9173210" cy="460375"/>
          </a:xfrm>
          <a:prstGeom prst="rect">
            <a:avLst/>
          </a:prstGeom>
          <a:noFill/>
        </p:spPr>
        <p:txBody>
          <a:bodyPr wrap="square" rtlCol="0" anchor="t">
            <a:spAutoFit/>
          </a:bodyPr>
          <a:p>
            <a:r>
              <a:rPr lang="zh-CN" altLang="en-US" sz="1200">
                <a:latin typeface="+mj-lt"/>
                <a:cs typeface="+mj-lt"/>
              </a:rPr>
              <a:t>The data comes from the analysis of financial statements under the Harvard analysis framework</a:t>
            </a:r>
            <a:endParaRPr lang="zh-CN" altLang="en-US" sz="1200">
              <a:latin typeface="+mj-lt"/>
              <a:cs typeface="+mj-lt"/>
            </a:endParaRPr>
          </a:p>
          <a:p>
            <a:r>
              <a:rPr lang="zh-CN" altLang="en-US" sz="1200">
                <a:latin typeface="+mj-lt"/>
                <a:cs typeface="+mj-lt"/>
              </a:rPr>
              <a:t>Investment and Entrepreneurship</a:t>
            </a:r>
            <a:r>
              <a:rPr lang="en-US" altLang="zh-CN" sz="1200">
                <a:latin typeface="+mj-lt"/>
                <a:cs typeface="+mj-lt"/>
              </a:rPr>
              <a:t>                    </a:t>
            </a:r>
            <a:r>
              <a:rPr lang="zh-CN" altLang="en-US" sz="1200">
                <a:latin typeface="+mj-lt"/>
                <a:cs typeface="+mj-lt"/>
              </a:rPr>
              <a:t>Jun. 2022</a:t>
            </a:r>
            <a:r>
              <a:rPr lang="en-US" altLang="zh-CN" sz="1200">
                <a:latin typeface="+mj-lt"/>
                <a:cs typeface="+mj-lt"/>
              </a:rPr>
              <a:t>                    </a:t>
            </a:r>
            <a:r>
              <a:rPr lang="zh-CN" altLang="en-US" sz="1200">
                <a:latin typeface="+mj-lt"/>
                <a:cs typeface="+mj-lt"/>
              </a:rPr>
              <a:t>Vol.33,No.12</a:t>
            </a:r>
            <a:endParaRPr lang="zh-CN" altLang="en-US" sz="1200">
              <a:latin typeface="+mj-lt"/>
              <a:cs typeface="+mj-lt"/>
            </a:endParaRPr>
          </a:p>
        </p:txBody>
      </p:sp>
      <p:sp>
        <p:nvSpPr>
          <p:cNvPr id="4" name="文本框 3"/>
          <p:cNvSpPr txBox="1"/>
          <p:nvPr>
            <p:custDataLst>
              <p:tags r:id="rId13"/>
            </p:custDataLst>
          </p:nvPr>
        </p:nvSpPr>
        <p:spPr>
          <a:xfrm>
            <a:off x="6523355" y="914400"/>
            <a:ext cx="4952365" cy="368300"/>
          </a:xfrm>
          <a:prstGeom prst="rect">
            <a:avLst/>
          </a:prstGeom>
          <a:noFill/>
        </p:spPr>
        <p:txBody>
          <a:bodyPr wrap="square" rtlCol="0" anchor="t">
            <a:spAutoFit/>
          </a:bodyPr>
          <a:p>
            <a:r>
              <a:rPr lang="zh-CN" altLang="en-US">
                <a:sym typeface="+mn-ea"/>
              </a:rPr>
              <a:t>The picture shows the scenery of Qingdao</a:t>
            </a:r>
            <a:r>
              <a:rPr lang="en-US" altLang="zh-CN"/>
              <a:t> </a:t>
            </a:r>
            <a:endParaRPr lang="en-US" altLang="zh-CN"/>
          </a:p>
        </p:txBody>
      </p:sp>
    </p:spTree>
    <p:custDataLst>
      <p:tags r:id="rId14"/>
    </p:custDataLst>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 name="组合 5"/>
          <p:cNvGrpSpPr/>
          <p:nvPr userDrawn="1">
            <p:custDataLst>
              <p:tags r:id="rId1"/>
            </p:custDataLst>
          </p:nvPr>
        </p:nvGrpSpPr>
        <p:grpSpPr>
          <a:xfrm>
            <a:off x="9925572" y="6248305"/>
            <a:ext cx="1596547" cy="474611"/>
            <a:chOff x="10308053" y="191367"/>
            <a:chExt cx="1596547" cy="474611"/>
          </a:xfrm>
        </p:grpSpPr>
        <p:sp>
          <p:nvSpPr>
            <p:cNvPr id="4" name="菱形 6"/>
            <p:cNvSpPr/>
            <p:nvPr userDrawn="1">
              <p:custDataLst>
                <p:tags r:id="rId2"/>
              </p:custDataLst>
            </p:nvPr>
          </p:nvSpPr>
          <p:spPr>
            <a:xfrm rot="5400000">
              <a:off x="11443575" y="191367"/>
              <a:ext cx="461025" cy="461025"/>
            </a:xfrm>
            <a:prstGeom prst="diamond">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cs typeface="微软雅黑" panose="020B0503020204020204" charset="-122"/>
              </a:endParaRPr>
            </a:p>
          </p:txBody>
        </p:sp>
        <p:sp>
          <p:nvSpPr>
            <p:cNvPr id="8" name="菱形 7"/>
            <p:cNvSpPr/>
            <p:nvPr userDrawn="1">
              <p:custDataLst>
                <p:tags r:id="rId3"/>
              </p:custDataLst>
            </p:nvPr>
          </p:nvSpPr>
          <p:spPr>
            <a:xfrm rot="5400000">
              <a:off x="10875814" y="204953"/>
              <a:ext cx="461025" cy="461025"/>
            </a:xfrm>
            <a:prstGeom prst="diamon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cs typeface="微软雅黑" panose="020B0503020204020204" charset="-122"/>
              </a:endParaRPr>
            </a:p>
          </p:txBody>
        </p:sp>
        <p:sp>
          <p:nvSpPr>
            <p:cNvPr id="5" name="菱形 8"/>
            <p:cNvSpPr/>
            <p:nvPr userDrawn="1">
              <p:custDataLst>
                <p:tags r:id="rId4"/>
              </p:custDataLst>
            </p:nvPr>
          </p:nvSpPr>
          <p:spPr>
            <a:xfrm rot="5400000">
              <a:off x="10308053" y="204953"/>
              <a:ext cx="461025" cy="461025"/>
            </a:xfrm>
            <a:prstGeom prst="diamond">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cs typeface="微软雅黑" panose="020B0503020204020204" charset="-122"/>
              </a:endParaRPr>
            </a:p>
          </p:txBody>
        </p:sp>
      </p:grpSp>
      <p:cxnSp>
        <p:nvCxnSpPr>
          <p:cNvPr id="3" name="直接连接符 2"/>
          <p:cNvCxnSpPr/>
          <p:nvPr>
            <p:custDataLst>
              <p:tags r:id="rId5"/>
            </p:custDataLst>
          </p:nvPr>
        </p:nvCxnSpPr>
        <p:spPr>
          <a:xfrm>
            <a:off x="457204" y="914407"/>
            <a:ext cx="11277690" cy="12700"/>
          </a:xfrm>
          <a:prstGeom prst="line">
            <a:avLst/>
          </a:prstGeom>
          <a:ln w="31750">
            <a:solidFill>
              <a:schemeClr val="accent1"/>
            </a:solidFill>
          </a:ln>
        </p:spPr>
        <p:style>
          <a:lnRef idx="1">
            <a:schemeClr val="dk1"/>
          </a:lnRef>
          <a:fillRef idx="0">
            <a:schemeClr val="dk1"/>
          </a:fillRef>
          <a:effectRef idx="0">
            <a:schemeClr val="dk1"/>
          </a:effectRef>
          <a:fontRef idx="minor">
            <a:schemeClr val="tx1"/>
          </a:fontRef>
        </p:style>
      </p:cxnSp>
      <p:sp>
        <p:nvSpPr>
          <p:cNvPr id="9" name="文本框 6"/>
          <p:cNvSpPr txBox="1"/>
          <p:nvPr>
            <p:custDataLst>
              <p:tags r:id="rId6"/>
            </p:custDataLst>
          </p:nvPr>
        </p:nvSpPr>
        <p:spPr>
          <a:xfrm>
            <a:off x="457204" y="152401"/>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lnSpcReduction="10000"/>
          </a:bodyPr>
          <a:lstStyle>
            <a:defPPr>
              <a:defRPr lang="zh-CN"/>
            </a:defPPr>
            <a:lvl1pPr>
              <a:lnSpc>
                <a:spcPct val="120000"/>
              </a:lnSpc>
              <a:defRPr sz="3600" b="1">
                <a:solidFill>
                  <a:srgbClr val="FFFFFF"/>
                </a:solidFill>
                <a:latin typeface="微软雅黑" panose="020B0503020204020204" charset="-122"/>
                <a:ea typeface="微软雅黑" panose="020B0503020204020204" charset="-122"/>
                <a:cs typeface="微软雅黑" panose="020B0503020204020204" charset="-122"/>
              </a:defRPr>
            </a:lvl1pPr>
          </a:lstStyle>
          <a:p>
            <a:pPr algn="l" fontAlgn="auto">
              <a:lnSpc>
                <a:spcPct val="100000"/>
              </a:lnSpc>
              <a:spcBef>
                <a:spcPts val="0"/>
              </a:spcBef>
              <a:spcAft>
                <a:spcPts val="0"/>
              </a:spcAft>
              <a:buClrTx/>
              <a:buSzTx/>
              <a:buFontTx/>
            </a:pPr>
            <a:r>
              <a:rPr lang="en-US" altLang="zh-CN" sz="3100" spc="150" dirty="0" err="1">
                <a:solidFill>
                  <a:schemeClr val="accent1"/>
                </a:solidFill>
                <a:latin typeface="+mj-lt"/>
                <a:cs typeface="+mj-lt"/>
                <a:sym typeface="+mn-ea"/>
              </a:rPr>
              <a:t>Harvard Method Analysis</a:t>
            </a:r>
            <a:endParaRPr lang="en-US" altLang="zh-CN" sz="3100" spc="150" dirty="0" err="1">
              <a:solidFill>
                <a:schemeClr val="accent1"/>
              </a:solidFill>
              <a:latin typeface="+mj-lt"/>
              <a:cs typeface="+mj-lt"/>
              <a:sym typeface="微软雅黑" panose="020B0503020204020204" charset="-122"/>
            </a:endParaRPr>
          </a:p>
        </p:txBody>
      </p:sp>
      <p:sp>
        <p:nvSpPr>
          <p:cNvPr id="6" name="灯片编号占位符 5"/>
          <p:cNvSpPr>
            <a:spLocks noGrp="1"/>
          </p:cNvSpPr>
          <p:nvPr>
            <p:ph type="sldNum" sz="quarter" idx="12"/>
          </p:nvPr>
        </p:nvSpPr>
        <p:spPr/>
        <p:txBody>
          <a:bodyPr/>
          <a:p>
            <a:fld id="{49AE70B2-8BF9-45C0-BB95-33D1B9D3A854}" type="slidenum">
              <a:rPr lang="zh-CN" altLang="en-US" smtClean="0"/>
            </a:fld>
            <a:endParaRPr lang="zh-CN" altLang="en-US"/>
          </a:p>
        </p:txBody>
      </p:sp>
      <p:graphicFrame>
        <p:nvGraphicFramePr>
          <p:cNvPr id="7" name="图示 6"/>
          <p:cNvGraphicFramePr/>
          <p:nvPr/>
        </p:nvGraphicFramePr>
        <p:xfrm>
          <a:off x="2065655" y="1329055"/>
          <a:ext cx="7700010" cy="491934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0" name="文本框 9"/>
          <p:cNvSpPr txBox="1"/>
          <p:nvPr/>
        </p:nvSpPr>
        <p:spPr>
          <a:xfrm>
            <a:off x="182880" y="6508115"/>
            <a:ext cx="8427085" cy="275590"/>
          </a:xfrm>
          <a:prstGeom prst="rect">
            <a:avLst/>
          </a:prstGeom>
          <a:noFill/>
        </p:spPr>
        <p:txBody>
          <a:bodyPr wrap="square" rtlCol="0" anchor="t">
            <a:spAutoFit/>
          </a:bodyPr>
          <a:p>
            <a:r>
              <a:rPr lang="zh-CN" altLang="en-US" sz="1200">
                <a:latin typeface="+mj-lt"/>
                <a:cs typeface="+mj-lt"/>
              </a:rPr>
              <a:t>The data comes from the financial report on the official website of </a:t>
            </a:r>
            <a:r>
              <a:rPr lang="en-US" altLang="zh-CN" sz="1200">
                <a:latin typeface="+mj-lt"/>
                <a:cs typeface="+mj-lt"/>
              </a:rPr>
              <a:t>Tsingtao</a:t>
            </a:r>
            <a:r>
              <a:rPr lang="zh-CN" altLang="en-US" sz="1200">
                <a:latin typeface="+mj-lt"/>
                <a:cs typeface="+mj-lt"/>
              </a:rPr>
              <a:t> Beer</a:t>
            </a:r>
            <a:endParaRPr lang="zh-CN" altLang="en-US" sz="1200">
              <a:latin typeface="+mj-lt"/>
              <a:cs typeface="+mj-lt"/>
            </a:endParaRPr>
          </a:p>
        </p:txBody>
      </p:sp>
    </p:spTree>
    <p:custDataLst>
      <p:tags r:id="rId12"/>
    </p:custDataLst>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 name="组合 5"/>
          <p:cNvGrpSpPr/>
          <p:nvPr userDrawn="1">
            <p:custDataLst>
              <p:tags r:id="rId1"/>
            </p:custDataLst>
          </p:nvPr>
        </p:nvGrpSpPr>
        <p:grpSpPr>
          <a:xfrm>
            <a:off x="9925572" y="6248305"/>
            <a:ext cx="1596547" cy="474611"/>
            <a:chOff x="10308053" y="191367"/>
            <a:chExt cx="1596547" cy="474611"/>
          </a:xfrm>
        </p:grpSpPr>
        <p:sp>
          <p:nvSpPr>
            <p:cNvPr id="4" name="菱形 6"/>
            <p:cNvSpPr/>
            <p:nvPr userDrawn="1">
              <p:custDataLst>
                <p:tags r:id="rId2"/>
              </p:custDataLst>
            </p:nvPr>
          </p:nvSpPr>
          <p:spPr>
            <a:xfrm rot="5400000">
              <a:off x="11443575" y="191367"/>
              <a:ext cx="461025" cy="461025"/>
            </a:xfrm>
            <a:prstGeom prst="diamond">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cs typeface="微软雅黑" panose="020B0503020204020204" charset="-122"/>
              </a:endParaRPr>
            </a:p>
          </p:txBody>
        </p:sp>
        <p:sp>
          <p:nvSpPr>
            <p:cNvPr id="8" name="菱形 7"/>
            <p:cNvSpPr/>
            <p:nvPr userDrawn="1">
              <p:custDataLst>
                <p:tags r:id="rId3"/>
              </p:custDataLst>
            </p:nvPr>
          </p:nvSpPr>
          <p:spPr>
            <a:xfrm rot="5400000">
              <a:off x="10875814" y="204953"/>
              <a:ext cx="461025" cy="461025"/>
            </a:xfrm>
            <a:prstGeom prst="diamon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cs typeface="微软雅黑" panose="020B0503020204020204" charset="-122"/>
              </a:endParaRPr>
            </a:p>
          </p:txBody>
        </p:sp>
        <p:sp>
          <p:nvSpPr>
            <p:cNvPr id="5" name="菱形 8"/>
            <p:cNvSpPr/>
            <p:nvPr userDrawn="1">
              <p:custDataLst>
                <p:tags r:id="rId4"/>
              </p:custDataLst>
            </p:nvPr>
          </p:nvSpPr>
          <p:spPr>
            <a:xfrm rot="5400000">
              <a:off x="10308053" y="204953"/>
              <a:ext cx="461025" cy="461025"/>
            </a:xfrm>
            <a:prstGeom prst="diamond">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cs typeface="微软雅黑" panose="020B0503020204020204" charset="-122"/>
              </a:endParaRPr>
            </a:p>
          </p:txBody>
        </p:sp>
      </p:grpSp>
      <p:cxnSp>
        <p:nvCxnSpPr>
          <p:cNvPr id="3" name="直接连接符 2"/>
          <p:cNvCxnSpPr/>
          <p:nvPr>
            <p:custDataLst>
              <p:tags r:id="rId5"/>
            </p:custDataLst>
          </p:nvPr>
        </p:nvCxnSpPr>
        <p:spPr>
          <a:xfrm>
            <a:off x="457204" y="914407"/>
            <a:ext cx="11277690" cy="12700"/>
          </a:xfrm>
          <a:prstGeom prst="line">
            <a:avLst/>
          </a:prstGeom>
          <a:ln w="31750">
            <a:solidFill>
              <a:schemeClr val="accent1"/>
            </a:solidFill>
          </a:ln>
        </p:spPr>
        <p:style>
          <a:lnRef idx="1">
            <a:schemeClr val="dk1"/>
          </a:lnRef>
          <a:fillRef idx="0">
            <a:schemeClr val="dk1"/>
          </a:fillRef>
          <a:effectRef idx="0">
            <a:schemeClr val="dk1"/>
          </a:effectRef>
          <a:fontRef idx="minor">
            <a:schemeClr val="tx1"/>
          </a:fontRef>
        </p:style>
      </p:cxnSp>
      <p:sp>
        <p:nvSpPr>
          <p:cNvPr id="9" name="文本框 6"/>
          <p:cNvSpPr txBox="1"/>
          <p:nvPr>
            <p:custDataLst>
              <p:tags r:id="rId6"/>
            </p:custDataLst>
          </p:nvPr>
        </p:nvSpPr>
        <p:spPr>
          <a:xfrm>
            <a:off x="467999" y="226696"/>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lnSpcReduction="10000"/>
          </a:bodyPr>
          <a:lstStyle>
            <a:defPPr>
              <a:defRPr lang="zh-CN"/>
            </a:defPPr>
            <a:lvl1pPr>
              <a:lnSpc>
                <a:spcPct val="120000"/>
              </a:lnSpc>
              <a:defRPr sz="3600" b="1">
                <a:solidFill>
                  <a:srgbClr val="FFFFFF"/>
                </a:solidFill>
                <a:latin typeface="微软雅黑" panose="020B0503020204020204" charset="-122"/>
                <a:ea typeface="微软雅黑" panose="020B0503020204020204" charset="-122"/>
                <a:cs typeface="微软雅黑" panose="020B0503020204020204" charset="-122"/>
              </a:defRPr>
            </a:lvl1pPr>
          </a:lstStyle>
          <a:p>
            <a:pPr algn="l" fontAlgn="auto">
              <a:lnSpc>
                <a:spcPct val="120000"/>
              </a:lnSpc>
              <a:spcAft>
                <a:spcPts val="800"/>
              </a:spcAft>
            </a:pPr>
            <a:r>
              <a:rPr lang="en-US" altLang="zh-CN" sz="3100" spc="150" dirty="0" err="1">
                <a:solidFill>
                  <a:schemeClr val="accent1"/>
                </a:solidFill>
                <a:latin typeface="+mj-lt"/>
                <a:cs typeface="+mj-lt"/>
                <a:sym typeface="+mn-ea"/>
              </a:rPr>
              <a:t>Strategic Analysis</a:t>
            </a:r>
            <a:endParaRPr spc="100" dirty="0">
              <a:ln w="3175">
                <a:noFill/>
                <a:prstDash val="dash"/>
              </a:ln>
              <a:solidFill>
                <a:schemeClr val="dk1">
                  <a:lumMod val="75000"/>
                  <a:lumOff val="25000"/>
                </a:schemeClr>
              </a:solidFill>
              <a:uFillTx/>
              <a:latin typeface="+mj-lt"/>
              <a:cs typeface="+mj-lt"/>
              <a:sym typeface="+mn-ea"/>
            </a:endParaRPr>
          </a:p>
        </p:txBody>
      </p:sp>
      <p:sp>
        <p:nvSpPr>
          <p:cNvPr id="6" name="灯片编号占位符 5"/>
          <p:cNvSpPr>
            <a:spLocks noGrp="1"/>
          </p:cNvSpPr>
          <p:nvPr>
            <p:ph type="sldNum" sz="quarter" idx="12"/>
          </p:nvPr>
        </p:nvSpPr>
        <p:spPr/>
        <p:txBody>
          <a:bodyPr/>
          <a:p>
            <a:fld id="{49AE70B2-8BF9-45C0-BB95-33D1B9D3A854}" type="slidenum">
              <a:rPr lang="zh-CN" altLang="en-US" smtClean="0"/>
            </a:fld>
            <a:endParaRPr lang="zh-CN" altLang="en-US"/>
          </a:p>
        </p:txBody>
      </p:sp>
      <p:sp>
        <p:nvSpPr>
          <p:cNvPr id="43" name="文本框 42"/>
          <p:cNvSpPr txBox="1"/>
          <p:nvPr/>
        </p:nvSpPr>
        <p:spPr>
          <a:xfrm>
            <a:off x="363855" y="1005205"/>
            <a:ext cx="5338445" cy="1753235"/>
          </a:xfrm>
          <a:prstGeom prst="rect">
            <a:avLst/>
          </a:prstGeom>
          <a:noFill/>
          <a:ln w="9525">
            <a:noFill/>
          </a:ln>
        </p:spPr>
        <p:txBody>
          <a:bodyPr wrap="square">
            <a:spAutoFit/>
          </a:bodyPr>
          <a:p>
            <a:pPr indent="304800"/>
            <a:r>
              <a:rPr lang="en-US" b="0">
                <a:solidFill>
                  <a:srgbClr val="000000"/>
                </a:solidFill>
                <a:latin typeface="Arial" panose="020B0604020202020204" pitchFamily="34" charset="0"/>
                <a:ea typeface="宋体" panose="02010600030101010101" pitchFamily="2" charset="-122"/>
              </a:rPr>
              <a:t>a.Political analysis</a:t>
            </a:r>
            <a:endParaRPr lang="en-US" b="0">
              <a:solidFill>
                <a:srgbClr val="000000"/>
              </a:solidFill>
              <a:latin typeface="Arial" panose="020B0604020202020204" pitchFamily="34" charset="0"/>
              <a:ea typeface="宋体" panose="02010600030101010101" pitchFamily="2" charset="-122"/>
            </a:endParaRPr>
          </a:p>
          <a:p>
            <a:pPr indent="304800"/>
            <a:r>
              <a:rPr lang="en-US" b="0">
                <a:solidFill>
                  <a:srgbClr val="000000"/>
                </a:solidFill>
                <a:latin typeface="Arial" panose="020B0604020202020204" pitchFamily="34" charset="0"/>
                <a:ea typeface="宋体" panose="02010600030101010101" pitchFamily="2" charset="-122"/>
              </a:rPr>
              <a:t>China's beer industry has experienced a long      period of development and its development model is relatively mature. </a:t>
            </a:r>
            <a:endParaRPr lang="en-US" b="0">
              <a:solidFill>
                <a:srgbClr val="000000"/>
              </a:solidFill>
              <a:latin typeface="Arial" panose="020B0604020202020204" pitchFamily="34" charset="0"/>
              <a:ea typeface="宋体" panose="02010600030101010101" pitchFamily="2" charset="-122"/>
            </a:endParaRPr>
          </a:p>
          <a:p>
            <a:pPr indent="304800"/>
            <a:r>
              <a:rPr lang="en-US">
                <a:solidFill>
                  <a:srgbClr val="000000"/>
                </a:solidFill>
                <a:latin typeface="Arial" panose="020B0604020202020204" pitchFamily="34" charset="0"/>
                <a:ea typeface="宋体" panose="02010600030101010101" pitchFamily="2" charset="-122"/>
                <a:sym typeface="+mn-ea"/>
              </a:rPr>
              <a:t>Tsingtao Beer has a good political environment.</a:t>
            </a:r>
            <a:endParaRPr lang="en-US" altLang="en-US">
              <a:solidFill>
                <a:srgbClr val="000000"/>
              </a:solidFill>
              <a:latin typeface="Arial" panose="020B0604020202020204" pitchFamily="34" charset="0"/>
              <a:ea typeface="宋体" panose="02010600030101010101" pitchFamily="2" charset="-122"/>
              <a:sym typeface="+mn-ea"/>
            </a:endParaRPr>
          </a:p>
          <a:p>
            <a:pPr indent="304800"/>
            <a:endParaRPr lang="en-US" b="0">
              <a:solidFill>
                <a:srgbClr val="000000"/>
              </a:solidFill>
              <a:latin typeface="Arial" panose="020B0604020202020204" pitchFamily="34" charset="0"/>
              <a:ea typeface="宋体" panose="02010600030101010101" pitchFamily="2" charset="-122"/>
            </a:endParaRPr>
          </a:p>
        </p:txBody>
      </p:sp>
      <p:sp>
        <p:nvSpPr>
          <p:cNvPr id="44" name="文本框 43"/>
          <p:cNvSpPr txBox="1"/>
          <p:nvPr/>
        </p:nvSpPr>
        <p:spPr>
          <a:xfrm>
            <a:off x="6096000" y="959485"/>
            <a:ext cx="5816600" cy="1476375"/>
          </a:xfrm>
          <a:prstGeom prst="rect">
            <a:avLst/>
          </a:prstGeom>
          <a:noFill/>
          <a:ln w="9525">
            <a:noFill/>
          </a:ln>
        </p:spPr>
        <p:txBody>
          <a:bodyPr wrap="square">
            <a:spAutoFit/>
          </a:bodyPr>
          <a:p>
            <a:pPr indent="0"/>
            <a:r>
              <a:rPr lang="en-US" b="0">
                <a:solidFill>
                  <a:srgbClr val="000000"/>
                </a:solidFill>
                <a:latin typeface="Arial" panose="020B0604020202020204" pitchFamily="34" charset="0"/>
                <a:ea typeface="宋体" panose="02010600030101010101" pitchFamily="2" charset="-122"/>
              </a:rPr>
              <a:t>b.Economic</a:t>
            </a:r>
            <a:r>
              <a:rPr lang="en-US" b="0">
                <a:solidFill>
                  <a:srgbClr val="000000"/>
                </a:solidFill>
                <a:latin typeface="Arial" panose="020B0604020202020204" pitchFamily="34" charset="0"/>
                <a:ea typeface="宋体" panose="02010600030101010101" pitchFamily="2" charset="-122"/>
                <a:cs typeface="Arial" panose="020B0604020202020204" pitchFamily="34" charset="0"/>
              </a:rPr>
              <a:t> </a:t>
            </a:r>
            <a:r>
              <a:rPr lang="en-US" b="0">
                <a:solidFill>
                  <a:srgbClr val="000000"/>
                </a:solidFill>
                <a:latin typeface="Arial" panose="020B0604020202020204" pitchFamily="34" charset="0"/>
                <a:ea typeface="宋体" panose="02010600030101010101" pitchFamily="2" charset="-122"/>
              </a:rPr>
              <a:t>analysisWith the rapid development of China's economy, people's income has increased significantly. From the perspective of catering scale, the consumption level of Chinese residents has been increasing in recent years. </a:t>
            </a:r>
            <a:endParaRPr lang="en-US" altLang="en-US" b="0">
              <a:solidFill>
                <a:srgbClr val="000000"/>
              </a:solidFill>
              <a:latin typeface="Arial" panose="020B0604020202020204" pitchFamily="34" charset="0"/>
              <a:ea typeface="宋体" panose="02010600030101010101" pitchFamily="2" charset="-122"/>
            </a:endParaRPr>
          </a:p>
        </p:txBody>
      </p:sp>
      <p:sp>
        <p:nvSpPr>
          <p:cNvPr id="45" name="文本框 44"/>
          <p:cNvSpPr txBox="1"/>
          <p:nvPr/>
        </p:nvSpPr>
        <p:spPr>
          <a:xfrm>
            <a:off x="467995" y="2468562"/>
            <a:ext cx="5080000" cy="2030095"/>
          </a:xfrm>
          <a:prstGeom prst="rect">
            <a:avLst/>
          </a:prstGeom>
          <a:noFill/>
          <a:ln w="9525">
            <a:noFill/>
          </a:ln>
        </p:spPr>
        <p:txBody>
          <a:bodyPr>
            <a:spAutoFit/>
          </a:bodyPr>
          <a:p>
            <a:pPr indent="0"/>
            <a:r>
              <a:rPr lang="en-US" b="0">
                <a:solidFill>
                  <a:srgbClr val="000000"/>
                </a:solidFill>
                <a:latin typeface="Arial" panose="020B0604020202020204" pitchFamily="34" charset="0"/>
                <a:ea typeface="宋体" panose="02010600030101010101" pitchFamily="2" charset="-122"/>
              </a:rPr>
              <a:t>c.Social</a:t>
            </a:r>
            <a:r>
              <a:rPr lang="en-US" b="0">
                <a:solidFill>
                  <a:srgbClr val="000000"/>
                </a:solidFill>
                <a:latin typeface="Arial" panose="020B0604020202020204" pitchFamily="34" charset="0"/>
                <a:ea typeface="宋体" panose="02010600030101010101" pitchFamily="2" charset="-122"/>
                <a:cs typeface="Arial" panose="020B0604020202020204" pitchFamily="34" charset="0"/>
              </a:rPr>
              <a:t> </a:t>
            </a:r>
            <a:r>
              <a:rPr lang="en-US" b="0">
                <a:solidFill>
                  <a:srgbClr val="000000"/>
                </a:solidFill>
                <a:latin typeface="Arial" panose="020B0604020202020204" pitchFamily="34" charset="0"/>
                <a:ea typeface="宋体" panose="02010600030101010101" pitchFamily="2" charset="-122"/>
              </a:rPr>
              <a:t>analysisThe proportion of the main force of beer consumption in China (people aged 20-34) in the total population has dropped from 27.3% in 2000 to 21.8% in 2020, and the aging of the population has intensified. These factors may lead to the shrinkage of the beer market.</a:t>
            </a:r>
            <a:endParaRPr lang="en-US" altLang="en-US" b="0">
              <a:solidFill>
                <a:srgbClr val="000000"/>
              </a:solidFill>
              <a:latin typeface="Arial" panose="020B0604020202020204" pitchFamily="34" charset="0"/>
              <a:ea typeface="宋体" panose="02010600030101010101" pitchFamily="2" charset="-122"/>
            </a:endParaRPr>
          </a:p>
        </p:txBody>
      </p:sp>
      <p:sp>
        <p:nvSpPr>
          <p:cNvPr id="47" name="文本框 46"/>
          <p:cNvSpPr txBox="1"/>
          <p:nvPr/>
        </p:nvSpPr>
        <p:spPr>
          <a:xfrm>
            <a:off x="6160135" y="2609850"/>
            <a:ext cx="5361940" cy="1753235"/>
          </a:xfrm>
          <a:prstGeom prst="rect">
            <a:avLst/>
          </a:prstGeom>
          <a:noFill/>
          <a:ln w="9525">
            <a:noFill/>
          </a:ln>
        </p:spPr>
        <p:txBody>
          <a:bodyPr wrap="square">
            <a:spAutoFit/>
          </a:bodyPr>
          <a:p>
            <a:pPr indent="0"/>
            <a:r>
              <a:rPr lang="en-US" b="0">
                <a:solidFill>
                  <a:srgbClr val="000000"/>
                </a:solidFill>
                <a:latin typeface="Arial" panose="020B0604020202020204" pitchFamily="34" charset="0"/>
                <a:ea typeface="宋体" panose="02010600030101010101" pitchFamily="2" charset="-122"/>
              </a:rPr>
              <a:t>d.Technology</a:t>
            </a:r>
            <a:r>
              <a:rPr lang="en-US" b="0">
                <a:solidFill>
                  <a:srgbClr val="000000"/>
                </a:solidFill>
                <a:latin typeface="Arial" panose="020B0604020202020204" pitchFamily="34" charset="0"/>
                <a:ea typeface="宋体" panose="02010600030101010101" pitchFamily="2" charset="-122"/>
                <a:cs typeface="Arial" panose="020B0604020202020204" pitchFamily="34" charset="0"/>
              </a:rPr>
              <a:t> </a:t>
            </a:r>
            <a:r>
              <a:rPr lang="en-US" b="0">
                <a:solidFill>
                  <a:srgbClr val="000000"/>
                </a:solidFill>
                <a:latin typeface="Arial" panose="020B0604020202020204" pitchFamily="34" charset="0"/>
                <a:ea typeface="宋体" panose="02010600030101010101" pitchFamily="2" charset="-122"/>
              </a:rPr>
              <a:t>analysisScience and technology are the first productive forces. With the increasingly fierce market competition, Tsingtao Beer also realized that only by developing technology can it continue to innovate and lead the development of the industry.</a:t>
            </a:r>
            <a:endParaRPr lang="en-US" altLang="en-US" b="0">
              <a:solidFill>
                <a:srgbClr val="000000"/>
              </a:solidFill>
              <a:latin typeface="Arial" panose="020B0604020202020204" pitchFamily="34" charset="0"/>
              <a:ea typeface="宋体" panose="02010600030101010101" pitchFamily="2" charset="-122"/>
            </a:endParaRPr>
          </a:p>
        </p:txBody>
      </p:sp>
      <p:sp>
        <p:nvSpPr>
          <p:cNvPr id="56" name="文本框 55"/>
          <p:cNvSpPr txBox="1"/>
          <p:nvPr/>
        </p:nvSpPr>
        <p:spPr>
          <a:xfrm>
            <a:off x="271780" y="4498340"/>
            <a:ext cx="5855970" cy="2030095"/>
          </a:xfrm>
          <a:prstGeom prst="rect">
            <a:avLst/>
          </a:prstGeom>
          <a:noFill/>
        </p:spPr>
        <p:txBody>
          <a:bodyPr wrap="square" rtlCol="0" anchor="t">
            <a:spAutoFit/>
          </a:bodyPr>
          <a:p>
            <a:pPr indent="304800"/>
            <a:r>
              <a:rPr lang="en-US">
                <a:solidFill>
                  <a:srgbClr val="000000"/>
                </a:solidFill>
                <a:latin typeface="Arial" panose="020B0604020202020204" pitchFamily="34" charset="0"/>
                <a:ea typeface="宋体" panose="02010600030101010101" pitchFamily="2" charset="-122"/>
                <a:sym typeface="+mn-ea"/>
              </a:rPr>
              <a:t>e.Environment analysis</a:t>
            </a:r>
            <a:endParaRPr lang="en-US" b="0">
              <a:solidFill>
                <a:srgbClr val="000000"/>
              </a:solidFill>
              <a:latin typeface="Arial" panose="020B0604020202020204" pitchFamily="34" charset="0"/>
              <a:ea typeface="宋体" panose="02010600030101010101" pitchFamily="2" charset="-122"/>
            </a:endParaRPr>
          </a:p>
          <a:p>
            <a:pPr indent="304800"/>
            <a:r>
              <a:rPr lang="en-US">
                <a:solidFill>
                  <a:srgbClr val="000000"/>
                </a:solidFill>
                <a:latin typeface="Arial" panose="020B0604020202020204" pitchFamily="34" charset="0"/>
                <a:ea typeface="宋体" panose="02010600030101010101" pitchFamily="2" charset="-122"/>
                <a:sym typeface="+mn-ea"/>
              </a:rPr>
              <a:t>In terms of the ecological environment, most of the production activities of enterprises will have adverse effects on the environment, and the beer industry is no exception. Tsingtao Beer should actively implement the concept of environmental protection and improve its own sewage capacity.</a:t>
            </a:r>
            <a:endParaRPr lang="en-US" altLang="en-US">
              <a:solidFill>
                <a:srgbClr val="000000"/>
              </a:solidFill>
              <a:latin typeface="Arial" panose="020B0604020202020204" pitchFamily="34" charset="0"/>
              <a:ea typeface="宋体" panose="02010600030101010101" pitchFamily="2" charset="-122"/>
              <a:sym typeface="+mn-ea"/>
            </a:endParaRPr>
          </a:p>
        </p:txBody>
      </p:sp>
      <p:sp>
        <p:nvSpPr>
          <p:cNvPr id="57" name="文本框 56"/>
          <p:cNvSpPr txBox="1"/>
          <p:nvPr/>
        </p:nvSpPr>
        <p:spPr>
          <a:xfrm>
            <a:off x="6160135" y="4490720"/>
            <a:ext cx="5753100" cy="2244725"/>
          </a:xfrm>
          <a:prstGeom prst="rect">
            <a:avLst/>
          </a:prstGeom>
          <a:noFill/>
          <a:ln w="9525">
            <a:noFill/>
          </a:ln>
        </p:spPr>
        <p:txBody>
          <a:bodyPr wrap="square">
            <a:noAutofit/>
          </a:bodyPr>
          <a:p>
            <a:pPr indent="0"/>
            <a:r>
              <a:rPr lang="en-US" b="0">
                <a:solidFill>
                  <a:srgbClr val="000000"/>
                </a:solidFill>
                <a:latin typeface="Arial" panose="020B0604020202020204" pitchFamily="34" charset="0"/>
                <a:ea typeface="宋体" panose="02010600030101010101" pitchFamily="2" charset="-122"/>
              </a:rPr>
              <a:t>f.Legal</a:t>
            </a:r>
            <a:r>
              <a:rPr lang="en-US" b="0">
                <a:solidFill>
                  <a:srgbClr val="000000"/>
                </a:solidFill>
                <a:latin typeface="Arial" panose="020B0604020202020204" pitchFamily="34" charset="0"/>
                <a:ea typeface="宋体" panose="02010600030101010101" pitchFamily="2" charset="-122"/>
                <a:cs typeface="Arial" panose="020B0604020202020204" pitchFamily="34" charset="0"/>
              </a:rPr>
              <a:t> </a:t>
            </a:r>
            <a:r>
              <a:rPr lang="en-US" b="0">
                <a:solidFill>
                  <a:srgbClr val="000000"/>
                </a:solidFill>
                <a:latin typeface="Arial" panose="020B0604020202020204" pitchFamily="34" charset="0"/>
                <a:ea typeface="宋体" panose="02010600030101010101" pitchFamily="2" charset="-122"/>
              </a:rPr>
              <a:t>analysisLegal provisions are formulated to regulate certain behaviors of the industry and protect the interests of people and enterprises. For the beer industry, the government has formulated many laws and regulations. Some are beneficial to the development of beer industry, and some are to protect the ecological environment.</a:t>
            </a:r>
            <a:endParaRPr lang="en-US" altLang="en-US" b="0">
              <a:solidFill>
                <a:srgbClr val="000000"/>
              </a:solidFill>
              <a:latin typeface="Arial" panose="020B0604020202020204" pitchFamily="34" charset="0"/>
              <a:ea typeface="宋体" panose="02010600030101010101" pitchFamily="2" charset="-122"/>
            </a:endParaRPr>
          </a:p>
        </p:txBody>
      </p:sp>
      <p:cxnSp>
        <p:nvCxnSpPr>
          <p:cNvPr id="62" name="直接连接符 61"/>
          <p:cNvCxnSpPr/>
          <p:nvPr/>
        </p:nvCxnSpPr>
        <p:spPr>
          <a:xfrm>
            <a:off x="6049645" y="1005205"/>
            <a:ext cx="27305" cy="5730240"/>
          </a:xfrm>
          <a:prstGeom prst="line">
            <a:avLst/>
          </a:prstGeom>
        </p:spPr>
        <p:style>
          <a:lnRef idx="1">
            <a:schemeClr val="accent1"/>
          </a:lnRef>
          <a:fillRef idx="0">
            <a:schemeClr val="accent1"/>
          </a:fillRef>
          <a:effectRef idx="0">
            <a:schemeClr val="accent1"/>
          </a:effectRef>
          <a:fontRef idx="minor">
            <a:schemeClr val="tx1"/>
          </a:fontRef>
        </p:style>
      </p:cxnSp>
      <p:cxnSp>
        <p:nvCxnSpPr>
          <p:cNvPr id="63" name="直接连接符 62"/>
          <p:cNvCxnSpPr/>
          <p:nvPr/>
        </p:nvCxnSpPr>
        <p:spPr>
          <a:xfrm>
            <a:off x="363855" y="2476500"/>
            <a:ext cx="11479530" cy="27305"/>
          </a:xfrm>
          <a:prstGeom prst="line">
            <a:avLst/>
          </a:prstGeom>
        </p:spPr>
        <p:style>
          <a:lnRef idx="1">
            <a:schemeClr val="accent1"/>
          </a:lnRef>
          <a:fillRef idx="0">
            <a:schemeClr val="accent1"/>
          </a:fillRef>
          <a:effectRef idx="0">
            <a:schemeClr val="accent1"/>
          </a:effectRef>
          <a:fontRef idx="minor">
            <a:schemeClr val="tx1"/>
          </a:fontRef>
        </p:style>
      </p:cxnSp>
      <p:cxnSp>
        <p:nvCxnSpPr>
          <p:cNvPr id="64" name="直接连接符 63"/>
          <p:cNvCxnSpPr/>
          <p:nvPr/>
        </p:nvCxnSpPr>
        <p:spPr>
          <a:xfrm>
            <a:off x="271780" y="4417695"/>
            <a:ext cx="11433175" cy="18415"/>
          </a:xfrm>
          <a:prstGeom prst="line">
            <a:avLst/>
          </a:prstGeom>
        </p:spPr>
        <p:style>
          <a:lnRef idx="1">
            <a:schemeClr val="accent1"/>
          </a:lnRef>
          <a:fillRef idx="0">
            <a:schemeClr val="accent1"/>
          </a:fillRef>
          <a:effectRef idx="0">
            <a:schemeClr val="accent1"/>
          </a:effectRef>
          <a:fontRef idx="minor">
            <a:schemeClr val="tx1"/>
          </a:fontRef>
        </p:style>
      </p:cxnSp>
      <p:sp>
        <p:nvSpPr>
          <p:cNvPr id="10" name="文本框 9"/>
          <p:cNvSpPr txBox="1"/>
          <p:nvPr>
            <p:custDataLst>
              <p:tags r:id="rId7"/>
            </p:custDataLst>
          </p:nvPr>
        </p:nvSpPr>
        <p:spPr>
          <a:xfrm>
            <a:off x="182880" y="6508115"/>
            <a:ext cx="8427085" cy="275590"/>
          </a:xfrm>
          <a:prstGeom prst="rect">
            <a:avLst/>
          </a:prstGeom>
          <a:noFill/>
        </p:spPr>
        <p:txBody>
          <a:bodyPr wrap="square" rtlCol="0" anchor="t">
            <a:spAutoFit/>
          </a:bodyPr>
          <a:p>
            <a:r>
              <a:rPr lang="zh-CN" altLang="en-US" sz="1200">
                <a:latin typeface="+mj-lt"/>
                <a:cs typeface="+mj-lt"/>
              </a:rPr>
              <a:t>The data comes from the financial report on the official website of </a:t>
            </a:r>
            <a:r>
              <a:rPr lang="en-US" altLang="zh-CN" sz="1200">
                <a:latin typeface="+mj-lt"/>
                <a:cs typeface="+mj-lt"/>
                <a:sym typeface="+mn-ea"/>
              </a:rPr>
              <a:t>Tsingtao</a:t>
            </a:r>
            <a:r>
              <a:rPr lang="zh-CN" altLang="en-US" sz="1200">
                <a:latin typeface="+mj-lt"/>
                <a:cs typeface="+mj-lt"/>
              </a:rPr>
              <a:t> Beer</a:t>
            </a:r>
            <a:endParaRPr lang="zh-CN" altLang="en-US" sz="1200">
              <a:latin typeface="+mj-lt"/>
              <a:cs typeface="+mj-lt"/>
            </a:endParaRPr>
          </a:p>
        </p:txBody>
      </p:sp>
    </p:spTree>
    <p:custDataLst>
      <p:tags r:id="rId8"/>
    </p:custDataLst>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18" name="直接连接符 17"/>
          <p:cNvCxnSpPr/>
          <p:nvPr>
            <p:custDataLst>
              <p:tags r:id="rId1"/>
            </p:custDataLst>
          </p:nvPr>
        </p:nvCxnSpPr>
        <p:spPr>
          <a:xfrm>
            <a:off x="457204" y="914407"/>
            <a:ext cx="11140440" cy="18415"/>
          </a:xfrm>
          <a:prstGeom prst="line">
            <a:avLst/>
          </a:prstGeom>
          <a:ln w="31750">
            <a:solidFill>
              <a:schemeClr val="accent1"/>
            </a:solidFill>
          </a:ln>
        </p:spPr>
        <p:style>
          <a:lnRef idx="1">
            <a:schemeClr val="dk1"/>
          </a:lnRef>
          <a:fillRef idx="0">
            <a:schemeClr val="dk1"/>
          </a:fillRef>
          <a:effectRef idx="0">
            <a:schemeClr val="dk1"/>
          </a:effectRef>
          <a:fontRef idx="minor">
            <a:schemeClr val="tx1"/>
          </a:fontRef>
        </p:style>
      </p:cxnSp>
      <p:grpSp>
        <p:nvGrpSpPr>
          <p:cNvPr id="2" name="组合 5"/>
          <p:cNvGrpSpPr/>
          <p:nvPr userDrawn="1">
            <p:custDataLst>
              <p:tags r:id="rId2"/>
            </p:custDataLst>
          </p:nvPr>
        </p:nvGrpSpPr>
        <p:grpSpPr>
          <a:xfrm>
            <a:off x="9925572" y="6248305"/>
            <a:ext cx="1596547" cy="474611"/>
            <a:chOff x="10308053" y="191367"/>
            <a:chExt cx="1596547" cy="474611"/>
          </a:xfrm>
        </p:grpSpPr>
        <p:sp>
          <p:nvSpPr>
            <p:cNvPr id="4" name="菱形 6"/>
            <p:cNvSpPr/>
            <p:nvPr userDrawn="1">
              <p:custDataLst>
                <p:tags r:id="rId3"/>
              </p:custDataLst>
            </p:nvPr>
          </p:nvSpPr>
          <p:spPr>
            <a:xfrm rot="5400000">
              <a:off x="11443575" y="191367"/>
              <a:ext cx="461025" cy="461025"/>
            </a:xfrm>
            <a:prstGeom prst="diamond">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cs typeface="微软雅黑" panose="020B0503020204020204" charset="-122"/>
              </a:endParaRPr>
            </a:p>
          </p:txBody>
        </p:sp>
        <p:sp>
          <p:nvSpPr>
            <p:cNvPr id="8" name="菱形 7"/>
            <p:cNvSpPr/>
            <p:nvPr userDrawn="1">
              <p:custDataLst>
                <p:tags r:id="rId4"/>
              </p:custDataLst>
            </p:nvPr>
          </p:nvSpPr>
          <p:spPr>
            <a:xfrm rot="5400000">
              <a:off x="10875814" y="204953"/>
              <a:ext cx="461025" cy="461025"/>
            </a:xfrm>
            <a:prstGeom prst="diamon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cs typeface="微软雅黑" panose="020B0503020204020204" charset="-122"/>
              </a:endParaRPr>
            </a:p>
          </p:txBody>
        </p:sp>
        <p:sp>
          <p:nvSpPr>
            <p:cNvPr id="5" name="菱形 8"/>
            <p:cNvSpPr/>
            <p:nvPr userDrawn="1">
              <p:custDataLst>
                <p:tags r:id="rId5"/>
              </p:custDataLst>
            </p:nvPr>
          </p:nvSpPr>
          <p:spPr>
            <a:xfrm rot="5400000">
              <a:off x="10308053" y="204953"/>
              <a:ext cx="461025" cy="461025"/>
            </a:xfrm>
            <a:prstGeom prst="diamond">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cs typeface="微软雅黑" panose="020B0503020204020204" charset="-122"/>
              </a:endParaRPr>
            </a:p>
          </p:txBody>
        </p:sp>
      </p:grpSp>
      <p:sp>
        <p:nvSpPr>
          <p:cNvPr id="9" name="文本框 6"/>
          <p:cNvSpPr txBox="1"/>
          <p:nvPr>
            <p:custDataLst>
              <p:tags r:id="rId6"/>
            </p:custDataLst>
          </p:nvPr>
        </p:nvSpPr>
        <p:spPr>
          <a:xfrm>
            <a:off x="457204" y="152401"/>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lnSpcReduction="10000"/>
          </a:bodyPr>
          <a:lstStyle>
            <a:defPPr>
              <a:defRPr lang="zh-CN"/>
            </a:defPPr>
            <a:lvl1pPr>
              <a:lnSpc>
                <a:spcPct val="120000"/>
              </a:lnSpc>
              <a:defRPr sz="3600" b="1">
                <a:solidFill>
                  <a:srgbClr val="FFFFFF"/>
                </a:solidFill>
                <a:latin typeface="微软雅黑" panose="020B0503020204020204" charset="-122"/>
                <a:ea typeface="微软雅黑" panose="020B0503020204020204" charset="-122"/>
                <a:cs typeface="微软雅黑" panose="020B0503020204020204" charset="-122"/>
              </a:defRPr>
            </a:lvl1pPr>
          </a:lstStyle>
          <a:p>
            <a:pPr algn="l" fontAlgn="auto">
              <a:lnSpc>
                <a:spcPct val="120000"/>
              </a:lnSpc>
              <a:spcAft>
                <a:spcPts val="800"/>
              </a:spcAft>
            </a:pPr>
            <a:r>
              <a:rPr lang="en-US" altLang="zh-CN" sz="3100" spc="150" dirty="0" err="1">
                <a:solidFill>
                  <a:schemeClr val="accent1"/>
                </a:solidFill>
                <a:latin typeface="+mj-lt"/>
                <a:cs typeface="+mj-lt"/>
                <a:sym typeface="+mn-ea"/>
              </a:rPr>
              <a:t>Accounting Analysis</a:t>
            </a:r>
            <a:endParaRPr lang="en-US" altLang="zh-CN" sz="3100" spc="150" dirty="0" err="1">
              <a:solidFill>
                <a:schemeClr val="accent1"/>
              </a:solidFill>
              <a:latin typeface="+mj-lt"/>
              <a:cs typeface="+mj-lt"/>
              <a:sym typeface="+mn-ea"/>
            </a:endParaRPr>
          </a:p>
        </p:txBody>
      </p:sp>
      <p:sp>
        <p:nvSpPr>
          <p:cNvPr id="6" name="灯片编号占位符 5"/>
          <p:cNvSpPr>
            <a:spLocks noGrp="1"/>
          </p:cNvSpPr>
          <p:nvPr>
            <p:ph type="sldNum" sz="quarter" idx="12"/>
          </p:nvPr>
        </p:nvSpPr>
        <p:spPr/>
        <p:txBody>
          <a:bodyPr/>
          <a:p>
            <a:fld id="{49AE70B2-8BF9-45C0-BB95-33D1B9D3A854}" type="slidenum">
              <a:rPr lang="zh-CN" altLang="en-US" smtClean="0"/>
            </a:fld>
            <a:endParaRPr lang="zh-CN" altLang="en-US"/>
          </a:p>
        </p:txBody>
      </p:sp>
      <p:sp>
        <p:nvSpPr>
          <p:cNvPr id="7" name="文本框 6"/>
          <p:cNvSpPr txBox="1"/>
          <p:nvPr/>
        </p:nvSpPr>
        <p:spPr>
          <a:xfrm>
            <a:off x="457200" y="1610678"/>
            <a:ext cx="5080000" cy="4523105"/>
          </a:xfrm>
          <a:prstGeom prst="rect">
            <a:avLst/>
          </a:prstGeom>
          <a:noFill/>
          <a:ln w="9525">
            <a:noFill/>
          </a:ln>
        </p:spPr>
        <p:txBody>
          <a:bodyPr>
            <a:spAutoFit/>
          </a:bodyPr>
          <a:p>
            <a:pPr indent="0"/>
            <a:r>
              <a:rPr lang="en-US" b="0">
                <a:solidFill>
                  <a:srgbClr val="000000"/>
                </a:solidFill>
                <a:latin typeface="Arial" panose="020B0604020202020204" pitchFamily="34" charset="0"/>
                <a:ea typeface="宋体" panose="02010600030101010101" pitchFamily="2" charset="-122"/>
              </a:rPr>
              <a:t>A. Solvency analysis</a:t>
            </a:r>
            <a:endParaRPr lang="en-US" b="0">
              <a:solidFill>
                <a:srgbClr val="000000"/>
              </a:solidFill>
              <a:latin typeface="Arial" panose="020B0604020202020204" pitchFamily="34" charset="0"/>
              <a:ea typeface="宋体" panose="02010600030101010101" pitchFamily="2" charset="-122"/>
            </a:endParaRPr>
          </a:p>
          <a:p>
            <a:pPr indent="0"/>
            <a:r>
              <a:rPr lang="en-US" b="0">
                <a:solidFill>
                  <a:srgbClr val="000000"/>
                </a:solidFill>
                <a:latin typeface="Arial" panose="020B0604020202020204" pitchFamily="34" charset="0"/>
                <a:ea typeface="宋体" panose="02010600030101010101" pitchFamily="2" charset="-122"/>
              </a:rPr>
              <a:t>a.Short-term LiquidityThe quick ratio and current ratio of Tsingtao Beer showed an upward trend from 2017 to 2020, and its short-term solvency was good.However, the high quick ratio indicates that it does not make better use of funds to create greater value for the enterprise, which increases the opportunity cost of the enterprise.</a:t>
            </a:r>
            <a:endParaRPr lang="en-US" b="0">
              <a:solidFill>
                <a:srgbClr val="000000"/>
              </a:solidFill>
              <a:latin typeface="Arial" panose="020B0604020202020204" pitchFamily="34" charset="0"/>
              <a:ea typeface="宋体" panose="02010600030101010101" pitchFamily="2" charset="-122"/>
            </a:endParaRPr>
          </a:p>
          <a:p>
            <a:pPr indent="0"/>
            <a:r>
              <a:rPr lang="en-US" b="0">
                <a:solidFill>
                  <a:srgbClr val="000000"/>
                </a:solidFill>
                <a:latin typeface="Arial" panose="020B0604020202020204" pitchFamily="34" charset="0"/>
                <a:ea typeface="宋体" panose="02010600030101010101" pitchFamily="2" charset="-122"/>
              </a:rPr>
              <a:t>b. Analysis of long-term solvencyThe asset-liability ratio of Tsingtao Beer has basically maintained at 40% - 50% in the past four years, which is in a relatively considerable range of debt repayment.</a:t>
            </a:r>
            <a:endParaRPr lang="en-US" altLang="en-US" b="0">
              <a:solidFill>
                <a:srgbClr val="000000"/>
              </a:solidFill>
              <a:latin typeface="Arial" panose="020B0604020202020204" pitchFamily="34" charset="0"/>
              <a:ea typeface="宋体" panose="02010600030101010101" pitchFamily="2" charset="-122"/>
            </a:endParaRPr>
          </a:p>
        </p:txBody>
      </p:sp>
      <p:graphicFrame>
        <p:nvGraphicFramePr>
          <p:cNvPr id="12" name="表格 11"/>
          <p:cNvGraphicFramePr/>
          <p:nvPr>
            <p:custDataLst>
              <p:tags r:id="rId7"/>
            </p:custDataLst>
          </p:nvPr>
        </p:nvGraphicFramePr>
        <p:xfrm>
          <a:off x="6024880" y="4065270"/>
          <a:ext cx="5598795" cy="1905000"/>
        </p:xfrm>
        <a:graphic>
          <a:graphicData uri="http://schemas.openxmlformats.org/drawingml/2006/table">
            <a:tbl>
              <a:tblPr firstRow="1" bandRow="1"/>
              <a:tblGrid>
                <a:gridCol w="1435735"/>
                <a:gridCol w="964565"/>
                <a:gridCol w="1066165"/>
                <a:gridCol w="1066165"/>
                <a:gridCol w="1066165"/>
              </a:tblGrid>
              <a:tr h="381000">
                <a:tc>
                  <a:txBody>
                    <a:bodyPr/>
                    <a:p>
                      <a:pPr>
                        <a:buNone/>
                      </a:pPr>
                      <a:r>
                        <a:rPr lang="en-US" altLang="zh-CN">
                          <a:solidFill>
                            <a:srgbClr val="86A3A1"/>
                          </a:solidFill>
                        </a:rPr>
                        <a:t>YEAR</a:t>
                      </a:r>
                      <a:endParaRPr lang="en-US" altLang="zh-CN">
                        <a:solidFill>
                          <a:srgbClr val="86A3A1"/>
                        </a:solidFill>
                      </a:endParaRPr>
                    </a:p>
                  </a:txBody>
                  <a:tcPr>
                    <a:lnL w="9525">
                      <a:solidFill>
                        <a:srgbClr val="86A3A1"/>
                      </a:solidFill>
                      <a:prstDash val="sysDash"/>
                    </a:lnL>
                    <a:lnR w="9525">
                      <a:solidFill>
                        <a:srgbClr val="86A3A1"/>
                      </a:solidFill>
                      <a:prstDash val="sysDash"/>
                    </a:lnR>
                    <a:lnT w="28575">
                      <a:solidFill>
                        <a:srgbClr val="86A3A1"/>
                      </a:solidFill>
                      <a:prstDash val="solid"/>
                    </a:lnT>
                    <a:lnB w="28575">
                      <a:solidFill>
                        <a:srgbClr val="86A3A1"/>
                      </a:solidFill>
                      <a:prstDash val="solid"/>
                    </a:lnB>
                    <a:solidFill>
                      <a:srgbClr val="FFFFFF"/>
                    </a:solidFill>
                  </a:tcPr>
                </a:tc>
                <a:tc>
                  <a:txBody>
                    <a:bodyPr/>
                    <a:p>
                      <a:pPr algn="ctr">
                        <a:buNone/>
                      </a:pPr>
                      <a:r>
                        <a:rPr lang="en-US" altLang="zh-CN">
                          <a:solidFill>
                            <a:srgbClr val="86A3A1"/>
                          </a:solidFill>
                        </a:rPr>
                        <a:t>2017</a:t>
                      </a:r>
                      <a:endParaRPr lang="en-US" altLang="zh-CN">
                        <a:solidFill>
                          <a:srgbClr val="86A3A1"/>
                        </a:solidFill>
                      </a:endParaRPr>
                    </a:p>
                  </a:txBody>
                  <a:tcPr>
                    <a:lnL w="9525">
                      <a:solidFill>
                        <a:srgbClr val="86A3A1"/>
                      </a:solidFill>
                      <a:prstDash val="sysDash"/>
                    </a:lnL>
                    <a:lnR w="9525">
                      <a:solidFill>
                        <a:srgbClr val="86A3A1"/>
                      </a:solidFill>
                      <a:prstDash val="sysDash"/>
                    </a:lnR>
                    <a:lnT w="28575">
                      <a:solidFill>
                        <a:srgbClr val="86A3A1"/>
                      </a:solidFill>
                      <a:prstDash val="solid"/>
                    </a:lnT>
                    <a:lnB w="28575">
                      <a:solidFill>
                        <a:srgbClr val="86A3A1"/>
                      </a:solidFill>
                      <a:prstDash val="solid"/>
                    </a:lnB>
                    <a:solidFill>
                      <a:srgbClr val="FFFFFF"/>
                    </a:solidFill>
                  </a:tcPr>
                </a:tc>
                <a:tc>
                  <a:txBody>
                    <a:bodyPr/>
                    <a:p>
                      <a:pPr algn="ctr">
                        <a:buNone/>
                      </a:pPr>
                      <a:r>
                        <a:rPr lang="en-US" altLang="zh-CN">
                          <a:solidFill>
                            <a:srgbClr val="86A3A1"/>
                          </a:solidFill>
                        </a:rPr>
                        <a:t>2018</a:t>
                      </a:r>
                      <a:endParaRPr lang="en-US" altLang="zh-CN">
                        <a:solidFill>
                          <a:srgbClr val="86A3A1"/>
                        </a:solidFill>
                      </a:endParaRPr>
                    </a:p>
                  </a:txBody>
                  <a:tcPr>
                    <a:lnL w="9525">
                      <a:solidFill>
                        <a:srgbClr val="86A3A1"/>
                      </a:solidFill>
                      <a:prstDash val="sysDash"/>
                    </a:lnL>
                    <a:lnR w="9525">
                      <a:solidFill>
                        <a:srgbClr val="86A3A1"/>
                      </a:solidFill>
                      <a:prstDash val="sysDash"/>
                    </a:lnR>
                    <a:lnT w="28575">
                      <a:solidFill>
                        <a:srgbClr val="86A3A1"/>
                      </a:solidFill>
                      <a:prstDash val="solid"/>
                    </a:lnT>
                    <a:lnB w="28575">
                      <a:solidFill>
                        <a:srgbClr val="86A3A1"/>
                      </a:solidFill>
                      <a:prstDash val="solid"/>
                    </a:lnB>
                    <a:solidFill>
                      <a:srgbClr val="FFFFFF"/>
                    </a:solidFill>
                  </a:tcPr>
                </a:tc>
                <a:tc>
                  <a:txBody>
                    <a:bodyPr/>
                    <a:p>
                      <a:pPr algn="ctr">
                        <a:buNone/>
                      </a:pPr>
                      <a:r>
                        <a:rPr lang="en-US" altLang="zh-CN">
                          <a:solidFill>
                            <a:srgbClr val="86A3A1"/>
                          </a:solidFill>
                        </a:rPr>
                        <a:t>2019</a:t>
                      </a:r>
                      <a:endParaRPr lang="en-US" altLang="zh-CN">
                        <a:solidFill>
                          <a:srgbClr val="86A3A1"/>
                        </a:solidFill>
                      </a:endParaRPr>
                    </a:p>
                  </a:txBody>
                  <a:tcPr>
                    <a:lnL w="9525">
                      <a:solidFill>
                        <a:srgbClr val="86A3A1"/>
                      </a:solidFill>
                      <a:prstDash val="sysDash"/>
                    </a:lnL>
                    <a:lnR w="9525">
                      <a:solidFill>
                        <a:srgbClr val="86A3A1"/>
                      </a:solidFill>
                      <a:prstDash val="sysDash"/>
                    </a:lnR>
                    <a:lnT w="28575">
                      <a:solidFill>
                        <a:srgbClr val="86A3A1"/>
                      </a:solidFill>
                      <a:prstDash val="solid"/>
                    </a:lnT>
                    <a:lnB w="28575">
                      <a:solidFill>
                        <a:srgbClr val="86A3A1"/>
                      </a:solidFill>
                      <a:prstDash val="solid"/>
                    </a:lnB>
                    <a:solidFill>
                      <a:srgbClr val="FFFFFF"/>
                    </a:solidFill>
                  </a:tcPr>
                </a:tc>
                <a:tc>
                  <a:txBody>
                    <a:bodyPr/>
                    <a:p>
                      <a:pPr algn="ctr">
                        <a:buNone/>
                      </a:pPr>
                      <a:r>
                        <a:rPr lang="en-US" altLang="zh-CN">
                          <a:solidFill>
                            <a:srgbClr val="86A3A1"/>
                          </a:solidFill>
                        </a:rPr>
                        <a:t>2020</a:t>
                      </a:r>
                      <a:endParaRPr lang="en-US" altLang="zh-CN">
                        <a:solidFill>
                          <a:srgbClr val="86A3A1"/>
                        </a:solidFill>
                      </a:endParaRPr>
                    </a:p>
                  </a:txBody>
                  <a:tcPr>
                    <a:lnL w="9525">
                      <a:solidFill>
                        <a:srgbClr val="86A3A1"/>
                      </a:solidFill>
                      <a:prstDash val="sysDash"/>
                    </a:lnL>
                    <a:lnR w="9525">
                      <a:solidFill>
                        <a:srgbClr val="86A3A1"/>
                      </a:solidFill>
                      <a:prstDash val="sysDash"/>
                    </a:lnR>
                    <a:lnT w="28575">
                      <a:solidFill>
                        <a:srgbClr val="86A3A1"/>
                      </a:solidFill>
                      <a:prstDash val="solid"/>
                    </a:lnT>
                    <a:lnB w="28575">
                      <a:solidFill>
                        <a:srgbClr val="86A3A1"/>
                      </a:solidFill>
                      <a:prstDash val="solid"/>
                    </a:lnB>
                    <a:solidFill>
                      <a:srgbClr val="FFFFFF"/>
                    </a:solidFill>
                  </a:tcPr>
                </a:tc>
              </a:tr>
              <a:tr h="381000">
                <a:tc>
                  <a:txBody>
                    <a:bodyPr/>
                    <a:p>
                      <a:pPr>
                        <a:buNone/>
                      </a:pPr>
                      <a:r>
                        <a:rPr lang="zh-CN" altLang="en-US" sz="1400">
                          <a:solidFill>
                            <a:srgbClr val="86A3A1"/>
                          </a:solidFill>
                          <a:latin typeface="Arial" panose="020B0604020202020204" pitchFamily="34" charset="0"/>
                          <a:cs typeface="Arial" panose="020B0604020202020204" pitchFamily="34" charset="0"/>
                        </a:rPr>
                        <a:t>current ratio</a:t>
                      </a:r>
                      <a:endParaRPr lang="zh-CN" altLang="en-US" sz="1400">
                        <a:solidFill>
                          <a:srgbClr val="86A3A1"/>
                        </a:solidFill>
                        <a:latin typeface="Arial" panose="020B0604020202020204" pitchFamily="34" charset="0"/>
                        <a:cs typeface="Arial" panose="020B0604020202020204" pitchFamily="34" charset="0"/>
                      </a:endParaRPr>
                    </a:p>
                  </a:txBody>
                  <a:tcPr>
                    <a:lnL w="9525">
                      <a:solidFill>
                        <a:srgbClr val="86A3A1"/>
                      </a:solidFill>
                      <a:prstDash val="sysDash"/>
                    </a:lnL>
                    <a:lnR w="9525">
                      <a:solidFill>
                        <a:srgbClr val="86A3A1"/>
                      </a:solidFill>
                      <a:prstDash val="sysDash"/>
                    </a:lnR>
                    <a:lnT w="28575">
                      <a:solidFill>
                        <a:srgbClr val="86A3A1"/>
                      </a:solidFill>
                      <a:prstDash val="solid"/>
                    </a:lnT>
                    <a:lnB w="9525">
                      <a:solidFill>
                        <a:srgbClr val="86A3A1"/>
                      </a:solidFill>
                      <a:prstDash val="sysDash"/>
                    </a:lnB>
                    <a:solidFill>
                      <a:srgbClr val="FFFFFF"/>
                    </a:solidFill>
                  </a:tcPr>
                </a:tc>
                <a:tc>
                  <a:txBody>
                    <a:bodyPr/>
                    <a:p>
                      <a:pPr algn="ctr">
                        <a:buNone/>
                      </a:pPr>
                      <a:r>
                        <a:rPr lang="en-US" altLang="zh-CN" sz="1400">
                          <a:solidFill>
                            <a:srgbClr val="404040"/>
                          </a:solidFill>
                          <a:latin typeface="Arial" panose="020B0604020202020204" pitchFamily="34" charset="0"/>
                          <a:cs typeface="Arial" panose="020B0604020202020204" pitchFamily="34" charset="0"/>
                        </a:rPr>
                        <a:t>134.64</a:t>
                      </a:r>
                      <a:endParaRPr lang="en-US" altLang="zh-CN" sz="1400">
                        <a:solidFill>
                          <a:srgbClr val="404040"/>
                        </a:solidFill>
                        <a:latin typeface="Arial" panose="020B0604020202020204" pitchFamily="34" charset="0"/>
                        <a:cs typeface="Arial" panose="020B0604020202020204" pitchFamily="34" charset="0"/>
                      </a:endParaRPr>
                    </a:p>
                  </a:txBody>
                  <a:tcPr>
                    <a:lnL w="9525">
                      <a:solidFill>
                        <a:srgbClr val="86A3A1"/>
                      </a:solidFill>
                      <a:prstDash val="sysDash"/>
                    </a:lnL>
                    <a:lnR w="9525">
                      <a:solidFill>
                        <a:srgbClr val="86A3A1"/>
                      </a:solidFill>
                      <a:prstDash val="sysDash"/>
                    </a:lnR>
                    <a:lnT w="28575">
                      <a:solidFill>
                        <a:srgbClr val="86A3A1"/>
                      </a:solidFill>
                      <a:prstDash val="solid"/>
                    </a:lnT>
                    <a:lnB w="9525">
                      <a:solidFill>
                        <a:srgbClr val="86A3A1"/>
                      </a:solidFill>
                      <a:prstDash val="sysDash"/>
                    </a:lnB>
                    <a:solidFill>
                      <a:srgbClr val="FFFFFF"/>
                    </a:solidFill>
                  </a:tcPr>
                </a:tc>
                <a:tc>
                  <a:txBody>
                    <a:bodyPr/>
                    <a:p>
                      <a:pPr algn="ctr">
                        <a:buNone/>
                      </a:pPr>
                      <a:r>
                        <a:rPr lang="en-US" altLang="zh-CN" sz="1400">
                          <a:solidFill>
                            <a:srgbClr val="404040"/>
                          </a:solidFill>
                          <a:latin typeface="Arial" panose="020B0604020202020204" pitchFamily="34" charset="0"/>
                          <a:cs typeface="Arial" panose="020B0604020202020204" pitchFamily="34" charset="0"/>
                        </a:rPr>
                        <a:t>146.94</a:t>
                      </a:r>
                      <a:endParaRPr lang="en-US" altLang="zh-CN" sz="1400">
                        <a:solidFill>
                          <a:srgbClr val="404040"/>
                        </a:solidFill>
                        <a:latin typeface="Arial" panose="020B0604020202020204" pitchFamily="34" charset="0"/>
                        <a:cs typeface="Arial" panose="020B0604020202020204" pitchFamily="34" charset="0"/>
                      </a:endParaRPr>
                    </a:p>
                  </a:txBody>
                  <a:tcPr>
                    <a:lnL w="9525">
                      <a:solidFill>
                        <a:srgbClr val="86A3A1"/>
                      </a:solidFill>
                      <a:prstDash val="sysDash"/>
                    </a:lnL>
                    <a:lnR w="9525">
                      <a:solidFill>
                        <a:srgbClr val="86A3A1"/>
                      </a:solidFill>
                      <a:prstDash val="sysDash"/>
                    </a:lnR>
                    <a:lnT w="28575">
                      <a:solidFill>
                        <a:srgbClr val="86A3A1"/>
                      </a:solidFill>
                      <a:prstDash val="solid"/>
                    </a:lnT>
                    <a:lnB w="9525">
                      <a:solidFill>
                        <a:srgbClr val="86A3A1"/>
                      </a:solidFill>
                      <a:prstDash val="sysDash"/>
                    </a:lnB>
                    <a:solidFill>
                      <a:srgbClr val="FFFFFF"/>
                    </a:solidFill>
                  </a:tcPr>
                </a:tc>
                <a:tc>
                  <a:txBody>
                    <a:bodyPr/>
                    <a:p>
                      <a:pPr algn="ctr">
                        <a:buNone/>
                      </a:pPr>
                      <a:r>
                        <a:rPr lang="en-US" altLang="zh-CN" sz="1400">
                          <a:solidFill>
                            <a:srgbClr val="404040"/>
                          </a:solidFill>
                          <a:latin typeface="Arial" panose="020B0604020202020204" pitchFamily="34" charset="0"/>
                          <a:cs typeface="Arial" panose="020B0604020202020204" pitchFamily="34" charset="0"/>
                        </a:rPr>
                        <a:t>157.27</a:t>
                      </a:r>
                      <a:endParaRPr lang="en-US" altLang="zh-CN" sz="1400">
                        <a:solidFill>
                          <a:srgbClr val="404040"/>
                        </a:solidFill>
                        <a:latin typeface="Arial" panose="020B0604020202020204" pitchFamily="34" charset="0"/>
                        <a:cs typeface="Arial" panose="020B0604020202020204" pitchFamily="34" charset="0"/>
                      </a:endParaRPr>
                    </a:p>
                  </a:txBody>
                  <a:tcPr>
                    <a:lnL w="9525">
                      <a:solidFill>
                        <a:srgbClr val="86A3A1"/>
                      </a:solidFill>
                      <a:prstDash val="sysDash"/>
                    </a:lnL>
                    <a:lnR w="9525">
                      <a:solidFill>
                        <a:srgbClr val="86A3A1"/>
                      </a:solidFill>
                      <a:prstDash val="sysDash"/>
                    </a:lnR>
                    <a:lnT w="28575">
                      <a:solidFill>
                        <a:srgbClr val="86A3A1"/>
                      </a:solidFill>
                      <a:prstDash val="solid"/>
                    </a:lnT>
                    <a:lnB w="9525">
                      <a:solidFill>
                        <a:srgbClr val="86A3A1"/>
                      </a:solidFill>
                      <a:prstDash val="sysDash"/>
                    </a:lnB>
                    <a:solidFill>
                      <a:srgbClr val="FFFFFF"/>
                    </a:solidFill>
                  </a:tcPr>
                </a:tc>
                <a:tc>
                  <a:txBody>
                    <a:bodyPr/>
                    <a:p>
                      <a:pPr algn="ctr">
                        <a:buNone/>
                      </a:pPr>
                      <a:r>
                        <a:rPr lang="en-US" altLang="zh-CN" sz="1400">
                          <a:solidFill>
                            <a:srgbClr val="404040"/>
                          </a:solidFill>
                          <a:latin typeface="Arial" panose="020B0604020202020204" pitchFamily="34" charset="0"/>
                          <a:cs typeface="Arial" panose="020B0604020202020204" pitchFamily="34" charset="0"/>
                        </a:rPr>
                        <a:t>158.79</a:t>
                      </a:r>
                      <a:endParaRPr lang="en-US" altLang="zh-CN" sz="1400">
                        <a:solidFill>
                          <a:srgbClr val="404040"/>
                        </a:solidFill>
                        <a:latin typeface="Arial" panose="020B0604020202020204" pitchFamily="34" charset="0"/>
                        <a:cs typeface="Arial" panose="020B0604020202020204" pitchFamily="34" charset="0"/>
                      </a:endParaRPr>
                    </a:p>
                  </a:txBody>
                  <a:tcPr>
                    <a:lnL w="9525">
                      <a:solidFill>
                        <a:srgbClr val="86A3A1"/>
                      </a:solidFill>
                      <a:prstDash val="sysDash"/>
                    </a:lnL>
                    <a:lnR w="9525">
                      <a:solidFill>
                        <a:srgbClr val="86A3A1"/>
                      </a:solidFill>
                      <a:prstDash val="sysDash"/>
                    </a:lnR>
                    <a:lnT w="28575">
                      <a:solidFill>
                        <a:srgbClr val="86A3A1"/>
                      </a:solidFill>
                      <a:prstDash val="solid"/>
                    </a:lnT>
                    <a:lnB w="9525">
                      <a:solidFill>
                        <a:srgbClr val="86A3A1"/>
                      </a:solidFill>
                      <a:prstDash val="sysDash"/>
                    </a:lnB>
                    <a:solidFill>
                      <a:srgbClr val="FFFFFF"/>
                    </a:solidFill>
                  </a:tcPr>
                </a:tc>
              </a:tr>
              <a:tr h="381000">
                <a:tc>
                  <a:txBody>
                    <a:bodyPr/>
                    <a:p>
                      <a:pPr>
                        <a:buNone/>
                      </a:pPr>
                      <a:r>
                        <a:rPr lang="zh-CN" altLang="en-US" sz="1400">
                          <a:solidFill>
                            <a:srgbClr val="86A3A1"/>
                          </a:solidFill>
                          <a:latin typeface="Arial" panose="020B0604020202020204" pitchFamily="34" charset="0"/>
                          <a:cs typeface="Arial" panose="020B0604020202020204" pitchFamily="34" charset="0"/>
                        </a:rPr>
                        <a:t>quick ratio</a:t>
                      </a:r>
                      <a:endParaRPr lang="zh-CN" altLang="en-US" sz="1400">
                        <a:solidFill>
                          <a:srgbClr val="86A3A1"/>
                        </a:solidFill>
                        <a:latin typeface="Arial" panose="020B0604020202020204" pitchFamily="34" charset="0"/>
                        <a:cs typeface="Arial" panose="020B0604020202020204" pitchFamily="34" charset="0"/>
                      </a:endParaRPr>
                    </a:p>
                  </a:txBody>
                  <a:tcPr>
                    <a:lnL w="9525">
                      <a:solidFill>
                        <a:srgbClr val="86A3A1"/>
                      </a:solidFill>
                      <a:prstDash val="sysDash"/>
                    </a:lnL>
                    <a:lnR w="9525">
                      <a:solidFill>
                        <a:srgbClr val="86A3A1"/>
                      </a:solidFill>
                      <a:prstDash val="sysDash"/>
                    </a:lnR>
                    <a:lnT w="9525">
                      <a:solidFill>
                        <a:srgbClr val="86A3A1"/>
                      </a:solidFill>
                      <a:prstDash val="sysDash"/>
                    </a:lnT>
                    <a:lnB w="9525">
                      <a:solidFill>
                        <a:srgbClr val="86A3A1"/>
                      </a:solidFill>
                      <a:prstDash val="sysDash"/>
                    </a:lnB>
                    <a:solidFill>
                      <a:srgbClr val="F2F2F2"/>
                    </a:solidFill>
                  </a:tcPr>
                </a:tc>
                <a:tc>
                  <a:txBody>
                    <a:bodyPr/>
                    <a:p>
                      <a:pPr algn="ctr">
                        <a:buNone/>
                      </a:pPr>
                      <a:r>
                        <a:rPr lang="en-US" altLang="zh-CN" sz="1400">
                          <a:solidFill>
                            <a:srgbClr val="404040"/>
                          </a:solidFill>
                          <a:latin typeface="Arial" panose="020B0604020202020204" pitchFamily="34" charset="0"/>
                          <a:cs typeface="Arial" panose="020B0604020202020204" pitchFamily="34" charset="0"/>
                        </a:rPr>
                        <a:t>111.75</a:t>
                      </a:r>
                      <a:endParaRPr lang="en-US" altLang="zh-CN" sz="1400">
                        <a:solidFill>
                          <a:srgbClr val="404040"/>
                        </a:solidFill>
                        <a:latin typeface="Arial" panose="020B0604020202020204" pitchFamily="34" charset="0"/>
                        <a:cs typeface="Arial" panose="020B0604020202020204" pitchFamily="34" charset="0"/>
                      </a:endParaRPr>
                    </a:p>
                  </a:txBody>
                  <a:tcPr>
                    <a:lnL w="9525">
                      <a:solidFill>
                        <a:srgbClr val="86A3A1"/>
                      </a:solidFill>
                      <a:prstDash val="sysDash"/>
                    </a:lnL>
                    <a:lnR w="9525">
                      <a:solidFill>
                        <a:srgbClr val="86A3A1"/>
                      </a:solidFill>
                      <a:prstDash val="sysDash"/>
                    </a:lnR>
                    <a:lnT w="9525">
                      <a:solidFill>
                        <a:srgbClr val="86A3A1"/>
                      </a:solidFill>
                      <a:prstDash val="sysDash"/>
                    </a:lnT>
                    <a:lnB w="9525">
                      <a:solidFill>
                        <a:srgbClr val="86A3A1"/>
                      </a:solidFill>
                      <a:prstDash val="sysDash"/>
                    </a:lnB>
                    <a:solidFill>
                      <a:srgbClr val="F2F2F2"/>
                    </a:solidFill>
                  </a:tcPr>
                </a:tc>
                <a:tc>
                  <a:txBody>
                    <a:bodyPr/>
                    <a:p>
                      <a:pPr algn="ctr">
                        <a:buNone/>
                      </a:pPr>
                      <a:r>
                        <a:rPr lang="en-US" altLang="zh-CN" sz="1400">
                          <a:solidFill>
                            <a:srgbClr val="404040"/>
                          </a:solidFill>
                          <a:latin typeface="Arial" panose="020B0604020202020204" pitchFamily="34" charset="0"/>
                          <a:cs typeface="Arial" panose="020B0604020202020204" pitchFamily="34" charset="0"/>
                        </a:rPr>
                        <a:t>125</a:t>
                      </a:r>
                      <a:endParaRPr lang="en-US" altLang="zh-CN" sz="1400">
                        <a:solidFill>
                          <a:srgbClr val="404040"/>
                        </a:solidFill>
                        <a:latin typeface="Arial" panose="020B0604020202020204" pitchFamily="34" charset="0"/>
                        <a:cs typeface="Arial" panose="020B0604020202020204" pitchFamily="34" charset="0"/>
                      </a:endParaRPr>
                    </a:p>
                  </a:txBody>
                  <a:tcPr>
                    <a:lnL w="9525">
                      <a:solidFill>
                        <a:srgbClr val="86A3A1"/>
                      </a:solidFill>
                      <a:prstDash val="sysDash"/>
                    </a:lnL>
                    <a:lnR w="9525">
                      <a:solidFill>
                        <a:srgbClr val="86A3A1"/>
                      </a:solidFill>
                      <a:prstDash val="sysDash"/>
                    </a:lnR>
                    <a:lnT w="9525">
                      <a:solidFill>
                        <a:srgbClr val="86A3A1"/>
                      </a:solidFill>
                      <a:prstDash val="sysDash"/>
                    </a:lnT>
                    <a:lnB w="9525">
                      <a:solidFill>
                        <a:srgbClr val="86A3A1"/>
                      </a:solidFill>
                      <a:prstDash val="sysDash"/>
                    </a:lnB>
                    <a:solidFill>
                      <a:srgbClr val="F2F2F2"/>
                    </a:solidFill>
                  </a:tcPr>
                </a:tc>
                <a:tc>
                  <a:txBody>
                    <a:bodyPr/>
                    <a:p>
                      <a:pPr algn="ctr">
                        <a:buNone/>
                      </a:pPr>
                      <a:r>
                        <a:rPr lang="en-US" altLang="zh-CN" sz="1400">
                          <a:solidFill>
                            <a:srgbClr val="404040"/>
                          </a:solidFill>
                          <a:latin typeface="Arial" panose="020B0604020202020204" pitchFamily="34" charset="0"/>
                          <a:cs typeface="Arial" panose="020B0604020202020204" pitchFamily="34" charset="0"/>
                        </a:rPr>
                        <a:t>133.45</a:t>
                      </a:r>
                      <a:endParaRPr lang="en-US" altLang="zh-CN" sz="1400">
                        <a:solidFill>
                          <a:srgbClr val="404040"/>
                        </a:solidFill>
                        <a:latin typeface="Arial" panose="020B0604020202020204" pitchFamily="34" charset="0"/>
                        <a:cs typeface="Arial" panose="020B0604020202020204" pitchFamily="34" charset="0"/>
                      </a:endParaRPr>
                    </a:p>
                  </a:txBody>
                  <a:tcPr>
                    <a:lnL w="9525">
                      <a:solidFill>
                        <a:srgbClr val="86A3A1"/>
                      </a:solidFill>
                      <a:prstDash val="sysDash"/>
                    </a:lnL>
                    <a:lnR w="9525">
                      <a:solidFill>
                        <a:srgbClr val="86A3A1"/>
                      </a:solidFill>
                      <a:prstDash val="sysDash"/>
                    </a:lnR>
                    <a:lnT w="9525">
                      <a:solidFill>
                        <a:srgbClr val="86A3A1"/>
                      </a:solidFill>
                      <a:prstDash val="sysDash"/>
                    </a:lnT>
                    <a:lnB w="9525">
                      <a:solidFill>
                        <a:srgbClr val="86A3A1"/>
                      </a:solidFill>
                      <a:prstDash val="sysDash"/>
                    </a:lnB>
                    <a:solidFill>
                      <a:srgbClr val="F2F2F2"/>
                    </a:solidFill>
                  </a:tcPr>
                </a:tc>
                <a:tc>
                  <a:txBody>
                    <a:bodyPr/>
                    <a:p>
                      <a:pPr algn="ctr">
                        <a:buNone/>
                      </a:pPr>
                      <a:r>
                        <a:rPr lang="en-US" altLang="zh-CN" sz="1400">
                          <a:solidFill>
                            <a:srgbClr val="404040"/>
                          </a:solidFill>
                          <a:latin typeface="Arial" panose="020B0604020202020204" pitchFamily="34" charset="0"/>
                          <a:cs typeface="Arial" panose="020B0604020202020204" pitchFamily="34" charset="0"/>
                        </a:rPr>
                        <a:t>137.63</a:t>
                      </a:r>
                      <a:endParaRPr lang="en-US" altLang="zh-CN" sz="1400">
                        <a:solidFill>
                          <a:srgbClr val="404040"/>
                        </a:solidFill>
                        <a:latin typeface="Arial" panose="020B0604020202020204" pitchFamily="34" charset="0"/>
                        <a:cs typeface="Arial" panose="020B0604020202020204" pitchFamily="34" charset="0"/>
                      </a:endParaRPr>
                    </a:p>
                  </a:txBody>
                  <a:tcPr>
                    <a:lnL w="9525">
                      <a:solidFill>
                        <a:srgbClr val="86A3A1"/>
                      </a:solidFill>
                      <a:prstDash val="sysDash"/>
                    </a:lnL>
                    <a:lnR w="9525">
                      <a:solidFill>
                        <a:srgbClr val="86A3A1"/>
                      </a:solidFill>
                      <a:prstDash val="sysDash"/>
                    </a:lnR>
                    <a:lnT w="9525">
                      <a:solidFill>
                        <a:srgbClr val="86A3A1"/>
                      </a:solidFill>
                      <a:prstDash val="sysDash"/>
                    </a:lnT>
                    <a:lnB w="9525">
                      <a:solidFill>
                        <a:srgbClr val="86A3A1"/>
                      </a:solidFill>
                      <a:prstDash val="sysDash"/>
                    </a:lnB>
                    <a:solidFill>
                      <a:srgbClr val="F2F2F2"/>
                    </a:solidFill>
                  </a:tcPr>
                </a:tc>
              </a:tr>
              <a:tr h="381000">
                <a:tc>
                  <a:txBody>
                    <a:bodyPr/>
                    <a:p>
                      <a:pPr>
                        <a:buNone/>
                      </a:pPr>
                      <a:r>
                        <a:rPr lang="zh-CN" altLang="en-US" sz="1400">
                          <a:solidFill>
                            <a:srgbClr val="86A3A1"/>
                          </a:solidFill>
                          <a:latin typeface="Arial" panose="020B0604020202020204" pitchFamily="34" charset="0"/>
                          <a:cs typeface="Arial" panose="020B0604020202020204" pitchFamily="34" charset="0"/>
                        </a:rPr>
                        <a:t>Asset-liability ratio</a:t>
                      </a:r>
                      <a:endParaRPr lang="zh-CN" altLang="en-US" sz="1400">
                        <a:solidFill>
                          <a:srgbClr val="86A3A1"/>
                        </a:solidFill>
                        <a:latin typeface="Arial" panose="020B0604020202020204" pitchFamily="34" charset="0"/>
                        <a:cs typeface="Arial" panose="020B0604020202020204" pitchFamily="34" charset="0"/>
                      </a:endParaRPr>
                    </a:p>
                  </a:txBody>
                  <a:tcPr>
                    <a:lnL w="9525">
                      <a:solidFill>
                        <a:srgbClr val="86A3A1"/>
                      </a:solidFill>
                      <a:prstDash val="sysDash"/>
                    </a:lnL>
                    <a:lnR w="9525">
                      <a:solidFill>
                        <a:srgbClr val="86A3A1"/>
                      </a:solidFill>
                      <a:prstDash val="sysDash"/>
                    </a:lnR>
                    <a:lnT w="9525">
                      <a:solidFill>
                        <a:srgbClr val="86A3A1"/>
                      </a:solidFill>
                      <a:prstDash val="sysDash"/>
                    </a:lnT>
                    <a:lnB w="9525">
                      <a:solidFill>
                        <a:srgbClr val="86A3A1"/>
                      </a:solidFill>
                      <a:prstDash val="sysDash"/>
                    </a:lnB>
                    <a:solidFill>
                      <a:srgbClr val="FFFFFF"/>
                    </a:solidFill>
                  </a:tcPr>
                </a:tc>
                <a:tc>
                  <a:txBody>
                    <a:bodyPr/>
                    <a:p>
                      <a:pPr algn="ctr">
                        <a:buNone/>
                      </a:pPr>
                      <a:r>
                        <a:rPr lang="en-US" altLang="zh-CN" sz="1400">
                          <a:solidFill>
                            <a:srgbClr val="404040"/>
                          </a:solidFill>
                          <a:latin typeface="Arial" panose="020B0604020202020204" pitchFamily="34" charset="0"/>
                          <a:cs typeface="Arial" panose="020B0604020202020204" pitchFamily="34" charset="0"/>
                        </a:rPr>
                        <a:t>42.62</a:t>
                      </a:r>
                      <a:endParaRPr lang="en-US" altLang="zh-CN" sz="1400">
                        <a:solidFill>
                          <a:srgbClr val="404040"/>
                        </a:solidFill>
                        <a:latin typeface="Arial" panose="020B0604020202020204" pitchFamily="34" charset="0"/>
                        <a:cs typeface="Arial" panose="020B0604020202020204" pitchFamily="34" charset="0"/>
                      </a:endParaRPr>
                    </a:p>
                  </a:txBody>
                  <a:tcPr>
                    <a:lnL w="9525">
                      <a:solidFill>
                        <a:srgbClr val="86A3A1"/>
                      </a:solidFill>
                      <a:prstDash val="sysDash"/>
                    </a:lnL>
                    <a:lnR w="9525">
                      <a:solidFill>
                        <a:srgbClr val="86A3A1"/>
                      </a:solidFill>
                      <a:prstDash val="sysDash"/>
                    </a:lnR>
                    <a:lnT w="9525">
                      <a:solidFill>
                        <a:srgbClr val="86A3A1"/>
                      </a:solidFill>
                      <a:prstDash val="sysDash"/>
                    </a:lnT>
                    <a:lnB w="9525">
                      <a:solidFill>
                        <a:srgbClr val="86A3A1"/>
                      </a:solidFill>
                      <a:prstDash val="sysDash"/>
                    </a:lnB>
                    <a:solidFill>
                      <a:srgbClr val="FFFFFF"/>
                    </a:solidFill>
                  </a:tcPr>
                </a:tc>
                <a:tc>
                  <a:txBody>
                    <a:bodyPr/>
                    <a:p>
                      <a:pPr algn="ctr">
                        <a:buNone/>
                      </a:pPr>
                      <a:r>
                        <a:rPr lang="en-US" altLang="zh-CN" sz="1400">
                          <a:solidFill>
                            <a:srgbClr val="404040"/>
                          </a:solidFill>
                          <a:latin typeface="Arial" panose="020B0604020202020204" pitchFamily="34" charset="0"/>
                          <a:cs typeface="Arial" panose="020B0604020202020204" pitchFamily="34" charset="0"/>
                        </a:rPr>
                        <a:t>82.32</a:t>
                      </a:r>
                      <a:endParaRPr lang="en-US" altLang="zh-CN" sz="1400">
                        <a:solidFill>
                          <a:srgbClr val="404040"/>
                        </a:solidFill>
                        <a:latin typeface="Arial" panose="020B0604020202020204" pitchFamily="34" charset="0"/>
                        <a:cs typeface="Arial" panose="020B0604020202020204" pitchFamily="34" charset="0"/>
                      </a:endParaRPr>
                    </a:p>
                  </a:txBody>
                  <a:tcPr>
                    <a:lnL w="9525">
                      <a:solidFill>
                        <a:srgbClr val="86A3A1"/>
                      </a:solidFill>
                      <a:prstDash val="sysDash"/>
                    </a:lnL>
                    <a:lnR w="9525">
                      <a:solidFill>
                        <a:srgbClr val="86A3A1"/>
                      </a:solidFill>
                      <a:prstDash val="sysDash"/>
                    </a:lnR>
                    <a:lnT w="9525">
                      <a:solidFill>
                        <a:srgbClr val="86A3A1"/>
                      </a:solidFill>
                      <a:prstDash val="sysDash"/>
                    </a:lnT>
                    <a:lnB w="9525">
                      <a:solidFill>
                        <a:srgbClr val="86A3A1"/>
                      </a:solidFill>
                      <a:prstDash val="sysDash"/>
                    </a:lnB>
                    <a:solidFill>
                      <a:srgbClr val="FFFFFF"/>
                    </a:solidFill>
                  </a:tcPr>
                </a:tc>
                <a:tc>
                  <a:txBody>
                    <a:bodyPr/>
                    <a:p>
                      <a:pPr algn="ctr">
                        <a:buNone/>
                      </a:pPr>
                      <a:r>
                        <a:rPr lang="en-US" altLang="zh-CN" sz="1400">
                          <a:solidFill>
                            <a:srgbClr val="404040"/>
                          </a:solidFill>
                          <a:latin typeface="Arial" panose="020B0604020202020204" pitchFamily="34" charset="0"/>
                          <a:cs typeface="Arial" panose="020B0604020202020204" pitchFamily="34" charset="0"/>
                        </a:rPr>
                        <a:t>87.37</a:t>
                      </a:r>
                      <a:endParaRPr lang="en-US" altLang="zh-CN" sz="1400">
                        <a:solidFill>
                          <a:srgbClr val="404040"/>
                        </a:solidFill>
                        <a:latin typeface="Arial" panose="020B0604020202020204" pitchFamily="34" charset="0"/>
                        <a:cs typeface="Arial" panose="020B0604020202020204" pitchFamily="34" charset="0"/>
                      </a:endParaRPr>
                    </a:p>
                  </a:txBody>
                  <a:tcPr>
                    <a:lnL w="9525">
                      <a:solidFill>
                        <a:srgbClr val="86A3A1"/>
                      </a:solidFill>
                      <a:prstDash val="sysDash"/>
                    </a:lnL>
                    <a:lnR w="9525">
                      <a:solidFill>
                        <a:srgbClr val="86A3A1"/>
                      </a:solidFill>
                      <a:prstDash val="sysDash"/>
                    </a:lnR>
                    <a:lnT w="9525">
                      <a:solidFill>
                        <a:srgbClr val="86A3A1"/>
                      </a:solidFill>
                      <a:prstDash val="sysDash"/>
                    </a:lnT>
                    <a:lnB w="9525">
                      <a:solidFill>
                        <a:srgbClr val="86A3A1"/>
                      </a:solidFill>
                      <a:prstDash val="sysDash"/>
                    </a:lnB>
                    <a:solidFill>
                      <a:srgbClr val="FFFFFF"/>
                    </a:solidFill>
                  </a:tcPr>
                </a:tc>
                <a:tc>
                  <a:txBody>
                    <a:bodyPr/>
                    <a:p>
                      <a:pPr algn="ctr">
                        <a:buNone/>
                      </a:pPr>
                      <a:r>
                        <a:rPr lang="en-US" altLang="zh-CN" sz="1400">
                          <a:solidFill>
                            <a:srgbClr val="404040"/>
                          </a:solidFill>
                          <a:latin typeface="Arial" panose="020B0604020202020204" pitchFamily="34" charset="0"/>
                          <a:cs typeface="Arial" panose="020B0604020202020204" pitchFamily="34" charset="0"/>
                        </a:rPr>
                        <a:t>94.28</a:t>
                      </a:r>
                      <a:endParaRPr lang="en-US" altLang="zh-CN" sz="1400">
                        <a:solidFill>
                          <a:srgbClr val="404040"/>
                        </a:solidFill>
                        <a:latin typeface="Arial" panose="020B0604020202020204" pitchFamily="34" charset="0"/>
                        <a:cs typeface="Arial" panose="020B0604020202020204" pitchFamily="34" charset="0"/>
                      </a:endParaRPr>
                    </a:p>
                  </a:txBody>
                  <a:tcPr>
                    <a:lnL w="9525">
                      <a:solidFill>
                        <a:srgbClr val="86A3A1"/>
                      </a:solidFill>
                      <a:prstDash val="sysDash"/>
                    </a:lnL>
                    <a:lnR w="9525">
                      <a:solidFill>
                        <a:srgbClr val="86A3A1"/>
                      </a:solidFill>
                      <a:prstDash val="sysDash"/>
                    </a:lnR>
                    <a:lnT w="9525">
                      <a:solidFill>
                        <a:srgbClr val="86A3A1"/>
                      </a:solidFill>
                      <a:prstDash val="sysDash"/>
                    </a:lnT>
                    <a:lnB w="9525">
                      <a:solidFill>
                        <a:srgbClr val="86A3A1"/>
                      </a:solidFill>
                      <a:prstDash val="sysDash"/>
                    </a:lnB>
                    <a:solidFill>
                      <a:srgbClr val="FFFFFF"/>
                    </a:solidFill>
                  </a:tcPr>
                </a:tc>
              </a:tr>
              <a:tr h="381000">
                <a:tc>
                  <a:txBody>
                    <a:bodyPr/>
                    <a:p>
                      <a:pPr>
                        <a:buNone/>
                      </a:pPr>
                      <a:r>
                        <a:rPr lang="zh-CN" altLang="en-US" sz="1400">
                          <a:solidFill>
                            <a:srgbClr val="86A3A1"/>
                          </a:solidFill>
                          <a:latin typeface="Arial" panose="020B0604020202020204" pitchFamily="34" charset="0"/>
                          <a:cs typeface="Arial" panose="020B0604020202020204" pitchFamily="34" charset="0"/>
                        </a:rPr>
                        <a:t>equity ratio</a:t>
                      </a:r>
                      <a:endParaRPr lang="zh-CN" altLang="en-US" sz="1400">
                        <a:solidFill>
                          <a:srgbClr val="86A3A1"/>
                        </a:solidFill>
                        <a:latin typeface="Arial" panose="020B0604020202020204" pitchFamily="34" charset="0"/>
                        <a:cs typeface="Arial" panose="020B0604020202020204" pitchFamily="34" charset="0"/>
                      </a:endParaRPr>
                    </a:p>
                  </a:txBody>
                  <a:tcPr>
                    <a:lnL w="9525">
                      <a:solidFill>
                        <a:srgbClr val="86A3A1"/>
                      </a:solidFill>
                      <a:prstDash val="sysDash"/>
                    </a:lnL>
                    <a:lnR w="9525">
                      <a:solidFill>
                        <a:srgbClr val="86A3A1"/>
                      </a:solidFill>
                      <a:prstDash val="sysDash"/>
                    </a:lnR>
                    <a:lnT w="9525">
                      <a:solidFill>
                        <a:srgbClr val="86A3A1"/>
                      </a:solidFill>
                      <a:prstDash val="sysDash"/>
                    </a:lnT>
                    <a:lnB w="28575">
                      <a:solidFill>
                        <a:srgbClr val="86A3A1"/>
                      </a:solidFill>
                      <a:prstDash val="solid"/>
                    </a:lnB>
                    <a:solidFill>
                      <a:srgbClr val="F2F2F2"/>
                    </a:solidFill>
                  </a:tcPr>
                </a:tc>
                <a:tc>
                  <a:txBody>
                    <a:bodyPr/>
                    <a:p>
                      <a:pPr algn="ctr">
                        <a:buNone/>
                      </a:pPr>
                      <a:r>
                        <a:rPr lang="en-US" altLang="zh-CN" sz="1400">
                          <a:solidFill>
                            <a:srgbClr val="404040"/>
                          </a:solidFill>
                          <a:latin typeface="Arial" panose="020B0604020202020204" pitchFamily="34" charset="0"/>
                          <a:cs typeface="Arial" panose="020B0604020202020204" pitchFamily="34" charset="0"/>
                        </a:rPr>
                        <a:t>74.26</a:t>
                      </a:r>
                      <a:endParaRPr lang="en-US" altLang="zh-CN" sz="1400">
                        <a:solidFill>
                          <a:srgbClr val="404040"/>
                        </a:solidFill>
                        <a:latin typeface="Arial" panose="020B0604020202020204" pitchFamily="34" charset="0"/>
                        <a:cs typeface="Arial" panose="020B0604020202020204" pitchFamily="34" charset="0"/>
                      </a:endParaRPr>
                    </a:p>
                  </a:txBody>
                  <a:tcPr>
                    <a:lnL w="9525">
                      <a:solidFill>
                        <a:srgbClr val="86A3A1"/>
                      </a:solidFill>
                      <a:prstDash val="sysDash"/>
                    </a:lnL>
                    <a:lnR w="9525">
                      <a:solidFill>
                        <a:srgbClr val="86A3A1"/>
                      </a:solidFill>
                      <a:prstDash val="sysDash"/>
                    </a:lnR>
                    <a:lnT w="9525">
                      <a:solidFill>
                        <a:srgbClr val="86A3A1"/>
                      </a:solidFill>
                      <a:prstDash val="sysDash"/>
                    </a:lnT>
                    <a:lnB w="28575">
                      <a:solidFill>
                        <a:srgbClr val="86A3A1"/>
                      </a:solidFill>
                      <a:prstDash val="solid"/>
                    </a:lnB>
                    <a:solidFill>
                      <a:srgbClr val="F2F2F2"/>
                    </a:solidFill>
                  </a:tcPr>
                </a:tc>
                <a:tc>
                  <a:txBody>
                    <a:bodyPr/>
                    <a:p>
                      <a:pPr algn="ctr">
                        <a:buNone/>
                      </a:pPr>
                      <a:r>
                        <a:rPr lang="en-US" altLang="zh-CN" sz="1400">
                          <a:solidFill>
                            <a:srgbClr val="404040"/>
                          </a:solidFill>
                          <a:latin typeface="Arial" panose="020B0604020202020204" pitchFamily="34" charset="0"/>
                          <a:cs typeface="Arial" panose="020B0604020202020204" pitchFamily="34" charset="0"/>
                        </a:rPr>
                        <a:t>82.32</a:t>
                      </a:r>
                      <a:endParaRPr lang="en-US" altLang="zh-CN" sz="1400">
                        <a:solidFill>
                          <a:srgbClr val="404040"/>
                        </a:solidFill>
                        <a:latin typeface="Arial" panose="020B0604020202020204" pitchFamily="34" charset="0"/>
                        <a:cs typeface="Arial" panose="020B0604020202020204" pitchFamily="34" charset="0"/>
                      </a:endParaRPr>
                    </a:p>
                  </a:txBody>
                  <a:tcPr>
                    <a:lnL w="9525">
                      <a:solidFill>
                        <a:srgbClr val="86A3A1"/>
                      </a:solidFill>
                      <a:prstDash val="sysDash"/>
                    </a:lnL>
                    <a:lnR w="9525">
                      <a:solidFill>
                        <a:srgbClr val="86A3A1"/>
                      </a:solidFill>
                      <a:prstDash val="sysDash"/>
                    </a:lnR>
                    <a:lnT w="9525">
                      <a:solidFill>
                        <a:srgbClr val="86A3A1"/>
                      </a:solidFill>
                      <a:prstDash val="sysDash"/>
                    </a:lnT>
                    <a:lnB w="28575">
                      <a:solidFill>
                        <a:srgbClr val="86A3A1"/>
                      </a:solidFill>
                      <a:prstDash val="solid"/>
                    </a:lnB>
                    <a:solidFill>
                      <a:srgbClr val="F2F2F2"/>
                    </a:solidFill>
                  </a:tcPr>
                </a:tc>
                <a:tc>
                  <a:txBody>
                    <a:bodyPr/>
                    <a:p>
                      <a:pPr algn="ctr">
                        <a:buNone/>
                      </a:pPr>
                      <a:r>
                        <a:rPr lang="en-US" altLang="zh-CN" sz="1400">
                          <a:solidFill>
                            <a:srgbClr val="404040"/>
                          </a:solidFill>
                          <a:latin typeface="Arial" panose="020B0604020202020204" pitchFamily="34" charset="0"/>
                          <a:cs typeface="Arial" panose="020B0604020202020204" pitchFamily="34" charset="0"/>
                        </a:rPr>
                        <a:t>87.37</a:t>
                      </a:r>
                      <a:endParaRPr lang="en-US" altLang="zh-CN" sz="1400">
                        <a:solidFill>
                          <a:srgbClr val="404040"/>
                        </a:solidFill>
                        <a:latin typeface="Arial" panose="020B0604020202020204" pitchFamily="34" charset="0"/>
                        <a:cs typeface="Arial" panose="020B0604020202020204" pitchFamily="34" charset="0"/>
                      </a:endParaRPr>
                    </a:p>
                  </a:txBody>
                  <a:tcPr>
                    <a:lnL w="9525">
                      <a:solidFill>
                        <a:srgbClr val="86A3A1"/>
                      </a:solidFill>
                      <a:prstDash val="sysDash"/>
                    </a:lnL>
                    <a:lnR w="9525">
                      <a:solidFill>
                        <a:srgbClr val="86A3A1"/>
                      </a:solidFill>
                      <a:prstDash val="sysDash"/>
                    </a:lnR>
                    <a:lnT w="9525">
                      <a:solidFill>
                        <a:srgbClr val="86A3A1"/>
                      </a:solidFill>
                      <a:prstDash val="sysDash"/>
                    </a:lnT>
                    <a:lnB w="28575">
                      <a:solidFill>
                        <a:srgbClr val="86A3A1"/>
                      </a:solidFill>
                      <a:prstDash val="solid"/>
                    </a:lnB>
                    <a:solidFill>
                      <a:srgbClr val="F2F2F2"/>
                    </a:solidFill>
                  </a:tcPr>
                </a:tc>
                <a:tc>
                  <a:txBody>
                    <a:bodyPr/>
                    <a:p>
                      <a:pPr algn="ctr">
                        <a:buNone/>
                      </a:pPr>
                      <a:r>
                        <a:rPr lang="en-US" altLang="zh-CN" sz="1400">
                          <a:solidFill>
                            <a:srgbClr val="404040"/>
                          </a:solidFill>
                          <a:latin typeface="Arial" panose="020B0604020202020204" pitchFamily="34" charset="0"/>
                          <a:cs typeface="Arial" panose="020B0604020202020204" pitchFamily="34" charset="0"/>
                        </a:rPr>
                        <a:t>94.28</a:t>
                      </a:r>
                      <a:endParaRPr lang="en-US" altLang="zh-CN" sz="1400">
                        <a:solidFill>
                          <a:srgbClr val="404040"/>
                        </a:solidFill>
                        <a:latin typeface="Arial" panose="020B0604020202020204" pitchFamily="34" charset="0"/>
                        <a:cs typeface="Arial" panose="020B0604020202020204" pitchFamily="34" charset="0"/>
                      </a:endParaRPr>
                    </a:p>
                  </a:txBody>
                  <a:tcPr>
                    <a:lnL w="9525">
                      <a:solidFill>
                        <a:srgbClr val="86A3A1"/>
                      </a:solidFill>
                      <a:prstDash val="sysDash"/>
                    </a:lnL>
                    <a:lnR w="9525">
                      <a:solidFill>
                        <a:srgbClr val="86A3A1"/>
                      </a:solidFill>
                      <a:prstDash val="sysDash"/>
                    </a:lnR>
                    <a:lnT w="9525">
                      <a:solidFill>
                        <a:srgbClr val="86A3A1"/>
                      </a:solidFill>
                      <a:prstDash val="sysDash"/>
                    </a:lnT>
                    <a:lnB w="28575">
                      <a:solidFill>
                        <a:srgbClr val="86A3A1"/>
                      </a:solidFill>
                      <a:prstDash val="solid"/>
                    </a:lnB>
                    <a:solidFill>
                      <a:srgbClr val="F2F2F2"/>
                    </a:solidFill>
                  </a:tcPr>
                </a:tc>
              </a:tr>
            </a:tbl>
          </a:graphicData>
        </a:graphic>
      </p:graphicFrame>
      <p:sp>
        <p:nvSpPr>
          <p:cNvPr id="16" name="文本框 15"/>
          <p:cNvSpPr txBox="1"/>
          <p:nvPr/>
        </p:nvSpPr>
        <p:spPr>
          <a:xfrm>
            <a:off x="5812790" y="3299460"/>
            <a:ext cx="5810885" cy="645160"/>
          </a:xfrm>
          <a:prstGeom prst="rect">
            <a:avLst/>
          </a:prstGeom>
          <a:noFill/>
        </p:spPr>
        <p:txBody>
          <a:bodyPr wrap="square" rtlCol="0" anchor="t">
            <a:spAutoFit/>
          </a:bodyPr>
          <a:p>
            <a:r>
              <a:rPr lang="zh-CN" altLang="en-US"/>
              <a:t>Tsingtao Beer's debt-servicing ability index from 2017 to 2020</a:t>
            </a:r>
            <a:r>
              <a:rPr lang="en-US" altLang="zh-CN"/>
              <a:t>                                                              </a:t>
            </a:r>
            <a:r>
              <a:rPr>
                <a:sym typeface="+mn-ea"/>
              </a:rPr>
              <a:t>(unit:%)</a:t>
            </a:r>
            <a:endParaRPr>
              <a:sym typeface="+mn-ea"/>
            </a:endParaRPr>
          </a:p>
        </p:txBody>
      </p:sp>
      <p:pic>
        <p:nvPicPr>
          <p:cNvPr id="17" name="http://photo-static-api.fotomore.com/creative/vcg/400/new/VCG41N942323298.jpg" descr="templates\picture_hover\&amp;pky250_sjzg_VCG41N942323298&amp;2&amp;src_toppic_inpsrchzd1&amp;"/>
          <p:cNvPicPr>
            <a:picLocks noChangeAspect="1"/>
          </p:cNvPicPr>
          <p:nvPr>
            <p:custDataLst>
              <p:tags r:id="rId8"/>
            </p:custDataLst>
          </p:nvPr>
        </p:nvPicPr>
        <p:blipFill>
          <a:blip r:embed="rId9"/>
          <a:stretch>
            <a:fillRect/>
          </a:stretch>
        </p:blipFill>
        <p:spPr>
          <a:xfrm>
            <a:off x="5886450" y="218440"/>
            <a:ext cx="5737225" cy="2960370"/>
          </a:xfrm>
          <a:prstGeom prst="rect">
            <a:avLst/>
          </a:prstGeom>
        </p:spPr>
      </p:pic>
      <p:sp>
        <p:nvSpPr>
          <p:cNvPr id="10" name="文本框 9"/>
          <p:cNvSpPr txBox="1"/>
          <p:nvPr>
            <p:custDataLst>
              <p:tags r:id="rId10"/>
            </p:custDataLst>
          </p:nvPr>
        </p:nvSpPr>
        <p:spPr>
          <a:xfrm>
            <a:off x="182880" y="6508115"/>
            <a:ext cx="8427085" cy="275590"/>
          </a:xfrm>
          <a:prstGeom prst="rect">
            <a:avLst/>
          </a:prstGeom>
          <a:noFill/>
        </p:spPr>
        <p:txBody>
          <a:bodyPr wrap="square" rtlCol="0" anchor="t">
            <a:spAutoFit/>
          </a:bodyPr>
          <a:p>
            <a:r>
              <a:rPr lang="zh-CN" altLang="en-US" sz="1200">
                <a:latin typeface="+mj-lt"/>
                <a:cs typeface="+mj-lt"/>
              </a:rPr>
              <a:t>The data comes from the financial report on the official website of </a:t>
            </a:r>
            <a:r>
              <a:rPr lang="en-US" altLang="zh-CN" sz="1200">
                <a:latin typeface="+mj-lt"/>
                <a:cs typeface="+mj-lt"/>
                <a:sym typeface="+mn-ea"/>
              </a:rPr>
              <a:t>Tsingtao</a:t>
            </a:r>
            <a:r>
              <a:rPr lang="zh-CN" altLang="en-US" sz="1200">
                <a:latin typeface="+mj-lt"/>
                <a:cs typeface="+mj-lt"/>
              </a:rPr>
              <a:t> Beer</a:t>
            </a:r>
            <a:endParaRPr lang="zh-CN" altLang="en-US" sz="1200">
              <a:latin typeface="+mj-lt"/>
              <a:cs typeface="+mj-lt"/>
            </a:endParaRPr>
          </a:p>
        </p:txBody>
      </p:sp>
    </p:spTree>
    <p:custDataLst>
      <p:tags r:id="rId11"/>
    </p:custDataLst>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 name="组合 5"/>
          <p:cNvGrpSpPr/>
          <p:nvPr userDrawn="1">
            <p:custDataLst>
              <p:tags r:id="rId1"/>
            </p:custDataLst>
          </p:nvPr>
        </p:nvGrpSpPr>
        <p:grpSpPr>
          <a:xfrm>
            <a:off x="9925572" y="6248305"/>
            <a:ext cx="1596547" cy="474611"/>
            <a:chOff x="10308053" y="191367"/>
            <a:chExt cx="1596547" cy="474611"/>
          </a:xfrm>
        </p:grpSpPr>
        <p:sp>
          <p:nvSpPr>
            <p:cNvPr id="4" name="菱形 6"/>
            <p:cNvSpPr/>
            <p:nvPr userDrawn="1">
              <p:custDataLst>
                <p:tags r:id="rId2"/>
              </p:custDataLst>
            </p:nvPr>
          </p:nvSpPr>
          <p:spPr>
            <a:xfrm rot="5400000">
              <a:off x="11443575" y="191367"/>
              <a:ext cx="461025" cy="461025"/>
            </a:xfrm>
            <a:prstGeom prst="diamond">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cs typeface="微软雅黑" panose="020B0503020204020204" charset="-122"/>
              </a:endParaRPr>
            </a:p>
          </p:txBody>
        </p:sp>
        <p:sp>
          <p:nvSpPr>
            <p:cNvPr id="8" name="菱形 7"/>
            <p:cNvSpPr/>
            <p:nvPr userDrawn="1">
              <p:custDataLst>
                <p:tags r:id="rId3"/>
              </p:custDataLst>
            </p:nvPr>
          </p:nvSpPr>
          <p:spPr>
            <a:xfrm rot="5400000">
              <a:off x="10875814" y="204953"/>
              <a:ext cx="461025" cy="461025"/>
            </a:xfrm>
            <a:prstGeom prst="diamon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cs typeface="微软雅黑" panose="020B0503020204020204" charset="-122"/>
              </a:endParaRPr>
            </a:p>
          </p:txBody>
        </p:sp>
        <p:sp>
          <p:nvSpPr>
            <p:cNvPr id="5" name="菱形 8"/>
            <p:cNvSpPr/>
            <p:nvPr userDrawn="1">
              <p:custDataLst>
                <p:tags r:id="rId4"/>
              </p:custDataLst>
            </p:nvPr>
          </p:nvSpPr>
          <p:spPr>
            <a:xfrm rot="5400000">
              <a:off x="10308053" y="204953"/>
              <a:ext cx="461025" cy="461025"/>
            </a:xfrm>
            <a:prstGeom prst="diamond">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cs typeface="微软雅黑" panose="020B0503020204020204" charset="-122"/>
              </a:endParaRPr>
            </a:p>
          </p:txBody>
        </p:sp>
      </p:grpSp>
      <p:cxnSp>
        <p:nvCxnSpPr>
          <p:cNvPr id="3" name="直接连接符 2"/>
          <p:cNvCxnSpPr/>
          <p:nvPr>
            <p:custDataLst>
              <p:tags r:id="rId5"/>
            </p:custDataLst>
          </p:nvPr>
        </p:nvCxnSpPr>
        <p:spPr>
          <a:xfrm>
            <a:off x="457204" y="914407"/>
            <a:ext cx="11277690" cy="12700"/>
          </a:xfrm>
          <a:prstGeom prst="line">
            <a:avLst/>
          </a:prstGeom>
          <a:ln w="31750">
            <a:solidFill>
              <a:schemeClr val="accent1"/>
            </a:solidFill>
          </a:ln>
        </p:spPr>
        <p:style>
          <a:lnRef idx="1">
            <a:schemeClr val="dk1"/>
          </a:lnRef>
          <a:fillRef idx="0">
            <a:schemeClr val="dk1"/>
          </a:fillRef>
          <a:effectRef idx="0">
            <a:schemeClr val="dk1"/>
          </a:effectRef>
          <a:fontRef idx="minor">
            <a:schemeClr val="tx1"/>
          </a:fontRef>
        </p:style>
      </p:cxnSp>
      <p:sp>
        <p:nvSpPr>
          <p:cNvPr id="9" name="文本框 6"/>
          <p:cNvSpPr txBox="1"/>
          <p:nvPr>
            <p:custDataLst>
              <p:tags r:id="rId6"/>
            </p:custDataLst>
          </p:nvPr>
        </p:nvSpPr>
        <p:spPr>
          <a:xfrm>
            <a:off x="457204" y="152401"/>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lnSpcReduction="10000"/>
          </a:bodyPr>
          <a:lstStyle>
            <a:defPPr>
              <a:defRPr lang="zh-CN"/>
            </a:defPPr>
            <a:lvl1pPr>
              <a:lnSpc>
                <a:spcPct val="120000"/>
              </a:lnSpc>
              <a:defRPr sz="3600" b="1">
                <a:solidFill>
                  <a:srgbClr val="FFFFFF"/>
                </a:solidFill>
                <a:latin typeface="微软雅黑" panose="020B0503020204020204" charset="-122"/>
                <a:ea typeface="微软雅黑" panose="020B0503020204020204" charset="-122"/>
                <a:cs typeface="微软雅黑" panose="020B0503020204020204" charset="-122"/>
              </a:defRPr>
            </a:lvl1pPr>
          </a:lstStyle>
          <a:p>
            <a:pPr algn="l" fontAlgn="auto">
              <a:lnSpc>
                <a:spcPct val="120000"/>
              </a:lnSpc>
              <a:spcAft>
                <a:spcPts val="800"/>
              </a:spcAft>
            </a:pPr>
            <a:r>
              <a:rPr lang="en-US" altLang="zh-CN" sz="3100" spc="150" dirty="0" err="1">
                <a:solidFill>
                  <a:schemeClr val="accent1"/>
                </a:solidFill>
                <a:latin typeface="+mj-lt"/>
                <a:cs typeface="+mj-lt"/>
                <a:sym typeface="+mn-ea"/>
              </a:rPr>
              <a:t>Accounting Analysis</a:t>
            </a:r>
            <a:endParaRPr lang="en-US" altLang="zh-CN" sz="3100" spc="150" dirty="0" err="1">
              <a:solidFill>
                <a:schemeClr val="accent1"/>
              </a:solidFill>
              <a:latin typeface="+mj-lt"/>
              <a:cs typeface="+mj-lt"/>
              <a:sym typeface="+mn-ea"/>
            </a:endParaRPr>
          </a:p>
        </p:txBody>
      </p:sp>
      <p:sp>
        <p:nvSpPr>
          <p:cNvPr id="10" name="文本框 9"/>
          <p:cNvSpPr txBox="1"/>
          <p:nvPr/>
        </p:nvSpPr>
        <p:spPr>
          <a:xfrm>
            <a:off x="6442075" y="1333182"/>
            <a:ext cx="5080000" cy="5077460"/>
          </a:xfrm>
          <a:prstGeom prst="rect">
            <a:avLst/>
          </a:prstGeom>
          <a:noFill/>
          <a:ln w="9525">
            <a:noFill/>
          </a:ln>
        </p:spPr>
        <p:txBody>
          <a:bodyPr>
            <a:spAutoFit/>
          </a:bodyPr>
          <a:p>
            <a:pPr indent="0"/>
            <a:r>
              <a:rPr lang="en-US" b="0">
                <a:solidFill>
                  <a:srgbClr val="000000"/>
                </a:solidFill>
                <a:latin typeface="Arial" panose="020B0604020202020204" pitchFamily="34" charset="0"/>
                <a:ea typeface="宋体" panose="02010600030101010101" pitchFamily="2" charset="-122"/>
              </a:rPr>
              <a:t>B. Operation capacity analysisThe average turnover days of accounts receivable is about 1.8 days. From this data, we can see that Tsingtao Beer has done a good job in the management of accounts receivable, which not only reduces the bad debt losses of enterprises, improves the liquidity of enterprise assets, but also improves the short-term solvency of enterprises. </a:t>
            </a:r>
            <a:endParaRPr lang="en-US" b="0">
              <a:solidFill>
                <a:srgbClr val="000000"/>
              </a:solidFill>
              <a:latin typeface="Arial" panose="020B0604020202020204" pitchFamily="34" charset="0"/>
              <a:ea typeface="宋体" panose="02010600030101010101" pitchFamily="2" charset="-122"/>
            </a:endParaRPr>
          </a:p>
          <a:p>
            <a:pPr indent="0"/>
            <a:endParaRPr lang="en-US" b="0">
              <a:solidFill>
                <a:srgbClr val="000000"/>
              </a:solidFill>
              <a:latin typeface="Arial" panose="020B0604020202020204" pitchFamily="34" charset="0"/>
              <a:ea typeface="宋体" panose="02010600030101010101" pitchFamily="2" charset="-122"/>
            </a:endParaRPr>
          </a:p>
          <a:p>
            <a:pPr indent="0"/>
            <a:r>
              <a:rPr lang="en-US" b="0">
                <a:solidFill>
                  <a:srgbClr val="000000"/>
                </a:solidFill>
                <a:latin typeface="Arial" panose="020B0604020202020204" pitchFamily="34" charset="0"/>
                <a:ea typeface="宋体" panose="02010600030101010101" pitchFamily="2" charset="-122"/>
              </a:rPr>
              <a:t>C. Profitability analysisThe net sales interest rate of Tsingtao Beer from 2017 to 2020 showed a steady upward trend, which may be due to the decrease in the proportion of taxes and surcharges to the income of Tsingtao Beer.</a:t>
            </a:r>
            <a:endParaRPr lang="en-US" altLang="en-US" b="0">
              <a:solidFill>
                <a:srgbClr val="000000"/>
              </a:solidFill>
              <a:latin typeface="Arial" panose="020B0604020202020204" pitchFamily="34" charset="0"/>
              <a:ea typeface="宋体" panose="02010600030101010101" pitchFamily="2" charset="-122"/>
            </a:endParaRPr>
          </a:p>
        </p:txBody>
      </p:sp>
      <p:graphicFrame>
        <p:nvGraphicFramePr>
          <p:cNvPr id="12" name="表格 11"/>
          <p:cNvGraphicFramePr/>
          <p:nvPr>
            <p:custDataLst>
              <p:tags r:id="rId7"/>
            </p:custDataLst>
          </p:nvPr>
        </p:nvGraphicFramePr>
        <p:xfrm>
          <a:off x="180340" y="2372995"/>
          <a:ext cx="6125210" cy="1935480"/>
        </p:xfrm>
        <a:graphic>
          <a:graphicData uri="http://schemas.openxmlformats.org/drawingml/2006/table">
            <a:tbl>
              <a:tblPr firstRow="1" bandRow="1"/>
              <a:tblGrid>
                <a:gridCol w="1860550"/>
                <a:gridCol w="1038225"/>
                <a:gridCol w="1047750"/>
                <a:gridCol w="1056640"/>
                <a:gridCol w="1122045"/>
              </a:tblGrid>
              <a:tr h="381000">
                <a:tc>
                  <a:txBody>
                    <a:bodyPr/>
                    <a:p>
                      <a:pPr>
                        <a:buNone/>
                      </a:pPr>
                      <a:r>
                        <a:rPr lang="en-US" altLang="zh-CN">
                          <a:solidFill>
                            <a:srgbClr val="86A3A1"/>
                          </a:solidFill>
                        </a:rPr>
                        <a:t>YEAR</a:t>
                      </a:r>
                      <a:endParaRPr lang="en-US" altLang="zh-CN">
                        <a:solidFill>
                          <a:srgbClr val="86A3A1"/>
                        </a:solidFill>
                      </a:endParaRPr>
                    </a:p>
                  </a:txBody>
                  <a:tcPr>
                    <a:lnL w="9525">
                      <a:solidFill>
                        <a:srgbClr val="86A3A1"/>
                      </a:solidFill>
                      <a:prstDash val="sysDash"/>
                    </a:lnL>
                    <a:lnR w="9525">
                      <a:solidFill>
                        <a:srgbClr val="86A3A1"/>
                      </a:solidFill>
                      <a:prstDash val="sysDash"/>
                    </a:lnR>
                    <a:lnT w="28575">
                      <a:solidFill>
                        <a:srgbClr val="86A3A1"/>
                      </a:solidFill>
                      <a:prstDash val="solid"/>
                    </a:lnT>
                    <a:lnB w="28575">
                      <a:solidFill>
                        <a:srgbClr val="86A3A1"/>
                      </a:solidFill>
                      <a:prstDash val="solid"/>
                    </a:lnB>
                    <a:solidFill>
                      <a:srgbClr val="FFFFFF"/>
                    </a:solidFill>
                  </a:tcPr>
                </a:tc>
                <a:tc>
                  <a:txBody>
                    <a:bodyPr/>
                    <a:p>
                      <a:pPr algn="ctr">
                        <a:buNone/>
                      </a:pPr>
                      <a:r>
                        <a:rPr lang="en-US" altLang="zh-CN">
                          <a:solidFill>
                            <a:srgbClr val="86A3A1"/>
                          </a:solidFill>
                        </a:rPr>
                        <a:t>2017</a:t>
                      </a:r>
                      <a:endParaRPr lang="en-US" altLang="zh-CN">
                        <a:solidFill>
                          <a:srgbClr val="86A3A1"/>
                        </a:solidFill>
                      </a:endParaRPr>
                    </a:p>
                  </a:txBody>
                  <a:tcPr>
                    <a:lnL w="9525">
                      <a:solidFill>
                        <a:srgbClr val="86A3A1"/>
                      </a:solidFill>
                      <a:prstDash val="sysDash"/>
                    </a:lnL>
                    <a:lnR w="9525">
                      <a:solidFill>
                        <a:srgbClr val="86A3A1"/>
                      </a:solidFill>
                      <a:prstDash val="sysDash"/>
                    </a:lnR>
                    <a:lnT w="28575">
                      <a:solidFill>
                        <a:srgbClr val="86A3A1"/>
                      </a:solidFill>
                      <a:prstDash val="solid"/>
                    </a:lnT>
                    <a:lnB w="28575">
                      <a:solidFill>
                        <a:srgbClr val="86A3A1"/>
                      </a:solidFill>
                      <a:prstDash val="solid"/>
                    </a:lnB>
                    <a:solidFill>
                      <a:srgbClr val="FFFFFF"/>
                    </a:solidFill>
                  </a:tcPr>
                </a:tc>
                <a:tc>
                  <a:txBody>
                    <a:bodyPr/>
                    <a:p>
                      <a:pPr algn="ctr">
                        <a:buNone/>
                      </a:pPr>
                      <a:r>
                        <a:rPr lang="en-US" altLang="zh-CN">
                          <a:solidFill>
                            <a:srgbClr val="86A3A1"/>
                          </a:solidFill>
                        </a:rPr>
                        <a:t>2018</a:t>
                      </a:r>
                      <a:endParaRPr lang="en-US" altLang="zh-CN">
                        <a:solidFill>
                          <a:srgbClr val="86A3A1"/>
                        </a:solidFill>
                      </a:endParaRPr>
                    </a:p>
                  </a:txBody>
                  <a:tcPr>
                    <a:lnL w="9525">
                      <a:solidFill>
                        <a:srgbClr val="86A3A1"/>
                      </a:solidFill>
                      <a:prstDash val="sysDash"/>
                    </a:lnL>
                    <a:lnR w="9525">
                      <a:solidFill>
                        <a:srgbClr val="86A3A1"/>
                      </a:solidFill>
                      <a:prstDash val="sysDash"/>
                    </a:lnR>
                    <a:lnT w="28575">
                      <a:solidFill>
                        <a:srgbClr val="86A3A1"/>
                      </a:solidFill>
                      <a:prstDash val="solid"/>
                    </a:lnT>
                    <a:lnB w="28575">
                      <a:solidFill>
                        <a:srgbClr val="86A3A1"/>
                      </a:solidFill>
                      <a:prstDash val="solid"/>
                    </a:lnB>
                    <a:solidFill>
                      <a:srgbClr val="FFFFFF"/>
                    </a:solidFill>
                  </a:tcPr>
                </a:tc>
                <a:tc>
                  <a:txBody>
                    <a:bodyPr/>
                    <a:p>
                      <a:pPr algn="ctr">
                        <a:buNone/>
                      </a:pPr>
                      <a:r>
                        <a:rPr lang="en-US" altLang="zh-CN">
                          <a:solidFill>
                            <a:srgbClr val="86A3A1"/>
                          </a:solidFill>
                        </a:rPr>
                        <a:t>2019</a:t>
                      </a:r>
                      <a:endParaRPr lang="en-US" altLang="zh-CN">
                        <a:solidFill>
                          <a:srgbClr val="86A3A1"/>
                        </a:solidFill>
                      </a:endParaRPr>
                    </a:p>
                  </a:txBody>
                  <a:tcPr>
                    <a:lnL w="9525">
                      <a:solidFill>
                        <a:srgbClr val="86A3A1"/>
                      </a:solidFill>
                      <a:prstDash val="sysDash"/>
                    </a:lnL>
                    <a:lnR w="9525">
                      <a:solidFill>
                        <a:srgbClr val="86A3A1"/>
                      </a:solidFill>
                      <a:prstDash val="sysDash"/>
                    </a:lnR>
                    <a:lnT w="28575">
                      <a:solidFill>
                        <a:srgbClr val="86A3A1"/>
                      </a:solidFill>
                      <a:prstDash val="solid"/>
                    </a:lnT>
                    <a:lnB w="28575">
                      <a:solidFill>
                        <a:srgbClr val="86A3A1"/>
                      </a:solidFill>
                      <a:prstDash val="solid"/>
                    </a:lnB>
                    <a:solidFill>
                      <a:srgbClr val="FFFFFF"/>
                    </a:solidFill>
                  </a:tcPr>
                </a:tc>
                <a:tc>
                  <a:txBody>
                    <a:bodyPr/>
                    <a:p>
                      <a:pPr algn="ctr">
                        <a:buNone/>
                      </a:pPr>
                      <a:r>
                        <a:rPr lang="en-US" altLang="zh-CN">
                          <a:solidFill>
                            <a:srgbClr val="86A3A1"/>
                          </a:solidFill>
                        </a:rPr>
                        <a:t>2020</a:t>
                      </a:r>
                      <a:endParaRPr lang="en-US" altLang="zh-CN">
                        <a:solidFill>
                          <a:srgbClr val="86A3A1"/>
                        </a:solidFill>
                      </a:endParaRPr>
                    </a:p>
                  </a:txBody>
                  <a:tcPr>
                    <a:lnL w="9525">
                      <a:solidFill>
                        <a:srgbClr val="86A3A1"/>
                      </a:solidFill>
                      <a:prstDash val="sysDash"/>
                    </a:lnL>
                    <a:lnR w="9525">
                      <a:solidFill>
                        <a:srgbClr val="86A3A1"/>
                      </a:solidFill>
                      <a:prstDash val="sysDash"/>
                    </a:lnR>
                    <a:lnT w="28575">
                      <a:solidFill>
                        <a:srgbClr val="86A3A1"/>
                      </a:solidFill>
                      <a:prstDash val="solid"/>
                    </a:lnT>
                    <a:lnB w="28575">
                      <a:solidFill>
                        <a:srgbClr val="86A3A1"/>
                      </a:solidFill>
                      <a:prstDash val="solid"/>
                    </a:lnB>
                    <a:solidFill>
                      <a:srgbClr val="FFFFFF"/>
                    </a:solidFill>
                  </a:tcPr>
                </a:tc>
              </a:tr>
              <a:tr h="381000">
                <a:tc>
                  <a:txBody>
                    <a:bodyPr/>
                    <a:p>
                      <a:pPr>
                        <a:buNone/>
                      </a:pPr>
                      <a:r>
                        <a:rPr lang="zh-CN" altLang="en-US" sz="1400">
                          <a:solidFill>
                            <a:srgbClr val="86A3A1"/>
                          </a:solidFill>
                          <a:sym typeface="+mn-ea"/>
                        </a:rPr>
                        <a:t>Accounts Receivable Turnover</a:t>
                      </a:r>
                      <a:endParaRPr lang="zh-CN" altLang="en-US" sz="1400">
                        <a:solidFill>
                          <a:srgbClr val="86A3A1"/>
                        </a:solidFill>
                        <a:sym typeface="+mn-ea"/>
                      </a:endParaRPr>
                    </a:p>
                  </a:txBody>
                  <a:tcPr>
                    <a:lnL w="9525">
                      <a:solidFill>
                        <a:srgbClr val="86A3A1"/>
                      </a:solidFill>
                      <a:prstDash val="sysDash"/>
                    </a:lnL>
                    <a:lnR w="9525">
                      <a:solidFill>
                        <a:srgbClr val="86A3A1"/>
                      </a:solidFill>
                      <a:prstDash val="sysDash"/>
                    </a:lnR>
                    <a:lnT w="28575">
                      <a:solidFill>
                        <a:srgbClr val="86A3A1"/>
                      </a:solidFill>
                      <a:prstDash val="solid"/>
                    </a:lnT>
                    <a:lnB w="9525">
                      <a:solidFill>
                        <a:srgbClr val="86A3A1"/>
                      </a:solidFill>
                      <a:prstDash val="sysDash"/>
                    </a:lnB>
                    <a:solidFill>
                      <a:srgbClr val="FFFFFF"/>
                    </a:solidFill>
                  </a:tcPr>
                </a:tc>
                <a:tc>
                  <a:txBody>
                    <a:bodyPr/>
                    <a:p>
                      <a:pPr algn="ctr">
                        <a:buNone/>
                      </a:pPr>
                      <a:r>
                        <a:rPr lang="en-US" altLang="zh-CN" sz="1400">
                          <a:solidFill>
                            <a:srgbClr val="404040"/>
                          </a:solidFill>
                        </a:rPr>
                        <a:t>197.54</a:t>
                      </a:r>
                      <a:endParaRPr lang="en-US" altLang="zh-CN" sz="1400">
                        <a:solidFill>
                          <a:srgbClr val="404040"/>
                        </a:solidFill>
                      </a:endParaRPr>
                    </a:p>
                  </a:txBody>
                  <a:tcPr>
                    <a:lnL w="9525">
                      <a:solidFill>
                        <a:srgbClr val="86A3A1"/>
                      </a:solidFill>
                      <a:prstDash val="sysDash"/>
                    </a:lnL>
                    <a:lnR w="9525">
                      <a:solidFill>
                        <a:srgbClr val="86A3A1"/>
                      </a:solidFill>
                      <a:prstDash val="sysDash"/>
                    </a:lnR>
                    <a:lnT w="28575">
                      <a:solidFill>
                        <a:srgbClr val="86A3A1"/>
                      </a:solidFill>
                      <a:prstDash val="solid"/>
                    </a:lnT>
                    <a:lnB w="9525">
                      <a:solidFill>
                        <a:srgbClr val="86A3A1"/>
                      </a:solidFill>
                      <a:prstDash val="sysDash"/>
                    </a:lnB>
                    <a:solidFill>
                      <a:srgbClr val="FFFFFF"/>
                    </a:solidFill>
                  </a:tcPr>
                </a:tc>
                <a:tc>
                  <a:txBody>
                    <a:bodyPr/>
                    <a:p>
                      <a:pPr algn="ctr">
                        <a:buNone/>
                      </a:pPr>
                      <a:r>
                        <a:rPr lang="en-US" altLang="zh-CN" sz="1400">
                          <a:solidFill>
                            <a:srgbClr val="404040"/>
                          </a:solidFill>
                        </a:rPr>
                        <a:t>210.83</a:t>
                      </a:r>
                      <a:endParaRPr lang="en-US" altLang="zh-CN" sz="1400">
                        <a:solidFill>
                          <a:srgbClr val="404040"/>
                        </a:solidFill>
                      </a:endParaRPr>
                    </a:p>
                  </a:txBody>
                  <a:tcPr>
                    <a:lnL w="9525">
                      <a:solidFill>
                        <a:srgbClr val="86A3A1"/>
                      </a:solidFill>
                      <a:prstDash val="sysDash"/>
                    </a:lnL>
                    <a:lnR w="9525">
                      <a:solidFill>
                        <a:srgbClr val="86A3A1"/>
                      </a:solidFill>
                      <a:prstDash val="sysDash"/>
                    </a:lnR>
                    <a:lnT w="28575">
                      <a:solidFill>
                        <a:srgbClr val="86A3A1"/>
                      </a:solidFill>
                      <a:prstDash val="solid"/>
                    </a:lnT>
                    <a:lnB w="9525">
                      <a:solidFill>
                        <a:srgbClr val="86A3A1"/>
                      </a:solidFill>
                      <a:prstDash val="sysDash"/>
                    </a:lnB>
                    <a:solidFill>
                      <a:srgbClr val="FFFFFF"/>
                    </a:solidFill>
                  </a:tcPr>
                </a:tc>
                <a:tc>
                  <a:txBody>
                    <a:bodyPr/>
                    <a:p>
                      <a:pPr algn="ctr">
                        <a:buNone/>
                      </a:pPr>
                      <a:r>
                        <a:rPr lang="en-US" altLang="zh-CN" sz="1400">
                          <a:solidFill>
                            <a:srgbClr val="404040"/>
                          </a:solidFill>
                        </a:rPr>
                        <a:t>213.80</a:t>
                      </a:r>
                      <a:endParaRPr lang="en-US" altLang="zh-CN" sz="1400">
                        <a:solidFill>
                          <a:srgbClr val="404040"/>
                        </a:solidFill>
                      </a:endParaRPr>
                    </a:p>
                  </a:txBody>
                  <a:tcPr>
                    <a:lnL w="9525">
                      <a:solidFill>
                        <a:srgbClr val="86A3A1"/>
                      </a:solidFill>
                      <a:prstDash val="sysDash"/>
                    </a:lnL>
                    <a:lnR w="9525">
                      <a:solidFill>
                        <a:srgbClr val="86A3A1"/>
                      </a:solidFill>
                      <a:prstDash val="sysDash"/>
                    </a:lnR>
                    <a:lnT w="28575">
                      <a:solidFill>
                        <a:srgbClr val="86A3A1"/>
                      </a:solidFill>
                      <a:prstDash val="solid"/>
                    </a:lnT>
                    <a:lnB w="9525">
                      <a:solidFill>
                        <a:srgbClr val="86A3A1"/>
                      </a:solidFill>
                      <a:prstDash val="sysDash"/>
                    </a:lnB>
                    <a:solidFill>
                      <a:srgbClr val="FFFFFF"/>
                    </a:solidFill>
                  </a:tcPr>
                </a:tc>
                <a:tc>
                  <a:txBody>
                    <a:bodyPr/>
                    <a:p>
                      <a:pPr algn="ctr">
                        <a:buNone/>
                      </a:pPr>
                      <a:r>
                        <a:rPr lang="en-US" altLang="zh-CN" sz="1400">
                          <a:solidFill>
                            <a:srgbClr val="404040"/>
                          </a:solidFill>
                        </a:rPr>
                        <a:t>205.19</a:t>
                      </a:r>
                      <a:endParaRPr lang="en-US" altLang="zh-CN" sz="1400">
                        <a:solidFill>
                          <a:srgbClr val="404040"/>
                        </a:solidFill>
                      </a:endParaRPr>
                    </a:p>
                  </a:txBody>
                  <a:tcPr>
                    <a:lnL w="9525">
                      <a:solidFill>
                        <a:srgbClr val="86A3A1"/>
                      </a:solidFill>
                      <a:prstDash val="sysDash"/>
                    </a:lnL>
                    <a:lnR w="9525">
                      <a:solidFill>
                        <a:srgbClr val="86A3A1"/>
                      </a:solidFill>
                      <a:prstDash val="sysDash"/>
                    </a:lnR>
                    <a:lnT w="28575">
                      <a:solidFill>
                        <a:srgbClr val="86A3A1"/>
                      </a:solidFill>
                      <a:prstDash val="solid"/>
                    </a:lnT>
                    <a:lnB w="9525">
                      <a:solidFill>
                        <a:srgbClr val="86A3A1"/>
                      </a:solidFill>
                      <a:prstDash val="sysDash"/>
                    </a:lnB>
                    <a:solidFill>
                      <a:srgbClr val="FFFFFF"/>
                    </a:solidFill>
                  </a:tcPr>
                </a:tc>
              </a:tr>
              <a:tr h="381000">
                <a:tc>
                  <a:txBody>
                    <a:bodyPr/>
                    <a:p>
                      <a:pPr>
                        <a:buNone/>
                      </a:pPr>
                      <a:r>
                        <a:rPr lang="zh-CN" altLang="en-US" sz="1400">
                          <a:solidFill>
                            <a:srgbClr val="86A3A1"/>
                          </a:solidFill>
                          <a:sym typeface="+mn-ea"/>
                        </a:rPr>
                        <a:t>Inventory Turnover Ratio</a:t>
                      </a:r>
                      <a:endParaRPr lang="zh-CN" altLang="en-US" sz="1400">
                        <a:solidFill>
                          <a:srgbClr val="86A3A1"/>
                        </a:solidFill>
                        <a:sym typeface="+mn-ea"/>
                      </a:endParaRPr>
                    </a:p>
                  </a:txBody>
                  <a:tcPr>
                    <a:lnL w="9525">
                      <a:solidFill>
                        <a:srgbClr val="86A3A1"/>
                      </a:solidFill>
                      <a:prstDash val="sysDash"/>
                    </a:lnL>
                    <a:lnR w="9525">
                      <a:solidFill>
                        <a:srgbClr val="86A3A1"/>
                      </a:solidFill>
                      <a:prstDash val="sysDash"/>
                    </a:lnR>
                    <a:lnT w="9525">
                      <a:solidFill>
                        <a:srgbClr val="86A3A1"/>
                      </a:solidFill>
                      <a:prstDash val="sysDash"/>
                    </a:lnT>
                    <a:lnB w="28575">
                      <a:solidFill>
                        <a:srgbClr val="86A3A1"/>
                      </a:solidFill>
                      <a:prstDash val="solid"/>
                    </a:lnB>
                    <a:solidFill>
                      <a:srgbClr val="F2F2F2"/>
                    </a:solidFill>
                  </a:tcPr>
                </a:tc>
                <a:tc>
                  <a:txBody>
                    <a:bodyPr/>
                    <a:p>
                      <a:pPr algn="ctr">
                        <a:buNone/>
                      </a:pPr>
                      <a:r>
                        <a:rPr lang="en-US" altLang="zh-CN" sz="1400">
                          <a:solidFill>
                            <a:srgbClr val="404040"/>
                          </a:solidFill>
                        </a:rPr>
                        <a:t>6.50</a:t>
                      </a:r>
                      <a:endParaRPr lang="en-US" altLang="zh-CN" sz="1400">
                        <a:solidFill>
                          <a:srgbClr val="404040"/>
                        </a:solidFill>
                      </a:endParaRPr>
                    </a:p>
                  </a:txBody>
                  <a:tcPr>
                    <a:lnL w="9525">
                      <a:solidFill>
                        <a:srgbClr val="86A3A1"/>
                      </a:solidFill>
                      <a:prstDash val="sysDash"/>
                    </a:lnL>
                    <a:lnR w="9525">
                      <a:solidFill>
                        <a:srgbClr val="86A3A1"/>
                      </a:solidFill>
                      <a:prstDash val="sysDash"/>
                    </a:lnR>
                    <a:lnT w="9525">
                      <a:solidFill>
                        <a:srgbClr val="86A3A1"/>
                      </a:solidFill>
                      <a:prstDash val="sysDash"/>
                    </a:lnT>
                    <a:lnB w="28575">
                      <a:solidFill>
                        <a:srgbClr val="86A3A1"/>
                      </a:solidFill>
                      <a:prstDash val="solid"/>
                    </a:lnB>
                    <a:solidFill>
                      <a:srgbClr val="F2F2F2"/>
                    </a:solidFill>
                  </a:tcPr>
                </a:tc>
                <a:tc>
                  <a:txBody>
                    <a:bodyPr/>
                    <a:p>
                      <a:pPr algn="ctr">
                        <a:buNone/>
                      </a:pPr>
                      <a:r>
                        <a:rPr lang="en-US" altLang="zh-CN" sz="1400">
                          <a:solidFill>
                            <a:srgbClr val="404040"/>
                          </a:solidFill>
                        </a:rPr>
                        <a:t>6.56</a:t>
                      </a:r>
                      <a:endParaRPr lang="en-US" altLang="zh-CN" sz="1400">
                        <a:solidFill>
                          <a:srgbClr val="404040"/>
                        </a:solidFill>
                      </a:endParaRPr>
                    </a:p>
                  </a:txBody>
                  <a:tcPr>
                    <a:lnL w="9525">
                      <a:solidFill>
                        <a:srgbClr val="86A3A1"/>
                      </a:solidFill>
                      <a:prstDash val="sysDash"/>
                    </a:lnL>
                    <a:lnR w="9525">
                      <a:solidFill>
                        <a:srgbClr val="86A3A1"/>
                      </a:solidFill>
                      <a:prstDash val="sysDash"/>
                    </a:lnR>
                    <a:lnT w="9525">
                      <a:solidFill>
                        <a:srgbClr val="86A3A1"/>
                      </a:solidFill>
                      <a:prstDash val="sysDash"/>
                    </a:lnT>
                    <a:lnB w="28575">
                      <a:solidFill>
                        <a:srgbClr val="86A3A1"/>
                      </a:solidFill>
                      <a:prstDash val="solid"/>
                    </a:lnB>
                    <a:solidFill>
                      <a:srgbClr val="F2F2F2"/>
                    </a:solidFill>
                  </a:tcPr>
                </a:tc>
                <a:tc>
                  <a:txBody>
                    <a:bodyPr/>
                    <a:p>
                      <a:pPr algn="ctr">
                        <a:buNone/>
                      </a:pPr>
                      <a:r>
                        <a:rPr lang="en-US" altLang="zh-CN" sz="1400">
                          <a:solidFill>
                            <a:srgbClr val="404040"/>
                          </a:solidFill>
                        </a:rPr>
                        <a:t>5.86</a:t>
                      </a:r>
                      <a:endParaRPr lang="en-US" altLang="zh-CN" sz="1400">
                        <a:solidFill>
                          <a:srgbClr val="404040"/>
                        </a:solidFill>
                      </a:endParaRPr>
                    </a:p>
                  </a:txBody>
                  <a:tcPr>
                    <a:lnL w="9525">
                      <a:solidFill>
                        <a:srgbClr val="86A3A1"/>
                      </a:solidFill>
                      <a:prstDash val="sysDash"/>
                    </a:lnL>
                    <a:lnR w="9525">
                      <a:solidFill>
                        <a:srgbClr val="86A3A1"/>
                      </a:solidFill>
                      <a:prstDash val="sysDash"/>
                    </a:lnR>
                    <a:lnT w="9525">
                      <a:solidFill>
                        <a:srgbClr val="86A3A1"/>
                      </a:solidFill>
                      <a:prstDash val="sysDash"/>
                    </a:lnT>
                    <a:lnB w="28575">
                      <a:solidFill>
                        <a:srgbClr val="86A3A1"/>
                      </a:solidFill>
                      <a:prstDash val="solid"/>
                    </a:lnB>
                    <a:solidFill>
                      <a:srgbClr val="F2F2F2"/>
                    </a:solidFill>
                  </a:tcPr>
                </a:tc>
                <a:tc>
                  <a:txBody>
                    <a:bodyPr/>
                    <a:p>
                      <a:pPr algn="ctr">
                        <a:buNone/>
                      </a:pPr>
                      <a:r>
                        <a:rPr lang="en-US" altLang="zh-CN" sz="1400">
                          <a:solidFill>
                            <a:srgbClr val="404040"/>
                          </a:solidFill>
                        </a:rPr>
                        <a:t>5.12</a:t>
                      </a:r>
                      <a:endParaRPr lang="en-US" altLang="zh-CN" sz="1400">
                        <a:solidFill>
                          <a:srgbClr val="404040"/>
                        </a:solidFill>
                      </a:endParaRPr>
                    </a:p>
                  </a:txBody>
                  <a:tcPr>
                    <a:lnL w="9525">
                      <a:solidFill>
                        <a:srgbClr val="86A3A1"/>
                      </a:solidFill>
                      <a:prstDash val="sysDash"/>
                    </a:lnL>
                    <a:lnR w="9525">
                      <a:solidFill>
                        <a:srgbClr val="86A3A1"/>
                      </a:solidFill>
                      <a:prstDash val="sysDash"/>
                    </a:lnR>
                    <a:lnT w="9525">
                      <a:solidFill>
                        <a:srgbClr val="86A3A1"/>
                      </a:solidFill>
                      <a:prstDash val="sysDash"/>
                    </a:lnT>
                    <a:lnB w="28575">
                      <a:solidFill>
                        <a:srgbClr val="86A3A1"/>
                      </a:solidFill>
                      <a:prstDash val="solid"/>
                    </a:lnB>
                    <a:solidFill>
                      <a:srgbClr val="F2F2F2"/>
                    </a:solidFill>
                  </a:tcPr>
                </a:tc>
              </a:tr>
            </a:tbl>
          </a:graphicData>
        </a:graphic>
      </p:graphicFrame>
      <p:sp>
        <p:nvSpPr>
          <p:cNvPr id="11" name="文本框 10"/>
          <p:cNvSpPr txBox="1"/>
          <p:nvPr/>
        </p:nvSpPr>
        <p:spPr>
          <a:xfrm>
            <a:off x="180340" y="1416685"/>
            <a:ext cx="6261735" cy="645160"/>
          </a:xfrm>
          <a:prstGeom prst="rect">
            <a:avLst/>
          </a:prstGeom>
          <a:noFill/>
        </p:spPr>
        <p:txBody>
          <a:bodyPr wrap="square" rtlCol="0" anchor="t">
            <a:spAutoFit/>
          </a:bodyPr>
          <a:p>
            <a:r>
              <a:rPr lang="en-US" altLang="zh-CN"/>
              <a:t>Ts</a:t>
            </a:r>
            <a:r>
              <a:rPr lang="zh-CN" altLang="en-US"/>
              <a:t>ing</a:t>
            </a:r>
            <a:r>
              <a:rPr lang="en-US" altLang="zh-CN"/>
              <a:t>t</a:t>
            </a:r>
            <a:r>
              <a:rPr lang="zh-CN" altLang="en-US"/>
              <a:t>ao Beer's operating capacity indicators from 2017 to 2020</a:t>
            </a:r>
            <a:r>
              <a:rPr lang="en-US" altLang="zh-CN"/>
              <a:t>                                                                  </a:t>
            </a:r>
            <a:r>
              <a:rPr lang="en-US" altLang="zh-CN">
                <a:sym typeface="+mn-ea"/>
              </a:rPr>
              <a:t> </a:t>
            </a:r>
            <a:r>
              <a:rPr lang="zh-CN" altLang="en-US">
                <a:sym typeface="+mn-ea"/>
              </a:rPr>
              <a:t>(unit:</a:t>
            </a:r>
            <a:r>
              <a:rPr lang="en-US" altLang="zh-CN">
                <a:sym typeface="+mn-ea"/>
              </a:rPr>
              <a:t>Times</a:t>
            </a:r>
            <a:r>
              <a:rPr lang="zh-CN" altLang="en-US">
                <a:sym typeface="+mn-ea"/>
              </a:rPr>
              <a:t>)</a:t>
            </a:r>
            <a:endParaRPr lang="zh-CN" altLang="en-US"/>
          </a:p>
        </p:txBody>
      </p:sp>
      <p:graphicFrame>
        <p:nvGraphicFramePr>
          <p:cNvPr id="13" name="表格 12"/>
          <p:cNvGraphicFramePr/>
          <p:nvPr>
            <p:custDataLst>
              <p:tags r:id="rId8"/>
            </p:custDataLst>
          </p:nvPr>
        </p:nvGraphicFramePr>
        <p:xfrm>
          <a:off x="180340" y="4844415"/>
          <a:ext cx="6125210" cy="1935480"/>
        </p:xfrm>
        <a:graphic>
          <a:graphicData uri="http://schemas.openxmlformats.org/drawingml/2006/table">
            <a:tbl>
              <a:tblPr firstRow="1" bandRow="1"/>
              <a:tblGrid>
                <a:gridCol w="1860550"/>
                <a:gridCol w="1038225"/>
                <a:gridCol w="1047750"/>
                <a:gridCol w="1056640"/>
                <a:gridCol w="1122045"/>
              </a:tblGrid>
              <a:tr h="381000">
                <a:tc>
                  <a:txBody>
                    <a:bodyPr/>
                    <a:p>
                      <a:pPr>
                        <a:buNone/>
                      </a:pPr>
                      <a:r>
                        <a:rPr lang="en-US" altLang="zh-CN">
                          <a:solidFill>
                            <a:srgbClr val="86A3A1"/>
                          </a:solidFill>
                        </a:rPr>
                        <a:t>YEAR</a:t>
                      </a:r>
                      <a:endParaRPr lang="en-US" altLang="zh-CN">
                        <a:solidFill>
                          <a:srgbClr val="86A3A1"/>
                        </a:solidFill>
                      </a:endParaRPr>
                    </a:p>
                  </a:txBody>
                  <a:tcPr>
                    <a:lnL w="9525">
                      <a:solidFill>
                        <a:srgbClr val="86A3A1"/>
                      </a:solidFill>
                      <a:prstDash val="sysDash"/>
                    </a:lnL>
                    <a:lnR w="9525">
                      <a:solidFill>
                        <a:srgbClr val="86A3A1"/>
                      </a:solidFill>
                      <a:prstDash val="sysDash"/>
                    </a:lnR>
                    <a:lnT w="28575">
                      <a:solidFill>
                        <a:srgbClr val="86A3A1"/>
                      </a:solidFill>
                      <a:prstDash val="solid"/>
                    </a:lnT>
                    <a:lnB w="28575">
                      <a:solidFill>
                        <a:srgbClr val="86A3A1"/>
                      </a:solidFill>
                      <a:prstDash val="solid"/>
                    </a:lnB>
                    <a:solidFill>
                      <a:srgbClr val="FFFFFF"/>
                    </a:solidFill>
                  </a:tcPr>
                </a:tc>
                <a:tc>
                  <a:txBody>
                    <a:bodyPr/>
                    <a:p>
                      <a:pPr algn="ctr">
                        <a:buNone/>
                      </a:pPr>
                      <a:r>
                        <a:rPr lang="en-US" altLang="zh-CN">
                          <a:solidFill>
                            <a:srgbClr val="86A3A1"/>
                          </a:solidFill>
                        </a:rPr>
                        <a:t>2017</a:t>
                      </a:r>
                      <a:endParaRPr lang="en-US" altLang="zh-CN">
                        <a:solidFill>
                          <a:srgbClr val="86A3A1"/>
                        </a:solidFill>
                      </a:endParaRPr>
                    </a:p>
                  </a:txBody>
                  <a:tcPr>
                    <a:lnL w="9525">
                      <a:solidFill>
                        <a:srgbClr val="86A3A1"/>
                      </a:solidFill>
                      <a:prstDash val="sysDash"/>
                    </a:lnL>
                    <a:lnR w="9525">
                      <a:solidFill>
                        <a:srgbClr val="86A3A1"/>
                      </a:solidFill>
                      <a:prstDash val="sysDash"/>
                    </a:lnR>
                    <a:lnT w="28575">
                      <a:solidFill>
                        <a:srgbClr val="86A3A1"/>
                      </a:solidFill>
                      <a:prstDash val="solid"/>
                    </a:lnT>
                    <a:lnB w="28575">
                      <a:solidFill>
                        <a:srgbClr val="86A3A1"/>
                      </a:solidFill>
                      <a:prstDash val="solid"/>
                    </a:lnB>
                    <a:solidFill>
                      <a:srgbClr val="FFFFFF"/>
                    </a:solidFill>
                  </a:tcPr>
                </a:tc>
                <a:tc>
                  <a:txBody>
                    <a:bodyPr/>
                    <a:p>
                      <a:pPr algn="ctr">
                        <a:buNone/>
                      </a:pPr>
                      <a:r>
                        <a:rPr lang="en-US" altLang="zh-CN">
                          <a:solidFill>
                            <a:srgbClr val="86A3A1"/>
                          </a:solidFill>
                        </a:rPr>
                        <a:t>2018</a:t>
                      </a:r>
                      <a:endParaRPr lang="en-US" altLang="zh-CN">
                        <a:solidFill>
                          <a:srgbClr val="86A3A1"/>
                        </a:solidFill>
                      </a:endParaRPr>
                    </a:p>
                  </a:txBody>
                  <a:tcPr>
                    <a:lnL w="9525">
                      <a:solidFill>
                        <a:srgbClr val="86A3A1"/>
                      </a:solidFill>
                      <a:prstDash val="sysDash"/>
                    </a:lnL>
                    <a:lnR w="9525">
                      <a:solidFill>
                        <a:srgbClr val="86A3A1"/>
                      </a:solidFill>
                      <a:prstDash val="sysDash"/>
                    </a:lnR>
                    <a:lnT w="28575">
                      <a:solidFill>
                        <a:srgbClr val="86A3A1"/>
                      </a:solidFill>
                      <a:prstDash val="solid"/>
                    </a:lnT>
                    <a:lnB w="28575">
                      <a:solidFill>
                        <a:srgbClr val="86A3A1"/>
                      </a:solidFill>
                      <a:prstDash val="solid"/>
                    </a:lnB>
                    <a:solidFill>
                      <a:srgbClr val="FFFFFF"/>
                    </a:solidFill>
                  </a:tcPr>
                </a:tc>
                <a:tc>
                  <a:txBody>
                    <a:bodyPr/>
                    <a:p>
                      <a:pPr algn="ctr">
                        <a:buNone/>
                      </a:pPr>
                      <a:r>
                        <a:rPr lang="en-US" altLang="zh-CN">
                          <a:solidFill>
                            <a:srgbClr val="86A3A1"/>
                          </a:solidFill>
                        </a:rPr>
                        <a:t>2019</a:t>
                      </a:r>
                      <a:endParaRPr lang="en-US" altLang="zh-CN">
                        <a:solidFill>
                          <a:srgbClr val="86A3A1"/>
                        </a:solidFill>
                      </a:endParaRPr>
                    </a:p>
                  </a:txBody>
                  <a:tcPr>
                    <a:lnL w="9525">
                      <a:solidFill>
                        <a:srgbClr val="86A3A1"/>
                      </a:solidFill>
                      <a:prstDash val="sysDash"/>
                    </a:lnL>
                    <a:lnR w="9525">
                      <a:solidFill>
                        <a:srgbClr val="86A3A1"/>
                      </a:solidFill>
                      <a:prstDash val="sysDash"/>
                    </a:lnR>
                    <a:lnT w="28575">
                      <a:solidFill>
                        <a:srgbClr val="86A3A1"/>
                      </a:solidFill>
                      <a:prstDash val="solid"/>
                    </a:lnT>
                    <a:lnB w="28575">
                      <a:solidFill>
                        <a:srgbClr val="86A3A1"/>
                      </a:solidFill>
                      <a:prstDash val="solid"/>
                    </a:lnB>
                    <a:solidFill>
                      <a:srgbClr val="FFFFFF"/>
                    </a:solidFill>
                  </a:tcPr>
                </a:tc>
                <a:tc>
                  <a:txBody>
                    <a:bodyPr/>
                    <a:p>
                      <a:pPr algn="ctr">
                        <a:buNone/>
                      </a:pPr>
                      <a:r>
                        <a:rPr lang="en-US" altLang="zh-CN">
                          <a:solidFill>
                            <a:srgbClr val="86A3A1"/>
                          </a:solidFill>
                        </a:rPr>
                        <a:t>2020</a:t>
                      </a:r>
                      <a:endParaRPr lang="en-US" altLang="zh-CN">
                        <a:solidFill>
                          <a:srgbClr val="86A3A1"/>
                        </a:solidFill>
                      </a:endParaRPr>
                    </a:p>
                  </a:txBody>
                  <a:tcPr>
                    <a:lnL w="9525">
                      <a:solidFill>
                        <a:srgbClr val="86A3A1"/>
                      </a:solidFill>
                      <a:prstDash val="sysDash"/>
                    </a:lnL>
                    <a:lnR w="9525">
                      <a:solidFill>
                        <a:srgbClr val="86A3A1"/>
                      </a:solidFill>
                      <a:prstDash val="sysDash"/>
                    </a:lnR>
                    <a:lnT w="28575">
                      <a:solidFill>
                        <a:srgbClr val="86A3A1"/>
                      </a:solidFill>
                      <a:prstDash val="solid"/>
                    </a:lnT>
                    <a:lnB w="28575">
                      <a:solidFill>
                        <a:srgbClr val="86A3A1"/>
                      </a:solidFill>
                      <a:prstDash val="solid"/>
                    </a:lnB>
                    <a:solidFill>
                      <a:srgbClr val="FFFFFF"/>
                    </a:solidFill>
                  </a:tcPr>
                </a:tc>
              </a:tr>
              <a:tr h="381000">
                <a:tc>
                  <a:txBody>
                    <a:bodyPr/>
                    <a:p>
                      <a:pPr>
                        <a:buNone/>
                      </a:pPr>
                      <a:r>
                        <a:rPr lang="zh-CN" altLang="en-US" sz="1400">
                          <a:solidFill>
                            <a:srgbClr val="86A3A1"/>
                          </a:solidFill>
                          <a:sym typeface="+mn-ea"/>
                        </a:rPr>
                        <a:t>Accounts Receivable Turnover</a:t>
                      </a:r>
                      <a:endParaRPr lang="zh-CN" altLang="en-US" sz="1400">
                        <a:solidFill>
                          <a:srgbClr val="86A3A1"/>
                        </a:solidFill>
                        <a:sym typeface="+mn-ea"/>
                      </a:endParaRPr>
                    </a:p>
                  </a:txBody>
                  <a:tcPr>
                    <a:lnL w="9525">
                      <a:solidFill>
                        <a:srgbClr val="86A3A1"/>
                      </a:solidFill>
                      <a:prstDash val="sysDash"/>
                    </a:lnL>
                    <a:lnR w="9525">
                      <a:solidFill>
                        <a:srgbClr val="86A3A1"/>
                      </a:solidFill>
                      <a:prstDash val="sysDash"/>
                    </a:lnR>
                    <a:lnT w="28575">
                      <a:solidFill>
                        <a:srgbClr val="86A3A1"/>
                      </a:solidFill>
                      <a:prstDash val="solid"/>
                    </a:lnT>
                    <a:lnB w="9525">
                      <a:solidFill>
                        <a:srgbClr val="86A3A1"/>
                      </a:solidFill>
                      <a:prstDash val="sysDash"/>
                    </a:lnB>
                    <a:solidFill>
                      <a:srgbClr val="FFFFFF"/>
                    </a:solidFill>
                  </a:tcPr>
                </a:tc>
                <a:tc>
                  <a:txBody>
                    <a:bodyPr/>
                    <a:p>
                      <a:pPr algn="ctr">
                        <a:buNone/>
                      </a:pPr>
                      <a:r>
                        <a:rPr lang="en-US" altLang="zh-CN" sz="1400">
                          <a:solidFill>
                            <a:srgbClr val="404040"/>
                          </a:solidFill>
                        </a:rPr>
                        <a:t>197.54</a:t>
                      </a:r>
                      <a:endParaRPr lang="en-US" altLang="zh-CN" sz="1400">
                        <a:solidFill>
                          <a:srgbClr val="404040"/>
                        </a:solidFill>
                      </a:endParaRPr>
                    </a:p>
                  </a:txBody>
                  <a:tcPr>
                    <a:lnL w="9525">
                      <a:solidFill>
                        <a:srgbClr val="86A3A1"/>
                      </a:solidFill>
                      <a:prstDash val="sysDash"/>
                    </a:lnL>
                    <a:lnR w="9525">
                      <a:solidFill>
                        <a:srgbClr val="86A3A1"/>
                      </a:solidFill>
                      <a:prstDash val="sysDash"/>
                    </a:lnR>
                    <a:lnT w="28575">
                      <a:solidFill>
                        <a:srgbClr val="86A3A1"/>
                      </a:solidFill>
                      <a:prstDash val="solid"/>
                    </a:lnT>
                    <a:lnB w="9525">
                      <a:solidFill>
                        <a:srgbClr val="86A3A1"/>
                      </a:solidFill>
                      <a:prstDash val="sysDash"/>
                    </a:lnB>
                    <a:solidFill>
                      <a:srgbClr val="FFFFFF"/>
                    </a:solidFill>
                  </a:tcPr>
                </a:tc>
                <a:tc>
                  <a:txBody>
                    <a:bodyPr/>
                    <a:p>
                      <a:pPr algn="ctr">
                        <a:buNone/>
                      </a:pPr>
                      <a:r>
                        <a:rPr lang="en-US" altLang="zh-CN" sz="1400">
                          <a:solidFill>
                            <a:srgbClr val="404040"/>
                          </a:solidFill>
                        </a:rPr>
                        <a:t>210.83</a:t>
                      </a:r>
                      <a:endParaRPr lang="en-US" altLang="zh-CN" sz="1400">
                        <a:solidFill>
                          <a:srgbClr val="404040"/>
                        </a:solidFill>
                      </a:endParaRPr>
                    </a:p>
                  </a:txBody>
                  <a:tcPr>
                    <a:lnL w="9525">
                      <a:solidFill>
                        <a:srgbClr val="86A3A1"/>
                      </a:solidFill>
                      <a:prstDash val="sysDash"/>
                    </a:lnL>
                    <a:lnR w="9525">
                      <a:solidFill>
                        <a:srgbClr val="86A3A1"/>
                      </a:solidFill>
                      <a:prstDash val="sysDash"/>
                    </a:lnR>
                    <a:lnT w="28575">
                      <a:solidFill>
                        <a:srgbClr val="86A3A1"/>
                      </a:solidFill>
                      <a:prstDash val="solid"/>
                    </a:lnT>
                    <a:lnB w="9525">
                      <a:solidFill>
                        <a:srgbClr val="86A3A1"/>
                      </a:solidFill>
                      <a:prstDash val="sysDash"/>
                    </a:lnB>
                    <a:solidFill>
                      <a:srgbClr val="FFFFFF"/>
                    </a:solidFill>
                  </a:tcPr>
                </a:tc>
                <a:tc>
                  <a:txBody>
                    <a:bodyPr/>
                    <a:p>
                      <a:pPr algn="ctr">
                        <a:buNone/>
                      </a:pPr>
                      <a:r>
                        <a:rPr lang="en-US" altLang="zh-CN" sz="1400">
                          <a:solidFill>
                            <a:srgbClr val="404040"/>
                          </a:solidFill>
                        </a:rPr>
                        <a:t>213.80</a:t>
                      </a:r>
                      <a:endParaRPr lang="en-US" altLang="zh-CN" sz="1400">
                        <a:solidFill>
                          <a:srgbClr val="404040"/>
                        </a:solidFill>
                      </a:endParaRPr>
                    </a:p>
                  </a:txBody>
                  <a:tcPr>
                    <a:lnL w="9525">
                      <a:solidFill>
                        <a:srgbClr val="86A3A1"/>
                      </a:solidFill>
                      <a:prstDash val="sysDash"/>
                    </a:lnL>
                    <a:lnR w="9525">
                      <a:solidFill>
                        <a:srgbClr val="86A3A1"/>
                      </a:solidFill>
                      <a:prstDash val="sysDash"/>
                    </a:lnR>
                    <a:lnT w="28575">
                      <a:solidFill>
                        <a:srgbClr val="86A3A1"/>
                      </a:solidFill>
                      <a:prstDash val="solid"/>
                    </a:lnT>
                    <a:lnB w="9525">
                      <a:solidFill>
                        <a:srgbClr val="86A3A1"/>
                      </a:solidFill>
                      <a:prstDash val="sysDash"/>
                    </a:lnB>
                    <a:solidFill>
                      <a:srgbClr val="FFFFFF"/>
                    </a:solidFill>
                  </a:tcPr>
                </a:tc>
                <a:tc>
                  <a:txBody>
                    <a:bodyPr/>
                    <a:p>
                      <a:pPr algn="ctr">
                        <a:buNone/>
                      </a:pPr>
                      <a:r>
                        <a:rPr lang="en-US" altLang="zh-CN" sz="1400">
                          <a:solidFill>
                            <a:srgbClr val="404040"/>
                          </a:solidFill>
                        </a:rPr>
                        <a:t>205.19</a:t>
                      </a:r>
                      <a:endParaRPr lang="en-US" altLang="zh-CN" sz="1400">
                        <a:solidFill>
                          <a:srgbClr val="404040"/>
                        </a:solidFill>
                      </a:endParaRPr>
                    </a:p>
                  </a:txBody>
                  <a:tcPr>
                    <a:lnL w="9525">
                      <a:solidFill>
                        <a:srgbClr val="86A3A1"/>
                      </a:solidFill>
                      <a:prstDash val="sysDash"/>
                    </a:lnL>
                    <a:lnR w="9525">
                      <a:solidFill>
                        <a:srgbClr val="86A3A1"/>
                      </a:solidFill>
                      <a:prstDash val="sysDash"/>
                    </a:lnR>
                    <a:lnT w="28575">
                      <a:solidFill>
                        <a:srgbClr val="86A3A1"/>
                      </a:solidFill>
                      <a:prstDash val="solid"/>
                    </a:lnT>
                    <a:lnB w="9525">
                      <a:solidFill>
                        <a:srgbClr val="86A3A1"/>
                      </a:solidFill>
                      <a:prstDash val="sysDash"/>
                    </a:lnB>
                    <a:solidFill>
                      <a:srgbClr val="FFFFFF"/>
                    </a:solidFill>
                  </a:tcPr>
                </a:tc>
              </a:tr>
              <a:tr h="381000">
                <a:tc>
                  <a:txBody>
                    <a:bodyPr/>
                    <a:p>
                      <a:pPr>
                        <a:buNone/>
                      </a:pPr>
                      <a:r>
                        <a:rPr lang="zh-CN" altLang="en-US" sz="1400">
                          <a:solidFill>
                            <a:srgbClr val="86A3A1"/>
                          </a:solidFill>
                          <a:sym typeface="+mn-ea"/>
                        </a:rPr>
                        <a:t>Inventory Turnover Ratio</a:t>
                      </a:r>
                      <a:endParaRPr lang="zh-CN" altLang="en-US" sz="1400">
                        <a:solidFill>
                          <a:srgbClr val="86A3A1"/>
                        </a:solidFill>
                        <a:sym typeface="+mn-ea"/>
                      </a:endParaRPr>
                    </a:p>
                  </a:txBody>
                  <a:tcPr>
                    <a:lnL w="9525">
                      <a:solidFill>
                        <a:srgbClr val="86A3A1"/>
                      </a:solidFill>
                      <a:prstDash val="sysDash"/>
                    </a:lnL>
                    <a:lnR w="9525">
                      <a:solidFill>
                        <a:srgbClr val="86A3A1"/>
                      </a:solidFill>
                      <a:prstDash val="sysDash"/>
                    </a:lnR>
                    <a:lnT w="9525">
                      <a:solidFill>
                        <a:srgbClr val="86A3A1"/>
                      </a:solidFill>
                      <a:prstDash val="sysDash"/>
                    </a:lnT>
                    <a:lnB w="28575">
                      <a:solidFill>
                        <a:srgbClr val="86A3A1"/>
                      </a:solidFill>
                      <a:prstDash val="solid"/>
                    </a:lnB>
                    <a:solidFill>
                      <a:srgbClr val="F2F2F2"/>
                    </a:solidFill>
                  </a:tcPr>
                </a:tc>
                <a:tc>
                  <a:txBody>
                    <a:bodyPr/>
                    <a:p>
                      <a:pPr algn="ctr">
                        <a:buNone/>
                      </a:pPr>
                      <a:r>
                        <a:rPr lang="en-US" altLang="zh-CN" sz="1400">
                          <a:solidFill>
                            <a:srgbClr val="404040"/>
                          </a:solidFill>
                        </a:rPr>
                        <a:t>6.50</a:t>
                      </a:r>
                      <a:endParaRPr lang="en-US" altLang="zh-CN" sz="1400">
                        <a:solidFill>
                          <a:srgbClr val="404040"/>
                        </a:solidFill>
                      </a:endParaRPr>
                    </a:p>
                  </a:txBody>
                  <a:tcPr>
                    <a:lnL w="9525">
                      <a:solidFill>
                        <a:srgbClr val="86A3A1"/>
                      </a:solidFill>
                      <a:prstDash val="sysDash"/>
                    </a:lnL>
                    <a:lnR w="9525">
                      <a:solidFill>
                        <a:srgbClr val="86A3A1"/>
                      </a:solidFill>
                      <a:prstDash val="sysDash"/>
                    </a:lnR>
                    <a:lnT w="9525">
                      <a:solidFill>
                        <a:srgbClr val="86A3A1"/>
                      </a:solidFill>
                      <a:prstDash val="sysDash"/>
                    </a:lnT>
                    <a:lnB w="28575">
                      <a:solidFill>
                        <a:srgbClr val="86A3A1"/>
                      </a:solidFill>
                      <a:prstDash val="solid"/>
                    </a:lnB>
                    <a:solidFill>
                      <a:srgbClr val="F2F2F2"/>
                    </a:solidFill>
                  </a:tcPr>
                </a:tc>
                <a:tc>
                  <a:txBody>
                    <a:bodyPr/>
                    <a:p>
                      <a:pPr algn="ctr">
                        <a:buNone/>
                      </a:pPr>
                      <a:r>
                        <a:rPr lang="en-US" altLang="zh-CN" sz="1400">
                          <a:solidFill>
                            <a:srgbClr val="404040"/>
                          </a:solidFill>
                        </a:rPr>
                        <a:t>6.56</a:t>
                      </a:r>
                      <a:endParaRPr lang="en-US" altLang="zh-CN" sz="1400">
                        <a:solidFill>
                          <a:srgbClr val="404040"/>
                        </a:solidFill>
                      </a:endParaRPr>
                    </a:p>
                  </a:txBody>
                  <a:tcPr>
                    <a:lnL w="9525">
                      <a:solidFill>
                        <a:srgbClr val="86A3A1"/>
                      </a:solidFill>
                      <a:prstDash val="sysDash"/>
                    </a:lnL>
                    <a:lnR w="9525">
                      <a:solidFill>
                        <a:srgbClr val="86A3A1"/>
                      </a:solidFill>
                      <a:prstDash val="sysDash"/>
                    </a:lnR>
                    <a:lnT w="9525">
                      <a:solidFill>
                        <a:srgbClr val="86A3A1"/>
                      </a:solidFill>
                      <a:prstDash val="sysDash"/>
                    </a:lnT>
                    <a:lnB w="28575">
                      <a:solidFill>
                        <a:srgbClr val="86A3A1"/>
                      </a:solidFill>
                      <a:prstDash val="solid"/>
                    </a:lnB>
                    <a:solidFill>
                      <a:srgbClr val="F2F2F2"/>
                    </a:solidFill>
                  </a:tcPr>
                </a:tc>
                <a:tc>
                  <a:txBody>
                    <a:bodyPr/>
                    <a:p>
                      <a:pPr algn="ctr">
                        <a:buNone/>
                      </a:pPr>
                      <a:r>
                        <a:rPr lang="en-US" altLang="zh-CN" sz="1400">
                          <a:solidFill>
                            <a:srgbClr val="404040"/>
                          </a:solidFill>
                        </a:rPr>
                        <a:t>5.86</a:t>
                      </a:r>
                      <a:endParaRPr lang="en-US" altLang="zh-CN" sz="1400">
                        <a:solidFill>
                          <a:srgbClr val="404040"/>
                        </a:solidFill>
                      </a:endParaRPr>
                    </a:p>
                  </a:txBody>
                  <a:tcPr>
                    <a:lnL w="9525">
                      <a:solidFill>
                        <a:srgbClr val="86A3A1"/>
                      </a:solidFill>
                      <a:prstDash val="sysDash"/>
                    </a:lnL>
                    <a:lnR w="9525">
                      <a:solidFill>
                        <a:srgbClr val="86A3A1"/>
                      </a:solidFill>
                      <a:prstDash val="sysDash"/>
                    </a:lnR>
                    <a:lnT w="9525">
                      <a:solidFill>
                        <a:srgbClr val="86A3A1"/>
                      </a:solidFill>
                      <a:prstDash val="sysDash"/>
                    </a:lnT>
                    <a:lnB w="28575">
                      <a:solidFill>
                        <a:srgbClr val="86A3A1"/>
                      </a:solidFill>
                      <a:prstDash val="solid"/>
                    </a:lnB>
                    <a:solidFill>
                      <a:srgbClr val="F2F2F2"/>
                    </a:solidFill>
                  </a:tcPr>
                </a:tc>
                <a:tc>
                  <a:txBody>
                    <a:bodyPr/>
                    <a:p>
                      <a:pPr algn="ctr">
                        <a:buNone/>
                      </a:pPr>
                      <a:r>
                        <a:rPr lang="en-US" altLang="zh-CN" sz="1400">
                          <a:solidFill>
                            <a:srgbClr val="404040"/>
                          </a:solidFill>
                        </a:rPr>
                        <a:t>5.12</a:t>
                      </a:r>
                      <a:endParaRPr lang="en-US" altLang="zh-CN" sz="1400">
                        <a:solidFill>
                          <a:srgbClr val="404040"/>
                        </a:solidFill>
                      </a:endParaRPr>
                    </a:p>
                  </a:txBody>
                  <a:tcPr>
                    <a:lnL w="9525">
                      <a:solidFill>
                        <a:srgbClr val="86A3A1"/>
                      </a:solidFill>
                      <a:prstDash val="sysDash"/>
                    </a:lnL>
                    <a:lnR w="9525">
                      <a:solidFill>
                        <a:srgbClr val="86A3A1"/>
                      </a:solidFill>
                      <a:prstDash val="sysDash"/>
                    </a:lnR>
                    <a:lnT w="9525">
                      <a:solidFill>
                        <a:srgbClr val="86A3A1"/>
                      </a:solidFill>
                      <a:prstDash val="sysDash"/>
                    </a:lnT>
                    <a:lnB w="28575">
                      <a:solidFill>
                        <a:srgbClr val="86A3A1"/>
                      </a:solidFill>
                      <a:prstDash val="solid"/>
                    </a:lnB>
                    <a:solidFill>
                      <a:srgbClr val="F2F2F2"/>
                    </a:solidFill>
                  </a:tcPr>
                </a:tc>
              </a:tr>
            </a:tbl>
          </a:graphicData>
        </a:graphic>
      </p:graphicFrame>
      <p:sp>
        <p:nvSpPr>
          <p:cNvPr id="14" name="文本框 13"/>
          <p:cNvSpPr txBox="1"/>
          <p:nvPr/>
        </p:nvSpPr>
        <p:spPr>
          <a:xfrm>
            <a:off x="457200" y="4178935"/>
            <a:ext cx="5763895" cy="645160"/>
          </a:xfrm>
          <a:prstGeom prst="rect">
            <a:avLst/>
          </a:prstGeom>
          <a:noFill/>
        </p:spPr>
        <p:txBody>
          <a:bodyPr wrap="square" rtlCol="0" anchor="t">
            <a:spAutoFit/>
          </a:bodyPr>
          <a:p>
            <a:r>
              <a:rPr lang="zh-CN" altLang="en-US"/>
              <a:t>The profitability index of Tsingtao Beer from 2017 to 2020 </a:t>
            </a:r>
            <a:r>
              <a:rPr lang="en-US" altLang="zh-CN"/>
              <a:t>                                                                 </a:t>
            </a:r>
            <a:r>
              <a:rPr lang="zh-CN" altLang="en-US"/>
              <a:t>(unit:%)</a:t>
            </a:r>
            <a:endParaRPr lang="zh-CN" altLang="en-US"/>
          </a:p>
        </p:txBody>
      </p:sp>
      <p:sp>
        <p:nvSpPr>
          <p:cNvPr id="6" name="文本框 5"/>
          <p:cNvSpPr txBox="1"/>
          <p:nvPr>
            <p:custDataLst>
              <p:tags r:id="rId9"/>
            </p:custDataLst>
          </p:nvPr>
        </p:nvSpPr>
        <p:spPr>
          <a:xfrm>
            <a:off x="182880" y="6508115"/>
            <a:ext cx="8427085" cy="275590"/>
          </a:xfrm>
          <a:prstGeom prst="rect">
            <a:avLst/>
          </a:prstGeom>
          <a:noFill/>
        </p:spPr>
        <p:txBody>
          <a:bodyPr wrap="square" rtlCol="0" anchor="t">
            <a:spAutoFit/>
          </a:bodyPr>
          <a:p>
            <a:r>
              <a:rPr lang="zh-CN" altLang="en-US" sz="1200">
                <a:latin typeface="+mj-lt"/>
                <a:cs typeface="+mj-lt"/>
              </a:rPr>
              <a:t>The data comes from the financial report on the official website of </a:t>
            </a:r>
            <a:r>
              <a:rPr lang="en-US" altLang="zh-CN" sz="1200">
                <a:latin typeface="+mj-lt"/>
                <a:cs typeface="+mj-lt"/>
                <a:sym typeface="+mn-ea"/>
              </a:rPr>
              <a:t>Tsingtao</a:t>
            </a:r>
            <a:r>
              <a:rPr lang="zh-CN" altLang="en-US" sz="1200">
                <a:latin typeface="+mj-lt"/>
                <a:cs typeface="+mj-lt"/>
              </a:rPr>
              <a:t> Beer</a:t>
            </a:r>
            <a:endParaRPr lang="zh-CN" altLang="en-US" sz="1200">
              <a:latin typeface="+mj-lt"/>
              <a:cs typeface="+mj-lt"/>
            </a:endParaRPr>
          </a:p>
        </p:txBody>
      </p:sp>
    </p:spTree>
    <p:custDataLst>
      <p:tags r:id="rId10"/>
    </p:custDataLst>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9" name="组合 5"/>
          <p:cNvGrpSpPr/>
          <p:nvPr userDrawn="1">
            <p:custDataLst>
              <p:tags r:id="rId1"/>
            </p:custDataLst>
          </p:nvPr>
        </p:nvGrpSpPr>
        <p:grpSpPr>
          <a:xfrm>
            <a:off x="9925572" y="6248305"/>
            <a:ext cx="1596547" cy="474611"/>
            <a:chOff x="10308053" y="191367"/>
            <a:chExt cx="1596547" cy="474611"/>
          </a:xfrm>
        </p:grpSpPr>
        <p:sp>
          <p:nvSpPr>
            <p:cNvPr id="20" name="菱形 6"/>
            <p:cNvSpPr/>
            <p:nvPr userDrawn="1">
              <p:custDataLst>
                <p:tags r:id="rId2"/>
              </p:custDataLst>
            </p:nvPr>
          </p:nvSpPr>
          <p:spPr>
            <a:xfrm rot="5400000">
              <a:off x="11443575" y="191367"/>
              <a:ext cx="461025" cy="461025"/>
            </a:xfrm>
            <a:prstGeom prst="diamond">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cs typeface="微软雅黑" panose="020B0503020204020204" charset="-122"/>
              </a:endParaRPr>
            </a:p>
          </p:txBody>
        </p:sp>
        <p:sp>
          <p:nvSpPr>
            <p:cNvPr id="21" name="菱形 7"/>
            <p:cNvSpPr/>
            <p:nvPr userDrawn="1">
              <p:custDataLst>
                <p:tags r:id="rId3"/>
              </p:custDataLst>
            </p:nvPr>
          </p:nvSpPr>
          <p:spPr>
            <a:xfrm rot="5400000">
              <a:off x="10875814" y="204953"/>
              <a:ext cx="461025" cy="461025"/>
            </a:xfrm>
            <a:prstGeom prst="diamon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cs typeface="微软雅黑" panose="020B0503020204020204" charset="-122"/>
              </a:endParaRPr>
            </a:p>
          </p:txBody>
        </p:sp>
        <p:sp>
          <p:nvSpPr>
            <p:cNvPr id="22" name="菱形 8"/>
            <p:cNvSpPr/>
            <p:nvPr userDrawn="1">
              <p:custDataLst>
                <p:tags r:id="rId4"/>
              </p:custDataLst>
            </p:nvPr>
          </p:nvSpPr>
          <p:spPr>
            <a:xfrm rot="5400000">
              <a:off x="10308053" y="204953"/>
              <a:ext cx="461025" cy="461025"/>
            </a:xfrm>
            <a:prstGeom prst="diamond">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cs typeface="微软雅黑" panose="020B0503020204020204" charset="-122"/>
              </a:endParaRPr>
            </a:p>
          </p:txBody>
        </p:sp>
      </p:grpSp>
      <p:sp>
        <p:nvSpPr>
          <p:cNvPr id="14" name="文本框 1"/>
          <p:cNvSpPr txBox="1"/>
          <p:nvPr>
            <p:custDataLst>
              <p:tags r:id="rId5"/>
            </p:custDataLst>
          </p:nvPr>
        </p:nvSpPr>
        <p:spPr>
          <a:xfrm>
            <a:off x="457155" y="97155"/>
            <a:ext cx="11277689" cy="762000"/>
          </a:xfrm>
          <a:prstGeom prst="rect">
            <a:avLst/>
          </a:prstGeom>
          <a:noFill/>
        </p:spPr>
        <p:txBody>
          <a:bodyPr wrap="square" lIns="63500" tIns="25400" rIns="63500" bIns="25400" rtlCol="0" anchor="ctr" anchorCtr="0">
            <a:normAutofit/>
          </a:bodyPr>
          <a:p>
            <a:pPr marL="0" indent="0" algn="l">
              <a:lnSpc>
                <a:spcPct val="100000"/>
              </a:lnSpc>
              <a:spcBef>
                <a:spcPts val="0"/>
              </a:spcBef>
              <a:spcAft>
                <a:spcPts val="0"/>
              </a:spcAft>
              <a:buSzPct val="100000"/>
              <a:buNone/>
            </a:pPr>
            <a:r>
              <a:rPr lang="en-US" altLang="zh-CN" sz="3100" b="1" spc="200" dirty="0" err="1">
                <a:solidFill>
                  <a:schemeClr val="accent1"/>
                </a:solidFill>
                <a:uFillTx/>
                <a:latin typeface="微软雅黑" panose="020B0503020204020204" charset="-122"/>
                <a:ea typeface="微软雅黑" panose="020B0503020204020204" charset="-122"/>
                <a:cs typeface="微软雅黑" panose="020B0503020204020204" charset="-122"/>
                <a:sym typeface="+mn-ea"/>
              </a:rPr>
              <a:t>Financial</a:t>
            </a:r>
            <a:r>
              <a:rPr lang="en-US" altLang="zh-CN" sz="3100" b="1" spc="200" dirty="0" err="1">
                <a:solidFill>
                  <a:schemeClr val="accent1"/>
                </a:solidFill>
                <a:uFillTx/>
                <a:latin typeface="微软雅黑" panose="020B0503020204020204" charset="-122"/>
                <a:ea typeface="微软雅黑" panose="020B0503020204020204" charset="-122"/>
                <a:cs typeface="微软雅黑" panose="020B0503020204020204" charset="-122"/>
                <a:sym typeface="+mn-ea"/>
              </a:rPr>
              <a:t> Analysis</a:t>
            </a:r>
            <a:endParaRPr lang="en-US" altLang="zh-CN" sz="3100" b="1" spc="200" dirty="0" err="1">
              <a:solidFill>
                <a:schemeClr val="accent1"/>
              </a:solidFill>
              <a:uFillTx/>
              <a:latin typeface="微软雅黑" panose="020B0503020204020204" charset="-122"/>
              <a:ea typeface="微软雅黑" panose="020B0503020204020204" charset="-122"/>
              <a:cs typeface="微软雅黑" panose="020B0503020204020204" charset="-122"/>
              <a:sym typeface="+mn-ea"/>
            </a:endParaRPr>
          </a:p>
        </p:txBody>
      </p:sp>
      <p:sp>
        <p:nvSpPr>
          <p:cNvPr id="15" name="Title 6"/>
          <p:cNvSpPr txBox="1"/>
          <p:nvPr>
            <p:custDataLst>
              <p:tags r:id="rId6"/>
            </p:custDataLst>
          </p:nvPr>
        </p:nvSpPr>
        <p:spPr>
          <a:xfrm>
            <a:off x="457161" y="1371600"/>
            <a:ext cx="4425709" cy="5181600"/>
          </a:xfrm>
          <a:prstGeom prst="rect">
            <a:avLst/>
          </a:prstGeom>
          <a:noFill/>
          <a:ln w="3175">
            <a:noFill/>
            <a:prstDash val="dash"/>
          </a:ln>
        </p:spPr>
        <p:txBody>
          <a:bodyPr wrap="square" lIns="63500" tIns="25400" rIns="63500" bIns="25400" anchor="ctr" anchorCtr="0">
            <a:noAutofit/>
          </a:bodyPr>
          <a:lstStyle>
            <a:lvl1pPr algn="l" defTabSz="913765" rtl="0" eaLnBrk="1" latinLnBrk="0" hangingPunct="1">
              <a:lnSpc>
                <a:spcPct val="90000"/>
              </a:lnSpc>
              <a:spcBef>
                <a:spcPct val="0"/>
              </a:spcBef>
              <a:buNone/>
              <a:defRPr lang="en-US" sz="2745" b="0" kern="1200" cap="none" spc="-49" baseline="0" dirty="0" smtClean="0">
                <a:ln w="3175">
                  <a:noFill/>
                </a:ln>
                <a:solidFill>
                  <a:schemeClr val="tx1"/>
                </a:solidFill>
                <a:effectLst/>
                <a:latin typeface="+mj-lt"/>
                <a:ea typeface="+mn-ea"/>
                <a:cs typeface="Segoe UI" panose="020B0502040204020203" pitchFamily="34" charset="0"/>
              </a:defRPr>
            </a:lvl1pPr>
          </a:lstStyle>
          <a:p>
            <a:pPr marL="0" lvl="0" indent="0" algn="l" fontAlgn="auto">
              <a:lnSpc>
                <a:spcPct val="120000"/>
              </a:lnSpc>
              <a:spcBef>
                <a:spcPts val="0"/>
              </a:spcBef>
              <a:spcAft>
                <a:spcPts val="800"/>
              </a:spcAft>
              <a:buSzPct val="100000"/>
              <a:buNone/>
            </a:pPr>
            <a:r>
              <a:rPr lang="en-US" sz="1800" spc="40">
                <a:ln w="3175">
                  <a:noFill/>
                  <a:prstDash val="dash"/>
                </a:ln>
                <a:solidFill>
                  <a:schemeClr val="dk1">
                    <a:lumMod val="75000"/>
                    <a:lumOff val="25000"/>
                  </a:schemeClr>
                </a:solidFill>
                <a:uFillTx/>
                <a:latin typeface="Arial" panose="020B0604020202020204" pitchFamily="34" charset="0"/>
                <a:ea typeface="微软雅黑" panose="020B0503020204020204" charset="-122"/>
                <a:cs typeface="Arial" panose="020B0604020202020204" pitchFamily="34" charset="0"/>
              </a:rPr>
              <a:t>The monetary capital of Tsingtao Beer has been showing a good growth trend from 2017 to 2020, and its proportion in total assets has also been increasing year by year. In just three years, the proportion of monetary capital in total assets has increased by 12.82%. The main reason may be that Tsingtao Beer's main business has a strong operating income capacity, and its operating cash flow accounts for a large proportion, in addition to government subsidies and other interest income.</a:t>
            </a:r>
            <a:endParaRPr sz="1800" spc="40">
              <a:ln w="3175">
                <a:noFill/>
                <a:prstDash val="dash"/>
              </a:ln>
              <a:solidFill>
                <a:schemeClr val="dk1">
                  <a:lumMod val="75000"/>
                  <a:lumOff val="25000"/>
                </a:schemeClr>
              </a:solidFill>
              <a:uFillTx/>
              <a:latin typeface="Arial" panose="020B0604020202020204" pitchFamily="34" charset="0"/>
              <a:ea typeface="微软雅黑" panose="020B0503020204020204" charset="-122"/>
              <a:cs typeface="Arial" panose="020B0604020202020204" pitchFamily="34" charset="0"/>
            </a:endParaRPr>
          </a:p>
        </p:txBody>
      </p:sp>
      <p:pic>
        <p:nvPicPr>
          <p:cNvPr id="16" name="图片 6"/>
          <p:cNvPicPr>
            <a:picLocks noChangeAspect="1"/>
          </p:cNvPicPr>
          <p:nvPr>
            <p:custDataLst>
              <p:tags r:id="rId7"/>
            </p:custDataLst>
          </p:nvPr>
        </p:nvPicPr>
        <p:blipFill rotWithShape="1">
          <a:blip r:embed="rId8"/>
          <a:srcRect t="21880" b="21880"/>
          <a:stretch>
            <a:fillRect/>
          </a:stretch>
        </p:blipFill>
        <p:spPr>
          <a:xfrm>
            <a:off x="5187723" y="1066800"/>
            <a:ext cx="6547116" cy="2438400"/>
          </a:xfrm>
          <a:custGeom>
            <a:avLst/>
            <a:gdLst/>
            <a:ahLst/>
            <a:cxnLst>
              <a:cxn ang="3">
                <a:pos x="hc" y="t"/>
              </a:cxn>
              <a:cxn ang="cd2">
                <a:pos x="l" y="vc"/>
              </a:cxn>
              <a:cxn ang="cd4">
                <a:pos x="hc" y="b"/>
              </a:cxn>
              <a:cxn ang="0">
                <a:pos x="r" y="vc"/>
              </a:cxn>
            </a:cxnLst>
            <a:rect l="l" t="t" r="r" b="b"/>
            <a:pathLst>
              <a:path w="7200" h="3840">
                <a:moveTo>
                  <a:pt x="0" y="0"/>
                </a:moveTo>
                <a:lnTo>
                  <a:pt x="7200" y="0"/>
                </a:lnTo>
                <a:lnTo>
                  <a:pt x="7200" y="3840"/>
                </a:lnTo>
                <a:lnTo>
                  <a:pt x="0" y="3840"/>
                </a:lnTo>
                <a:lnTo>
                  <a:pt x="0" y="0"/>
                </a:lnTo>
                <a:close/>
              </a:path>
            </a:pathLst>
          </a:custGeom>
        </p:spPr>
      </p:pic>
      <p:graphicFrame>
        <p:nvGraphicFramePr>
          <p:cNvPr id="17" name="表格 11"/>
          <p:cNvGraphicFramePr/>
          <p:nvPr>
            <p:custDataLst>
              <p:tags r:id="rId9"/>
            </p:custDataLst>
          </p:nvPr>
        </p:nvGraphicFramePr>
        <p:xfrm>
          <a:off x="4984750" y="4260215"/>
          <a:ext cx="6999605" cy="1995170"/>
        </p:xfrm>
        <a:graphic>
          <a:graphicData uri="http://schemas.openxmlformats.org/drawingml/2006/table">
            <a:tbl>
              <a:tblPr firstRow="1" bandRow="1"/>
              <a:tblGrid>
                <a:gridCol w="2019300"/>
                <a:gridCol w="1245235"/>
                <a:gridCol w="1244600"/>
                <a:gridCol w="1245235"/>
                <a:gridCol w="1245235"/>
              </a:tblGrid>
              <a:tr h="1033780">
                <a:tc>
                  <a:txBody>
                    <a:bodyPr/>
                    <a:p>
                      <a:pPr indent="0" algn="ctr">
                        <a:lnSpc>
                          <a:spcPct val="120000"/>
                        </a:lnSpc>
                        <a:spcBef>
                          <a:spcPts val="0"/>
                        </a:spcBef>
                        <a:spcAft>
                          <a:spcPts val="0"/>
                        </a:spcAft>
                        <a:buNone/>
                      </a:pPr>
                      <a:r>
                        <a:rPr lang="en-US" altLang="zh-CN" sz="2100" b="1">
                          <a:solidFill>
                            <a:srgbClr val="5E758C"/>
                          </a:solidFill>
                          <a:latin typeface="微软雅黑" panose="020B0503020204020204" charset="-122"/>
                          <a:cs typeface="微软雅黑" panose="020B0503020204020204" charset="-122"/>
                        </a:rPr>
                        <a:t>PROJECT</a:t>
                      </a:r>
                      <a:endParaRPr lang="en-US" altLang="zh-CN" sz="2100" b="1">
                        <a:solidFill>
                          <a:srgbClr val="5E758C"/>
                        </a:solidFill>
                        <a:latin typeface="微软雅黑" panose="020B0503020204020204" charset="-122"/>
                        <a:cs typeface="微软雅黑" panose="020B0503020204020204" charset="-122"/>
                      </a:endParaRPr>
                    </a:p>
                  </a:txBody>
                  <a:tcPr marL="215900" marR="215900" marT="133350" marB="133350" anchor="ctr">
                    <a:lnL>
                      <a:noFill/>
                    </a:lnL>
                    <a:lnR>
                      <a:noFill/>
                    </a:lnR>
                    <a:lnT w="19050">
                      <a:solidFill>
                        <a:srgbClr val="5E758C"/>
                      </a:solidFill>
                      <a:prstDash val="solid"/>
                    </a:lnT>
                    <a:lnB w="19050">
                      <a:solidFill>
                        <a:srgbClr val="5E758C"/>
                      </a:solidFill>
                      <a:prstDash val="solid"/>
                    </a:lnB>
                    <a:solidFill>
                      <a:srgbClr val="FFFFFF"/>
                    </a:solidFill>
                  </a:tcPr>
                </a:tc>
                <a:tc>
                  <a:txBody>
                    <a:bodyPr/>
                    <a:p>
                      <a:pPr indent="0" algn="ctr">
                        <a:lnSpc>
                          <a:spcPct val="120000"/>
                        </a:lnSpc>
                        <a:spcBef>
                          <a:spcPts val="0"/>
                        </a:spcBef>
                        <a:spcAft>
                          <a:spcPts val="0"/>
                        </a:spcAft>
                        <a:buNone/>
                      </a:pPr>
                      <a:r>
                        <a:rPr lang="en-US" altLang="zh-CN" sz="2100" b="1">
                          <a:solidFill>
                            <a:srgbClr val="5E758C"/>
                          </a:solidFill>
                          <a:latin typeface="微软雅黑" panose="020B0503020204020204" charset="-122"/>
                          <a:cs typeface="微软雅黑" panose="020B0503020204020204" charset="-122"/>
                        </a:rPr>
                        <a:t>2017</a:t>
                      </a:r>
                      <a:endParaRPr lang="en-US" altLang="zh-CN" sz="2100" b="1">
                        <a:solidFill>
                          <a:srgbClr val="5E758C"/>
                        </a:solidFill>
                        <a:latin typeface="微软雅黑" panose="020B0503020204020204" charset="-122"/>
                        <a:cs typeface="微软雅黑" panose="020B0503020204020204" charset="-122"/>
                      </a:endParaRPr>
                    </a:p>
                  </a:txBody>
                  <a:tcPr marL="215900" marR="215900" marT="133350" marB="133350" anchor="ctr">
                    <a:lnL>
                      <a:noFill/>
                    </a:lnL>
                    <a:lnR>
                      <a:noFill/>
                    </a:lnR>
                    <a:lnT w="19050">
                      <a:solidFill>
                        <a:srgbClr val="5E758C"/>
                      </a:solidFill>
                      <a:prstDash val="solid"/>
                    </a:lnT>
                    <a:lnB w="19050">
                      <a:solidFill>
                        <a:srgbClr val="5E758C"/>
                      </a:solidFill>
                      <a:prstDash val="solid"/>
                    </a:lnB>
                    <a:solidFill>
                      <a:srgbClr val="FFFFFF"/>
                    </a:solidFill>
                  </a:tcPr>
                </a:tc>
                <a:tc>
                  <a:txBody>
                    <a:bodyPr/>
                    <a:p>
                      <a:pPr indent="0" algn="ctr">
                        <a:lnSpc>
                          <a:spcPct val="120000"/>
                        </a:lnSpc>
                        <a:spcBef>
                          <a:spcPts val="0"/>
                        </a:spcBef>
                        <a:spcAft>
                          <a:spcPts val="0"/>
                        </a:spcAft>
                        <a:buNone/>
                      </a:pPr>
                      <a:r>
                        <a:rPr lang="en-US" altLang="zh-CN" sz="2100" b="1">
                          <a:solidFill>
                            <a:srgbClr val="5E758C"/>
                          </a:solidFill>
                          <a:latin typeface="微软雅黑" panose="020B0503020204020204" charset="-122"/>
                          <a:cs typeface="微软雅黑" panose="020B0503020204020204" charset="-122"/>
                        </a:rPr>
                        <a:t>2018</a:t>
                      </a:r>
                      <a:endParaRPr lang="en-US" altLang="zh-CN" sz="2100" b="1">
                        <a:solidFill>
                          <a:srgbClr val="5E758C"/>
                        </a:solidFill>
                        <a:latin typeface="微软雅黑" panose="020B0503020204020204" charset="-122"/>
                        <a:cs typeface="微软雅黑" panose="020B0503020204020204" charset="-122"/>
                      </a:endParaRPr>
                    </a:p>
                  </a:txBody>
                  <a:tcPr marL="215900" marR="215900" marT="133350" marB="133350" anchor="ctr">
                    <a:lnL>
                      <a:noFill/>
                    </a:lnL>
                    <a:lnR>
                      <a:noFill/>
                    </a:lnR>
                    <a:lnT w="19050">
                      <a:solidFill>
                        <a:srgbClr val="5E758C"/>
                      </a:solidFill>
                      <a:prstDash val="solid"/>
                    </a:lnT>
                    <a:lnB w="19050">
                      <a:solidFill>
                        <a:srgbClr val="5E758C"/>
                      </a:solidFill>
                      <a:prstDash val="solid"/>
                    </a:lnB>
                    <a:solidFill>
                      <a:srgbClr val="FFFFFF"/>
                    </a:solidFill>
                  </a:tcPr>
                </a:tc>
                <a:tc>
                  <a:txBody>
                    <a:bodyPr/>
                    <a:p>
                      <a:pPr indent="0" algn="ctr">
                        <a:lnSpc>
                          <a:spcPct val="120000"/>
                        </a:lnSpc>
                        <a:spcBef>
                          <a:spcPts val="0"/>
                        </a:spcBef>
                        <a:spcAft>
                          <a:spcPts val="0"/>
                        </a:spcAft>
                        <a:buNone/>
                      </a:pPr>
                      <a:r>
                        <a:rPr lang="en-US" altLang="zh-CN" sz="2100" b="1">
                          <a:solidFill>
                            <a:srgbClr val="5E758C"/>
                          </a:solidFill>
                          <a:latin typeface="微软雅黑" panose="020B0503020204020204" charset="-122"/>
                          <a:cs typeface="微软雅黑" panose="020B0503020204020204" charset="-122"/>
                        </a:rPr>
                        <a:t>2019</a:t>
                      </a:r>
                      <a:endParaRPr lang="en-US" altLang="zh-CN" sz="2100" b="1">
                        <a:solidFill>
                          <a:srgbClr val="5E758C"/>
                        </a:solidFill>
                        <a:latin typeface="微软雅黑" panose="020B0503020204020204" charset="-122"/>
                        <a:cs typeface="微软雅黑" panose="020B0503020204020204" charset="-122"/>
                      </a:endParaRPr>
                    </a:p>
                  </a:txBody>
                  <a:tcPr marL="215900" marR="215900" marT="133350" marB="133350" anchor="ctr">
                    <a:lnL>
                      <a:noFill/>
                    </a:lnL>
                    <a:lnR>
                      <a:noFill/>
                    </a:lnR>
                    <a:lnT w="19050">
                      <a:solidFill>
                        <a:srgbClr val="5E758C"/>
                      </a:solidFill>
                      <a:prstDash val="solid"/>
                    </a:lnT>
                    <a:lnB w="19050">
                      <a:solidFill>
                        <a:srgbClr val="5E758C"/>
                      </a:solidFill>
                      <a:prstDash val="solid"/>
                    </a:lnB>
                    <a:solidFill>
                      <a:srgbClr val="FFFFFF"/>
                    </a:solidFill>
                  </a:tcPr>
                </a:tc>
                <a:tc>
                  <a:txBody>
                    <a:bodyPr/>
                    <a:p>
                      <a:pPr indent="0" algn="ctr">
                        <a:lnSpc>
                          <a:spcPct val="120000"/>
                        </a:lnSpc>
                        <a:spcBef>
                          <a:spcPts val="0"/>
                        </a:spcBef>
                        <a:spcAft>
                          <a:spcPts val="0"/>
                        </a:spcAft>
                        <a:buNone/>
                      </a:pPr>
                      <a:r>
                        <a:rPr lang="en-US" altLang="zh-CN" sz="2100" b="1">
                          <a:solidFill>
                            <a:srgbClr val="5E758C"/>
                          </a:solidFill>
                          <a:latin typeface="微软雅黑" panose="020B0503020204020204" charset="-122"/>
                          <a:cs typeface="微软雅黑" panose="020B0503020204020204" charset="-122"/>
                        </a:rPr>
                        <a:t>2020</a:t>
                      </a:r>
                      <a:endParaRPr lang="en-US" altLang="zh-CN" sz="2100" b="1">
                        <a:solidFill>
                          <a:srgbClr val="5E758C"/>
                        </a:solidFill>
                        <a:latin typeface="微软雅黑" panose="020B0503020204020204" charset="-122"/>
                        <a:cs typeface="微软雅黑" panose="020B0503020204020204" charset="-122"/>
                      </a:endParaRPr>
                    </a:p>
                  </a:txBody>
                  <a:tcPr marL="215900" marR="215900" marT="133350" marB="133350" anchor="ctr">
                    <a:lnL>
                      <a:noFill/>
                    </a:lnL>
                    <a:lnR>
                      <a:noFill/>
                    </a:lnR>
                    <a:lnT w="19050">
                      <a:solidFill>
                        <a:srgbClr val="5E758C"/>
                      </a:solidFill>
                      <a:prstDash val="solid"/>
                    </a:lnT>
                    <a:lnB w="19050">
                      <a:solidFill>
                        <a:srgbClr val="5E758C"/>
                      </a:solidFill>
                      <a:prstDash val="solid"/>
                    </a:lnB>
                    <a:solidFill>
                      <a:srgbClr val="FFFFFF"/>
                    </a:solidFill>
                  </a:tcPr>
                </a:tc>
              </a:tr>
              <a:tr h="961390">
                <a:tc>
                  <a:txBody>
                    <a:bodyPr/>
                    <a:p>
                      <a:pPr indent="0" algn="ctr">
                        <a:lnSpc>
                          <a:spcPct val="120000"/>
                        </a:lnSpc>
                        <a:spcBef>
                          <a:spcPts val="0"/>
                        </a:spcBef>
                        <a:spcAft>
                          <a:spcPts val="0"/>
                        </a:spcAft>
                        <a:buNone/>
                      </a:pPr>
                      <a:r>
                        <a:rPr sz="1900" b="0" spc="130">
                          <a:solidFill>
                            <a:srgbClr val="5E758C"/>
                          </a:solidFill>
                          <a:latin typeface="微软雅黑" panose="020B0503020204020204" charset="-122"/>
                          <a:cs typeface="微软雅黑" panose="020B0503020204020204" charset="-122"/>
                        </a:rPr>
                        <a:t>Proportion</a:t>
                      </a:r>
                      <a:endParaRPr lang="en-US" altLang="zh-CN" sz="1900" b="0" spc="130">
                        <a:solidFill>
                          <a:srgbClr val="5E758C"/>
                        </a:solidFill>
                        <a:latin typeface="微软雅黑" panose="020B0503020204020204" charset="-122"/>
                        <a:cs typeface="微软雅黑" panose="020B0503020204020204" charset="-122"/>
                      </a:endParaRPr>
                    </a:p>
                  </a:txBody>
                  <a:tcPr marL="215900" marR="215900" marT="133350" marB="133350" anchor="ctr">
                    <a:lnL>
                      <a:noFill/>
                    </a:lnL>
                    <a:lnR>
                      <a:noFill/>
                    </a:lnR>
                    <a:lnT w="19050">
                      <a:solidFill>
                        <a:srgbClr val="5E758C"/>
                      </a:solidFill>
                      <a:prstDash val="solid"/>
                    </a:lnT>
                    <a:lnB w="19050">
                      <a:solidFill>
                        <a:srgbClr val="5E758C"/>
                      </a:solidFill>
                      <a:prstDash val="solid"/>
                    </a:lnB>
                    <a:solidFill>
                      <a:srgbClr val="FFFFFF"/>
                    </a:solidFill>
                  </a:tcPr>
                </a:tc>
                <a:tc>
                  <a:txBody>
                    <a:bodyPr/>
                    <a:p>
                      <a:pPr indent="0" algn="l">
                        <a:lnSpc>
                          <a:spcPct val="120000"/>
                        </a:lnSpc>
                        <a:spcBef>
                          <a:spcPts val="0"/>
                        </a:spcBef>
                        <a:spcAft>
                          <a:spcPts val="0"/>
                        </a:spcAft>
                        <a:buNone/>
                      </a:pPr>
                      <a:r>
                        <a:rPr lang="en-US" altLang="zh-CN" sz="1900" b="0" spc="130">
                          <a:solidFill>
                            <a:srgbClr val="5E758C"/>
                          </a:solidFill>
                          <a:latin typeface="微软雅黑" panose="020B0503020204020204" charset="-122"/>
                          <a:cs typeface="微软雅黑" panose="020B0503020204020204" charset="-122"/>
                        </a:rPr>
                        <a:t>30.66%</a:t>
                      </a:r>
                      <a:endParaRPr lang="en-US" altLang="zh-CN" sz="1900" b="0" spc="130">
                        <a:solidFill>
                          <a:srgbClr val="5E758C"/>
                        </a:solidFill>
                        <a:latin typeface="微软雅黑" panose="020B0503020204020204" charset="-122"/>
                        <a:cs typeface="微软雅黑" panose="020B0503020204020204" charset="-122"/>
                      </a:endParaRPr>
                    </a:p>
                  </a:txBody>
                  <a:tcPr marL="215900" marR="215900" marT="133350" marB="133350" anchor="ctr">
                    <a:lnL>
                      <a:noFill/>
                    </a:lnL>
                    <a:lnR>
                      <a:noFill/>
                    </a:lnR>
                    <a:lnT w="19050">
                      <a:solidFill>
                        <a:srgbClr val="5E758C"/>
                      </a:solidFill>
                      <a:prstDash val="solid"/>
                    </a:lnT>
                    <a:lnB w="19050">
                      <a:solidFill>
                        <a:srgbClr val="5E758C"/>
                      </a:solidFill>
                      <a:prstDash val="solid"/>
                    </a:lnB>
                    <a:solidFill>
                      <a:srgbClr val="FFFFFF"/>
                    </a:solidFill>
                  </a:tcPr>
                </a:tc>
                <a:tc>
                  <a:txBody>
                    <a:bodyPr/>
                    <a:p>
                      <a:pPr indent="0" algn="l">
                        <a:lnSpc>
                          <a:spcPct val="120000"/>
                        </a:lnSpc>
                        <a:spcBef>
                          <a:spcPts val="0"/>
                        </a:spcBef>
                        <a:spcAft>
                          <a:spcPts val="0"/>
                        </a:spcAft>
                        <a:buNone/>
                      </a:pPr>
                      <a:r>
                        <a:rPr lang="en-US" altLang="zh-CN" sz="1900" b="0" spc="130">
                          <a:solidFill>
                            <a:srgbClr val="5E758C"/>
                          </a:solidFill>
                          <a:latin typeface="微软雅黑" panose="020B0503020204020204" charset="-122"/>
                          <a:cs typeface="微软雅黑" panose="020B0503020204020204" charset="-122"/>
                        </a:rPr>
                        <a:t>36.79%</a:t>
                      </a:r>
                      <a:endParaRPr lang="en-US" altLang="zh-CN" sz="1900" b="0" spc="130">
                        <a:solidFill>
                          <a:srgbClr val="5E758C"/>
                        </a:solidFill>
                        <a:latin typeface="微软雅黑" panose="020B0503020204020204" charset="-122"/>
                        <a:cs typeface="微软雅黑" panose="020B0503020204020204" charset="-122"/>
                      </a:endParaRPr>
                    </a:p>
                  </a:txBody>
                  <a:tcPr marL="215900" marR="215900" marT="133350" marB="133350" anchor="ctr">
                    <a:lnL>
                      <a:noFill/>
                    </a:lnL>
                    <a:lnR>
                      <a:noFill/>
                    </a:lnR>
                    <a:lnT w="19050">
                      <a:solidFill>
                        <a:srgbClr val="5E758C"/>
                      </a:solidFill>
                      <a:prstDash val="solid"/>
                    </a:lnT>
                    <a:lnB w="19050">
                      <a:solidFill>
                        <a:srgbClr val="5E758C"/>
                      </a:solidFill>
                      <a:prstDash val="solid"/>
                    </a:lnB>
                    <a:solidFill>
                      <a:srgbClr val="FFFFFF"/>
                    </a:solidFill>
                  </a:tcPr>
                </a:tc>
                <a:tc>
                  <a:txBody>
                    <a:bodyPr/>
                    <a:p>
                      <a:pPr indent="0" algn="l">
                        <a:lnSpc>
                          <a:spcPct val="120000"/>
                        </a:lnSpc>
                        <a:spcBef>
                          <a:spcPts val="0"/>
                        </a:spcBef>
                        <a:spcAft>
                          <a:spcPts val="0"/>
                        </a:spcAft>
                        <a:buNone/>
                      </a:pPr>
                      <a:r>
                        <a:rPr lang="en-US" altLang="zh-CN" sz="1900" b="0" spc="130">
                          <a:solidFill>
                            <a:srgbClr val="5E758C"/>
                          </a:solidFill>
                          <a:latin typeface="微软雅黑" panose="020B0503020204020204" charset="-122"/>
                          <a:cs typeface="微软雅黑" panose="020B0503020204020204" charset="-122"/>
                        </a:rPr>
                        <a:t>41.01%</a:t>
                      </a:r>
                      <a:endParaRPr lang="en-US" altLang="zh-CN" sz="1900" b="0" spc="130">
                        <a:solidFill>
                          <a:srgbClr val="5E758C"/>
                        </a:solidFill>
                        <a:latin typeface="微软雅黑" panose="020B0503020204020204" charset="-122"/>
                        <a:cs typeface="微软雅黑" panose="020B0503020204020204" charset="-122"/>
                      </a:endParaRPr>
                    </a:p>
                  </a:txBody>
                  <a:tcPr marL="215900" marR="215900" marT="133350" marB="133350" anchor="ctr">
                    <a:lnL>
                      <a:noFill/>
                    </a:lnL>
                    <a:lnR>
                      <a:noFill/>
                    </a:lnR>
                    <a:lnT w="19050">
                      <a:solidFill>
                        <a:srgbClr val="5E758C"/>
                      </a:solidFill>
                      <a:prstDash val="solid"/>
                    </a:lnT>
                    <a:lnB w="19050">
                      <a:solidFill>
                        <a:srgbClr val="5E758C"/>
                      </a:solidFill>
                      <a:prstDash val="solid"/>
                    </a:lnB>
                    <a:solidFill>
                      <a:srgbClr val="FFFFFF"/>
                    </a:solidFill>
                  </a:tcPr>
                </a:tc>
                <a:tc>
                  <a:txBody>
                    <a:bodyPr/>
                    <a:p>
                      <a:pPr indent="0" algn="l">
                        <a:lnSpc>
                          <a:spcPct val="120000"/>
                        </a:lnSpc>
                        <a:spcBef>
                          <a:spcPts val="0"/>
                        </a:spcBef>
                        <a:spcAft>
                          <a:spcPts val="0"/>
                        </a:spcAft>
                        <a:buNone/>
                      </a:pPr>
                      <a:r>
                        <a:rPr lang="en-US" altLang="zh-CN" sz="1900" b="0" spc="130">
                          <a:solidFill>
                            <a:srgbClr val="5E758C"/>
                          </a:solidFill>
                          <a:latin typeface="微软雅黑" panose="020B0503020204020204" charset="-122"/>
                          <a:cs typeface="微软雅黑" panose="020B0503020204020204" charset="-122"/>
                        </a:rPr>
                        <a:t>44.48%</a:t>
                      </a:r>
                      <a:endParaRPr lang="en-US" altLang="zh-CN" sz="1900" b="0" spc="130">
                        <a:solidFill>
                          <a:srgbClr val="5E758C"/>
                        </a:solidFill>
                        <a:latin typeface="微软雅黑" panose="020B0503020204020204" charset="-122"/>
                        <a:cs typeface="微软雅黑" panose="020B0503020204020204" charset="-122"/>
                      </a:endParaRPr>
                    </a:p>
                  </a:txBody>
                  <a:tcPr marL="215900" marR="215900" marT="133350" marB="133350" anchor="ctr">
                    <a:lnL>
                      <a:noFill/>
                    </a:lnL>
                    <a:lnR>
                      <a:noFill/>
                    </a:lnR>
                    <a:lnT w="19050">
                      <a:solidFill>
                        <a:srgbClr val="5E758C"/>
                      </a:solidFill>
                      <a:prstDash val="solid"/>
                    </a:lnT>
                    <a:lnB w="19050">
                      <a:solidFill>
                        <a:srgbClr val="5E758C"/>
                      </a:solidFill>
                      <a:prstDash val="solid"/>
                    </a:lnB>
                    <a:solidFill>
                      <a:srgbClr val="FFFFFF"/>
                    </a:solidFill>
                  </a:tcPr>
                </a:tc>
              </a:tr>
            </a:tbl>
          </a:graphicData>
        </a:graphic>
      </p:graphicFrame>
      <p:sp>
        <p:nvSpPr>
          <p:cNvPr id="2" name="文本框 1"/>
          <p:cNvSpPr txBox="1"/>
          <p:nvPr/>
        </p:nvSpPr>
        <p:spPr>
          <a:xfrm>
            <a:off x="4985385" y="3584575"/>
            <a:ext cx="6922135" cy="755650"/>
          </a:xfrm>
          <a:prstGeom prst="rect">
            <a:avLst/>
          </a:prstGeom>
          <a:noFill/>
        </p:spPr>
        <p:txBody>
          <a:bodyPr wrap="square" rtlCol="0" anchor="t">
            <a:spAutoFit/>
          </a:bodyPr>
          <a:p>
            <a:pPr marL="0" lvl="0" indent="0" algn="l" fontAlgn="auto">
              <a:lnSpc>
                <a:spcPct val="120000"/>
              </a:lnSpc>
              <a:spcBef>
                <a:spcPts val="0"/>
              </a:spcBef>
              <a:spcAft>
                <a:spcPts val="800"/>
              </a:spcAft>
              <a:buSzPct val="100000"/>
              <a:buNone/>
            </a:pPr>
            <a:r>
              <a:rPr spc="40">
                <a:ln w="3175">
                  <a:noFill/>
                  <a:prstDash val="dash"/>
                </a:ln>
                <a:solidFill>
                  <a:schemeClr val="dk1">
                    <a:lumMod val="75000"/>
                    <a:lumOff val="25000"/>
                  </a:schemeClr>
                </a:solidFill>
                <a:uFillTx/>
                <a:latin typeface="Arial" panose="020B0604020202020204" pitchFamily="34" charset="0"/>
                <a:ea typeface="微软雅黑" panose="020B0503020204020204" charset="-122"/>
                <a:cs typeface="Arial" panose="020B0604020202020204" pitchFamily="34" charset="0"/>
                <a:sym typeface="+mn-ea"/>
              </a:rPr>
              <a:t>Proportion of monetary capital in total assets of Tsingtao Beer from 2017 to 2020</a:t>
            </a:r>
            <a:endParaRPr lang="zh-CN" altLang="en-US" spc="40">
              <a:ln w="3175">
                <a:noFill/>
                <a:prstDash val="dash"/>
              </a:ln>
              <a:solidFill>
                <a:schemeClr val="dk1">
                  <a:lumMod val="75000"/>
                  <a:lumOff val="25000"/>
                </a:schemeClr>
              </a:solidFill>
              <a:uFillTx/>
              <a:latin typeface="Arial" panose="020B0604020202020204" pitchFamily="34" charset="0"/>
              <a:ea typeface="微软雅黑" panose="020B0503020204020204" charset="-122"/>
              <a:cs typeface="Arial" panose="020B0604020202020204" pitchFamily="34" charset="0"/>
              <a:sym typeface="+mn-ea"/>
            </a:endParaRPr>
          </a:p>
        </p:txBody>
      </p:sp>
      <p:cxnSp>
        <p:nvCxnSpPr>
          <p:cNvPr id="3" name="直接连接符 2"/>
          <p:cNvCxnSpPr/>
          <p:nvPr>
            <p:custDataLst>
              <p:tags r:id="rId10"/>
            </p:custDataLst>
          </p:nvPr>
        </p:nvCxnSpPr>
        <p:spPr>
          <a:xfrm>
            <a:off x="457204" y="914407"/>
            <a:ext cx="11277690" cy="12700"/>
          </a:xfrm>
          <a:prstGeom prst="line">
            <a:avLst/>
          </a:prstGeom>
          <a:ln w="31750">
            <a:solidFill>
              <a:schemeClr val="accent1"/>
            </a:solidFill>
          </a:ln>
        </p:spPr>
        <p:style>
          <a:lnRef idx="1">
            <a:schemeClr val="dk1"/>
          </a:lnRef>
          <a:fillRef idx="0">
            <a:schemeClr val="dk1"/>
          </a:fillRef>
          <a:effectRef idx="0">
            <a:schemeClr val="dk1"/>
          </a:effectRef>
          <a:fontRef idx="minor">
            <a:schemeClr val="tx1"/>
          </a:fontRef>
        </p:style>
      </p:cxnSp>
      <p:sp>
        <p:nvSpPr>
          <p:cNvPr id="10" name="文本框 9"/>
          <p:cNvSpPr txBox="1"/>
          <p:nvPr>
            <p:custDataLst>
              <p:tags r:id="rId11"/>
            </p:custDataLst>
          </p:nvPr>
        </p:nvSpPr>
        <p:spPr>
          <a:xfrm>
            <a:off x="182880" y="6508115"/>
            <a:ext cx="8427085" cy="275590"/>
          </a:xfrm>
          <a:prstGeom prst="rect">
            <a:avLst/>
          </a:prstGeom>
          <a:noFill/>
        </p:spPr>
        <p:txBody>
          <a:bodyPr wrap="square" rtlCol="0" anchor="t">
            <a:spAutoFit/>
          </a:bodyPr>
          <a:p>
            <a:r>
              <a:rPr lang="zh-CN" altLang="en-US" sz="1200">
                <a:latin typeface="+mj-lt"/>
                <a:cs typeface="+mj-lt"/>
              </a:rPr>
              <a:t>The data comes from the financial report on the official website of </a:t>
            </a:r>
            <a:r>
              <a:rPr lang="en-US" altLang="zh-CN" sz="1200">
                <a:latin typeface="+mj-lt"/>
                <a:cs typeface="+mj-lt"/>
                <a:sym typeface="+mn-ea"/>
              </a:rPr>
              <a:t>Tsingtao</a:t>
            </a:r>
            <a:r>
              <a:rPr lang="zh-CN" altLang="en-US" sz="1200">
                <a:latin typeface="+mj-lt"/>
                <a:cs typeface="+mj-lt"/>
              </a:rPr>
              <a:t> Beer</a:t>
            </a:r>
            <a:endParaRPr lang="zh-CN" altLang="en-US" sz="1200">
              <a:latin typeface="+mj-lt"/>
              <a:cs typeface="+mj-lt"/>
            </a:endParaRPr>
          </a:p>
        </p:txBody>
      </p:sp>
    </p:spTree>
    <p:custDataLst>
      <p:tags r:id="rId12"/>
    </p:custDataLst>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组合 5"/>
          <p:cNvGrpSpPr/>
          <p:nvPr userDrawn="1">
            <p:custDataLst>
              <p:tags r:id="rId1"/>
            </p:custDataLst>
          </p:nvPr>
        </p:nvGrpSpPr>
        <p:grpSpPr>
          <a:xfrm>
            <a:off x="9925572" y="6248305"/>
            <a:ext cx="1596547" cy="474611"/>
            <a:chOff x="10308053" y="191367"/>
            <a:chExt cx="1596547" cy="474611"/>
          </a:xfrm>
        </p:grpSpPr>
        <p:sp>
          <p:nvSpPr>
            <p:cNvPr id="14" name="菱形 6"/>
            <p:cNvSpPr/>
            <p:nvPr userDrawn="1">
              <p:custDataLst>
                <p:tags r:id="rId2"/>
              </p:custDataLst>
            </p:nvPr>
          </p:nvSpPr>
          <p:spPr>
            <a:xfrm rot="5400000">
              <a:off x="11443575" y="191367"/>
              <a:ext cx="461025" cy="461025"/>
            </a:xfrm>
            <a:prstGeom prst="diamond">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cs typeface="微软雅黑" panose="020B0503020204020204" charset="-122"/>
              </a:endParaRPr>
            </a:p>
          </p:txBody>
        </p:sp>
        <p:sp>
          <p:nvSpPr>
            <p:cNvPr id="16" name="菱形 7"/>
            <p:cNvSpPr/>
            <p:nvPr userDrawn="1">
              <p:custDataLst>
                <p:tags r:id="rId3"/>
              </p:custDataLst>
            </p:nvPr>
          </p:nvSpPr>
          <p:spPr>
            <a:xfrm rot="5400000">
              <a:off x="10875814" y="204953"/>
              <a:ext cx="461025" cy="461025"/>
            </a:xfrm>
            <a:prstGeom prst="diamon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cs typeface="微软雅黑" panose="020B0503020204020204" charset="-122"/>
              </a:endParaRPr>
            </a:p>
          </p:txBody>
        </p:sp>
        <p:sp>
          <p:nvSpPr>
            <p:cNvPr id="21" name="菱形 8"/>
            <p:cNvSpPr/>
            <p:nvPr userDrawn="1">
              <p:custDataLst>
                <p:tags r:id="rId4"/>
              </p:custDataLst>
            </p:nvPr>
          </p:nvSpPr>
          <p:spPr>
            <a:xfrm rot="5400000">
              <a:off x="10308053" y="204953"/>
              <a:ext cx="461025" cy="461025"/>
            </a:xfrm>
            <a:prstGeom prst="diamond">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cs typeface="微软雅黑" panose="020B0503020204020204" charset="-122"/>
              </a:endParaRPr>
            </a:p>
          </p:txBody>
        </p:sp>
      </p:grpSp>
      <p:cxnSp>
        <p:nvCxnSpPr>
          <p:cNvPr id="3" name="直接连接符 2"/>
          <p:cNvCxnSpPr/>
          <p:nvPr>
            <p:custDataLst>
              <p:tags r:id="rId5"/>
            </p:custDataLst>
          </p:nvPr>
        </p:nvCxnSpPr>
        <p:spPr>
          <a:xfrm>
            <a:off x="457204" y="914407"/>
            <a:ext cx="11277690" cy="12700"/>
          </a:xfrm>
          <a:prstGeom prst="line">
            <a:avLst/>
          </a:prstGeom>
          <a:ln w="31750">
            <a:solidFill>
              <a:schemeClr val="accent1"/>
            </a:solidFill>
          </a:ln>
        </p:spPr>
        <p:style>
          <a:lnRef idx="1">
            <a:schemeClr val="dk1"/>
          </a:lnRef>
          <a:fillRef idx="0">
            <a:schemeClr val="dk1"/>
          </a:fillRef>
          <a:effectRef idx="0">
            <a:schemeClr val="dk1"/>
          </a:effectRef>
          <a:fontRef idx="minor">
            <a:schemeClr val="tx1"/>
          </a:fontRef>
        </p:style>
      </p:cxnSp>
      <p:sp>
        <p:nvSpPr>
          <p:cNvPr id="9" name="文本框 6"/>
          <p:cNvSpPr txBox="1"/>
          <p:nvPr>
            <p:custDataLst>
              <p:tags r:id="rId6"/>
            </p:custDataLst>
          </p:nvPr>
        </p:nvSpPr>
        <p:spPr>
          <a:xfrm>
            <a:off x="457204" y="152401"/>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a:lnSpc>
                <a:spcPct val="120000"/>
              </a:lnSpc>
              <a:defRPr sz="3600" b="1">
                <a:solidFill>
                  <a:srgbClr val="FFFFFF"/>
                </a:solidFill>
                <a:latin typeface="微软雅黑" panose="020B0503020204020204" charset="-122"/>
                <a:ea typeface="微软雅黑" panose="020B0503020204020204" charset="-122"/>
                <a:cs typeface="微软雅黑" panose="020B0503020204020204" charset="-122"/>
              </a:defRPr>
            </a:lvl1pPr>
          </a:lstStyle>
          <a:p>
            <a:pPr marL="0" indent="0" algn="l">
              <a:lnSpc>
                <a:spcPct val="100000"/>
              </a:lnSpc>
              <a:spcBef>
                <a:spcPts val="0"/>
              </a:spcBef>
              <a:spcAft>
                <a:spcPts val="0"/>
              </a:spcAft>
              <a:buSzPct val="100000"/>
              <a:buNone/>
            </a:pPr>
            <a:r>
              <a:rPr lang="en-US" altLang="zh-CN" sz="3445" spc="240" dirty="0" err="1">
                <a:solidFill>
                  <a:schemeClr val="accent1"/>
                </a:solidFill>
                <a:latin typeface="微软雅黑" panose="020B0503020204020204" charset="-122"/>
                <a:cs typeface="微软雅黑" panose="020B0503020204020204" charset="-122"/>
                <a:sym typeface="+mn-ea"/>
              </a:rPr>
              <a:t>Prospect Analysis</a:t>
            </a:r>
            <a:endParaRPr lang="en-US" altLang="zh-CN" sz="3445" spc="240" dirty="0" err="1">
              <a:solidFill>
                <a:schemeClr val="accent1"/>
              </a:solidFill>
              <a:latin typeface="微软雅黑" panose="020B0503020204020204" charset="-122"/>
              <a:cs typeface="微软雅黑" panose="020B0503020204020204" charset="-122"/>
              <a:sym typeface="+mn-ea"/>
            </a:endParaRPr>
          </a:p>
        </p:txBody>
      </p:sp>
      <p:sp>
        <p:nvSpPr>
          <p:cNvPr id="2" name="矩形 1"/>
          <p:cNvSpPr/>
          <p:nvPr userDrawn="1">
            <p:custDataLst>
              <p:tags r:id="rId7"/>
            </p:custDataLst>
          </p:nvPr>
        </p:nvSpPr>
        <p:spPr>
          <a:xfrm>
            <a:off x="1143055" y="1219230"/>
            <a:ext cx="9905889" cy="5333940"/>
          </a:xfrm>
          <a:prstGeom prst="rect">
            <a:avLst/>
          </a:prstGeom>
          <a:solidFill>
            <a:schemeClr val="lt2">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ea typeface="微软雅黑" panose="020B0503020204020204" charset="-122"/>
              <a:cs typeface="微软雅黑" panose="020B0503020204020204" charset="-122"/>
            </a:endParaRPr>
          </a:p>
        </p:txBody>
      </p:sp>
      <p:pic>
        <p:nvPicPr>
          <p:cNvPr id="5" name="图片 3"/>
          <p:cNvPicPr>
            <a:picLocks noChangeAspect="1"/>
          </p:cNvPicPr>
          <p:nvPr>
            <p:custDataLst>
              <p:tags r:id="rId8"/>
            </p:custDataLst>
          </p:nvPr>
        </p:nvPicPr>
        <p:blipFill rotWithShape="1">
          <a:blip r:embed="rId9"/>
          <a:srcRect t="31763" b="31763"/>
          <a:stretch>
            <a:fillRect/>
          </a:stretch>
        </p:blipFill>
        <p:spPr>
          <a:xfrm>
            <a:off x="1412420" y="1478868"/>
            <a:ext cx="9367159" cy="2277264"/>
          </a:xfrm>
          <a:custGeom>
            <a:avLst/>
            <a:gdLst/>
            <a:ahLst/>
            <a:cxnLst>
              <a:cxn ang="3">
                <a:pos x="hc" y="t"/>
              </a:cxn>
              <a:cxn ang="cd2">
                <a:pos x="l" y="vc"/>
              </a:cxn>
              <a:cxn ang="cd4">
                <a:pos x="hc" y="b"/>
              </a:cxn>
              <a:cxn ang="0">
                <a:pos x="r" y="vc"/>
              </a:cxn>
            </a:cxnLst>
            <a:rect l="l" t="t" r="r" b="b"/>
            <a:pathLst>
              <a:path w="12480" h="3120">
                <a:moveTo>
                  <a:pt x="0" y="0"/>
                </a:moveTo>
                <a:lnTo>
                  <a:pt x="12480" y="0"/>
                </a:lnTo>
                <a:lnTo>
                  <a:pt x="12480" y="3120"/>
                </a:lnTo>
                <a:lnTo>
                  <a:pt x="0" y="3120"/>
                </a:lnTo>
                <a:lnTo>
                  <a:pt x="0" y="0"/>
                </a:lnTo>
                <a:close/>
              </a:path>
            </a:pathLst>
          </a:custGeom>
        </p:spPr>
      </p:pic>
      <p:sp>
        <p:nvSpPr>
          <p:cNvPr id="6" name="Title 6"/>
          <p:cNvSpPr txBox="1"/>
          <p:nvPr>
            <p:custDataLst>
              <p:tags r:id="rId10"/>
            </p:custDataLst>
          </p:nvPr>
        </p:nvSpPr>
        <p:spPr>
          <a:xfrm>
            <a:off x="1412420" y="3961357"/>
            <a:ext cx="9367159" cy="2332175"/>
          </a:xfrm>
          <a:prstGeom prst="rect">
            <a:avLst/>
          </a:prstGeom>
          <a:noFill/>
          <a:ln w="3175">
            <a:noFill/>
            <a:prstDash val="dash"/>
          </a:ln>
        </p:spPr>
        <p:txBody>
          <a:bodyPr wrap="square" lIns="63500" tIns="25400" rIns="63500" bIns="25400" anchor="t" anchorCtr="0">
            <a:normAutofit lnSpcReduction="20000"/>
          </a:bodyPr>
          <a:lstStyle>
            <a:lvl1pPr algn="l" defTabSz="913765" rtl="0" eaLnBrk="1" latinLnBrk="0" hangingPunct="1">
              <a:lnSpc>
                <a:spcPct val="90000"/>
              </a:lnSpc>
              <a:spcBef>
                <a:spcPct val="0"/>
              </a:spcBef>
              <a:buNone/>
              <a:defRPr lang="en-US" sz="2745" b="0" kern="1200" cap="none" spc="-49" baseline="0" dirty="0" smtClean="0">
                <a:ln w="3175">
                  <a:noFill/>
                </a:ln>
                <a:solidFill>
                  <a:schemeClr val="tx1"/>
                </a:solidFill>
                <a:effectLst/>
                <a:latin typeface="+mj-lt"/>
                <a:ea typeface="+mn-ea"/>
                <a:cs typeface="Segoe UI" panose="020B0502040204020203" pitchFamily="34" charset="0"/>
              </a:defRPr>
            </a:lvl1pPr>
          </a:lstStyle>
          <a:p>
            <a:pPr marL="0" lvl="0" indent="0" algn="l" fontAlgn="auto">
              <a:lnSpc>
                <a:spcPct val="120000"/>
              </a:lnSpc>
              <a:spcBef>
                <a:spcPts val="0"/>
              </a:spcBef>
              <a:spcAft>
                <a:spcPts val="800"/>
              </a:spcAft>
              <a:buSzPct val="100000"/>
              <a:buNone/>
            </a:pPr>
            <a:r>
              <a:rPr lang="en-US" sz="1800" spc="100">
                <a:ln w="3175">
                  <a:noFill/>
                  <a:prstDash val="dash"/>
                </a:ln>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rPr>
              <a:t>At present, the competition in the beer industry is becoming more and more fierce. In the future, raising prices through product upgrading, improving quality and other methods may become a strong competitive advantage. At the same time, relying on modern technology to reduce costs is also an important strategic measure. Therefore, Tsingtao Beer needs to rely on modern technology in the future, and is committed to providing high-end products to continuously meet the differentiated and high-quality needs of consumers.</a:t>
            </a:r>
            <a:endParaRPr lang="en-US" sz="1800" spc="100">
              <a:ln w="3175">
                <a:noFill/>
                <a:prstDash val="dash"/>
              </a:ln>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endParaRPr>
          </a:p>
        </p:txBody>
      </p:sp>
      <p:sp>
        <p:nvSpPr>
          <p:cNvPr id="7" name="文本框 6"/>
          <p:cNvSpPr txBox="1"/>
          <p:nvPr>
            <p:custDataLst>
              <p:tags r:id="rId11"/>
            </p:custDataLst>
          </p:nvPr>
        </p:nvSpPr>
        <p:spPr>
          <a:xfrm>
            <a:off x="182880" y="6508115"/>
            <a:ext cx="8427085" cy="275590"/>
          </a:xfrm>
          <a:prstGeom prst="rect">
            <a:avLst/>
          </a:prstGeom>
          <a:noFill/>
        </p:spPr>
        <p:txBody>
          <a:bodyPr wrap="square" rtlCol="0" anchor="t">
            <a:spAutoFit/>
          </a:bodyPr>
          <a:p>
            <a:r>
              <a:rPr lang="zh-CN" altLang="en-US" sz="1200">
                <a:latin typeface="+mj-lt"/>
                <a:cs typeface="+mj-lt"/>
              </a:rPr>
              <a:t>The data comes from the financial report on the official website of </a:t>
            </a:r>
            <a:r>
              <a:rPr lang="en-US" altLang="zh-CN" sz="1200">
                <a:latin typeface="+mj-lt"/>
                <a:cs typeface="+mj-lt"/>
                <a:sym typeface="+mn-ea"/>
              </a:rPr>
              <a:t>Tsingtao</a:t>
            </a:r>
            <a:r>
              <a:rPr lang="zh-CN" altLang="en-US" sz="1200">
                <a:latin typeface="+mj-lt"/>
                <a:cs typeface="+mj-lt"/>
              </a:rPr>
              <a:t> Beer</a:t>
            </a:r>
            <a:endParaRPr lang="zh-CN" altLang="en-US" sz="1200">
              <a:latin typeface="+mj-lt"/>
              <a:cs typeface="+mj-lt"/>
            </a:endParaRPr>
          </a:p>
        </p:txBody>
      </p:sp>
    </p:spTree>
    <p:custDataLst>
      <p:tags r:id="rId12"/>
    </p:custDataLst>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组合 5"/>
          <p:cNvGrpSpPr/>
          <p:nvPr userDrawn="1">
            <p:custDataLst>
              <p:tags r:id="rId1"/>
            </p:custDataLst>
          </p:nvPr>
        </p:nvGrpSpPr>
        <p:grpSpPr>
          <a:xfrm>
            <a:off x="9925572" y="6248305"/>
            <a:ext cx="1596547" cy="474611"/>
            <a:chOff x="10308053" y="191367"/>
            <a:chExt cx="1596547" cy="474611"/>
          </a:xfrm>
        </p:grpSpPr>
        <p:sp>
          <p:nvSpPr>
            <p:cNvPr id="14" name="菱形 6"/>
            <p:cNvSpPr/>
            <p:nvPr userDrawn="1">
              <p:custDataLst>
                <p:tags r:id="rId2"/>
              </p:custDataLst>
            </p:nvPr>
          </p:nvSpPr>
          <p:spPr>
            <a:xfrm rot="5400000">
              <a:off x="11443575" y="191367"/>
              <a:ext cx="461025" cy="461025"/>
            </a:xfrm>
            <a:prstGeom prst="diamond">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cs typeface="微软雅黑" panose="020B0503020204020204" charset="-122"/>
              </a:endParaRPr>
            </a:p>
          </p:txBody>
        </p:sp>
        <p:sp>
          <p:nvSpPr>
            <p:cNvPr id="16" name="菱形 7"/>
            <p:cNvSpPr/>
            <p:nvPr userDrawn="1">
              <p:custDataLst>
                <p:tags r:id="rId3"/>
              </p:custDataLst>
            </p:nvPr>
          </p:nvSpPr>
          <p:spPr>
            <a:xfrm rot="5400000">
              <a:off x="10875814" y="204953"/>
              <a:ext cx="461025" cy="461025"/>
            </a:xfrm>
            <a:prstGeom prst="diamon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cs typeface="微软雅黑" panose="020B0503020204020204" charset="-122"/>
              </a:endParaRPr>
            </a:p>
          </p:txBody>
        </p:sp>
        <p:sp>
          <p:nvSpPr>
            <p:cNvPr id="21" name="菱形 8"/>
            <p:cNvSpPr/>
            <p:nvPr userDrawn="1">
              <p:custDataLst>
                <p:tags r:id="rId4"/>
              </p:custDataLst>
            </p:nvPr>
          </p:nvSpPr>
          <p:spPr>
            <a:xfrm rot="5400000">
              <a:off x="10308053" y="204953"/>
              <a:ext cx="461025" cy="461025"/>
            </a:xfrm>
            <a:prstGeom prst="diamond">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cs typeface="微软雅黑" panose="020B0503020204020204" charset="-122"/>
              </a:endParaRPr>
            </a:p>
          </p:txBody>
        </p:sp>
      </p:grpSp>
      <p:cxnSp>
        <p:nvCxnSpPr>
          <p:cNvPr id="3" name="直接连接符 2"/>
          <p:cNvCxnSpPr/>
          <p:nvPr>
            <p:custDataLst>
              <p:tags r:id="rId5"/>
            </p:custDataLst>
          </p:nvPr>
        </p:nvCxnSpPr>
        <p:spPr>
          <a:xfrm>
            <a:off x="457204" y="914407"/>
            <a:ext cx="11277690" cy="12700"/>
          </a:xfrm>
          <a:prstGeom prst="line">
            <a:avLst/>
          </a:prstGeom>
          <a:ln w="31750">
            <a:solidFill>
              <a:schemeClr val="accent1"/>
            </a:solidFill>
          </a:ln>
        </p:spPr>
        <p:style>
          <a:lnRef idx="1">
            <a:schemeClr val="dk1"/>
          </a:lnRef>
          <a:fillRef idx="0">
            <a:schemeClr val="dk1"/>
          </a:fillRef>
          <a:effectRef idx="0">
            <a:schemeClr val="dk1"/>
          </a:effectRef>
          <a:fontRef idx="minor">
            <a:schemeClr val="tx1"/>
          </a:fontRef>
        </p:style>
      </p:cxnSp>
      <p:sp>
        <p:nvSpPr>
          <p:cNvPr id="9" name="文本框 6"/>
          <p:cNvSpPr txBox="1"/>
          <p:nvPr>
            <p:custDataLst>
              <p:tags r:id="rId6"/>
            </p:custDataLst>
          </p:nvPr>
        </p:nvSpPr>
        <p:spPr>
          <a:xfrm>
            <a:off x="457204" y="152401"/>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a:lnSpc>
                <a:spcPct val="120000"/>
              </a:lnSpc>
              <a:defRPr sz="3600" b="1">
                <a:solidFill>
                  <a:srgbClr val="FFFFFF"/>
                </a:solidFill>
                <a:latin typeface="微软雅黑" panose="020B0503020204020204" charset="-122"/>
                <a:ea typeface="微软雅黑" panose="020B0503020204020204" charset="-122"/>
                <a:cs typeface="微软雅黑" panose="020B0503020204020204" charset="-122"/>
              </a:defRPr>
            </a:lvl1pPr>
          </a:lstStyle>
          <a:p>
            <a:pPr marL="0" indent="0" algn="l">
              <a:lnSpc>
                <a:spcPct val="100000"/>
              </a:lnSpc>
              <a:spcBef>
                <a:spcPts val="0"/>
              </a:spcBef>
              <a:spcAft>
                <a:spcPts val="0"/>
              </a:spcAft>
              <a:buSzPct val="100000"/>
              <a:buNone/>
            </a:pPr>
            <a:r>
              <a:rPr lang="en-US" altLang="zh-CN" sz="3100" spc="240" dirty="0" err="1">
                <a:solidFill>
                  <a:schemeClr val="accent1"/>
                </a:solidFill>
                <a:latin typeface="微软雅黑" panose="020B0503020204020204" charset="-122"/>
                <a:cs typeface="微软雅黑" panose="020B0503020204020204" charset="-122"/>
                <a:sym typeface="+mn-ea"/>
              </a:rPr>
              <a:t>Force Field Analysis</a:t>
            </a:r>
            <a:endParaRPr lang="en-US" altLang="zh-CN" sz="3100" spc="240" dirty="0" err="1">
              <a:solidFill>
                <a:schemeClr val="accent1"/>
              </a:solidFill>
              <a:latin typeface="微软雅黑" panose="020B0503020204020204" charset="-122"/>
              <a:cs typeface="微软雅黑" panose="020B0503020204020204" charset="-122"/>
              <a:sym typeface="+mn-ea"/>
            </a:endParaRPr>
          </a:p>
        </p:txBody>
      </p:sp>
      <p:sp>
        <p:nvSpPr>
          <p:cNvPr id="4" name="矩形 3"/>
          <p:cNvSpPr/>
          <p:nvPr/>
        </p:nvSpPr>
        <p:spPr>
          <a:xfrm>
            <a:off x="5424170" y="1537335"/>
            <a:ext cx="1552575" cy="48336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7" name="右箭头 6"/>
          <p:cNvSpPr/>
          <p:nvPr/>
        </p:nvSpPr>
        <p:spPr>
          <a:xfrm>
            <a:off x="1181100" y="1393825"/>
            <a:ext cx="4112895" cy="6381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8" name="左箭头 7"/>
          <p:cNvSpPr/>
          <p:nvPr/>
        </p:nvSpPr>
        <p:spPr>
          <a:xfrm>
            <a:off x="7106920" y="1386205"/>
            <a:ext cx="3937635" cy="655955"/>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00" name="文本框 99"/>
          <p:cNvSpPr txBox="1"/>
          <p:nvPr/>
        </p:nvSpPr>
        <p:spPr>
          <a:xfrm>
            <a:off x="2091055" y="1026795"/>
            <a:ext cx="1868170" cy="398780"/>
          </a:xfrm>
          <a:prstGeom prst="rect">
            <a:avLst/>
          </a:prstGeom>
          <a:noFill/>
          <a:ln w="9525">
            <a:noFill/>
          </a:ln>
        </p:spPr>
        <p:txBody>
          <a:bodyPr wrap="square">
            <a:spAutoFit/>
          </a:bodyPr>
          <a:p>
            <a:pPr indent="0"/>
            <a:r>
              <a:rPr lang="en-US" b="1">
                <a:solidFill>
                  <a:srgbClr val="121212"/>
                </a:solidFill>
                <a:latin typeface="+mj-lt"/>
                <a:ea typeface="微软雅黑" panose="020B0503020204020204" charset="-122"/>
                <a:cs typeface="+mj-lt"/>
              </a:rPr>
              <a:t>Driving</a:t>
            </a:r>
            <a:r>
              <a:rPr lang="en-US" sz="2000" b="1">
                <a:solidFill>
                  <a:srgbClr val="121212"/>
                </a:solidFill>
                <a:latin typeface="+mj-lt"/>
                <a:ea typeface="宋体" panose="02010600030101010101" pitchFamily="2" charset="-122"/>
                <a:cs typeface="+mj-lt"/>
              </a:rPr>
              <a:t> </a:t>
            </a:r>
            <a:r>
              <a:rPr lang="en-US" b="1">
                <a:solidFill>
                  <a:srgbClr val="121212"/>
                </a:solidFill>
                <a:latin typeface="+mj-lt"/>
                <a:ea typeface="微软雅黑" panose="020B0503020204020204" charset="-122"/>
                <a:cs typeface="+mj-lt"/>
              </a:rPr>
              <a:t>Forces</a:t>
            </a:r>
            <a:endParaRPr lang="en-US" altLang="en-US" b="1">
              <a:solidFill>
                <a:srgbClr val="121212"/>
              </a:solidFill>
              <a:latin typeface="+mj-lt"/>
              <a:ea typeface="微软雅黑" panose="020B0503020204020204" charset="-122"/>
              <a:cs typeface="+mj-lt"/>
            </a:endParaRPr>
          </a:p>
        </p:txBody>
      </p:sp>
      <p:sp>
        <p:nvSpPr>
          <p:cNvPr id="11" name="文本框 10"/>
          <p:cNvSpPr txBox="1"/>
          <p:nvPr/>
        </p:nvSpPr>
        <p:spPr>
          <a:xfrm>
            <a:off x="7798435" y="1025525"/>
            <a:ext cx="2344420" cy="368300"/>
          </a:xfrm>
          <a:prstGeom prst="rect">
            <a:avLst/>
          </a:prstGeom>
          <a:noFill/>
          <a:ln w="9525">
            <a:noFill/>
          </a:ln>
        </p:spPr>
        <p:txBody>
          <a:bodyPr wrap="square">
            <a:spAutoFit/>
          </a:bodyPr>
          <a:p>
            <a:pPr indent="0"/>
            <a:r>
              <a:rPr lang="en-US" b="1">
                <a:solidFill>
                  <a:srgbClr val="121212"/>
                </a:solidFill>
                <a:latin typeface="Arial" panose="020B0604020202020204" pitchFamily="34" charset="0"/>
                <a:ea typeface="微软雅黑" panose="020B0503020204020204" charset="-122"/>
              </a:rPr>
              <a:t>Restraining Forces</a:t>
            </a:r>
            <a:endParaRPr lang="en-US" altLang="en-US" b="1">
              <a:solidFill>
                <a:srgbClr val="121212"/>
              </a:solidFill>
              <a:latin typeface="Arial" panose="020B0604020202020204" pitchFamily="34" charset="0"/>
              <a:ea typeface="微软雅黑" panose="020B0503020204020204" charset="-122"/>
            </a:endParaRPr>
          </a:p>
        </p:txBody>
      </p:sp>
      <p:sp>
        <p:nvSpPr>
          <p:cNvPr id="12" name="文本框 11"/>
          <p:cNvSpPr txBox="1"/>
          <p:nvPr/>
        </p:nvSpPr>
        <p:spPr>
          <a:xfrm>
            <a:off x="6976745" y="1994535"/>
            <a:ext cx="4422140" cy="1476375"/>
          </a:xfrm>
          <a:prstGeom prst="rect">
            <a:avLst/>
          </a:prstGeom>
          <a:noFill/>
          <a:ln w="9525">
            <a:noFill/>
          </a:ln>
        </p:spPr>
        <p:txBody>
          <a:bodyPr wrap="square">
            <a:spAutoFit/>
          </a:bodyPr>
          <a:p>
            <a:pPr indent="0"/>
            <a:r>
              <a:rPr lang="en-US" b="0">
                <a:latin typeface="Arial" panose="020B0604020202020204" pitchFamily="34" charset="0"/>
                <a:ea typeface="宋体" panose="02010600030101010101" pitchFamily="2" charset="-122"/>
              </a:rPr>
              <a:t>1.Worried that the unification of tastes will surely lose some customers who like diversified tastes,And the difference of beer taste has a great relationship with water source. </a:t>
            </a:r>
            <a:endParaRPr lang="en-US" altLang="en-US" b="0">
              <a:latin typeface="Arial" panose="020B0604020202020204" pitchFamily="34" charset="0"/>
              <a:ea typeface="宋体" panose="02010600030101010101" pitchFamily="2" charset="-122"/>
            </a:endParaRPr>
          </a:p>
        </p:txBody>
      </p:sp>
      <p:sp>
        <p:nvSpPr>
          <p:cNvPr id="13" name="文本框 12"/>
          <p:cNvSpPr txBox="1"/>
          <p:nvPr/>
        </p:nvSpPr>
        <p:spPr>
          <a:xfrm>
            <a:off x="6976745" y="3390900"/>
            <a:ext cx="4362450" cy="922020"/>
          </a:xfrm>
          <a:prstGeom prst="rect">
            <a:avLst/>
          </a:prstGeom>
          <a:noFill/>
          <a:ln w="9525">
            <a:noFill/>
          </a:ln>
        </p:spPr>
        <p:txBody>
          <a:bodyPr wrap="square">
            <a:spAutoFit/>
          </a:bodyPr>
          <a:p>
            <a:pPr indent="0"/>
            <a:r>
              <a:rPr lang="en-US" b="0">
                <a:latin typeface="Arial" panose="020B0604020202020204" pitchFamily="34" charset="0"/>
                <a:ea typeface="宋体" panose="02010600030101010101" pitchFamily="2" charset="-122"/>
              </a:rPr>
              <a:t>2.Beers of different levels, brands and tastes can be launched to compete with different groups of customers.</a:t>
            </a:r>
            <a:endParaRPr lang="en-US" altLang="en-US" b="0">
              <a:latin typeface="Arial" panose="020B0604020202020204" pitchFamily="34" charset="0"/>
              <a:ea typeface="宋体" panose="02010600030101010101" pitchFamily="2" charset="-122"/>
            </a:endParaRPr>
          </a:p>
        </p:txBody>
      </p:sp>
      <p:sp>
        <p:nvSpPr>
          <p:cNvPr id="15" name="文本框 14"/>
          <p:cNvSpPr txBox="1"/>
          <p:nvPr/>
        </p:nvSpPr>
        <p:spPr>
          <a:xfrm>
            <a:off x="6976745" y="4312920"/>
            <a:ext cx="4659630" cy="1753235"/>
          </a:xfrm>
          <a:prstGeom prst="rect">
            <a:avLst/>
          </a:prstGeom>
          <a:noFill/>
          <a:ln w="9525">
            <a:noFill/>
          </a:ln>
        </p:spPr>
        <p:txBody>
          <a:bodyPr wrap="square">
            <a:spAutoFit/>
          </a:bodyPr>
          <a:p>
            <a:pPr indent="0"/>
            <a:r>
              <a:rPr lang="en-US" b="0">
                <a:latin typeface="Arial" panose="020B0604020202020204" pitchFamily="34" charset="0"/>
                <a:ea typeface="宋体" panose="02010600030101010101" pitchFamily="2" charset="-122"/>
              </a:rPr>
              <a:t>3.Most industries are affected by the economic downturn in china. The investment in overseas market expansion and e-commerce is too large in the early stage, and the short-term rate of return is low.</a:t>
            </a:r>
            <a:endParaRPr lang="en-US" altLang="en-US" b="0">
              <a:latin typeface="Arial" panose="020B0604020202020204" pitchFamily="34" charset="0"/>
              <a:ea typeface="宋体" panose="02010600030101010101" pitchFamily="2" charset="-122"/>
            </a:endParaRPr>
          </a:p>
        </p:txBody>
      </p:sp>
      <p:sp>
        <p:nvSpPr>
          <p:cNvPr id="17" name="椭圆 16"/>
          <p:cNvSpPr/>
          <p:nvPr/>
        </p:nvSpPr>
        <p:spPr>
          <a:xfrm>
            <a:off x="11339195" y="2223135"/>
            <a:ext cx="757555" cy="6286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US" altLang="zh-CN"/>
              <a:t>5</a:t>
            </a:r>
            <a:endParaRPr lang="en-US" altLang="zh-CN"/>
          </a:p>
        </p:txBody>
      </p:sp>
      <p:sp>
        <p:nvSpPr>
          <p:cNvPr id="18" name="椭圆 17"/>
          <p:cNvSpPr/>
          <p:nvPr>
            <p:custDataLst>
              <p:tags r:id="rId7"/>
            </p:custDataLst>
          </p:nvPr>
        </p:nvSpPr>
        <p:spPr>
          <a:xfrm>
            <a:off x="11339195" y="3543300"/>
            <a:ext cx="757555" cy="6286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US" altLang="zh-CN"/>
              <a:t>7</a:t>
            </a:r>
            <a:endParaRPr lang="en-US" altLang="zh-CN"/>
          </a:p>
        </p:txBody>
      </p:sp>
      <p:sp>
        <p:nvSpPr>
          <p:cNvPr id="19" name="椭圆 18"/>
          <p:cNvSpPr/>
          <p:nvPr>
            <p:custDataLst>
              <p:tags r:id="rId8"/>
            </p:custDataLst>
          </p:nvPr>
        </p:nvSpPr>
        <p:spPr>
          <a:xfrm>
            <a:off x="11339195" y="4703445"/>
            <a:ext cx="757555" cy="6286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US" altLang="zh-CN"/>
              <a:t>6</a:t>
            </a:r>
            <a:endParaRPr lang="en-US" altLang="zh-CN"/>
          </a:p>
        </p:txBody>
      </p:sp>
      <p:sp>
        <p:nvSpPr>
          <p:cNvPr id="20" name="矩形 19"/>
          <p:cNvSpPr/>
          <p:nvPr/>
        </p:nvSpPr>
        <p:spPr>
          <a:xfrm>
            <a:off x="7585710" y="6186805"/>
            <a:ext cx="2098675" cy="5359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US" altLang="zh-CN"/>
              <a:t>total=18</a:t>
            </a:r>
            <a:endParaRPr lang="en-US" altLang="zh-CN"/>
          </a:p>
        </p:txBody>
      </p:sp>
      <p:sp>
        <p:nvSpPr>
          <p:cNvPr id="22" name="文本框 21"/>
          <p:cNvSpPr txBox="1"/>
          <p:nvPr/>
        </p:nvSpPr>
        <p:spPr>
          <a:xfrm>
            <a:off x="681990" y="1931035"/>
            <a:ext cx="4827905" cy="1753235"/>
          </a:xfrm>
          <a:prstGeom prst="rect">
            <a:avLst/>
          </a:prstGeom>
          <a:noFill/>
          <a:ln w="9525">
            <a:noFill/>
          </a:ln>
        </p:spPr>
        <p:txBody>
          <a:bodyPr wrap="square">
            <a:spAutoFit/>
          </a:bodyPr>
          <a:p>
            <a:pPr indent="0"/>
            <a:r>
              <a:rPr lang="en-US" b="0">
                <a:latin typeface="Arial" panose="020B0604020202020204" pitchFamily="34" charset="0"/>
                <a:ea typeface="宋体" panose="02010600030101010101" pitchFamily="2" charset="-122"/>
              </a:rPr>
              <a:t>1.Product tastes are different. Because the operation and management cannot be unified due to a large number of mergers, and the differences in devices, technology and other aspects lead to the lack of uniformity in the taste of goods</a:t>
            </a:r>
            <a:endParaRPr lang="en-US" altLang="en-US" b="0">
              <a:latin typeface="Arial" panose="020B0604020202020204" pitchFamily="34" charset="0"/>
              <a:ea typeface="宋体" panose="02010600030101010101" pitchFamily="2" charset="-122"/>
            </a:endParaRPr>
          </a:p>
        </p:txBody>
      </p:sp>
      <p:sp>
        <p:nvSpPr>
          <p:cNvPr id="23" name="文本框 22"/>
          <p:cNvSpPr txBox="1"/>
          <p:nvPr/>
        </p:nvSpPr>
        <p:spPr>
          <a:xfrm>
            <a:off x="681990" y="3578860"/>
            <a:ext cx="4966335" cy="1753235"/>
          </a:xfrm>
          <a:prstGeom prst="rect">
            <a:avLst/>
          </a:prstGeom>
          <a:noFill/>
          <a:ln w="9525">
            <a:noFill/>
          </a:ln>
        </p:spPr>
        <p:txBody>
          <a:bodyPr wrap="square">
            <a:spAutoFit/>
          </a:bodyPr>
          <a:p>
            <a:pPr indent="0"/>
            <a:r>
              <a:rPr lang="en-US" b="0">
                <a:latin typeface="Arial" panose="020B0604020202020204" pitchFamily="34" charset="0"/>
                <a:ea typeface="宋体" panose="02010600030101010101" pitchFamily="2" charset="-122"/>
              </a:rPr>
              <a:t>2.Consumer group is an important factor affecting beer sales. Beer is a Fast moving consumer goods, which are mainly consumed by young people, who like to try different brands and tastes. With the intensification of population aging, the market may shrink.</a:t>
            </a:r>
            <a:endParaRPr lang="en-US" altLang="en-US" b="0">
              <a:latin typeface="Arial" panose="020B0604020202020204" pitchFamily="34" charset="0"/>
              <a:ea typeface="宋体" panose="02010600030101010101" pitchFamily="2" charset="-122"/>
            </a:endParaRPr>
          </a:p>
        </p:txBody>
      </p:sp>
      <p:sp>
        <p:nvSpPr>
          <p:cNvPr id="24" name="文本框 23"/>
          <p:cNvSpPr txBox="1"/>
          <p:nvPr/>
        </p:nvSpPr>
        <p:spPr>
          <a:xfrm>
            <a:off x="757555" y="5264785"/>
            <a:ext cx="4845685" cy="922020"/>
          </a:xfrm>
          <a:prstGeom prst="rect">
            <a:avLst/>
          </a:prstGeom>
          <a:noFill/>
          <a:ln w="9525">
            <a:noFill/>
          </a:ln>
        </p:spPr>
        <p:txBody>
          <a:bodyPr wrap="square">
            <a:spAutoFit/>
          </a:bodyPr>
          <a:p>
            <a:pPr indent="0"/>
            <a:r>
              <a:rPr lang="en-US" b="0">
                <a:latin typeface="Arial" panose="020B0604020202020204" pitchFamily="34" charset="0"/>
                <a:ea typeface="宋体" panose="02010600030101010101" pitchFamily="2" charset="-122"/>
              </a:rPr>
              <a:t> 3.Impact of the COVID-19,China's economy is in a state of decline, and sales and profits may decline in the next few years. </a:t>
            </a:r>
            <a:endParaRPr lang="en-US" altLang="en-US" b="0">
              <a:latin typeface="Arial" panose="020B0604020202020204" pitchFamily="34" charset="0"/>
              <a:ea typeface="宋体" panose="02010600030101010101" pitchFamily="2" charset="-122"/>
            </a:endParaRPr>
          </a:p>
        </p:txBody>
      </p:sp>
      <p:sp>
        <p:nvSpPr>
          <p:cNvPr id="25" name="椭圆 24"/>
          <p:cNvSpPr/>
          <p:nvPr>
            <p:custDataLst>
              <p:tags r:id="rId9"/>
            </p:custDataLst>
          </p:nvPr>
        </p:nvSpPr>
        <p:spPr>
          <a:xfrm>
            <a:off x="0" y="2165985"/>
            <a:ext cx="757555" cy="6286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US" altLang="zh-CN"/>
              <a:t>8</a:t>
            </a:r>
            <a:endParaRPr lang="en-US" altLang="zh-CN"/>
          </a:p>
        </p:txBody>
      </p:sp>
      <p:sp>
        <p:nvSpPr>
          <p:cNvPr id="26" name="椭圆 25"/>
          <p:cNvSpPr/>
          <p:nvPr>
            <p:custDataLst>
              <p:tags r:id="rId10"/>
            </p:custDataLst>
          </p:nvPr>
        </p:nvSpPr>
        <p:spPr>
          <a:xfrm>
            <a:off x="0" y="4033520"/>
            <a:ext cx="757555" cy="6286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US" altLang="zh-CN"/>
              <a:t>8</a:t>
            </a:r>
            <a:endParaRPr lang="en-US" altLang="zh-CN"/>
          </a:p>
        </p:txBody>
      </p:sp>
      <p:sp>
        <p:nvSpPr>
          <p:cNvPr id="27" name="椭圆 26"/>
          <p:cNvSpPr/>
          <p:nvPr>
            <p:custDataLst>
              <p:tags r:id="rId11"/>
            </p:custDataLst>
          </p:nvPr>
        </p:nvSpPr>
        <p:spPr>
          <a:xfrm>
            <a:off x="64135" y="5437505"/>
            <a:ext cx="757555" cy="6286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US" altLang="zh-CN"/>
              <a:t>5</a:t>
            </a:r>
            <a:endParaRPr lang="en-US" altLang="zh-CN"/>
          </a:p>
        </p:txBody>
      </p:sp>
      <p:sp>
        <p:nvSpPr>
          <p:cNvPr id="28" name="矩形 27"/>
          <p:cNvSpPr/>
          <p:nvPr>
            <p:custDataLst>
              <p:tags r:id="rId12"/>
            </p:custDataLst>
          </p:nvPr>
        </p:nvSpPr>
        <p:spPr>
          <a:xfrm>
            <a:off x="2589530" y="6304915"/>
            <a:ext cx="2098675" cy="5359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US" altLang="zh-CN"/>
              <a:t>total=21</a:t>
            </a:r>
            <a:endParaRPr lang="en-US" altLang="zh-CN"/>
          </a:p>
        </p:txBody>
      </p:sp>
    </p:spTree>
    <p:custDataLst>
      <p:tags r:id="rId13"/>
    </p:custDataLst>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2" name="组合 5"/>
          <p:cNvGrpSpPr/>
          <p:nvPr userDrawn="1">
            <p:custDataLst>
              <p:tags r:id="rId1"/>
            </p:custDataLst>
          </p:nvPr>
        </p:nvGrpSpPr>
        <p:grpSpPr>
          <a:xfrm>
            <a:off x="9925572" y="6248305"/>
            <a:ext cx="1596547" cy="474611"/>
            <a:chOff x="10308053" y="191367"/>
            <a:chExt cx="1596547" cy="474611"/>
          </a:xfrm>
        </p:grpSpPr>
        <p:sp>
          <p:nvSpPr>
            <p:cNvPr id="13" name="菱形 6"/>
            <p:cNvSpPr/>
            <p:nvPr userDrawn="1">
              <p:custDataLst>
                <p:tags r:id="rId2"/>
              </p:custDataLst>
            </p:nvPr>
          </p:nvSpPr>
          <p:spPr>
            <a:xfrm rot="5400000">
              <a:off x="11443575" y="191367"/>
              <a:ext cx="461025" cy="461025"/>
            </a:xfrm>
            <a:prstGeom prst="diamond">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cs typeface="微软雅黑" panose="020B0503020204020204" charset="-122"/>
              </a:endParaRPr>
            </a:p>
          </p:txBody>
        </p:sp>
        <p:sp>
          <p:nvSpPr>
            <p:cNvPr id="15" name="菱形 7"/>
            <p:cNvSpPr/>
            <p:nvPr userDrawn="1">
              <p:custDataLst>
                <p:tags r:id="rId3"/>
              </p:custDataLst>
            </p:nvPr>
          </p:nvSpPr>
          <p:spPr>
            <a:xfrm rot="5400000">
              <a:off x="10875814" y="204953"/>
              <a:ext cx="461025" cy="461025"/>
            </a:xfrm>
            <a:prstGeom prst="diamon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cs typeface="微软雅黑" panose="020B0503020204020204" charset="-122"/>
              </a:endParaRPr>
            </a:p>
          </p:txBody>
        </p:sp>
        <p:sp>
          <p:nvSpPr>
            <p:cNvPr id="17" name="菱形 8"/>
            <p:cNvSpPr/>
            <p:nvPr userDrawn="1">
              <p:custDataLst>
                <p:tags r:id="rId4"/>
              </p:custDataLst>
            </p:nvPr>
          </p:nvSpPr>
          <p:spPr>
            <a:xfrm rot="5400000">
              <a:off x="10308053" y="204953"/>
              <a:ext cx="461025" cy="461025"/>
            </a:xfrm>
            <a:prstGeom prst="diamond">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cs typeface="微软雅黑" panose="020B0503020204020204" charset="-122"/>
              </a:endParaRPr>
            </a:p>
          </p:txBody>
        </p:sp>
      </p:grpSp>
      <p:cxnSp>
        <p:nvCxnSpPr>
          <p:cNvPr id="5" name="直接连接符 2"/>
          <p:cNvCxnSpPr/>
          <p:nvPr>
            <p:custDataLst>
              <p:tags r:id="rId5"/>
            </p:custDataLst>
          </p:nvPr>
        </p:nvCxnSpPr>
        <p:spPr>
          <a:xfrm>
            <a:off x="457204" y="914407"/>
            <a:ext cx="11277690" cy="12700"/>
          </a:xfrm>
          <a:prstGeom prst="line">
            <a:avLst/>
          </a:prstGeom>
          <a:ln w="31750">
            <a:solidFill>
              <a:schemeClr val="accent1"/>
            </a:solidFill>
          </a:ln>
        </p:spPr>
        <p:style>
          <a:lnRef idx="1">
            <a:schemeClr val="dk1"/>
          </a:lnRef>
          <a:fillRef idx="0">
            <a:schemeClr val="dk1"/>
          </a:fillRef>
          <a:effectRef idx="0">
            <a:schemeClr val="dk1"/>
          </a:effectRef>
          <a:fontRef idx="minor">
            <a:schemeClr val="tx1"/>
          </a:fontRef>
        </p:style>
      </p:cxnSp>
      <p:sp>
        <p:nvSpPr>
          <p:cNvPr id="7" name="文本框 6"/>
          <p:cNvSpPr txBox="1"/>
          <p:nvPr>
            <p:custDataLst>
              <p:tags r:id="rId6"/>
            </p:custDataLst>
          </p:nvPr>
        </p:nvSpPr>
        <p:spPr>
          <a:xfrm>
            <a:off x="457204" y="152401"/>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a:lnSpc>
                <a:spcPct val="120000"/>
              </a:lnSpc>
              <a:defRPr sz="3600" b="1">
                <a:solidFill>
                  <a:srgbClr val="FFFFFF"/>
                </a:solidFill>
                <a:latin typeface="微软雅黑" panose="020B0503020204020204" charset="-122"/>
                <a:ea typeface="微软雅黑" panose="020B0503020204020204" charset="-122"/>
                <a:cs typeface="微软雅黑" panose="020B0503020204020204" charset="-122"/>
              </a:defRPr>
            </a:lvl1pPr>
          </a:lstStyle>
          <a:p>
            <a:pPr marL="0" indent="0" algn="l">
              <a:lnSpc>
                <a:spcPct val="100000"/>
              </a:lnSpc>
              <a:spcBef>
                <a:spcPts val="0"/>
              </a:spcBef>
              <a:spcAft>
                <a:spcPts val="0"/>
              </a:spcAft>
              <a:buSzPct val="100000"/>
              <a:buNone/>
            </a:pPr>
            <a:r>
              <a:rPr lang="en-US" altLang="zh-CN" sz="3200" spc="240" dirty="0" err="1">
                <a:solidFill>
                  <a:schemeClr val="accent1"/>
                </a:solidFill>
                <a:latin typeface="微软雅黑" panose="020B0503020204020204" charset="-122"/>
                <a:cs typeface="微软雅黑" panose="020B0503020204020204" charset="-122"/>
                <a:sym typeface="+mn-ea"/>
              </a:rPr>
              <a:t>Summary</a:t>
            </a:r>
            <a:endParaRPr lang="en-US" altLang="zh-CN" sz="3200" spc="240" dirty="0" err="1">
              <a:solidFill>
                <a:schemeClr val="accent1"/>
              </a:solidFill>
              <a:latin typeface="微软雅黑" panose="020B0503020204020204" charset="-122"/>
              <a:cs typeface="微软雅黑" panose="020B0503020204020204" charset="-122"/>
              <a:sym typeface="+mn-ea"/>
            </a:endParaRPr>
          </a:p>
        </p:txBody>
      </p:sp>
      <p:sp>
        <p:nvSpPr>
          <p:cNvPr id="6" name="矩形 1"/>
          <p:cNvSpPr/>
          <p:nvPr userDrawn="1">
            <p:custDataLst>
              <p:tags r:id="rId7"/>
            </p:custDataLst>
          </p:nvPr>
        </p:nvSpPr>
        <p:spPr>
          <a:xfrm>
            <a:off x="1143000" y="1034415"/>
            <a:ext cx="9906000" cy="5121275"/>
          </a:xfrm>
          <a:prstGeom prst="rect">
            <a:avLst/>
          </a:prstGeom>
          <a:solidFill>
            <a:schemeClr val="lt2">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ea typeface="微软雅黑" panose="020B0503020204020204" charset="-122"/>
              <a:cs typeface="微软雅黑" panose="020B0503020204020204" charset="-122"/>
            </a:endParaRPr>
          </a:p>
        </p:txBody>
      </p:sp>
      <p:pic>
        <p:nvPicPr>
          <p:cNvPr id="8" name="图片 3"/>
          <p:cNvPicPr>
            <a:picLocks noChangeAspect="1"/>
          </p:cNvPicPr>
          <p:nvPr>
            <p:custDataLst>
              <p:tags r:id="rId8"/>
            </p:custDataLst>
          </p:nvPr>
        </p:nvPicPr>
        <p:blipFill rotWithShape="1">
          <a:blip r:embed="rId9"/>
          <a:srcRect t="31300" b="31300"/>
          <a:stretch>
            <a:fillRect/>
          </a:stretch>
        </p:blipFill>
        <p:spPr>
          <a:xfrm>
            <a:off x="1439725" y="1151843"/>
            <a:ext cx="9367159" cy="2277264"/>
          </a:xfrm>
          <a:custGeom>
            <a:avLst/>
            <a:gdLst/>
            <a:ahLst/>
            <a:cxnLst>
              <a:cxn ang="3">
                <a:pos x="hc" y="t"/>
              </a:cxn>
              <a:cxn ang="cd2">
                <a:pos x="l" y="vc"/>
              </a:cxn>
              <a:cxn ang="cd4">
                <a:pos x="hc" y="b"/>
              </a:cxn>
              <a:cxn ang="0">
                <a:pos x="r" y="vc"/>
              </a:cxn>
            </a:cxnLst>
            <a:rect l="l" t="t" r="r" b="b"/>
            <a:pathLst>
              <a:path w="12480" h="3120">
                <a:moveTo>
                  <a:pt x="0" y="0"/>
                </a:moveTo>
                <a:lnTo>
                  <a:pt x="12480" y="0"/>
                </a:lnTo>
                <a:lnTo>
                  <a:pt x="12480" y="3120"/>
                </a:lnTo>
                <a:lnTo>
                  <a:pt x="0" y="3120"/>
                </a:lnTo>
                <a:lnTo>
                  <a:pt x="0" y="0"/>
                </a:lnTo>
                <a:close/>
              </a:path>
            </a:pathLst>
          </a:custGeom>
        </p:spPr>
      </p:pic>
      <p:sp>
        <p:nvSpPr>
          <p:cNvPr id="11" name="Title 6"/>
          <p:cNvSpPr txBox="1"/>
          <p:nvPr>
            <p:custDataLst>
              <p:tags r:id="rId10"/>
            </p:custDataLst>
          </p:nvPr>
        </p:nvSpPr>
        <p:spPr>
          <a:xfrm>
            <a:off x="1439545" y="3806190"/>
            <a:ext cx="9366885" cy="2165985"/>
          </a:xfrm>
          <a:prstGeom prst="rect">
            <a:avLst/>
          </a:prstGeom>
          <a:noFill/>
          <a:ln w="3175">
            <a:noFill/>
            <a:prstDash val="dash"/>
          </a:ln>
        </p:spPr>
        <p:txBody>
          <a:bodyPr wrap="square" lIns="63500" tIns="25400" rIns="63500" bIns="25400" anchor="t" anchorCtr="0">
            <a:normAutofit fontScale="90000"/>
          </a:bodyPr>
          <a:lstStyle>
            <a:lvl1pPr algn="l" defTabSz="913765" rtl="0" eaLnBrk="1" latinLnBrk="0" hangingPunct="1">
              <a:lnSpc>
                <a:spcPct val="90000"/>
              </a:lnSpc>
              <a:spcBef>
                <a:spcPct val="0"/>
              </a:spcBef>
              <a:buNone/>
              <a:defRPr lang="en-US" sz="2745" b="0" kern="1200" cap="none" spc="-49" baseline="0" dirty="0" smtClean="0">
                <a:ln w="3175">
                  <a:noFill/>
                </a:ln>
                <a:solidFill>
                  <a:schemeClr val="tx1"/>
                </a:solidFill>
                <a:effectLst/>
                <a:latin typeface="+mj-lt"/>
                <a:ea typeface="+mn-ea"/>
                <a:cs typeface="Segoe UI" panose="020B0502040204020203" pitchFamily="34" charset="0"/>
              </a:defRPr>
            </a:lvl1pPr>
          </a:lstStyle>
          <a:p>
            <a:pPr marL="0" lvl="0" indent="-285750" algn="l" fontAlgn="ctr">
              <a:lnSpc>
                <a:spcPct val="130000"/>
              </a:lnSpc>
              <a:spcBef>
                <a:spcPts val="1000"/>
              </a:spcBef>
              <a:spcAft>
                <a:spcPts val="0"/>
              </a:spcAft>
              <a:buSzPct val="100000"/>
              <a:buFont typeface="Wingdings" panose="05000000000000000000" charset="0"/>
              <a:buNone/>
            </a:pPr>
            <a:r>
              <a:rPr lang="en-US" sz="1800" spc="100">
                <a:ln w="3175">
                  <a:noFill/>
                  <a:prstDash val="dash"/>
                </a:ln>
                <a:solidFill>
                  <a:schemeClr val="dk1">
                    <a:lumMod val="75000"/>
                    <a:lumOff val="25000"/>
                  </a:schemeClr>
                </a:solidFill>
                <a:uFillTx/>
                <a:latin typeface="Arial" panose="020B0604020202020204" pitchFamily="34" charset="0"/>
                <a:ea typeface="微软雅黑" panose="020B0503020204020204" charset="-122"/>
                <a:cs typeface="Arial" panose="020B0604020202020204" pitchFamily="34" charset="0"/>
              </a:rPr>
              <a:t>With the normalization management of COVID-19, retaliatory consumption has emerged. Wine culture has a deep position in China. It can increase the Cost input in nightclubs, bars and other places where young people gather.If the consumption of young people cannot be grasped, the development of Tsingtao Beer will be affected in the future.</a:t>
            </a:r>
            <a:endParaRPr lang="en-US" sz="1800" spc="100">
              <a:ln w="3175">
                <a:noFill/>
                <a:prstDash val="dash"/>
              </a:ln>
              <a:solidFill>
                <a:schemeClr val="dk1">
                  <a:lumMod val="75000"/>
                  <a:lumOff val="25000"/>
                </a:schemeClr>
              </a:solidFill>
              <a:uFillTx/>
              <a:latin typeface="Arial" panose="020B0604020202020204" pitchFamily="34" charset="0"/>
              <a:ea typeface="微软雅黑" panose="020B0503020204020204" charset="-122"/>
              <a:cs typeface="Arial" panose="020B0604020202020204" pitchFamily="34" charset="0"/>
            </a:endParaRPr>
          </a:p>
          <a:p>
            <a:pPr marL="0" lvl="0" indent="-285750" algn="l" fontAlgn="ctr">
              <a:lnSpc>
                <a:spcPct val="130000"/>
              </a:lnSpc>
              <a:spcBef>
                <a:spcPts val="1000"/>
              </a:spcBef>
              <a:spcAft>
                <a:spcPts val="0"/>
              </a:spcAft>
              <a:buSzPct val="100000"/>
              <a:buFont typeface="Wingdings" panose="05000000000000000000" charset="0"/>
              <a:buNone/>
            </a:pPr>
            <a:r>
              <a:rPr lang="en-US" sz="1800" spc="100">
                <a:ln w="3175">
                  <a:noFill/>
                  <a:prstDash val="dash"/>
                </a:ln>
                <a:solidFill>
                  <a:schemeClr val="dk1">
                    <a:lumMod val="75000"/>
                    <a:lumOff val="25000"/>
                  </a:schemeClr>
                </a:solidFill>
                <a:uFillTx/>
                <a:latin typeface="Arial" panose="020B0604020202020204" pitchFamily="34" charset="0"/>
                <a:ea typeface="微软雅黑" panose="020B0503020204020204" charset="-122"/>
                <a:cs typeface="Arial" panose="020B0604020202020204" pitchFamily="34" charset="0"/>
              </a:rPr>
              <a:t>At present, Tsingtao Beer has done everything in place, but it will be too late to find the need for change. Therefore, change is imperative.</a:t>
            </a:r>
            <a:endParaRPr lang="en-US" sz="1800" spc="100">
              <a:ln w="3175">
                <a:noFill/>
                <a:prstDash val="dash"/>
              </a:ln>
              <a:solidFill>
                <a:schemeClr val="dk1">
                  <a:lumMod val="75000"/>
                  <a:lumOff val="25000"/>
                </a:schemeClr>
              </a:solidFill>
              <a:uFillTx/>
              <a:latin typeface="Arial" panose="020B0604020202020204" pitchFamily="34" charset="0"/>
              <a:ea typeface="微软雅黑" panose="020B0503020204020204" charset="-122"/>
              <a:cs typeface="Arial" panose="020B0604020202020204" pitchFamily="34" charset="0"/>
            </a:endParaRPr>
          </a:p>
        </p:txBody>
      </p:sp>
      <p:sp>
        <p:nvSpPr>
          <p:cNvPr id="2" name="灯片编号占位符 1"/>
          <p:cNvSpPr>
            <a:spLocks noGrp="1"/>
          </p:cNvSpPr>
          <p:nvPr>
            <p:ph type="sldNum" sz="quarter" idx="12"/>
          </p:nvPr>
        </p:nvSpPr>
        <p:spPr/>
        <p:txBody>
          <a:bodyPr/>
          <a:p>
            <a:fld id="{49AE70B2-8BF9-45C0-BB95-33D1B9D3A854}" type="slidenum">
              <a:rPr lang="zh-CN" altLang="en-US" smtClean="0"/>
            </a:fld>
            <a:endParaRPr lang="zh-CN" altLang="en-US"/>
          </a:p>
        </p:txBody>
      </p:sp>
    </p:spTree>
    <p:custDataLst>
      <p:tags r:id="rId11"/>
    </p:custDataLst>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标题 7"/>
          <p:cNvSpPr>
            <a:spLocks noGrp="1"/>
          </p:cNvSpPr>
          <p:nvPr>
            <p:ph type="title"/>
            <p:custDataLst>
              <p:tags r:id="rId1"/>
            </p:custDataLst>
          </p:nvPr>
        </p:nvSpPr>
        <p:spPr/>
        <p:txBody>
          <a:bodyPr>
            <a:normAutofit fontScale="90000"/>
          </a:bodyPr>
          <a:lstStyle/>
          <a:p>
            <a:r>
              <a:rPr lang="en-US" altLang="zh-CN" dirty="0">
                <a:solidFill>
                  <a:schemeClr val="dk1">
                    <a:lumMod val="85000"/>
                    <a:lumOff val="15000"/>
                  </a:schemeClr>
                </a:solidFill>
              </a:rPr>
              <a:t>THANKS</a:t>
            </a:r>
            <a:endParaRPr lang="en-US" altLang="zh-CN" dirty="0">
              <a:solidFill>
                <a:schemeClr val="dk1">
                  <a:lumMod val="85000"/>
                  <a:lumOff val="15000"/>
                </a:schemeClr>
              </a:solidFill>
            </a:endParaRPr>
          </a:p>
        </p:txBody>
      </p:sp>
      <p:sp>
        <p:nvSpPr>
          <p:cNvPr id="2" name="灯片编号占位符 1"/>
          <p:cNvSpPr>
            <a:spLocks noGrp="1"/>
          </p:cNvSpPr>
          <p:nvPr>
            <p:ph type="sldNum" sz="quarter" idx="12"/>
          </p:nvPr>
        </p:nvSpPr>
        <p:spPr/>
        <p:txBody>
          <a:bodyPr/>
          <a:p>
            <a:fld id="{49AE70B2-8BF9-45C0-BB95-33D1B9D3A854}" type="slidenum">
              <a:rPr lang="zh-CN" altLang="en-US" smtClean="0"/>
            </a:fld>
            <a:endParaRPr lang="zh-CN" altLang="en-US"/>
          </a:p>
        </p:txBody>
      </p:sp>
    </p:spTree>
    <p:custDataLst>
      <p:tags r:id="rId2"/>
    </p:custDataLst>
  </p:cSld>
  <p:clrMapOvr>
    <a:masterClrMapping/>
  </p:clrMapOvr>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y"/>
  <p:tag name="KSO_WM_UNIT_INDEX" val="1"/>
  <p:tag name="KSO_WM_UNIT_ID" val="_1*y*1"/>
  <p:tag name="KSO_WM_UNIT_BK_DARK_LIGHT" val="2"/>
  <p:tag name="KSO_WM_UNIT_LAYERLEVEL" val="1"/>
  <p:tag name="KSO_WM_TAG_VERSION" val="1.0"/>
  <p:tag name="KSO_WM_BEAUTIFY_FLAG" val="#wm#"/>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y"/>
  <p:tag name="KSO_WM_UNIT_INDEX" val="5"/>
  <p:tag name="KSO_WM_UNIT_ID" val="_1*y*5"/>
  <p:tag name="KSO_WM_UNIT_LAYERLEVEL" val="1"/>
  <p:tag name="KSO_WM_TAG_VERSION" val="1.0"/>
  <p:tag name="KSO_WM_BEAUTIFY_FLAG" val="#wm#"/>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y"/>
  <p:tag name="KSO_WM_UNIT_INDEX" val="2"/>
  <p:tag name="KSO_WM_UNIT_ID" val="_1*y*2"/>
  <p:tag name="KSO_WM_UNIT_LAYERLEVEL" val="1"/>
  <p:tag name="KSO_WM_TAG_VERSION" val="1.0"/>
  <p:tag name="KSO_WM_BEAUTIFY_FLAG" val="#wm#"/>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y"/>
  <p:tag name="KSO_WM_UNIT_INDEX" val="4"/>
  <p:tag name="KSO_WM_UNIT_ID" val="_1*y*4"/>
  <p:tag name="KSO_WM_UNIT_LAYERLEVEL" val="1"/>
  <p:tag name="KSO_WM_TAG_VERSION" val="1.0"/>
  <p:tag name="KSO_WM_BEAUTIFY_FLAG" val="#wm#"/>
</p:tagLst>
</file>

<file path=ppt/tags/tag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y"/>
  <p:tag name="KSO_WM_UNIT_INDEX" val="3"/>
  <p:tag name="KSO_WM_UNIT_ID" val="_1*y*3"/>
  <p:tag name="KSO_WM_UNIT_LAYERLEVEL" val="1"/>
  <p:tag name="KSO_WM_TAG_VERSION" val="1.0"/>
  <p:tag name="KSO_WM_BEAUTIFY_FLAG" val="#wm#"/>
</p:tagLst>
</file>

<file path=ppt/tags/tag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5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5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5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5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5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5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5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5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5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5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6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6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6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6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6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6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6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6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6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6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7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7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7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7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7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7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7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7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7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7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8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8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8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8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8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8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8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8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8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8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9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9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9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9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94.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Lst>
</file>

<file path=ppt/tags/tag95.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Lst>
</file>

<file path=ppt/tags/tag96.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Lst>
</file>

<file path=ppt/tags/tag97.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Lst>
</file>

<file path=ppt/tags/tag98.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Lst>
</file>

<file path=ppt/tags/tag99.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Lst>
</file>

<file path=ppt/tags/tag100.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Lst>
</file>

<file path=ppt/tags/tag101.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Lst>
</file>

<file path=ppt/tags/tag102.xml><?xml version="1.0" encoding="utf-8"?>
<p:tagLst xmlns:p="http://schemas.openxmlformats.org/presentationml/2006/main">
  <p:tag name="KSO_WM_SLIDE_BACKGROUND_TYPE" val="frame"/>
  <p:tag name="KSO_WM_SLIDE_BK_DARK_LIGHT" val="2"/>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3*i*1"/>
  <p:tag name="KSO_WM_UNIT_BK_DARK_LIGHT" val="2"/>
  <p:tag name="KSO_WM_UNIT_LAYERLEVEL" val="1"/>
  <p:tag name="KSO_WM_TAG_VERSION" val="1.0"/>
  <p:tag name="KSO_WM_BEAUTIFY_FLAG" val="#wm#"/>
</p:tagLst>
</file>

<file path=ppt/tags/tag103.xml><?xml version="1.0" encoding="utf-8"?>
<p:tagLst xmlns:p="http://schemas.openxmlformats.org/presentationml/2006/main">
  <p:tag name="KSO_WM_SLIDE_BACKGROUND_TYPE" val="frame"/>
  <p:tag name="KSO_WM_SLIDE_BK_DARK_LIGHT" val="2"/>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104.xml><?xml version="1.0" encoding="utf-8"?>
<p:tagLst xmlns:p="http://schemas.openxmlformats.org/presentationml/2006/main">
  <p:tag name="KSO_WM_SLIDE_BACKGROUND_TYPE" val="frame"/>
  <p:tag name="KSO_WM_SLIDE_BK_DARK_LIGHT" val="2"/>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105.xml><?xml version="1.0" encoding="utf-8"?>
<p:tagLst xmlns:p="http://schemas.openxmlformats.org/presentationml/2006/main">
  <p:tag name="KSO_WM_SLIDE_BACKGROUND_TYPE" val="frame"/>
  <p:tag name="KSO_WM_SLIDE_BK_DARK_LIGHT" val="2"/>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106.xml><?xml version="1.0" encoding="utf-8"?>
<p:tagLst xmlns:p="http://schemas.openxmlformats.org/presentationml/2006/main">
  <p:tag name="KSO_WM_SLIDE_BACKGROUND_TYPE" val="frame"/>
  <p:tag name="KSO_WM_SLIDE_BK_DARK_LIGHT" val="2"/>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107.xml><?xml version="1.0" encoding="utf-8"?>
<p:tagLst xmlns:p="http://schemas.openxmlformats.org/presentationml/2006/main">
  <p:tag name="KSO_WM_SLIDE_BACKGROUND_TYPE" val="frame"/>
  <p:tag name="KSO_WM_SLIDE_BK_DARK_LIGHT" val="2"/>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108.xml><?xml version="1.0" encoding="utf-8"?>
<p:tagLst xmlns:p="http://schemas.openxmlformats.org/presentationml/2006/main">
  <p:tag name="KSO_WM_SLIDE_BACKGROUND_TYPE" val="frame"/>
  <p:tag name="KSO_WM_SLIDE_BK_DARK_LIGHT" val="2"/>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109.xml><?xml version="1.0" encoding="utf-8"?>
<p:tagLst xmlns:p="http://schemas.openxmlformats.org/presentationml/2006/main">
  <p:tag name="KSO_WM_SLIDE_BACKGROUND_TYPE" val="frame"/>
  <p:tag name="KSO_WM_SLIDE_BK_DARK_LIGHT" val="2"/>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110.xml><?xml version="1.0" encoding="utf-8"?>
<p:tagLst xmlns:p="http://schemas.openxmlformats.org/presentationml/2006/main">
  <p:tag name="KSO_WM_SLIDE_BACKGROUND_TYPE" val="frame"/>
  <p:tag name="KSO_WM_SLIDE_BK_DARK_LIGHT" val="2"/>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111.xml><?xml version="1.0" encoding="utf-8"?>
<p:tagLst xmlns:p="http://schemas.openxmlformats.org/presentationml/2006/main">
  <p:tag name="KSO_WM_SLIDE_BACKGROUND_TYPE" val="frame"/>
  <p:tag name="KSO_WM_SLIDE_BK_DARK_LIGHT" val="2"/>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112.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113.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114.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115.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116.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4*i*1"/>
  <p:tag name="KSO_WM_UNIT_BK_DARK_LIGHT" val="2"/>
  <p:tag name="KSO_WM_UNIT_LAYERLEVEL" val="1"/>
  <p:tag name="KSO_WM_TAG_VERSION" val="1.0"/>
  <p:tag name="KSO_WM_BEAUTIFY_FLAG" val="#wm#"/>
</p:tagLst>
</file>

<file path=ppt/tags/tag117.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118.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119.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120.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121.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122.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123.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5*i*1"/>
  <p:tag name="KSO_WM_UNIT_BK_DARK_LIGHT" val="2"/>
  <p:tag name="KSO_WM_UNIT_LAYERLEVEL" val="1"/>
  <p:tag name="KSO_WM_TAG_VERSION" val="1.0"/>
  <p:tag name="KSO_WM_BEAUTIFY_FLAG" val="#wm#"/>
</p:tagLst>
</file>

<file path=ppt/tags/tag124.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125.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126.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127.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128.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129.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130.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131.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132.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133.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134.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135.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136.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137.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138.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139.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140.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141.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142.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6*i*1"/>
  <p:tag name="KSO_WM_UNIT_BK_DARK_LIGHT" val="2"/>
  <p:tag name="KSO_WM_UNIT_LAYERLEVEL" val="1"/>
  <p:tag name="KSO_WM_TAG_VERSION" val="1.0"/>
  <p:tag name="KSO_WM_BEAUTIFY_FLAG" val="#wm#"/>
</p:tagLst>
</file>

<file path=ppt/tags/tag143.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144.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145.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146.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147.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148.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149.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150.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151.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152.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153.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7*i*1"/>
  <p:tag name="KSO_WM_UNIT_BK_DARK_LIGHT" val="2"/>
  <p:tag name="KSO_WM_UNIT_LAYERLEVEL" val="1"/>
  <p:tag name="KSO_WM_TAG_VERSION" val="1.0"/>
  <p:tag name="KSO_WM_BEAUTIFY_FLAG" val="#wm#"/>
</p:tagLst>
</file>

<file path=ppt/tags/tag154.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155.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156.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157.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158.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159.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160.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161.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162.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8*i*1"/>
  <p:tag name="KSO_WM_UNIT_BK_DARK_LIGHT" val="2"/>
  <p:tag name="KSO_WM_UNIT_LAYERLEVEL" val="1"/>
  <p:tag name="KSO_WM_TAG_VERSION" val="1.0"/>
  <p:tag name="KSO_WM_BEAUTIFY_FLAG" val="#wm#"/>
</p:tagLst>
</file>

<file path=ppt/tags/tag163.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164.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165.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166.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167.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168.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169.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170.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171.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172.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173.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174.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175.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17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3617"/>
</p:tagLst>
</file>

<file path=ppt/tags/tag17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3617"/>
</p:tagLst>
</file>

<file path=ppt/tags/tag17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7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8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81.xml><?xml version="1.0" encoding="utf-8"?>
<p:tagLst xmlns:p="http://schemas.openxmlformats.org/presentationml/2006/main">
  <p:tag name="KSO_WM_TEMPLATE_THUMBS_INDEX" val="1、4、9、10、11、16、20、22、24、27"/>
  <p:tag name="KSO_WM_TEMPLATE_SUBCATEGORY" val="17"/>
  <p:tag name="KSO_WM_TEMPLATE_MASTER_TYPE" val="1"/>
  <p:tag name="KSO_WM_TEMPLATE_COLOR_TYPE" val="1"/>
  <p:tag name="KSO_WM_TEMPLATE_MASTER_THUMB_INDEX" val="12"/>
  <p:tag name="KSO_WM_TAG_VERSION" val="1.0"/>
  <p:tag name="KSO_WM_BEAUTIFY_FLAG" val="#wm#"/>
  <p:tag name="KSO_WM_TEMPLATE_CATEGORY" val="custom"/>
  <p:tag name="KSO_WM_TEMPLATE_INDEX" val="20203617"/>
</p:tagLst>
</file>

<file path=ppt/tags/tag182.xml><?xml version="1.0" encoding="utf-8"?>
<p:tagLst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a"/>
  <p:tag name="KSO_WM_UNIT_INDEX" val="1"/>
  <p:tag name="KSO_WM_UNIT_ID" val="custom20203617_1*a*1"/>
  <p:tag name="KSO_WM_TEMPLATE_CATEGORY" val="custom"/>
  <p:tag name="KSO_WM_TEMPLATE_INDEX" val="20203617"/>
  <p:tag name="KSO_WM_UNIT_LAYERLEVEL" val="1"/>
  <p:tag name="KSO_WM_TAG_VERSION" val="1.0"/>
  <p:tag name="KSO_WM_BEAUTIFY_FLAG" val="#wm#"/>
  <p:tag name="KSO_WM_UNIT_PRESET_TEXT" val="商务风通用模板"/>
  <p:tag name="KSO_WM_UNIT_TEXT_FILL_FORE_SCHEMECOLOR_INDEX_BRIGHTNESS" val="0.15"/>
  <p:tag name="KSO_WM_UNIT_TEXT_FILL_FORE_SCHEMECOLOR_INDEX" val="13"/>
  <p:tag name="KSO_WM_UNIT_TEXT_FILL_TYPE" val="1"/>
</p:tagLst>
</file>

<file path=ppt/tags/tag183.xml><?xml version="1.0" encoding="utf-8"?>
<p:tagLst xmlns:p="http://schemas.openxmlformats.org/presentationml/2006/main">
  <p:tag name="KSO_WM_UNIT_ISCONTENTSTITLE" val="0"/>
  <p:tag name="KSO_WM_UNIT_ISNUMDGMTITLE" val="0"/>
  <p:tag name="KSO_WM_UNIT_NOCLEAR" val="0"/>
  <p:tag name="KSO_WM_UNIT_VALUE" val="22"/>
  <p:tag name="KSO_WM_UNIT_HIGHLIGHT" val="0"/>
  <p:tag name="KSO_WM_UNIT_COMPATIBLE" val="0"/>
  <p:tag name="KSO_WM_UNIT_DIAGRAM_ISNUMVISUAL" val="0"/>
  <p:tag name="KSO_WM_UNIT_DIAGRAM_ISREFERUNIT" val="0"/>
  <p:tag name="KSO_WM_UNIT_TYPE" val="b"/>
  <p:tag name="KSO_WM_UNIT_INDEX" val="2"/>
  <p:tag name="KSO_WM_UNIT_ID" val="custom20203617_1*b*2"/>
  <p:tag name="KSO_WM_TEMPLATE_CATEGORY" val="custom"/>
  <p:tag name="KSO_WM_TEMPLATE_INDEX" val="20203617"/>
  <p:tag name="KSO_WM_UNIT_LAYERLEVEL" val="1"/>
  <p:tag name="KSO_WM_TAG_VERSION" val="1.0"/>
  <p:tag name="KSO_WM_BEAUTIFY_FLAG" val="#wm#"/>
  <p:tag name="KSO_WM_UNIT_PRESET_TEXT" val="汇报人姓名"/>
  <p:tag name="KSO_WM_UNIT_TEXT_FILL_FORE_SCHEMECOLOR_INDEX_BRIGHTNESS" val="0"/>
  <p:tag name="KSO_WM_UNIT_TEXT_FILL_FORE_SCHEMECOLOR_INDEX" val="13"/>
  <p:tag name="KSO_WM_UNIT_TEXT_FILL_TYPE" val="1"/>
</p:tagLst>
</file>

<file path=ppt/tags/tag184.xml><?xml version="1.0" encoding="utf-8"?>
<p:tagLst xmlns:p="http://schemas.openxmlformats.org/presentationml/2006/main">
  <p:tag name="KSO_WM_TEMPLATE_THUMBS_INDEX" val="1、4、9、10、11、16、20、22、24、27"/>
  <p:tag name="KSO_WM_SLIDE_ID" val="custom20203617_1"/>
  <p:tag name="KSO_WM_TEMPLATE_SUBCATEGORY" val="17"/>
  <p:tag name="KSO_WM_TEMPLATE_MASTER_TYPE" val="1"/>
  <p:tag name="KSO_WM_TEMPLATE_COLOR_TYPE" val="1"/>
  <p:tag name="KSO_WM_SLIDE_TYPE" val="title"/>
  <p:tag name="KSO_WM_SLIDE_SUBTYPE" val="pureTxt"/>
  <p:tag name="KSO_WM_SLIDE_ITEM_CNT" val="0"/>
  <p:tag name="KSO_WM_SLIDE_INDEX" val="1"/>
  <p:tag name="KSO_WM_TEMPLATE_MASTER_THUMB_INDEX" val="12"/>
  <p:tag name="KSO_WM_TAG_VERSION" val="1.0"/>
  <p:tag name="KSO_WM_BEAUTIFY_FLAG" val="#wm#"/>
  <p:tag name="KSO_WM_TEMPLATE_CATEGORY" val="custom"/>
  <p:tag name="KSO_WM_TEMPLATE_INDEX" val="20203617"/>
  <p:tag name="KSO_WM_SLIDE_LAYOUT" val="a_b"/>
  <p:tag name="KSO_WM_SLIDE_LAYOUT_CNT" val="1_3"/>
</p:tagLst>
</file>

<file path=ppt/tags/tag185.xml><?xml version="1.0" encoding="utf-8"?>
<p:tagLst xmlns:p="http://schemas.openxmlformats.org/presentationml/2006/main">
  <p:tag name="KSO_WM_UNIT_VALUE" val="1904*1526"/>
  <p:tag name="KSO_WM_UNIT_HIGHLIGHT" val="0"/>
  <p:tag name="KSO_WM_UNIT_COMPATIBLE" val="0"/>
  <p:tag name="KSO_WM_UNIT_DIAGRAM_ISNUMVISUAL" val="0"/>
  <p:tag name="KSO_WM_UNIT_DIAGRAM_ISREFERUNIT" val="0"/>
  <p:tag name="KSO_WM_DIAGRAM_GROUP_CODE" val="l1-1"/>
  <p:tag name="KSO_WM_UNIT_TYPE" val="d"/>
  <p:tag name="KSO_WM_UNIT_INDEX" val="1"/>
  <p:tag name="KSO_WM_UNIT_ID" val="custom20203617_4*d*1"/>
  <p:tag name="KSO_WM_TEMPLATE_CATEGORY" val="custom"/>
  <p:tag name="KSO_WM_TEMPLATE_INDEX" val="20203617"/>
  <p:tag name="KSO_WM_UNIT_SUPPORT_UNIT_TYPE" val="[&quot;all&quot;]"/>
  <p:tag name="KSO_WM_UNIT_LAYERLEVEL" val="1"/>
  <p:tag name="KSO_WM_TAG_VERSION" val="1.0"/>
  <p:tag name="KSO_WM_BEAUTIFY_FLAG" val="#wm#"/>
  <p:tag name="KSO_WM_UNIT_USESOURCEFORMAT_APPLY" val="1"/>
</p:tagLst>
</file>

<file path=ppt/tags/tag186.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1_1"/>
  <p:tag name="KSO_WM_UNIT_ID" val="custom20203617_4*l_h_i*1_1_1"/>
  <p:tag name="KSO_WM_TEMPLATE_CATEGORY" val="custom"/>
  <p:tag name="KSO_WM_TEMPLATE_INDEX" val="20203617"/>
  <p:tag name="KSO_WM_UNIT_LAYERLEVEL" val="1_1_1"/>
  <p:tag name="KSO_WM_TAG_VERSION" val="1.0"/>
  <p:tag name="KSO_WM_BEAUTIFY_FLAG" val="#wm#"/>
  <p:tag name="KSO_WM_UNIT_LINE_FORE_SCHEMECOLOR_INDEX" val="5"/>
  <p:tag name="KSO_WM_UNIT_LINE_FILL_TYPE" val="2"/>
  <p:tag name="KSO_WM_UNIT_TEXT_FILL_FORE_SCHEMECOLOR_INDEX" val="13"/>
  <p:tag name="KSO_WM_UNIT_TEXT_FILL_TYPE" val="1"/>
  <p:tag name="KSO_WM_UNIT_USESOURCEFORMAT_APPLY" val="1"/>
</p:tagLst>
</file>

<file path=ppt/tags/tag187.xml><?xml version="1.0" encoding="utf-8"?>
<p:tagLst xmlns:p="http://schemas.openxmlformats.org/presentationml/2006/main">
  <p:tag name="KSO_WM_UNIT_SUBTYPE" val="a"/>
  <p:tag name="KSO_WM_UNIT_NOCLEAR" val="0"/>
  <p:tag name="KSO_WM_UNIT_HIGHLIGHT" val="0"/>
  <p:tag name="KSO_WM_UNIT_COMPATIBLE" val="0"/>
  <p:tag name="KSO_WM_UNIT_DIAGRAM_ISNUMVISUAL" val="0"/>
  <p:tag name="KSO_WM_UNIT_DIAGRAM_ISREFERUNIT" val="0"/>
  <p:tag name="KSO_WM_DIAGRAM_GROUP_CODE" val="l1-1"/>
  <p:tag name="KSO_WM_UNIT_TYPE" val="l_h_f"/>
  <p:tag name="KSO_WM_UNIT_INDEX" val="1_1_1"/>
  <p:tag name="KSO_WM_UNIT_ID" val="custom20203617_4*l_h_f*1_1_1"/>
  <p:tag name="KSO_WM_TEMPLATE_CATEGORY" val="custom"/>
  <p:tag name="KSO_WM_TEMPLATE_INDEX" val="20203617"/>
  <p:tag name="KSO_WM_UNIT_LAYERLEVEL" val="1_1_1"/>
  <p:tag name="KSO_WM_TAG_VERSION" val="1.0"/>
  <p:tag name="KSO_WM_BEAUTIFY_FLAG" val="#wm#"/>
  <p:tag name="KSO_WM_UNIT_PRESET_TEXT" val="单击此处添加文本"/>
  <p:tag name="KSO_WM_UNIT_TEXT_FILL_FORE_SCHEMECOLOR_INDEX" val="13"/>
  <p:tag name="KSO_WM_UNIT_TEXT_FILL_TYPE" val="1"/>
  <p:tag name="KSO_WM_UNIT_USESOURCEFORMAT_APPLY" val="1"/>
</p:tagLst>
</file>

<file path=ppt/tags/tag188.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2_1"/>
  <p:tag name="KSO_WM_UNIT_ID" val="custom20203617_4*l_h_i*1_2_1"/>
  <p:tag name="KSO_WM_TEMPLATE_CATEGORY" val="custom"/>
  <p:tag name="KSO_WM_TEMPLATE_INDEX" val="20203617"/>
  <p:tag name="KSO_WM_UNIT_LAYERLEVEL" val="1_1_1"/>
  <p:tag name="KSO_WM_TAG_VERSION" val="1.0"/>
  <p:tag name="KSO_WM_BEAUTIFY_FLAG" val="#wm#"/>
  <p:tag name="KSO_WM_UNIT_LINE_FORE_SCHEMECOLOR_INDEX" val="6"/>
  <p:tag name="KSO_WM_UNIT_LINE_FILL_TYPE" val="2"/>
  <p:tag name="KSO_WM_UNIT_TEXT_FILL_FORE_SCHEMECOLOR_INDEX" val="13"/>
  <p:tag name="KSO_WM_UNIT_TEXT_FILL_TYPE" val="1"/>
  <p:tag name="KSO_WM_UNIT_USESOURCEFORMAT_APPLY" val="1"/>
</p:tagLst>
</file>

<file path=ppt/tags/tag189.xml><?xml version="1.0" encoding="utf-8"?>
<p:tagLst xmlns:p="http://schemas.openxmlformats.org/presentationml/2006/main">
  <p:tag name="KSO_WM_UNIT_SUBTYPE" val="a"/>
  <p:tag name="KSO_WM_UNIT_NOCLEAR" val="0"/>
  <p:tag name="KSO_WM_UNIT_HIGHLIGHT" val="0"/>
  <p:tag name="KSO_WM_UNIT_COMPATIBLE" val="0"/>
  <p:tag name="KSO_WM_UNIT_DIAGRAM_ISNUMVISUAL" val="0"/>
  <p:tag name="KSO_WM_UNIT_DIAGRAM_ISREFERUNIT" val="0"/>
  <p:tag name="KSO_WM_DIAGRAM_GROUP_CODE" val="l1-1"/>
  <p:tag name="KSO_WM_UNIT_TYPE" val="l_h_f"/>
  <p:tag name="KSO_WM_UNIT_INDEX" val="1_2_1"/>
  <p:tag name="KSO_WM_UNIT_ID" val="custom20203617_4*l_h_f*1_2_1"/>
  <p:tag name="KSO_WM_TEMPLATE_CATEGORY" val="custom"/>
  <p:tag name="KSO_WM_TEMPLATE_INDEX" val="20203617"/>
  <p:tag name="KSO_WM_UNIT_LAYERLEVEL" val="1_1_1"/>
  <p:tag name="KSO_WM_TAG_VERSION" val="1.0"/>
  <p:tag name="KSO_WM_BEAUTIFY_FLAG" val="#wm#"/>
  <p:tag name="KSO_WM_UNIT_PRESET_TEXT" val="单击此处添加文本"/>
  <p:tag name="KSO_WM_UNIT_TEXT_FILL_FORE_SCHEMECOLOR_INDEX" val="13"/>
  <p:tag name="KSO_WM_UNIT_TEXT_FILL_TYPE" val="1"/>
  <p:tag name="KSO_WM_UNIT_USESOURCEFORMAT_APPLY" val="1"/>
</p:tagLst>
</file>

<file path=ppt/tags/tag190.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3_1"/>
  <p:tag name="KSO_WM_UNIT_ID" val="custom20203617_4*l_h_i*1_3_1"/>
  <p:tag name="KSO_WM_TEMPLATE_CATEGORY" val="custom"/>
  <p:tag name="KSO_WM_TEMPLATE_INDEX" val="20203617"/>
  <p:tag name="KSO_WM_UNIT_LAYERLEVEL" val="1_1_1"/>
  <p:tag name="KSO_WM_TAG_VERSION" val="1.0"/>
  <p:tag name="KSO_WM_BEAUTIFY_FLAG" val="#wm#"/>
  <p:tag name="KSO_WM_UNIT_LINE_FORE_SCHEMECOLOR_INDEX" val="7"/>
  <p:tag name="KSO_WM_UNIT_LINE_FILL_TYPE" val="2"/>
  <p:tag name="KSO_WM_UNIT_TEXT_FILL_FORE_SCHEMECOLOR_INDEX" val="13"/>
  <p:tag name="KSO_WM_UNIT_TEXT_FILL_TYPE" val="1"/>
  <p:tag name="KSO_WM_UNIT_USESOURCEFORMAT_APPLY" val="1"/>
</p:tagLst>
</file>

<file path=ppt/tags/tag191.xml><?xml version="1.0" encoding="utf-8"?>
<p:tagLst xmlns:p="http://schemas.openxmlformats.org/presentationml/2006/main">
  <p:tag name="KSO_WM_UNIT_SUBTYPE" val="a"/>
  <p:tag name="KSO_WM_UNIT_NOCLEAR" val="0"/>
  <p:tag name="KSO_WM_UNIT_HIGHLIGHT" val="0"/>
  <p:tag name="KSO_WM_UNIT_COMPATIBLE" val="0"/>
  <p:tag name="KSO_WM_UNIT_DIAGRAM_ISNUMVISUAL" val="0"/>
  <p:tag name="KSO_WM_UNIT_DIAGRAM_ISREFERUNIT" val="0"/>
  <p:tag name="KSO_WM_DIAGRAM_GROUP_CODE" val="l1-1"/>
  <p:tag name="KSO_WM_UNIT_TYPE" val="l_h_f"/>
  <p:tag name="KSO_WM_UNIT_INDEX" val="1_3_1"/>
  <p:tag name="KSO_WM_UNIT_ID" val="custom20203617_4*l_h_f*1_3_1"/>
  <p:tag name="KSO_WM_TEMPLATE_CATEGORY" val="custom"/>
  <p:tag name="KSO_WM_TEMPLATE_INDEX" val="20203617"/>
  <p:tag name="KSO_WM_UNIT_LAYERLEVEL" val="1_1_1"/>
  <p:tag name="KSO_WM_TAG_VERSION" val="1.0"/>
  <p:tag name="KSO_WM_BEAUTIFY_FLAG" val="#wm#"/>
  <p:tag name="KSO_WM_UNIT_PRESET_TEXT" val="单击此处添加文本"/>
  <p:tag name="KSO_WM_UNIT_TEXT_FILL_FORE_SCHEMECOLOR_INDEX" val="13"/>
  <p:tag name="KSO_WM_UNIT_TEXT_FILL_TYPE" val="1"/>
  <p:tag name="KSO_WM_UNIT_USESOURCEFORMAT_APPLY" val="1"/>
</p:tagLst>
</file>

<file path=ppt/tags/tag192.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4_1"/>
  <p:tag name="KSO_WM_UNIT_ID" val="custom20203617_4*l_h_i*1_4_1"/>
  <p:tag name="KSO_WM_TEMPLATE_CATEGORY" val="custom"/>
  <p:tag name="KSO_WM_TEMPLATE_INDEX" val="20203617"/>
  <p:tag name="KSO_WM_UNIT_LAYERLEVEL" val="1_1_1"/>
  <p:tag name="KSO_WM_TAG_VERSION" val="1.0"/>
  <p:tag name="KSO_WM_BEAUTIFY_FLAG" val="#wm#"/>
  <p:tag name="KSO_WM_UNIT_LINE_FORE_SCHEMECOLOR_INDEX" val="8"/>
  <p:tag name="KSO_WM_UNIT_LINE_FILL_TYPE" val="2"/>
  <p:tag name="KSO_WM_UNIT_TEXT_FILL_FORE_SCHEMECOLOR_INDEX" val="13"/>
  <p:tag name="KSO_WM_UNIT_TEXT_FILL_TYPE" val="1"/>
  <p:tag name="KSO_WM_UNIT_USESOURCEFORMAT_APPLY" val="1"/>
</p:tagLst>
</file>

<file path=ppt/tags/tag193.xml><?xml version="1.0" encoding="utf-8"?>
<p:tagLst xmlns:p="http://schemas.openxmlformats.org/presentationml/2006/main">
  <p:tag name="KSO_WM_UNIT_SUBTYPE" val="a"/>
  <p:tag name="KSO_WM_UNIT_NOCLEAR" val="0"/>
  <p:tag name="KSO_WM_UNIT_HIGHLIGHT" val="0"/>
  <p:tag name="KSO_WM_UNIT_COMPATIBLE" val="0"/>
  <p:tag name="KSO_WM_UNIT_DIAGRAM_ISNUMVISUAL" val="0"/>
  <p:tag name="KSO_WM_UNIT_DIAGRAM_ISREFERUNIT" val="0"/>
  <p:tag name="KSO_WM_DIAGRAM_GROUP_CODE" val="l1-1"/>
  <p:tag name="KSO_WM_UNIT_TYPE" val="l_h_f"/>
  <p:tag name="KSO_WM_UNIT_INDEX" val="1_4_1"/>
  <p:tag name="KSO_WM_UNIT_ID" val="custom20203617_4*l_h_f*1_4_1"/>
  <p:tag name="KSO_WM_TEMPLATE_CATEGORY" val="custom"/>
  <p:tag name="KSO_WM_TEMPLATE_INDEX" val="20203617"/>
  <p:tag name="KSO_WM_UNIT_LAYERLEVEL" val="1_1_1"/>
  <p:tag name="KSO_WM_TAG_VERSION" val="1.0"/>
  <p:tag name="KSO_WM_BEAUTIFY_FLAG" val="#wm#"/>
  <p:tag name="KSO_WM_UNIT_PRESET_TEXT" val="单击此处添加文本"/>
  <p:tag name="KSO_WM_UNIT_TEXT_FILL_FORE_SCHEMECOLOR_INDEX" val="13"/>
  <p:tag name="KSO_WM_UNIT_TEXT_FILL_TYPE" val="1"/>
  <p:tag name="KSO_WM_UNIT_USESOURCEFORMAT_APPLY" val="1"/>
</p:tagLst>
</file>

<file path=ppt/tags/tag194.xml><?xml version="1.0" encoding="utf-8"?>
<p:tagLst xmlns:p="http://schemas.openxmlformats.org/presentationml/2006/main">
  <p:tag name="KSO_WM_UNIT_ISCONTENTSTITLE" val="1"/>
  <p:tag name="KSO_WM_UNIT_ISNUMDGMTITLE" val="0"/>
  <p:tag name="KSO_WM_UNIT_NOCLEAR" val="0"/>
  <p:tag name="KSO_WM_UNIT_VALUE" val="1"/>
  <p:tag name="KSO_WM_UNIT_HIGHLIGHT" val="0"/>
  <p:tag name="KSO_WM_UNIT_COMPATIBLE" val="0"/>
  <p:tag name="KSO_WM_UNIT_DIAGRAM_ISNUMVISUAL" val="0"/>
  <p:tag name="KSO_WM_UNIT_DIAGRAM_ISREFERUNIT" val="0"/>
  <p:tag name="KSO_WM_DIAGRAM_GROUP_CODE" val="l1-1"/>
  <p:tag name="KSO_WM_UNIT_TYPE" val="a"/>
  <p:tag name="KSO_WM_UNIT_INDEX" val="1"/>
  <p:tag name="KSO_WM_UNIT_ID" val="custom20203617_4*a*1"/>
  <p:tag name="KSO_WM_TEMPLATE_CATEGORY" val="custom"/>
  <p:tag name="KSO_WM_TEMPLATE_INDEX" val="20203617"/>
  <p:tag name="KSO_WM_UNIT_LAYERLEVEL" val="1"/>
  <p:tag name="KSO_WM_TAG_VERSION" val="1.0"/>
  <p:tag name="KSO_WM_BEAUTIFY_FLAG" val="#wm#"/>
  <p:tag name="KSO_WM_UNIT_PRESET_TEXT" val="目录"/>
  <p:tag name="KSO_WM_UNIT_TEXT_FILL_FORE_SCHEMECOLOR_INDEX" val="13"/>
  <p:tag name="KSO_WM_UNIT_TEXT_FILL_TYPE" val="1"/>
  <p:tag name="KSO_WM_UNIT_USESOURCEFORMAT_APPLY" val="1"/>
</p:tagLst>
</file>

<file path=ppt/tags/tag195.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4_1"/>
  <p:tag name="KSO_WM_UNIT_ID" val="custom20203617_4*l_h_i*1_4_1"/>
  <p:tag name="KSO_WM_TEMPLATE_CATEGORY" val="custom"/>
  <p:tag name="KSO_WM_TEMPLATE_INDEX" val="20203617"/>
  <p:tag name="KSO_WM_UNIT_LAYERLEVEL" val="1_1_1"/>
  <p:tag name="KSO_WM_TAG_VERSION" val="1.0"/>
  <p:tag name="KSO_WM_BEAUTIFY_FLAG" val=""/>
  <p:tag name="KSO_WM_UNIT_LINE_FORE_SCHEMECOLOR_INDEX" val="8"/>
  <p:tag name="KSO_WM_UNIT_LINE_FILL_TYPE" val="2"/>
  <p:tag name="KSO_WM_UNIT_TEXT_FILL_FORE_SCHEMECOLOR_INDEX" val="13"/>
  <p:tag name="KSO_WM_UNIT_TEXT_FILL_TYPE" val="1"/>
  <p:tag name="KSO_WM_UNIT_USESOURCEFORMAT_APPLY" val="1"/>
</p:tagLst>
</file>

<file path=ppt/tags/tag196.xml><?xml version="1.0" encoding="utf-8"?>
<p:tagLst xmlns:p="http://schemas.openxmlformats.org/presentationml/2006/main">
  <p:tag name="KSO_WM_UNIT_SUBTYPE" val="a"/>
  <p:tag name="KSO_WM_UNIT_NOCLEAR" val="0"/>
  <p:tag name="KSO_WM_UNIT_HIGHLIGHT" val="0"/>
  <p:tag name="KSO_WM_UNIT_COMPATIBLE" val="0"/>
  <p:tag name="KSO_WM_UNIT_DIAGRAM_ISNUMVISUAL" val="0"/>
  <p:tag name="KSO_WM_UNIT_DIAGRAM_ISREFERUNIT" val="0"/>
  <p:tag name="KSO_WM_DIAGRAM_GROUP_CODE" val="l1-1"/>
  <p:tag name="KSO_WM_UNIT_TYPE" val="l_h_f"/>
  <p:tag name="KSO_WM_UNIT_INDEX" val="1_4_1"/>
  <p:tag name="KSO_WM_UNIT_ID" val="custom20203617_4*l_h_f*1_4_1"/>
  <p:tag name="KSO_WM_TEMPLATE_CATEGORY" val="custom"/>
  <p:tag name="KSO_WM_TEMPLATE_INDEX" val="20203617"/>
  <p:tag name="KSO_WM_UNIT_LAYERLEVEL" val="1_1_1"/>
  <p:tag name="KSO_WM_TAG_VERSION" val="1.0"/>
  <p:tag name="KSO_WM_BEAUTIFY_FLAG" val=""/>
  <p:tag name="KSO_WM_UNIT_PRESET_TEXT" val="单击此处添加文本"/>
  <p:tag name="KSO_WM_UNIT_TEXT_FILL_FORE_SCHEMECOLOR_INDEX" val="13"/>
  <p:tag name="KSO_WM_UNIT_TEXT_FILL_TYPE" val="1"/>
  <p:tag name="KSO_WM_UNIT_USESOURCEFORMAT_APPLY" val="1"/>
</p:tagLst>
</file>

<file path=ppt/tags/tag197.xml><?xml version="1.0" encoding="utf-8"?>
<p:tagLst xmlns:p="http://schemas.openxmlformats.org/presentationml/2006/main">
  <p:tag name="KSO_WM_SLIDE_ID" val="custom20203617_4"/>
  <p:tag name="KSO_WM_TEMPLATE_SUBCATEGORY" val="17"/>
  <p:tag name="KSO_WM_TEMPLATE_MASTER_TYPE" val="1"/>
  <p:tag name="KSO_WM_TEMPLATE_COLOR_TYPE" val="1"/>
  <p:tag name="KSO_WM_SLIDE_TYPE" val="contents"/>
  <p:tag name="KSO_WM_SLIDE_SUBTYPE" val="diag"/>
  <p:tag name="KSO_WM_SLIDE_ITEM_CNT" val="4"/>
  <p:tag name="KSO_WM_SLIDE_INDEX" val="4"/>
  <p:tag name="KSO_WM_DIAGRAM_GROUP_CODE" val="l1-1"/>
  <p:tag name="KSO_WM_SLIDE_DIAGTYPE" val="l"/>
  <p:tag name="KSO_WM_TAG_VERSION" val="1.0"/>
  <p:tag name="KSO_WM_BEAUTIFY_FLAG" val="#wm#"/>
  <p:tag name="KSO_WM_TEMPLATE_CATEGORY" val="custom"/>
  <p:tag name="KSO_WM_TEMPLATE_INDEX" val="20203617"/>
  <p:tag name="KSO_WM_SLIDE_LAYOUT" val="a_d_l"/>
  <p:tag name="KSO_WM_SLIDE_LAYOUT_CNT" val="1_1_1"/>
</p:tagLst>
</file>

<file path=ppt/tags/tag198.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TYPE" val="i"/>
</p:tagLst>
</file>

<file path=ppt/tags/tag199.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00.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4"/>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01.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6"/>
  <p:tag name="KSO_WM_UNIT_FILL_FORE_SCHEMECOLOR_INDEX" val="6"/>
  <p:tag name="KSO_WM_UNIT_FILL_TYPE" val="1"/>
  <p:tag name="KSO_WM_UNIT_TEXT_FILL_FORE_SCHEMECOLOR_INDEX_BRIGHTNESS" val="0"/>
  <p:tag name="KSO_WM_UNIT_TEXT_FILL_FORE_SCHEMECOLOR_INDEX" val="2"/>
  <p:tag name="KSO_WM_UNIT_TEXT_FILL_TYPE" val="1"/>
</p:tagLst>
</file>

<file path=ppt/tags/tag20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diagram20220058_1*i*1"/>
  <p:tag name="KSO_WM_TEMPLATE_CATEGORY" val="diagram"/>
  <p:tag name="KSO_WM_TEMPLATE_INDEX" val="20220058"/>
  <p:tag name="KSO_WM_UNIT_LAYERLEVEL" val="1"/>
  <p:tag name="KSO_WM_TAG_VERSION" val="1.0"/>
  <p:tag name="KSO_WM_BEAUTIFY_FLAG" val="#wm#"/>
  <p:tag name="KSO_WM_UNIT_BLOCK" val="0"/>
  <p:tag name="KSO_WM_UNIT_SM_LIMIT_TYPE" val="0"/>
  <p:tag name="KSO_WM_UNIT_DEC_AREA_ID" val="401453a90b9f4fd5b1215058b8a2f2e8"/>
  <p:tag name="KSO_WM_UNIT_DECORATE_INFO" val="{&quot;ReferentInfo&quot;:{&quot;Id&quot;:&quot;2d2094633d9c481aa0d84a95a0159686&quot;,&quot;X&quot;:{&quot;Pos&quot;:1},&quot;Y&quot;:{&quot;Pos&quot;:2}},&quot;DecorateInfoX&quot;:{&quot;Pos&quot;:1,&quot;IsAbs&quot;:true},&quot;DecorateInfoY&quot;:{&quot;Pos&quot;:0,&quot;IsAbs&quot;:true},&quot;DecorateInfoW&quot;:{&quot;IsAbs&quot;:true},&quot;DecorateInfoH&quot;:{&quot;IsAbs&quot;:true},&quot;whChangeMode&quot;:0}"/>
  <p:tag name="KSO_WM_UNIT_LINE_FORE_SCHEMECOLOR_INDEX_BRIGHTNESS" val="0"/>
  <p:tag name="KSO_WM_UNIT_LINE_FORE_SCHEMECOLOR_INDEX" val="5"/>
  <p:tag name="KSO_WM_UNIT_LINE_FILL_TYPE" val="2"/>
</p:tagLst>
</file>

<file path=ppt/tags/tag203.xml><?xml version="1.0" encoding="utf-8"?>
<p:tagLst xmlns:p="http://schemas.openxmlformats.org/presentationml/2006/main">
  <p:tag name="KSO_WM_UNIT_ISCONTENTSTITLE" val="0"/>
  <p:tag name="KSO_WM_UNIT_ISNUMDGMTITLE" val="0"/>
  <p:tag name="KSO_WM_UNIT_PRESET_TEXT" val="线型上下导航版"/>
  <p:tag name="KSO_WM_UNIT_NOCLEAR" val="0"/>
  <p:tag name="KSO_WM_UNIT_HIGHLIGHT" val="0"/>
  <p:tag name="KSO_WM_UNIT_COMPATIBLE" val="0"/>
  <p:tag name="KSO_WM_UNIT_DIAGRAM_ISNUMVISUAL" val="0"/>
  <p:tag name="KSO_WM_UNIT_DIAGRAM_ISREFERUNIT" val="0"/>
  <p:tag name="KSO_WM_UNIT_TYPE" val="a"/>
  <p:tag name="KSO_WM_UNIT_INDEX" val="1"/>
  <p:tag name="KSO_WM_UNIT_ID" val="diagram20220058_1*a*1"/>
  <p:tag name="KSO_WM_TEMPLATE_CATEGORY" val="diagram"/>
  <p:tag name="KSO_WM_TEMPLATE_INDEX" val="20220058"/>
  <p:tag name="KSO_WM_UNIT_LAYERLEVEL" val="1"/>
  <p:tag name="KSO_WM_TAG_VERSION" val="1.0"/>
  <p:tag name="KSO_WM_BEAUTIFY_FLAG" val="#wm#"/>
  <p:tag name="KSO_WM_UNIT_VALUE" val="27"/>
  <p:tag name="KSO_WM_UNIT_BLOCK" val="0"/>
  <p:tag name="KSO_WM_UNIT_SM_LIMIT_TYPE" val="2"/>
  <p:tag name="KSO_WM_UNIT_DEC_AREA_ID" val="2d2094633d9c481aa0d84a95a0159686"/>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TEXT_FILL_FORE_SCHEMECOLOR_INDEX_BRIGHTNESS" val="0"/>
  <p:tag name="KSO_WM_UNIT_TEXT_FILL_FORE_SCHEMECOLOR_INDEX" val="13"/>
  <p:tag name="KSO_WM_UNIT_TEXT_FILL_TYPE" val="1"/>
</p:tagLst>
</file>

<file path=ppt/tags/tag204.xml><?xml version="1.0" encoding="utf-8"?>
<p:tagLst xmlns:p="http://schemas.openxmlformats.org/presentationml/2006/main">
  <p:tag name="KSO_WM_UNIT_VALUE" val="1227*888"/>
  <p:tag name="KSO_WM_UNIT_HIGHLIGHT" val="0"/>
  <p:tag name="KSO_WM_UNIT_COMPATIBLE" val="0"/>
  <p:tag name="KSO_WM_UNIT_DIAGRAM_ISNUMVISUAL" val="0"/>
  <p:tag name="KSO_WM_UNIT_DIAGRAM_ISREFERUNIT" val="0"/>
  <p:tag name="KSO_WM_UNIT_TYPE" val="d"/>
  <p:tag name="KSO_WM_UNIT_INDEX" val="1"/>
  <p:tag name="KSO_WM_UNIT_ID" val="diagram20211907_1*d*1"/>
  <p:tag name="KSO_WM_TEMPLATE_CATEGORY" val="diagram"/>
  <p:tag name="KSO_WM_TEMPLATE_INDEX" val="20211907"/>
  <p:tag name="KSO_WM_UNIT_LAYERLEVEL" val="1"/>
  <p:tag name="KSO_WM_TAG_VERSION" val="1.0"/>
  <p:tag name="KSO_WM_BEAUTIFY_FLAG" val="#wm#"/>
  <p:tag name="KSO_WM_CHIP_GROUPID" val="5e7310da9a230a26b9e88a19"/>
  <p:tag name="KSO_WM_CHIP_XID" val="5e7310da9a230a26b9e88a1a"/>
  <p:tag name="KSO_WM_UNIT_DEC_AREA_ID" val="8b273ce17aac49099a6c3a722ecace6a"/>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rm&quot;,&quot;fill_mode&quot;:&quot;full&quot;,&quot;sacle_strategy&quot;:&quot;smart&quot;}"/>
  <p:tag name="KSO_WM_ASSEMBLE_CHIP_INDEX" val="ebc5e857474f4790b1ba63bbd955f616"/>
  <p:tag name="KSO_WM_TEMPLATE_ASSEMBLE_XID" val="60656f114054ed1e2fb802db"/>
  <p:tag name="KSO_WM_TEMPLATE_ASSEMBLE_GROUPID" val="60656f114054ed1e2fb802db"/>
</p:tagLst>
</file>

<file path=ppt/tags/tag205.xml><?xml version="1.0" encoding="utf-8"?>
<p:tagLst xmlns:p="http://schemas.openxmlformats.org/presentationml/2006/main">
  <p:tag name="KSO_WM_UNIT_TEXT_SUBTYPE" val="a"/>
  <p:tag name="KSO_WM_UNIT_SUBTYPE" val="a"/>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自然有微风吹拂，雨露滋养。恰如其分的表达观点，往往事半功倍。当您的内容到达这个限度时，或许已经不纯粹作用于演示，极大可能运用于阅读领域；无论是传播观点、知识分享还是汇报工作，内容的详尽固然重要，但请一定注意信息框架的清晰，这样才能使内容层次分明，页面简洁易读。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
  <p:tag name="KSO_WM_UNIT_NOCLEAR" val="0"/>
  <p:tag name="KSO_WM_UNIT_HIGHLIGHT" val="0"/>
  <p:tag name="KSO_WM_UNIT_COMPATIBLE" val="0"/>
  <p:tag name="KSO_WM_UNIT_DIAGRAM_ISNUMVISUAL" val="0"/>
  <p:tag name="KSO_WM_UNIT_DIAGRAM_ISREFERUNIT" val="0"/>
  <p:tag name="KSO_WM_UNIT_TYPE" val="f"/>
  <p:tag name="KSO_WM_UNIT_INDEX" val="1"/>
  <p:tag name="KSO_WM_UNIT_ID" val="diagram20211907_1*f*1"/>
  <p:tag name="KSO_WM_TEMPLATE_CATEGORY" val="diagram"/>
  <p:tag name="KSO_WM_TEMPLATE_INDEX" val="20211907"/>
  <p:tag name="KSO_WM_UNIT_LAYERLEVEL" val="1"/>
  <p:tag name="KSO_WM_TAG_VERSION" val="1.0"/>
  <p:tag name="KSO_WM_BEAUTIFY_FLAG" val="#wm#"/>
  <p:tag name="KSO_WM_UNIT_DEFAULT_FONT" val="14;20;2"/>
  <p:tag name="KSO_WM_UNIT_BLOCK" val="0"/>
  <p:tag name="KSO_WM_UNIT_VALUE" val="416"/>
  <p:tag name="KSO_WM_UNIT_SHOW_EDIT_AREA_INDICATION" val="1"/>
  <p:tag name="KSO_WM_CHIP_GROUPID" val="5e6b05596848fb12bee65ac8"/>
  <p:tag name="KSO_WM_CHIP_XID" val="5e6b05596848fb12bee65aca"/>
  <p:tag name="KSO_WM_UNIT_DEC_AREA_ID" val="72574218903845829fefbcdd848a0828"/>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lm&quot;,&quot;fill_mode&quot;:&quot;full&quot;,&quot;sacle_strategy&quot;:&quot;smart&quot;}"/>
  <p:tag name="KSO_WM_ASSEMBLE_CHIP_INDEX" val="ca594517c88f4493a258b9c6261e778f"/>
  <p:tag name="KSO_WM_UNIT_SUPPORT_UNIT_TYPE" val="[&quot;l&quot;,&quot;m&quot;,&quot;n&quot;,&quot;o&quot;,&quot;p&quot;,&quot;q&quot;,&quot;r&quot;,&quot;δ&quot;,&quot;ε&quot;,&quot;ζ&quot;,&quot;η&quot;]"/>
  <p:tag name="KSO_WM_UNIT_TEXT_FILL_FORE_SCHEMECOLOR_INDEX_BRIGHTNESS" val="0.25"/>
  <p:tag name="KSO_WM_UNIT_TEXT_FILL_FORE_SCHEMECOLOR_INDEX" val="13"/>
  <p:tag name="KSO_WM_UNIT_TEXT_FILL_TYPE" val="1"/>
  <p:tag name="KSO_WM_TEMPLATE_ASSEMBLE_XID" val="60656f114054ed1e2fb802db"/>
  <p:tag name="KSO_WM_TEMPLATE_ASSEMBLE_GROUPID" val="60656f114054ed1e2fb802db"/>
</p:tagLst>
</file>

<file path=ppt/tags/tag206.xml><?xml version="1.0" encoding="utf-8"?>
<p:tagLst xmlns:p="http://schemas.openxmlformats.org/presentationml/2006/main">
  <p:tag name="KSO_WM_SLIDE_ID" val="diagram20220058_1"/>
  <p:tag name="KSO_WM_TEMPLATE_SUBCATEGORY" val="25"/>
  <p:tag name="KSO_WM_TEMPLATE_MASTER_TYPE" val="0"/>
  <p:tag name="KSO_WM_TEMPLATE_COLOR_TYPE" val="0"/>
  <p:tag name="KSO_WM_SLIDE_ITEM_CNT" val="0"/>
  <p:tag name="KSO_WM_SLIDE_INDEX" val="1"/>
  <p:tag name="KSO_WM_TAG_VERSION" val="1.0"/>
  <p:tag name="KSO_WM_BEAUTIFY_FLAG" val="#wm#"/>
  <p:tag name="KSO_WM_TEMPLATE_CATEGORY" val="diagram"/>
  <p:tag name="KSO_WM_TEMPLATE_INDEX" val="20220058"/>
  <p:tag name="KSO_WM_SLIDE_LAYOUT" val="a_d"/>
  <p:tag name="KSO_WM_SLIDE_LAYOUT_CNT" val="1_1"/>
  <p:tag name="KSO_WM_SLIDE_TYPE" val="text"/>
  <p:tag name="KSO_WM_SLIDE_SUBTYPE" val="picTxt"/>
  <p:tag name="KSO_WM_SLIDE_LAYOUTTYPE" val="topbottom"/>
  <p:tag name="KSO_WM_SLIDE_SIZE" val="888*504"/>
  <p:tag name="KSO_WM_SLIDE_POSITION" val="36*12"/>
  <p:tag name="KSO_WM_SLIDE_RATIO" val="1.777778"/>
  <p:tag name="KSO_WM_SLIDE_BACKGROUND" val="[&quot;general&quot;]"/>
  <p:tag name="KSO_WM_SLIDE_BACKGROUND_TYPE" val="general"/>
  <p:tag name="KSO_WM_SLIDE_BK_DARK_LIGHT" val="2"/>
  <p:tag name="KSO_WM_SLIDE_LAYOUT_INFO" val="{&quot;backgroundInfo&quot;:[{&quot;bottom&quot;:0,&quot;bottomAbs&quot;:false,&quot;left&quot;:0,&quot;leftAbs&quot;:false,&quot;right&quot;:0,&quot;rightAbs&quot;:false,&quot;top&quot;:0,&quot;topAbs&quot;:false,&quot;type&quot;:&quot;general&quot;}],&quot;id&quot;:&quot;2023-02-23T13:50:09&quot;,&quot;maxSize&quot;:{&quot;size1&quot;:20},&quot;minSize&quot;:{&quot;size1&quot;:11.2},&quot;normalSize&quot;:{&quot;size1&quot;:11.2},&quot;subLayout&quot;:[{&quot;id&quot;:&quot;2023-02-23T13:50:09&quot;,&quot;margin&quot;:{&quot;bottom&quot;:0.025999998673796654,&quot;left&quot;:1.2699999809265137,&quot;right&quot;:1.2699999809265137,&quot;top&quot;:0.4230000376701355},&quot;type&quot;:0},{&quot;id&quot;:&quot;2023-02-23T13:50:09&quot;,&quot;margin&quot;:{&quot;bottom&quot;:0.847000002861023,&quot;left&quot;:1.2699999809265137,&quot;right&quot;:1.2699999809265137,&quot;top&quot;:1.2699999809265137},&quot;type&quot;:0}],&quot;type&quot;:0}"/>
</p:tagLst>
</file>

<file path=ppt/tags/tag207.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TYPE" val="i"/>
</p:tagLst>
</file>

<file path=ppt/tags/tag208.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09.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4"/>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10.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6"/>
  <p:tag name="KSO_WM_UNIT_FILL_FORE_SCHEMECOLOR_INDEX" val="6"/>
  <p:tag name="KSO_WM_UNIT_FILL_TYPE" val="1"/>
  <p:tag name="KSO_WM_UNIT_TEXT_FILL_FORE_SCHEMECOLOR_INDEX_BRIGHTNESS" val="0"/>
  <p:tag name="KSO_WM_UNIT_TEXT_FILL_FORE_SCHEMECOLOR_INDEX" val="2"/>
  <p:tag name="KSO_WM_UNIT_TEXT_FILL_TYPE" val="1"/>
</p:tagLst>
</file>

<file path=ppt/tags/tag2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diagram20220058_1*i*1"/>
  <p:tag name="KSO_WM_TEMPLATE_CATEGORY" val="diagram"/>
  <p:tag name="KSO_WM_TEMPLATE_INDEX" val="20220058"/>
  <p:tag name="KSO_WM_UNIT_LAYERLEVEL" val="1"/>
  <p:tag name="KSO_WM_TAG_VERSION" val="1.0"/>
  <p:tag name="KSO_WM_BEAUTIFY_FLAG" val="#wm#"/>
  <p:tag name="KSO_WM_UNIT_BLOCK" val="0"/>
  <p:tag name="KSO_WM_UNIT_SM_LIMIT_TYPE" val="0"/>
  <p:tag name="KSO_WM_UNIT_DEC_AREA_ID" val="401453a90b9f4fd5b1215058b8a2f2e8"/>
  <p:tag name="KSO_WM_UNIT_DECORATE_INFO" val="{&quot;ReferentInfo&quot;:{&quot;Id&quot;:&quot;2d2094633d9c481aa0d84a95a0159686&quot;,&quot;X&quot;:{&quot;Pos&quot;:1},&quot;Y&quot;:{&quot;Pos&quot;:2}},&quot;DecorateInfoX&quot;:{&quot;Pos&quot;:1,&quot;IsAbs&quot;:true},&quot;DecorateInfoY&quot;:{&quot;Pos&quot;:0,&quot;IsAbs&quot;:true},&quot;DecorateInfoW&quot;:{&quot;IsAbs&quot;:true},&quot;DecorateInfoH&quot;:{&quot;IsAbs&quot;:true},&quot;whChangeMode&quot;:0}"/>
  <p:tag name="KSO_WM_UNIT_LINE_FORE_SCHEMECOLOR_INDEX_BRIGHTNESS" val="0"/>
  <p:tag name="KSO_WM_UNIT_LINE_FORE_SCHEMECOLOR_INDEX" val="5"/>
  <p:tag name="KSO_WM_UNIT_LINE_FILL_TYPE" val="2"/>
</p:tagLst>
</file>

<file path=ppt/tags/tag212.xml><?xml version="1.0" encoding="utf-8"?>
<p:tagLst xmlns:p="http://schemas.openxmlformats.org/presentationml/2006/main">
  <p:tag name="KSO_WM_UNIT_ISCONTENTSTITLE" val="0"/>
  <p:tag name="KSO_WM_UNIT_ISNUMDGMTITLE" val="0"/>
  <p:tag name="KSO_WM_UNIT_PRESET_TEXT" val="线型上下导航版"/>
  <p:tag name="KSO_WM_UNIT_NOCLEAR" val="0"/>
  <p:tag name="KSO_WM_UNIT_HIGHLIGHT" val="0"/>
  <p:tag name="KSO_WM_UNIT_COMPATIBLE" val="0"/>
  <p:tag name="KSO_WM_UNIT_DIAGRAM_ISNUMVISUAL" val="0"/>
  <p:tag name="KSO_WM_UNIT_DIAGRAM_ISREFERUNIT" val="0"/>
  <p:tag name="KSO_WM_UNIT_TYPE" val="a"/>
  <p:tag name="KSO_WM_UNIT_INDEX" val="1"/>
  <p:tag name="KSO_WM_UNIT_ID" val="diagram20220058_1*a*1"/>
  <p:tag name="KSO_WM_TEMPLATE_CATEGORY" val="diagram"/>
  <p:tag name="KSO_WM_TEMPLATE_INDEX" val="20220058"/>
  <p:tag name="KSO_WM_UNIT_LAYERLEVEL" val="1"/>
  <p:tag name="KSO_WM_TAG_VERSION" val="1.0"/>
  <p:tag name="KSO_WM_BEAUTIFY_FLAG" val="#wm#"/>
  <p:tag name="KSO_WM_UNIT_VALUE" val="27"/>
  <p:tag name="KSO_WM_UNIT_BLOCK" val="0"/>
  <p:tag name="KSO_WM_UNIT_SM_LIMIT_TYPE" val="2"/>
  <p:tag name="KSO_WM_UNIT_DEC_AREA_ID" val="2d2094633d9c481aa0d84a95a0159686"/>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TEXT_FILL_FORE_SCHEMECOLOR_INDEX_BRIGHTNESS" val="0"/>
  <p:tag name="KSO_WM_UNIT_TEXT_FILL_FORE_SCHEMECOLOR_INDEX" val="13"/>
  <p:tag name="KSO_WM_UNIT_TEXT_FILL_TYPE" val="1"/>
</p:tagLst>
</file>

<file path=ppt/tags/tag213.xml><?xml version="1.0" encoding="utf-8"?>
<p:tagLst xmlns:p="http://schemas.openxmlformats.org/presentationml/2006/main">
  <p:tag name="KSO_WM_UNIT_TEXT_SUBTYPE" val="a"/>
  <p:tag name="KSO_WM_UNIT_SUBTYPE" val="a"/>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
  <p:tag name="KSO_WM_UNIT_NOCLEAR" val="0"/>
  <p:tag name="KSO_WM_UNIT_HIGHLIGHT" val="0"/>
  <p:tag name="KSO_WM_UNIT_COMPATIBLE" val="0"/>
  <p:tag name="KSO_WM_UNIT_DIAGRAM_ISNUMVISUAL" val="0"/>
  <p:tag name="KSO_WM_UNIT_DIAGRAM_ISREFERUNIT" val="0"/>
  <p:tag name="KSO_WM_UNIT_TYPE" val="f"/>
  <p:tag name="KSO_WM_UNIT_INDEX" val="3"/>
  <p:tag name="KSO_WM_UNIT_ID" val="diagram20214414_1*f*3"/>
  <p:tag name="KSO_WM_TEMPLATE_CATEGORY" val="diagram"/>
  <p:tag name="KSO_WM_TEMPLATE_INDEX" val="20214414"/>
  <p:tag name="KSO_WM_UNIT_LAYERLEVEL" val="1"/>
  <p:tag name="KSO_WM_TAG_VERSION" val="1.0"/>
  <p:tag name="KSO_WM_BEAUTIFY_FLAG" val="#wm#"/>
  <p:tag name="KSO_WM_UNIT_DEFAULT_FONT" val="14;20;2"/>
  <p:tag name="KSO_WM_UNIT_BLOCK" val="0"/>
  <p:tag name="KSO_WM_UNIT_VALUE" val="154"/>
  <p:tag name="KSO_WM_UNIT_SHOW_EDIT_AREA_INDICATION" val="1"/>
  <p:tag name="KSO_WM_CHIP_GROUPID" val="5e6b05596848fb12bee65ac8"/>
  <p:tag name="KSO_WM_CHIP_XID" val="5e6b05596848fb12bee65aca"/>
  <p:tag name="KSO_WM_UNIT_DEC_AREA_ID" val="161101f1cbaf431293d3680f1859d8bd"/>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lb&quot;,&quot;fill_mode&quot;:&quot;full&quot;,&quot;sacle_strategy&quot;:&quot;smart&quot;}"/>
  <p:tag name="KSO_WM_ASSEMBLE_CHIP_INDEX" val="d7509372b5934f14b78de0c51dc8a778"/>
  <p:tag name="KSO_WM_UNIT_TEXT_FILL_FORE_SCHEMECOLOR_INDEX_BRIGHTNESS" val="0.25"/>
  <p:tag name="KSO_WM_UNIT_TEXT_FILL_FORE_SCHEMECOLOR_INDEX" val="13"/>
  <p:tag name="KSO_WM_UNIT_TEXT_FILL_TYPE" val="1"/>
  <p:tag name="KSO_WM_TEMPLATE_ASSEMBLE_XID" val="60656f774054ed1e2fb80b1c"/>
  <p:tag name="KSO_WM_TEMPLATE_ASSEMBLE_GROUPID" val="60656f774054ed1e2fb80b1c"/>
</p:tagLst>
</file>

<file path=ppt/tags/tag214.xml><?xml version="1.0" encoding="utf-8"?>
<p:tagLst xmlns:p="http://schemas.openxmlformats.org/presentationml/2006/main">
  <p:tag name="KSO_WM_UNIT_TEXT_SUBTYPE" val="a"/>
  <p:tag name="KSO_WM_UNIT_SUBTYPE" val="a"/>
  <p:tag name="KSO_WM_UNIT_PRESET_TEXT" val="单击此处添加正文，文字是您思想的提炼，为了演示发布的良好效果，请言简意赅的阐述您的观点。您的内容已经简明扼要，字字珠玑，但信息却千丝万缕、错综复杂。"/>
  <p:tag name="KSO_WM_UNIT_NOCLEAR" val="0"/>
  <p:tag name="KSO_WM_UNIT_HIGHLIGHT" val="0"/>
  <p:tag name="KSO_WM_UNIT_COMPATIBLE" val="0"/>
  <p:tag name="KSO_WM_UNIT_DIAGRAM_ISNUMVISUAL" val="0"/>
  <p:tag name="KSO_WM_UNIT_DIAGRAM_ISREFERUNIT" val="0"/>
  <p:tag name="KSO_WM_UNIT_TYPE" val="f"/>
  <p:tag name="KSO_WM_UNIT_INDEX" val="2"/>
  <p:tag name="KSO_WM_UNIT_ID" val="diagram20214414_1*f*2"/>
  <p:tag name="KSO_WM_TEMPLATE_CATEGORY" val="diagram"/>
  <p:tag name="KSO_WM_TEMPLATE_INDEX" val="20214414"/>
  <p:tag name="KSO_WM_UNIT_LAYERLEVEL" val="1"/>
  <p:tag name="KSO_WM_TAG_VERSION" val="1.0"/>
  <p:tag name="KSO_WM_BEAUTIFY_FLAG" val="#wm#"/>
  <p:tag name="KSO_WM_UNIT_DEFAULT_FONT" val="14;20;2"/>
  <p:tag name="KSO_WM_UNIT_BLOCK" val="0"/>
  <p:tag name="KSO_WM_UNIT_VALUE" val="110"/>
  <p:tag name="KSO_WM_UNIT_SHOW_EDIT_AREA_INDICATION" val="1"/>
  <p:tag name="KSO_WM_CHIP_GROUPID" val="5e6b05596848fb12bee65ac8"/>
  <p:tag name="KSO_WM_CHIP_XID" val="5e6b05596848fb12bee65aca"/>
  <p:tag name="KSO_WM_UNIT_DEC_AREA_ID" val="b4f8c275c446460a9fef10f4219d5529"/>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lt&quot;,&quot;fill_mode&quot;:&quot;full&quot;,&quot;sacle_strategy&quot;:&quot;smart&quot;}"/>
  <p:tag name="KSO_WM_ASSEMBLE_CHIP_INDEX" val="cae4b5d09c6d49f7a0ac8a945769907a"/>
  <p:tag name="KSO_WM_UNIT_TEXT_FILL_FORE_SCHEMECOLOR_INDEX_BRIGHTNESS" val="0.25"/>
  <p:tag name="KSO_WM_UNIT_TEXT_FILL_FORE_SCHEMECOLOR_INDEX" val="13"/>
  <p:tag name="KSO_WM_UNIT_TEXT_FILL_TYPE" val="1"/>
  <p:tag name="KSO_WM_TEMPLATE_ASSEMBLE_XID" val="60656f774054ed1e2fb80b1c"/>
  <p:tag name="KSO_WM_TEMPLATE_ASSEMBLE_GROUPID" val="60656f774054ed1e2fb80b1c"/>
</p:tagLst>
</file>

<file path=ppt/tags/tag215.xml><?xml version="1.0" encoding="utf-8"?>
<p:tagLst xmlns:p="http://schemas.openxmlformats.org/presentationml/2006/main">
  <p:tag name="KSO_WM_UNIT_VALUE" val="1184*1607"/>
  <p:tag name="KSO_WM_UNIT_HIGHLIGHT" val="0"/>
  <p:tag name="KSO_WM_UNIT_COMPATIBLE" val="0"/>
  <p:tag name="KSO_WM_UNIT_DIAGRAM_ISNUMVISUAL" val="0"/>
  <p:tag name="KSO_WM_UNIT_DIAGRAM_ISREFERUNIT" val="0"/>
  <p:tag name="KSO_WM_UNIT_TYPE" val="d"/>
  <p:tag name="KSO_WM_UNIT_INDEX" val="1"/>
  <p:tag name="KSO_WM_UNIT_ID" val="diagram20214414_1*d*1"/>
  <p:tag name="KSO_WM_TEMPLATE_CATEGORY" val="diagram"/>
  <p:tag name="KSO_WM_TEMPLATE_INDEX" val="20214414"/>
  <p:tag name="KSO_WM_UNIT_LAYERLEVEL" val="1"/>
  <p:tag name="KSO_WM_TAG_VERSION" val="1.0"/>
  <p:tag name="KSO_WM_BEAUTIFY_FLAG" val="#wm#"/>
  <p:tag name="KSO_WM_CHIP_GROUPID" val="5e7310da9a230a26b9e88a19"/>
  <p:tag name="KSO_WM_CHIP_XID" val="5e7310da9a230a26b9e88a1a"/>
  <p:tag name="KSO_WM_UNIT_DEC_AREA_ID" val="ac7eab03d21b44119484b54650f684ba"/>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cm&quot;,&quot;fill_mode&quot;:&quot;full&quot;,&quot;sacle_strategy&quot;:&quot;smart&quot;}"/>
  <p:tag name="KSO_WM_ASSEMBLE_CHIP_INDEX" val="0263fe021f294d57a72f1bd5d832351c"/>
  <p:tag name="KSO_WM_TEMPLATE_ASSEMBLE_XID" val="60656f774054ed1e2fb80b1c"/>
  <p:tag name="KSO_WM_TEMPLATE_ASSEMBLE_GROUPID" val="60656f774054ed1e2fb80b1c"/>
</p:tagLst>
</file>

<file path=ppt/tags/tag216.xml><?xml version="1.0" encoding="utf-8"?>
<p:tagLst xmlns:p="http://schemas.openxmlformats.org/presentationml/2006/main">
  <p:tag name="KSO_WM_UNIT_TEXT_SUBTYPE" val="a"/>
  <p:tag name="KSO_WM_UNIT_SUBTYPE" val="a"/>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
  <p:tag name="KSO_WM_UNIT_NOCLEAR" val="0"/>
  <p:tag name="KSO_WM_UNIT_HIGHLIGHT" val="0"/>
  <p:tag name="KSO_WM_UNIT_COMPATIBLE" val="0"/>
  <p:tag name="KSO_WM_UNIT_DIAGRAM_ISNUMVISUAL" val="0"/>
  <p:tag name="KSO_WM_UNIT_DIAGRAM_ISREFERUNIT" val="0"/>
  <p:tag name="KSO_WM_UNIT_TYPE" val="f"/>
  <p:tag name="KSO_WM_UNIT_INDEX" val="1"/>
  <p:tag name="KSO_WM_UNIT_ID" val="diagram20214414_1*f*1"/>
  <p:tag name="KSO_WM_TEMPLATE_CATEGORY" val="diagram"/>
  <p:tag name="KSO_WM_TEMPLATE_INDEX" val="20214414"/>
  <p:tag name="KSO_WM_UNIT_LAYERLEVEL" val="1"/>
  <p:tag name="KSO_WM_TAG_VERSION" val="1.0"/>
  <p:tag name="KSO_WM_BEAUTIFY_FLAG" val="#wm#"/>
  <p:tag name="KSO_WM_UNIT_DEFAULT_FONT" val="14;20;2"/>
  <p:tag name="KSO_WM_UNIT_BLOCK" val="0"/>
  <p:tag name="KSO_WM_UNIT_VALUE" val="147"/>
  <p:tag name="KSO_WM_UNIT_SHOW_EDIT_AREA_INDICATION" val="1"/>
  <p:tag name="KSO_WM_CHIP_GROUPID" val="5e6b05596848fb12bee65ac8"/>
  <p:tag name="KSO_WM_CHIP_XID" val="5e6b05596848fb12bee65aca"/>
  <p:tag name="KSO_WM_UNIT_DEC_AREA_ID" val="a2e79de3216c41b3b75e0197c3b26f61"/>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lt&quot;,&quot;fill_mode&quot;:&quot;full&quot;,&quot;sacle_strategy&quot;:&quot;smart&quot;}"/>
  <p:tag name="KSO_WM_ASSEMBLE_CHIP_INDEX" val="41f18378470b4c7e81691869b054cb84"/>
  <p:tag name="KSO_WM_UNIT_TEXT_FILL_FORE_SCHEMECOLOR_INDEX_BRIGHTNESS" val="0.25"/>
  <p:tag name="KSO_WM_UNIT_TEXT_FILL_FORE_SCHEMECOLOR_INDEX" val="13"/>
  <p:tag name="KSO_WM_UNIT_TEXT_FILL_TYPE" val="1"/>
  <p:tag name="KSO_WM_TEMPLATE_ASSEMBLE_XID" val="60656f774054ed1e2fb80b1c"/>
  <p:tag name="KSO_WM_TEMPLATE_ASSEMBLE_GROUPID" val="60656f774054ed1e2fb80b1c"/>
</p:tagLst>
</file>

<file path=ppt/tags/tag217.xml><?xml version="1.0" encoding="utf-8"?>
<p:tagLst xmlns:p="http://schemas.openxmlformats.org/presentationml/2006/main">
  <p:tag name="KSO_WM_BEAUTIFY_FLAG" val=""/>
</p:tagLst>
</file>

<file path=ppt/tags/tag218.xml><?xml version="1.0" encoding="utf-8"?>
<p:tagLst xmlns:p="http://schemas.openxmlformats.org/presentationml/2006/main">
  <p:tag name="KSO_WM_BEAUTIFY_FLAG" val=""/>
</p:tagLst>
</file>

<file path=ppt/tags/tag219.xml><?xml version="1.0" encoding="utf-8"?>
<p:tagLst xmlns:p="http://schemas.openxmlformats.org/presentationml/2006/main">
  <p:tag name="KSO_WM_SLIDE_ID" val="diagram20220058_1"/>
  <p:tag name="KSO_WM_TEMPLATE_SUBCATEGORY" val="25"/>
  <p:tag name="KSO_WM_TEMPLATE_MASTER_TYPE" val="0"/>
  <p:tag name="KSO_WM_TEMPLATE_COLOR_TYPE" val="0"/>
  <p:tag name="KSO_WM_SLIDE_ITEM_CNT" val="0"/>
  <p:tag name="KSO_WM_SLIDE_INDEX" val="1"/>
  <p:tag name="KSO_WM_TAG_VERSION" val="1.0"/>
  <p:tag name="KSO_WM_BEAUTIFY_FLAG" val="#wm#"/>
  <p:tag name="KSO_WM_TEMPLATE_CATEGORY" val="diagram"/>
  <p:tag name="KSO_WM_TEMPLATE_INDEX" val="20220058"/>
  <p:tag name="KSO_WM_SLIDE_LAYOUT" val="a_d"/>
  <p:tag name="KSO_WM_SLIDE_LAYOUT_CNT" val="1_1"/>
  <p:tag name="KSO_WM_SLIDE_TYPE" val="text"/>
  <p:tag name="KSO_WM_SLIDE_SUBTYPE" val="picTxt"/>
  <p:tag name="KSO_WM_SLIDE_LAYOUTTYPE" val="topbottom"/>
  <p:tag name="KSO_WM_SLIDE_SIZE" val="888*504"/>
  <p:tag name="KSO_WM_SLIDE_POSITION" val="36*12"/>
  <p:tag name="KSO_WM_SLIDE_RATIO" val="1.777778"/>
  <p:tag name="KSO_WM_SLIDE_BACKGROUND" val="[&quot;general&quot;]"/>
  <p:tag name="KSO_WM_SLIDE_BACKGROUND_TYPE" val="general"/>
  <p:tag name="KSO_WM_SLIDE_BK_DARK_LIGHT" val="2"/>
  <p:tag name="KSO_WM_SLIDE_LAYOUT_INFO" val="{&quot;backgroundInfo&quot;:[{&quot;bottom&quot;:0,&quot;bottomAbs&quot;:false,&quot;left&quot;:0,&quot;leftAbs&quot;:false,&quot;right&quot;:0,&quot;rightAbs&quot;:false,&quot;top&quot;:0,&quot;topAbs&quot;:false,&quot;type&quot;:&quot;general&quot;}],&quot;id&quot;:&quot;2023-02-23T13:51:59&quot;,&quot;maxSize&quot;:{&quot;size1&quot;:20},&quot;minSize&quot;:{&quot;size1&quot;:11.2},&quot;normalSize&quot;:{&quot;size1&quot;:11.2},&quot;subLayout&quot;:[{&quot;id&quot;:&quot;2023-02-23T13:51:59&quot;,&quot;margin&quot;:{&quot;bottom&quot;:0.025999998673796654,&quot;left&quot;:1.2699999809265137,&quot;right&quot;:1.2699999809265137,&quot;top&quot;:0.4230000376701355},&quot;type&quot;:0},{&quot;id&quot;:&quot;2023-02-23T13:51:59&quot;,&quot;margin&quot;:{&quot;bottom&quot;:0.847000002861023,&quot;left&quot;:1.2699999809265137,&quot;right&quot;:1.2699999809265137,&quot;top&quot;:1.2699999809265137},&quot;type&quot;:0}],&quot;type&quot;:0}"/>
</p:tagLst>
</file>

<file path=ppt/tags/tag220.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TYPE" val="i"/>
</p:tagLst>
</file>

<file path=ppt/tags/tag221.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22.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4"/>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23.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6"/>
  <p:tag name="KSO_WM_UNIT_FILL_FORE_SCHEMECOLOR_INDEX" val="6"/>
  <p:tag name="KSO_WM_UNIT_FILL_TYPE" val="1"/>
  <p:tag name="KSO_WM_UNIT_TEXT_FILL_FORE_SCHEMECOLOR_INDEX_BRIGHTNESS" val="0"/>
  <p:tag name="KSO_WM_UNIT_TEXT_FILL_FORE_SCHEMECOLOR_INDEX" val="2"/>
  <p:tag name="KSO_WM_UNIT_TEXT_FILL_TYPE" val="1"/>
</p:tagLst>
</file>

<file path=ppt/tags/tag2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diagram20220058_1*i*1"/>
  <p:tag name="KSO_WM_TEMPLATE_CATEGORY" val="diagram"/>
  <p:tag name="KSO_WM_TEMPLATE_INDEX" val="20220058"/>
  <p:tag name="KSO_WM_UNIT_LAYERLEVEL" val="1"/>
  <p:tag name="KSO_WM_TAG_VERSION" val="1.0"/>
  <p:tag name="KSO_WM_BEAUTIFY_FLAG" val="#wm#"/>
  <p:tag name="KSO_WM_UNIT_BLOCK" val="0"/>
  <p:tag name="KSO_WM_UNIT_SM_LIMIT_TYPE" val="0"/>
  <p:tag name="KSO_WM_UNIT_DEC_AREA_ID" val="401453a90b9f4fd5b1215058b8a2f2e8"/>
  <p:tag name="KSO_WM_UNIT_DECORATE_INFO" val="{&quot;ReferentInfo&quot;:{&quot;Id&quot;:&quot;2d2094633d9c481aa0d84a95a0159686&quot;,&quot;X&quot;:{&quot;Pos&quot;:1},&quot;Y&quot;:{&quot;Pos&quot;:2}},&quot;DecorateInfoX&quot;:{&quot;Pos&quot;:1,&quot;IsAbs&quot;:true},&quot;DecorateInfoY&quot;:{&quot;Pos&quot;:0,&quot;IsAbs&quot;:true},&quot;DecorateInfoW&quot;:{&quot;IsAbs&quot;:true},&quot;DecorateInfoH&quot;:{&quot;IsAbs&quot;:true},&quot;whChangeMode&quot;:0}"/>
  <p:tag name="KSO_WM_UNIT_LINE_FORE_SCHEMECOLOR_INDEX_BRIGHTNESS" val="0"/>
  <p:tag name="KSO_WM_UNIT_LINE_FORE_SCHEMECOLOR_INDEX" val="5"/>
  <p:tag name="KSO_WM_UNIT_LINE_FILL_TYPE" val="2"/>
  <p:tag name="WM_BEAUTIFY_ZORDER_FLAG_TAG" val="1"/>
</p:tagLst>
</file>

<file path=ppt/tags/tag225.xml><?xml version="1.0" encoding="utf-8"?>
<p:tagLst xmlns:p="http://schemas.openxmlformats.org/presentationml/2006/main">
  <p:tag name="KSO_WM_UNIT_ISCONTENTSTITLE" val="0"/>
  <p:tag name="KSO_WM_UNIT_ISNUMDGMTITLE" val="0"/>
  <p:tag name="KSO_WM_UNIT_PRESET_TEXT" val="线型上下导航版"/>
  <p:tag name="KSO_WM_UNIT_NOCLEAR" val="0"/>
  <p:tag name="KSO_WM_UNIT_HIGHLIGHT" val="0"/>
  <p:tag name="KSO_WM_UNIT_COMPATIBLE" val="0"/>
  <p:tag name="KSO_WM_UNIT_DIAGRAM_ISNUMVISUAL" val="0"/>
  <p:tag name="KSO_WM_UNIT_DIAGRAM_ISREFERUNIT" val="0"/>
  <p:tag name="KSO_WM_UNIT_TYPE" val="a"/>
  <p:tag name="KSO_WM_UNIT_INDEX" val="1"/>
  <p:tag name="KSO_WM_UNIT_ID" val="diagram20220058_1*a*1"/>
  <p:tag name="KSO_WM_TEMPLATE_CATEGORY" val="diagram"/>
  <p:tag name="KSO_WM_TEMPLATE_INDEX" val="20220058"/>
  <p:tag name="KSO_WM_UNIT_LAYERLEVEL" val="1"/>
  <p:tag name="KSO_WM_TAG_VERSION" val="1.0"/>
  <p:tag name="KSO_WM_BEAUTIFY_FLAG" val="#wm#"/>
  <p:tag name="KSO_WM_UNIT_VALUE" val="27"/>
  <p:tag name="KSO_WM_UNIT_BLOCK" val="0"/>
  <p:tag name="KSO_WM_UNIT_SM_LIMIT_TYPE" val="2"/>
  <p:tag name="KSO_WM_UNIT_DEC_AREA_ID" val="2d2094633d9c481aa0d84a95a0159686"/>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TEXT_FILL_FORE_SCHEMECOLOR_INDEX_BRIGHTNESS" val="0"/>
  <p:tag name="KSO_WM_UNIT_TEXT_FILL_FORE_SCHEMECOLOR_INDEX" val="13"/>
  <p:tag name="KSO_WM_UNIT_TEXT_FILL_TYPE" val="1"/>
  <p:tag name="WM_BEAUTIFY_ZORDER_FLAG_TAG" val="2"/>
</p:tagLst>
</file>

<file path=ppt/tags/tag226.xml><?xml version="1.0" encoding="utf-8"?>
<p:tagLst xmlns:p="http://schemas.openxmlformats.org/presentationml/2006/main">
  <p:tag name="KSO_WM_SLIDE_ID" val="diagram20220058_1"/>
  <p:tag name="KSO_WM_TEMPLATE_SUBCATEGORY" val="25"/>
  <p:tag name="KSO_WM_TEMPLATE_MASTER_TYPE" val="0"/>
  <p:tag name="KSO_WM_TEMPLATE_COLOR_TYPE" val="0"/>
  <p:tag name="KSO_WM_SLIDE_ITEM_CNT" val="0"/>
  <p:tag name="KSO_WM_SLIDE_INDEX" val="1"/>
  <p:tag name="KSO_WM_TAG_VERSION" val="1.0"/>
  <p:tag name="KSO_WM_BEAUTIFY_FLAG" val="#wm#"/>
  <p:tag name="KSO_WM_TEMPLATE_CATEGORY" val="diagram"/>
  <p:tag name="KSO_WM_TEMPLATE_INDEX" val="20220058"/>
  <p:tag name="KSO_WM_SLIDE_LAYOUT" val="a_d"/>
  <p:tag name="KSO_WM_SLIDE_LAYOUT_CNT" val="1_1"/>
  <p:tag name="KSO_WM_SLIDE_TYPE" val="text"/>
  <p:tag name="KSO_WM_SLIDE_SUBTYPE" val="picTxt"/>
  <p:tag name="KSO_WM_SLIDE_LAYOUTTYPE" val="topbottom"/>
  <p:tag name="KSO_WM_SLIDE_SIZE" val="888*504"/>
  <p:tag name="KSO_WM_SLIDE_POSITION" val="36*12"/>
  <p:tag name="KSO_WM_SLIDE_LAYOUT_INFO" val="{&quot;backgroundInfo&quot;:[{&quot;bottom&quot;:0,&quot;bottomAbs&quot;:false,&quot;left&quot;:0,&quot;leftAbs&quot;:false,&quot;right&quot;:0,&quot;rightAbs&quot;:false,&quot;top&quot;:0,&quot;topAbs&quot;:false,&quot;type&quot;:&quot;general&quot;}],&quot;id&quot;:&quot;2023-02-23T13:05:56&quot;,&quot;maxSize&quot;:{&quot;size1&quot;:20},&quot;minSize&quot;:{&quot;size1&quot;:11.2},&quot;normalSize&quot;:{&quot;size1&quot;:11.2},&quot;subLayout&quot;:[{&quot;id&quot;:&quot;2023-02-23T13:05:56&quot;,&quot;margin&quot;:{&quot;bottom&quot;:0.025999998673796654,&quot;left&quot;:1.2699999809265137,&quot;right&quot;:1.2699999809265137,&quot;top&quot;:0.4230000376701355},&quot;type&quot;:0},{&quot;id&quot;:&quot;2023-02-23T13:05:56&quot;,&quot;margin&quot;:{&quot;bottom&quot;:0.847000002861023,&quot;left&quot;:1.2699999809265137,&quot;right&quot;:1.2699999809265137,&quot;top&quot;:1.2699999809265137},&quot;type&quot;:0}],&quot;type&quot;:0}"/>
  <p:tag name="KSO_WM_SLIDE_RATIO" val="1.777778"/>
  <p:tag name="KSO_WM_SLIDE_BACKGROUND" val="[&quot;general&quot;]"/>
  <p:tag name="KSO_WM_SLIDE_BACKGROUND_TYPE" val="general"/>
  <p:tag name="KSO_WM_SLIDE_BK_DARK_LIGHT" val="2"/>
</p:tagLst>
</file>

<file path=ppt/tags/tag227.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TYPE" val="i"/>
</p:tagLst>
</file>

<file path=ppt/tags/tag228.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29.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4"/>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30.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6"/>
  <p:tag name="KSO_WM_UNIT_FILL_FORE_SCHEMECOLOR_INDEX" val="6"/>
  <p:tag name="KSO_WM_UNIT_FILL_TYPE" val="1"/>
  <p:tag name="KSO_WM_UNIT_TEXT_FILL_FORE_SCHEMECOLOR_INDEX_BRIGHTNESS" val="0"/>
  <p:tag name="KSO_WM_UNIT_TEXT_FILL_FORE_SCHEMECOLOR_INDEX" val="2"/>
  <p:tag name="KSO_WM_UNIT_TEXT_FILL_TYPE" val="1"/>
</p:tagLst>
</file>

<file path=ppt/tags/tag2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diagram20220058_1*i*1"/>
  <p:tag name="KSO_WM_TEMPLATE_CATEGORY" val="diagram"/>
  <p:tag name="KSO_WM_TEMPLATE_INDEX" val="20220058"/>
  <p:tag name="KSO_WM_UNIT_LAYERLEVEL" val="1"/>
  <p:tag name="KSO_WM_TAG_VERSION" val="1.0"/>
  <p:tag name="KSO_WM_BEAUTIFY_FLAG" val="#wm#"/>
  <p:tag name="KSO_WM_UNIT_BLOCK" val="0"/>
  <p:tag name="KSO_WM_UNIT_SM_LIMIT_TYPE" val="0"/>
  <p:tag name="KSO_WM_UNIT_DEC_AREA_ID" val="401453a90b9f4fd5b1215058b8a2f2e8"/>
  <p:tag name="KSO_WM_UNIT_DECORATE_INFO" val="{&quot;ReferentInfo&quot;:{&quot;Id&quot;:&quot;2d2094633d9c481aa0d84a95a0159686&quot;,&quot;X&quot;:{&quot;Pos&quot;:1},&quot;Y&quot;:{&quot;Pos&quot;:2}},&quot;DecorateInfoX&quot;:{&quot;Pos&quot;:1,&quot;IsAbs&quot;:true},&quot;DecorateInfoY&quot;:{&quot;Pos&quot;:0,&quot;IsAbs&quot;:true},&quot;DecorateInfoW&quot;:{&quot;IsAbs&quot;:true},&quot;DecorateInfoH&quot;:{&quot;IsAbs&quot;:true},&quot;whChangeMode&quot;:0}"/>
  <p:tag name="KSO_WM_UNIT_LINE_FORE_SCHEMECOLOR_INDEX_BRIGHTNESS" val="0"/>
  <p:tag name="KSO_WM_UNIT_LINE_FORE_SCHEMECOLOR_INDEX" val="5"/>
  <p:tag name="KSO_WM_UNIT_LINE_FILL_TYPE" val="2"/>
  <p:tag name="WM_BEAUTIFY_ZORDER_FLAG_TAG" val="1"/>
</p:tagLst>
</file>

<file path=ppt/tags/tag232.xml><?xml version="1.0" encoding="utf-8"?>
<p:tagLst xmlns:p="http://schemas.openxmlformats.org/presentationml/2006/main">
  <p:tag name="KSO_WM_UNIT_ISCONTENTSTITLE" val="0"/>
  <p:tag name="KSO_WM_UNIT_ISNUMDGMTITLE" val="0"/>
  <p:tag name="KSO_WM_UNIT_PRESET_TEXT" val="线型上下导航版"/>
  <p:tag name="KSO_WM_UNIT_NOCLEAR" val="0"/>
  <p:tag name="KSO_WM_UNIT_HIGHLIGHT" val="0"/>
  <p:tag name="KSO_WM_UNIT_COMPATIBLE" val="0"/>
  <p:tag name="KSO_WM_UNIT_DIAGRAM_ISNUMVISUAL" val="0"/>
  <p:tag name="KSO_WM_UNIT_DIAGRAM_ISREFERUNIT" val="0"/>
  <p:tag name="KSO_WM_UNIT_TYPE" val="a"/>
  <p:tag name="KSO_WM_UNIT_INDEX" val="1"/>
  <p:tag name="KSO_WM_UNIT_ID" val="diagram20220058_1*a*1"/>
  <p:tag name="KSO_WM_TEMPLATE_CATEGORY" val="diagram"/>
  <p:tag name="KSO_WM_TEMPLATE_INDEX" val="20220058"/>
  <p:tag name="KSO_WM_UNIT_LAYERLEVEL" val="1"/>
  <p:tag name="KSO_WM_TAG_VERSION" val="1.0"/>
  <p:tag name="KSO_WM_BEAUTIFY_FLAG" val="#wm#"/>
  <p:tag name="KSO_WM_UNIT_VALUE" val="27"/>
  <p:tag name="KSO_WM_UNIT_BLOCK" val="0"/>
  <p:tag name="KSO_WM_UNIT_SM_LIMIT_TYPE" val="2"/>
  <p:tag name="KSO_WM_UNIT_DEC_AREA_ID" val="2d2094633d9c481aa0d84a95a0159686"/>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TEXT_FILL_FORE_SCHEMECOLOR_INDEX_BRIGHTNESS" val="0"/>
  <p:tag name="KSO_WM_UNIT_TEXT_FILL_FORE_SCHEMECOLOR_INDEX" val="13"/>
  <p:tag name="KSO_WM_UNIT_TEXT_FILL_TYPE" val="1"/>
  <p:tag name="WM_BEAUTIFY_ZORDER_FLAG_TAG" val="2"/>
</p:tagLst>
</file>

<file path=ppt/tags/tag233.xml><?xml version="1.0" encoding="utf-8"?>
<p:tagLst xmlns:p="http://schemas.openxmlformats.org/presentationml/2006/main">
  <p:tag name="KSO_WM_BEAUTIFY_FLAG" val=""/>
</p:tagLst>
</file>

<file path=ppt/tags/tag234.xml><?xml version="1.0" encoding="utf-8"?>
<p:tagLst xmlns:p="http://schemas.openxmlformats.org/presentationml/2006/main">
  <p:tag name="KSO_WM_SLIDE_ID" val="diagram20220058_1"/>
  <p:tag name="KSO_WM_TEMPLATE_SUBCATEGORY" val="25"/>
  <p:tag name="KSO_WM_TEMPLATE_MASTER_TYPE" val="0"/>
  <p:tag name="KSO_WM_TEMPLATE_COLOR_TYPE" val="0"/>
  <p:tag name="KSO_WM_SLIDE_ITEM_CNT" val="0"/>
  <p:tag name="KSO_WM_SLIDE_INDEX" val="1"/>
  <p:tag name="KSO_WM_TAG_VERSION" val="1.0"/>
  <p:tag name="KSO_WM_BEAUTIFY_FLAG" val="#wm#"/>
  <p:tag name="KSO_WM_TEMPLATE_CATEGORY" val="diagram"/>
  <p:tag name="KSO_WM_TEMPLATE_INDEX" val="20220058"/>
  <p:tag name="KSO_WM_SLIDE_LAYOUT" val="a_d"/>
  <p:tag name="KSO_WM_SLIDE_LAYOUT_CNT" val="1_1"/>
  <p:tag name="KSO_WM_SLIDE_TYPE" val="text"/>
  <p:tag name="KSO_WM_SLIDE_SUBTYPE" val="picTxt"/>
  <p:tag name="KSO_WM_SLIDE_LAYOUTTYPE" val="topbottom"/>
  <p:tag name="KSO_WM_SLIDE_SIZE" val="888*504"/>
  <p:tag name="KSO_WM_SLIDE_POSITION" val="36*12"/>
  <p:tag name="KSO_WM_SLIDE_LAYOUT_INFO" val="{&quot;backgroundInfo&quot;:[{&quot;bottom&quot;:0,&quot;bottomAbs&quot;:false,&quot;left&quot;:0,&quot;leftAbs&quot;:false,&quot;right&quot;:0,&quot;rightAbs&quot;:false,&quot;top&quot;:0,&quot;topAbs&quot;:false,&quot;type&quot;:&quot;general&quot;}],&quot;id&quot;:&quot;2023-02-23T13:05:56&quot;,&quot;maxSize&quot;:{&quot;size1&quot;:20},&quot;minSize&quot;:{&quot;size1&quot;:11.2},&quot;normalSize&quot;:{&quot;size1&quot;:11.2},&quot;subLayout&quot;:[{&quot;id&quot;:&quot;2023-02-23T13:05:56&quot;,&quot;margin&quot;:{&quot;bottom&quot;:0.025999998673796654,&quot;left&quot;:1.2699999809265137,&quot;right&quot;:1.2699999809265137,&quot;top&quot;:0.4230000376701355},&quot;type&quot;:0},{&quot;id&quot;:&quot;2023-02-23T13:05:56&quot;,&quot;margin&quot;:{&quot;bottom&quot;:0.847000002861023,&quot;left&quot;:1.2699999809265137,&quot;right&quot;:1.2699999809265137,&quot;top&quot;:1.2699999809265137},&quot;type&quot;:0}],&quot;type&quot;:0}"/>
  <p:tag name="KSO_WM_SLIDE_RATIO" val="1.777778"/>
  <p:tag name="KSO_WM_SLIDE_BACKGROUND" val="[&quot;general&quot;]"/>
  <p:tag name="KSO_WM_SLIDE_BACKGROUND_TYPE" val="general"/>
  <p:tag name="KSO_WM_SLIDE_BK_DARK_LIGHT" val="2"/>
</p:tagLst>
</file>

<file path=ppt/tags/tag2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diagram20220058_1*i*1"/>
  <p:tag name="KSO_WM_TEMPLATE_CATEGORY" val="diagram"/>
  <p:tag name="KSO_WM_TEMPLATE_INDEX" val="20220058"/>
  <p:tag name="KSO_WM_UNIT_LAYERLEVEL" val="1"/>
  <p:tag name="KSO_WM_TAG_VERSION" val="1.0"/>
  <p:tag name="KSO_WM_BEAUTIFY_FLAG" val=""/>
  <p:tag name="KSO_WM_UNIT_BLOCK" val="0"/>
  <p:tag name="KSO_WM_UNIT_SM_LIMIT_TYPE" val="0"/>
  <p:tag name="KSO_WM_UNIT_DEC_AREA_ID" val="401453a90b9f4fd5b1215058b8a2f2e8"/>
  <p:tag name="KSO_WM_UNIT_DECORATE_INFO" val="{&quot;ReferentInfo&quot;:{&quot;Id&quot;:&quot;2d2094633d9c481aa0d84a95a0159686&quot;,&quot;X&quot;:{&quot;Pos&quot;:1},&quot;Y&quot;:{&quot;Pos&quot;:2}},&quot;DecorateInfoX&quot;:{&quot;Pos&quot;:1,&quot;IsAbs&quot;:true},&quot;DecorateInfoY&quot;:{&quot;Pos&quot;:0,&quot;IsAbs&quot;:true},&quot;DecorateInfoW&quot;:{&quot;IsAbs&quot;:true},&quot;DecorateInfoH&quot;:{&quot;IsAbs&quot;:true},&quot;whChangeMode&quot;:0}"/>
  <p:tag name="KSO_WM_UNIT_LINE_FORE_SCHEMECOLOR_INDEX_BRIGHTNESS" val="0"/>
  <p:tag name="KSO_WM_UNIT_LINE_FORE_SCHEMECOLOR_INDEX" val="5"/>
  <p:tag name="KSO_WM_UNIT_LINE_FILL_TYPE" val="2"/>
  <p:tag name="WM_BEAUTIFY_ZORDER_FLAG_TAG" val="1"/>
</p:tagLst>
</file>

<file path=ppt/tags/tag236.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TYPE" val="i"/>
</p:tagLst>
</file>

<file path=ppt/tags/tag237.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38.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4"/>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39.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6"/>
  <p:tag name="KSO_WM_UNIT_FILL_FORE_SCHEMECOLOR_INDEX" val="6"/>
  <p:tag name="KSO_WM_UNIT_FILL_TYPE" val="1"/>
  <p:tag name="KSO_WM_UNIT_TEXT_FILL_FORE_SCHEMECOLOR_INDEX_BRIGHTNESS" val="0"/>
  <p:tag name="KSO_WM_UNIT_TEXT_FILL_FORE_SCHEMECOLOR_INDEX" val="2"/>
  <p:tag name="KSO_WM_UNIT_TEXT_FILL_TYPE" val="1"/>
</p:tagLst>
</file>

<file path=ppt/tags/tag240.xml><?xml version="1.0" encoding="utf-8"?>
<p:tagLst xmlns:p="http://schemas.openxmlformats.org/presentationml/2006/main">
  <p:tag name="KSO_WM_UNIT_ISCONTENTSTITLE" val="0"/>
  <p:tag name="KSO_WM_UNIT_ISNUMDGMTITLE" val="0"/>
  <p:tag name="KSO_WM_UNIT_PRESET_TEXT" val="线型上下导航版"/>
  <p:tag name="KSO_WM_UNIT_NOCLEAR" val="0"/>
  <p:tag name="KSO_WM_UNIT_HIGHLIGHT" val="0"/>
  <p:tag name="KSO_WM_UNIT_COMPATIBLE" val="0"/>
  <p:tag name="KSO_WM_UNIT_DIAGRAM_ISNUMVISUAL" val="0"/>
  <p:tag name="KSO_WM_UNIT_DIAGRAM_ISREFERUNIT" val="0"/>
  <p:tag name="KSO_WM_UNIT_TYPE" val="a"/>
  <p:tag name="KSO_WM_UNIT_INDEX" val="1"/>
  <p:tag name="KSO_WM_UNIT_ID" val="diagram20220058_1*a*1"/>
  <p:tag name="KSO_WM_TEMPLATE_CATEGORY" val="diagram"/>
  <p:tag name="KSO_WM_TEMPLATE_INDEX" val="20220058"/>
  <p:tag name="KSO_WM_UNIT_LAYERLEVEL" val="1"/>
  <p:tag name="KSO_WM_TAG_VERSION" val="1.0"/>
  <p:tag name="KSO_WM_BEAUTIFY_FLAG" val="#wm#"/>
  <p:tag name="KSO_WM_UNIT_VALUE" val="27"/>
  <p:tag name="KSO_WM_UNIT_BLOCK" val="0"/>
  <p:tag name="KSO_WM_UNIT_SM_LIMIT_TYPE" val="2"/>
  <p:tag name="KSO_WM_UNIT_DEC_AREA_ID" val="2d2094633d9c481aa0d84a95a0159686"/>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TEXT_FILL_FORE_SCHEMECOLOR_INDEX_BRIGHTNESS" val="0"/>
  <p:tag name="KSO_WM_UNIT_TEXT_FILL_FORE_SCHEMECOLOR_INDEX" val="13"/>
  <p:tag name="KSO_WM_UNIT_TEXT_FILL_TYPE" val="1"/>
  <p:tag name="WM_BEAUTIFY_ZORDER_FLAG_TAG" val="2"/>
</p:tagLst>
</file>

<file path=ppt/tags/tag241.xml><?xml version="1.0" encoding="utf-8"?>
<p:tagLst xmlns:p="http://schemas.openxmlformats.org/presentationml/2006/main">
  <p:tag name="KSO_WM_UNIT_TABLE_BEAUTIFY" val="smartTable{4e581a27-811f-46c9-bbe4-96fb1ed29a46}"/>
  <p:tag name="TABLE_EMPHASIZE_COLOR" val="8823713"/>
  <p:tag name="TABLE_SKINIDX" val="-1"/>
  <p:tag name="TABLE_COLORIDX" val="l"/>
  <p:tag name="TABLE_COLOR_RGB" val="0x000000*0xFFFFFF*0x212121*0xFFFFFF*0x86A3A1*0x7FA694*0xA8CEB0*0xCCE6CD*0xC8E1DD*0xE5F1EF"/>
  <p:tag name="TABLE_RECT" val="470.85*155.45*419.75*120"/>
  <p:tag name="TABLE_ONEKEY_SKIN_IDX" val="0"/>
</p:tagLst>
</file>

<file path=ppt/tags/tag242.xml><?xml version="1.0" encoding="utf-8"?>
<p:tagLst xmlns:p="http://schemas.openxmlformats.org/presentationml/2006/main">
  <p:tag name="KSO_WM_UNIT_PLACING_PICTURE_USER_VIEWPORT" val="{&quot;height&quot;:3800,&quot;width&quot;:5711}"/>
</p:tagLst>
</file>

<file path=ppt/tags/tag243.xml><?xml version="1.0" encoding="utf-8"?>
<p:tagLst xmlns:p="http://schemas.openxmlformats.org/presentationml/2006/main">
  <p:tag name="KSO_WM_BEAUTIFY_FLAG" val=""/>
</p:tagLst>
</file>

<file path=ppt/tags/tag244.xml><?xml version="1.0" encoding="utf-8"?>
<p:tagLst xmlns:p="http://schemas.openxmlformats.org/presentationml/2006/main">
  <p:tag name="KSO_WM_SLIDE_ID" val="diagram20220058_1"/>
  <p:tag name="KSO_WM_TEMPLATE_SUBCATEGORY" val="25"/>
  <p:tag name="KSO_WM_TEMPLATE_MASTER_TYPE" val="0"/>
  <p:tag name="KSO_WM_TEMPLATE_COLOR_TYPE" val="0"/>
  <p:tag name="KSO_WM_SLIDE_ITEM_CNT" val="0"/>
  <p:tag name="KSO_WM_SLIDE_INDEX" val="1"/>
  <p:tag name="KSO_WM_TAG_VERSION" val="1.0"/>
  <p:tag name="KSO_WM_BEAUTIFY_FLAG" val="#wm#"/>
  <p:tag name="KSO_WM_TEMPLATE_CATEGORY" val="diagram"/>
  <p:tag name="KSO_WM_TEMPLATE_INDEX" val="20220058"/>
  <p:tag name="KSO_WM_SLIDE_LAYOUT" val="a_d"/>
  <p:tag name="KSO_WM_SLIDE_LAYOUT_CNT" val="1_1"/>
  <p:tag name="KSO_WM_SLIDE_TYPE" val="text"/>
  <p:tag name="KSO_WM_SLIDE_SUBTYPE" val="picTxt"/>
  <p:tag name="KSO_WM_SLIDE_LAYOUTTYPE" val="topbottom"/>
  <p:tag name="KSO_WM_SLIDE_SIZE" val="888*504"/>
  <p:tag name="KSO_WM_SLIDE_POSITION" val="36*12"/>
  <p:tag name="KSO_WM_SLIDE_LAYOUT_INFO" val="{&quot;backgroundInfo&quot;:[{&quot;bottom&quot;:0,&quot;bottomAbs&quot;:false,&quot;left&quot;:0,&quot;leftAbs&quot;:false,&quot;right&quot;:0,&quot;rightAbs&quot;:false,&quot;top&quot;:0,&quot;topAbs&quot;:false,&quot;type&quot;:&quot;general&quot;}],&quot;id&quot;:&quot;2023-02-23T13:05:56&quot;,&quot;maxSize&quot;:{&quot;size1&quot;:20},&quot;minSize&quot;:{&quot;size1&quot;:11.2},&quot;normalSize&quot;:{&quot;size1&quot;:11.2},&quot;subLayout&quot;:[{&quot;id&quot;:&quot;2023-02-23T13:05:56&quot;,&quot;margin&quot;:{&quot;bottom&quot;:0.025999998673796654,&quot;left&quot;:1.2699999809265137,&quot;right&quot;:1.2699999809265137,&quot;top&quot;:0.4230000376701355},&quot;type&quot;:0},{&quot;id&quot;:&quot;2023-02-23T13:05:56&quot;,&quot;margin&quot;:{&quot;bottom&quot;:0.847000002861023,&quot;left&quot;:1.2699999809265137,&quot;right&quot;:1.2699999809265137,&quot;top&quot;:1.2699999809265137},&quot;type&quot;:0}],&quot;type&quot;:0}"/>
  <p:tag name="KSO_WM_SLIDE_RATIO" val="1.777778"/>
  <p:tag name="KSO_WM_SLIDE_BACKGROUND" val="[&quot;general&quot;]"/>
  <p:tag name="KSO_WM_SLIDE_BACKGROUND_TYPE" val="general"/>
  <p:tag name="KSO_WM_SLIDE_BK_DARK_LIGHT" val="2"/>
</p:tagLst>
</file>

<file path=ppt/tags/tag245.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TYPE" val="i"/>
</p:tagLst>
</file>

<file path=ppt/tags/tag246.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47.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4"/>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48.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6"/>
  <p:tag name="KSO_WM_UNIT_FILL_FORE_SCHEMECOLOR_INDEX" val="6"/>
  <p:tag name="KSO_WM_UNIT_FILL_TYPE" val="1"/>
  <p:tag name="KSO_WM_UNIT_TEXT_FILL_FORE_SCHEMECOLOR_INDEX_BRIGHTNESS" val="0"/>
  <p:tag name="KSO_WM_UNIT_TEXT_FILL_FORE_SCHEMECOLOR_INDEX" val="2"/>
  <p:tag name="KSO_WM_UNIT_TEXT_FILL_TYPE" val="1"/>
</p:tagLst>
</file>

<file path=ppt/tags/tag2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diagram20220058_1*i*1"/>
  <p:tag name="KSO_WM_TEMPLATE_CATEGORY" val="diagram"/>
  <p:tag name="KSO_WM_TEMPLATE_INDEX" val="20220058"/>
  <p:tag name="KSO_WM_UNIT_LAYERLEVEL" val="1"/>
  <p:tag name="KSO_WM_TAG_VERSION" val="1.0"/>
  <p:tag name="KSO_WM_BEAUTIFY_FLAG" val="#wm#"/>
  <p:tag name="KSO_WM_UNIT_BLOCK" val="0"/>
  <p:tag name="KSO_WM_UNIT_SM_LIMIT_TYPE" val="0"/>
  <p:tag name="KSO_WM_UNIT_DEC_AREA_ID" val="401453a90b9f4fd5b1215058b8a2f2e8"/>
  <p:tag name="KSO_WM_UNIT_DECORATE_INFO" val="{&quot;ReferentInfo&quot;:{&quot;Id&quot;:&quot;2d2094633d9c481aa0d84a95a0159686&quot;,&quot;X&quot;:{&quot;Pos&quot;:1},&quot;Y&quot;:{&quot;Pos&quot;:2}},&quot;DecorateInfoX&quot;:{&quot;Pos&quot;:1,&quot;IsAbs&quot;:true},&quot;DecorateInfoY&quot;:{&quot;Pos&quot;:0,&quot;IsAbs&quot;:true},&quot;DecorateInfoW&quot;:{&quot;IsAbs&quot;:true},&quot;DecorateInfoH&quot;:{&quot;IsAbs&quot;:true},&quot;whChangeMode&quot;:0}"/>
  <p:tag name="KSO_WM_UNIT_LINE_FORE_SCHEMECOLOR_INDEX_BRIGHTNESS" val="0"/>
  <p:tag name="KSO_WM_UNIT_LINE_FORE_SCHEMECOLOR_INDEX" val="5"/>
  <p:tag name="KSO_WM_UNIT_LINE_FILL_TYPE" val="2"/>
  <p:tag name="WM_BEAUTIFY_ZORDER_FLAG_TAG" val="1"/>
</p:tagLst>
</file>

<file path=ppt/tags/tag250.xml><?xml version="1.0" encoding="utf-8"?>
<p:tagLst xmlns:p="http://schemas.openxmlformats.org/presentationml/2006/main">
  <p:tag name="KSO_WM_UNIT_ISCONTENTSTITLE" val="0"/>
  <p:tag name="KSO_WM_UNIT_ISNUMDGMTITLE" val="0"/>
  <p:tag name="KSO_WM_UNIT_PRESET_TEXT" val="线型上下导航版"/>
  <p:tag name="KSO_WM_UNIT_NOCLEAR" val="0"/>
  <p:tag name="KSO_WM_UNIT_HIGHLIGHT" val="0"/>
  <p:tag name="KSO_WM_UNIT_COMPATIBLE" val="0"/>
  <p:tag name="KSO_WM_UNIT_DIAGRAM_ISNUMVISUAL" val="0"/>
  <p:tag name="KSO_WM_UNIT_DIAGRAM_ISREFERUNIT" val="0"/>
  <p:tag name="KSO_WM_UNIT_TYPE" val="a"/>
  <p:tag name="KSO_WM_UNIT_INDEX" val="1"/>
  <p:tag name="KSO_WM_UNIT_ID" val="diagram20220058_1*a*1"/>
  <p:tag name="KSO_WM_TEMPLATE_CATEGORY" val="diagram"/>
  <p:tag name="KSO_WM_TEMPLATE_INDEX" val="20220058"/>
  <p:tag name="KSO_WM_UNIT_LAYERLEVEL" val="1"/>
  <p:tag name="KSO_WM_TAG_VERSION" val="1.0"/>
  <p:tag name="KSO_WM_BEAUTIFY_FLAG" val="#wm#"/>
  <p:tag name="KSO_WM_UNIT_VALUE" val="27"/>
  <p:tag name="KSO_WM_UNIT_BLOCK" val="0"/>
  <p:tag name="KSO_WM_UNIT_SM_LIMIT_TYPE" val="2"/>
  <p:tag name="KSO_WM_UNIT_DEC_AREA_ID" val="2d2094633d9c481aa0d84a95a0159686"/>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TEXT_FILL_FORE_SCHEMECOLOR_INDEX_BRIGHTNESS" val="0"/>
  <p:tag name="KSO_WM_UNIT_TEXT_FILL_FORE_SCHEMECOLOR_INDEX" val="13"/>
  <p:tag name="KSO_WM_UNIT_TEXT_FILL_TYPE" val="1"/>
  <p:tag name="WM_BEAUTIFY_ZORDER_FLAG_TAG" val="2"/>
</p:tagLst>
</file>

<file path=ppt/tags/tag251.xml><?xml version="1.0" encoding="utf-8"?>
<p:tagLst xmlns:p="http://schemas.openxmlformats.org/presentationml/2006/main">
  <p:tag name="KSO_WM_UNIT_TABLE_BEAUTIFY" val="smartTable{4e581a27-811f-46c9-bbe4-96fb1ed29a46}"/>
  <p:tag name="TABLE_EMPHASIZE_COLOR" val="8823713"/>
  <p:tag name="TABLE_SKINIDX" val="-1"/>
  <p:tag name="TABLE_COLORIDX" val="l"/>
  <p:tag name="TABLE_COLOR_RGB" val="0x000000*0xFFFFFF*0x212121*0xFFFFFF*0x86A3A1*0x7FA694*0xA8CEB0*0xCCE6CD*0xC8E1DD*0xE5F1EF"/>
  <p:tag name="TABLE_RECT" val="470.85*155.45*419.75*120"/>
  <p:tag name="TABLE_ONEKEY_SKIN_IDX" val="0"/>
  <p:tag name="KSO_WM_BEAUTIFY_FLAG" val=""/>
</p:tagLst>
</file>

<file path=ppt/tags/tag252.xml><?xml version="1.0" encoding="utf-8"?>
<p:tagLst xmlns:p="http://schemas.openxmlformats.org/presentationml/2006/main">
  <p:tag name="KSO_WM_UNIT_TABLE_BEAUTIFY" val="smartTable{2fb9732a-5bef-4151-b013-74603bcb9f59}"/>
  <p:tag name="TABLE_EMPHASIZE_COLOR" val="8823713"/>
  <p:tag name="TABLE_SKINIDX" val="-1"/>
  <p:tag name="TABLE_COLORIDX" val="l"/>
  <p:tag name="TABLE_COLOR_RGB" val="0x000000*0xFFFFFF*0x212121*0xFFFFFF*0x86A3A1*0x7FA694*0xA8CEB0*0xCCE6CD*0xC8E1DD*0xE5F1EF"/>
  <p:tag name="TABLE_RECT" val="470.85*155.45*419.75*120"/>
  <p:tag name="TABLE_ONEKEY_SKIN_IDX" val="0"/>
  <p:tag name="KSO_WM_BEAUTIFY_FLAG" val=""/>
</p:tagLst>
</file>

<file path=ppt/tags/tag253.xml><?xml version="1.0" encoding="utf-8"?>
<p:tagLst xmlns:p="http://schemas.openxmlformats.org/presentationml/2006/main">
  <p:tag name="KSO_WM_BEAUTIFY_FLAG" val=""/>
</p:tagLst>
</file>

<file path=ppt/tags/tag254.xml><?xml version="1.0" encoding="utf-8"?>
<p:tagLst xmlns:p="http://schemas.openxmlformats.org/presentationml/2006/main">
  <p:tag name="KSO_WM_SLIDE_ID" val="diagram20220058_1"/>
  <p:tag name="KSO_WM_TEMPLATE_SUBCATEGORY" val="25"/>
  <p:tag name="KSO_WM_TEMPLATE_MASTER_TYPE" val="0"/>
  <p:tag name="KSO_WM_TEMPLATE_COLOR_TYPE" val="0"/>
  <p:tag name="KSO_WM_SLIDE_ITEM_CNT" val="0"/>
  <p:tag name="KSO_WM_SLIDE_INDEX" val="1"/>
  <p:tag name="KSO_WM_TAG_VERSION" val="1.0"/>
  <p:tag name="KSO_WM_BEAUTIFY_FLAG" val="#wm#"/>
  <p:tag name="KSO_WM_TEMPLATE_CATEGORY" val="diagram"/>
  <p:tag name="KSO_WM_TEMPLATE_INDEX" val="20220058"/>
  <p:tag name="KSO_WM_SLIDE_LAYOUT" val="a_d"/>
  <p:tag name="KSO_WM_SLIDE_LAYOUT_CNT" val="1_1"/>
  <p:tag name="KSO_WM_SLIDE_TYPE" val="text"/>
  <p:tag name="KSO_WM_SLIDE_SUBTYPE" val="picTxt"/>
  <p:tag name="KSO_WM_SLIDE_LAYOUTTYPE" val="topbottom"/>
  <p:tag name="KSO_WM_SLIDE_SIZE" val="888*504"/>
  <p:tag name="KSO_WM_SLIDE_POSITION" val="36*12"/>
  <p:tag name="KSO_WM_SLIDE_LAYOUT_INFO" val="{&quot;backgroundInfo&quot;:[{&quot;bottom&quot;:0,&quot;bottomAbs&quot;:false,&quot;left&quot;:0,&quot;leftAbs&quot;:false,&quot;right&quot;:0,&quot;rightAbs&quot;:false,&quot;top&quot;:0,&quot;topAbs&quot;:false,&quot;type&quot;:&quot;general&quot;}],&quot;id&quot;:&quot;2023-02-23T13:05:56&quot;,&quot;maxSize&quot;:{&quot;size1&quot;:20},&quot;minSize&quot;:{&quot;size1&quot;:11.2},&quot;normalSize&quot;:{&quot;size1&quot;:11.2},&quot;subLayout&quot;:[{&quot;id&quot;:&quot;2023-02-23T13:05:56&quot;,&quot;margin&quot;:{&quot;bottom&quot;:0.025999998673796654,&quot;left&quot;:1.2699999809265137,&quot;right&quot;:1.2699999809265137,&quot;top&quot;:0.4230000376701355},&quot;type&quot;:0},{&quot;id&quot;:&quot;2023-02-23T13:05:56&quot;,&quot;margin&quot;:{&quot;bottom&quot;:0.847000002861023,&quot;left&quot;:1.2699999809265137,&quot;right&quot;:1.2699999809265137,&quot;top&quot;:1.2699999809265137},&quot;type&quot;:0}],&quot;type&quot;:0}"/>
  <p:tag name="KSO_WM_SLIDE_RATIO" val="1.777778"/>
  <p:tag name="KSO_WM_SLIDE_BACKGROUND" val="[&quot;general&quot;]"/>
  <p:tag name="KSO_WM_SLIDE_BACKGROUND_TYPE" val="general"/>
  <p:tag name="KSO_WM_SLIDE_BK_DARK_LIGHT" val="2"/>
</p:tagLst>
</file>

<file path=ppt/tags/tag255.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TYPE" val="i"/>
</p:tagLst>
</file>

<file path=ppt/tags/tag256.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57.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4"/>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58.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6"/>
  <p:tag name="KSO_WM_UNIT_FILL_FORE_SCHEMECOLOR_INDEX" val="6"/>
  <p:tag name="KSO_WM_UNIT_FILL_TYPE" val="1"/>
  <p:tag name="KSO_WM_UNIT_TEXT_FILL_FORE_SCHEMECOLOR_INDEX_BRIGHTNESS" val="0"/>
  <p:tag name="KSO_WM_UNIT_TEXT_FILL_FORE_SCHEMECOLOR_INDEX" val="2"/>
  <p:tag name="KSO_WM_UNIT_TEXT_FILL_TYPE" val="1"/>
</p:tagLst>
</file>

<file path=ppt/tags/tag259.xml><?xml version="1.0" encoding="utf-8"?>
<p:tagLst xmlns:p="http://schemas.openxmlformats.org/presentationml/2006/main">
  <p:tag name="KSO_WM_UNIT_ISCONTENTSTITLE" val="0"/>
  <p:tag name="KSO_WM_UNIT_ISNUMDGMTITLE" val="0"/>
  <p:tag name="KSO_WM_UNIT_NOCLEAR" val="0"/>
  <p:tag name="KSO_WM_UNIT_VALUE" val="24"/>
  <p:tag name="KSO_WM_UNIT_HIGHLIGHT" val="0"/>
  <p:tag name="KSO_WM_UNIT_COMPATIBLE" val="0"/>
  <p:tag name="KSO_WM_UNIT_DIAGRAM_ISNUMVISUAL" val="0"/>
  <p:tag name="KSO_WM_UNIT_DIAGRAM_ISREFERUNIT" val="0"/>
  <p:tag name="KSO_WM_UNIT_TYPE" val="a"/>
  <p:tag name="KSO_WM_UNIT_INDEX" val="1"/>
  <p:tag name="KSO_WM_UNIT_ID" val="diagram20215180_1*a*1"/>
  <p:tag name="KSO_WM_TEMPLATE_CATEGORY" val="diagram"/>
  <p:tag name="KSO_WM_TEMPLATE_INDEX" val="20215180"/>
  <p:tag name="KSO_WM_UNIT_LAYERLEVEL" val="1"/>
  <p:tag name="KSO_WM_TAG_VERSION" val="1.0"/>
  <p:tag name="KSO_WM_BEAUTIFY_FLAG" val="#wm#"/>
  <p:tag name="KSO_WM_UNIT_PRESET_TEXT" val="单击此处添加大标题内容"/>
  <p:tag name="KSO_WM_UNIT_DEFAULT_FONT" val="24;44;4"/>
  <p:tag name="KSO_WM_UNIT_BLOCK" val="0"/>
  <p:tag name="KSO_WM_UNIT_SHOW_EDIT_AREA_INDICATION" val="1"/>
  <p:tag name="KSO_WM_CHIP_GROUPID" val="5e7881253197e252a37019b5"/>
  <p:tag name="KSO_WM_CHIP_XID" val="5e7881253197e252a37019b6"/>
  <p:tag name="KSO_WM_UNIT_DEC_AREA_ID" val="98a8861254c74da99bc08590e9ac78d3"/>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lm&quot;,&quot;fill_mode&quot;:&quot;full&quot;,&quot;sacle_strategy&quot;:&quot;smart&quot;}"/>
  <p:tag name="KSO_WM_ASSEMBLE_CHIP_INDEX" val="2ffde08a38254fdc936d7a97ed9c57e8"/>
  <p:tag name="KSO_WM_UNIT_TEXT_FILL_FORE_SCHEMECOLOR_INDEX_BRIGHTNESS" val="0"/>
  <p:tag name="KSO_WM_UNIT_TEXT_FILL_FORE_SCHEMECOLOR_INDEX" val="13"/>
  <p:tag name="KSO_WM_UNIT_TEXT_FILL_TYPE" val="1"/>
  <p:tag name="KSO_WM_TEMPLATE_ASSEMBLE_XID" val="60656fa54054ed1e2fb80e24"/>
  <p:tag name="KSO_WM_TEMPLATE_ASSEMBLE_GROUPID" val="60656fa54054ed1e2fb80e24"/>
</p:tagLst>
</file>

<file path=ppt/tags/tag260.xml><?xml version="1.0" encoding="utf-8"?>
<p:tagLst xmlns:p="http://schemas.openxmlformats.org/presentationml/2006/main">
  <p:tag name="KSO_WM_UNIT_TEXT_SUBTYPE" val="a"/>
  <p:tag name="KSO_WM_UNIT_SUBTYPE" val="a"/>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自然有微风吹拂，雨露滋养。恰如其分的表达观点，往往事半功倍。当您的内容到达这个限度时，或许已经不纯粹作用于演示，极大可能运用于阅读领域；无论是传播观点、知识分享还是汇报工作，内容的详尽固然重要，但请一定注意信息框架的清晰，这样才能使内容层次分明，页面简洁易读。如果您的内容确实非常重要又难以精简，也请使用分段处理。"/>
  <p:tag name="KSO_WM_UNIT_NOCLEAR" val="0"/>
  <p:tag name="KSO_WM_UNIT_HIGHLIGHT" val="0"/>
  <p:tag name="KSO_WM_UNIT_COMPATIBLE" val="0"/>
  <p:tag name="KSO_WM_UNIT_DIAGRAM_ISNUMVISUAL" val="0"/>
  <p:tag name="KSO_WM_UNIT_DIAGRAM_ISREFERUNIT" val="0"/>
  <p:tag name="KSO_WM_UNIT_TYPE" val="f"/>
  <p:tag name="KSO_WM_UNIT_INDEX" val="1"/>
  <p:tag name="KSO_WM_UNIT_ID" val="diagram20215180_1*f*1"/>
  <p:tag name="KSO_WM_TEMPLATE_CATEGORY" val="diagram"/>
  <p:tag name="KSO_WM_TEMPLATE_INDEX" val="20215180"/>
  <p:tag name="KSO_WM_UNIT_LAYERLEVEL" val="1"/>
  <p:tag name="KSO_WM_TAG_VERSION" val="1.0"/>
  <p:tag name="KSO_WM_BEAUTIFY_FLAG" val="#wm#"/>
  <p:tag name="KSO_WM_UNIT_DEFAULT_FONT" val="14;20;2"/>
  <p:tag name="KSO_WM_UNIT_BLOCK" val="0"/>
  <p:tag name="KSO_WM_UNIT_VALUE" val="350"/>
  <p:tag name="KSO_WM_UNIT_SHOW_EDIT_AREA_INDICATION" val="1"/>
  <p:tag name="KSO_WM_CHIP_GROUPID" val="5e6b05596848fb12bee65ac8"/>
  <p:tag name="KSO_WM_CHIP_XID" val="5e6b05596848fb12bee65aca"/>
  <p:tag name="KSO_WM_UNIT_DEC_AREA_ID" val="00bcee39a96c4274baf2f5b836fb1e19"/>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lm&quot;,&quot;fill_mode&quot;:&quot;full&quot;,&quot;sacle_strategy&quot;:&quot;smart&quot;}"/>
  <p:tag name="KSO_WM_ASSEMBLE_CHIP_INDEX" val="a7a9613e6a0b486f9f2935a94a6ee036"/>
  <p:tag name="KSO_WM_UNIT_TEXT_FILL_FORE_SCHEMECOLOR_INDEX_BRIGHTNESS" val="0.25"/>
  <p:tag name="KSO_WM_UNIT_TEXT_FILL_FORE_SCHEMECOLOR_INDEX" val="13"/>
  <p:tag name="KSO_WM_UNIT_TEXT_FILL_TYPE" val="1"/>
  <p:tag name="KSO_WM_TEMPLATE_ASSEMBLE_XID" val="60656fa54054ed1e2fb80e24"/>
  <p:tag name="KSO_WM_TEMPLATE_ASSEMBLE_GROUPID" val="60656fa54054ed1e2fb80e24"/>
</p:tagLst>
</file>

<file path=ppt/tags/tag261.xml><?xml version="1.0" encoding="utf-8"?>
<p:tagLst xmlns:p="http://schemas.openxmlformats.org/presentationml/2006/main">
  <p:tag name="KSO_WM_UNIT_VALUE" val="677*1269"/>
  <p:tag name="KSO_WM_UNIT_HIGHLIGHT" val="0"/>
  <p:tag name="KSO_WM_UNIT_COMPATIBLE" val="0"/>
  <p:tag name="KSO_WM_UNIT_DIAGRAM_ISNUMVISUAL" val="0"/>
  <p:tag name="KSO_WM_UNIT_DIAGRAM_ISREFERUNIT" val="0"/>
  <p:tag name="KSO_WM_UNIT_TYPE" val="d"/>
  <p:tag name="KSO_WM_UNIT_INDEX" val="2"/>
  <p:tag name="KSO_WM_UNIT_ID" val="diagram20215180_1*d*2"/>
  <p:tag name="KSO_WM_TEMPLATE_CATEGORY" val="diagram"/>
  <p:tag name="KSO_WM_TEMPLATE_INDEX" val="20215180"/>
  <p:tag name="KSO_WM_UNIT_LAYERLEVEL" val="1"/>
  <p:tag name="KSO_WM_TAG_VERSION" val="1.0"/>
  <p:tag name="KSO_WM_BEAUTIFY_FLAG" val="#wm#"/>
  <p:tag name="KSO_WM_CHIP_GROUPID" val="5e7310da9a230a26b9e88a19"/>
  <p:tag name="KSO_WM_CHIP_XID" val="5e7310da9a230a26b9e88a1a"/>
  <p:tag name="KSO_WM_UNIT_DEC_AREA_ID" val="376a0051ecf2413a92948377f38ff79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lm&quot;,&quot;fill_mode&quot;:&quot;full&quot;,&quot;sacle_strategy&quot;:&quot;smart&quot;}"/>
  <p:tag name="KSO_WM_ASSEMBLE_CHIP_INDEX" val="0f0ea370d221433c8363a927493ac50e"/>
  <p:tag name="KSO_WM_UNIT_SUPPORT_UNIT_TYPE" val="[&quot;d&quot;,&quot;β&quot;]"/>
  <p:tag name="KSO_WM_TEMPLATE_ASSEMBLE_XID" val="60656fa54054ed1e2fb80e24"/>
  <p:tag name="KSO_WM_TEMPLATE_ASSEMBLE_GROUPID" val="60656fa54054ed1e2fb80e24"/>
</p:tagLst>
</file>

<file path=ppt/tags/tag262.xml><?xml version="1.0" encoding="utf-8"?>
<p:tagLst xmlns:p="http://schemas.openxmlformats.org/presentationml/2006/main">
  <p:tag name="KSO_WM_UNIT_TABLE_BEAUTIFY" val="smartTable{4e581a27-811f-46c9-bbe4-96fb1ed29a46}"/>
  <p:tag name="TABLE_ONEKEY_SKIN_IDX" val="0"/>
  <p:tag name="KSO_WM_BEAUTIFY_FLAG" val="#wm#"/>
  <p:tag name="KSO_WM_UNIT_TYPE" val="β"/>
  <p:tag name="TABLE_SKINIDX" val="4"/>
  <p:tag name="TABLE_COLORIDX" val="d"/>
  <p:tag name="TABLE_ENDDRAG_ORIGIN_RECT" val="531*157"/>
  <p:tag name="TABLE_ENDDRAG_RECT" val="392*335*531*157"/>
</p:tagLst>
</file>

<file path=ppt/tags/tag26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diagram20220058_1*i*1"/>
  <p:tag name="KSO_WM_TEMPLATE_CATEGORY" val="diagram"/>
  <p:tag name="KSO_WM_TEMPLATE_INDEX" val="20220058"/>
  <p:tag name="KSO_WM_UNIT_LAYERLEVEL" val="1"/>
  <p:tag name="KSO_WM_TAG_VERSION" val="1.0"/>
  <p:tag name="KSO_WM_BEAUTIFY_FLAG" val=""/>
  <p:tag name="KSO_WM_UNIT_BLOCK" val="0"/>
  <p:tag name="KSO_WM_UNIT_SM_LIMIT_TYPE" val="0"/>
  <p:tag name="KSO_WM_UNIT_DEC_AREA_ID" val="401453a90b9f4fd5b1215058b8a2f2e8"/>
  <p:tag name="KSO_WM_UNIT_DECORATE_INFO" val="{&quot;ReferentInfo&quot;:{&quot;Id&quot;:&quot;2d2094633d9c481aa0d84a95a0159686&quot;,&quot;X&quot;:{&quot;Pos&quot;:1},&quot;Y&quot;:{&quot;Pos&quot;:2}},&quot;DecorateInfoX&quot;:{&quot;Pos&quot;:1,&quot;IsAbs&quot;:true},&quot;DecorateInfoY&quot;:{&quot;Pos&quot;:0,&quot;IsAbs&quot;:true},&quot;DecorateInfoW&quot;:{&quot;IsAbs&quot;:true},&quot;DecorateInfoH&quot;:{&quot;IsAbs&quot;:true},&quot;whChangeMode&quot;:0}"/>
  <p:tag name="KSO_WM_UNIT_LINE_FORE_SCHEMECOLOR_INDEX_BRIGHTNESS" val="0"/>
  <p:tag name="KSO_WM_UNIT_LINE_FORE_SCHEMECOLOR_INDEX" val="5"/>
  <p:tag name="KSO_WM_UNIT_LINE_FILL_TYPE" val="2"/>
  <p:tag name="WM_BEAUTIFY_ZORDER_FLAG_TAG" val="1"/>
</p:tagLst>
</file>

<file path=ppt/tags/tag264.xml><?xml version="1.0" encoding="utf-8"?>
<p:tagLst xmlns:p="http://schemas.openxmlformats.org/presentationml/2006/main">
  <p:tag name="KSO_WM_BEAUTIFY_FLAG" val=""/>
</p:tagLst>
</file>

<file path=ppt/tags/tag265.xml><?xml version="1.0" encoding="utf-8"?>
<p:tagLst xmlns:p="http://schemas.openxmlformats.org/presentationml/2006/main">
  <p:tag name="KSO_WM_SLIDE_ID" val="diagram20215180_1"/>
  <p:tag name="KSO_WM_TEMPLATE_SUBCATEGORY" val="21"/>
  <p:tag name="KSO_WM_TEMPLATE_MASTER_TYPE" val="0"/>
  <p:tag name="KSO_WM_TEMPLATE_COLOR_TYPE" val="1"/>
  <p:tag name="KSO_WM_SLIDE_ITEM_CNT" val="0"/>
  <p:tag name="KSO_WM_SLIDE_INDEX" val="1"/>
  <p:tag name="KSO_WM_TAG_VERSION" val="1.0"/>
  <p:tag name="KSO_WM_BEAUTIFY_FLAG" val="#wm#"/>
  <p:tag name="KSO_WM_TEMPLATE_CATEGORY" val="diagram"/>
  <p:tag name="KSO_WM_TEMPLATE_INDEX" val="20215180"/>
  <p:tag name="KSO_WM_SLIDE_LAYOUT" val="a_d_f"/>
  <p:tag name="KSO_WM_SLIDE_LAYOUT_CNT" val="1_2_1"/>
  <p:tag name="KSO_WM_SLIDE_TYPE" val="text"/>
  <p:tag name="KSO_WM_SLIDE_SUBTYPE" val="picTxt"/>
  <p:tag name="KSO_WM_SLIDE_LAYOUTTYPE" val="topbottom"/>
  <p:tag name="KSO_WM_SLIDE_SIZE" val="888*492"/>
  <p:tag name="KSO_WM_SLIDE_POSITION" val="36*24"/>
  <p:tag name="KSO_WM_SLIDE_RATIO" val="1.777778"/>
  <p:tag name="KSO_WM_SLIDE_BACKGROUND" val="[&quot;general&quot;]"/>
  <p:tag name="KSO_WM_SLIDE_BACKGROUND_TYPE" val="general"/>
  <p:tag name="KSO_WM_SLIDE_BK_DARK_LIGHT" val="2"/>
  <p:tag name="KSO_WM_SLIDE_LAYOUT_INFO" val="{&quot;backgroundInfo&quot;:[{&quot;bottom&quot;:0,&quot;bottomAbs&quot;:false,&quot;left&quot;:0,&quot;leftAbs&quot;:false,&quot;right&quot;:0,&quot;rightAbs&quot;:false,&quot;top&quot;:0,&quot;topAbs&quot;:false,&quot;type&quot;:&quot;general&quot;}],&quot;id&quot;:&quot;2021-04-01T15:57:46&quot;,&quot;maxSize&quot;:{&quot;size1&quot;:15.7},&quot;minSize&quot;:{&quot;size1&quot;:15.7},&quot;normalSize&quot;:{&quot;size1&quot;:15.7},&quot;subLayout&quot;:[{&quot;id&quot;:&quot;2021-04-01T15:57:46&quot;,&quot;margin&quot;:{&quot;bottom&quot;:0.02600000612437725,&quot;left&quot;:1.2699999809265137,&quot;right&quot;:1.2699999809265137,&quot;top&quot;:0.847000002861023},&quot;type&quot;:0},{&quot;direction&quot;:1,&quot;id&quot;:&quot;2021-04-01T15:57:46&quot;,&quot;maxSize&quot;:{&quot;size1&quot;:58.69964731334027},&quot;minSize&quot;:{&quot;size1&quot;:42.49964731334027},&quot;normalSize&quot;:{&quot;size1&quot;:42.49975148000694},&quot;subLayout&quot;:[{&quot;id&quot;:&quot;2021-04-01T15:57:46&quot;,&quot;margin&quot;:{&quot;bottom&quot;:0.847000002861023,&quot;left&quot;:1.2699999809265137,&quot;right&quot;:0.8199999928474426,&quot;top&quot;:0.8199999928474426},&quot;type&quot;:0},{&quot;id&quot;:&quot;2021-04-01T15:57:46&quot;,&quot;maxSize&quot;:{&quot;size1&quot;:47.4},&quot;minSize&quot;:{&quot;size1&quot;:47.4},&quot;normalSize&quot;:{&quot;size1&quot;:47.4},&quot;subLayout&quot;:[{&quot;id&quot;:&quot;2021-04-01T15:57:46&quot;,&quot;margin&quot;:{&quot;bottom&quot;:0.02600000612437725,&quot;left&quot;:0.02600000612437725,&quot;right&quot;:1.2699999809265137,&quot;top&quot;:0.8199999928474426},&quot;type&quot;:0},{&quot;id&quot;:&quot;2021-04-01T15:57:46&quot;,&quot;margin&quot;:{&quot;bottom&quot;:0.847000002861023,&quot;left&quot;:0.02600000612437725,&quot;right&quot;:1.2699999809265137,&quot;top&quot;:0.8199999928474426},&quot;type&quot;:0}],&quot;type&quot;:0}],&quot;type&quot;:0}],&quot;type&quot;:0}"/>
  <p:tag name="KSO_WM_CHIP_INFOS" val="{&quot;type&quot;:0,&quot;layout_type&quot;:&quot;topbottom&quot;,&quot;layout_feature&quot;:1,&quot;aspect_ratio&quot;:&quot;16:9&quot;,&quot;same_font_size&quot;:false,&quot;diagram&quot;:{&quot;type&quot;:[],&quot;direction&quot;:0,&quot;isSupportDecBetweenItems&quot;:false},&quot;tags&quot;:{&quot;style&quot;:[&quot;商务&quot;,&quot;简约&quot;,&quot;文艺清新&quot;,&quot;中国风&quot;,&quot;卡通&quot;,&quot;欧美风&quot;,&quot;黑板风&quot;,&quot;渐变风&quot;,&quot;党政风&quot;]},&quot;slide_type&quot;:[&quot;text&quot;]}"/>
  <p:tag name="KSO_WM_CHIP_XID" val="5f0fcc7605e68e5c80755dc3 "/>
  <p:tag name="KSO_WM_CHIP_FILLPROP" val="[[{&quot;text_align&quot;:&quot;lm&quot;,&quot;text_direction&quot;:&quot;horizontal&quot;,&quot;support_big_font&quot;:false,&quot;fill_id&quot;:&quot;c427251cb9fa4f5abcbf0d4d87c62116&quot;,&quot;fill_align&quot;:&quot;lm&quot;,&quot;chip_types&quot;:[&quot;header&quot;]},{&quot;text_align&quot;:&quot;lm&quot;,&quot;text_direction&quot;:&quot;horizontal&quot;,&quot;support_features&quot;:[&quot;collage&quot;,&quot;carousel&quot;,&quot;creativecrop&quot;],&quot;support_big_font&quot;:false,&quot;fill_id&quot;:&quot;6185dfe2f69e4b33b276efb1f6396f29&quot;,&quot;fill_align&quot;:&quot;lm&quot;,&quot;chip_types&quot;:[&quot;diagram&quot;,&quot;pictext&quot;,&quot;picture&quot;,&quot;chart&quot;,&quot;table&quot;,&quot;video&quot;]},{&quot;text_align&quot;:&quot;lm&quot;,&quot;text_direction&quot;:&quot;horizontal&quot;,&quot;support_big_font&quot;:false,&quot;fill_id&quot;:&quot;d87aa51092b94ad1b53f0ca131f68eba&quot;,&quot;fill_align&quot;:&quot;lm&quot;,&quot;chip_types&quot;:[&quot;pictext&quot;,&quot;text&quot;,&quot;picture&quot;,&quot;table&quot;]},{&quot;text_align&quot;:&quot;lm&quot;,&quot;text_direction&quot;:&quot;horizontal&quot;,&quot;support_big_font&quot;:false,&quot;fill_id&quot;:&quot;887854800e6440bda1727bc371133c2a&quot;,&quot;fill_align&quot;:&quot;lm&quot;,&quot;chip_types&quot;:[&quot;pictext&quot;,&quot;text&quot;,&quot;picture&quot;,&quot;table&quot;]}],[{&quot;text_align&quot;:&quot;lm&quot;,&quot;text_direction&quot;:&quot;horizontal&quot;,&quot;support_big_font&quot;:false,&quot;fill_id&quot;:&quot;c427251cb9fa4f5abcbf0d4d87c62116&quot;,&quot;fill_align&quot;:&quot;lm&quot;,&quot;chip_types&quot;:[&quot;header&quot;]},{&quot;text_align&quot;:&quot;lm&quot;,&quot;text_direction&quot;:&quot;horizontal&quot;,&quot;support_big_font&quot;:false,&quot;fill_id&quot;:&quot;6185dfe2f69e4b33b276efb1f6396f29&quot;,&quot;fill_align&quot;:&quot;lm&quot;,&quot;chip_types&quot;:[&quot;text&quot;]},{&quot;text_align&quot;:&quot;lm&quot;,&quot;text_direction&quot;:&quot;horizontal&quot;,&quot;support_big_font&quot;:false,&quot;fill_id&quot;:&quot;d87aa51092b94ad1b53f0ca131f68eba&quot;,&quot;fill_align&quot;:&quot;lm&quot;,&quot;chip_types&quot;:[&quot;pictext&quot;,&quot;picture&quot;,&quot;table&quot;]},{&quot;text_align&quot;:&quot;lm&quot;,&quot;text_direction&quot;:&quot;horizontal&quot;,&quot;support_big_font&quot;:false,&quot;fill_id&quot;:&quot;887854800e6440bda1727bc371133c2a&quot;,&quot;fill_align&quot;:&quot;lm&quot;,&quot;chip_types&quot;:[&quot;pictext&quot;,&quot;picture&quot;,&quot;table&quot;]}]]"/>
  <p:tag name="KSO_WM_CHIP_DECFILLPROP" val="[]"/>
  <p:tag name="KSO_WM_CHIP_GROUPID" val="5f0fcc7605e68e5c80755dc2"/>
  <p:tag name="KSO_WM_SLIDE_SUPPORT_FEATURE_TYPE" val="0"/>
  <p:tag name="KSO_WM_TEMPLATE_ASSEMBLE_XID" val="60656fa54054ed1e2fb80e24"/>
  <p:tag name="KSO_WM_TEMPLATE_ASSEMBLE_GROUPID" val="60656fa54054ed1e2fb80e24"/>
</p:tagLst>
</file>

<file path=ppt/tags/tag266.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TYPE" val="i"/>
</p:tagLst>
</file>

<file path=ppt/tags/tag267.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68.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4"/>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69.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6"/>
  <p:tag name="KSO_WM_UNIT_FILL_FORE_SCHEMECOLOR_INDEX" val="6"/>
  <p:tag name="KSO_WM_UNIT_FILL_TYPE" val="1"/>
  <p:tag name="KSO_WM_UNIT_TEXT_FILL_FORE_SCHEMECOLOR_INDEX_BRIGHTNESS" val="0"/>
  <p:tag name="KSO_WM_UNIT_TEXT_FILL_FORE_SCHEMECOLOR_INDEX" val="2"/>
  <p:tag name="KSO_WM_UNIT_TEXT_FILL_TYPE" val="1"/>
</p:tagLst>
</file>

<file path=ppt/tags/tag27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diagram20220058_1*i*1"/>
  <p:tag name="KSO_WM_TEMPLATE_CATEGORY" val="diagram"/>
  <p:tag name="KSO_WM_TEMPLATE_INDEX" val="20220058"/>
  <p:tag name="KSO_WM_UNIT_LAYERLEVEL" val="1"/>
  <p:tag name="KSO_WM_TAG_VERSION" val="1.0"/>
  <p:tag name="KSO_WM_BEAUTIFY_FLAG" val="#wm#"/>
  <p:tag name="KSO_WM_UNIT_BLOCK" val="0"/>
  <p:tag name="KSO_WM_UNIT_SM_LIMIT_TYPE" val="0"/>
  <p:tag name="KSO_WM_UNIT_DEC_AREA_ID" val="401453a90b9f4fd5b1215058b8a2f2e8"/>
  <p:tag name="KSO_WM_UNIT_DECORATE_INFO" val="{&quot;ReferentInfo&quot;:{&quot;Id&quot;:&quot;2d2094633d9c481aa0d84a95a0159686&quot;,&quot;X&quot;:{&quot;Pos&quot;:1},&quot;Y&quot;:{&quot;Pos&quot;:2}},&quot;DecorateInfoX&quot;:{&quot;Pos&quot;:1,&quot;IsAbs&quot;:true},&quot;DecorateInfoY&quot;:{&quot;Pos&quot;:0,&quot;IsAbs&quot;:true},&quot;DecorateInfoW&quot;:{&quot;IsAbs&quot;:true},&quot;DecorateInfoH&quot;:{&quot;IsAbs&quot;:true},&quot;whChangeMode&quot;:0}"/>
  <p:tag name="KSO_WM_UNIT_LINE_FORE_SCHEMECOLOR_INDEX_BRIGHTNESS" val="0"/>
  <p:tag name="KSO_WM_UNIT_LINE_FORE_SCHEMECOLOR_INDEX" val="5"/>
  <p:tag name="KSO_WM_UNIT_LINE_FILL_TYPE" val="2"/>
</p:tagLst>
</file>

<file path=ppt/tags/tag271.xml><?xml version="1.0" encoding="utf-8"?>
<p:tagLst xmlns:p="http://schemas.openxmlformats.org/presentationml/2006/main">
  <p:tag name="KSO_WM_UNIT_ISCONTENTSTITLE" val="0"/>
  <p:tag name="KSO_WM_UNIT_ISNUMDGMTITLE" val="0"/>
  <p:tag name="KSO_WM_UNIT_PRESET_TEXT" val="线型上下导航版"/>
  <p:tag name="KSO_WM_UNIT_NOCLEAR" val="0"/>
  <p:tag name="KSO_WM_UNIT_HIGHLIGHT" val="0"/>
  <p:tag name="KSO_WM_UNIT_COMPATIBLE" val="0"/>
  <p:tag name="KSO_WM_UNIT_DIAGRAM_ISNUMVISUAL" val="0"/>
  <p:tag name="KSO_WM_UNIT_DIAGRAM_ISREFERUNIT" val="0"/>
  <p:tag name="KSO_WM_UNIT_TYPE" val="a"/>
  <p:tag name="KSO_WM_UNIT_INDEX" val="1"/>
  <p:tag name="KSO_WM_UNIT_ID" val="diagram20220058_1*a*1"/>
  <p:tag name="KSO_WM_TEMPLATE_CATEGORY" val="diagram"/>
  <p:tag name="KSO_WM_TEMPLATE_INDEX" val="20220058"/>
  <p:tag name="KSO_WM_UNIT_LAYERLEVEL" val="1"/>
  <p:tag name="KSO_WM_TAG_VERSION" val="1.0"/>
  <p:tag name="KSO_WM_BEAUTIFY_FLAG" val="#wm#"/>
  <p:tag name="KSO_WM_UNIT_VALUE" val="27"/>
  <p:tag name="KSO_WM_UNIT_BLOCK" val="0"/>
  <p:tag name="KSO_WM_UNIT_SM_LIMIT_TYPE" val="2"/>
  <p:tag name="KSO_WM_UNIT_DEC_AREA_ID" val="2d2094633d9c481aa0d84a95a0159686"/>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TEXT_FILL_FORE_SCHEMECOLOR_INDEX_BRIGHTNESS" val="0"/>
  <p:tag name="KSO_WM_UNIT_TEXT_FILL_FORE_SCHEMECOLOR_INDEX" val="13"/>
  <p:tag name="KSO_WM_UNIT_TEXT_FILL_TYPE" val="1"/>
</p:tagLst>
</file>

<file path=ppt/tags/tag27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diagram20211962_1*i*1"/>
  <p:tag name="KSO_WM_UNIT_LAYERLEVEL" val="1"/>
  <p:tag name="KSO_WM_TAG_VERSION" val="1.0"/>
  <p:tag name="KSO_WM_BEAUTIFY_FLAG" val="#wm#"/>
  <p:tag name="KSO_WM_SLIDE_BK_DARK_LIGHT" val="2"/>
  <p:tag name="KSO_WM_UNIT_BK_DARK_LIGHT" val="2"/>
  <p:tag name="KSO_WM_UNIT_FILL_FORE_SCHEMECOLOR_INDEX_BRIGHTNESS" val="0"/>
  <p:tag name="KSO_WM_UNIT_FILL_FORE_SCHEMECOLOR_INDEX" val="16"/>
  <p:tag name="KSO_WM_UNIT_FILL_TYPE" val="1"/>
  <p:tag name="KSO_WM_UNIT_TEXT_FILL_FORE_SCHEMECOLOR_INDEX_BRIGHTNESS" val="0"/>
  <p:tag name="KSO_WM_UNIT_TEXT_FILL_FORE_SCHEMECOLOR_INDEX" val="2"/>
  <p:tag name="KSO_WM_UNIT_TEXT_FILL_TYPE" val="1"/>
  <p:tag name="KSO_WM_TEMPLATE_CATEGORY" val="diagram"/>
  <p:tag name="KSO_WM_TEMPLATE_INDEX" val="20211962"/>
  <p:tag name="KSO_WM_UNIT_VALUE" val="1150"/>
  <p:tag name="KSO_WM_TEMPLATE_ASSEMBLE_XID" val="60656f154054ed1e2fb8032d"/>
  <p:tag name="KSO_WM_TEMPLATE_ASSEMBLE_GROUPID" val="60656f154054ed1e2fb8032d"/>
</p:tagLst>
</file>

<file path=ppt/tags/tag273.xml><?xml version="1.0" encoding="utf-8"?>
<p:tagLst xmlns:p="http://schemas.openxmlformats.org/presentationml/2006/main">
  <p:tag name="KSO_WM_UNIT_VALUE" val="550*2200"/>
  <p:tag name="KSO_WM_UNIT_HIGHLIGHT" val="0"/>
  <p:tag name="KSO_WM_UNIT_COMPATIBLE" val="0"/>
  <p:tag name="KSO_WM_UNIT_DIAGRAM_ISNUMVISUAL" val="0"/>
  <p:tag name="KSO_WM_UNIT_DIAGRAM_ISREFERUNIT" val="0"/>
  <p:tag name="KSO_WM_UNIT_TYPE" val="d"/>
  <p:tag name="KSO_WM_UNIT_INDEX" val="1"/>
  <p:tag name="KSO_WM_UNIT_ID" val="diagram20211962_1*d*1"/>
  <p:tag name="KSO_WM_TEMPLATE_CATEGORY" val="diagram"/>
  <p:tag name="KSO_WM_TEMPLATE_INDEX" val="20211962"/>
  <p:tag name="KSO_WM_UNIT_LAYERLEVEL" val="1"/>
  <p:tag name="KSO_WM_TAG_VERSION" val="1.0"/>
  <p:tag name="KSO_WM_BEAUTIFY_FLAG" val="#wm#"/>
  <p:tag name="KSO_WM_CHIP_GROUPID" val="5e7310da9a230a26b9e88a19"/>
  <p:tag name="KSO_WM_CHIP_XID" val="5e7310da9a230a26b9e88a1a"/>
  <p:tag name="KSO_WM_UNIT_DEC_AREA_ID" val="44fc6e434e764fcbbdfe7f74cfd6dc57"/>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cb&quot;,&quot;fill_mode&quot;:&quot;full&quot;,&quot;sacle_strategy&quot;:&quot;smart&quot;}"/>
  <p:tag name="KSO_WM_ASSEMBLE_CHIP_INDEX" val="7b9c2d1c8d7d4e5793175106b3e48ec4"/>
  <p:tag name="KSO_WM_UNIT_SUPPORT_UNIT_TYPE" val="[&quot;d&quot;,&quot;α&quot;,&quot;β&quot;,&quot;θ&quot;]"/>
  <p:tag name="KSO_WM_TEMPLATE_ASSEMBLE_XID" val="60656f154054ed1e2fb8032d"/>
  <p:tag name="KSO_WM_TEMPLATE_ASSEMBLE_GROUPID" val="60656f154054ed1e2fb8032d"/>
</p:tagLst>
</file>

<file path=ppt/tags/tag274.xml><?xml version="1.0" encoding="utf-8"?>
<p:tagLst xmlns:p="http://schemas.openxmlformats.org/presentationml/2006/main">
  <p:tag name="KSO_WM_UNIT_TEXT_SUBTYPE" val="a"/>
  <p:tag name="KSO_WM_UNIT_SUBTYPE" val="a"/>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
  <p:tag name="KSO_WM_UNIT_NOCLEAR" val="0"/>
  <p:tag name="KSO_WM_UNIT_HIGHLIGHT" val="0"/>
  <p:tag name="KSO_WM_UNIT_COMPATIBLE" val="0"/>
  <p:tag name="KSO_WM_UNIT_DIAGRAM_ISNUMVISUAL" val="0"/>
  <p:tag name="KSO_WM_UNIT_DIAGRAM_ISREFERUNIT" val="0"/>
  <p:tag name="KSO_WM_UNIT_TYPE" val="f"/>
  <p:tag name="KSO_WM_UNIT_INDEX" val="1"/>
  <p:tag name="KSO_WM_UNIT_ID" val="diagram20211962_1*f*1"/>
  <p:tag name="KSO_WM_TEMPLATE_CATEGORY" val="diagram"/>
  <p:tag name="KSO_WM_TEMPLATE_INDEX" val="20211962"/>
  <p:tag name="KSO_WM_UNIT_LAYERLEVEL" val="1"/>
  <p:tag name="KSO_WM_TAG_VERSION" val="1.0"/>
  <p:tag name="KSO_WM_BEAUTIFY_FLAG" val="#wm#"/>
  <p:tag name="KSO_WM_UNIT_DEFAULT_FONT" val="14;20;2"/>
  <p:tag name="KSO_WM_UNIT_BLOCK" val="0"/>
  <p:tag name="KSO_WM_UNIT_VALUE" val="204"/>
  <p:tag name="KSO_WM_UNIT_SHOW_EDIT_AREA_INDICATION" val="1"/>
  <p:tag name="KSO_WM_CHIP_GROUPID" val="5e6b05596848fb12bee65ac8"/>
  <p:tag name="KSO_WM_CHIP_XID" val="5e6b05596848fb12bee65aca"/>
  <p:tag name="KSO_WM_UNIT_DEC_AREA_ID" val="bddaa79ff66248e1affdcdab873b1595"/>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ct&quot;,&quot;fill_mode&quot;:&quot;full&quot;,&quot;sacle_strategy&quot;:&quot;smart&quot;}"/>
  <p:tag name="KSO_WM_ASSEMBLE_CHIP_INDEX" val="e539facaed7a4d6789e0a8188a94695b"/>
  <p:tag name="KSO_WM_UNIT_SUPPORT_UNIT_TYPE" val="[&quot;d&quot;,&quot;α&quot;,&quot;β&quot;,&quot;θ&quot;]"/>
  <p:tag name="KSO_WM_UNIT_TEXT_FILL_FORE_SCHEMECOLOR_INDEX_BRIGHTNESS" val="0.25"/>
  <p:tag name="KSO_WM_UNIT_TEXT_FILL_FORE_SCHEMECOLOR_INDEX" val="13"/>
  <p:tag name="KSO_WM_UNIT_TEXT_FILL_TYPE" val="1"/>
  <p:tag name="KSO_WM_TEMPLATE_ASSEMBLE_XID" val="60656f154054ed1e2fb8032d"/>
  <p:tag name="KSO_WM_TEMPLATE_ASSEMBLE_GROUPID" val="60656f154054ed1e2fb8032d"/>
</p:tagLst>
</file>

<file path=ppt/tags/tag275.xml><?xml version="1.0" encoding="utf-8"?>
<p:tagLst xmlns:p="http://schemas.openxmlformats.org/presentationml/2006/main">
  <p:tag name="KSO_WM_BEAUTIFY_FLAG" val=""/>
</p:tagLst>
</file>

<file path=ppt/tags/tag276.xml><?xml version="1.0" encoding="utf-8"?>
<p:tagLst xmlns:p="http://schemas.openxmlformats.org/presentationml/2006/main">
  <p:tag name="KSO_WM_SLIDE_ID" val="diagram20220058_1"/>
  <p:tag name="KSO_WM_TEMPLATE_SUBCATEGORY" val="25"/>
  <p:tag name="KSO_WM_TEMPLATE_MASTER_TYPE" val="0"/>
  <p:tag name="KSO_WM_TEMPLATE_COLOR_TYPE" val="0"/>
  <p:tag name="KSO_WM_SLIDE_ITEM_CNT" val="0"/>
  <p:tag name="KSO_WM_SLIDE_INDEX" val="1"/>
  <p:tag name="KSO_WM_TAG_VERSION" val="1.0"/>
  <p:tag name="KSO_WM_BEAUTIFY_FLAG" val="#wm#"/>
  <p:tag name="KSO_WM_TEMPLATE_CATEGORY" val="diagram"/>
  <p:tag name="KSO_WM_TEMPLATE_INDEX" val="20220058"/>
  <p:tag name="KSO_WM_SLIDE_LAYOUT" val="a_d"/>
  <p:tag name="KSO_WM_SLIDE_LAYOUT_CNT" val="1_1"/>
  <p:tag name="KSO_WM_SLIDE_TYPE" val="text"/>
  <p:tag name="KSO_WM_SLIDE_SUBTYPE" val="picTxt"/>
  <p:tag name="KSO_WM_SLIDE_LAYOUTTYPE" val="topbottom"/>
  <p:tag name="KSO_WM_SLIDE_SIZE" val="888*504"/>
  <p:tag name="KSO_WM_SLIDE_POSITION" val="36*12"/>
  <p:tag name="KSO_WM_SLIDE_RATIO" val="1.777778"/>
  <p:tag name="KSO_WM_SLIDE_BACKGROUND" val="[&quot;general&quot;]"/>
  <p:tag name="KSO_WM_SLIDE_BACKGROUND_TYPE" val="general"/>
  <p:tag name="KSO_WM_SLIDE_BK_DARK_LIGHT" val="2"/>
  <p:tag name="KSO_WM_SLIDE_LAYOUT_INFO" val="{&quot;backgroundInfo&quot;:[{&quot;bottom&quot;:0,&quot;bottomAbs&quot;:false,&quot;left&quot;:0,&quot;leftAbs&quot;:false,&quot;right&quot;:0,&quot;rightAbs&quot;:false,&quot;top&quot;:0,&quot;topAbs&quot;:false,&quot;type&quot;:&quot;general&quot;}],&quot;id&quot;:&quot;2023-02-23T21:37:44&quot;,&quot;maxSize&quot;:{&quot;size1&quot;:20},&quot;minSize&quot;:{&quot;size1&quot;:11.2},&quot;normalSize&quot;:{&quot;size1&quot;:11.2},&quot;subLayout&quot;:[{&quot;id&quot;:&quot;2023-02-23T21:37:44&quot;,&quot;margin&quot;:{&quot;bottom&quot;:0.025999998673796654,&quot;left&quot;:1.2699999809265137,&quot;right&quot;:1.2699999809265137,&quot;top&quot;:0.4230000376701355},&quot;type&quot;:0},{&quot;id&quot;:&quot;2023-02-23T21:37:44&quot;,&quot;margin&quot;:{&quot;bottom&quot;:0.847000002861023,&quot;left&quot;:1.2699999809265137,&quot;right&quot;:1.2699999809265137,&quot;top&quot;:1.2699999809265137},&quot;type&quot;:0}],&quot;type&quot;:0}"/>
</p:tagLst>
</file>

<file path=ppt/tags/tag277.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TYPE" val="i"/>
</p:tagLst>
</file>

<file path=ppt/tags/tag278.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79.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4"/>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80.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6"/>
  <p:tag name="KSO_WM_UNIT_FILL_FORE_SCHEMECOLOR_INDEX" val="6"/>
  <p:tag name="KSO_WM_UNIT_FILL_TYPE" val="1"/>
  <p:tag name="KSO_WM_UNIT_TEXT_FILL_FORE_SCHEMECOLOR_INDEX_BRIGHTNESS" val="0"/>
  <p:tag name="KSO_WM_UNIT_TEXT_FILL_FORE_SCHEMECOLOR_INDEX" val="2"/>
  <p:tag name="KSO_WM_UNIT_TEXT_FILL_TYPE" val="1"/>
</p:tagLst>
</file>

<file path=ppt/tags/tag28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diagram20220058_1*i*1"/>
  <p:tag name="KSO_WM_TEMPLATE_CATEGORY" val="diagram"/>
  <p:tag name="KSO_WM_TEMPLATE_INDEX" val="20220058"/>
  <p:tag name="KSO_WM_UNIT_LAYERLEVEL" val="1"/>
  <p:tag name="KSO_WM_TAG_VERSION" val="1.0"/>
  <p:tag name="KSO_WM_BEAUTIFY_FLAG" val="#wm#"/>
  <p:tag name="KSO_WM_UNIT_BLOCK" val="0"/>
  <p:tag name="KSO_WM_UNIT_SM_LIMIT_TYPE" val="0"/>
  <p:tag name="KSO_WM_UNIT_DEC_AREA_ID" val="401453a90b9f4fd5b1215058b8a2f2e8"/>
  <p:tag name="KSO_WM_UNIT_DECORATE_INFO" val="{&quot;ReferentInfo&quot;:{&quot;Id&quot;:&quot;2d2094633d9c481aa0d84a95a0159686&quot;,&quot;X&quot;:{&quot;Pos&quot;:1},&quot;Y&quot;:{&quot;Pos&quot;:2}},&quot;DecorateInfoX&quot;:{&quot;Pos&quot;:1,&quot;IsAbs&quot;:true},&quot;DecorateInfoY&quot;:{&quot;Pos&quot;:0,&quot;IsAbs&quot;:true},&quot;DecorateInfoW&quot;:{&quot;IsAbs&quot;:true},&quot;DecorateInfoH&quot;:{&quot;IsAbs&quot;:true},&quot;whChangeMode&quot;:0}"/>
  <p:tag name="KSO_WM_UNIT_LINE_FORE_SCHEMECOLOR_INDEX_BRIGHTNESS" val="0"/>
  <p:tag name="KSO_WM_UNIT_LINE_FORE_SCHEMECOLOR_INDEX" val="5"/>
  <p:tag name="KSO_WM_UNIT_LINE_FILL_TYPE" val="2"/>
</p:tagLst>
</file>

<file path=ppt/tags/tag282.xml><?xml version="1.0" encoding="utf-8"?>
<p:tagLst xmlns:p="http://schemas.openxmlformats.org/presentationml/2006/main">
  <p:tag name="KSO_WM_UNIT_ISCONTENTSTITLE" val="0"/>
  <p:tag name="KSO_WM_UNIT_ISNUMDGMTITLE" val="0"/>
  <p:tag name="KSO_WM_UNIT_PRESET_TEXT" val="线型上下导航版"/>
  <p:tag name="KSO_WM_UNIT_NOCLEAR" val="0"/>
  <p:tag name="KSO_WM_UNIT_HIGHLIGHT" val="0"/>
  <p:tag name="KSO_WM_UNIT_COMPATIBLE" val="0"/>
  <p:tag name="KSO_WM_UNIT_DIAGRAM_ISNUMVISUAL" val="0"/>
  <p:tag name="KSO_WM_UNIT_DIAGRAM_ISREFERUNIT" val="0"/>
  <p:tag name="KSO_WM_UNIT_TYPE" val="a"/>
  <p:tag name="KSO_WM_UNIT_INDEX" val="1"/>
  <p:tag name="KSO_WM_UNIT_ID" val="diagram20220058_1*a*1"/>
  <p:tag name="KSO_WM_TEMPLATE_CATEGORY" val="diagram"/>
  <p:tag name="KSO_WM_TEMPLATE_INDEX" val="20220058"/>
  <p:tag name="KSO_WM_UNIT_LAYERLEVEL" val="1"/>
  <p:tag name="KSO_WM_TAG_VERSION" val="1.0"/>
  <p:tag name="KSO_WM_BEAUTIFY_FLAG" val="#wm#"/>
  <p:tag name="KSO_WM_UNIT_VALUE" val="27"/>
  <p:tag name="KSO_WM_UNIT_BLOCK" val="0"/>
  <p:tag name="KSO_WM_UNIT_SM_LIMIT_TYPE" val="2"/>
  <p:tag name="KSO_WM_UNIT_DEC_AREA_ID" val="2d2094633d9c481aa0d84a95a0159686"/>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TEXT_FILL_FORE_SCHEMECOLOR_INDEX_BRIGHTNESS" val="0"/>
  <p:tag name="KSO_WM_UNIT_TEXT_FILL_FORE_SCHEMECOLOR_INDEX" val="13"/>
  <p:tag name="KSO_WM_UNIT_TEXT_FILL_TYPE" val="1"/>
</p:tagLst>
</file>

<file path=ppt/tags/tag283.xml><?xml version="1.0" encoding="utf-8"?>
<p:tagLst xmlns:p="http://schemas.openxmlformats.org/presentationml/2006/main">
  <p:tag name="KSO_WM_BEAUTIFY_FLAG" val=""/>
</p:tagLst>
</file>

<file path=ppt/tags/tag284.xml><?xml version="1.0" encoding="utf-8"?>
<p:tagLst xmlns:p="http://schemas.openxmlformats.org/presentationml/2006/main">
  <p:tag name="KSO_WM_BEAUTIFY_FLAG" val=""/>
</p:tagLst>
</file>

<file path=ppt/tags/tag285.xml><?xml version="1.0" encoding="utf-8"?>
<p:tagLst xmlns:p="http://schemas.openxmlformats.org/presentationml/2006/main">
  <p:tag name="KSO_WM_BEAUTIFY_FLAG" val=""/>
</p:tagLst>
</file>

<file path=ppt/tags/tag286.xml><?xml version="1.0" encoding="utf-8"?>
<p:tagLst xmlns:p="http://schemas.openxmlformats.org/presentationml/2006/main">
  <p:tag name="KSO_WM_BEAUTIFY_FLAG" val=""/>
</p:tagLst>
</file>

<file path=ppt/tags/tag287.xml><?xml version="1.0" encoding="utf-8"?>
<p:tagLst xmlns:p="http://schemas.openxmlformats.org/presentationml/2006/main">
  <p:tag name="KSO_WM_BEAUTIFY_FLAG" val=""/>
</p:tagLst>
</file>

<file path=ppt/tags/tag288.xml><?xml version="1.0" encoding="utf-8"?>
<p:tagLst xmlns:p="http://schemas.openxmlformats.org/presentationml/2006/main">
  <p:tag name="KSO_WM_BEAUTIFY_FLAG" val=""/>
</p:tagLst>
</file>

<file path=ppt/tags/tag289.xml><?xml version="1.0" encoding="utf-8"?>
<p:tagLst xmlns:p="http://schemas.openxmlformats.org/presentationml/2006/main">
  <p:tag name="KSO_WM_SLIDE_ID" val="diagram20220058_1"/>
  <p:tag name="KSO_WM_TEMPLATE_SUBCATEGORY" val="25"/>
  <p:tag name="KSO_WM_TEMPLATE_MASTER_TYPE" val="0"/>
  <p:tag name="KSO_WM_TEMPLATE_COLOR_TYPE" val="0"/>
  <p:tag name="KSO_WM_SLIDE_ITEM_CNT" val="0"/>
  <p:tag name="KSO_WM_SLIDE_INDEX" val="1"/>
  <p:tag name="KSO_WM_TAG_VERSION" val="1.0"/>
  <p:tag name="KSO_WM_BEAUTIFY_FLAG" val="#wm#"/>
  <p:tag name="KSO_WM_TEMPLATE_CATEGORY" val="diagram"/>
  <p:tag name="KSO_WM_TEMPLATE_INDEX" val="20220058"/>
  <p:tag name="KSO_WM_SLIDE_LAYOUT" val="a_d"/>
  <p:tag name="KSO_WM_SLIDE_LAYOUT_CNT" val="1_1"/>
  <p:tag name="KSO_WM_SLIDE_TYPE" val="text"/>
  <p:tag name="KSO_WM_SLIDE_SUBTYPE" val="picTxt"/>
  <p:tag name="KSO_WM_SLIDE_LAYOUTTYPE" val="topbottom"/>
  <p:tag name="KSO_WM_SLIDE_SIZE" val="888*504"/>
  <p:tag name="KSO_WM_SLIDE_POSITION" val="36*12"/>
  <p:tag name="KSO_WM_SLIDE_RATIO" val="1.777778"/>
  <p:tag name="KSO_WM_SLIDE_BACKGROUND" val="[&quot;general&quot;]"/>
  <p:tag name="KSO_WM_SLIDE_BACKGROUND_TYPE" val="general"/>
  <p:tag name="KSO_WM_SLIDE_BK_DARK_LIGHT" val="2"/>
  <p:tag name="KSO_WM_SLIDE_LAYOUT_INFO" val="{&quot;backgroundInfo&quot;:[{&quot;bottom&quot;:0,&quot;bottomAbs&quot;:false,&quot;left&quot;:0,&quot;leftAbs&quot;:false,&quot;right&quot;:0,&quot;rightAbs&quot;:false,&quot;top&quot;:0,&quot;topAbs&quot;:false,&quot;type&quot;:&quot;general&quot;}],&quot;id&quot;:&quot;2023-02-23T21:37:44&quot;,&quot;maxSize&quot;:{&quot;size1&quot;:20},&quot;minSize&quot;:{&quot;size1&quot;:11.2},&quot;normalSize&quot;:{&quot;size1&quot;:11.2},&quot;subLayout&quot;:[{&quot;id&quot;:&quot;2023-02-23T21:37:44&quot;,&quot;margin&quot;:{&quot;bottom&quot;:0.025999998673796654,&quot;left&quot;:1.2699999809265137,&quot;right&quot;:1.2699999809265137,&quot;top&quot;:0.4230000376701355},&quot;type&quot;:0},{&quot;id&quot;:&quot;2023-02-23T21:37:44&quot;,&quot;margin&quot;:{&quot;bottom&quot;:0.847000002861023,&quot;left&quot;:1.2699999809265137,&quot;right&quot;:1.2699999809265137,&quot;top&quot;:1.2699999809265137},&quot;type&quot;:0}],&quot;type&quot;:0}"/>
</p:tagLst>
</file>

<file path=ppt/tags/tag290.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TYPE" val="i"/>
</p:tagLst>
</file>

<file path=ppt/tags/tag291.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92.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4"/>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93.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6"/>
  <p:tag name="KSO_WM_UNIT_FILL_FORE_SCHEMECOLOR_INDEX" val="6"/>
  <p:tag name="KSO_WM_UNIT_FILL_TYPE" val="1"/>
  <p:tag name="KSO_WM_UNIT_TEXT_FILL_FORE_SCHEMECOLOR_INDEX_BRIGHTNESS" val="0"/>
  <p:tag name="KSO_WM_UNIT_TEXT_FILL_FORE_SCHEMECOLOR_INDEX" val="2"/>
  <p:tag name="KSO_WM_UNIT_TEXT_FILL_TYPE" val="1"/>
</p:tagLst>
</file>

<file path=ppt/tags/tag29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diagram20220058_1*i*1"/>
  <p:tag name="KSO_WM_TEMPLATE_CATEGORY" val="diagram"/>
  <p:tag name="KSO_WM_TEMPLATE_INDEX" val="20220058"/>
  <p:tag name="KSO_WM_UNIT_LAYERLEVEL" val="1"/>
  <p:tag name="KSO_WM_TAG_VERSION" val="1.0"/>
  <p:tag name="KSO_WM_BEAUTIFY_FLAG" val="#wm#"/>
  <p:tag name="KSO_WM_UNIT_BLOCK" val="0"/>
  <p:tag name="KSO_WM_UNIT_SM_LIMIT_TYPE" val="0"/>
  <p:tag name="KSO_WM_UNIT_DEC_AREA_ID" val="401453a90b9f4fd5b1215058b8a2f2e8"/>
  <p:tag name="KSO_WM_UNIT_DECORATE_INFO" val="{&quot;ReferentInfo&quot;:{&quot;Id&quot;:&quot;2d2094633d9c481aa0d84a95a0159686&quot;,&quot;X&quot;:{&quot;Pos&quot;:1},&quot;Y&quot;:{&quot;Pos&quot;:2}},&quot;DecorateInfoX&quot;:{&quot;Pos&quot;:1,&quot;IsAbs&quot;:true},&quot;DecorateInfoY&quot;:{&quot;Pos&quot;:0,&quot;IsAbs&quot;:true},&quot;DecorateInfoW&quot;:{&quot;IsAbs&quot;:true},&quot;DecorateInfoH&quot;:{&quot;IsAbs&quot;:true},&quot;whChangeMode&quot;:0}"/>
  <p:tag name="KSO_WM_UNIT_LINE_FORE_SCHEMECOLOR_INDEX_BRIGHTNESS" val="0"/>
  <p:tag name="KSO_WM_UNIT_LINE_FORE_SCHEMECOLOR_INDEX" val="5"/>
  <p:tag name="KSO_WM_UNIT_LINE_FILL_TYPE" val="2"/>
</p:tagLst>
</file>

<file path=ppt/tags/tag295.xml><?xml version="1.0" encoding="utf-8"?>
<p:tagLst xmlns:p="http://schemas.openxmlformats.org/presentationml/2006/main">
  <p:tag name="KSO_WM_UNIT_ISCONTENTSTITLE" val="0"/>
  <p:tag name="KSO_WM_UNIT_ISNUMDGMTITLE" val="0"/>
  <p:tag name="KSO_WM_UNIT_PRESET_TEXT" val="线型上下导航版"/>
  <p:tag name="KSO_WM_UNIT_NOCLEAR" val="0"/>
  <p:tag name="KSO_WM_UNIT_HIGHLIGHT" val="0"/>
  <p:tag name="KSO_WM_UNIT_COMPATIBLE" val="0"/>
  <p:tag name="KSO_WM_UNIT_DIAGRAM_ISNUMVISUAL" val="0"/>
  <p:tag name="KSO_WM_UNIT_DIAGRAM_ISREFERUNIT" val="0"/>
  <p:tag name="KSO_WM_UNIT_TYPE" val="a"/>
  <p:tag name="KSO_WM_UNIT_INDEX" val="1"/>
  <p:tag name="KSO_WM_UNIT_ID" val="diagram20220058_1*a*1"/>
  <p:tag name="KSO_WM_TEMPLATE_CATEGORY" val="diagram"/>
  <p:tag name="KSO_WM_TEMPLATE_INDEX" val="20220058"/>
  <p:tag name="KSO_WM_UNIT_LAYERLEVEL" val="1"/>
  <p:tag name="KSO_WM_TAG_VERSION" val="1.0"/>
  <p:tag name="KSO_WM_BEAUTIFY_FLAG" val="#wm#"/>
  <p:tag name="KSO_WM_UNIT_VALUE" val="27"/>
  <p:tag name="KSO_WM_UNIT_BLOCK" val="0"/>
  <p:tag name="KSO_WM_UNIT_SM_LIMIT_TYPE" val="2"/>
  <p:tag name="KSO_WM_UNIT_DEC_AREA_ID" val="2d2094633d9c481aa0d84a95a0159686"/>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TEXT_FILL_FORE_SCHEMECOLOR_INDEX_BRIGHTNESS" val="0"/>
  <p:tag name="KSO_WM_UNIT_TEXT_FILL_FORE_SCHEMECOLOR_INDEX" val="13"/>
  <p:tag name="KSO_WM_UNIT_TEXT_FILL_TYPE" val="1"/>
</p:tagLst>
</file>

<file path=ppt/tags/tag29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diagram20211962_1*i*1"/>
  <p:tag name="KSO_WM_UNIT_LAYERLEVEL" val="1"/>
  <p:tag name="KSO_WM_TAG_VERSION" val="1.0"/>
  <p:tag name="KSO_WM_BEAUTIFY_FLAG" val="#wm#"/>
  <p:tag name="KSO_WM_SLIDE_BK_DARK_LIGHT" val="2"/>
  <p:tag name="KSO_WM_UNIT_BK_DARK_LIGHT" val="2"/>
  <p:tag name="KSO_WM_UNIT_FILL_FORE_SCHEMECOLOR_INDEX_BRIGHTNESS" val="0"/>
  <p:tag name="KSO_WM_UNIT_FILL_FORE_SCHEMECOLOR_INDEX" val="16"/>
  <p:tag name="KSO_WM_UNIT_FILL_TYPE" val="1"/>
  <p:tag name="KSO_WM_UNIT_TEXT_FILL_FORE_SCHEMECOLOR_INDEX_BRIGHTNESS" val="0"/>
  <p:tag name="KSO_WM_UNIT_TEXT_FILL_FORE_SCHEMECOLOR_INDEX" val="2"/>
  <p:tag name="KSO_WM_UNIT_TEXT_FILL_TYPE" val="1"/>
  <p:tag name="KSO_WM_TEMPLATE_CATEGORY" val="diagram"/>
  <p:tag name="KSO_WM_TEMPLATE_INDEX" val="20211962"/>
  <p:tag name="KSO_WM_UNIT_VALUE" val="1150"/>
  <p:tag name="KSO_WM_TEMPLATE_ASSEMBLE_XID" val="60656f154054ed1e2fb8032d"/>
  <p:tag name="KSO_WM_TEMPLATE_ASSEMBLE_GROUPID" val="60656f154054ed1e2fb8032d"/>
</p:tagLst>
</file>

<file path=ppt/tags/tag297.xml><?xml version="1.0" encoding="utf-8"?>
<p:tagLst xmlns:p="http://schemas.openxmlformats.org/presentationml/2006/main">
  <p:tag name="KSO_WM_UNIT_VALUE" val="550*2200"/>
  <p:tag name="KSO_WM_UNIT_HIGHLIGHT" val="0"/>
  <p:tag name="KSO_WM_UNIT_COMPATIBLE" val="0"/>
  <p:tag name="KSO_WM_UNIT_DIAGRAM_ISNUMVISUAL" val="0"/>
  <p:tag name="KSO_WM_UNIT_DIAGRAM_ISREFERUNIT" val="0"/>
  <p:tag name="KSO_WM_UNIT_TYPE" val="d"/>
  <p:tag name="KSO_WM_UNIT_INDEX" val="1"/>
  <p:tag name="KSO_WM_UNIT_ID" val="diagram20211962_1*d*1"/>
  <p:tag name="KSO_WM_TEMPLATE_CATEGORY" val="diagram"/>
  <p:tag name="KSO_WM_TEMPLATE_INDEX" val="20211962"/>
  <p:tag name="KSO_WM_UNIT_LAYERLEVEL" val="1"/>
  <p:tag name="KSO_WM_TAG_VERSION" val="1.0"/>
  <p:tag name="KSO_WM_BEAUTIFY_FLAG" val="#wm#"/>
  <p:tag name="KSO_WM_CHIP_GROUPID" val="5e7310da9a230a26b9e88a19"/>
  <p:tag name="KSO_WM_CHIP_XID" val="5e7310da9a230a26b9e88a1a"/>
  <p:tag name="KSO_WM_UNIT_DEC_AREA_ID" val="44fc6e434e764fcbbdfe7f74cfd6dc57"/>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cb&quot;,&quot;fill_mode&quot;:&quot;full&quot;,&quot;sacle_strategy&quot;:&quot;smart&quot;}"/>
  <p:tag name="KSO_WM_ASSEMBLE_CHIP_INDEX" val="7b9c2d1c8d7d4e5793175106b3e48ec4"/>
  <p:tag name="KSO_WM_UNIT_SUPPORT_UNIT_TYPE" val="[&quot;d&quot;,&quot;α&quot;,&quot;β&quot;,&quot;θ&quot;]"/>
  <p:tag name="KSO_WM_TEMPLATE_ASSEMBLE_XID" val="60656f154054ed1e2fb8032d"/>
  <p:tag name="KSO_WM_TEMPLATE_ASSEMBLE_GROUPID" val="60656f154054ed1e2fb8032d"/>
</p:tagLst>
</file>

<file path=ppt/tags/tag298.xml><?xml version="1.0" encoding="utf-8"?>
<p:tagLst xmlns:p="http://schemas.openxmlformats.org/presentationml/2006/main">
  <p:tag name="KSO_WM_UNIT_TEXT_SUBTYPE" val="a"/>
  <p:tag name="KSO_WM_UNIT_SUBTYPE" val="a"/>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
  <p:tag name="KSO_WM_UNIT_NOCLEAR" val="0"/>
  <p:tag name="KSO_WM_UNIT_HIGHLIGHT" val="0"/>
  <p:tag name="KSO_WM_UNIT_COMPATIBLE" val="0"/>
  <p:tag name="KSO_WM_UNIT_DIAGRAM_ISNUMVISUAL" val="0"/>
  <p:tag name="KSO_WM_UNIT_DIAGRAM_ISREFERUNIT" val="0"/>
  <p:tag name="KSO_WM_UNIT_TYPE" val="f"/>
  <p:tag name="KSO_WM_UNIT_INDEX" val="1"/>
  <p:tag name="KSO_WM_UNIT_ID" val="diagram20211962_1*f*1"/>
  <p:tag name="KSO_WM_TEMPLATE_CATEGORY" val="diagram"/>
  <p:tag name="KSO_WM_TEMPLATE_INDEX" val="20211962"/>
  <p:tag name="KSO_WM_UNIT_LAYERLEVEL" val="1"/>
  <p:tag name="KSO_WM_TAG_VERSION" val="1.0"/>
  <p:tag name="KSO_WM_BEAUTIFY_FLAG" val="#wm#"/>
  <p:tag name="KSO_WM_UNIT_DEFAULT_FONT" val="14;20;2"/>
  <p:tag name="KSO_WM_UNIT_BLOCK" val="0"/>
  <p:tag name="KSO_WM_UNIT_VALUE" val="204"/>
  <p:tag name="KSO_WM_UNIT_SHOW_EDIT_AREA_INDICATION" val="1"/>
  <p:tag name="KSO_WM_CHIP_GROUPID" val="5e6b05596848fb12bee65ac8"/>
  <p:tag name="KSO_WM_CHIP_XID" val="5e6b05596848fb12bee65aca"/>
  <p:tag name="KSO_WM_UNIT_DEC_AREA_ID" val="bddaa79ff66248e1affdcdab873b1595"/>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ct&quot;,&quot;fill_mode&quot;:&quot;full&quot;,&quot;sacle_strategy&quot;:&quot;smart&quot;}"/>
  <p:tag name="KSO_WM_ASSEMBLE_CHIP_INDEX" val="e539facaed7a4d6789e0a8188a94695b"/>
  <p:tag name="KSO_WM_UNIT_SUPPORT_UNIT_TYPE" val="[&quot;d&quot;,&quot;α&quot;,&quot;β&quot;,&quot;θ&quot;]"/>
  <p:tag name="KSO_WM_UNIT_TEXT_FILL_FORE_SCHEMECOLOR_INDEX_BRIGHTNESS" val="0.25"/>
  <p:tag name="KSO_WM_UNIT_TEXT_FILL_FORE_SCHEMECOLOR_INDEX" val="13"/>
  <p:tag name="KSO_WM_UNIT_TEXT_FILL_TYPE" val="1"/>
  <p:tag name="KSO_WM_TEMPLATE_ASSEMBLE_XID" val="60656f154054ed1e2fb8032d"/>
  <p:tag name="KSO_WM_TEMPLATE_ASSEMBLE_GROUPID" val="60656f154054ed1e2fb8032d"/>
</p:tagLst>
</file>

<file path=ppt/tags/tag299.xml><?xml version="1.0" encoding="utf-8"?>
<p:tagLst xmlns:p="http://schemas.openxmlformats.org/presentationml/2006/main">
  <p:tag name="KSO_WM_SLIDE_ID" val="diagram20220058_1"/>
  <p:tag name="KSO_WM_TEMPLATE_SUBCATEGORY" val="25"/>
  <p:tag name="KSO_WM_TEMPLATE_MASTER_TYPE" val="0"/>
  <p:tag name="KSO_WM_TEMPLATE_COLOR_TYPE" val="0"/>
  <p:tag name="KSO_WM_SLIDE_ITEM_CNT" val="0"/>
  <p:tag name="KSO_WM_SLIDE_INDEX" val="1"/>
  <p:tag name="KSO_WM_TAG_VERSION" val="1.0"/>
  <p:tag name="KSO_WM_BEAUTIFY_FLAG" val="#wm#"/>
  <p:tag name="KSO_WM_TEMPLATE_CATEGORY" val="diagram"/>
  <p:tag name="KSO_WM_TEMPLATE_INDEX" val="20220058"/>
  <p:tag name="KSO_WM_SLIDE_LAYOUT" val="a_d"/>
  <p:tag name="KSO_WM_SLIDE_LAYOUT_CNT" val="1_1"/>
  <p:tag name="KSO_WM_SLIDE_TYPE" val="text"/>
  <p:tag name="KSO_WM_SLIDE_SUBTYPE" val="picTxt"/>
  <p:tag name="KSO_WM_SLIDE_LAYOUTTYPE" val="topbottom"/>
  <p:tag name="KSO_WM_SLIDE_SIZE" val="888*504"/>
  <p:tag name="KSO_WM_SLIDE_POSITION" val="36*12"/>
  <p:tag name="KSO_WM_SLIDE_RATIO" val="1.777778"/>
  <p:tag name="KSO_WM_SLIDE_BACKGROUND" val="[&quot;general&quot;]"/>
  <p:tag name="KSO_WM_SLIDE_BACKGROUND_TYPE" val="general"/>
  <p:tag name="KSO_WM_SLIDE_BK_DARK_LIGHT" val="2"/>
  <p:tag name="KSO_WM_SLIDE_LAYOUT_INFO" val="{&quot;backgroundInfo&quot;:[{&quot;bottom&quot;:0,&quot;bottomAbs&quot;:false,&quot;left&quot;:0,&quot;leftAbs&quot;:false,&quot;right&quot;:0,&quot;rightAbs&quot;:false,&quot;top&quot;:0,&quot;topAbs&quot;:false,&quot;type&quot;:&quot;general&quot;}],&quot;id&quot;:&quot;2023-02-23T21:53:10&quot;,&quot;maxSize&quot;:{&quot;size1&quot;:20},&quot;minSize&quot;:{&quot;size1&quot;:11.2},&quot;normalSize&quot;:{&quot;size1&quot;:11.2},&quot;subLayout&quot;:[{&quot;id&quot;:&quot;2023-02-23T21:53:10&quot;,&quot;margin&quot;:{&quot;bottom&quot;:0.025999998673796654,&quot;left&quot;:1.2699999809265137,&quot;right&quot;:1.2699999809265137,&quot;top&quot;:0.4230000376701355},&quot;type&quot;:0},{&quot;id&quot;:&quot;2023-02-23T21:53:10&quot;,&quot;margin&quot;:{&quot;bottom&quot;:0.847000002861023,&quot;left&quot;:1.2699999809265137,&quot;right&quot;:1.2699999809265137,&quot;top&quot;:1.2699999809265137},&quot;type&quot;:0}],&quot;type&quot;:0}"/>
</p:tagLst>
</file>

<file path=ppt/tags/tag300.xml><?xml version="1.0" encoding="utf-8"?>
<p:tagLst xmlns:p="http://schemas.openxmlformats.org/presentationml/2006/main">
  <p:tag name="KSO_WM_UNIT_ISCONTENTSTITLE" val="0"/>
  <p:tag name="KSO_WM_UNIT_ISNUMDGMTITLE" val="0"/>
  <p:tag name="KSO_WM_UNIT_NOCLEAR" val="1"/>
  <p:tag name="KSO_WM_UNIT_HIGHLIGHT" val="0"/>
  <p:tag name="KSO_WM_UNIT_COMPATIBLE" val="0"/>
  <p:tag name="KSO_WM_UNIT_DIAGRAM_ISNUMVISUAL" val="0"/>
  <p:tag name="KSO_WM_UNIT_DIAGRAM_ISREFERUNIT" val="0"/>
  <p:tag name="KSO_WM_UNIT_TYPE" val="a"/>
  <p:tag name="KSO_WM_UNIT_INDEX" val="1"/>
  <p:tag name="KSO_WM_UNIT_ID" val="custom20203617_27*a*1"/>
  <p:tag name="KSO_WM_TEMPLATE_CATEGORY" val="custom"/>
  <p:tag name="KSO_WM_TEMPLATE_INDEX" val="20203617"/>
  <p:tag name="KSO_WM_UNIT_LAYERLEVEL" val="1"/>
  <p:tag name="KSO_WM_TAG_VERSION" val="1.0"/>
  <p:tag name="KSO_WM_BEAUTIFY_FLAG" val="#wm#"/>
  <p:tag name="KSO_WM_UNIT_PRESET_TEXT" val="谢 谢 欣 赏"/>
  <p:tag name="KSO_WM_UNIT_TEXT_FILL_FORE_SCHEMECOLOR_INDEX_BRIGHTNESS" val="0.15"/>
  <p:tag name="KSO_WM_UNIT_TEXT_FILL_FORE_SCHEMECOLOR_INDEX" val="13"/>
  <p:tag name="KSO_WM_UNIT_TEXT_FILL_TYPE" val="1"/>
</p:tagLst>
</file>

<file path=ppt/tags/tag301.xml><?xml version="1.0" encoding="utf-8"?>
<p:tagLst xmlns:p="http://schemas.openxmlformats.org/presentationml/2006/main">
  <p:tag name="KSO_WM_SLIDE_ID" val="custom20203617_27"/>
  <p:tag name="KSO_WM_TEMPLATE_SUBCATEGORY" val="17"/>
  <p:tag name="KSO_WM_TEMPLATE_MASTER_TYPE" val="1"/>
  <p:tag name="KSO_WM_TEMPLATE_COLOR_TYPE" val="1"/>
  <p:tag name="KSO_WM_SLIDE_TYPE" val="endPage"/>
  <p:tag name="KSO_WM_SLIDE_SUBTYPE" val="pureTxt"/>
  <p:tag name="KSO_WM_SLIDE_ITEM_CNT" val="0"/>
  <p:tag name="KSO_WM_SLIDE_INDEX" val="27"/>
  <p:tag name="KSO_WM_TAG_VERSION" val="1.0"/>
  <p:tag name="KSO_WM_BEAUTIFY_FLAG" val="#wm#"/>
  <p:tag name="KSO_WM_TEMPLATE_CATEGORY" val="custom"/>
  <p:tag name="KSO_WM_TEMPLATE_INDEX" val="20203617"/>
  <p:tag name="KSO_WM_SLIDE_LAYOUT" val="a_b"/>
  <p:tag name="KSO_WM_SLIDE_LAYOUT_CNT" val="1_1"/>
</p:tagLst>
</file>

<file path=ppt/tags/tag302.xml><?xml version="1.0" encoding="utf-8"?>
<p:tagLst xmlns:p="http://schemas.openxmlformats.org/presentationml/2006/main">
  <p:tag name="KSO_WPP_MARK_KEY" val="7ca83fcb-f1b0-49c8-a672-d8063db14473"/>
  <p:tag name="COMMONDATA" val="eyJoZGlkIjoiYTBjMGU5MDQ5NDI4MmNkNGQxYmMwMzU4YzAwOTU2MGIifQ=="/>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Black-Arial">
      <a:majorFont>
        <a:latin typeface="Arial Black"/>
        <a:ea typeface=""/>
        <a:cs typeface=""/>
        <a:font script="Jpan" typeface="ＭＳ ゴシック"/>
        <a:font script="Hang" typeface="굴림"/>
        <a:font script="Hans" typeface="宋体"/>
        <a:font script="Hant" typeface="新細明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
        <a:cs typeface=""/>
        <a:font script="Jpan" typeface="ＭＳ Ｐゴシック"/>
        <a:font script="Hang" typeface="굴림"/>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主题​​">
  <a:themeElements>
    <a:clrScheme name="自定义 35">
      <a:dk1>
        <a:sysClr val="windowText" lastClr="000000"/>
      </a:dk1>
      <a:lt1>
        <a:sysClr val="window" lastClr="FFFFFF"/>
      </a:lt1>
      <a:dk2>
        <a:srgbClr val="E2E6EA"/>
      </a:dk2>
      <a:lt2>
        <a:srgbClr val="FFFFFF"/>
      </a:lt2>
      <a:accent1>
        <a:srgbClr val="5E758C"/>
      </a:accent1>
      <a:accent2>
        <a:srgbClr val="537C91"/>
      </a:accent2>
      <a:accent3>
        <a:srgbClr val="48828D"/>
      </a:accent3>
      <a:accent4>
        <a:srgbClr val="459782"/>
      </a:accent4>
      <a:accent5>
        <a:srgbClr val="508B71"/>
      </a:accent5>
      <a:accent6>
        <a:srgbClr val="638C5C"/>
      </a:accent6>
      <a:hlink>
        <a:srgbClr val="0563C1"/>
      </a:hlink>
      <a:folHlink>
        <a:srgbClr val="954F72"/>
      </a:folHlink>
    </a:clrScheme>
    <a:fontScheme name="自定义 9">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宋体"/>
        <a:ea typeface=""/>
        <a:cs typeface=""/>
        <a:font script="Jpan" typeface="游ゴシック Light"/>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宋体"/>
        <a:ea typeface=""/>
        <a:cs typeface=""/>
        <a:font script="Jpan" typeface="游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9051</Words>
  <Application>WPS 演示</Application>
  <PresentationFormat>宽屏</PresentationFormat>
  <Paragraphs>314</Paragraphs>
  <Slides>13</Slides>
  <Notes>0</Notes>
  <HiddenSlides>0</HiddenSlides>
  <MMClips>0</MMClips>
  <ScaleCrop>false</ScaleCrop>
  <HeadingPairs>
    <vt:vector size="6" baseType="variant">
      <vt:variant>
        <vt:lpstr>已用的字体</vt:lpstr>
      </vt:variant>
      <vt:variant>
        <vt:i4>11</vt:i4>
      </vt:variant>
      <vt:variant>
        <vt:lpstr>主题</vt:lpstr>
      </vt:variant>
      <vt:variant>
        <vt:i4>2</vt:i4>
      </vt:variant>
      <vt:variant>
        <vt:lpstr>幻灯片标题</vt:lpstr>
      </vt:variant>
      <vt:variant>
        <vt:i4>13</vt:i4>
      </vt:variant>
    </vt:vector>
  </HeadingPairs>
  <TitlesOfParts>
    <vt:vector size="26" baseType="lpstr">
      <vt:lpstr>Arial</vt:lpstr>
      <vt:lpstr>宋体</vt:lpstr>
      <vt:lpstr>Wingdings</vt:lpstr>
      <vt:lpstr>微软雅黑</vt:lpstr>
      <vt:lpstr>汉仪旗黑-85S</vt:lpstr>
      <vt:lpstr>黑体</vt:lpstr>
      <vt:lpstr>Segoe UI</vt:lpstr>
      <vt:lpstr>Wingdings</vt:lpstr>
      <vt:lpstr>Arial Unicode MS</vt:lpstr>
      <vt:lpstr>Arial Black</vt:lpstr>
      <vt:lpstr>Calibri</vt:lpstr>
      <vt:lpstr>Office 主题​​</vt:lpstr>
      <vt:lpstr>1_Office 主题​​</vt:lpstr>
      <vt:lpstr>PRESENTATION</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THANKS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root</dc:creator>
  <cp:lastModifiedBy>@你</cp:lastModifiedBy>
  <cp:revision>67</cp:revision>
  <dcterms:created xsi:type="dcterms:W3CDTF">2023-02-23T05:07:00Z</dcterms:created>
  <dcterms:modified xsi:type="dcterms:W3CDTF">2023-02-24T04:33:49Z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2052-11.1.0.13703</vt:lpwstr>
  </property>
  <property fmtid="{D5CDD505-2E9C-101B-9397-08002B2CF9AE}" pid="3" name="ICV">
    <vt:lpwstr/>
  </property>
</Properties>
</file>