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9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5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9CC359-075F-C249-A55A-82627F37740E}" v="18" dt="2023-02-27T10:54:26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82"/>
    <p:restoredTop sz="94869"/>
  </p:normalViewPr>
  <p:slideViewPr>
    <p:cSldViewPr snapToGrid="0" snapToObjects="1">
      <p:cViewPr varScale="1">
        <p:scale>
          <a:sx n="78" d="100"/>
          <a:sy n="78" d="100"/>
        </p:scale>
        <p:origin x="19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Pepperell (1903977)" userId="d6c0c30c-6999-4ee1-9d7d-7c906d950dbb" providerId="ADAL" clId="{A89CC359-075F-C249-A55A-82627F37740E}"/>
    <pc:docChg chg="undo redo custSel addSld delSld modSld">
      <pc:chgData name="Jade Pepperell (1903977)" userId="d6c0c30c-6999-4ee1-9d7d-7c906d950dbb" providerId="ADAL" clId="{A89CC359-075F-C249-A55A-82627F37740E}" dt="2023-02-27T11:08:37.098" v="2743" actId="20577"/>
      <pc:docMkLst>
        <pc:docMk/>
      </pc:docMkLst>
      <pc:sldChg chg="modSp mod">
        <pc:chgData name="Jade Pepperell (1903977)" userId="d6c0c30c-6999-4ee1-9d7d-7c906d950dbb" providerId="ADAL" clId="{A89CC359-075F-C249-A55A-82627F37740E}" dt="2023-02-27T10:52:29.474" v="2691"/>
        <pc:sldMkLst>
          <pc:docMk/>
          <pc:sldMk cId="2859751016" sldId="258"/>
        </pc:sldMkLst>
        <pc:spChg chg="mod">
          <ac:chgData name="Jade Pepperell (1903977)" userId="d6c0c30c-6999-4ee1-9d7d-7c906d950dbb" providerId="ADAL" clId="{A89CC359-075F-C249-A55A-82627F37740E}" dt="2023-02-27T10:52:29.474" v="2691"/>
          <ac:spMkLst>
            <pc:docMk/>
            <pc:sldMk cId="2859751016" sldId="258"/>
            <ac:spMk id="3" creationId="{72CB29F5-058D-7E40-AB63-46640F69A572}"/>
          </ac:spMkLst>
        </pc:spChg>
      </pc:sldChg>
      <pc:sldChg chg="modSp mod">
        <pc:chgData name="Jade Pepperell (1903977)" userId="d6c0c30c-6999-4ee1-9d7d-7c906d950dbb" providerId="ADAL" clId="{A89CC359-075F-C249-A55A-82627F37740E}" dt="2023-02-14T20:57:35.779" v="2" actId="20577"/>
        <pc:sldMkLst>
          <pc:docMk/>
          <pc:sldMk cId="3501143257" sldId="259"/>
        </pc:sldMkLst>
        <pc:spChg chg="mod">
          <ac:chgData name="Jade Pepperell (1903977)" userId="d6c0c30c-6999-4ee1-9d7d-7c906d950dbb" providerId="ADAL" clId="{A89CC359-075F-C249-A55A-82627F37740E}" dt="2023-02-14T20:57:35.779" v="2" actId="20577"/>
          <ac:spMkLst>
            <pc:docMk/>
            <pc:sldMk cId="3501143257" sldId="259"/>
            <ac:spMk id="3" creationId="{85744D15-EF19-7244-ABED-1898F11AEC74}"/>
          </ac:spMkLst>
        </pc:spChg>
      </pc:sldChg>
      <pc:sldChg chg="addSp modSp mod">
        <pc:chgData name="Jade Pepperell (1903977)" userId="d6c0c30c-6999-4ee1-9d7d-7c906d950dbb" providerId="ADAL" clId="{A89CC359-075F-C249-A55A-82627F37740E}" dt="2023-02-19T13:10:43.450" v="731" actId="1076"/>
        <pc:sldMkLst>
          <pc:docMk/>
          <pc:sldMk cId="1473217454" sldId="260"/>
        </pc:sldMkLst>
        <pc:spChg chg="mod">
          <ac:chgData name="Jade Pepperell (1903977)" userId="d6c0c30c-6999-4ee1-9d7d-7c906d950dbb" providerId="ADAL" clId="{A89CC359-075F-C249-A55A-82627F37740E}" dt="2023-02-15T09:55:56.553" v="649" actId="20577"/>
          <ac:spMkLst>
            <pc:docMk/>
            <pc:sldMk cId="1473217454" sldId="260"/>
            <ac:spMk id="3" creationId="{0050BBE6-4141-5D4D-AFFC-C9DA9280F93F}"/>
          </ac:spMkLst>
        </pc:spChg>
        <pc:spChg chg="add mod">
          <ac:chgData name="Jade Pepperell (1903977)" userId="d6c0c30c-6999-4ee1-9d7d-7c906d950dbb" providerId="ADAL" clId="{A89CC359-075F-C249-A55A-82627F37740E}" dt="2023-02-19T12:45:52.816" v="694" actId="14100"/>
          <ac:spMkLst>
            <pc:docMk/>
            <pc:sldMk cId="1473217454" sldId="260"/>
            <ac:spMk id="4" creationId="{171FCE04-1FE5-734C-A8F8-9714AEA1045B}"/>
          </ac:spMkLst>
        </pc:spChg>
        <pc:spChg chg="add mod">
          <ac:chgData name="Jade Pepperell (1903977)" userId="d6c0c30c-6999-4ee1-9d7d-7c906d950dbb" providerId="ADAL" clId="{A89CC359-075F-C249-A55A-82627F37740E}" dt="2023-02-19T12:55:03.632" v="708" actId="1076"/>
          <ac:spMkLst>
            <pc:docMk/>
            <pc:sldMk cId="1473217454" sldId="260"/>
            <ac:spMk id="5" creationId="{289F4248-5ACF-044F-9BAA-03F071C689CC}"/>
          </ac:spMkLst>
        </pc:spChg>
        <pc:spChg chg="add mod">
          <ac:chgData name="Jade Pepperell (1903977)" userId="d6c0c30c-6999-4ee1-9d7d-7c906d950dbb" providerId="ADAL" clId="{A89CC359-075F-C249-A55A-82627F37740E}" dt="2023-02-19T13:10:43.450" v="731" actId="1076"/>
          <ac:spMkLst>
            <pc:docMk/>
            <pc:sldMk cId="1473217454" sldId="260"/>
            <ac:spMk id="6" creationId="{1B1FB750-2528-4F4B-BA5C-FC1E505628BB}"/>
          </ac:spMkLst>
        </pc:spChg>
      </pc:sldChg>
      <pc:sldChg chg="addSp delSp modSp new mod">
        <pc:chgData name="Jade Pepperell (1903977)" userId="d6c0c30c-6999-4ee1-9d7d-7c906d950dbb" providerId="ADAL" clId="{A89CC359-075F-C249-A55A-82627F37740E}" dt="2023-02-20T09:55:32.720" v="934" actId="1076"/>
        <pc:sldMkLst>
          <pc:docMk/>
          <pc:sldMk cId="4245990415" sldId="261"/>
        </pc:sldMkLst>
        <pc:spChg chg="mod">
          <ac:chgData name="Jade Pepperell (1903977)" userId="d6c0c30c-6999-4ee1-9d7d-7c906d950dbb" providerId="ADAL" clId="{A89CC359-075F-C249-A55A-82627F37740E}" dt="2023-02-20T09:39:21.217" v="871" actId="20577"/>
          <ac:spMkLst>
            <pc:docMk/>
            <pc:sldMk cId="4245990415" sldId="261"/>
            <ac:spMk id="2" creationId="{492ED254-FA25-E14E-993E-40AD96E58E94}"/>
          </ac:spMkLst>
        </pc:spChg>
        <pc:spChg chg="del">
          <ac:chgData name="Jade Pepperell (1903977)" userId="d6c0c30c-6999-4ee1-9d7d-7c906d950dbb" providerId="ADAL" clId="{A89CC359-075F-C249-A55A-82627F37740E}" dt="2023-02-15T09:50:05.441" v="58" actId="931"/>
          <ac:spMkLst>
            <pc:docMk/>
            <pc:sldMk cId="4245990415" sldId="261"/>
            <ac:spMk id="3" creationId="{28E13854-F5D8-7C43-AA41-F41DE2B2832F}"/>
          </ac:spMkLst>
        </pc:spChg>
        <pc:spChg chg="add del mod">
          <ac:chgData name="Jade Pepperell (1903977)" userId="d6c0c30c-6999-4ee1-9d7d-7c906d950dbb" providerId="ADAL" clId="{A89CC359-075F-C249-A55A-82627F37740E}" dt="2023-02-20T09:49:00.737" v="872"/>
          <ac:spMkLst>
            <pc:docMk/>
            <pc:sldMk cId="4245990415" sldId="261"/>
            <ac:spMk id="4" creationId="{FB92AC75-4B6A-C348-8179-91FF08A48E49}"/>
          </ac:spMkLst>
        </pc:spChg>
        <pc:spChg chg="add del mod">
          <ac:chgData name="Jade Pepperell (1903977)" userId="d6c0c30c-6999-4ee1-9d7d-7c906d950dbb" providerId="ADAL" clId="{A89CC359-075F-C249-A55A-82627F37740E}" dt="2023-02-20T09:50:23.693" v="894" actId="478"/>
          <ac:spMkLst>
            <pc:docMk/>
            <pc:sldMk cId="4245990415" sldId="261"/>
            <ac:spMk id="6" creationId="{D9FB1300-EA0A-3A46-BD70-3CC38608D5B2}"/>
          </ac:spMkLst>
        </pc:spChg>
        <pc:spChg chg="add del mod">
          <ac:chgData name="Jade Pepperell (1903977)" userId="d6c0c30c-6999-4ee1-9d7d-7c906d950dbb" providerId="ADAL" clId="{A89CC359-075F-C249-A55A-82627F37740E}" dt="2023-02-20T09:49:55.942" v="883"/>
          <ac:spMkLst>
            <pc:docMk/>
            <pc:sldMk cId="4245990415" sldId="261"/>
            <ac:spMk id="10" creationId="{AF62BF10-C360-144D-81F7-B83FCA8D4A0A}"/>
          </ac:spMkLst>
        </pc:spChg>
        <pc:spChg chg="add del mod">
          <ac:chgData name="Jade Pepperell (1903977)" userId="d6c0c30c-6999-4ee1-9d7d-7c906d950dbb" providerId="ADAL" clId="{A89CC359-075F-C249-A55A-82627F37740E}" dt="2023-02-20T09:51:54.803" v="902"/>
          <ac:spMkLst>
            <pc:docMk/>
            <pc:sldMk cId="4245990415" sldId="261"/>
            <ac:spMk id="14" creationId="{00907203-A853-B546-9885-ED679A412AEF}"/>
          </ac:spMkLst>
        </pc:spChg>
        <pc:spChg chg="add mod">
          <ac:chgData name="Jade Pepperell (1903977)" userId="d6c0c30c-6999-4ee1-9d7d-7c906d950dbb" providerId="ADAL" clId="{A89CC359-075F-C249-A55A-82627F37740E}" dt="2023-02-20T09:55:32.720" v="934" actId="1076"/>
          <ac:spMkLst>
            <pc:docMk/>
            <pc:sldMk cId="4245990415" sldId="261"/>
            <ac:spMk id="17" creationId="{E48C9EAB-B02E-194B-A7E2-32321F9A45A3}"/>
          </ac:spMkLst>
        </pc:spChg>
        <pc:picChg chg="add del mod modCrop">
          <ac:chgData name="Jade Pepperell (1903977)" userId="d6c0c30c-6999-4ee1-9d7d-7c906d950dbb" providerId="ADAL" clId="{A89CC359-075F-C249-A55A-82627F37740E}" dt="2023-02-20T09:38:53.517" v="784" actId="478"/>
          <ac:picMkLst>
            <pc:docMk/>
            <pc:sldMk cId="4245990415" sldId="261"/>
            <ac:picMk id="5" creationId="{13E4BB1F-3420-8140-8575-C5756B13067C}"/>
          </ac:picMkLst>
        </pc:picChg>
        <pc:picChg chg="add del mod">
          <ac:chgData name="Jade Pepperell (1903977)" userId="d6c0c30c-6999-4ee1-9d7d-7c906d950dbb" providerId="ADAL" clId="{A89CC359-075F-C249-A55A-82627F37740E}" dt="2023-02-20T09:49:48.124" v="882" actId="478"/>
          <ac:picMkLst>
            <pc:docMk/>
            <pc:sldMk cId="4245990415" sldId="261"/>
            <ac:picMk id="8" creationId="{85A3B62C-B39D-A249-8B20-95C141EB56A3}"/>
          </ac:picMkLst>
        </pc:picChg>
        <pc:picChg chg="add del mod modCrop">
          <ac:chgData name="Jade Pepperell (1903977)" userId="d6c0c30c-6999-4ee1-9d7d-7c906d950dbb" providerId="ADAL" clId="{A89CC359-075F-C249-A55A-82627F37740E}" dt="2023-02-20T09:51:03.894" v="901" actId="478"/>
          <ac:picMkLst>
            <pc:docMk/>
            <pc:sldMk cId="4245990415" sldId="261"/>
            <ac:picMk id="12" creationId="{7CD24FD5-842B-F949-B732-78D5614AAAB9}"/>
          </ac:picMkLst>
        </pc:picChg>
        <pc:picChg chg="add mod">
          <ac:chgData name="Jade Pepperell (1903977)" userId="d6c0c30c-6999-4ee1-9d7d-7c906d950dbb" providerId="ADAL" clId="{A89CC359-075F-C249-A55A-82627F37740E}" dt="2023-02-20T09:51:54.803" v="902"/>
          <ac:picMkLst>
            <pc:docMk/>
            <pc:sldMk cId="4245990415" sldId="261"/>
            <ac:picMk id="16" creationId="{98A56DB8-C256-8749-8B53-F71ADDB79075}"/>
          </ac:picMkLst>
        </pc:picChg>
      </pc:sldChg>
      <pc:sldChg chg="addSp delSp modSp new mod">
        <pc:chgData name="Jade Pepperell (1903977)" userId="d6c0c30c-6999-4ee1-9d7d-7c906d950dbb" providerId="ADAL" clId="{A89CC359-075F-C249-A55A-82627F37740E}" dt="2023-02-21T13:18:47.740" v="2624" actId="1076"/>
        <pc:sldMkLst>
          <pc:docMk/>
          <pc:sldMk cId="3437778145" sldId="262"/>
        </pc:sldMkLst>
        <pc:spChg chg="mod">
          <ac:chgData name="Jade Pepperell (1903977)" userId="d6c0c30c-6999-4ee1-9d7d-7c906d950dbb" providerId="ADAL" clId="{A89CC359-075F-C249-A55A-82627F37740E}" dt="2023-02-21T13:18:24.890" v="2616" actId="20577"/>
          <ac:spMkLst>
            <pc:docMk/>
            <pc:sldMk cId="3437778145" sldId="262"/>
            <ac:spMk id="2" creationId="{675E5C42-ECA6-4F4F-A921-68606F3E7285}"/>
          </ac:spMkLst>
        </pc:spChg>
        <pc:spChg chg="del mod">
          <ac:chgData name="Jade Pepperell (1903977)" userId="d6c0c30c-6999-4ee1-9d7d-7c906d950dbb" providerId="ADAL" clId="{A89CC359-075F-C249-A55A-82627F37740E}" dt="2023-02-21T13:18:36.020" v="2619" actId="478"/>
          <ac:spMkLst>
            <pc:docMk/>
            <pc:sldMk cId="3437778145" sldId="262"/>
            <ac:spMk id="3" creationId="{2235710B-D3F5-4643-9716-D122ED25B1CA}"/>
          </ac:spMkLst>
        </pc:spChg>
        <pc:spChg chg="add mod">
          <ac:chgData name="Jade Pepperell (1903977)" userId="d6c0c30c-6999-4ee1-9d7d-7c906d950dbb" providerId="ADAL" clId="{A89CC359-075F-C249-A55A-82627F37740E}" dt="2023-02-21T13:18:47.740" v="2624" actId="1076"/>
          <ac:spMkLst>
            <pc:docMk/>
            <pc:sldMk cId="3437778145" sldId="262"/>
            <ac:spMk id="6" creationId="{BE4F9693-6592-CA48-8AED-163D1D97EF2D}"/>
          </ac:spMkLst>
        </pc:spChg>
        <pc:picChg chg="add mod modCrop">
          <ac:chgData name="Jade Pepperell (1903977)" userId="d6c0c30c-6999-4ee1-9d7d-7c906d950dbb" providerId="ADAL" clId="{A89CC359-075F-C249-A55A-82627F37740E}" dt="2023-02-21T13:18:43.022" v="2623" actId="14100"/>
          <ac:picMkLst>
            <pc:docMk/>
            <pc:sldMk cId="3437778145" sldId="262"/>
            <ac:picMk id="5" creationId="{017CA3E3-6669-3249-8643-FE7891D78C1F}"/>
          </ac:picMkLst>
        </pc:picChg>
      </pc:sldChg>
      <pc:sldChg chg="addSp delSp modSp new mod">
        <pc:chgData name="Jade Pepperell (1903977)" userId="d6c0c30c-6999-4ee1-9d7d-7c906d950dbb" providerId="ADAL" clId="{A89CC359-075F-C249-A55A-82627F37740E}" dt="2023-02-21T13:17:54.174" v="2587" actId="20577"/>
        <pc:sldMkLst>
          <pc:docMk/>
          <pc:sldMk cId="1328666959" sldId="263"/>
        </pc:sldMkLst>
        <pc:spChg chg="mod">
          <ac:chgData name="Jade Pepperell (1903977)" userId="d6c0c30c-6999-4ee1-9d7d-7c906d950dbb" providerId="ADAL" clId="{A89CC359-075F-C249-A55A-82627F37740E}" dt="2023-02-21T13:17:54.174" v="2587" actId="20577"/>
          <ac:spMkLst>
            <pc:docMk/>
            <pc:sldMk cId="1328666959" sldId="263"/>
            <ac:spMk id="2" creationId="{0C87E7CD-D5C4-8F4D-9A8A-A7C5EE294ED8}"/>
          </ac:spMkLst>
        </pc:spChg>
        <pc:spChg chg="del">
          <ac:chgData name="Jade Pepperell (1903977)" userId="d6c0c30c-6999-4ee1-9d7d-7c906d950dbb" providerId="ADAL" clId="{A89CC359-075F-C249-A55A-82627F37740E}" dt="2023-02-21T13:07:03.139" v="1430" actId="3680"/>
          <ac:spMkLst>
            <pc:docMk/>
            <pc:sldMk cId="1328666959" sldId="263"/>
            <ac:spMk id="3" creationId="{BCF77032-38DD-0E43-B615-A7D6CB795887}"/>
          </ac:spMkLst>
        </pc:spChg>
        <pc:graphicFrameChg chg="add mod ord modGraphic">
          <ac:chgData name="Jade Pepperell (1903977)" userId="d6c0c30c-6999-4ee1-9d7d-7c906d950dbb" providerId="ADAL" clId="{A89CC359-075F-C249-A55A-82627F37740E}" dt="2023-02-21T13:15:37.652" v="2575" actId="20577"/>
          <ac:graphicFrameMkLst>
            <pc:docMk/>
            <pc:sldMk cId="1328666959" sldId="263"/>
            <ac:graphicFrameMk id="4" creationId="{B2192AF1-AE06-AC4F-B72A-9A24A0B97026}"/>
          </ac:graphicFrameMkLst>
        </pc:graphicFrameChg>
      </pc:sldChg>
      <pc:sldChg chg="addSp delSp modSp new mod modClrScheme chgLayout">
        <pc:chgData name="Jade Pepperell (1903977)" userId="d6c0c30c-6999-4ee1-9d7d-7c906d950dbb" providerId="ADAL" clId="{A89CC359-075F-C249-A55A-82627F37740E}" dt="2023-02-27T11:08:37.098" v="2743" actId="20577"/>
        <pc:sldMkLst>
          <pc:docMk/>
          <pc:sldMk cId="1302130811" sldId="264"/>
        </pc:sldMkLst>
        <pc:spChg chg="mod">
          <ac:chgData name="Jade Pepperell (1903977)" userId="d6c0c30c-6999-4ee1-9d7d-7c906d950dbb" providerId="ADAL" clId="{A89CC359-075F-C249-A55A-82627F37740E}" dt="2023-02-27T11:08:37.098" v="2743" actId="20577"/>
          <ac:spMkLst>
            <pc:docMk/>
            <pc:sldMk cId="1302130811" sldId="264"/>
            <ac:spMk id="2" creationId="{345BD46F-1B72-7646-842D-49FDD8A597D1}"/>
          </ac:spMkLst>
        </pc:spChg>
        <pc:spChg chg="add del mod">
          <ac:chgData name="Jade Pepperell (1903977)" userId="d6c0c30c-6999-4ee1-9d7d-7c906d950dbb" providerId="ADAL" clId="{A89CC359-075F-C249-A55A-82627F37740E}" dt="2023-02-21T13:20:00.676" v="2659" actId="26606"/>
          <ac:spMkLst>
            <pc:docMk/>
            <pc:sldMk cId="1302130811" sldId="264"/>
            <ac:spMk id="7" creationId="{07E58207-F912-40D4-9CEB-93F33ED149D0}"/>
          </ac:spMkLst>
        </pc:spChg>
        <pc:spChg chg="add del mod">
          <ac:chgData name="Jade Pepperell (1903977)" userId="d6c0c30c-6999-4ee1-9d7d-7c906d950dbb" providerId="ADAL" clId="{A89CC359-075F-C249-A55A-82627F37740E}" dt="2023-02-21T13:19:52.666" v="2653" actId="26606"/>
          <ac:spMkLst>
            <pc:docMk/>
            <pc:sldMk cId="1302130811" sldId="264"/>
            <ac:spMk id="8" creationId="{A5B49BC3-54E8-4F20-B659-99E124FBB75E}"/>
          </ac:spMkLst>
        </pc:spChg>
        <pc:spChg chg="add del mod">
          <ac:chgData name="Jade Pepperell (1903977)" userId="d6c0c30c-6999-4ee1-9d7d-7c906d950dbb" providerId="ADAL" clId="{A89CC359-075F-C249-A55A-82627F37740E}" dt="2023-02-21T13:20:00.676" v="2659" actId="26606"/>
          <ac:spMkLst>
            <pc:docMk/>
            <pc:sldMk cId="1302130811" sldId="264"/>
            <ac:spMk id="9" creationId="{23B2C111-444A-4EC4-8458-8ADA4738E23D}"/>
          </ac:spMkLst>
        </pc:spChg>
        <pc:spChg chg="add del mod">
          <ac:chgData name="Jade Pepperell (1903977)" userId="d6c0c30c-6999-4ee1-9d7d-7c906d950dbb" providerId="ADAL" clId="{A89CC359-075F-C249-A55A-82627F37740E}" dt="2023-02-21T13:19:52.666" v="2653" actId="26606"/>
          <ac:spMkLst>
            <pc:docMk/>
            <pc:sldMk cId="1302130811" sldId="264"/>
            <ac:spMk id="10" creationId="{17518024-69B4-4843-877B-A8C418CA63E4}"/>
          </ac:spMkLst>
        </pc:spChg>
        <pc:spChg chg="add del mod">
          <ac:chgData name="Jade Pepperell (1903977)" userId="d6c0c30c-6999-4ee1-9d7d-7c906d950dbb" providerId="ADAL" clId="{A89CC359-075F-C249-A55A-82627F37740E}" dt="2023-02-21T13:20:00.676" v="2659" actId="26606"/>
          <ac:spMkLst>
            <pc:docMk/>
            <pc:sldMk cId="1302130811" sldId="264"/>
            <ac:spMk id="11" creationId="{165E7B37-A5D3-4D98-A369-5AABB41C3A68}"/>
          </ac:spMkLst>
        </pc:spChg>
        <pc:spChg chg="add del mod">
          <ac:chgData name="Jade Pepperell (1903977)" userId="d6c0c30c-6999-4ee1-9d7d-7c906d950dbb" providerId="ADAL" clId="{A89CC359-075F-C249-A55A-82627F37740E}" dt="2023-02-21T13:19:52.666" v="2653" actId="26606"/>
          <ac:spMkLst>
            <pc:docMk/>
            <pc:sldMk cId="1302130811" sldId="264"/>
            <ac:spMk id="12" creationId="{E26D1122-91DB-4E63-BCD1-21F66B143613}"/>
          </ac:spMkLst>
        </pc:spChg>
        <pc:spChg chg="add del mod">
          <ac:chgData name="Jade Pepperell (1903977)" userId="d6c0c30c-6999-4ee1-9d7d-7c906d950dbb" providerId="ADAL" clId="{A89CC359-075F-C249-A55A-82627F37740E}" dt="2023-02-21T13:20:00.676" v="2659" actId="26606"/>
          <ac:spMkLst>
            <pc:docMk/>
            <pc:sldMk cId="1302130811" sldId="264"/>
            <ac:spMk id="13" creationId="{7238485C-5441-42A1-B7B6-82710FFC8F00}"/>
          </ac:spMkLst>
        </pc:spChg>
        <pc:spChg chg="add del mod">
          <ac:chgData name="Jade Pepperell (1903977)" userId="d6c0c30c-6999-4ee1-9d7d-7c906d950dbb" providerId="ADAL" clId="{A89CC359-075F-C249-A55A-82627F37740E}" dt="2023-02-21T13:19:52.666" v="2653" actId="26606"/>
          <ac:spMkLst>
            <pc:docMk/>
            <pc:sldMk cId="1302130811" sldId="264"/>
            <ac:spMk id="14" creationId="{00B92D0D-B1D8-40BF-BE4C-3912BEA6BF62}"/>
          </ac:spMkLst>
        </pc:spChg>
        <pc:spChg chg="add del mod">
          <ac:chgData name="Jade Pepperell (1903977)" userId="d6c0c30c-6999-4ee1-9d7d-7c906d950dbb" providerId="ADAL" clId="{A89CC359-075F-C249-A55A-82627F37740E}" dt="2023-02-21T13:20:01.181" v="2661" actId="26606"/>
          <ac:spMkLst>
            <pc:docMk/>
            <pc:sldMk cId="1302130811" sldId="264"/>
            <ac:spMk id="15" creationId="{07E58207-F912-40D4-9CEB-93F33ED149D0}"/>
          </ac:spMkLst>
        </pc:spChg>
        <pc:spChg chg="add del mod">
          <ac:chgData name="Jade Pepperell (1903977)" userId="d6c0c30c-6999-4ee1-9d7d-7c906d950dbb" providerId="ADAL" clId="{A89CC359-075F-C249-A55A-82627F37740E}" dt="2023-02-21T13:19:56.703" v="2655" actId="26606"/>
          <ac:spMkLst>
            <pc:docMk/>
            <pc:sldMk cId="1302130811" sldId="264"/>
            <ac:spMk id="17" creationId="{A5B49BC3-54E8-4F20-B659-99E124FBB75E}"/>
          </ac:spMkLst>
        </pc:spChg>
        <pc:spChg chg="add del mod">
          <ac:chgData name="Jade Pepperell (1903977)" userId="d6c0c30c-6999-4ee1-9d7d-7c906d950dbb" providerId="ADAL" clId="{A89CC359-075F-C249-A55A-82627F37740E}" dt="2023-02-21T13:19:56.703" v="2655" actId="26606"/>
          <ac:spMkLst>
            <pc:docMk/>
            <pc:sldMk cId="1302130811" sldId="264"/>
            <ac:spMk id="18" creationId="{17518024-69B4-4843-877B-A8C418CA63E4}"/>
          </ac:spMkLst>
        </pc:spChg>
        <pc:spChg chg="add del mod">
          <ac:chgData name="Jade Pepperell (1903977)" userId="d6c0c30c-6999-4ee1-9d7d-7c906d950dbb" providerId="ADAL" clId="{A89CC359-075F-C249-A55A-82627F37740E}" dt="2023-02-21T13:19:56.703" v="2655" actId="26606"/>
          <ac:spMkLst>
            <pc:docMk/>
            <pc:sldMk cId="1302130811" sldId="264"/>
            <ac:spMk id="19" creationId="{E26D1122-91DB-4E63-BCD1-21F66B143613}"/>
          </ac:spMkLst>
        </pc:spChg>
        <pc:spChg chg="add del mod">
          <ac:chgData name="Jade Pepperell (1903977)" userId="d6c0c30c-6999-4ee1-9d7d-7c906d950dbb" providerId="ADAL" clId="{A89CC359-075F-C249-A55A-82627F37740E}" dt="2023-02-21T13:19:56.703" v="2655" actId="26606"/>
          <ac:spMkLst>
            <pc:docMk/>
            <pc:sldMk cId="1302130811" sldId="264"/>
            <ac:spMk id="20" creationId="{00B92D0D-B1D8-40BF-BE4C-3912BEA6BF62}"/>
          </ac:spMkLst>
        </pc:spChg>
        <pc:spChg chg="add del mod">
          <ac:chgData name="Jade Pepperell (1903977)" userId="d6c0c30c-6999-4ee1-9d7d-7c906d950dbb" providerId="ADAL" clId="{A89CC359-075F-C249-A55A-82627F37740E}" dt="2023-02-21T13:20:01.181" v="2661" actId="26606"/>
          <ac:spMkLst>
            <pc:docMk/>
            <pc:sldMk cId="1302130811" sldId="264"/>
            <ac:spMk id="21" creationId="{DC0E13BB-4A05-49BC-8C83-589CBE8ABEEB}"/>
          </ac:spMkLst>
        </pc:spChg>
        <pc:spChg chg="add del mod">
          <ac:chgData name="Jade Pepperell (1903977)" userId="d6c0c30c-6999-4ee1-9d7d-7c906d950dbb" providerId="ADAL" clId="{A89CC359-075F-C249-A55A-82627F37740E}" dt="2023-02-21T13:19:59.280" v="2657" actId="26606"/>
          <ac:spMkLst>
            <pc:docMk/>
            <pc:sldMk cId="1302130811" sldId="264"/>
            <ac:spMk id="23" creationId="{A5B49BC3-54E8-4F20-B659-99E124FBB75E}"/>
          </ac:spMkLst>
        </pc:spChg>
        <pc:spChg chg="add del mod">
          <ac:chgData name="Jade Pepperell (1903977)" userId="d6c0c30c-6999-4ee1-9d7d-7c906d950dbb" providerId="ADAL" clId="{A89CC359-075F-C249-A55A-82627F37740E}" dt="2023-02-21T13:19:59.280" v="2657" actId="26606"/>
          <ac:spMkLst>
            <pc:docMk/>
            <pc:sldMk cId="1302130811" sldId="264"/>
            <ac:spMk id="24" creationId="{17518024-69B4-4843-877B-A8C418CA63E4}"/>
          </ac:spMkLst>
        </pc:spChg>
        <pc:spChg chg="add del mod">
          <ac:chgData name="Jade Pepperell (1903977)" userId="d6c0c30c-6999-4ee1-9d7d-7c906d950dbb" providerId="ADAL" clId="{A89CC359-075F-C249-A55A-82627F37740E}" dt="2023-02-21T13:19:59.280" v="2657" actId="26606"/>
          <ac:spMkLst>
            <pc:docMk/>
            <pc:sldMk cId="1302130811" sldId="264"/>
            <ac:spMk id="25" creationId="{E26D1122-91DB-4E63-BCD1-21F66B143613}"/>
          </ac:spMkLst>
        </pc:spChg>
        <pc:spChg chg="add del mod">
          <ac:chgData name="Jade Pepperell (1903977)" userId="d6c0c30c-6999-4ee1-9d7d-7c906d950dbb" providerId="ADAL" clId="{A89CC359-075F-C249-A55A-82627F37740E}" dt="2023-02-21T13:19:59.280" v="2657" actId="26606"/>
          <ac:spMkLst>
            <pc:docMk/>
            <pc:sldMk cId="1302130811" sldId="264"/>
            <ac:spMk id="26" creationId="{00B92D0D-B1D8-40BF-BE4C-3912BEA6BF62}"/>
          </ac:spMkLst>
        </pc:spChg>
        <pc:spChg chg="add del mod">
          <ac:chgData name="Jade Pepperell (1903977)" userId="d6c0c30c-6999-4ee1-9d7d-7c906d950dbb" providerId="ADAL" clId="{A89CC359-075F-C249-A55A-82627F37740E}" dt="2023-02-21T13:20:01.181" v="2661" actId="26606"/>
          <ac:spMkLst>
            <pc:docMk/>
            <pc:sldMk cId="1302130811" sldId="264"/>
            <ac:spMk id="27" creationId="{7C79B493-3123-461B-A50E-2DBED58381AC}"/>
          </ac:spMkLst>
        </pc:spChg>
        <pc:spChg chg="add del mod">
          <ac:chgData name="Jade Pepperell (1903977)" userId="d6c0c30c-6999-4ee1-9d7d-7c906d950dbb" providerId="ADAL" clId="{A89CC359-075F-C249-A55A-82627F37740E}" dt="2023-02-21T13:20:01.181" v="2661" actId="26606"/>
          <ac:spMkLst>
            <pc:docMk/>
            <pc:sldMk cId="1302130811" sldId="264"/>
            <ac:spMk id="28" creationId="{B93B4E73-71D9-4EA2-9BED-6BDAA54E2AAE}"/>
          </ac:spMkLst>
        </pc:spChg>
        <pc:spChg chg="add del mod">
          <ac:chgData name="Jade Pepperell (1903977)" userId="d6c0c30c-6999-4ee1-9d7d-7c906d950dbb" providerId="ADAL" clId="{A89CC359-075F-C249-A55A-82627F37740E}" dt="2023-02-21T13:20:02.849" v="2663" actId="26606"/>
          <ac:spMkLst>
            <pc:docMk/>
            <pc:sldMk cId="1302130811" sldId="264"/>
            <ac:spMk id="30" creationId="{07E58207-F912-40D4-9CEB-93F33ED149D0}"/>
          </ac:spMkLst>
        </pc:spChg>
        <pc:spChg chg="add del mod">
          <ac:chgData name="Jade Pepperell (1903977)" userId="d6c0c30c-6999-4ee1-9d7d-7c906d950dbb" providerId="ADAL" clId="{A89CC359-075F-C249-A55A-82627F37740E}" dt="2023-02-21T13:20:02.849" v="2663" actId="26606"/>
          <ac:spMkLst>
            <pc:docMk/>
            <pc:sldMk cId="1302130811" sldId="264"/>
            <ac:spMk id="31" creationId="{BAD72441-CFE5-4E17-B9B6-AC8C35D1066A}"/>
          </ac:spMkLst>
        </pc:spChg>
        <pc:spChg chg="add del mod">
          <ac:chgData name="Jade Pepperell (1903977)" userId="d6c0c30c-6999-4ee1-9d7d-7c906d950dbb" providerId="ADAL" clId="{A89CC359-075F-C249-A55A-82627F37740E}" dt="2023-02-21T13:20:02.849" v="2663" actId="26606"/>
          <ac:spMkLst>
            <pc:docMk/>
            <pc:sldMk cId="1302130811" sldId="264"/>
            <ac:spMk id="32" creationId="{BBCFE3C7-09AD-4250-93C2-2FE0D6EB352E}"/>
          </ac:spMkLst>
        </pc:spChg>
        <pc:spChg chg="add del mod">
          <ac:chgData name="Jade Pepperell (1903977)" userId="d6c0c30c-6999-4ee1-9d7d-7c906d950dbb" providerId="ADAL" clId="{A89CC359-075F-C249-A55A-82627F37740E}" dt="2023-02-21T13:20:02.849" v="2663" actId="26606"/>
          <ac:spMkLst>
            <pc:docMk/>
            <pc:sldMk cId="1302130811" sldId="264"/>
            <ac:spMk id="33" creationId="{8CEABB6C-AEA9-40EB-8B2E-AAA960038A8B}"/>
          </ac:spMkLst>
        </pc:spChg>
        <pc:spChg chg="add del mod">
          <ac:chgData name="Jade Pepperell (1903977)" userId="d6c0c30c-6999-4ee1-9d7d-7c906d950dbb" providerId="ADAL" clId="{A89CC359-075F-C249-A55A-82627F37740E}" dt="2023-02-21T13:20:07.146" v="2665" actId="26606"/>
          <ac:spMkLst>
            <pc:docMk/>
            <pc:sldMk cId="1302130811" sldId="264"/>
            <ac:spMk id="35" creationId="{07E58207-F912-40D4-9CEB-93F33ED149D0}"/>
          </ac:spMkLst>
        </pc:spChg>
        <pc:spChg chg="add del mod">
          <ac:chgData name="Jade Pepperell (1903977)" userId="d6c0c30c-6999-4ee1-9d7d-7c906d950dbb" providerId="ADAL" clId="{A89CC359-075F-C249-A55A-82627F37740E}" dt="2023-02-21T13:20:07.146" v="2665" actId="26606"/>
          <ac:spMkLst>
            <pc:docMk/>
            <pc:sldMk cId="1302130811" sldId="264"/>
            <ac:spMk id="36" creationId="{DC0E13BB-4A05-49BC-8C83-589CBE8ABEEB}"/>
          </ac:spMkLst>
        </pc:spChg>
        <pc:spChg chg="add del mod">
          <ac:chgData name="Jade Pepperell (1903977)" userId="d6c0c30c-6999-4ee1-9d7d-7c906d950dbb" providerId="ADAL" clId="{A89CC359-075F-C249-A55A-82627F37740E}" dt="2023-02-21T13:20:07.146" v="2665" actId="26606"/>
          <ac:spMkLst>
            <pc:docMk/>
            <pc:sldMk cId="1302130811" sldId="264"/>
            <ac:spMk id="37" creationId="{7C79B493-3123-461B-A50E-2DBED58381AC}"/>
          </ac:spMkLst>
        </pc:spChg>
        <pc:spChg chg="add del mod">
          <ac:chgData name="Jade Pepperell (1903977)" userId="d6c0c30c-6999-4ee1-9d7d-7c906d950dbb" providerId="ADAL" clId="{A89CC359-075F-C249-A55A-82627F37740E}" dt="2023-02-21T13:20:07.146" v="2665" actId="26606"/>
          <ac:spMkLst>
            <pc:docMk/>
            <pc:sldMk cId="1302130811" sldId="264"/>
            <ac:spMk id="38" creationId="{B93B4E73-71D9-4EA2-9BED-6BDAA54E2AAE}"/>
          </ac:spMkLst>
        </pc:spChg>
        <pc:spChg chg="add del mod">
          <ac:chgData name="Jade Pepperell (1903977)" userId="d6c0c30c-6999-4ee1-9d7d-7c906d950dbb" providerId="ADAL" clId="{A89CC359-075F-C249-A55A-82627F37740E}" dt="2023-02-21T13:20:21.400" v="2667" actId="26606"/>
          <ac:spMkLst>
            <pc:docMk/>
            <pc:sldMk cId="1302130811" sldId="264"/>
            <ac:spMk id="41" creationId="{A5B49BC3-54E8-4F20-B659-99E124FBB75E}"/>
          </ac:spMkLst>
        </pc:spChg>
        <pc:spChg chg="add del mod">
          <ac:chgData name="Jade Pepperell (1903977)" userId="d6c0c30c-6999-4ee1-9d7d-7c906d950dbb" providerId="ADAL" clId="{A89CC359-075F-C249-A55A-82627F37740E}" dt="2023-02-21T13:20:21.400" v="2667" actId="26606"/>
          <ac:spMkLst>
            <pc:docMk/>
            <pc:sldMk cId="1302130811" sldId="264"/>
            <ac:spMk id="42" creationId="{17518024-69B4-4843-877B-A8C418CA63E4}"/>
          </ac:spMkLst>
        </pc:spChg>
        <pc:spChg chg="add del mod">
          <ac:chgData name="Jade Pepperell (1903977)" userId="d6c0c30c-6999-4ee1-9d7d-7c906d950dbb" providerId="ADAL" clId="{A89CC359-075F-C249-A55A-82627F37740E}" dt="2023-02-21T13:20:21.400" v="2667" actId="26606"/>
          <ac:spMkLst>
            <pc:docMk/>
            <pc:sldMk cId="1302130811" sldId="264"/>
            <ac:spMk id="43" creationId="{E26D1122-91DB-4E63-BCD1-21F66B143613}"/>
          </ac:spMkLst>
        </pc:spChg>
        <pc:spChg chg="add del mod">
          <ac:chgData name="Jade Pepperell (1903977)" userId="d6c0c30c-6999-4ee1-9d7d-7c906d950dbb" providerId="ADAL" clId="{A89CC359-075F-C249-A55A-82627F37740E}" dt="2023-02-21T13:20:21.400" v="2667" actId="26606"/>
          <ac:spMkLst>
            <pc:docMk/>
            <pc:sldMk cId="1302130811" sldId="264"/>
            <ac:spMk id="44" creationId="{00B92D0D-B1D8-40BF-BE4C-3912BEA6BF62}"/>
          </ac:spMkLst>
        </pc:spChg>
        <pc:spChg chg="add del mod">
          <ac:chgData name="Jade Pepperell (1903977)" userId="d6c0c30c-6999-4ee1-9d7d-7c906d950dbb" providerId="ADAL" clId="{A89CC359-075F-C249-A55A-82627F37740E}" dt="2023-02-21T13:20:25.568" v="2669" actId="26606"/>
          <ac:spMkLst>
            <pc:docMk/>
            <pc:sldMk cId="1302130811" sldId="264"/>
            <ac:spMk id="46" creationId="{07E58207-F912-40D4-9CEB-93F33ED149D0}"/>
          </ac:spMkLst>
        </pc:spChg>
        <pc:spChg chg="add del mod">
          <ac:chgData name="Jade Pepperell (1903977)" userId="d6c0c30c-6999-4ee1-9d7d-7c906d950dbb" providerId="ADAL" clId="{A89CC359-075F-C249-A55A-82627F37740E}" dt="2023-02-21T13:20:25.568" v="2669" actId="26606"/>
          <ac:spMkLst>
            <pc:docMk/>
            <pc:sldMk cId="1302130811" sldId="264"/>
            <ac:spMk id="47" creationId="{23B2C111-444A-4EC4-8458-8ADA4738E23D}"/>
          </ac:spMkLst>
        </pc:spChg>
        <pc:spChg chg="add del mod">
          <ac:chgData name="Jade Pepperell (1903977)" userId="d6c0c30c-6999-4ee1-9d7d-7c906d950dbb" providerId="ADAL" clId="{A89CC359-075F-C249-A55A-82627F37740E}" dt="2023-02-21T13:20:25.568" v="2669" actId="26606"/>
          <ac:spMkLst>
            <pc:docMk/>
            <pc:sldMk cId="1302130811" sldId="264"/>
            <ac:spMk id="48" creationId="{165E7B37-A5D3-4D98-A369-5AABB41C3A68}"/>
          </ac:spMkLst>
        </pc:spChg>
        <pc:spChg chg="add del mod">
          <ac:chgData name="Jade Pepperell (1903977)" userId="d6c0c30c-6999-4ee1-9d7d-7c906d950dbb" providerId="ADAL" clId="{A89CC359-075F-C249-A55A-82627F37740E}" dt="2023-02-21T13:20:25.568" v="2669" actId="26606"/>
          <ac:spMkLst>
            <pc:docMk/>
            <pc:sldMk cId="1302130811" sldId="264"/>
            <ac:spMk id="49" creationId="{7238485C-5441-42A1-B7B6-82710FFC8F00}"/>
          </ac:spMkLst>
        </pc:spChg>
        <pc:picChg chg="add del">
          <ac:chgData name="Jade Pepperell (1903977)" userId="d6c0c30c-6999-4ee1-9d7d-7c906d950dbb" providerId="ADAL" clId="{A89CC359-075F-C249-A55A-82627F37740E}" dt="2023-02-21T13:19:52.666" v="2653" actId="26606"/>
          <ac:picMkLst>
            <pc:docMk/>
            <pc:sldMk cId="1302130811" sldId="264"/>
            <ac:picMk id="4" creationId="{2B3263F6-3D1C-9D71-5FFE-7DB0D43BEA8D}"/>
          </ac:picMkLst>
        </pc:picChg>
        <pc:picChg chg="add del">
          <ac:chgData name="Jade Pepperell (1903977)" userId="d6c0c30c-6999-4ee1-9d7d-7c906d950dbb" providerId="ADAL" clId="{A89CC359-075F-C249-A55A-82627F37740E}" dt="2023-02-21T13:19:56.703" v="2655" actId="26606"/>
          <ac:picMkLst>
            <pc:docMk/>
            <pc:sldMk cId="1302130811" sldId="264"/>
            <ac:picMk id="16" creationId="{9A04E8AD-4B14-1C08-7D11-925D01B89D20}"/>
          </ac:picMkLst>
        </pc:picChg>
        <pc:picChg chg="add del">
          <ac:chgData name="Jade Pepperell (1903977)" userId="d6c0c30c-6999-4ee1-9d7d-7c906d950dbb" providerId="ADAL" clId="{A89CC359-075F-C249-A55A-82627F37740E}" dt="2023-02-21T13:19:59.280" v="2657" actId="26606"/>
          <ac:picMkLst>
            <pc:docMk/>
            <pc:sldMk cId="1302130811" sldId="264"/>
            <ac:picMk id="22" creationId="{2B3263F6-3D1C-9D71-5FFE-7DB0D43BEA8D}"/>
          </ac:picMkLst>
        </pc:picChg>
        <pc:picChg chg="add del">
          <ac:chgData name="Jade Pepperell (1903977)" userId="d6c0c30c-6999-4ee1-9d7d-7c906d950dbb" providerId="ADAL" clId="{A89CC359-075F-C249-A55A-82627F37740E}" dt="2023-02-21T13:20:21.400" v="2667" actId="26606"/>
          <ac:picMkLst>
            <pc:docMk/>
            <pc:sldMk cId="1302130811" sldId="264"/>
            <ac:picMk id="40" creationId="{9A04E8AD-4B14-1C08-7D11-925D01B89D20}"/>
          </ac:picMkLst>
        </pc:picChg>
      </pc:sldChg>
      <pc:sldChg chg="new del">
        <pc:chgData name="Jade Pepperell (1903977)" userId="d6c0c30c-6999-4ee1-9d7d-7c906d950dbb" providerId="ADAL" clId="{A89CC359-075F-C249-A55A-82627F37740E}" dt="2023-02-21T13:19:18.533" v="2626" actId="2696"/>
        <pc:sldMkLst>
          <pc:docMk/>
          <pc:sldMk cId="1983447399" sldId="264"/>
        </pc:sldMkLst>
      </pc:sldChg>
      <pc:sldChg chg="modSp new mod">
        <pc:chgData name="Jade Pepperell (1903977)" userId="d6c0c30c-6999-4ee1-9d7d-7c906d950dbb" providerId="ADAL" clId="{A89CC359-075F-C249-A55A-82627F37740E}" dt="2023-02-27T10:54:07.577" v="2741" actId="27636"/>
        <pc:sldMkLst>
          <pc:docMk/>
          <pc:sldMk cId="3555478117" sldId="265"/>
        </pc:sldMkLst>
        <pc:spChg chg="mod">
          <ac:chgData name="Jade Pepperell (1903977)" userId="d6c0c30c-6999-4ee1-9d7d-7c906d950dbb" providerId="ADAL" clId="{A89CC359-075F-C249-A55A-82627F37740E}" dt="2023-02-27T10:53:25.760" v="2735" actId="20577"/>
          <ac:spMkLst>
            <pc:docMk/>
            <pc:sldMk cId="3555478117" sldId="265"/>
            <ac:spMk id="2" creationId="{03B1D2C6-470A-C64A-9863-F7F2F3FBC47D}"/>
          </ac:spMkLst>
        </pc:spChg>
        <pc:spChg chg="mod">
          <ac:chgData name="Jade Pepperell (1903977)" userId="d6c0c30c-6999-4ee1-9d7d-7c906d950dbb" providerId="ADAL" clId="{A89CC359-075F-C249-A55A-82627F37740E}" dt="2023-02-27T10:54:07.577" v="2741" actId="27636"/>
          <ac:spMkLst>
            <pc:docMk/>
            <pc:sldMk cId="3555478117" sldId="265"/>
            <ac:spMk id="3" creationId="{A7F671E1-9B5E-4947-9111-F12F080CEF0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630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995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459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086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855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665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274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022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386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670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047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07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8" r:id="rId6"/>
    <p:sldLayoutId id="2147483743" r:id="rId7"/>
    <p:sldLayoutId id="2147483744" r:id="rId8"/>
    <p:sldLayoutId id="2147483745" r:id="rId9"/>
    <p:sldLayoutId id="2147483747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F626F98-F213-4034-8836-88A71501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art, bubble chart&#10;&#10;Description automatically generated">
            <a:extLst>
              <a:ext uri="{FF2B5EF4-FFF2-40B4-BE49-F238E27FC236}">
                <a16:creationId xmlns:a16="http://schemas.microsoft.com/office/drawing/2014/main" id="{9DCA12F7-33F8-492D-3BD8-E42DE4059B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6B3DAACF-D844-4480-94BE-2DE00ABEE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75199" y="726177"/>
            <a:ext cx="5241603" cy="5343721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25805" h="5429563">
                <a:moveTo>
                  <a:pt x="5325805" y="2714782"/>
                </a:moveTo>
                <a:cubicBezTo>
                  <a:pt x="5325805" y="4214114"/>
                  <a:pt x="4110356" y="5429563"/>
                  <a:pt x="2611024" y="5429563"/>
                </a:cubicBezTo>
                <a:lnTo>
                  <a:pt x="1942188" y="5429563"/>
                </a:lnTo>
                <a:lnTo>
                  <a:pt x="668836" y="5429563"/>
                </a:lnTo>
                <a:lnTo>
                  <a:pt x="0" y="5429563"/>
                </a:lnTo>
                <a:lnTo>
                  <a:pt x="0" y="0"/>
                </a:lnTo>
                <a:lnTo>
                  <a:pt x="668836" y="0"/>
                </a:lnTo>
                <a:lnTo>
                  <a:pt x="1942188" y="0"/>
                </a:lnTo>
                <a:lnTo>
                  <a:pt x="2611024" y="0"/>
                </a:lnTo>
                <a:cubicBezTo>
                  <a:pt x="4110356" y="0"/>
                  <a:pt x="5325805" y="1215450"/>
                  <a:pt x="5325805" y="2714782"/>
                </a:cubicBezTo>
                <a:close/>
              </a:path>
            </a:pathLst>
          </a:custGeom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6295C-BC4D-0143-8AC0-E75EFE12C8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36430"/>
            <a:ext cx="9144000" cy="2820573"/>
          </a:xfrm>
        </p:spPr>
        <p:txBody>
          <a:bodyPr>
            <a:normAutofit/>
          </a:bodyPr>
          <a:lstStyle/>
          <a:p>
            <a:pPr algn="ctr"/>
            <a:r>
              <a:rPr lang="en-US" sz="6600"/>
              <a:t>MBA CHANGE AND STABILITY MANAGEMENT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FCBE0-475A-B147-9DDF-F7FA7B430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8856" y="4628271"/>
            <a:ext cx="4054288" cy="1069144"/>
          </a:xfrm>
        </p:spPr>
        <p:txBody>
          <a:bodyPr>
            <a:normAutofit fontScale="92500" lnSpcReduction="10000"/>
          </a:bodyPr>
          <a:lstStyle/>
          <a:p>
            <a:pPr algn="ctr">
              <a:lnSpc>
                <a:spcPct val="100000"/>
              </a:lnSpc>
            </a:pPr>
            <a:r>
              <a:rPr lang="en-US" sz="1800" dirty="0"/>
              <a:t>Change Agent- Jade Pepperell- 1903977</a:t>
            </a:r>
          </a:p>
          <a:p>
            <a:pPr algn="ctr">
              <a:lnSpc>
                <a:spcPct val="100000"/>
              </a:lnSpc>
            </a:pPr>
            <a:r>
              <a:rPr lang="en-US" sz="1800" dirty="0"/>
              <a:t>UWTSD</a:t>
            </a:r>
          </a:p>
          <a:p>
            <a:pPr algn="ctr">
              <a:lnSpc>
                <a:spcPct val="100000"/>
              </a:lnSpc>
            </a:pPr>
            <a:r>
              <a:rPr lang="en-US" sz="1800" dirty="0"/>
              <a:t>13</a:t>
            </a:r>
            <a:r>
              <a:rPr lang="en-US" sz="1800" baseline="30000" dirty="0"/>
              <a:t>th</a:t>
            </a:r>
            <a:r>
              <a:rPr lang="en-US" sz="1800" dirty="0"/>
              <a:t> February 2023  </a:t>
            </a:r>
          </a:p>
        </p:txBody>
      </p:sp>
    </p:spTree>
    <p:extLst>
      <p:ext uri="{BB962C8B-B14F-4D97-AF65-F5344CB8AC3E}">
        <p14:creationId xmlns:p14="http://schemas.microsoft.com/office/powerpoint/2010/main" val="3956088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56A29-4750-7F43-BBC8-BA94C0C22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3720" y="681039"/>
            <a:ext cx="5770080" cy="1640521"/>
          </a:xfrm>
        </p:spPr>
        <p:txBody>
          <a:bodyPr>
            <a:normAutofit/>
          </a:bodyPr>
          <a:lstStyle/>
          <a:p>
            <a:r>
              <a:rPr lang="en-US" dirty="0"/>
              <a:t>What is change?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FF6AEDD5-D2CA-2640-B391-2CEA05FF0F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110" y="1028701"/>
            <a:ext cx="5110645" cy="45434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42017-3744-EB43-8738-E9BB16FB4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720" y="2672370"/>
            <a:ext cx="5770079" cy="3504591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700" dirty="0"/>
              <a:t>To make the form, nature, course or content  of something different from what it is or would have been if left alone (Dictionary.com, 2023). 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700" dirty="0"/>
              <a:t>The act of becoming different or causing something or someone to become different (The Britannica Dictionary, 2023). 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GB" sz="1700" b="0" i="0" u="none" strike="noStrike" dirty="0">
                <a:effectLst/>
              </a:rPr>
              <a:t>Organizational change refers to the actions in which a company or business alters a major component of its organization, such as its culture, the underlying technologies or infrastructure it uses to operate, or its internal processes (Stobierski, 2020). </a:t>
            </a:r>
            <a:endParaRPr lang="en-US" sz="1700" dirty="0"/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US" sz="1700" dirty="0"/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endParaRPr lang="en-US" sz="1700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F0CDE0F8-19A7-4581-8963-42578EED3F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92ABADF-577A-4C49-B8CF-2E23DE4A8415}" type="datetime1">
              <a:rPr lang="en-US" smtClean="0"/>
              <a:pPr>
                <a:spcAft>
                  <a:spcPts val="600"/>
                </a:spcAft>
              </a:pPr>
              <a:t>2/19/23</a:t>
            </a:fld>
            <a:endParaRPr lang="en-US"/>
          </a:p>
        </p:txBody>
      </p:sp>
      <p:sp>
        <p:nvSpPr>
          <p:cNvPr id="14" name="Slide Number Placeholder 18">
            <a:extLst>
              <a:ext uri="{FF2B5EF4-FFF2-40B4-BE49-F238E27FC236}">
                <a16:creationId xmlns:a16="http://schemas.microsoft.com/office/drawing/2014/main" id="{8B1D9AF6-8A2F-42E2-9671-87BD260C7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44D1CE-CAAE-174A-9D98-F5FC64745A87}"/>
              </a:ext>
            </a:extLst>
          </p:cNvPr>
          <p:cNvSpPr txBox="1"/>
          <p:nvPr/>
        </p:nvSpPr>
        <p:spPr>
          <a:xfrm>
            <a:off x="1443038" y="5957888"/>
            <a:ext cx="2571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(Haiilo, 2023</a:t>
            </a:r>
            <a:r>
              <a:rPr lang="en-US" b="1" dirty="0"/>
              <a:t>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002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7161F-F65E-B742-99F5-882A687BA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Debenhams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44D15-EF19-7244-ABED-1898F11AE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Founded in 1778</a:t>
            </a:r>
          </a:p>
          <a:p>
            <a:r>
              <a:rPr lang="en-US" sz="2800" dirty="0"/>
              <a:t>Formed by William Clarke</a:t>
            </a:r>
          </a:p>
          <a:p>
            <a:r>
              <a:rPr lang="en-US" sz="2800" dirty="0"/>
              <a:t>200 large stores in 18 countries </a:t>
            </a:r>
          </a:p>
          <a:p>
            <a:r>
              <a:rPr lang="en-US" sz="2800" dirty="0"/>
              <a:t>Bought by the Burton Group in 1985 </a:t>
            </a:r>
          </a:p>
          <a:p>
            <a:r>
              <a:rPr lang="en-US" sz="2800" dirty="0"/>
              <a:t>Listed on London Stock Exchange </a:t>
            </a:r>
          </a:p>
          <a:p>
            <a:pPr marL="0" indent="0">
              <a:buNone/>
            </a:pPr>
            <a:r>
              <a:rPr lang="en-US" dirty="0"/>
              <a:t>(Neate, 2020). </a:t>
            </a: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5EDB02B-AC41-7741-9100-A4A5B511B1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17" t="74583" r="43056" b="18542"/>
          <a:stretch/>
        </p:blipFill>
        <p:spPr>
          <a:xfrm>
            <a:off x="7158037" y="401734"/>
            <a:ext cx="4399550" cy="11168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3FD4D9-2D68-764F-8E9B-85B593599FCE}"/>
              </a:ext>
            </a:extLst>
          </p:cNvPr>
          <p:cNvSpPr txBox="1"/>
          <p:nvPr/>
        </p:nvSpPr>
        <p:spPr>
          <a:xfrm>
            <a:off x="8526482" y="1420674"/>
            <a:ext cx="2410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(Debenhams, 2023)</a:t>
            </a:r>
          </a:p>
        </p:txBody>
      </p:sp>
    </p:spTree>
    <p:extLst>
      <p:ext uri="{BB962C8B-B14F-4D97-AF65-F5344CB8AC3E}">
        <p14:creationId xmlns:p14="http://schemas.microsoft.com/office/powerpoint/2010/main" val="3501143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18966-41F6-C143-8348-35880296F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Debenhams-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0BBE6-4141-5D4D-AFFC-C9DA9280F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Tried to make shopping more joyful for customers- ”Do a bit of Debenhams”</a:t>
            </a:r>
          </a:p>
          <a:p>
            <a:r>
              <a:rPr lang="en-US" dirty="0"/>
              <a:t>Launch mobile site</a:t>
            </a:r>
          </a:p>
          <a:p>
            <a:r>
              <a:rPr lang="en-US" dirty="0"/>
              <a:t>Taken private- start debt £100million- debt once relisted on London stock market £1billion </a:t>
            </a:r>
          </a:p>
          <a:p>
            <a:r>
              <a:rPr lang="en-US" dirty="0"/>
              <a:t>Private equity model “quick flip” </a:t>
            </a:r>
          </a:p>
          <a:p>
            <a:r>
              <a:rPr lang="en-US" dirty="0"/>
              <a:t>One great idea designers at Debenhams </a:t>
            </a:r>
          </a:p>
          <a:p>
            <a:r>
              <a:rPr lang="en-US" dirty="0"/>
              <a:t>Changed their logo design </a:t>
            </a:r>
          </a:p>
          <a:p>
            <a:r>
              <a:rPr lang="en-US" dirty="0"/>
              <a:t>Giving staff less tasks to free up time to make customers a priority </a:t>
            </a:r>
          </a:p>
          <a:p>
            <a:r>
              <a:rPr lang="en-US" dirty="0"/>
              <a:t>Late going online- ecommerce failed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FCE04-1FE5-734C-A8F8-9714AEA1045B}"/>
              </a:ext>
            </a:extLst>
          </p:cNvPr>
          <p:cNvSpPr txBox="1"/>
          <p:nvPr/>
        </p:nvSpPr>
        <p:spPr>
          <a:xfrm>
            <a:off x="1151906" y="5842660"/>
            <a:ext cx="1935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(Sillars,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9F4248-5ACF-044F-9BAA-03F071C689CC}"/>
              </a:ext>
            </a:extLst>
          </p:cNvPr>
          <p:cNvSpPr txBox="1"/>
          <p:nvPr/>
        </p:nvSpPr>
        <p:spPr>
          <a:xfrm>
            <a:off x="2665020" y="5842660"/>
            <a:ext cx="1472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(Wood,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1FB750-2528-4F4B-BA5C-FC1E505628BB}"/>
              </a:ext>
            </a:extLst>
          </p:cNvPr>
          <p:cNvSpPr txBox="1"/>
          <p:nvPr/>
        </p:nvSpPr>
        <p:spPr>
          <a:xfrm>
            <a:off x="4178134" y="5842660"/>
            <a:ext cx="1472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(Rogers, 2018) </a:t>
            </a:r>
          </a:p>
        </p:txBody>
      </p:sp>
    </p:spTree>
    <p:extLst>
      <p:ext uri="{BB962C8B-B14F-4D97-AF65-F5344CB8AC3E}">
        <p14:creationId xmlns:p14="http://schemas.microsoft.com/office/powerpoint/2010/main" val="1473217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ED254-FA25-E14E-993E-40AD96E58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LEWIN’S CHANGE MANAGEMENT MODEL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98A56DB8-C256-8749-8B53-F71ADDB790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3037" y="2062163"/>
            <a:ext cx="5385925" cy="4114800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48C9EAB-B02E-194B-A7E2-32321F9A45A3}"/>
              </a:ext>
            </a:extLst>
          </p:cNvPr>
          <p:cNvSpPr txBox="1"/>
          <p:nvPr/>
        </p:nvSpPr>
        <p:spPr>
          <a:xfrm>
            <a:off x="5024436" y="6273010"/>
            <a:ext cx="2143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(Mills, 2008) </a:t>
            </a:r>
          </a:p>
        </p:txBody>
      </p:sp>
    </p:spTree>
    <p:extLst>
      <p:ext uri="{BB962C8B-B14F-4D97-AF65-F5344CB8AC3E}">
        <p14:creationId xmlns:p14="http://schemas.microsoft.com/office/powerpoint/2010/main" val="4245990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7E7CD-D5C4-8F4D-9A8A-A7C5EE294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SWOT Analysis for Debenhams/conclusion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2192AF1-AE06-AC4F-B72A-9A24A0B97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625573"/>
              </p:ext>
            </p:extLst>
          </p:nvPr>
        </p:nvGraphicFramePr>
        <p:xfrm>
          <a:off x="838200" y="2062163"/>
          <a:ext cx="105156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42930529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1629414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Strengths 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Weaknesses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4177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High brand equity </a:t>
                      </a:r>
                    </a:p>
                    <a:p>
                      <a:r>
                        <a:rPr lang="en-US" dirty="0"/>
                        <a:t>Stores spread across the UK, Irelands and Denmark </a:t>
                      </a:r>
                    </a:p>
                    <a:p>
                      <a:r>
                        <a:rPr lang="en-US" dirty="0"/>
                        <a:t>Strong multi-brand retail stores </a:t>
                      </a:r>
                    </a:p>
                    <a:p>
                      <a:r>
                        <a:rPr lang="en-US" dirty="0"/>
                        <a:t>Multiple products and services (clothing, shoes, accessories, cosmetics, furniture and electricals) </a:t>
                      </a:r>
                    </a:p>
                    <a:p>
                      <a:r>
                        <a:rPr lang="en-US" dirty="0"/>
                        <a:t>Nearly 30,000 employee's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Presence of many retail stores means less profit</a:t>
                      </a:r>
                    </a:p>
                    <a:p>
                      <a:r>
                        <a:rPr lang="en-US" dirty="0"/>
                        <a:t>Debenhams does not attract all types of customer segments</a:t>
                      </a:r>
                    </a:p>
                    <a:p>
                      <a:endParaRPr lang="en-US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54891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</a:rPr>
                        <a:t>Opportunities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</a:rPr>
                        <a:t>Threats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564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Franchise model would help Debenhams spread </a:t>
                      </a:r>
                    </a:p>
                    <a:p>
                      <a:r>
                        <a:rPr lang="en-US" dirty="0"/>
                        <a:t>Had stores across many countries so could is well known to go online </a:t>
                      </a:r>
                    </a:p>
                    <a:p>
                      <a:r>
                        <a:rPr lang="en-US" dirty="0"/>
                        <a:t>Customers preference and taste evolves fast in fashion, Debenhams can keep evolving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 competition in fashion industry </a:t>
                      </a:r>
                    </a:p>
                    <a:p>
                      <a:r>
                        <a:rPr lang="en-US" dirty="0"/>
                        <a:t>Rising prices </a:t>
                      </a:r>
                    </a:p>
                    <a:p>
                      <a:r>
                        <a:rPr lang="en-US" dirty="0"/>
                        <a:t>High brand awareness and choice for specific products could lead to brand switching </a:t>
                      </a:r>
                    </a:p>
                    <a:p>
                      <a:r>
                        <a:rPr lang="en-US" dirty="0"/>
                        <a:t>Online businesses such as Boohoo and Pretty Little Thing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2501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8666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5C42-ECA6-4F4F-A921-68606F3E7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Mckinsey 7s</a:t>
            </a:r>
          </a:p>
        </p:txBody>
      </p:sp>
      <p:pic>
        <p:nvPicPr>
          <p:cNvPr id="5" name="Picture 4" descr="Diagram, bubble chart&#10;&#10;Description automatically generated">
            <a:extLst>
              <a:ext uri="{FF2B5EF4-FFF2-40B4-BE49-F238E27FC236}">
                <a16:creationId xmlns:a16="http://schemas.microsoft.com/office/drawing/2014/main" id="{017CA3E3-6669-3249-8643-FE7891D78C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42" t="19376" r="29774" b="2499"/>
          <a:stretch/>
        </p:blipFill>
        <p:spPr>
          <a:xfrm>
            <a:off x="1596086" y="1701801"/>
            <a:ext cx="8821543" cy="42254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4F9693-6592-CA48-8AED-163D1D97EF2D}"/>
              </a:ext>
            </a:extLst>
          </p:cNvPr>
          <p:cNvSpPr txBox="1"/>
          <p:nvPr/>
        </p:nvSpPr>
        <p:spPr>
          <a:xfrm>
            <a:off x="5229023" y="6004488"/>
            <a:ext cx="1555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(CFI, 2022)</a:t>
            </a:r>
          </a:p>
        </p:txBody>
      </p:sp>
    </p:spTree>
    <p:extLst>
      <p:ext uri="{BB962C8B-B14F-4D97-AF65-F5344CB8AC3E}">
        <p14:creationId xmlns:p14="http://schemas.microsoft.com/office/powerpoint/2010/main" val="3437778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BD46F-1B72-7646-842D-49FDD8A59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772" y="2861049"/>
            <a:ext cx="10515600" cy="157322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Thank you </a:t>
            </a:r>
            <a:r>
              <a:rPr lang="en-US" sz="6000" b="1"/>
              <a:t>for listening!</a:t>
            </a:r>
            <a:endParaRPr lang="en-US" sz="6000" b="1" dirty="0"/>
          </a:p>
        </p:txBody>
      </p:sp>
    </p:spTree>
    <p:extLst>
      <p:ext uri="{BB962C8B-B14F-4D97-AF65-F5344CB8AC3E}">
        <p14:creationId xmlns:p14="http://schemas.microsoft.com/office/powerpoint/2010/main" val="1302130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C4A1E-69A6-CF4F-9561-493483A18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B29F5-058D-7E40-AB63-46640F69A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1468"/>
            <a:ext cx="10515600" cy="4796531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Sillars, J., 2019.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Sky News.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news.sky.com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/story/debenhams-new-owners-launch-store-closure-strategy-11703843#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Stobierski, T., 2020.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Business School Online.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online.hbs.edu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/blog/post/organizational-change-management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Britannica Dictionary , 2023.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Britannica Dictionary.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www.britannica.com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/dictionary/change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Wood, Z., 2020.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 'never recovered from private equity ownership'.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www.theguardian.com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/business/2020/dec/01/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-never-recovered-from-private-equity-ownership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February 2023].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751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1D2C6-470A-C64A-9863-F7F2F3FBC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671E1-9B5E-4947-9111-F12F080CE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CFI, 2022.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McKinsey 7S Model.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corporatefinanceinstitute.com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/resources/management/mckinsey-7s-model/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 , 2022.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www.debenhams.com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Dictionary.com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2023.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Dictionary.com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www.dictionary.com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/browse/change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Haiilo, 2023.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Haiilo.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haiilo.com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/blog/change-management-definition-best-practices-examples/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Mills, J. D. K. M. A., 2008.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Organizational Change.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1st ed. London : Routledge.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Neate, R., 2020.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www.theguardian.com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/business/2020/dec/01/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-the-rise-and-fall-of-a-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-retail-institution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Rogers, C., 2018.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 ‘comes out fighting’ with new brand identity.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www.marketingweek.com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debenhams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-comes-out-fighting-with-new-brand-identity/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February 2023].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478117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12362</TotalTime>
  <Words>773</Words>
  <Application>Microsoft Macintosh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Felix Titling</vt:lpstr>
      <vt:lpstr>Goudy Old Style</vt:lpstr>
      <vt:lpstr>ArchwayVTI</vt:lpstr>
      <vt:lpstr>MBA CHANGE AND STABILITY MANAGEMENT  </vt:lpstr>
      <vt:lpstr>What is change?</vt:lpstr>
      <vt:lpstr>Debenhams </vt:lpstr>
      <vt:lpstr>Debenhams- Change </vt:lpstr>
      <vt:lpstr>LEWIN’S CHANGE MANAGEMENT MODEL</vt:lpstr>
      <vt:lpstr>SWOT Analysis for Debenhams/conclusion</vt:lpstr>
      <vt:lpstr>Mckinsey 7s</vt:lpstr>
      <vt:lpstr>Thank you for listening!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CHANGE AND STABILITY MANAGEMENT  </dc:title>
  <dc:creator>Microsoft Office User</dc:creator>
  <cp:lastModifiedBy>Jade Pepperell (1903977)</cp:lastModifiedBy>
  <cp:revision>2</cp:revision>
  <dcterms:created xsi:type="dcterms:W3CDTF">2023-02-14T10:12:39Z</dcterms:created>
  <dcterms:modified xsi:type="dcterms:W3CDTF">2023-02-27T11:08:45Z</dcterms:modified>
</cp:coreProperties>
</file>