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8/18/21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0939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8675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940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7908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1361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1183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0379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228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737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231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5256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6562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700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8902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1377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2427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8134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8/18/21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322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careers.nhs.co.uk" TargetMode="External"/><Relationship Id="rId2" Type="http://schemas.openxmlformats.org/officeDocument/2006/relationships/hyperlink" Target="https://www.elysiumhealthcare.co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ationalcareers.service.gov.uk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73677-E40D-4E45-8A14-5E0B799776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0120" y="374585"/>
            <a:ext cx="8825658" cy="2677648"/>
          </a:xfrm>
        </p:spPr>
        <p:txBody>
          <a:bodyPr>
            <a:normAutofit/>
          </a:bodyPr>
          <a:lstStyle/>
          <a:p>
            <a:r>
              <a:rPr lang="en-GB" sz="1800" dirty="0"/>
              <a:t> </a:t>
            </a:r>
            <a:r>
              <a:rPr lang="en-GB" sz="2500" b="1" dirty="0"/>
              <a:t>Tamara Johnson </a:t>
            </a:r>
            <a:r>
              <a:rPr lang="en-GB" sz="1800" dirty="0"/>
              <a:t>(2010792) </a:t>
            </a:r>
            <a:br>
              <a:rPr lang="en-GB" sz="1800" dirty="0"/>
            </a:br>
            <a:r>
              <a:rPr lang="en-GB" sz="1800" dirty="0"/>
              <a:t>Academic and Employability Skills </a:t>
            </a:r>
            <a:br>
              <a:rPr lang="en-GB" sz="1800" dirty="0"/>
            </a:br>
            <a:r>
              <a:rPr lang="en-GB" sz="1800" dirty="0"/>
              <a:t>(Health and Social Care)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Ace practical portfolio </a:t>
            </a:r>
            <a:br>
              <a:rPr lang="en-GB" sz="1800" dirty="0"/>
            </a:br>
            <a:r>
              <a:rPr lang="en-GB" sz="1800" dirty="0"/>
              <a:t>Lecturer Gregory Cowan</a:t>
            </a:r>
            <a:br>
              <a:rPr lang="en-GB" sz="1800" dirty="0"/>
            </a:br>
            <a:endParaRPr lang="en-US" sz="1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7887F5-84ED-784F-B6DD-6E4F911E97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0120" y="3307206"/>
            <a:ext cx="8825658" cy="86142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June 2021 term 1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7399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6204E-4761-0944-809C-6A394437F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076" y="131236"/>
            <a:ext cx="8761413" cy="1970312"/>
          </a:xfrm>
        </p:spPr>
        <p:txBody>
          <a:bodyPr/>
          <a:lstStyle/>
          <a:p>
            <a:r>
              <a:rPr lang="en-GB" dirty="0"/>
              <a:t>Welcome to my personal development presentation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7792-8C56-A745-816F-E31AA12855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My name is Tamara I am 24 years old and i am from London. I choose this course because  I’ve always had a passion for keeping fit and I’ve always wanted to work in the health care field. I feel like this course can help me get the right qualifications and help me to gain the right skills. My intended career is to become a mental health nurse or a physician good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9399674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F7F10-59A9-4D4A-9D6C-7112A70F7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work experience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E3C9AA-D2C8-7042-946F-BB7F2B1DA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have previously worked as a career </a:t>
            </a:r>
          </a:p>
          <a:p>
            <a:r>
              <a:rPr lang="en-GB" dirty="0"/>
              <a:t>I have previously worked as a personal trainer </a:t>
            </a:r>
          </a:p>
          <a:p>
            <a:r>
              <a:rPr lang="en-GB" dirty="0"/>
              <a:t>I have previously worked as a fitness instructor </a:t>
            </a:r>
          </a:p>
        </p:txBody>
      </p:sp>
    </p:spTree>
    <p:extLst>
      <p:ext uri="{BB962C8B-B14F-4D97-AF65-F5344CB8AC3E}">
        <p14:creationId xmlns:p14="http://schemas.microsoft.com/office/powerpoint/2010/main" val="2708271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1CAE1-00E7-B347-A4D3-3A9F0DB3A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838200"/>
            <a:ext cx="8761413" cy="706964"/>
          </a:xfrm>
        </p:spPr>
        <p:txBody>
          <a:bodyPr/>
          <a:lstStyle/>
          <a:p>
            <a:r>
              <a:rPr lang="en-GB" dirty="0"/>
              <a:t>Skills of a successful mental health nurse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256AF-D7AD-1E41-90AD-4D0F0804BC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ability to empathise with people </a:t>
            </a:r>
          </a:p>
          <a:p>
            <a:r>
              <a:rPr lang="en-GB" dirty="0"/>
              <a:t>Good teamwork </a:t>
            </a:r>
          </a:p>
          <a:p>
            <a:r>
              <a:rPr lang="en-GB" dirty="0"/>
              <a:t>Good communication </a:t>
            </a:r>
          </a:p>
          <a:p>
            <a:r>
              <a:rPr lang="en-GB" dirty="0"/>
              <a:t>Observational </a:t>
            </a:r>
          </a:p>
          <a:p>
            <a:r>
              <a:rPr lang="en-GB" dirty="0"/>
              <a:t>Listening skills </a:t>
            </a:r>
          </a:p>
          <a:p>
            <a:r>
              <a:rPr lang="en-GB" dirty="0"/>
              <a:t>Compassion.     </a:t>
            </a:r>
            <a:r>
              <a:rPr lang="en-GB" b="1" dirty="0"/>
              <a:t>Health </a:t>
            </a:r>
            <a:r>
              <a:rPr lang="en-GB" b="1" dirty="0" err="1"/>
              <a:t>careers.nhs.uk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668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FE4AC-708A-E549-9266-68DCCBB30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62A98-898B-5347-88A1-3AD92D8467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Mental health nurse </a:t>
            </a:r>
            <a:r>
              <a:rPr lang="en-GB" dirty="0">
                <a:hlinkClick r:id="rId2"/>
              </a:rPr>
              <a:t>https://www.elysiumhealthcare.co.uk</a:t>
            </a:r>
            <a:endParaRPr lang="en-GB" dirty="0"/>
          </a:p>
          <a:p>
            <a:r>
              <a:rPr lang="en-GB" dirty="0"/>
              <a:t>Mental health nurse </a:t>
            </a:r>
            <a:r>
              <a:rPr lang="en-GB" dirty="0">
                <a:hlinkClick r:id="rId3"/>
              </a:rPr>
              <a:t>https://www.healthcareers.nhs.co.uk</a:t>
            </a:r>
            <a:endParaRPr lang="en-GB" dirty="0"/>
          </a:p>
          <a:p>
            <a:r>
              <a:rPr lang="en-GB" dirty="0"/>
              <a:t>Mental health nurse </a:t>
            </a:r>
            <a:r>
              <a:rPr lang="en-GB" dirty="0">
                <a:hlinkClick r:id="rId4"/>
              </a:rPr>
              <a:t>https://www.nationalcareers.service.gov.uk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690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516B3-0C52-C447-B0AC-7D4912F4D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goal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9DB44-4D34-5644-A671-8E8E53685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goal is to finish university and get a degree in nursing I can do this by focusing and staying motivated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29371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Ion Boardroom</vt:lpstr>
      <vt:lpstr> Tamara Johnson (2010792)  Academic and Employability Skills  (Health and Social Care)  Ace practical portfolio  Lecturer Gregory Cowan </vt:lpstr>
      <vt:lpstr>Welcome to my personal development presentation </vt:lpstr>
      <vt:lpstr>My work experience </vt:lpstr>
      <vt:lpstr>Skills of a successful mental health nurse</vt:lpstr>
      <vt:lpstr>Reference list </vt:lpstr>
      <vt:lpstr>My goal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tamara211905@outlook.com</dc:creator>
  <cp:lastModifiedBy>tamara211905@outlook.com</cp:lastModifiedBy>
  <cp:revision>3</cp:revision>
  <dcterms:created xsi:type="dcterms:W3CDTF">2021-08-12T08:56:07Z</dcterms:created>
  <dcterms:modified xsi:type="dcterms:W3CDTF">2021-08-19T09:06:26Z</dcterms:modified>
</cp:coreProperties>
</file>