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3" autoAdjust="0"/>
    <p:restoredTop sz="94660"/>
  </p:normalViewPr>
  <p:slideViewPr>
    <p:cSldViewPr snapToGrid="0">
      <p:cViewPr varScale="1">
        <p:scale>
          <a:sx n="94" d="100"/>
          <a:sy n="94" d="100"/>
        </p:scale>
        <p:origin x="57" y="17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9A098-7785-4B6F-B009-D68BD447BB7A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51289-B20C-480C-A04A-8CC3DA4D3A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657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9A098-7785-4B6F-B009-D68BD447BB7A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51289-B20C-480C-A04A-8CC3DA4D3A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22996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9A098-7785-4B6F-B009-D68BD447BB7A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51289-B20C-480C-A04A-8CC3DA4D3A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8572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9A098-7785-4B6F-B009-D68BD447BB7A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51289-B20C-480C-A04A-8CC3DA4D3A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8793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9A098-7785-4B6F-B009-D68BD447BB7A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51289-B20C-480C-A04A-8CC3DA4D3A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93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9A098-7785-4B6F-B009-D68BD447BB7A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51289-B20C-480C-A04A-8CC3DA4D3A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586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9A098-7785-4B6F-B009-D68BD447BB7A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51289-B20C-480C-A04A-8CC3DA4D3A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38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9A098-7785-4B6F-B009-D68BD447BB7A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51289-B20C-480C-A04A-8CC3DA4D3A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1945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9A098-7785-4B6F-B009-D68BD447BB7A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51289-B20C-480C-A04A-8CC3DA4D3A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2570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9A098-7785-4B6F-B009-D68BD447BB7A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51289-B20C-480C-A04A-8CC3DA4D3A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2797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9A098-7785-4B6F-B009-D68BD447BB7A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51289-B20C-480C-A04A-8CC3DA4D3A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7957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49A098-7785-4B6F-B009-D68BD447BB7A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C51289-B20C-480C-A04A-8CC3DA4D3A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7310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arnaud.marotin@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"/>
            <a:ext cx="12192000" cy="6858000"/>
          </a:xfrm>
        </p:spPr>
        <p:txBody>
          <a:bodyPr>
            <a:normAutofit fontScale="90000"/>
          </a:bodyPr>
          <a:lstStyle/>
          <a:p>
            <a:br>
              <a:rPr lang="en-GB" sz="3600" dirty="0"/>
            </a:br>
            <a:r>
              <a:rPr lang="en-GB" sz="3600" dirty="0"/>
              <a:t>Arnaud Marotin</a:t>
            </a:r>
            <a:br>
              <a:rPr lang="en-GB" sz="3600" dirty="0"/>
            </a:br>
            <a:br>
              <a:rPr lang="en-GB" sz="3600" dirty="0"/>
            </a:br>
            <a:r>
              <a:rPr lang="en-GB" sz="3600" dirty="0">
                <a:hlinkClick r:id="rId2"/>
              </a:rPr>
              <a:t>arnaud.marotin@uwtsd.ac.uk</a:t>
            </a:r>
            <a:br>
              <a:rPr lang="en-GB" dirty="0"/>
            </a:br>
            <a:br>
              <a:rPr lang="en-GB" dirty="0"/>
            </a:br>
            <a:r>
              <a:rPr lang="en-GB" sz="3600" b="1" dirty="0"/>
              <a:t>MODULE</a:t>
            </a:r>
            <a:br>
              <a:rPr lang="en-GB" sz="3600" b="1" dirty="0"/>
            </a:br>
            <a:br>
              <a:rPr lang="en-GB" sz="3600" b="1" dirty="0"/>
            </a:br>
            <a:r>
              <a:rPr lang="en-GB" sz="3600" b="1" dirty="0"/>
              <a:t>THERMOFLUID &amp; CONTROL</a:t>
            </a:r>
            <a:br>
              <a:rPr lang="en-GB" sz="3600" b="1" dirty="0"/>
            </a:br>
            <a:r>
              <a:rPr lang="en-GB" sz="3600" b="1" dirty="0"/>
              <a:t>ACMA5008   (20 credits)</a:t>
            </a:r>
            <a:br>
              <a:rPr lang="en-GB" sz="3600" b="1" dirty="0"/>
            </a:br>
            <a:br>
              <a:rPr lang="en-GB" sz="3600" b="1" dirty="0"/>
            </a:br>
            <a:br>
              <a:rPr lang="en-GB" sz="3600" b="1" dirty="0"/>
            </a:br>
            <a:r>
              <a:rPr lang="en-GB" sz="3600" b="1" dirty="0"/>
              <a:t>THERMOFLUID MECHANICS</a:t>
            </a:r>
            <a:br>
              <a:rPr lang="en-GB" sz="3600" b="1" dirty="0"/>
            </a:br>
            <a:r>
              <a:rPr lang="en-GB" sz="3600" b="1" dirty="0"/>
              <a:t>ACMA5011   (20 credits)</a:t>
            </a:r>
            <a:br>
              <a:rPr lang="en-GB" sz="3600" dirty="0"/>
            </a:br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40675444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1325563"/>
          </a:xfrm>
        </p:spPr>
        <p:txBody>
          <a:bodyPr/>
          <a:lstStyle/>
          <a:p>
            <a:pPr algn="ctr"/>
            <a:r>
              <a:rPr lang="en-GB" dirty="0"/>
              <a:t>FIELD THAT COVERS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501900"/>
            <a:ext cx="12192000" cy="392430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HEAT TRANSFER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FLUID DYNAMICS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THERMODYNAMICS</a:t>
            </a:r>
          </a:p>
        </p:txBody>
      </p:sp>
    </p:spTree>
    <p:extLst>
      <p:ext uri="{BB962C8B-B14F-4D97-AF65-F5344CB8AC3E}">
        <p14:creationId xmlns:p14="http://schemas.microsoft.com/office/powerpoint/2010/main" val="2669340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7C2288F-6EB7-4F9C-AE58-C490E9347B9E}"/>
              </a:ext>
            </a:extLst>
          </p:cNvPr>
          <p:cNvSpPr/>
          <p:nvPr/>
        </p:nvSpPr>
        <p:spPr>
          <a:xfrm>
            <a:off x="1336040" y="1833880"/>
            <a:ext cx="9799320" cy="111252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 txBox="1">
            <a:spLocks/>
          </p:cNvSpPr>
          <p:nvPr/>
        </p:nvSpPr>
        <p:spPr>
          <a:xfrm>
            <a:off x="0" y="584200"/>
            <a:ext cx="12192000" cy="13843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/>
              <a:t>ASSESSMENTS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0" y="1968500"/>
            <a:ext cx="12192000" cy="3924300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EXAMINATION for Thermofluid </a:t>
            </a:r>
            <a:r>
              <a:rPr lang="en-GB" i="1" dirty="0"/>
              <a:t>for all students</a:t>
            </a:r>
            <a:r>
              <a:rPr lang="en-GB" dirty="0"/>
              <a:t> with A. Marotin</a:t>
            </a:r>
            <a:endParaRPr lang="en-GB" i="1" dirty="0"/>
          </a:p>
          <a:p>
            <a:pPr marL="0" indent="0" algn="ctr">
              <a:buNone/>
            </a:pPr>
            <a:r>
              <a:rPr lang="en-GB" dirty="0"/>
              <a:t>50%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EXAMINATION for Control with R. Goodson</a:t>
            </a:r>
          </a:p>
          <a:p>
            <a:pPr marL="0" indent="0" algn="ctr">
              <a:buNone/>
            </a:pPr>
            <a:r>
              <a:rPr lang="en-GB" dirty="0"/>
              <a:t>50%</a:t>
            </a:r>
          </a:p>
          <a:p>
            <a:pPr marL="0" indent="0" algn="ctr">
              <a:buNone/>
            </a:pPr>
            <a:endParaRPr lang="en-GB" dirty="0"/>
          </a:p>
          <a:p>
            <a:pPr algn="ctr"/>
            <a:r>
              <a:rPr lang="en-GB" dirty="0"/>
              <a:t>COURSEWORK Thermofluid 2 with R. Goodson</a:t>
            </a:r>
          </a:p>
          <a:p>
            <a:pPr marL="0" indent="0" algn="ctr">
              <a:buNone/>
            </a:pPr>
            <a:r>
              <a:rPr lang="en-GB" dirty="0"/>
              <a:t>50%</a:t>
            </a:r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A8E0D6-3D22-465F-AC2A-AC9F9D1223A9}"/>
              </a:ext>
            </a:extLst>
          </p:cNvPr>
          <p:cNvSpPr txBox="1"/>
          <p:nvPr/>
        </p:nvSpPr>
        <p:spPr>
          <a:xfrm>
            <a:off x="1117600" y="3728720"/>
            <a:ext cx="8229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highlight>
                  <a:srgbClr val="FFFF00"/>
                </a:highlight>
              </a:rPr>
              <a:t> + </a:t>
            </a:r>
            <a:r>
              <a:rPr lang="en-GB" sz="6000" dirty="0">
                <a:solidFill>
                  <a:schemeClr val="bg1"/>
                </a:solidFill>
              </a:rPr>
              <a:t>b</a:t>
            </a:r>
            <a:r>
              <a:rPr lang="en-GB" sz="6000" dirty="0">
                <a:highlight>
                  <a:srgbClr val="00FF00"/>
                </a:highlight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95471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</TotalTime>
  <Words>42</Words>
  <Application>Microsoft Office PowerPoint</Application>
  <PresentationFormat>Widescreen</PresentationFormat>
  <Paragraphs>17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 Arnaud Marotin  arnaud.marotin@uwtsd.ac.uk  MODULE  THERMOFLUID &amp; CONTROL ACMA5008   (20 credits)   THERMOFLUID MECHANICS ACMA5011   (20 credits)  </vt:lpstr>
      <vt:lpstr>FIELD THAT COVERS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THERMOFLUID MECHANICS   M5X00406</dc:title>
  <dc:creator>Arnaud Marotin</dc:creator>
  <cp:lastModifiedBy>Arnaud Marotin</cp:lastModifiedBy>
  <cp:revision>9</cp:revision>
  <dcterms:created xsi:type="dcterms:W3CDTF">2018-10-05T07:35:33Z</dcterms:created>
  <dcterms:modified xsi:type="dcterms:W3CDTF">2020-10-04T12:17:55Z</dcterms:modified>
</cp:coreProperties>
</file>