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FD6C0-2254-49A8-A235-4BFB42367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BEEEBD-DA4F-4205-9CC8-859C0DE23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B51991-783F-4AC5-A8AE-09D03467B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30162-A907-45DD-B2B3-116782C8C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0756F-08A2-4C2F-BE01-CA24104E8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242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AA931-C7B7-4B6D-9147-C3A41EFA5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E4EE4-E31C-4048-9E71-9B8A29993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B922D-26A9-4E9E-A766-974E97838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C9EAC1-4347-44A0-8AB4-BF9E25845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0A6A6-7627-4CE0-BFC1-5A1C0F77A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03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FCBD0-B860-48B4-A31A-54D22B9C9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8E7B45-A405-4554-9E76-89B6179B4D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0E4B45-A8FB-48AB-9BAD-80E6122F0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6081A-2F47-4CE2-A5E3-549402D04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9ED25B-82B9-4A2E-9D61-4C235A306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85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3B1CD-488F-4FC8-AD6A-617A13955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0A1B2E-38B2-489D-94A9-DCF4CF7BD1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0C6EDD-FA12-4677-A872-EC426D83A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9CA43-64E0-4713-B7AA-FD032C8FA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AE0D1E-2F94-438E-8A64-00E03779A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6C13B2-EA2D-4EBA-87C2-58C3E81FE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80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8EC5E-6276-45D5-9E22-04A57E1CD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241E7-00F3-4997-9285-5909ECEF87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6BE011-A0F6-4322-8BD3-975A865B56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C8ED83-424A-4128-AD4E-2823CF43F4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BEF056-A4CD-41BB-A5FD-69F2BD086D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360788-D260-43AD-A7F6-32C6F3E7A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F9B4E4-7E3E-4C0E-B206-52971D4F5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E29D-6F50-41DF-9FE1-6DA8B6F05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880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8534F-A28C-46A5-A3CC-2A90F2862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CA831E-FC97-42DE-9D2D-34C57D5F3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3CDB54-0EC4-4643-9CD9-ADE094AB5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B5985A-6F96-405D-9B5D-597CF279C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346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CBBD5E-80E5-4018-BFF8-71E753284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DC261CE-3823-40EC-9D4C-87B3E6B27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AA1FD5-B9A0-4829-A399-612EFD52B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694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B627A-B6C3-48AC-8160-3B26FD3E1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8A4A25-FEC9-475C-AAA7-5A041B0DA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C24C61-36D9-4323-9B4C-0801E29831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A1DCBA-E338-450A-AAED-6020DF1A4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93E440-31A7-488E-820E-74CF55973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46ACC8-D6D5-493C-B814-DB1ACC7AA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516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395F5-A5A8-4EE1-9369-0E69F688C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551085-F62F-43F0-A67D-8345D0BDEB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F52D0-0F5E-4A10-BA49-5E1CB36E31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09A34-6511-4679-AF66-61D024F55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9C2FD3-DDC3-4B9A-B7B8-8EFAA4D55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28B3C9-9186-442F-BDFC-BFC571950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26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C4137-B207-48F4-A8EF-ED89B22BD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D35CD7-FCF2-4A67-AE3D-A8B800A82D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028D7F-72E0-4CF9-92DE-47F003F4F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B0885-3C5E-4C58-B923-8B1AE830D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EC4A7-1EEE-456F-8121-9E960C7F3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649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68404E-FE70-48D2-B23B-49EB04578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6794F-0760-429C-9B83-616CB65B2E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7E83A-042A-4999-B737-45BDF604B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A6677A-F2C2-4735-808A-5F8C573CE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12C21-195A-4280-A912-545266126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802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A353CD-DB52-4940-A131-E9BFE7AB8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A65392-5738-4C65-B2E0-30B8EE54A8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F58FD-53EF-4C92-889D-2A3F07A298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D2A74-C39B-4A87-BAD5-B374A7696E1A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CFC43-01EA-4A2D-A1B3-1BC6AE528C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95AB19-DC26-4B6C-87BE-F84B94F35D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AAAC3-333B-4ECA-B043-53DF6CDB1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999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4DA547-DC9C-4DC7-932C-A37EA89AE3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2903" y="949325"/>
            <a:ext cx="8071706" cy="2387600"/>
          </a:xfrm>
        </p:spPr>
        <p:txBody>
          <a:bodyPr>
            <a:normAutofit/>
          </a:bodyPr>
          <a:lstStyle/>
          <a:p>
            <a:pPr algn="l"/>
            <a:r>
              <a:rPr lang="en-GB" sz="6600">
                <a:solidFill>
                  <a:schemeClr val="bg1"/>
                </a:solidFill>
              </a:rPr>
              <a:t>Add title here, it can be as long as you like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4A5DEA-97DE-4C0D-B9E9-3850810EA4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2902" y="3429000"/>
            <a:ext cx="8071697" cy="1655762"/>
          </a:xfrm>
        </p:spPr>
        <p:txBody>
          <a:bodyPr>
            <a:normAutofit/>
          </a:bodyPr>
          <a:lstStyle/>
          <a:p>
            <a:pPr algn="l"/>
            <a:r>
              <a:rPr lang="en-GB" sz="3200">
                <a:solidFill>
                  <a:schemeClr val="bg1"/>
                </a:solidFill>
              </a:rPr>
              <a:t>But can put qualifications in here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C4521DE-248E-440D-AAD6-FD9E7D34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285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2C13FA-4C0F-42D0-9626-5BA6040D8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252485"/>
            <a:ext cx="12192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CAC3564-F05E-4729-8993-A2636F796A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2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40"/>
    </mc:Choice>
    <mc:Fallback>
      <p:transition spd="slow" advTm="16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18414D-1626-4996-AACB-23D3DE45B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5F008-3F37-4878-A225-B24AF4CECA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9283" y="707132"/>
            <a:ext cx="5469129" cy="2387600"/>
          </a:xfrm>
        </p:spPr>
        <p:txBody>
          <a:bodyPr>
            <a:normAutofit/>
          </a:bodyPr>
          <a:lstStyle/>
          <a:p>
            <a:pPr algn="l"/>
            <a:r>
              <a:rPr lang="en-GB" sz="4800">
                <a:solidFill>
                  <a:schemeClr val="bg1"/>
                </a:solidFill>
              </a:rPr>
              <a:t>Exploring life and other life in Egypt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289F19-CDF1-4B98-93B6-C19871622B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29283" y="3494783"/>
            <a:ext cx="5469127" cy="2201159"/>
          </a:xfrm>
        </p:spPr>
        <p:txBody>
          <a:bodyPr>
            <a:normAutofit/>
          </a:bodyPr>
          <a:lstStyle/>
          <a:p>
            <a:pPr algn="l"/>
            <a:r>
              <a:rPr lang="en-GB" sz="2800">
                <a:solidFill>
                  <a:schemeClr val="bg1"/>
                </a:solidFill>
              </a:rPr>
              <a:t>Did people die in Egypt or just carry on living?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7A9243D-8FC3-4B36-874B-55906B03F4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929284" y="3209925"/>
            <a:ext cx="1026271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EF290C9-A72F-4046-8039-639EA7D829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6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67"/>
    </mc:Choice>
    <mc:Fallback>
      <p:transition spd="slow" advTm="7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A4688A-FCDE-468C-8DC5-6BE237058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3932030" cy="3956690"/>
          </a:xfrm>
        </p:spPr>
        <p:txBody>
          <a:bodyPr anchor="ctr">
            <a:normAutofit/>
          </a:bodyPr>
          <a:lstStyle/>
          <a:p>
            <a:r>
              <a:rPr lang="en-GB" sz="6200">
                <a:solidFill>
                  <a:schemeClr val="bg1"/>
                </a:solidFill>
              </a:rPr>
              <a:t>Exploration of life and death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0AF86-BF8B-4112-A1B8-306AB886C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8061"/>
            <a:ext cx="5008901" cy="4571972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Did folk die or carry in living (just elsewhere?)</a:t>
            </a:r>
          </a:p>
          <a:p>
            <a:r>
              <a:rPr lang="en-GB" sz="2000">
                <a:solidFill>
                  <a:schemeClr val="bg1"/>
                </a:solidFill>
              </a:rPr>
              <a:t>Did ALL folk, or just the very rich?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6061DBA-6F67-4EBD-ACF2-B43F4A482F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72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11"/>
    </mc:Choice>
    <mc:Fallback>
      <p:transition spd="slow" advTm="13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62</Words>
  <Application>Microsoft Office PowerPoint</Application>
  <PresentationFormat>Widescreen</PresentationFormat>
  <Paragraphs>7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Add title here, it can be as long as you like</vt:lpstr>
      <vt:lpstr>Exploring life and other life in Egypt</vt:lpstr>
      <vt:lpstr>Exploration of life and death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title here, it can be as long as you like</dc:title>
  <dc:creator>Ros Coard</dc:creator>
  <cp:lastModifiedBy>Ros Coard</cp:lastModifiedBy>
  <cp:revision>1</cp:revision>
  <dcterms:created xsi:type="dcterms:W3CDTF">2020-10-22T11:37:50Z</dcterms:created>
  <dcterms:modified xsi:type="dcterms:W3CDTF">2020-10-22T11:40:14Z</dcterms:modified>
</cp:coreProperties>
</file>