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2" r:id="rId5"/>
    <p:sldId id="259" r:id="rId6"/>
    <p:sldId id="267" r:id="rId7"/>
    <p:sldId id="258" r:id="rId8"/>
    <p:sldId id="264" r:id="rId9"/>
    <p:sldId id="260" r:id="rId10"/>
    <p:sldId id="263" r:id="rId11"/>
    <p:sldId id="261"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FBE56-E589-4AEA-BCC5-C379D47B6A1C}" v="89" dt="2020-03-23T11:36:38.3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F91EA-9F7C-4345-AF05-9A35E78EC33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000B5F0-D180-47A8-AC3A-91A963F2A9B0}">
      <dgm:prSet/>
      <dgm:spPr/>
      <dgm:t>
        <a:bodyPr/>
        <a:lstStyle/>
        <a:p>
          <a:r>
            <a:rPr lang="en-US" dirty="0"/>
            <a:t>What is obesity ? </a:t>
          </a:r>
        </a:p>
      </dgm:t>
    </dgm:pt>
    <dgm:pt modelId="{522AAA73-A0CF-433F-9E7C-84162B07B400}" type="parTrans" cxnId="{B4F008D8-59A6-4E71-8B06-A15B74DA9BDA}">
      <dgm:prSet/>
      <dgm:spPr/>
      <dgm:t>
        <a:bodyPr/>
        <a:lstStyle/>
        <a:p>
          <a:endParaRPr lang="en-US"/>
        </a:p>
      </dgm:t>
    </dgm:pt>
    <dgm:pt modelId="{AD6B6BBB-76FF-4FEC-8004-B4E95D733668}" type="sibTrans" cxnId="{B4F008D8-59A6-4E71-8B06-A15B74DA9BDA}">
      <dgm:prSet/>
      <dgm:spPr/>
      <dgm:t>
        <a:bodyPr/>
        <a:lstStyle/>
        <a:p>
          <a:endParaRPr lang="en-US"/>
        </a:p>
      </dgm:t>
    </dgm:pt>
    <dgm:pt modelId="{1C23D389-DBBF-466D-A726-59199688411A}">
      <dgm:prSet/>
      <dgm:spPr/>
      <dgm:t>
        <a:bodyPr/>
        <a:lstStyle/>
        <a:p>
          <a:r>
            <a:rPr lang="en-US"/>
            <a:t>What are the other consequences of obesity?</a:t>
          </a:r>
        </a:p>
      </dgm:t>
    </dgm:pt>
    <dgm:pt modelId="{0DE2A706-D823-48EB-A41C-20780B7AA5F2}" type="parTrans" cxnId="{1D5A0854-B9AD-4DF6-845B-1A07766E0766}">
      <dgm:prSet/>
      <dgm:spPr/>
      <dgm:t>
        <a:bodyPr/>
        <a:lstStyle/>
        <a:p>
          <a:endParaRPr lang="en-US"/>
        </a:p>
      </dgm:t>
    </dgm:pt>
    <dgm:pt modelId="{19A3FBB1-9748-4C82-A17D-BB4131CB7A5F}" type="sibTrans" cxnId="{1D5A0854-B9AD-4DF6-845B-1A07766E0766}">
      <dgm:prSet/>
      <dgm:spPr/>
      <dgm:t>
        <a:bodyPr/>
        <a:lstStyle/>
        <a:p>
          <a:endParaRPr lang="en-US"/>
        </a:p>
      </dgm:t>
    </dgm:pt>
    <dgm:pt modelId="{3A5CDD74-2C35-49C7-B205-6BF930A447E2}">
      <dgm:prSet/>
      <dgm:spPr/>
      <dgm:t>
        <a:bodyPr/>
        <a:lstStyle/>
        <a:p>
          <a:r>
            <a:rPr lang="en-US" dirty="0"/>
            <a:t>What current government strategies have been put in place to prevent obesity </a:t>
          </a:r>
          <a:r>
            <a:rPr lang="en-US" dirty="0" err="1"/>
            <a:t>eg.</a:t>
          </a:r>
          <a:r>
            <a:rPr lang="en-US" dirty="0"/>
            <a:t> National Service frameworks ( more detail more marks) paraphrase some of the key messages. </a:t>
          </a:r>
        </a:p>
      </dgm:t>
    </dgm:pt>
    <dgm:pt modelId="{D5D658A5-16E1-4FED-BB42-1C85F39F8E0C}" type="parTrans" cxnId="{E1F4DC06-EC1E-4E9B-8DE9-963732BCB388}">
      <dgm:prSet/>
      <dgm:spPr/>
      <dgm:t>
        <a:bodyPr/>
        <a:lstStyle/>
        <a:p>
          <a:endParaRPr lang="en-US"/>
        </a:p>
      </dgm:t>
    </dgm:pt>
    <dgm:pt modelId="{4FD58805-9862-474E-A57F-315EA563A896}" type="sibTrans" cxnId="{E1F4DC06-EC1E-4E9B-8DE9-963732BCB388}">
      <dgm:prSet/>
      <dgm:spPr/>
      <dgm:t>
        <a:bodyPr/>
        <a:lstStyle/>
        <a:p>
          <a:endParaRPr lang="en-US"/>
        </a:p>
      </dgm:t>
    </dgm:pt>
    <dgm:pt modelId="{EF0A7486-5BC6-48BF-AC81-39F5FAB5AD02}">
      <dgm:prSet/>
      <dgm:spPr/>
      <dgm:t>
        <a:bodyPr/>
        <a:lstStyle/>
        <a:p>
          <a:r>
            <a:rPr lang="en-US"/>
            <a:t>How do we measure obesity are there limitation of such measures?</a:t>
          </a:r>
        </a:p>
      </dgm:t>
    </dgm:pt>
    <dgm:pt modelId="{DE79BA3C-4C17-41C1-AA21-9E060AC2F6A9}" type="parTrans" cxnId="{37929035-1419-4D14-937F-6F4C4549BA8D}">
      <dgm:prSet/>
      <dgm:spPr/>
      <dgm:t>
        <a:bodyPr/>
        <a:lstStyle/>
        <a:p>
          <a:endParaRPr lang="en-US"/>
        </a:p>
      </dgm:t>
    </dgm:pt>
    <dgm:pt modelId="{DD0A271E-35CB-4CE3-859D-3A3BED926CBF}" type="sibTrans" cxnId="{37929035-1419-4D14-937F-6F4C4549BA8D}">
      <dgm:prSet/>
      <dgm:spPr/>
      <dgm:t>
        <a:bodyPr/>
        <a:lstStyle/>
        <a:p>
          <a:endParaRPr lang="en-US"/>
        </a:p>
      </dgm:t>
    </dgm:pt>
    <dgm:pt modelId="{0B28B484-881B-4650-90FF-0AE1FC9A206F}" type="pres">
      <dgm:prSet presAssocID="{740F91EA-9F7C-4345-AF05-9A35E78EC336}" presName="linear" presStyleCnt="0">
        <dgm:presLayoutVars>
          <dgm:animLvl val="lvl"/>
          <dgm:resizeHandles val="exact"/>
        </dgm:presLayoutVars>
      </dgm:prSet>
      <dgm:spPr/>
    </dgm:pt>
    <dgm:pt modelId="{CB09A33D-AA6D-4F5E-BC39-334CA593E963}" type="pres">
      <dgm:prSet presAssocID="{C000B5F0-D180-47A8-AC3A-91A963F2A9B0}" presName="parentText" presStyleLbl="node1" presStyleIdx="0" presStyleCnt="4">
        <dgm:presLayoutVars>
          <dgm:chMax val="0"/>
          <dgm:bulletEnabled val="1"/>
        </dgm:presLayoutVars>
      </dgm:prSet>
      <dgm:spPr/>
    </dgm:pt>
    <dgm:pt modelId="{49D4F1E2-62F2-4568-89E3-6F6C25E3B933}" type="pres">
      <dgm:prSet presAssocID="{AD6B6BBB-76FF-4FEC-8004-B4E95D733668}" presName="spacer" presStyleCnt="0"/>
      <dgm:spPr/>
    </dgm:pt>
    <dgm:pt modelId="{223DCB24-694B-46E0-B9DF-A20EEE3E43C9}" type="pres">
      <dgm:prSet presAssocID="{1C23D389-DBBF-466D-A726-59199688411A}" presName="parentText" presStyleLbl="node1" presStyleIdx="1" presStyleCnt="4">
        <dgm:presLayoutVars>
          <dgm:chMax val="0"/>
          <dgm:bulletEnabled val="1"/>
        </dgm:presLayoutVars>
      </dgm:prSet>
      <dgm:spPr/>
    </dgm:pt>
    <dgm:pt modelId="{C064E94F-AC22-4A96-843A-CABC93B54BF3}" type="pres">
      <dgm:prSet presAssocID="{19A3FBB1-9748-4C82-A17D-BB4131CB7A5F}" presName="spacer" presStyleCnt="0"/>
      <dgm:spPr/>
    </dgm:pt>
    <dgm:pt modelId="{6A32CB12-2E74-46B9-A434-86204866A649}" type="pres">
      <dgm:prSet presAssocID="{3A5CDD74-2C35-49C7-B205-6BF930A447E2}" presName="parentText" presStyleLbl="node1" presStyleIdx="2" presStyleCnt="4">
        <dgm:presLayoutVars>
          <dgm:chMax val="0"/>
          <dgm:bulletEnabled val="1"/>
        </dgm:presLayoutVars>
      </dgm:prSet>
      <dgm:spPr/>
    </dgm:pt>
    <dgm:pt modelId="{6809C96E-18AA-4C7A-8E1F-0EBB9F6F0303}" type="pres">
      <dgm:prSet presAssocID="{4FD58805-9862-474E-A57F-315EA563A896}" presName="spacer" presStyleCnt="0"/>
      <dgm:spPr/>
    </dgm:pt>
    <dgm:pt modelId="{F72F89D7-7251-45D1-B340-DE4E58EBE508}" type="pres">
      <dgm:prSet presAssocID="{EF0A7486-5BC6-48BF-AC81-39F5FAB5AD02}" presName="parentText" presStyleLbl="node1" presStyleIdx="3" presStyleCnt="4">
        <dgm:presLayoutVars>
          <dgm:chMax val="0"/>
          <dgm:bulletEnabled val="1"/>
        </dgm:presLayoutVars>
      </dgm:prSet>
      <dgm:spPr/>
    </dgm:pt>
  </dgm:ptLst>
  <dgm:cxnLst>
    <dgm:cxn modelId="{E1F4DC06-EC1E-4E9B-8DE9-963732BCB388}" srcId="{740F91EA-9F7C-4345-AF05-9A35E78EC336}" destId="{3A5CDD74-2C35-49C7-B205-6BF930A447E2}" srcOrd="2" destOrd="0" parTransId="{D5D658A5-16E1-4FED-BB42-1C85F39F8E0C}" sibTransId="{4FD58805-9862-474E-A57F-315EA563A896}"/>
    <dgm:cxn modelId="{37929035-1419-4D14-937F-6F4C4549BA8D}" srcId="{740F91EA-9F7C-4345-AF05-9A35E78EC336}" destId="{EF0A7486-5BC6-48BF-AC81-39F5FAB5AD02}" srcOrd="3" destOrd="0" parTransId="{DE79BA3C-4C17-41C1-AA21-9E060AC2F6A9}" sibTransId="{DD0A271E-35CB-4CE3-859D-3A3BED926CBF}"/>
    <dgm:cxn modelId="{1D5A0854-B9AD-4DF6-845B-1A07766E0766}" srcId="{740F91EA-9F7C-4345-AF05-9A35E78EC336}" destId="{1C23D389-DBBF-466D-A726-59199688411A}" srcOrd="1" destOrd="0" parTransId="{0DE2A706-D823-48EB-A41C-20780B7AA5F2}" sibTransId="{19A3FBB1-9748-4C82-A17D-BB4131CB7A5F}"/>
    <dgm:cxn modelId="{0B2DE559-3AC1-4B41-9138-FE89F390ED0C}" type="presOf" srcId="{740F91EA-9F7C-4345-AF05-9A35E78EC336}" destId="{0B28B484-881B-4650-90FF-0AE1FC9A206F}" srcOrd="0" destOrd="0" presId="urn:microsoft.com/office/officeart/2005/8/layout/vList2"/>
    <dgm:cxn modelId="{68C5BD7F-AE33-4E72-8C51-8ACB409BE31B}" type="presOf" srcId="{EF0A7486-5BC6-48BF-AC81-39F5FAB5AD02}" destId="{F72F89D7-7251-45D1-B340-DE4E58EBE508}" srcOrd="0" destOrd="0" presId="urn:microsoft.com/office/officeart/2005/8/layout/vList2"/>
    <dgm:cxn modelId="{B4F008D8-59A6-4E71-8B06-A15B74DA9BDA}" srcId="{740F91EA-9F7C-4345-AF05-9A35E78EC336}" destId="{C000B5F0-D180-47A8-AC3A-91A963F2A9B0}" srcOrd="0" destOrd="0" parTransId="{522AAA73-A0CF-433F-9E7C-84162B07B400}" sibTransId="{AD6B6BBB-76FF-4FEC-8004-B4E95D733668}"/>
    <dgm:cxn modelId="{4E1635EB-C5BF-461C-BD34-EFE8F114B75F}" type="presOf" srcId="{1C23D389-DBBF-466D-A726-59199688411A}" destId="{223DCB24-694B-46E0-B9DF-A20EEE3E43C9}" srcOrd="0" destOrd="0" presId="urn:microsoft.com/office/officeart/2005/8/layout/vList2"/>
    <dgm:cxn modelId="{CE9BD8F0-60A7-40C2-81FB-715B36395EA3}" type="presOf" srcId="{C000B5F0-D180-47A8-AC3A-91A963F2A9B0}" destId="{CB09A33D-AA6D-4F5E-BC39-334CA593E963}" srcOrd="0" destOrd="0" presId="urn:microsoft.com/office/officeart/2005/8/layout/vList2"/>
    <dgm:cxn modelId="{8AC6FFF7-EFE3-422E-8D74-17B3E39073DC}" type="presOf" srcId="{3A5CDD74-2C35-49C7-B205-6BF930A447E2}" destId="{6A32CB12-2E74-46B9-A434-86204866A649}" srcOrd="0" destOrd="0" presId="urn:microsoft.com/office/officeart/2005/8/layout/vList2"/>
    <dgm:cxn modelId="{844AE432-B4F8-48A3-8697-20D6D862A904}" type="presParOf" srcId="{0B28B484-881B-4650-90FF-0AE1FC9A206F}" destId="{CB09A33D-AA6D-4F5E-BC39-334CA593E963}" srcOrd="0" destOrd="0" presId="urn:microsoft.com/office/officeart/2005/8/layout/vList2"/>
    <dgm:cxn modelId="{6798B4F5-B53A-470C-8A3B-AFADF1717C8A}" type="presParOf" srcId="{0B28B484-881B-4650-90FF-0AE1FC9A206F}" destId="{49D4F1E2-62F2-4568-89E3-6F6C25E3B933}" srcOrd="1" destOrd="0" presId="urn:microsoft.com/office/officeart/2005/8/layout/vList2"/>
    <dgm:cxn modelId="{DFC08182-8D75-4103-9113-81C3BF230B8A}" type="presParOf" srcId="{0B28B484-881B-4650-90FF-0AE1FC9A206F}" destId="{223DCB24-694B-46E0-B9DF-A20EEE3E43C9}" srcOrd="2" destOrd="0" presId="urn:microsoft.com/office/officeart/2005/8/layout/vList2"/>
    <dgm:cxn modelId="{FC307ABA-4194-40AE-A839-4703FF567F07}" type="presParOf" srcId="{0B28B484-881B-4650-90FF-0AE1FC9A206F}" destId="{C064E94F-AC22-4A96-843A-CABC93B54BF3}" srcOrd="3" destOrd="0" presId="urn:microsoft.com/office/officeart/2005/8/layout/vList2"/>
    <dgm:cxn modelId="{40301437-3BA3-4C63-B706-CE0B2644C48C}" type="presParOf" srcId="{0B28B484-881B-4650-90FF-0AE1FC9A206F}" destId="{6A32CB12-2E74-46B9-A434-86204866A649}" srcOrd="4" destOrd="0" presId="urn:microsoft.com/office/officeart/2005/8/layout/vList2"/>
    <dgm:cxn modelId="{4C7A9FC0-266B-4E5A-A160-1F836F397722}" type="presParOf" srcId="{0B28B484-881B-4650-90FF-0AE1FC9A206F}" destId="{6809C96E-18AA-4C7A-8E1F-0EBB9F6F0303}" srcOrd="5" destOrd="0" presId="urn:microsoft.com/office/officeart/2005/8/layout/vList2"/>
    <dgm:cxn modelId="{7D75AD37-687A-45F1-A0C1-78FD6285A30A}" type="presParOf" srcId="{0B28B484-881B-4650-90FF-0AE1FC9A206F}" destId="{F72F89D7-7251-45D1-B340-DE4E58EBE5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BB11CB-DC77-4C77-B7BC-C68EA9494F6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BE9BFF1-7A16-45B0-9800-FCC117E76E6F}">
      <dgm:prSet/>
      <dgm:spPr/>
      <dgm:t>
        <a:bodyPr/>
        <a:lstStyle/>
        <a:p>
          <a:r>
            <a:rPr lang="en-US"/>
            <a:t>What is the current level of obesity in the UK</a:t>
          </a:r>
        </a:p>
      </dgm:t>
    </dgm:pt>
    <dgm:pt modelId="{532B9FCA-9CA1-49B5-A101-EF013DCB17F3}" type="parTrans" cxnId="{6EA4D32D-903B-4FC9-A2B2-09E4D6B488E9}">
      <dgm:prSet/>
      <dgm:spPr/>
      <dgm:t>
        <a:bodyPr/>
        <a:lstStyle/>
        <a:p>
          <a:endParaRPr lang="en-US"/>
        </a:p>
      </dgm:t>
    </dgm:pt>
    <dgm:pt modelId="{533F1D64-0321-4116-83BA-81E4B76DCC13}" type="sibTrans" cxnId="{6EA4D32D-903B-4FC9-A2B2-09E4D6B488E9}">
      <dgm:prSet/>
      <dgm:spPr/>
      <dgm:t>
        <a:bodyPr/>
        <a:lstStyle/>
        <a:p>
          <a:endParaRPr lang="en-US"/>
        </a:p>
      </dgm:t>
    </dgm:pt>
    <dgm:pt modelId="{72BEA87B-5CD0-4535-884E-65CF181C90D7}">
      <dgm:prSet/>
      <dgm:spPr/>
      <dgm:t>
        <a:bodyPr/>
        <a:lstStyle/>
        <a:p>
          <a:r>
            <a:rPr lang="en-US"/>
            <a:t>What government strategies have been put into place to tackle this issue.</a:t>
          </a:r>
        </a:p>
      </dgm:t>
    </dgm:pt>
    <dgm:pt modelId="{C83F326C-538B-4D37-B876-D69EFA843591}" type="parTrans" cxnId="{64A0091C-1F93-40D9-9CF0-810343171DE7}">
      <dgm:prSet/>
      <dgm:spPr/>
      <dgm:t>
        <a:bodyPr/>
        <a:lstStyle/>
        <a:p>
          <a:endParaRPr lang="en-US"/>
        </a:p>
      </dgm:t>
    </dgm:pt>
    <dgm:pt modelId="{F45ACE3D-1610-46B8-BF28-B4C19BEF8444}" type="sibTrans" cxnId="{64A0091C-1F93-40D9-9CF0-810343171DE7}">
      <dgm:prSet/>
      <dgm:spPr/>
      <dgm:t>
        <a:bodyPr/>
        <a:lstStyle/>
        <a:p>
          <a:endParaRPr lang="en-US"/>
        </a:p>
      </dgm:t>
    </dgm:pt>
    <dgm:pt modelId="{0FD17D6D-7CDB-46D9-BB14-FA0D6761BF64}">
      <dgm:prSet/>
      <dgm:spPr/>
      <dgm:t>
        <a:bodyPr/>
        <a:lstStyle/>
        <a:p>
          <a:r>
            <a:rPr lang="en-US"/>
            <a:t>What is the estimated predicted future levels of obesity in the UK </a:t>
          </a:r>
        </a:p>
      </dgm:t>
    </dgm:pt>
    <dgm:pt modelId="{E1458586-02FD-4CE2-8D73-341815BB2628}" type="parTrans" cxnId="{AEE8FE54-130E-4C3B-80A4-8C207590E3A2}">
      <dgm:prSet/>
      <dgm:spPr/>
      <dgm:t>
        <a:bodyPr/>
        <a:lstStyle/>
        <a:p>
          <a:endParaRPr lang="en-US"/>
        </a:p>
      </dgm:t>
    </dgm:pt>
    <dgm:pt modelId="{84CD8975-DAF8-4FD1-8187-090937F39582}" type="sibTrans" cxnId="{AEE8FE54-130E-4C3B-80A4-8C207590E3A2}">
      <dgm:prSet/>
      <dgm:spPr/>
      <dgm:t>
        <a:bodyPr/>
        <a:lstStyle/>
        <a:p>
          <a:endParaRPr lang="en-US"/>
        </a:p>
      </dgm:t>
    </dgm:pt>
    <dgm:pt modelId="{A4331A74-2730-4A5B-8157-4E032FFA9BE2}" type="pres">
      <dgm:prSet presAssocID="{B2BB11CB-DC77-4C77-B7BC-C68EA9494F64}" presName="linear" presStyleCnt="0">
        <dgm:presLayoutVars>
          <dgm:animLvl val="lvl"/>
          <dgm:resizeHandles val="exact"/>
        </dgm:presLayoutVars>
      </dgm:prSet>
      <dgm:spPr/>
    </dgm:pt>
    <dgm:pt modelId="{4EBE2C23-6EDF-4BFA-B36E-468B02B51D04}" type="pres">
      <dgm:prSet presAssocID="{5BE9BFF1-7A16-45B0-9800-FCC117E76E6F}" presName="parentText" presStyleLbl="node1" presStyleIdx="0" presStyleCnt="3">
        <dgm:presLayoutVars>
          <dgm:chMax val="0"/>
          <dgm:bulletEnabled val="1"/>
        </dgm:presLayoutVars>
      </dgm:prSet>
      <dgm:spPr/>
    </dgm:pt>
    <dgm:pt modelId="{9BBE5884-D617-4396-A925-D50A9F72820D}" type="pres">
      <dgm:prSet presAssocID="{533F1D64-0321-4116-83BA-81E4B76DCC13}" presName="spacer" presStyleCnt="0"/>
      <dgm:spPr/>
    </dgm:pt>
    <dgm:pt modelId="{7867DD64-5911-4081-A09A-6956F7A35E99}" type="pres">
      <dgm:prSet presAssocID="{72BEA87B-5CD0-4535-884E-65CF181C90D7}" presName="parentText" presStyleLbl="node1" presStyleIdx="1" presStyleCnt="3">
        <dgm:presLayoutVars>
          <dgm:chMax val="0"/>
          <dgm:bulletEnabled val="1"/>
        </dgm:presLayoutVars>
      </dgm:prSet>
      <dgm:spPr/>
    </dgm:pt>
    <dgm:pt modelId="{9E65AD33-8205-491B-BCF9-C745C87EF05F}" type="pres">
      <dgm:prSet presAssocID="{F45ACE3D-1610-46B8-BF28-B4C19BEF8444}" presName="spacer" presStyleCnt="0"/>
      <dgm:spPr/>
    </dgm:pt>
    <dgm:pt modelId="{207F214C-C0CE-461A-A3E5-16E29BFDED3A}" type="pres">
      <dgm:prSet presAssocID="{0FD17D6D-7CDB-46D9-BB14-FA0D6761BF64}" presName="parentText" presStyleLbl="node1" presStyleIdx="2" presStyleCnt="3">
        <dgm:presLayoutVars>
          <dgm:chMax val="0"/>
          <dgm:bulletEnabled val="1"/>
        </dgm:presLayoutVars>
      </dgm:prSet>
      <dgm:spPr/>
    </dgm:pt>
  </dgm:ptLst>
  <dgm:cxnLst>
    <dgm:cxn modelId="{A3F03104-334A-480E-A446-0418CEC136F4}" type="presOf" srcId="{0FD17D6D-7CDB-46D9-BB14-FA0D6761BF64}" destId="{207F214C-C0CE-461A-A3E5-16E29BFDED3A}" srcOrd="0" destOrd="0" presId="urn:microsoft.com/office/officeart/2005/8/layout/vList2"/>
    <dgm:cxn modelId="{64A0091C-1F93-40D9-9CF0-810343171DE7}" srcId="{B2BB11CB-DC77-4C77-B7BC-C68EA9494F64}" destId="{72BEA87B-5CD0-4535-884E-65CF181C90D7}" srcOrd="1" destOrd="0" parTransId="{C83F326C-538B-4D37-B876-D69EFA843591}" sibTransId="{F45ACE3D-1610-46B8-BF28-B4C19BEF8444}"/>
    <dgm:cxn modelId="{6EA4D32D-903B-4FC9-A2B2-09E4D6B488E9}" srcId="{B2BB11CB-DC77-4C77-B7BC-C68EA9494F64}" destId="{5BE9BFF1-7A16-45B0-9800-FCC117E76E6F}" srcOrd="0" destOrd="0" parTransId="{532B9FCA-9CA1-49B5-A101-EF013DCB17F3}" sibTransId="{533F1D64-0321-4116-83BA-81E4B76DCC13}"/>
    <dgm:cxn modelId="{4A051C6F-640B-43A7-A64E-CC83D7A982B6}" type="presOf" srcId="{5BE9BFF1-7A16-45B0-9800-FCC117E76E6F}" destId="{4EBE2C23-6EDF-4BFA-B36E-468B02B51D04}" srcOrd="0" destOrd="0" presId="urn:microsoft.com/office/officeart/2005/8/layout/vList2"/>
    <dgm:cxn modelId="{08477073-0480-46F0-B131-0816184B7562}" type="presOf" srcId="{72BEA87B-5CD0-4535-884E-65CF181C90D7}" destId="{7867DD64-5911-4081-A09A-6956F7A35E99}" srcOrd="0" destOrd="0" presId="urn:microsoft.com/office/officeart/2005/8/layout/vList2"/>
    <dgm:cxn modelId="{AEE8FE54-130E-4C3B-80A4-8C207590E3A2}" srcId="{B2BB11CB-DC77-4C77-B7BC-C68EA9494F64}" destId="{0FD17D6D-7CDB-46D9-BB14-FA0D6761BF64}" srcOrd="2" destOrd="0" parTransId="{E1458586-02FD-4CE2-8D73-341815BB2628}" sibTransId="{84CD8975-DAF8-4FD1-8187-090937F39582}"/>
    <dgm:cxn modelId="{55F665D5-81B4-4371-8775-4AA93CDD91F6}" type="presOf" srcId="{B2BB11CB-DC77-4C77-B7BC-C68EA9494F64}" destId="{A4331A74-2730-4A5B-8157-4E032FFA9BE2}" srcOrd="0" destOrd="0" presId="urn:microsoft.com/office/officeart/2005/8/layout/vList2"/>
    <dgm:cxn modelId="{E377D261-4EAD-46A0-8D3B-E1C33728AAAF}" type="presParOf" srcId="{A4331A74-2730-4A5B-8157-4E032FFA9BE2}" destId="{4EBE2C23-6EDF-4BFA-B36E-468B02B51D04}" srcOrd="0" destOrd="0" presId="urn:microsoft.com/office/officeart/2005/8/layout/vList2"/>
    <dgm:cxn modelId="{725C0A67-5DC1-4035-BC2C-FF4B4F2001A1}" type="presParOf" srcId="{A4331A74-2730-4A5B-8157-4E032FFA9BE2}" destId="{9BBE5884-D617-4396-A925-D50A9F72820D}" srcOrd="1" destOrd="0" presId="urn:microsoft.com/office/officeart/2005/8/layout/vList2"/>
    <dgm:cxn modelId="{1602F0DC-EE05-4E05-BD92-A26D3763672A}" type="presParOf" srcId="{A4331A74-2730-4A5B-8157-4E032FFA9BE2}" destId="{7867DD64-5911-4081-A09A-6956F7A35E99}" srcOrd="2" destOrd="0" presId="urn:microsoft.com/office/officeart/2005/8/layout/vList2"/>
    <dgm:cxn modelId="{DF5E41E1-F9B0-4D8B-8E33-6A32E8C554CD}" type="presParOf" srcId="{A4331A74-2730-4A5B-8157-4E032FFA9BE2}" destId="{9E65AD33-8205-491B-BCF9-C745C87EF05F}" srcOrd="3" destOrd="0" presId="urn:microsoft.com/office/officeart/2005/8/layout/vList2"/>
    <dgm:cxn modelId="{3054326A-4835-461C-869F-93F7CF0A7914}" type="presParOf" srcId="{A4331A74-2730-4A5B-8157-4E032FFA9BE2}" destId="{207F214C-C0CE-461A-A3E5-16E29BFDED3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E2225-81C2-4681-B7C8-C28DC067F23C}"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78EE99F5-326A-46EC-94CD-F1BDD639FF9F}">
      <dgm:prSet/>
      <dgm:spPr/>
      <dgm:t>
        <a:bodyPr/>
        <a:lstStyle/>
        <a:p>
          <a:r>
            <a:rPr lang="en-US"/>
            <a:t>What factors inhibit  wounds from healing?</a:t>
          </a:r>
        </a:p>
      </dgm:t>
    </dgm:pt>
    <dgm:pt modelId="{5CD7D12C-7C96-4D59-A17C-D766CC0C5E21}" type="parTrans" cxnId="{916A1DF5-7487-49B2-9539-DB35FC101148}">
      <dgm:prSet/>
      <dgm:spPr/>
      <dgm:t>
        <a:bodyPr/>
        <a:lstStyle/>
        <a:p>
          <a:endParaRPr lang="en-US"/>
        </a:p>
      </dgm:t>
    </dgm:pt>
    <dgm:pt modelId="{E2F4ED31-C5A7-435A-9BAD-0A8CE914D0D0}" type="sibTrans" cxnId="{916A1DF5-7487-49B2-9539-DB35FC101148}">
      <dgm:prSet/>
      <dgm:spPr/>
      <dgm:t>
        <a:bodyPr/>
        <a:lstStyle/>
        <a:p>
          <a:endParaRPr lang="en-US"/>
        </a:p>
      </dgm:t>
    </dgm:pt>
    <dgm:pt modelId="{31CD33EC-7A12-4B1F-9125-0A1F3437687F}">
      <dgm:prSet/>
      <dgm:spPr/>
      <dgm:t>
        <a:bodyPr/>
        <a:lstStyle/>
        <a:p>
          <a:r>
            <a:rPr lang="en-GB"/>
            <a:t>What are the stages of wound healing and what are the different wounds.</a:t>
          </a:r>
          <a:endParaRPr lang="en-US"/>
        </a:p>
      </dgm:t>
    </dgm:pt>
    <dgm:pt modelId="{29132845-90D3-438E-9C61-ACAD46206D25}" type="parTrans" cxnId="{795A62D6-96FF-4440-94CB-48E850F1C50E}">
      <dgm:prSet/>
      <dgm:spPr/>
      <dgm:t>
        <a:bodyPr/>
        <a:lstStyle/>
        <a:p>
          <a:endParaRPr lang="en-US"/>
        </a:p>
      </dgm:t>
    </dgm:pt>
    <dgm:pt modelId="{59B14622-E84C-4BEA-B85D-29CE3FDF3668}" type="sibTrans" cxnId="{795A62D6-96FF-4440-94CB-48E850F1C50E}">
      <dgm:prSet/>
      <dgm:spPr/>
      <dgm:t>
        <a:bodyPr/>
        <a:lstStyle/>
        <a:p>
          <a:endParaRPr lang="en-US"/>
        </a:p>
      </dgm:t>
    </dgm:pt>
    <dgm:pt modelId="{11A4C7D2-2456-46CC-A586-4DE5521CB71C}">
      <dgm:prSet/>
      <dgm:spPr/>
      <dgm:t>
        <a:bodyPr/>
        <a:lstStyle/>
        <a:p>
          <a:r>
            <a:rPr lang="en-GB" dirty="0"/>
            <a:t>What are pressure sores/ulcers </a:t>
          </a:r>
          <a:endParaRPr lang="en-US" dirty="0"/>
        </a:p>
      </dgm:t>
    </dgm:pt>
    <dgm:pt modelId="{8A3CA286-D0C7-4F36-A465-15CEC74843DB}" type="parTrans" cxnId="{8A718B4C-03E5-4B67-938B-8FFC8634A198}">
      <dgm:prSet/>
      <dgm:spPr/>
      <dgm:t>
        <a:bodyPr/>
        <a:lstStyle/>
        <a:p>
          <a:endParaRPr lang="en-US"/>
        </a:p>
      </dgm:t>
    </dgm:pt>
    <dgm:pt modelId="{77086C0F-7F2C-4E0C-A183-F0F1535E3470}" type="sibTrans" cxnId="{8A718B4C-03E5-4B67-938B-8FFC8634A198}">
      <dgm:prSet/>
      <dgm:spPr/>
      <dgm:t>
        <a:bodyPr/>
        <a:lstStyle/>
        <a:p>
          <a:endParaRPr lang="en-US"/>
        </a:p>
      </dgm:t>
    </dgm:pt>
    <dgm:pt modelId="{D465301B-759B-47D4-9E3C-BA667DF21A69}">
      <dgm:prSet/>
      <dgm:spPr/>
      <dgm:t>
        <a:bodyPr/>
        <a:lstStyle/>
        <a:p>
          <a:r>
            <a:rPr lang="en-GB"/>
            <a:t>What causes pressure sores</a:t>
          </a:r>
          <a:endParaRPr lang="en-US"/>
        </a:p>
      </dgm:t>
    </dgm:pt>
    <dgm:pt modelId="{A0FA2632-4F9A-4981-AF4A-094489E57A18}" type="parTrans" cxnId="{5A790A75-B665-4C94-9561-D978A609538A}">
      <dgm:prSet/>
      <dgm:spPr/>
      <dgm:t>
        <a:bodyPr/>
        <a:lstStyle/>
        <a:p>
          <a:endParaRPr lang="en-US"/>
        </a:p>
      </dgm:t>
    </dgm:pt>
    <dgm:pt modelId="{70B76605-38DA-4084-849D-36DDAA188CA6}" type="sibTrans" cxnId="{5A790A75-B665-4C94-9561-D978A609538A}">
      <dgm:prSet/>
      <dgm:spPr/>
      <dgm:t>
        <a:bodyPr/>
        <a:lstStyle/>
        <a:p>
          <a:endParaRPr lang="en-US"/>
        </a:p>
      </dgm:t>
    </dgm:pt>
    <dgm:pt modelId="{AA3EC035-2322-47C7-9FE7-9385CA09A21C}">
      <dgm:prSet/>
      <dgm:spPr/>
      <dgm:t>
        <a:bodyPr/>
        <a:lstStyle/>
        <a:p>
          <a:r>
            <a:rPr lang="en-GB" dirty="0"/>
            <a:t>How do nurses prevent pressure sores.</a:t>
          </a:r>
        </a:p>
        <a:p>
          <a:r>
            <a:rPr lang="en-GB" dirty="0"/>
            <a:t> </a:t>
          </a:r>
          <a:endParaRPr lang="en-US" dirty="0"/>
        </a:p>
      </dgm:t>
    </dgm:pt>
    <dgm:pt modelId="{74C8F000-84AA-4925-A7B8-05D60C077C39}" type="parTrans" cxnId="{FBF874CC-D38B-4EEF-8341-C18116DBD837}">
      <dgm:prSet/>
      <dgm:spPr/>
      <dgm:t>
        <a:bodyPr/>
        <a:lstStyle/>
        <a:p>
          <a:endParaRPr lang="en-US"/>
        </a:p>
      </dgm:t>
    </dgm:pt>
    <dgm:pt modelId="{6CC2E0EF-1C03-4A20-A079-EF8C519CBF57}" type="sibTrans" cxnId="{FBF874CC-D38B-4EEF-8341-C18116DBD837}">
      <dgm:prSet/>
      <dgm:spPr/>
      <dgm:t>
        <a:bodyPr/>
        <a:lstStyle/>
        <a:p>
          <a:endParaRPr lang="en-US"/>
        </a:p>
      </dgm:t>
    </dgm:pt>
    <dgm:pt modelId="{45A1C163-8B4F-455C-85BF-609E8311EC31}" type="pres">
      <dgm:prSet presAssocID="{C7CE2225-81C2-4681-B7C8-C28DC067F23C}" presName="vert0" presStyleCnt="0">
        <dgm:presLayoutVars>
          <dgm:dir/>
          <dgm:animOne val="branch"/>
          <dgm:animLvl val="lvl"/>
        </dgm:presLayoutVars>
      </dgm:prSet>
      <dgm:spPr/>
    </dgm:pt>
    <dgm:pt modelId="{B5E53698-4B36-43B7-8F43-ECE161CC343D}" type="pres">
      <dgm:prSet presAssocID="{78EE99F5-326A-46EC-94CD-F1BDD639FF9F}" presName="thickLine" presStyleLbl="alignNode1" presStyleIdx="0" presStyleCnt="5"/>
      <dgm:spPr/>
    </dgm:pt>
    <dgm:pt modelId="{D6755567-B2E0-4A6B-B5FF-F2C225159386}" type="pres">
      <dgm:prSet presAssocID="{78EE99F5-326A-46EC-94CD-F1BDD639FF9F}" presName="horz1" presStyleCnt="0"/>
      <dgm:spPr/>
    </dgm:pt>
    <dgm:pt modelId="{4835BF76-AA8E-4360-A08B-9A8E20815E94}" type="pres">
      <dgm:prSet presAssocID="{78EE99F5-326A-46EC-94CD-F1BDD639FF9F}" presName="tx1" presStyleLbl="revTx" presStyleIdx="0" presStyleCnt="5"/>
      <dgm:spPr/>
    </dgm:pt>
    <dgm:pt modelId="{F9641133-F56B-4B65-A03A-72C7BF73AC78}" type="pres">
      <dgm:prSet presAssocID="{78EE99F5-326A-46EC-94CD-F1BDD639FF9F}" presName="vert1" presStyleCnt="0"/>
      <dgm:spPr/>
    </dgm:pt>
    <dgm:pt modelId="{6274B796-5799-482E-B06C-60B68D4D904B}" type="pres">
      <dgm:prSet presAssocID="{31CD33EC-7A12-4B1F-9125-0A1F3437687F}" presName="thickLine" presStyleLbl="alignNode1" presStyleIdx="1" presStyleCnt="5"/>
      <dgm:spPr/>
    </dgm:pt>
    <dgm:pt modelId="{BBD7D8F7-82C4-4144-AA36-105C30222D0F}" type="pres">
      <dgm:prSet presAssocID="{31CD33EC-7A12-4B1F-9125-0A1F3437687F}" presName="horz1" presStyleCnt="0"/>
      <dgm:spPr/>
    </dgm:pt>
    <dgm:pt modelId="{1ACBF878-B525-4C83-996B-69FBD6A4C60B}" type="pres">
      <dgm:prSet presAssocID="{31CD33EC-7A12-4B1F-9125-0A1F3437687F}" presName="tx1" presStyleLbl="revTx" presStyleIdx="1" presStyleCnt="5"/>
      <dgm:spPr/>
    </dgm:pt>
    <dgm:pt modelId="{D97D2022-8D63-4DE1-89F7-E97AEA902E4C}" type="pres">
      <dgm:prSet presAssocID="{31CD33EC-7A12-4B1F-9125-0A1F3437687F}" presName="vert1" presStyleCnt="0"/>
      <dgm:spPr/>
    </dgm:pt>
    <dgm:pt modelId="{6405E304-808F-42D5-8BE5-6014B40D0232}" type="pres">
      <dgm:prSet presAssocID="{11A4C7D2-2456-46CC-A586-4DE5521CB71C}" presName="thickLine" presStyleLbl="alignNode1" presStyleIdx="2" presStyleCnt="5"/>
      <dgm:spPr/>
    </dgm:pt>
    <dgm:pt modelId="{30B3D078-F53B-44C3-B617-17DEA044D5F8}" type="pres">
      <dgm:prSet presAssocID="{11A4C7D2-2456-46CC-A586-4DE5521CB71C}" presName="horz1" presStyleCnt="0"/>
      <dgm:spPr/>
    </dgm:pt>
    <dgm:pt modelId="{99887162-6E00-4FEB-872D-6DE5DAFFD78A}" type="pres">
      <dgm:prSet presAssocID="{11A4C7D2-2456-46CC-A586-4DE5521CB71C}" presName="tx1" presStyleLbl="revTx" presStyleIdx="2" presStyleCnt="5"/>
      <dgm:spPr/>
    </dgm:pt>
    <dgm:pt modelId="{D18BA788-96C5-404A-B8B2-2DEE9461F314}" type="pres">
      <dgm:prSet presAssocID="{11A4C7D2-2456-46CC-A586-4DE5521CB71C}" presName="vert1" presStyleCnt="0"/>
      <dgm:spPr/>
    </dgm:pt>
    <dgm:pt modelId="{84E5B7D4-E8A0-44A3-AA58-8302870A5880}" type="pres">
      <dgm:prSet presAssocID="{D465301B-759B-47D4-9E3C-BA667DF21A69}" presName="thickLine" presStyleLbl="alignNode1" presStyleIdx="3" presStyleCnt="5"/>
      <dgm:spPr/>
    </dgm:pt>
    <dgm:pt modelId="{78DA5B34-1C8F-41FB-9499-9D5F9BC5E786}" type="pres">
      <dgm:prSet presAssocID="{D465301B-759B-47D4-9E3C-BA667DF21A69}" presName="horz1" presStyleCnt="0"/>
      <dgm:spPr/>
    </dgm:pt>
    <dgm:pt modelId="{2EA4C578-EBC4-4E61-BDB4-EBE7E5F7E419}" type="pres">
      <dgm:prSet presAssocID="{D465301B-759B-47D4-9E3C-BA667DF21A69}" presName="tx1" presStyleLbl="revTx" presStyleIdx="3" presStyleCnt="5"/>
      <dgm:spPr/>
    </dgm:pt>
    <dgm:pt modelId="{58EA6C48-318B-4A58-8711-F657D1B1447C}" type="pres">
      <dgm:prSet presAssocID="{D465301B-759B-47D4-9E3C-BA667DF21A69}" presName="vert1" presStyleCnt="0"/>
      <dgm:spPr/>
    </dgm:pt>
    <dgm:pt modelId="{EE3720B4-77F3-45BF-B2AF-BF46D383C68D}" type="pres">
      <dgm:prSet presAssocID="{AA3EC035-2322-47C7-9FE7-9385CA09A21C}" presName="thickLine" presStyleLbl="alignNode1" presStyleIdx="4" presStyleCnt="5"/>
      <dgm:spPr/>
    </dgm:pt>
    <dgm:pt modelId="{68C702BA-83D8-4755-AE61-0C0DEBC5B60C}" type="pres">
      <dgm:prSet presAssocID="{AA3EC035-2322-47C7-9FE7-9385CA09A21C}" presName="horz1" presStyleCnt="0"/>
      <dgm:spPr/>
    </dgm:pt>
    <dgm:pt modelId="{FE26E230-87EF-46CA-ADA0-8DB9A9021D9E}" type="pres">
      <dgm:prSet presAssocID="{AA3EC035-2322-47C7-9FE7-9385CA09A21C}" presName="tx1" presStyleLbl="revTx" presStyleIdx="4" presStyleCnt="5"/>
      <dgm:spPr/>
    </dgm:pt>
    <dgm:pt modelId="{87ED6CBF-23E6-49B4-871A-313F9571372D}" type="pres">
      <dgm:prSet presAssocID="{AA3EC035-2322-47C7-9FE7-9385CA09A21C}" presName="vert1" presStyleCnt="0"/>
      <dgm:spPr/>
    </dgm:pt>
  </dgm:ptLst>
  <dgm:cxnLst>
    <dgm:cxn modelId="{3EEDE334-9873-48F1-B4B4-DED3A65F6249}" type="presOf" srcId="{11A4C7D2-2456-46CC-A586-4DE5521CB71C}" destId="{99887162-6E00-4FEB-872D-6DE5DAFFD78A}" srcOrd="0" destOrd="0" presId="urn:microsoft.com/office/officeart/2008/layout/LinedList"/>
    <dgm:cxn modelId="{B7933B40-3885-42A5-B3D2-ED69D2220F0A}" type="presOf" srcId="{C7CE2225-81C2-4681-B7C8-C28DC067F23C}" destId="{45A1C163-8B4F-455C-85BF-609E8311EC31}" srcOrd="0" destOrd="0" presId="urn:microsoft.com/office/officeart/2008/layout/LinedList"/>
    <dgm:cxn modelId="{8A718B4C-03E5-4B67-938B-8FFC8634A198}" srcId="{C7CE2225-81C2-4681-B7C8-C28DC067F23C}" destId="{11A4C7D2-2456-46CC-A586-4DE5521CB71C}" srcOrd="2" destOrd="0" parTransId="{8A3CA286-D0C7-4F36-A465-15CEC74843DB}" sibTransId="{77086C0F-7F2C-4E0C-A183-F0F1535E3470}"/>
    <dgm:cxn modelId="{CB4F0671-B4E9-4B3B-9920-0163BB0E23BA}" type="presOf" srcId="{AA3EC035-2322-47C7-9FE7-9385CA09A21C}" destId="{FE26E230-87EF-46CA-ADA0-8DB9A9021D9E}" srcOrd="0" destOrd="0" presId="urn:microsoft.com/office/officeart/2008/layout/LinedList"/>
    <dgm:cxn modelId="{5A790A75-B665-4C94-9561-D978A609538A}" srcId="{C7CE2225-81C2-4681-B7C8-C28DC067F23C}" destId="{D465301B-759B-47D4-9E3C-BA667DF21A69}" srcOrd="3" destOrd="0" parTransId="{A0FA2632-4F9A-4981-AF4A-094489E57A18}" sibTransId="{70B76605-38DA-4084-849D-36DDAA188CA6}"/>
    <dgm:cxn modelId="{64227D55-FCE0-438F-A7EA-AB11E38283E8}" type="presOf" srcId="{D465301B-759B-47D4-9E3C-BA667DF21A69}" destId="{2EA4C578-EBC4-4E61-BDB4-EBE7E5F7E419}" srcOrd="0" destOrd="0" presId="urn:microsoft.com/office/officeart/2008/layout/LinedList"/>
    <dgm:cxn modelId="{FBF874CC-D38B-4EEF-8341-C18116DBD837}" srcId="{C7CE2225-81C2-4681-B7C8-C28DC067F23C}" destId="{AA3EC035-2322-47C7-9FE7-9385CA09A21C}" srcOrd="4" destOrd="0" parTransId="{74C8F000-84AA-4925-A7B8-05D60C077C39}" sibTransId="{6CC2E0EF-1C03-4A20-A079-EF8C519CBF57}"/>
    <dgm:cxn modelId="{795A62D6-96FF-4440-94CB-48E850F1C50E}" srcId="{C7CE2225-81C2-4681-B7C8-C28DC067F23C}" destId="{31CD33EC-7A12-4B1F-9125-0A1F3437687F}" srcOrd="1" destOrd="0" parTransId="{29132845-90D3-438E-9C61-ACAD46206D25}" sibTransId="{59B14622-E84C-4BEA-B85D-29CE3FDF3668}"/>
    <dgm:cxn modelId="{8F8ECBF2-9D66-4372-BE77-1A727E07E9E2}" type="presOf" srcId="{78EE99F5-326A-46EC-94CD-F1BDD639FF9F}" destId="{4835BF76-AA8E-4360-A08B-9A8E20815E94}" srcOrd="0" destOrd="0" presId="urn:microsoft.com/office/officeart/2008/layout/LinedList"/>
    <dgm:cxn modelId="{916A1DF5-7487-49B2-9539-DB35FC101148}" srcId="{C7CE2225-81C2-4681-B7C8-C28DC067F23C}" destId="{78EE99F5-326A-46EC-94CD-F1BDD639FF9F}" srcOrd="0" destOrd="0" parTransId="{5CD7D12C-7C96-4D59-A17C-D766CC0C5E21}" sibTransId="{E2F4ED31-C5A7-435A-9BAD-0A8CE914D0D0}"/>
    <dgm:cxn modelId="{E5D19FFB-E94A-4214-A07E-347E17F33CE9}" type="presOf" srcId="{31CD33EC-7A12-4B1F-9125-0A1F3437687F}" destId="{1ACBF878-B525-4C83-996B-69FBD6A4C60B}" srcOrd="0" destOrd="0" presId="urn:microsoft.com/office/officeart/2008/layout/LinedList"/>
    <dgm:cxn modelId="{2468C86E-3CD3-4961-A88B-74E6EAEE7A47}" type="presParOf" srcId="{45A1C163-8B4F-455C-85BF-609E8311EC31}" destId="{B5E53698-4B36-43B7-8F43-ECE161CC343D}" srcOrd="0" destOrd="0" presId="urn:microsoft.com/office/officeart/2008/layout/LinedList"/>
    <dgm:cxn modelId="{8A5F0668-9B47-47D1-B852-C698E58CBCD4}" type="presParOf" srcId="{45A1C163-8B4F-455C-85BF-609E8311EC31}" destId="{D6755567-B2E0-4A6B-B5FF-F2C225159386}" srcOrd="1" destOrd="0" presId="urn:microsoft.com/office/officeart/2008/layout/LinedList"/>
    <dgm:cxn modelId="{37447881-C410-4F9F-8CD2-9BB6A1AD89CB}" type="presParOf" srcId="{D6755567-B2E0-4A6B-B5FF-F2C225159386}" destId="{4835BF76-AA8E-4360-A08B-9A8E20815E94}" srcOrd="0" destOrd="0" presId="urn:microsoft.com/office/officeart/2008/layout/LinedList"/>
    <dgm:cxn modelId="{C92A6451-287A-4D68-A726-AF6ECBE55FAC}" type="presParOf" srcId="{D6755567-B2E0-4A6B-B5FF-F2C225159386}" destId="{F9641133-F56B-4B65-A03A-72C7BF73AC78}" srcOrd="1" destOrd="0" presId="urn:microsoft.com/office/officeart/2008/layout/LinedList"/>
    <dgm:cxn modelId="{E29E1280-29E5-40EC-8921-1A140B18238D}" type="presParOf" srcId="{45A1C163-8B4F-455C-85BF-609E8311EC31}" destId="{6274B796-5799-482E-B06C-60B68D4D904B}" srcOrd="2" destOrd="0" presId="urn:microsoft.com/office/officeart/2008/layout/LinedList"/>
    <dgm:cxn modelId="{DFBF68DF-D758-4C06-BCED-B6CA2157A4F1}" type="presParOf" srcId="{45A1C163-8B4F-455C-85BF-609E8311EC31}" destId="{BBD7D8F7-82C4-4144-AA36-105C30222D0F}" srcOrd="3" destOrd="0" presId="urn:microsoft.com/office/officeart/2008/layout/LinedList"/>
    <dgm:cxn modelId="{ACFEB0BA-832C-4F75-B6DC-CBD500D7A996}" type="presParOf" srcId="{BBD7D8F7-82C4-4144-AA36-105C30222D0F}" destId="{1ACBF878-B525-4C83-996B-69FBD6A4C60B}" srcOrd="0" destOrd="0" presId="urn:microsoft.com/office/officeart/2008/layout/LinedList"/>
    <dgm:cxn modelId="{5DC2DFFB-1A82-4239-8FD3-B875F6EF7BBE}" type="presParOf" srcId="{BBD7D8F7-82C4-4144-AA36-105C30222D0F}" destId="{D97D2022-8D63-4DE1-89F7-E97AEA902E4C}" srcOrd="1" destOrd="0" presId="urn:microsoft.com/office/officeart/2008/layout/LinedList"/>
    <dgm:cxn modelId="{B826EF37-C2F7-467A-B5A9-96E96525D3CE}" type="presParOf" srcId="{45A1C163-8B4F-455C-85BF-609E8311EC31}" destId="{6405E304-808F-42D5-8BE5-6014B40D0232}" srcOrd="4" destOrd="0" presId="urn:microsoft.com/office/officeart/2008/layout/LinedList"/>
    <dgm:cxn modelId="{2C8CE365-70D1-4E73-B858-0B3980DAE8CD}" type="presParOf" srcId="{45A1C163-8B4F-455C-85BF-609E8311EC31}" destId="{30B3D078-F53B-44C3-B617-17DEA044D5F8}" srcOrd="5" destOrd="0" presId="urn:microsoft.com/office/officeart/2008/layout/LinedList"/>
    <dgm:cxn modelId="{39E53D91-8A79-4B0A-BE0F-D3B737E38958}" type="presParOf" srcId="{30B3D078-F53B-44C3-B617-17DEA044D5F8}" destId="{99887162-6E00-4FEB-872D-6DE5DAFFD78A}" srcOrd="0" destOrd="0" presId="urn:microsoft.com/office/officeart/2008/layout/LinedList"/>
    <dgm:cxn modelId="{681BF659-9E3E-450C-9804-69FCF1C76032}" type="presParOf" srcId="{30B3D078-F53B-44C3-B617-17DEA044D5F8}" destId="{D18BA788-96C5-404A-B8B2-2DEE9461F314}" srcOrd="1" destOrd="0" presId="urn:microsoft.com/office/officeart/2008/layout/LinedList"/>
    <dgm:cxn modelId="{64B29A74-03AA-4542-B327-8044021D0E61}" type="presParOf" srcId="{45A1C163-8B4F-455C-85BF-609E8311EC31}" destId="{84E5B7D4-E8A0-44A3-AA58-8302870A5880}" srcOrd="6" destOrd="0" presId="urn:microsoft.com/office/officeart/2008/layout/LinedList"/>
    <dgm:cxn modelId="{9C25D340-B44E-4F54-A428-2BCBAD8EBFDD}" type="presParOf" srcId="{45A1C163-8B4F-455C-85BF-609E8311EC31}" destId="{78DA5B34-1C8F-41FB-9499-9D5F9BC5E786}" srcOrd="7" destOrd="0" presId="urn:microsoft.com/office/officeart/2008/layout/LinedList"/>
    <dgm:cxn modelId="{04A72E10-4FEC-4ED3-8B74-8B3BAF8D3495}" type="presParOf" srcId="{78DA5B34-1C8F-41FB-9499-9D5F9BC5E786}" destId="{2EA4C578-EBC4-4E61-BDB4-EBE7E5F7E419}" srcOrd="0" destOrd="0" presId="urn:microsoft.com/office/officeart/2008/layout/LinedList"/>
    <dgm:cxn modelId="{9DDE3CC0-2E09-473D-81F4-504E6818B768}" type="presParOf" srcId="{78DA5B34-1C8F-41FB-9499-9D5F9BC5E786}" destId="{58EA6C48-318B-4A58-8711-F657D1B1447C}" srcOrd="1" destOrd="0" presId="urn:microsoft.com/office/officeart/2008/layout/LinedList"/>
    <dgm:cxn modelId="{C5E97181-D0E5-47AA-8E53-B6323DF7CB2A}" type="presParOf" srcId="{45A1C163-8B4F-455C-85BF-609E8311EC31}" destId="{EE3720B4-77F3-45BF-B2AF-BF46D383C68D}" srcOrd="8" destOrd="0" presId="urn:microsoft.com/office/officeart/2008/layout/LinedList"/>
    <dgm:cxn modelId="{DB6D224A-DCC9-45FE-8B90-6A4AE62E5257}" type="presParOf" srcId="{45A1C163-8B4F-455C-85BF-609E8311EC31}" destId="{68C702BA-83D8-4755-AE61-0C0DEBC5B60C}" srcOrd="9" destOrd="0" presId="urn:microsoft.com/office/officeart/2008/layout/LinedList"/>
    <dgm:cxn modelId="{309ED281-50C6-4F95-BCD7-720755719189}" type="presParOf" srcId="{68C702BA-83D8-4755-AE61-0C0DEBC5B60C}" destId="{FE26E230-87EF-46CA-ADA0-8DB9A9021D9E}" srcOrd="0" destOrd="0" presId="urn:microsoft.com/office/officeart/2008/layout/LinedList"/>
    <dgm:cxn modelId="{ABBF4C74-F036-4A47-9EF6-8550DCCAC700}" type="presParOf" srcId="{68C702BA-83D8-4755-AE61-0C0DEBC5B60C}" destId="{87ED6CBF-23E6-49B4-871A-313F9571372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9A33D-AA6D-4F5E-BC39-334CA593E963}">
      <dsp:nvSpPr>
        <dsp:cNvPr id="0" name=""/>
        <dsp:cNvSpPr/>
      </dsp:nvSpPr>
      <dsp:spPr>
        <a:xfrm>
          <a:off x="0" y="637700"/>
          <a:ext cx="6513603" cy="11093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What is obesity ? </a:t>
          </a:r>
        </a:p>
      </dsp:txBody>
      <dsp:txXfrm>
        <a:off x="54152" y="691852"/>
        <a:ext cx="6405299" cy="1001002"/>
      </dsp:txXfrm>
    </dsp:sp>
    <dsp:sp modelId="{223DCB24-694B-46E0-B9DF-A20EEE3E43C9}">
      <dsp:nvSpPr>
        <dsp:cNvPr id="0" name=""/>
        <dsp:cNvSpPr/>
      </dsp:nvSpPr>
      <dsp:spPr>
        <a:xfrm>
          <a:off x="0" y="1804606"/>
          <a:ext cx="6513603" cy="110930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are the other consequences of obesity?</a:t>
          </a:r>
        </a:p>
      </dsp:txBody>
      <dsp:txXfrm>
        <a:off x="54152" y="1858758"/>
        <a:ext cx="6405299" cy="1001002"/>
      </dsp:txXfrm>
    </dsp:sp>
    <dsp:sp modelId="{6A32CB12-2E74-46B9-A434-86204866A649}">
      <dsp:nvSpPr>
        <dsp:cNvPr id="0" name=""/>
        <dsp:cNvSpPr/>
      </dsp:nvSpPr>
      <dsp:spPr>
        <a:xfrm>
          <a:off x="0" y="2971513"/>
          <a:ext cx="6513603" cy="110930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What current government strategies have been put in place to prevent obesity </a:t>
          </a:r>
          <a:r>
            <a:rPr lang="en-US" sz="2000" kern="1200" dirty="0" err="1"/>
            <a:t>eg.</a:t>
          </a:r>
          <a:r>
            <a:rPr lang="en-US" sz="2000" kern="1200" dirty="0"/>
            <a:t> National Service frameworks ( more detail more marks) paraphrase some of the key messages. </a:t>
          </a:r>
        </a:p>
      </dsp:txBody>
      <dsp:txXfrm>
        <a:off x="54152" y="3025665"/>
        <a:ext cx="6405299" cy="1001002"/>
      </dsp:txXfrm>
    </dsp:sp>
    <dsp:sp modelId="{F72F89D7-7251-45D1-B340-DE4E58EBE508}">
      <dsp:nvSpPr>
        <dsp:cNvPr id="0" name=""/>
        <dsp:cNvSpPr/>
      </dsp:nvSpPr>
      <dsp:spPr>
        <a:xfrm>
          <a:off x="0" y="4138419"/>
          <a:ext cx="6513603" cy="11093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How do we measure obesity are there limitation of such measures?</a:t>
          </a:r>
        </a:p>
      </dsp:txBody>
      <dsp:txXfrm>
        <a:off x="54152" y="4192571"/>
        <a:ext cx="6405299" cy="1001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E2C23-6EDF-4BFA-B36E-468B02B51D04}">
      <dsp:nvSpPr>
        <dsp:cNvPr id="0" name=""/>
        <dsp:cNvSpPr/>
      </dsp:nvSpPr>
      <dsp:spPr>
        <a:xfrm>
          <a:off x="0" y="78612"/>
          <a:ext cx="6513603" cy="184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is the current level of obesity in the UK</a:t>
          </a:r>
        </a:p>
      </dsp:txBody>
      <dsp:txXfrm>
        <a:off x="90116" y="168728"/>
        <a:ext cx="6333371" cy="1665808"/>
      </dsp:txXfrm>
    </dsp:sp>
    <dsp:sp modelId="{7867DD64-5911-4081-A09A-6956F7A35E99}">
      <dsp:nvSpPr>
        <dsp:cNvPr id="0" name=""/>
        <dsp:cNvSpPr/>
      </dsp:nvSpPr>
      <dsp:spPr>
        <a:xfrm>
          <a:off x="0" y="2019692"/>
          <a:ext cx="6513603" cy="18460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government strategies have been put into place to tackle this issue.</a:t>
          </a:r>
        </a:p>
      </dsp:txBody>
      <dsp:txXfrm>
        <a:off x="90116" y="2109808"/>
        <a:ext cx="6333371" cy="1665808"/>
      </dsp:txXfrm>
    </dsp:sp>
    <dsp:sp modelId="{207F214C-C0CE-461A-A3E5-16E29BFDED3A}">
      <dsp:nvSpPr>
        <dsp:cNvPr id="0" name=""/>
        <dsp:cNvSpPr/>
      </dsp:nvSpPr>
      <dsp:spPr>
        <a:xfrm>
          <a:off x="0" y="3960773"/>
          <a:ext cx="6513603" cy="18460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is the estimated predicted future levels of obesity in the UK </a:t>
          </a:r>
        </a:p>
      </dsp:txBody>
      <dsp:txXfrm>
        <a:off x="90116" y="4050889"/>
        <a:ext cx="6333371"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53698-4B36-43B7-8F43-ECE161CC343D}">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835BF76-AA8E-4360-A08B-9A8E20815E94}">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What factors inhibit  wounds from healing?</a:t>
          </a:r>
        </a:p>
      </dsp:txBody>
      <dsp:txXfrm>
        <a:off x="0" y="531"/>
        <a:ext cx="10515600" cy="870055"/>
      </dsp:txXfrm>
    </dsp:sp>
    <dsp:sp modelId="{6274B796-5799-482E-B06C-60B68D4D904B}">
      <dsp:nvSpPr>
        <dsp:cNvPr id="0" name=""/>
        <dsp:cNvSpPr/>
      </dsp:nvSpPr>
      <dsp:spPr>
        <a:xfrm>
          <a:off x="0" y="870586"/>
          <a:ext cx="10515600"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CBF878-B525-4C83-996B-69FBD6A4C60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are the stages of wound healing and what are the different wounds.</a:t>
          </a:r>
          <a:endParaRPr lang="en-US" sz="2100" kern="1200"/>
        </a:p>
      </dsp:txBody>
      <dsp:txXfrm>
        <a:off x="0" y="870586"/>
        <a:ext cx="10515600" cy="870055"/>
      </dsp:txXfrm>
    </dsp:sp>
    <dsp:sp modelId="{6405E304-808F-42D5-8BE5-6014B40D0232}">
      <dsp:nvSpPr>
        <dsp:cNvPr id="0" name=""/>
        <dsp:cNvSpPr/>
      </dsp:nvSpPr>
      <dsp:spPr>
        <a:xfrm>
          <a:off x="0" y="1740641"/>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887162-6E00-4FEB-872D-6DE5DAFFD78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What are pressure sores/ulcers </a:t>
          </a:r>
          <a:endParaRPr lang="en-US" sz="2100" kern="1200" dirty="0"/>
        </a:p>
      </dsp:txBody>
      <dsp:txXfrm>
        <a:off x="0" y="1740641"/>
        <a:ext cx="10515600" cy="870055"/>
      </dsp:txXfrm>
    </dsp:sp>
    <dsp:sp modelId="{84E5B7D4-E8A0-44A3-AA58-8302870A5880}">
      <dsp:nvSpPr>
        <dsp:cNvPr id="0" name=""/>
        <dsp:cNvSpPr/>
      </dsp:nvSpPr>
      <dsp:spPr>
        <a:xfrm>
          <a:off x="0" y="2610696"/>
          <a:ext cx="10515600"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A4C578-EBC4-4E61-BDB4-EBE7E5F7E419}">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causes pressure sores</a:t>
          </a:r>
          <a:endParaRPr lang="en-US" sz="2100" kern="1200"/>
        </a:p>
      </dsp:txBody>
      <dsp:txXfrm>
        <a:off x="0" y="2610696"/>
        <a:ext cx="10515600" cy="870055"/>
      </dsp:txXfrm>
    </dsp:sp>
    <dsp:sp modelId="{EE3720B4-77F3-45BF-B2AF-BF46D383C68D}">
      <dsp:nvSpPr>
        <dsp:cNvPr id="0" name=""/>
        <dsp:cNvSpPr/>
      </dsp:nvSpPr>
      <dsp:spPr>
        <a:xfrm>
          <a:off x="0" y="3480751"/>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26E230-87EF-46CA-ADA0-8DB9A9021D9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How do nurses prevent pressure sores.</a:t>
          </a:r>
        </a:p>
        <a:p>
          <a:pPr marL="0" lvl="0" indent="0" algn="l" defTabSz="933450">
            <a:lnSpc>
              <a:spcPct val="90000"/>
            </a:lnSpc>
            <a:spcBef>
              <a:spcPct val="0"/>
            </a:spcBef>
            <a:spcAft>
              <a:spcPct val="35000"/>
            </a:spcAft>
            <a:buNone/>
          </a:pPr>
          <a:r>
            <a:rPr lang="en-GB" sz="2100" kern="1200" dirty="0"/>
            <a:t> </a:t>
          </a:r>
          <a:endParaRPr lang="en-US" sz="2100" kern="1200" dirty="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11AC-7805-4062-B848-086C757AC6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E9BDAA-70EE-4D7F-8A26-C08E73EA5D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7E199A-1239-486C-B778-139E205CACE3}"/>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F0B2437E-C094-49F5-A534-4272B8B1D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EB397-6E3F-47BB-9F6B-875C7103CB89}"/>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1442051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5711-CC79-404E-A252-188A0C5E33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147F02-91D7-4C9D-8147-F316F2F1F0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D101C-8136-45C8-B4A3-6CC44D4A82A9}"/>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542FB507-7F51-45F5-A2BE-34A1BBCD3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3AC8C-2873-4B79-9EB4-F232589C419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90083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4E66-3B74-4942-BDB4-60D16F7DC9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E81BB4-1BA6-4B9B-A55F-F616C63613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FE3CF3-8374-451A-86F2-4B3E41061BD3}"/>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53655E9B-99C2-4E55-863C-A26D65E9D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1C3DE-F0B9-4923-8B04-E1B436CFE76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818838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15AEE-2823-455D-81BD-127B8F01F6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154DB-EEAD-4AFC-8572-336CA8808D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864768-706E-4789-87CC-CB7FAF571B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833F04-8444-4DFB-A586-82EAC0D72985}"/>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6" name="Footer Placeholder 5">
            <a:extLst>
              <a:ext uri="{FF2B5EF4-FFF2-40B4-BE49-F238E27FC236}">
                <a16:creationId xmlns:a16="http://schemas.microsoft.com/office/drawing/2014/main" id="{E66D29E7-53D8-430B-B1C4-A7A41F4F8E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1810D-D907-4B4A-9584-B879FBAA7D0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4238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3E6D-2A7C-4F44-BE60-BE0C2782CB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D0417E-AEC4-4CF3-9F15-AC0AA4E2A7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A26668-7A0E-407D-B85C-F9182EE5A1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44803F-CFDA-416D-82DA-082DB5F770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D4EC4-F90F-42F1-BACF-ED15D1F6AF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C37805-9A95-4081-BF27-5D01A068FFCA}"/>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8" name="Footer Placeholder 7">
            <a:extLst>
              <a:ext uri="{FF2B5EF4-FFF2-40B4-BE49-F238E27FC236}">
                <a16:creationId xmlns:a16="http://schemas.microsoft.com/office/drawing/2014/main" id="{73FBACDF-4B6D-4CAD-ADB3-60873A632C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805D1F-B00A-4F7B-A991-FCDBF35BA1F1}"/>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75917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5FA1-A987-4393-9A45-B34B28ED5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710B10-DBDA-40B3-AD02-2FB51E287C91}"/>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4" name="Footer Placeholder 3">
            <a:extLst>
              <a:ext uri="{FF2B5EF4-FFF2-40B4-BE49-F238E27FC236}">
                <a16:creationId xmlns:a16="http://schemas.microsoft.com/office/drawing/2014/main" id="{073517FE-33E5-4CAE-BC8F-3F6682B32E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DEC584-2A98-445C-B380-49137700DB75}"/>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35164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435C49-DC34-4F71-848A-DF33A214F370}"/>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3" name="Footer Placeholder 2">
            <a:extLst>
              <a:ext uri="{FF2B5EF4-FFF2-40B4-BE49-F238E27FC236}">
                <a16:creationId xmlns:a16="http://schemas.microsoft.com/office/drawing/2014/main" id="{05E197C9-445B-432C-B0E7-54EF00426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911B82-709A-4ABB-B588-185322C01BF9}"/>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89652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9F7CA-BA9C-460B-B5E2-9029DFBCB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4DCF1B-A7F0-4576-BA40-E78B4CFD8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64BD4A-7953-4C1D-9DC7-3519581E6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499F1C-378D-44ED-ABF5-F25DE035D2C5}"/>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6" name="Footer Placeholder 5">
            <a:extLst>
              <a:ext uri="{FF2B5EF4-FFF2-40B4-BE49-F238E27FC236}">
                <a16:creationId xmlns:a16="http://schemas.microsoft.com/office/drawing/2014/main" id="{E9668C89-0F6A-4832-94D7-D0D2C403B7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3B979F-003B-4D68-BF13-5AEE36889CC5}"/>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34252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5A32-3168-45B6-BE8A-EC98065B4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BF59B0-F192-41AF-8623-24C1B91185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BEE45F-F2D0-4104-9C53-0FC334DF3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032A8-83FC-4F5A-B821-3899E6C24AA3}"/>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6" name="Footer Placeholder 5">
            <a:extLst>
              <a:ext uri="{FF2B5EF4-FFF2-40B4-BE49-F238E27FC236}">
                <a16:creationId xmlns:a16="http://schemas.microsoft.com/office/drawing/2014/main" id="{59108E14-D2DD-4520-86C7-379A6C264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E29706-C287-4F5E-AD6D-C6EBD70144F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121943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DFFB-E4D5-4245-BBFB-62428EB83E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21247-E206-4FDC-9D05-D130476772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ECB05-6554-4150-8C0E-B359C739C3B6}"/>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FF9C32DC-8D83-471B-881E-EBF31AA82E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B6DB0-A52A-4EA1-B849-B767BF11F603}"/>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189498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1FD7DE-7B18-46A1-AC65-0A6F7F7FD2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F23DD3-D7BD-44CB-8A92-A93471BFF4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D1455-50FE-400B-B97D-7EA783F93FCD}"/>
              </a:ext>
            </a:extLst>
          </p:cNvPr>
          <p:cNvSpPr>
            <a:spLocks noGrp="1"/>
          </p:cNvSpPr>
          <p:nvPr>
            <p:ph type="dt" sz="half" idx="10"/>
          </p:nvPr>
        </p:nvSpPr>
        <p:spPr/>
        <p:txBody>
          <a:body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DC7ED5C5-1CA6-40C4-8525-2309C7F6EB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60E88-78A0-4023-A186-FA828665E4B6}"/>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166423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72691-1AFD-4501-91E7-ECBA2BC1C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F9DBA0-7CC8-4D50-8349-3D97FCFA98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AED54A-13E6-4F18-9F18-68A60822F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68B5DD-8040-4F6E-9527-727E01774994}" type="datetimeFigureOut">
              <a:rPr lang="en-GB" smtClean="0"/>
              <a:t>25/06/2020</a:t>
            </a:fld>
            <a:endParaRPr lang="en-GB"/>
          </a:p>
        </p:txBody>
      </p:sp>
      <p:sp>
        <p:nvSpPr>
          <p:cNvPr id="5" name="Footer Placeholder 4">
            <a:extLst>
              <a:ext uri="{FF2B5EF4-FFF2-40B4-BE49-F238E27FC236}">
                <a16:creationId xmlns:a16="http://schemas.microsoft.com/office/drawing/2014/main" id="{89414AF1-5592-4185-86E8-BA5D9C235C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13424D-0087-479C-B297-F575F04CD3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8F9A7-07F5-47C0-BB74-1DAE5887605A}" type="slidenum">
              <a:rPr lang="en-GB" smtClean="0"/>
              <a:t>‹#›</a:t>
            </a:fld>
            <a:endParaRPr lang="en-GB"/>
          </a:p>
        </p:txBody>
      </p:sp>
    </p:spTree>
    <p:extLst>
      <p:ext uri="{BB962C8B-B14F-4D97-AF65-F5344CB8AC3E}">
        <p14:creationId xmlns:p14="http://schemas.microsoft.com/office/powerpoint/2010/main" val="4232083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A31354F-FD03-4BEF-BBEB-6C6EE8BA78AB}"/>
              </a:ext>
            </a:extLst>
          </p:cNvPr>
          <p:cNvSpPr>
            <a:spLocks noGrp="1"/>
          </p:cNvSpPr>
          <p:nvPr>
            <p:ph type="title"/>
          </p:nvPr>
        </p:nvSpPr>
        <p:spPr>
          <a:xfrm>
            <a:off x="3045368" y="2043663"/>
            <a:ext cx="6105194" cy="2031055"/>
          </a:xfrm>
        </p:spPr>
        <p:txBody>
          <a:bodyPr vert="horz" lIns="91440" tIns="45720" rIns="91440" bIns="45720" rtlCol="0" anchor="b">
            <a:normAutofit fontScale="90000"/>
          </a:bodyPr>
          <a:lstStyle/>
          <a:p>
            <a:pPr algn="ctr"/>
            <a:r>
              <a:rPr lang="en-US" sz="5100" kern="1200" dirty="0">
                <a:solidFill>
                  <a:srgbClr val="FFFFFF"/>
                </a:solidFill>
                <a:latin typeface="+mj-lt"/>
                <a:ea typeface="+mj-ea"/>
                <a:cs typeface="+mj-cs"/>
              </a:rPr>
              <a:t>Revision the definitive power point </a:t>
            </a:r>
            <a:br>
              <a:rPr lang="en-US" sz="5100" kern="1200" dirty="0">
                <a:solidFill>
                  <a:srgbClr val="FFFFFF"/>
                </a:solidFill>
                <a:latin typeface="+mj-lt"/>
                <a:ea typeface="+mj-ea"/>
                <a:cs typeface="+mj-cs"/>
              </a:rPr>
            </a:br>
            <a:r>
              <a:rPr lang="en-US" sz="5100" kern="1200" dirty="0">
                <a:solidFill>
                  <a:srgbClr val="FFFFFF"/>
                </a:solidFill>
                <a:latin typeface="+mj-lt"/>
                <a:ea typeface="+mj-ea"/>
                <a:cs typeface="+mj-cs"/>
              </a:rPr>
              <a:t>BMNS4001</a:t>
            </a:r>
          </a:p>
        </p:txBody>
      </p:sp>
    </p:spTree>
    <p:extLst>
      <p:ext uri="{BB962C8B-B14F-4D97-AF65-F5344CB8AC3E}">
        <p14:creationId xmlns:p14="http://schemas.microsoft.com/office/powerpoint/2010/main" val="3431740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D4F07D-0EF3-49FD-A114-70CAC6C04F29}"/>
              </a:ext>
            </a:extLst>
          </p:cNvPr>
          <p:cNvSpPr>
            <a:spLocks noGrp="1"/>
          </p:cNvSpPr>
          <p:nvPr>
            <p:ph type="title"/>
          </p:nvPr>
        </p:nvSpPr>
        <p:spPr>
          <a:xfrm>
            <a:off x="863029" y="1012004"/>
            <a:ext cx="3416158" cy="4795408"/>
          </a:xfrm>
        </p:spPr>
        <p:txBody>
          <a:bodyPr>
            <a:normAutofit/>
          </a:bodyPr>
          <a:lstStyle/>
          <a:p>
            <a:r>
              <a:rPr lang="en-US">
                <a:solidFill>
                  <a:srgbClr val="FFFFFF"/>
                </a:solidFill>
              </a:rPr>
              <a:t>Obesity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E357AA25-5DE6-415B-A71E-80C797596B44}"/>
              </a:ext>
            </a:extLst>
          </p:cNvPr>
          <p:cNvGraphicFramePr>
            <a:graphicFrameLocks noGrp="1"/>
          </p:cNvGraphicFramePr>
          <p:nvPr>
            <p:ph idx="1"/>
            <p:extLst>
              <p:ext uri="{D42A27DB-BD31-4B8C-83A1-F6EECF244321}">
                <p14:modId xmlns:p14="http://schemas.microsoft.com/office/powerpoint/2010/main" val="41746554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649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DE7483-81F4-4904-BF1D-24F4F9F7B815}"/>
              </a:ext>
            </a:extLst>
          </p:cNvPr>
          <p:cNvSpPr>
            <a:spLocks noGrp="1"/>
          </p:cNvSpPr>
          <p:nvPr>
            <p:ph type="title"/>
          </p:nvPr>
        </p:nvSpPr>
        <p:spPr>
          <a:xfrm>
            <a:off x="640079" y="2053641"/>
            <a:ext cx="3669161" cy="2760098"/>
          </a:xfrm>
        </p:spPr>
        <p:txBody>
          <a:bodyPr>
            <a:normAutofit/>
          </a:bodyPr>
          <a:lstStyle/>
          <a:p>
            <a:r>
              <a:rPr lang="en-US">
                <a:solidFill>
                  <a:srgbClr val="FFFFFF"/>
                </a:solidFill>
              </a:rPr>
              <a:t>Remember you need to put into your own words.</a:t>
            </a:r>
            <a:endParaRPr lang="en-GB">
              <a:solidFill>
                <a:srgbClr val="FFFFFF"/>
              </a:solidFill>
            </a:endParaRPr>
          </a:p>
        </p:txBody>
      </p:sp>
      <p:sp>
        <p:nvSpPr>
          <p:cNvPr id="3" name="Content Placeholder 2">
            <a:extLst>
              <a:ext uri="{FF2B5EF4-FFF2-40B4-BE49-F238E27FC236}">
                <a16:creationId xmlns:a16="http://schemas.microsoft.com/office/drawing/2014/main" id="{F54CFD9E-2C39-4F99-83D2-D1DFD69CF622}"/>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More detailed answers more marks! </a:t>
            </a:r>
          </a:p>
          <a:p>
            <a:r>
              <a:rPr lang="en-US" sz="2400" dirty="0">
                <a:solidFill>
                  <a:srgbClr val="000000"/>
                </a:solidFill>
              </a:rPr>
              <a:t>Do not click and paste</a:t>
            </a:r>
          </a:p>
          <a:p>
            <a:r>
              <a:rPr lang="en-US" sz="2400" dirty="0">
                <a:solidFill>
                  <a:srgbClr val="000000"/>
                </a:solidFill>
              </a:rPr>
              <a:t>Remember to link to anatomy </a:t>
            </a:r>
          </a:p>
          <a:p>
            <a:r>
              <a:rPr lang="en-US" sz="2400" dirty="0">
                <a:solidFill>
                  <a:srgbClr val="000000"/>
                </a:solidFill>
              </a:rPr>
              <a:t>So when you talk about consequences of obesity you need to discuss the systems of the body it effects and in detail in your </a:t>
            </a:r>
            <a:r>
              <a:rPr lang="en-US" sz="2400">
                <a:solidFill>
                  <a:srgbClr val="000000"/>
                </a:solidFill>
              </a:rPr>
              <a:t>own words. </a:t>
            </a:r>
            <a:endParaRPr lang="en-GB" sz="2400">
              <a:solidFill>
                <a:srgbClr val="000000"/>
              </a:solidFill>
            </a:endParaRPr>
          </a:p>
        </p:txBody>
      </p:sp>
    </p:spTree>
    <p:extLst>
      <p:ext uri="{BB962C8B-B14F-4D97-AF65-F5344CB8AC3E}">
        <p14:creationId xmlns:p14="http://schemas.microsoft.com/office/powerpoint/2010/main" val="1121524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44211E-77A4-44F0-870A-5A330E6D714B}"/>
              </a:ext>
            </a:extLst>
          </p:cNvPr>
          <p:cNvSpPr>
            <a:spLocks noGrp="1"/>
          </p:cNvSpPr>
          <p:nvPr>
            <p:ph type="title"/>
          </p:nvPr>
        </p:nvSpPr>
        <p:spPr>
          <a:xfrm>
            <a:off x="863029" y="1012004"/>
            <a:ext cx="3416158" cy="4795408"/>
          </a:xfrm>
        </p:spPr>
        <p:txBody>
          <a:bodyPr>
            <a:normAutofit/>
          </a:bodyPr>
          <a:lstStyle/>
          <a:p>
            <a:r>
              <a:rPr lang="en-US">
                <a:solidFill>
                  <a:srgbClr val="FFFFFF"/>
                </a:solidFill>
              </a:rPr>
              <a:t>Key statistics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64212B6F-28FE-4B12-8389-3CE8E7E88A25}"/>
              </a:ext>
            </a:extLst>
          </p:cNvPr>
          <p:cNvGraphicFramePr>
            <a:graphicFrameLocks noGrp="1"/>
          </p:cNvGraphicFramePr>
          <p:nvPr>
            <p:ph idx="1"/>
            <p:extLst>
              <p:ext uri="{D42A27DB-BD31-4B8C-83A1-F6EECF244321}">
                <p14:modId xmlns:p14="http://schemas.microsoft.com/office/powerpoint/2010/main" val="312409106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335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1DC40-74F6-450E-A8A6-75AFA07A7D01}"/>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Blood Pressure </a:t>
            </a:r>
            <a:endParaRPr lang="en-GB">
              <a:solidFill>
                <a:schemeClr val="accent1"/>
              </a:solidFill>
            </a:endParaRPr>
          </a:p>
        </p:txBody>
      </p:sp>
      <p:cxnSp>
        <p:nvCxnSpPr>
          <p:cNvPr id="22"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0778DA1E-B186-43EC-A248-817BBFBF877A}"/>
              </a:ext>
            </a:extLst>
          </p:cNvPr>
          <p:cNvSpPr>
            <a:spLocks noGrp="1"/>
          </p:cNvSpPr>
          <p:nvPr>
            <p:ph idx="1"/>
          </p:nvPr>
        </p:nvSpPr>
        <p:spPr>
          <a:xfrm>
            <a:off x="4976031" y="963877"/>
            <a:ext cx="6377769" cy="4930246"/>
          </a:xfrm>
        </p:spPr>
        <p:txBody>
          <a:bodyPr anchor="ctr">
            <a:normAutofit/>
          </a:bodyPr>
          <a:lstStyle/>
          <a:p>
            <a:r>
              <a:rPr lang="en-US" sz="2200"/>
              <a:t>Define blood pressure</a:t>
            </a:r>
          </a:p>
          <a:p>
            <a:r>
              <a:rPr lang="en-US" sz="2200"/>
              <a:t>What factors affect both high and low blood pressure</a:t>
            </a:r>
          </a:p>
          <a:p>
            <a:r>
              <a:rPr lang="en-US" sz="2200"/>
              <a:t>What are the consequences of high blood pressure</a:t>
            </a:r>
          </a:p>
          <a:p>
            <a:r>
              <a:rPr lang="en-US" sz="2200"/>
              <a:t>How many people suffer from high blood pressure.</a:t>
            </a:r>
          </a:p>
          <a:p>
            <a:r>
              <a:rPr lang="en-US" sz="2200"/>
              <a:t>How can we help to reduce blood pressure</a:t>
            </a:r>
          </a:p>
          <a:p>
            <a:r>
              <a:rPr lang="en-US" sz="2200"/>
              <a:t>Remember it will have to be put in your own words.</a:t>
            </a:r>
          </a:p>
          <a:p>
            <a:r>
              <a:rPr lang="en-US" sz="2200"/>
              <a:t>Please research obesity and  why it causes high Blood pressure  – if for example it says it increases sodium retention then explain why using your knowledge of anatomy.</a:t>
            </a:r>
          </a:p>
          <a:p>
            <a:endParaRPr lang="en-GB" sz="2200"/>
          </a:p>
        </p:txBody>
      </p:sp>
    </p:spTree>
    <p:extLst>
      <p:ext uri="{BB962C8B-B14F-4D97-AF65-F5344CB8AC3E}">
        <p14:creationId xmlns:p14="http://schemas.microsoft.com/office/powerpoint/2010/main" val="6375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A740E9-67AD-47B1-8659-C99BBDDE1118}"/>
              </a:ext>
            </a:extLst>
          </p:cNvPr>
          <p:cNvSpPr>
            <a:spLocks noGrp="1"/>
          </p:cNvSpPr>
          <p:nvPr>
            <p:ph type="title"/>
          </p:nvPr>
        </p:nvSpPr>
        <p:spPr>
          <a:xfrm>
            <a:off x="640079" y="2053641"/>
            <a:ext cx="3669161" cy="2760098"/>
          </a:xfrm>
        </p:spPr>
        <p:txBody>
          <a:bodyPr>
            <a:normAutofit/>
          </a:bodyPr>
          <a:lstStyle/>
          <a:p>
            <a:r>
              <a:rPr lang="en-US">
                <a:solidFill>
                  <a:srgbClr val="FFFFFF"/>
                </a:solidFill>
              </a:rPr>
              <a:t>Blood </a:t>
            </a:r>
            <a:r>
              <a:rPr lang="en-US" dirty="0">
                <a:solidFill>
                  <a:srgbClr val="FFFFFF"/>
                </a:solidFill>
              </a:rPr>
              <a:t>pressure</a:t>
            </a:r>
            <a:endParaRPr lang="en-GB" dirty="0">
              <a:solidFill>
                <a:srgbClr val="FFFFFF"/>
              </a:solidFill>
            </a:endParaRPr>
          </a:p>
        </p:txBody>
      </p:sp>
      <p:sp>
        <p:nvSpPr>
          <p:cNvPr id="3" name="Content Placeholder 2">
            <a:extLst>
              <a:ext uri="{FF2B5EF4-FFF2-40B4-BE49-F238E27FC236}">
                <a16:creationId xmlns:a16="http://schemas.microsoft.com/office/drawing/2014/main" id="{5786FDD5-5072-45C9-B140-BEC97C88D29B}"/>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What other systems of the body does high blood pressure affect? </a:t>
            </a:r>
          </a:p>
          <a:p>
            <a:r>
              <a:rPr lang="en-US" sz="2400" dirty="0">
                <a:solidFill>
                  <a:srgbClr val="000000"/>
                </a:solidFill>
              </a:rPr>
              <a:t>What are the consequences of a very low blood pressure? </a:t>
            </a:r>
          </a:p>
          <a:p>
            <a:r>
              <a:rPr lang="en-US" sz="2400" dirty="0">
                <a:solidFill>
                  <a:srgbClr val="000000"/>
                </a:solidFill>
              </a:rPr>
              <a:t>Why does dehydration affect blood pressure? </a:t>
            </a:r>
          </a:p>
        </p:txBody>
      </p:sp>
    </p:spTree>
    <p:extLst>
      <p:ext uri="{BB962C8B-B14F-4D97-AF65-F5344CB8AC3E}">
        <p14:creationId xmlns:p14="http://schemas.microsoft.com/office/powerpoint/2010/main" val="256881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F4DD73A-F0E6-4AD9-A5F5-1D073A81DC7B}"/>
              </a:ext>
            </a:extLst>
          </p:cNvPr>
          <p:cNvPicPr>
            <a:picLocks noChangeAspect="1"/>
          </p:cNvPicPr>
          <p:nvPr/>
        </p:nvPicPr>
        <p:blipFill rotWithShape="1">
          <a:blip r:embed="rId2">
            <a:duotone>
              <a:schemeClr val="bg2">
                <a:shade val="45000"/>
                <a:satMod val="135000"/>
              </a:schemeClr>
              <a:prstClr val="white"/>
            </a:duotone>
          </a:blip>
          <a:srcRect b="25000"/>
          <a:stretch/>
        </p:blipFill>
        <p:spPr>
          <a:xfrm>
            <a:off x="-169797" y="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CF7D-423C-4188-A7EC-7CC00721B1E7}"/>
              </a:ext>
            </a:extLst>
          </p:cNvPr>
          <p:cNvSpPr>
            <a:spLocks noGrp="1"/>
          </p:cNvSpPr>
          <p:nvPr>
            <p:ph type="title"/>
          </p:nvPr>
        </p:nvSpPr>
        <p:spPr>
          <a:xfrm>
            <a:off x="838200" y="365125"/>
            <a:ext cx="10515600" cy="1325563"/>
          </a:xfrm>
        </p:spPr>
        <p:txBody>
          <a:bodyPr>
            <a:normAutofit/>
          </a:bodyPr>
          <a:lstStyle/>
          <a:p>
            <a:r>
              <a:rPr lang="en-US" dirty="0"/>
              <a:t>Research Wound Healing paraphrase write up in your own words! </a:t>
            </a:r>
            <a:endParaRPr lang="en-GB" dirty="0"/>
          </a:p>
        </p:txBody>
      </p:sp>
      <p:graphicFrame>
        <p:nvGraphicFramePr>
          <p:cNvPr id="5" name="Content Placeholder 2">
            <a:extLst>
              <a:ext uri="{FF2B5EF4-FFF2-40B4-BE49-F238E27FC236}">
                <a16:creationId xmlns:a16="http://schemas.microsoft.com/office/drawing/2014/main" id="{F2F99F05-2EBC-4DB0-884C-BB944CD39A6C}"/>
              </a:ext>
            </a:extLst>
          </p:cNvPr>
          <p:cNvGraphicFramePr>
            <a:graphicFrameLocks noGrp="1"/>
          </p:cNvGraphicFramePr>
          <p:nvPr>
            <p:ph idx="1"/>
            <p:extLst>
              <p:ext uri="{D42A27DB-BD31-4B8C-83A1-F6EECF244321}">
                <p14:modId xmlns:p14="http://schemas.microsoft.com/office/powerpoint/2010/main" val="42313480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1975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1C8B2-8EBE-4C9D-9C28-E127B38CC3E3}"/>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Example </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23EF3E-F555-4DEF-B64B-D88F784E1C2A}"/>
              </a:ext>
            </a:extLst>
          </p:cNvPr>
          <p:cNvSpPr>
            <a:spLocks noGrp="1"/>
          </p:cNvSpPr>
          <p:nvPr>
            <p:ph idx="1"/>
          </p:nvPr>
        </p:nvSpPr>
        <p:spPr>
          <a:xfrm>
            <a:off x="4976031" y="963877"/>
            <a:ext cx="6377769" cy="4930246"/>
          </a:xfrm>
        </p:spPr>
        <p:txBody>
          <a:bodyPr anchor="ctr">
            <a:normAutofit/>
          </a:bodyPr>
          <a:lstStyle/>
          <a:p>
            <a:r>
              <a:rPr lang="en-US" sz="2400" dirty="0"/>
              <a:t>Bob is 82 and frail and has little appetite he has come into hospital as he has fallen and broken his hip. He has wound on his heel and it looks like a grade 3 pressure sore the staff from the nursing home tell you that he has had it for some time and it won’t heal</a:t>
            </a:r>
          </a:p>
          <a:p>
            <a:r>
              <a:rPr lang="en-US" sz="2400" dirty="0"/>
              <a:t>What is a grade 3 pressure sore ?</a:t>
            </a:r>
          </a:p>
          <a:p>
            <a:r>
              <a:rPr lang="en-US" sz="2400" dirty="0"/>
              <a:t>How could have it been prevented how could you ensure it doesn’t deteriorate?</a:t>
            </a:r>
          </a:p>
          <a:p>
            <a:r>
              <a:rPr lang="en-US" sz="2400" dirty="0"/>
              <a:t> What is preventing Bob’s wound from healing and what measures could be put into place to help it heal? </a:t>
            </a:r>
            <a:endParaRPr lang="en-GB" sz="2400" dirty="0"/>
          </a:p>
        </p:txBody>
      </p:sp>
    </p:spTree>
    <p:extLst>
      <p:ext uri="{BB962C8B-B14F-4D97-AF65-F5344CB8AC3E}">
        <p14:creationId xmlns:p14="http://schemas.microsoft.com/office/powerpoint/2010/main" val="1711146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47E5C-488B-444F-83D8-AD583DFAFBFA}"/>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Diabetes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D3593D-5A85-4433-8879-90E95A098DFD}"/>
              </a:ext>
            </a:extLst>
          </p:cNvPr>
          <p:cNvSpPr>
            <a:spLocks noGrp="1"/>
          </p:cNvSpPr>
          <p:nvPr>
            <p:ph idx="1"/>
          </p:nvPr>
        </p:nvSpPr>
        <p:spPr>
          <a:xfrm>
            <a:off x="4976031" y="963877"/>
            <a:ext cx="6377769" cy="4930246"/>
          </a:xfrm>
        </p:spPr>
        <p:txBody>
          <a:bodyPr anchor="ctr">
            <a:normAutofit/>
          </a:bodyPr>
          <a:lstStyle/>
          <a:p>
            <a:r>
              <a:rPr lang="en-US" sz="2200"/>
              <a:t>Describe in your own words how the body maintains glucose levels.</a:t>
            </a:r>
          </a:p>
          <a:p>
            <a:r>
              <a:rPr lang="en-US" sz="2200"/>
              <a:t>Define type two and type one diabetes</a:t>
            </a:r>
          </a:p>
          <a:p>
            <a:r>
              <a:rPr lang="en-US" sz="2200"/>
              <a:t>What are the consequences of having diabetes what additional screening needs to be carried out.</a:t>
            </a:r>
          </a:p>
          <a:p>
            <a:r>
              <a:rPr lang="en-US" sz="2200"/>
              <a:t>What causes type 2 diabetes and how can it be prevented. </a:t>
            </a:r>
          </a:p>
          <a:p>
            <a:r>
              <a:rPr lang="en-US" sz="2200"/>
              <a:t>What is current dietary advice regarding diabetics how different is it to a normal diet? </a:t>
            </a:r>
          </a:p>
          <a:p>
            <a:r>
              <a:rPr lang="en-US" sz="2200"/>
              <a:t>How much does diabetes cost the NHS? </a:t>
            </a:r>
          </a:p>
          <a:p>
            <a:r>
              <a:rPr lang="en-US" sz="2200"/>
              <a:t>What is hypoglycemia and hyperglycemia what are the consequences of both ? </a:t>
            </a:r>
            <a:endParaRPr lang="en-GB" sz="2200"/>
          </a:p>
        </p:txBody>
      </p:sp>
    </p:spTree>
    <p:extLst>
      <p:ext uri="{BB962C8B-B14F-4D97-AF65-F5344CB8AC3E}">
        <p14:creationId xmlns:p14="http://schemas.microsoft.com/office/powerpoint/2010/main" val="1114250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7E25-B017-4B08-A345-A8807B8383B9}"/>
              </a:ext>
            </a:extLst>
          </p:cNvPr>
          <p:cNvSpPr>
            <a:spLocks noGrp="1"/>
          </p:cNvSpPr>
          <p:nvPr>
            <p:ph type="title"/>
          </p:nvPr>
        </p:nvSpPr>
        <p:spPr>
          <a:xfrm>
            <a:off x="2257214" y="2694018"/>
            <a:ext cx="5406902" cy="1469965"/>
          </a:xfrm>
        </p:spPr>
        <p:txBody>
          <a:bodyPr anchor="ctr">
            <a:normAutofit/>
          </a:bodyPr>
          <a:lstStyle/>
          <a:p>
            <a:r>
              <a:rPr lang="en-US" dirty="0"/>
              <a:t>Role of the HCSW in health promotion </a:t>
            </a:r>
            <a:endParaRPr lang="en-GB" dirty="0"/>
          </a:p>
        </p:txBody>
      </p:sp>
      <p:pic>
        <p:nvPicPr>
          <p:cNvPr id="11" name="Graphic 6" descr="Stethoscope">
            <a:extLst>
              <a:ext uri="{FF2B5EF4-FFF2-40B4-BE49-F238E27FC236}">
                <a16:creationId xmlns:a16="http://schemas.microsoft.com/office/drawing/2014/main" id="{66C9D3D1-B3CD-41E5-A231-9CD0BDAD44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2880360"/>
            <a:ext cx="1097280" cy="1097280"/>
          </a:xfrm>
          <a:prstGeom prst="rect">
            <a:avLst/>
          </a:prstGeom>
        </p:spPr>
      </p:pic>
      <p:sp>
        <p:nvSpPr>
          <p:cNvPr id="3" name="Content Placeholder 2">
            <a:extLst>
              <a:ext uri="{FF2B5EF4-FFF2-40B4-BE49-F238E27FC236}">
                <a16:creationId xmlns:a16="http://schemas.microsoft.com/office/drawing/2014/main" id="{3F01EF13-700A-444F-B634-60872F00E576}"/>
              </a:ext>
            </a:extLst>
          </p:cNvPr>
          <p:cNvSpPr>
            <a:spLocks noGrp="1"/>
          </p:cNvSpPr>
          <p:nvPr>
            <p:ph idx="1"/>
          </p:nvPr>
        </p:nvSpPr>
        <p:spPr>
          <a:xfrm>
            <a:off x="2257215" y="4352917"/>
            <a:ext cx="5406902" cy="1688746"/>
          </a:xfrm>
        </p:spPr>
        <p:txBody>
          <a:bodyPr>
            <a:normAutofit/>
          </a:bodyPr>
          <a:lstStyle/>
          <a:p>
            <a:r>
              <a:rPr lang="en-US" sz="2000" dirty="0"/>
              <a:t>Please research the role of the HCSW in providing health promotion what models of health promotion can help with this process? Are there limitation to these models? What do we avoid giving health promotion advice? </a:t>
            </a:r>
            <a:endParaRPr lang="en-GB" sz="2000" dirty="0"/>
          </a:p>
        </p:txBody>
      </p:sp>
      <p:pic>
        <p:nvPicPr>
          <p:cNvPr id="12" name="Graphic 8">
            <a:extLst>
              <a:ext uri="{FF2B5EF4-FFF2-40B4-BE49-F238E27FC236}">
                <a16:creationId xmlns:a16="http://schemas.microsoft.com/office/drawing/2014/main" id="{4813C604-A7C3-4C0D-9D0B-300472639E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006181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9C6D3F6-663E-43C7-95F4-DBFE0E8FD514}"/>
              </a:ext>
            </a:extLst>
          </p:cNvPr>
          <p:cNvSpPr>
            <a:spLocks noGrp="1"/>
          </p:cNvSpPr>
          <p:nvPr>
            <p:ph type="title"/>
          </p:nvPr>
        </p:nvSpPr>
        <p:spPr>
          <a:xfrm>
            <a:off x="6094105" y="802955"/>
            <a:ext cx="4977976" cy="1454051"/>
          </a:xfrm>
        </p:spPr>
        <p:txBody>
          <a:bodyPr>
            <a:normAutofit/>
          </a:bodyPr>
          <a:lstStyle/>
          <a:p>
            <a:r>
              <a:rPr lang="en-US" sz="3700">
                <a:solidFill>
                  <a:srgbClr val="000000"/>
                </a:solidFill>
              </a:rPr>
              <a:t>Linking it all together so an example question.</a:t>
            </a:r>
            <a:endParaRPr lang="en-GB" sz="37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keleton">
            <a:extLst>
              <a:ext uri="{FF2B5EF4-FFF2-40B4-BE49-F238E27FC236}">
                <a16:creationId xmlns:a16="http://schemas.microsoft.com/office/drawing/2014/main" id="{7C21EBB5-90B2-46A7-86CC-F47C34F9AB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3E57FD7-EEC3-4F63-A441-F9B505159214}"/>
              </a:ext>
            </a:extLst>
          </p:cNvPr>
          <p:cNvSpPr>
            <a:spLocks noGrp="1"/>
          </p:cNvSpPr>
          <p:nvPr>
            <p:ph idx="1"/>
          </p:nvPr>
        </p:nvSpPr>
        <p:spPr>
          <a:xfrm>
            <a:off x="6090574" y="2421682"/>
            <a:ext cx="4977578" cy="3639289"/>
          </a:xfrm>
        </p:spPr>
        <p:txBody>
          <a:bodyPr anchor="ctr">
            <a:normAutofit/>
          </a:bodyPr>
          <a:lstStyle/>
          <a:p>
            <a:r>
              <a:rPr lang="en-US" sz="1900" dirty="0">
                <a:solidFill>
                  <a:srgbClr val="000000"/>
                </a:solidFill>
              </a:rPr>
              <a:t>Bob arrives in accident and emergency when you take his blood pressure it is very low.</a:t>
            </a:r>
          </a:p>
          <a:p>
            <a:r>
              <a:rPr lang="en-US" sz="1900" dirty="0">
                <a:solidFill>
                  <a:srgbClr val="000000"/>
                </a:solidFill>
              </a:rPr>
              <a:t>What reading would be considered to be low?</a:t>
            </a:r>
          </a:p>
          <a:p>
            <a:r>
              <a:rPr lang="en-US" sz="1900" dirty="0">
                <a:solidFill>
                  <a:srgbClr val="000000"/>
                </a:solidFill>
              </a:rPr>
              <a:t>What could cause his low blood pressure- please link to your knowledge of anatomy  ( so linking to BP = CO X TPR ( where cardiac output is determined by HR X SV so it could be is heart rate D and V, bleeding of some sort research it!</a:t>
            </a:r>
          </a:p>
          <a:p>
            <a:r>
              <a:rPr lang="en-US" sz="1900" dirty="0">
                <a:solidFill>
                  <a:srgbClr val="000000"/>
                </a:solidFill>
              </a:rPr>
              <a:t>What could happen to his kidneys and other systems if his blood pressure continued to be low? ( research mean arterial pressure) </a:t>
            </a:r>
          </a:p>
          <a:p>
            <a:pPr marL="0" indent="0">
              <a:buNone/>
            </a:pPr>
            <a:endParaRPr lang="en-US" sz="1900" dirty="0">
              <a:solidFill>
                <a:srgbClr val="000000"/>
              </a:solidFill>
            </a:endParaRPr>
          </a:p>
          <a:p>
            <a:endParaRPr lang="en-GB" sz="1900" dirty="0">
              <a:solidFill>
                <a:srgbClr val="000000"/>
              </a:solidFill>
            </a:endParaRPr>
          </a:p>
        </p:txBody>
      </p:sp>
    </p:spTree>
    <p:extLst>
      <p:ext uri="{BB962C8B-B14F-4D97-AF65-F5344CB8AC3E}">
        <p14:creationId xmlns:p14="http://schemas.microsoft.com/office/powerpoint/2010/main" val="3791672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FD1B01-6FF8-47CA-9F18-E1FC1A29BDDA}"/>
              </a:ext>
            </a:extLst>
          </p:cNvPr>
          <p:cNvSpPr>
            <a:spLocks noGrp="1"/>
          </p:cNvSpPr>
          <p:nvPr>
            <p:ph type="ctrTitle"/>
          </p:nvPr>
        </p:nvSpPr>
        <p:spPr>
          <a:xfrm>
            <a:off x="3045368" y="2043663"/>
            <a:ext cx="6105194" cy="2031055"/>
          </a:xfrm>
        </p:spPr>
        <p:txBody>
          <a:bodyPr>
            <a:normAutofit/>
          </a:bodyPr>
          <a:lstStyle/>
          <a:p>
            <a:r>
              <a:rPr lang="en-US">
                <a:solidFill>
                  <a:srgbClr val="FFFFFF"/>
                </a:solidFill>
              </a:rPr>
              <a:t>Any question?</a:t>
            </a:r>
            <a:endParaRPr lang="en-GB">
              <a:solidFill>
                <a:srgbClr val="FFFFFF"/>
              </a:solidFill>
            </a:endParaRPr>
          </a:p>
        </p:txBody>
      </p:sp>
      <p:sp>
        <p:nvSpPr>
          <p:cNvPr id="3" name="Content Placeholder 2">
            <a:extLst>
              <a:ext uri="{FF2B5EF4-FFF2-40B4-BE49-F238E27FC236}">
                <a16:creationId xmlns:a16="http://schemas.microsoft.com/office/drawing/2014/main" id="{D7817011-1617-46A4-96A7-6F3C5DB6881A}"/>
              </a:ext>
            </a:extLst>
          </p:cNvPr>
          <p:cNvSpPr>
            <a:spLocks noGrp="1"/>
          </p:cNvSpPr>
          <p:nvPr>
            <p:ph type="subTitle" idx="1"/>
          </p:nvPr>
        </p:nvSpPr>
        <p:spPr>
          <a:xfrm>
            <a:off x="3045368" y="4074718"/>
            <a:ext cx="6105194" cy="682079"/>
          </a:xfrm>
        </p:spPr>
        <p:txBody>
          <a:bodyPr>
            <a:normAutofit/>
          </a:bodyPr>
          <a:lstStyle/>
          <a:p>
            <a:r>
              <a:rPr lang="en-US" sz="2000" dirty="0">
                <a:solidFill>
                  <a:srgbClr val="FFFFFF"/>
                </a:solidFill>
              </a:rPr>
              <a:t>Any questions please them in the group chat on Moodle or arrange a teams meeting with me.</a:t>
            </a:r>
          </a:p>
          <a:p>
            <a:endParaRPr lang="en-GB" sz="2000" dirty="0">
              <a:solidFill>
                <a:srgbClr val="FFFFFF"/>
              </a:solidFill>
            </a:endParaRPr>
          </a:p>
        </p:txBody>
      </p:sp>
    </p:spTree>
    <p:extLst>
      <p:ext uri="{BB962C8B-B14F-4D97-AF65-F5344CB8AC3E}">
        <p14:creationId xmlns:p14="http://schemas.microsoft.com/office/powerpoint/2010/main" val="3827512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676</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Revision the definitive power point  BMNS4001</vt:lpstr>
      <vt:lpstr>Obesity </vt:lpstr>
      <vt:lpstr>Remember you need to put into your own words.</vt:lpstr>
      <vt:lpstr>Key statistics </vt:lpstr>
      <vt:lpstr>Blood Pressure </vt:lpstr>
      <vt:lpstr>Blood pressure</vt:lpstr>
      <vt:lpstr>Research Wound Healing paraphrase write up in your own words! </vt:lpstr>
      <vt:lpstr>Example </vt:lpstr>
      <vt:lpstr>Diabetes</vt:lpstr>
      <vt:lpstr>Role of the HCSW in health promotion </vt:lpstr>
      <vt:lpstr>Linking it all together so an example question.</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the definitive power point</dc:title>
  <dc:creator>Felicity Page</dc:creator>
  <cp:lastModifiedBy>Felicity Page</cp:lastModifiedBy>
  <cp:revision>7</cp:revision>
  <dcterms:created xsi:type="dcterms:W3CDTF">2020-03-23T08:58:55Z</dcterms:created>
  <dcterms:modified xsi:type="dcterms:W3CDTF">2020-06-25T10:50:10Z</dcterms:modified>
</cp:coreProperties>
</file>