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2" r:id="rId6"/>
    <p:sldId id="394" r:id="rId7"/>
    <p:sldId id="395" r:id="rId8"/>
    <p:sldId id="393" r:id="rId9"/>
    <p:sldId id="281" r:id="rId10"/>
    <p:sldId id="305" r:id="rId11"/>
    <p:sldId id="306" r:id="rId12"/>
    <p:sldId id="260" r:id="rId13"/>
    <p:sldId id="323" r:id="rId14"/>
    <p:sldId id="293" r:id="rId15"/>
    <p:sldId id="322" r:id="rId16"/>
    <p:sldId id="311" r:id="rId17"/>
    <p:sldId id="321" r:id="rId18"/>
    <p:sldId id="320" r:id="rId19"/>
    <p:sldId id="319" r:id="rId20"/>
    <p:sldId id="325" r:id="rId21"/>
    <p:sldId id="326" r:id="rId22"/>
    <p:sldId id="327" r:id="rId23"/>
    <p:sldId id="328" r:id="rId24"/>
    <p:sldId id="329" r:id="rId25"/>
    <p:sldId id="330" r:id="rId26"/>
    <p:sldId id="331" r:id="rId27"/>
    <p:sldId id="332" r:id="rId28"/>
    <p:sldId id="333" r:id="rId29"/>
    <p:sldId id="334" r:id="rId30"/>
    <p:sldId id="284" r:id="rId31"/>
    <p:sldId id="304" r:id="rId32"/>
    <p:sldId id="335" r:id="rId33"/>
    <p:sldId id="307" r:id="rId34"/>
    <p:sldId id="324" r:id="rId35"/>
    <p:sldId id="336" r:id="rId36"/>
    <p:sldId id="337" r:id="rId37"/>
    <p:sldId id="348" r:id="rId38"/>
    <p:sldId id="349" r:id="rId39"/>
    <p:sldId id="338" r:id="rId40"/>
    <p:sldId id="286" r:id="rId41"/>
    <p:sldId id="339" r:id="rId42"/>
    <p:sldId id="340" r:id="rId43"/>
    <p:sldId id="341" r:id="rId44"/>
    <p:sldId id="344" r:id="rId45"/>
    <p:sldId id="343" r:id="rId46"/>
    <p:sldId id="396" r:id="rId47"/>
    <p:sldId id="345" r:id="rId48"/>
    <p:sldId id="347" r:id="rId49"/>
    <p:sldId id="346" r:id="rId50"/>
    <p:sldId id="360" r:id="rId51"/>
    <p:sldId id="397" r:id="rId52"/>
    <p:sldId id="398" r:id="rId53"/>
    <p:sldId id="399" r:id="rId54"/>
    <p:sldId id="401" r:id="rId55"/>
    <p:sldId id="400" r:id="rId56"/>
    <p:sldId id="402" r:id="rId57"/>
    <p:sldId id="403" r:id="rId58"/>
    <p:sldId id="404" r:id="rId59"/>
    <p:sldId id="405" r:id="rId60"/>
    <p:sldId id="406" r:id="rId61"/>
    <p:sldId id="407" r:id="rId62"/>
    <p:sldId id="408" r:id="rId63"/>
    <p:sldId id="280" r:id="rId64"/>
    <p:sldId id="318" r:id="rId65"/>
    <p:sldId id="361" r:id="rId66"/>
    <p:sldId id="362" r:id="rId67"/>
    <p:sldId id="363" r:id="rId68"/>
    <p:sldId id="364" r:id="rId69"/>
    <p:sldId id="365" r:id="rId70"/>
    <p:sldId id="366" r:id="rId71"/>
    <p:sldId id="367" r:id="rId72"/>
    <p:sldId id="368" r:id="rId73"/>
    <p:sldId id="369" r:id="rId74"/>
    <p:sldId id="370" r:id="rId75"/>
    <p:sldId id="371" r:id="rId76"/>
    <p:sldId id="372" r:id="rId77"/>
    <p:sldId id="373" r:id="rId78"/>
    <p:sldId id="374" r:id="rId79"/>
    <p:sldId id="375" r:id="rId80"/>
    <p:sldId id="376" r:id="rId81"/>
    <p:sldId id="377" r:id="rId82"/>
    <p:sldId id="378" r:id="rId83"/>
    <p:sldId id="379" r:id="rId84"/>
    <p:sldId id="380" r:id="rId85"/>
    <p:sldId id="381" r:id="rId86"/>
    <p:sldId id="382" r:id="rId87"/>
    <p:sldId id="383" r:id="rId88"/>
    <p:sldId id="384" r:id="rId89"/>
    <p:sldId id="385" r:id="rId90"/>
    <p:sldId id="387" r:id="rId91"/>
    <p:sldId id="388" r:id="rId92"/>
    <p:sldId id="390" r:id="rId93"/>
    <p:sldId id="389" r:id="rId94"/>
    <p:sldId id="315" r:id="rId95"/>
    <p:sldId id="353" r:id="rId96"/>
    <p:sldId id="355" r:id="rId97"/>
    <p:sldId id="354" r:id="rId98"/>
    <p:sldId id="350" r:id="rId99"/>
    <p:sldId id="352" r:id="rId100"/>
    <p:sldId id="351" r:id="rId101"/>
    <p:sldId id="356" r:id="rId102"/>
    <p:sldId id="357" r:id="rId103"/>
    <p:sldId id="316" r:id="rId104"/>
    <p:sldId id="358" r:id="rId105"/>
    <p:sldId id="359" r:id="rId106"/>
    <p:sldId id="317" r:id="rId107"/>
    <p:sldId id="391" r:id="rId108"/>
    <p:sldId id="282" r:id="rId109"/>
    <p:sldId id="283" r:id="rId1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74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9ABCEB-459B-4DB4-9102-E55316D66196}" v="343" dt="2021-02-03T18:20:13.0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59" d="100"/>
          <a:sy n="59" d="100"/>
        </p:scale>
        <p:origin x="96" y="4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viewProps" Target="viewProps.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theme" Target="theme/theme1.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microsoft.com/office/2016/11/relationships/changesInfo" Target="changesInfos/changesInfo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Williams (SOAC)" userId="d9705ef0-be3d-4927-aab1-9879255c8c5d" providerId="ADAL" clId="{589ABCEB-459B-4DB4-9102-E55316D66196}"/>
    <pc:docChg chg="undo redo custSel addSld delSld modSld sldOrd">
      <pc:chgData name="David Williams (SOAC)" userId="d9705ef0-be3d-4927-aab1-9879255c8c5d" providerId="ADAL" clId="{589ABCEB-459B-4DB4-9102-E55316D66196}" dt="2021-02-03T18:20:21.790" v="3659" actId="14100"/>
      <pc:docMkLst>
        <pc:docMk/>
      </pc:docMkLst>
      <pc:sldChg chg="addSp delSp modSp mod">
        <pc:chgData name="David Williams (SOAC)" userId="d9705ef0-be3d-4927-aab1-9879255c8c5d" providerId="ADAL" clId="{589ABCEB-459B-4DB4-9102-E55316D66196}" dt="2021-01-31T16:43:29.013" v="1701" actId="27636"/>
        <pc:sldMkLst>
          <pc:docMk/>
          <pc:sldMk cId="2752702826" sldId="256"/>
        </pc:sldMkLst>
        <pc:spChg chg="mod">
          <ac:chgData name="David Williams (SOAC)" userId="d9705ef0-be3d-4927-aab1-9879255c8c5d" providerId="ADAL" clId="{589ABCEB-459B-4DB4-9102-E55316D66196}" dt="2021-01-31T16:43:29.013" v="1701" actId="27636"/>
          <ac:spMkLst>
            <pc:docMk/>
            <pc:sldMk cId="2752702826" sldId="256"/>
            <ac:spMk id="3" creationId="{EA59E049-3D9E-410F-BE4A-3827C6B64EFA}"/>
          </ac:spMkLst>
        </pc:spChg>
        <pc:picChg chg="del">
          <ac:chgData name="David Williams (SOAC)" userId="d9705ef0-be3d-4927-aab1-9879255c8c5d" providerId="ADAL" clId="{589ABCEB-459B-4DB4-9102-E55316D66196}" dt="2021-01-31T12:50:34.961" v="477" actId="478"/>
          <ac:picMkLst>
            <pc:docMk/>
            <pc:sldMk cId="2752702826" sldId="256"/>
            <ac:picMk id="4" creationId="{A431D040-14E5-4D0A-89AC-0989C87E28BB}"/>
          </ac:picMkLst>
        </pc:picChg>
        <pc:picChg chg="add mod">
          <ac:chgData name="David Williams (SOAC)" userId="d9705ef0-be3d-4927-aab1-9879255c8c5d" providerId="ADAL" clId="{589ABCEB-459B-4DB4-9102-E55316D66196}" dt="2021-01-31T16:43:25.596" v="1699" actId="14100"/>
          <ac:picMkLst>
            <pc:docMk/>
            <pc:sldMk cId="2752702826" sldId="256"/>
            <ac:picMk id="5" creationId="{F862D463-809A-4A15-B565-23E3D2094CF7}"/>
          </ac:picMkLst>
        </pc:picChg>
        <pc:picChg chg="add mod modCrop">
          <ac:chgData name="David Williams (SOAC)" userId="d9705ef0-be3d-4927-aab1-9879255c8c5d" providerId="ADAL" clId="{589ABCEB-459B-4DB4-9102-E55316D66196}" dt="2021-01-31T16:43:19.894" v="1697" actId="14100"/>
          <ac:picMkLst>
            <pc:docMk/>
            <pc:sldMk cId="2752702826" sldId="256"/>
            <ac:picMk id="6" creationId="{06197437-6198-4348-8CCC-E2BA7C8F6173}"/>
          </ac:picMkLst>
        </pc:picChg>
        <pc:picChg chg="del">
          <ac:chgData name="David Williams (SOAC)" userId="d9705ef0-be3d-4927-aab1-9879255c8c5d" providerId="ADAL" clId="{589ABCEB-459B-4DB4-9102-E55316D66196}" dt="2021-01-31T12:50:59.300" v="484" actId="478"/>
          <ac:picMkLst>
            <pc:docMk/>
            <pc:sldMk cId="2752702826" sldId="256"/>
            <ac:picMk id="7" creationId="{BDD2483C-952F-4EF5-89D6-35F99B9164FC}"/>
          </ac:picMkLst>
        </pc:picChg>
      </pc:sldChg>
      <pc:sldChg chg="del">
        <pc:chgData name="David Williams (SOAC)" userId="d9705ef0-be3d-4927-aab1-9879255c8c5d" providerId="ADAL" clId="{589ABCEB-459B-4DB4-9102-E55316D66196}" dt="2021-01-30T11:48:16.518" v="51" actId="47"/>
        <pc:sldMkLst>
          <pc:docMk/>
          <pc:sldMk cId="1796456923" sldId="258"/>
        </pc:sldMkLst>
      </pc:sldChg>
      <pc:sldChg chg="del">
        <pc:chgData name="David Williams (SOAC)" userId="d9705ef0-be3d-4927-aab1-9879255c8c5d" providerId="ADAL" clId="{589ABCEB-459B-4DB4-9102-E55316D66196}" dt="2021-01-30T11:48:16.518" v="51" actId="47"/>
        <pc:sldMkLst>
          <pc:docMk/>
          <pc:sldMk cId="2308685422" sldId="259"/>
        </pc:sldMkLst>
      </pc:sldChg>
      <pc:sldChg chg="modSp mod">
        <pc:chgData name="David Williams (SOAC)" userId="d9705ef0-be3d-4927-aab1-9879255c8c5d" providerId="ADAL" clId="{589ABCEB-459B-4DB4-9102-E55316D66196}" dt="2021-01-30T11:49:05.596" v="71" actId="20577"/>
        <pc:sldMkLst>
          <pc:docMk/>
          <pc:sldMk cId="2636626544" sldId="260"/>
        </pc:sldMkLst>
        <pc:spChg chg="mod">
          <ac:chgData name="David Williams (SOAC)" userId="d9705ef0-be3d-4927-aab1-9879255c8c5d" providerId="ADAL" clId="{589ABCEB-459B-4DB4-9102-E55316D66196}" dt="2021-01-30T11:49:05.596" v="71" actId="20577"/>
          <ac:spMkLst>
            <pc:docMk/>
            <pc:sldMk cId="2636626544" sldId="260"/>
            <ac:spMk id="2" creationId="{C1356D87-8E03-45C3-9ACD-92353DE97DCC}"/>
          </ac:spMkLst>
        </pc:spChg>
      </pc:sldChg>
      <pc:sldChg chg="del">
        <pc:chgData name="David Williams (SOAC)" userId="d9705ef0-be3d-4927-aab1-9879255c8c5d" providerId="ADAL" clId="{589ABCEB-459B-4DB4-9102-E55316D66196}" dt="2021-01-30T16:35:24.620" v="151" actId="47"/>
        <pc:sldMkLst>
          <pc:docMk/>
          <pc:sldMk cId="3618779594" sldId="278"/>
        </pc:sldMkLst>
      </pc:sldChg>
      <pc:sldChg chg="modSp del mod">
        <pc:chgData name="David Williams (SOAC)" userId="d9705ef0-be3d-4927-aab1-9879255c8c5d" providerId="ADAL" clId="{589ABCEB-459B-4DB4-9102-E55316D66196}" dt="2021-01-30T13:17:05.364" v="148" actId="47"/>
        <pc:sldMkLst>
          <pc:docMk/>
          <pc:sldMk cId="2647858505" sldId="279"/>
        </pc:sldMkLst>
        <pc:spChg chg="mod">
          <ac:chgData name="David Williams (SOAC)" userId="d9705ef0-be3d-4927-aab1-9879255c8c5d" providerId="ADAL" clId="{589ABCEB-459B-4DB4-9102-E55316D66196}" dt="2021-01-30T13:16:14.520" v="146" actId="20577"/>
          <ac:spMkLst>
            <pc:docMk/>
            <pc:sldMk cId="2647858505" sldId="279"/>
            <ac:spMk id="2" creationId="{7BE8D325-5E99-45EB-99A7-1D35A3979691}"/>
          </ac:spMkLst>
        </pc:spChg>
        <pc:spChg chg="mod">
          <ac:chgData name="David Williams (SOAC)" userId="d9705ef0-be3d-4927-aab1-9879255c8c5d" providerId="ADAL" clId="{589ABCEB-459B-4DB4-9102-E55316D66196}" dt="2021-01-30T13:16:18.814" v="147" actId="20577"/>
          <ac:spMkLst>
            <pc:docMk/>
            <pc:sldMk cId="2647858505" sldId="279"/>
            <ac:spMk id="3" creationId="{DCEB263E-DB1B-4BF3-AB36-E0DA3AAE283E}"/>
          </ac:spMkLst>
        </pc:spChg>
      </pc:sldChg>
      <pc:sldChg chg="del">
        <pc:chgData name="David Williams (SOAC)" userId="d9705ef0-be3d-4927-aab1-9879255c8c5d" providerId="ADAL" clId="{589ABCEB-459B-4DB4-9102-E55316D66196}" dt="2021-01-30T11:48:30.029" v="52" actId="47"/>
        <pc:sldMkLst>
          <pc:docMk/>
          <pc:sldMk cId="1892310925" sldId="281"/>
        </pc:sldMkLst>
      </pc:sldChg>
      <pc:sldChg chg="addSp delSp modSp mod">
        <pc:chgData name="David Williams (SOAC)" userId="d9705ef0-be3d-4927-aab1-9879255c8c5d" providerId="ADAL" clId="{589ABCEB-459B-4DB4-9102-E55316D66196}" dt="2021-01-31T18:17:58.027" v="2625" actId="33524"/>
        <pc:sldMkLst>
          <pc:docMk/>
          <pc:sldMk cId="568483916" sldId="283"/>
        </pc:sldMkLst>
        <pc:spChg chg="mod">
          <ac:chgData name="David Williams (SOAC)" userId="d9705ef0-be3d-4927-aab1-9879255c8c5d" providerId="ADAL" clId="{589ABCEB-459B-4DB4-9102-E55316D66196}" dt="2021-01-31T18:13:09.060" v="2149" actId="20577"/>
          <ac:spMkLst>
            <pc:docMk/>
            <pc:sldMk cId="568483916" sldId="283"/>
            <ac:spMk id="2" creationId="{7BE8D325-5E99-45EB-99A7-1D35A3979691}"/>
          </ac:spMkLst>
        </pc:spChg>
        <pc:spChg chg="mod topLvl">
          <ac:chgData name="David Williams (SOAC)" userId="d9705ef0-be3d-4927-aab1-9879255c8c5d" providerId="ADAL" clId="{589ABCEB-459B-4DB4-9102-E55316D66196}" dt="2021-01-31T18:14:06.764" v="2175" actId="164"/>
          <ac:spMkLst>
            <pc:docMk/>
            <pc:sldMk cId="568483916" sldId="283"/>
            <ac:spMk id="4" creationId="{B532E3B0-70D4-4130-883E-2C6978ADB8A7}"/>
          </ac:spMkLst>
        </pc:spChg>
        <pc:spChg chg="mod topLvl">
          <ac:chgData name="David Williams (SOAC)" userId="d9705ef0-be3d-4927-aab1-9879255c8c5d" providerId="ADAL" clId="{589ABCEB-459B-4DB4-9102-E55316D66196}" dt="2021-01-31T18:17:58.027" v="2625" actId="33524"/>
          <ac:spMkLst>
            <pc:docMk/>
            <pc:sldMk cId="568483916" sldId="283"/>
            <ac:spMk id="6" creationId="{680D678B-F84E-4D02-BF3C-6C435755F259}"/>
          </ac:spMkLst>
        </pc:spChg>
        <pc:spChg chg="mod topLvl">
          <ac:chgData name="David Williams (SOAC)" userId="d9705ef0-be3d-4927-aab1-9879255c8c5d" providerId="ADAL" clId="{589ABCEB-459B-4DB4-9102-E55316D66196}" dt="2021-01-31T18:14:06.764" v="2175" actId="164"/>
          <ac:spMkLst>
            <pc:docMk/>
            <pc:sldMk cId="568483916" sldId="283"/>
            <ac:spMk id="7" creationId="{F2A6A79D-0C32-47AC-A10A-4C068E98612E}"/>
          </ac:spMkLst>
        </pc:spChg>
        <pc:spChg chg="mod topLvl">
          <ac:chgData name="David Williams (SOAC)" userId="d9705ef0-be3d-4927-aab1-9879255c8c5d" providerId="ADAL" clId="{589ABCEB-459B-4DB4-9102-E55316D66196}" dt="2021-01-31T18:16:43.855" v="2490" actId="20577"/>
          <ac:spMkLst>
            <pc:docMk/>
            <pc:sldMk cId="568483916" sldId="283"/>
            <ac:spMk id="8" creationId="{52D9188B-8E16-4A2E-BDFF-EE80FE5174AD}"/>
          </ac:spMkLst>
        </pc:spChg>
        <pc:spChg chg="add mod">
          <ac:chgData name="David Williams (SOAC)" userId="d9705ef0-be3d-4927-aab1-9879255c8c5d" providerId="ADAL" clId="{589ABCEB-459B-4DB4-9102-E55316D66196}" dt="2021-01-31T18:14:06.764" v="2175" actId="164"/>
          <ac:spMkLst>
            <pc:docMk/>
            <pc:sldMk cId="568483916" sldId="283"/>
            <ac:spMk id="9" creationId="{76957518-6CA2-4AB6-8C4D-64F08FA8CAFE}"/>
          </ac:spMkLst>
        </pc:spChg>
        <pc:spChg chg="add mod">
          <ac:chgData name="David Williams (SOAC)" userId="d9705ef0-be3d-4927-aab1-9879255c8c5d" providerId="ADAL" clId="{589ABCEB-459B-4DB4-9102-E55316D66196}" dt="2021-01-31T18:16:54.603" v="2514" actId="20577"/>
          <ac:spMkLst>
            <pc:docMk/>
            <pc:sldMk cId="568483916" sldId="283"/>
            <ac:spMk id="10" creationId="{F7D15F23-4CE3-499A-AAF9-DB49EE998513}"/>
          </ac:spMkLst>
        </pc:spChg>
        <pc:grpChg chg="del mod">
          <ac:chgData name="David Williams (SOAC)" userId="d9705ef0-be3d-4927-aab1-9879255c8c5d" providerId="ADAL" clId="{589ABCEB-459B-4DB4-9102-E55316D66196}" dt="2021-01-31T18:13:30.838" v="2171" actId="165"/>
          <ac:grpSpMkLst>
            <pc:docMk/>
            <pc:sldMk cId="568483916" sldId="283"/>
            <ac:grpSpMk id="3" creationId="{DEBFE216-ED84-4265-9F73-9F79BC5AAD3F}"/>
          </ac:grpSpMkLst>
        </pc:grpChg>
        <pc:grpChg chg="add mod">
          <ac:chgData name="David Williams (SOAC)" userId="d9705ef0-be3d-4927-aab1-9879255c8c5d" providerId="ADAL" clId="{589ABCEB-459B-4DB4-9102-E55316D66196}" dt="2021-01-31T18:17:06.926" v="2516" actId="14100"/>
          <ac:grpSpMkLst>
            <pc:docMk/>
            <pc:sldMk cId="568483916" sldId="283"/>
            <ac:grpSpMk id="11" creationId="{AB1FF4A2-5AFA-4097-B59B-3901678D6037}"/>
          </ac:grpSpMkLst>
        </pc:grpChg>
        <pc:graphicFrameChg chg="del mod">
          <ac:chgData name="David Williams (SOAC)" userId="d9705ef0-be3d-4927-aab1-9879255c8c5d" providerId="ADAL" clId="{589ABCEB-459B-4DB4-9102-E55316D66196}" dt="2021-01-31T18:13:27.127" v="2170" actId="18245"/>
          <ac:graphicFrameMkLst>
            <pc:docMk/>
            <pc:sldMk cId="568483916" sldId="283"/>
            <ac:graphicFrameMk id="5" creationId="{5D996DC7-2BD4-4C56-ACFF-099D83AC9108}"/>
          </ac:graphicFrameMkLst>
        </pc:graphicFrameChg>
      </pc:sldChg>
      <pc:sldChg chg="modSp mod ord">
        <pc:chgData name="David Williams (SOAC)" userId="d9705ef0-be3d-4927-aab1-9879255c8c5d" providerId="ADAL" clId="{589ABCEB-459B-4DB4-9102-E55316D66196}" dt="2021-01-31T14:33:19.463" v="828"/>
        <pc:sldMkLst>
          <pc:docMk/>
          <pc:sldMk cId="1864042137" sldId="284"/>
        </pc:sldMkLst>
        <pc:spChg chg="mod">
          <ac:chgData name="David Williams (SOAC)" userId="d9705ef0-be3d-4927-aab1-9879255c8c5d" providerId="ADAL" clId="{589ABCEB-459B-4DB4-9102-E55316D66196}" dt="2021-01-30T11:49:50.236" v="88" actId="20577"/>
          <ac:spMkLst>
            <pc:docMk/>
            <pc:sldMk cId="1864042137" sldId="284"/>
            <ac:spMk id="2" creationId="{C1356D87-8E03-45C3-9ACD-92353DE97DCC}"/>
          </ac:spMkLst>
        </pc:spChg>
      </pc:sldChg>
      <pc:sldChg chg="addSp delSp modSp mod ord">
        <pc:chgData name="David Williams (SOAC)" userId="d9705ef0-be3d-4927-aab1-9879255c8c5d" providerId="ADAL" clId="{589ABCEB-459B-4DB4-9102-E55316D66196}" dt="2021-01-31T14:33:19.463" v="828"/>
        <pc:sldMkLst>
          <pc:docMk/>
          <pc:sldMk cId="1450662541" sldId="286"/>
        </pc:sldMkLst>
        <pc:spChg chg="mod">
          <ac:chgData name="David Williams (SOAC)" userId="d9705ef0-be3d-4927-aab1-9879255c8c5d" providerId="ADAL" clId="{589ABCEB-459B-4DB4-9102-E55316D66196}" dt="2021-01-30T13:12:54.928" v="115" actId="20577"/>
          <ac:spMkLst>
            <pc:docMk/>
            <pc:sldMk cId="1450662541" sldId="286"/>
            <ac:spMk id="2" creationId="{7BE8D325-5E99-45EB-99A7-1D35A3979691}"/>
          </ac:spMkLst>
        </pc:spChg>
        <pc:spChg chg="del mod">
          <ac:chgData name="David Williams (SOAC)" userId="d9705ef0-be3d-4927-aab1-9879255c8c5d" providerId="ADAL" clId="{589ABCEB-459B-4DB4-9102-E55316D66196}" dt="2021-01-30T13:12:09.426" v="90" actId="478"/>
          <ac:spMkLst>
            <pc:docMk/>
            <pc:sldMk cId="1450662541" sldId="286"/>
            <ac:spMk id="3" creationId="{DCEB263E-DB1B-4BF3-AB36-E0DA3AAE283E}"/>
          </ac:spMkLst>
        </pc:spChg>
        <pc:spChg chg="add del mod">
          <ac:chgData name="David Williams (SOAC)" userId="d9705ef0-be3d-4927-aab1-9879255c8c5d" providerId="ADAL" clId="{589ABCEB-459B-4DB4-9102-E55316D66196}" dt="2021-01-30T13:12:40.093" v="92" actId="931"/>
          <ac:spMkLst>
            <pc:docMk/>
            <pc:sldMk cId="1450662541" sldId="286"/>
            <ac:spMk id="5" creationId="{9679B9E6-0865-4B3A-8F51-B579E38FB446}"/>
          </ac:spMkLst>
        </pc:spChg>
        <pc:picChg chg="del">
          <ac:chgData name="David Williams (SOAC)" userId="d9705ef0-be3d-4927-aab1-9879255c8c5d" providerId="ADAL" clId="{589ABCEB-459B-4DB4-9102-E55316D66196}" dt="2021-01-30T13:12:11.852" v="91" actId="478"/>
          <ac:picMkLst>
            <pc:docMk/>
            <pc:sldMk cId="1450662541" sldId="286"/>
            <ac:picMk id="6" creationId="{2C78600F-6E08-46BB-9103-855461106FCC}"/>
          </ac:picMkLst>
        </pc:picChg>
        <pc:picChg chg="add mod">
          <ac:chgData name="David Williams (SOAC)" userId="d9705ef0-be3d-4927-aab1-9879255c8c5d" providerId="ADAL" clId="{589ABCEB-459B-4DB4-9102-E55316D66196}" dt="2021-01-30T13:13:06.596" v="118" actId="14100"/>
          <ac:picMkLst>
            <pc:docMk/>
            <pc:sldMk cId="1450662541" sldId="286"/>
            <ac:picMk id="8" creationId="{019880B2-894C-4830-8BA8-12BE1FCA2C7A}"/>
          </ac:picMkLst>
        </pc:picChg>
      </pc:sldChg>
      <pc:sldChg chg="del">
        <pc:chgData name="David Williams (SOAC)" userId="d9705ef0-be3d-4927-aab1-9879255c8c5d" providerId="ADAL" clId="{589ABCEB-459B-4DB4-9102-E55316D66196}" dt="2021-01-30T11:48:08.292" v="50" actId="47"/>
        <pc:sldMkLst>
          <pc:docMk/>
          <pc:sldMk cId="2749681049" sldId="287"/>
        </pc:sldMkLst>
      </pc:sldChg>
      <pc:sldChg chg="del">
        <pc:chgData name="David Williams (SOAC)" userId="d9705ef0-be3d-4927-aab1-9879255c8c5d" providerId="ADAL" clId="{589ABCEB-459B-4DB4-9102-E55316D66196}" dt="2021-01-30T11:48:08.292" v="50" actId="47"/>
        <pc:sldMkLst>
          <pc:docMk/>
          <pc:sldMk cId="3074594431" sldId="288"/>
        </pc:sldMkLst>
      </pc:sldChg>
      <pc:sldChg chg="del">
        <pc:chgData name="David Williams (SOAC)" userId="d9705ef0-be3d-4927-aab1-9879255c8c5d" providerId="ADAL" clId="{589ABCEB-459B-4DB4-9102-E55316D66196}" dt="2021-01-30T11:48:08.292" v="50" actId="47"/>
        <pc:sldMkLst>
          <pc:docMk/>
          <pc:sldMk cId="1408281783" sldId="289"/>
        </pc:sldMkLst>
      </pc:sldChg>
      <pc:sldChg chg="del">
        <pc:chgData name="David Williams (SOAC)" userId="d9705ef0-be3d-4927-aab1-9879255c8c5d" providerId="ADAL" clId="{589ABCEB-459B-4DB4-9102-E55316D66196}" dt="2021-01-30T11:48:08.292" v="50" actId="47"/>
        <pc:sldMkLst>
          <pc:docMk/>
          <pc:sldMk cId="2581099804" sldId="290"/>
        </pc:sldMkLst>
      </pc:sldChg>
      <pc:sldChg chg="del">
        <pc:chgData name="David Williams (SOAC)" userId="d9705ef0-be3d-4927-aab1-9879255c8c5d" providerId="ADAL" clId="{589ABCEB-459B-4DB4-9102-E55316D66196}" dt="2021-01-31T16:51:35.075" v="1702" actId="47"/>
        <pc:sldMkLst>
          <pc:docMk/>
          <pc:sldMk cId="4087734209" sldId="290"/>
        </pc:sldMkLst>
      </pc:sldChg>
      <pc:sldChg chg="del">
        <pc:chgData name="David Williams (SOAC)" userId="d9705ef0-be3d-4927-aab1-9879255c8c5d" providerId="ADAL" clId="{589ABCEB-459B-4DB4-9102-E55316D66196}" dt="2021-01-31T16:51:35.075" v="1702" actId="47"/>
        <pc:sldMkLst>
          <pc:docMk/>
          <pc:sldMk cId="2059584125" sldId="291"/>
        </pc:sldMkLst>
      </pc:sldChg>
      <pc:sldChg chg="del">
        <pc:chgData name="David Williams (SOAC)" userId="d9705ef0-be3d-4927-aab1-9879255c8c5d" providerId="ADAL" clId="{589ABCEB-459B-4DB4-9102-E55316D66196}" dt="2021-01-30T11:48:16.518" v="51" actId="47"/>
        <pc:sldMkLst>
          <pc:docMk/>
          <pc:sldMk cId="4177383230" sldId="291"/>
        </pc:sldMkLst>
      </pc:sldChg>
      <pc:sldChg chg="del">
        <pc:chgData name="David Williams (SOAC)" userId="d9705ef0-be3d-4927-aab1-9879255c8c5d" providerId="ADAL" clId="{589ABCEB-459B-4DB4-9102-E55316D66196}" dt="2021-01-30T11:48:16.518" v="51" actId="47"/>
        <pc:sldMkLst>
          <pc:docMk/>
          <pc:sldMk cId="1391015036" sldId="292"/>
        </pc:sldMkLst>
      </pc:sldChg>
      <pc:sldChg chg="del">
        <pc:chgData name="David Williams (SOAC)" userId="d9705ef0-be3d-4927-aab1-9879255c8c5d" providerId="ADAL" clId="{589ABCEB-459B-4DB4-9102-E55316D66196}" dt="2021-01-31T16:51:35.075" v="1702" actId="47"/>
        <pc:sldMkLst>
          <pc:docMk/>
          <pc:sldMk cId="1510502235" sldId="292"/>
        </pc:sldMkLst>
      </pc:sldChg>
      <pc:sldChg chg="del">
        <pc:chgData name="David Williams (SOAC)" userId="d9705ef0-be3d-4927-aab1-9879255c8c5d" providerId="ADAL" clId="{589ABCEB-459B-4DB4-9102-E55316D66196}" dt="2021-01-30T11:48:08.292" v="50" actId="47"/>
        <pc:sldMkLst>
          <pc:docMk/>
          <pc:sldMk cId="597426301" sldId="293"/>
        </pc:sldMkLst>
      </pc:sldChg>
      <pc:sldChg chg="addSp delSp modSp mod">
        <pc:chgData name="David Williams (SOAC)" userId="d9705ef0-be3d-4927-aab1-9879255c8c5d" providerId="ADAL" clId="{589ABCEB-459B-4DB4-9102-E55316D66196}" dt="2021-01-31T14:14:28.429" v="592" actId="14100"/>
        <pc:sldMkLst>
          <pc:docMk/>
          <pc:sldMk cId="3761243446" sldId="293"/>
        </pc:sldMkLst>
        <pc:spChg chg="mod">
          <ac:chgData name="David Williams (SOAC)" userId="d9705ef0-be3d-4927-aab1-9879255c8c5d" providerId="ADAL" clId="{589ABCEB-459B-4DB4-9102-E55316D66196}" dt="2021-01-31T14:14:12.640" v="586" actId="1076"/>
          <ac:spMkLst>
            <pc:docMk/>
            <pc:sldMk cId="3761243446" sldId="293"/>
            <ac:spMk id="3" creationId="{DCEB263E-DB1B-4BF3-AB36-E0DA3AAE283E}"/>
          </ac:spMkLst>
        </pc:spChg>
        <pc:picChg chg="del">
          <ac:chgData name="David Williams (SOAC)" userId="d9705ef0-be3d-4927-aab1-9879255c8c5d" providerId="ADAL" clId="{589ABCEB-459B-4DB4-9102-E55316D66196}" dt="2021-01-31T14:14:06.386" v="585" actId="478"/>
          <ac:picMkLst>
            <pc:docMk/>
            <pc:sldMk cId="3761243446" sldId="293"/>
            <ac:picMk id="4" creationId="{0E822DB4-D7B4-4ACB-9E24-52AF23797190}"/>
          </ac:picMkLst>
        </pc:picChg>
        <pc:picChg chg="add mod">
          <ac:chgData name="David Williams (SOAC)" userId="d9705ef0-be3d-4927-aab1-9879255c8c5d" providerId="ADAL" clId="{589ABCEB-459B-4DB4-9102-E55316D66196}" dt="2021-01-31T14:14:28.429" v="592" actId="14100"/>
          <ac:picMkLst>
            <pc:docMk/>
            <pc:sldMk cId="3761243446" sldId="293"/>
            <ac:picMk id="6" creationId="{EE2C2AC5-6E50-49B4-B0E6-F6E37DB9152C}"/>
          </ac:picMkLst>
        </pc:picChg>
      </pc:sldChg>
      <pc:sldChg chg="del">
        <pc:chgData name="David Williams (SOAC)" userId="d9705ef0-be3d-4927-aab1-9879255c8c5d" providerId="ADAL" clId="{589ABCEB-459B-4DB4-9102-E55316D66196}" dt="2021-01-30T11:48:08.292" v="50" actId="47"/>
        <pc:sldMkLst>
          <pc:docMk/>
          <pc:sldMk cId="420921203" sldId="294"/>
        </pc:sldMkLst>
      </pc:sldChg>
      <pc:sldChg chg="del">
        <pc:chgData name="David Williams (SOAC)" userId="d9705ef0-be3d-4927-aab1-9879255c8c5d" providerId="ADAL" clId="{589ABCEB-459B-4DB4-9102-E55316D66196}" dt="2021-01-31T16:51:35.075" v="1702" actId="47"/>
        <pc:sldMkLst>
          <pc:docMk/>
          <pc:sldMk cId="2595064749" sldId="294"/>
        </pc:sldMkLst>
      </pc:sldChg>
      <pc:sldChg chg="addSp delSp modSp del mod">
        <pc:chgData name="David Williams (SOAC)" userId="d9705ef0-be3d-4927-aab1-9879255c8c5d" providerId="ADAL" clId="{589ABCEB-459B-4DB4-9102-E55316D66196}" dt="2021-02-02T12:43:43.130" v="3053" actId="47"/>
        <pc:sldMkLst>
          <pc:docMk/>
          <pc:sldMk cId="123632569" sldId="295"/>
        </pc:sldMkLst>
        <pc:spChg chg="del">
          <ac:chgData name="David Williams (SOAC)" userId="d9705ef0-be3d-4927-aab1-9879255c8c5d" providerId="ADAL" clId="{589ABCEB-459B-4DB4-9102-E55316D66196}" dt="2021-01-30T16:39:03.280" v="159" actId="478"/>
          <ac:spMkLst>
            <pc:docMk/>
            <pc:sldMk cId="123632569" sldId="295"/>
            <ac:spMk id="2" creationId="{7BE8D325-5E99-45EB-99A7-1D35A3979691}"/>
          </ac:spMkLst>
        </pc:spChg>
        <pc:spChg chg="del">
          <ac:chgData name="David Williams (SOAC)" userId="d9705ef0-be3d-4927-aab1-9879255c8c5d" providerId="ADAL" clId="{589ABCEB-459B-4DB4-9102-E55316D66196}" dt="2021-01-30T16:39:03.280" v="159" actId="478"/>
          <ac:spMkLst>
            <pc:docMk/>
            <pc:sldMk cId="123632569" sldId="295"/>
            <ac:spMk id="3" creationId="{DCEB263E-DB1B-4BF3-AB36-E0DA3AAE283E}"/>
          </ac:spMkLst>
        </pc:spChg>
        <pc:spChg chg="add mod">
          <ac:chgData name="David Williams (SOAC)" userId="d9705ef0-be3d-4927-aab1-9879255c8c5d" providerId="ADAL" clId="{589ABCEB-459B-4DB4-9102-E55316D66196}" dt="2021-01-30T16:39:03.280" v="159" actId="478"/>
          <ac:spMkLst>
            <pc:docMk/>
            <pc:sldMk cId="123632569" sldId="295"/>
            <ac:spMk id="6" creationId="{6FEC295C-D6C3-4E6A-B16C-BD7C86EF6AF5}"/>
          </ac:spMkLst>
        </pc:spChg>
        <pc:spChg chg="add mod">
          <ac:chgData name="David Williams (SOAC)" userId="d9705ef0-be3d-4927-aab1-9879255c8c5d" providerId="ADAL" clId="{589ABCEB-459B-4DB4-9102-E55316D66196}" dt="2021-01-30T16:39:03.280" v="159" actId="478"/>
          <ac:spMkLst>
            <pc:docMk/>
            <pc:sldMk cId="123632569" sldId="295"/>
            <ac:spMk id="8" creationId="{766687FA-36FE-44E8-BC4B-589C3E7F8FCA}"/>
          </ac:spMkLst>
        </pc:spChg>
        <pc:picChg chg="del">
          <ac:chgData name="David Williams (SOAC)" userId="d9705ef0-be3d-4927-aab1-9879255c8c5d" providerId="ADAL" clId="{589ABCEB-459B-4DB4-9102-E55316D66196}" dt="2021-01-30T16:39:03.280" v="159" actId="478"/>
          <ac:picMkLst>
            <pc:docMk/>
            <pc:sldMk cId="123632569" sldId="295"/>
            <ac:picMk id="4" creationId="{5FC71324-FB0F-4435-A7C0-47E9F6198AE9}"/>
          </ac:picMkLst>
        </pc:picChg>
      </pc:sldChg>
      <pc:sldChg chg="modSp del mod">
        <pc:chgData name="David Williams (SOAC)" userId="d9705ef0-be3d-4927-aab1-9879255c8c5d" providerId="ADAL" clId="{589ABCEB-459B-4DB4-9102-E55316D66196}" dt="2021-01-31T16:51:35.075" v="1702" actId="47"/>
        <pc:sldMkLst>
          <pc:docMk/>
          <pc:sldMk cId="2981237477" sldId="296"/>
        </pc:sldMkLst>
        <pc:spChg chg="mod">
          <ac:chgData name="David Williams (SOAC)" userId="d9705ef0-be3d-4927-aab1-9879255c8c5d" providerId="ADAL" clId="{589ABCEB-459B-4DB4-9102-E55316D66196}" dt="2021-01-30T11:49:35.509" v="76" actId="20577"/>
          <ac:spMkLst>
            <pc:docMk/>
            <pc:sldMk cId="2981237477" sldId="296"/>
            <ac:spMk id="2" creationId="{C1356D87-8E03-45C3-9ACD-92353DE97DCC}"/>
          </ac:spMkLst>
        </pc:spChg>
      </pc:sldChg>
      <pc:sldChg chg="del">
        <pc:chgData name="David Williams (SOAC)" userId="d9705ef0-be3d-4927-aab1-9879255c8c5d" providerId="ADAL" clId="{589ABCEB-459B-4DB4-9102-E55316D66196}" dt="2021-01-30T11:48:08.292" v="50" actId="47"/>
        <pc:sldMkLst>
          <pc:docMk/>
          <pc:sldMk cId="3828841550" sldId="296"/>
        </pc:sldMkLst>
      </pc:sldChg>
      <pc:sldChg chg="del">
        <pc:chgData name="David Williams (SOAC)" userId="d9705ef0-be3d-4927-aab1-9879255c8c5d" providerId="ADAL" clId="{589ABCEB-459B-4DB4-9102-E55316D66196}" dt="2021-01-30T16:45:24.314" v="219" actId="47"/>
        <pc:sldMkLst>
          <pc:docMk/>
          <pc:sldMk cId="2465225271" sldId="297"/>
        </pc:sldMkLst>
      </pc:sldChg>
      <pc:sldChg chg="del">
        <pc:chgData name="David Williams (SOAC)" userId="d9705ef0-be3d-4927-aab1-9879255c8c5d" providerId="ADAL" clId="{589ABCEB-459B-4DB4-9102-E55316D66196}" dt="2021-01-30T11:48:08.292" v="50" actId="47"/>
        <pc:sldMkLst>
          <pc:docMk/>
          <pc:sldMk cId="3614393071" sldId="297"/>
        </pc:sldMkLst>
      </pc:sldChg>
      <pc:sldChg chg="del">
        <pc:chgData name="David Williams (SOAC)" userId="d9705ef0-be3d-4927-aab1-9879255c8c5d" providerId="ADAL" clId="{589ABCEB-459B-4DB4-9102-E55316D66196}" dt="2021-01-30T11:48:08.292" v="50" actId="47"/>
        <pc:sldMkLst>
          <pc:docMk/>
          <pc:sldMk cId="424372628" sldId="298"/>
        </pc:sldMkLst>
      </pc:sldChg>
      <pc:sldChg chg="modSp del mod">
        <pc:chgData name="David Williams (SOAC)" userId="d9705ef0-be3d-4927-aab1-9879255c8c5d" providerId="ADAL" clId="{589ABCEB-459B-4DB4-9102-E55316D66196}" dt="2021-01-31T16:51:35.075" v="1702" actId="47"/>
        <pc:sldMkLst>
          <pc:docMk/>
          <pc:sldMk cId="1336747722" sldId="298"/>
        </pc:sldMkLst>
        <pc:spChg chg="mod">
          <ac:chgData name="David Williams (SOAC)" userId="d9705ef0-be3d-4927-aab1-9879255c8c5d" providerId="ADAL" clId="{589ABCEB-459B-4DB4-9102-E55316D66196}" dt="2021-01-30T16:40:29.537" v="171" actId="20577"/>
          <ac:spMkLst>
            <pc:docMk/>
            <pc:sldMk cId="1336747722" sldId="298"/>
            <ac:spMk id="2" creationId="{C1356D87-8E03-45C3-9ACD-92353DE97DCC}"/>
          </ac:spMkLst>
        </pc:spChg>
      </pc:sldChg>
      <pc:sldChg chg="del">
        <pc:chgData name="David Williams (SOAC)" userId="d9705ef0-be3d-4927-aab1-9879255c8c5d" providerId="ADAL" clId="{589ABCEB-459B-4DB4-9102-E55316D66196}" dt="2021-01-30T16:40:56.501" v="174" actId="47"/>
        <pc:sldMkLst>
          <pc:docMk/>
          <pc:sldMk cId="3030057796" sldId="299"/>
        </pc:sldMkLst>
      </pc:sldChg>
      <pc:sldChg chg="del">
        <pc:chgData name="David Williams (SOAC)" userId="d9705ef0-be3d-4927-aab1-9879255c8c5d" providerId="ADAL" clId="{589ABCEB-459B-4DB4-9102-E55316D66196}" dt="2021-01-30T11:48:08.292" v="50" actId="47"/>
        <pc:sldMkLst>
          <pc:docMk/>
          <pc:sldMk cId="3500563955" sldId="299"/>
        </pc:sldMkLst>
      </pc:sldChg>
      <pc:sldChg chg="add del">
        <pc:chgData name="David Williams (SOAC)" userId="d9705ef0-be3d-4927-aab1-9879255c8c5d" providerId="ADAL" clId="{589ABCEB-459B-4DB4-9102-E55316D66196}" dt="2021-01-31T16:51:35.075" v="1702" actId="47"/>
        <pc:sldMkLst>
          <pc:docMk/>
          <pc:sldMk cId="1484515066" sldId="300"/>
        </pc:sldMkLst>
      </pc:sldChg>
      <pc:sldChg chg="del">
        <pc:chgData name="David Williams (SOAC)" userId="d9705ef0-be3d-4927-aab1-9879255c8c5d" providerId="ADAL" clId="{589ABCEB-459B-4DB4-9102-E55316D66196}" dt="2021-01-30T11:48:08.292" v="50" actId="47"/>
        <pc:sldMkLst>
          <pc:docMk/>
          <pc:sldMk cId="2406076303" sldId="300"/>
        </pc:sldMkLst>
      </pc:sldChg>
      <pc:sldChg chg="del">
        <pc:chgData name="David Williams (SOAC)" userId="d9705ef0-be3d-4927-aab1-9879255c8c5d" providerId="ADAL" clId="{589ABCEB-459B-4DB4-9102-E55316D66196}" dt="2021-01-30T11:48:08.292" v="50" actId="47"/>
        <pc:sldMkLst>
          <pc:docMk/>
          <pc:sldMk cId="2946133141" sldId="301"/>
        </pc:sldMkLst>
      </pc:sldChg>
      <pc:sldChg chg="delSp modSp del mod">
        <pc:chgData name="David Williams (SOAC)" userId="d9705ef0-be3d-4927-aab1-9879255c8c5d" providerId="ADAL" clId="{589ABCEB-459B-4DB4-9102-E55316D66196}" dt="2021-01-31T16:51:35.075" v="1702" actId="47"/>
        <pc:sldMkLst>
          <pc:docMk/>
          <pc:sldMk cId="3761322110" sldId="301"/>
        </pc:sldMkLst>
        <pc:spChg chg="mod">
          <ac:chgData name="David Williams (SOAC)" userId="d9705ef0-be3d-4927-aab1-9879255c8c5d" providerId="ADAL" clId="{589ABCEB-459B-4DB4-9102-E55316D66196}" dt="2021-01-30T16:41:21.560" v="192" actId="20577"/>
          <ac:spMkLst>
            <pc:docMk/>
            <pc:sldMk cId="3761322110" sldId="301"/>
            <ac:spMk id="2" creationId="{7BE8D325-5E99-45EB-99A7-1D35A3979691}"/>
          </ac:spMkLst>
        </pc:spChg>
        <pc:spChg chg="mod">
          <ac:chgData name="David Williams (SOAC)" userId="d9705ef0-be3d-4927-aab1-9879255c8c5d" providerId="ADAL" clId="{589ABCEB-459B-4DB4-9102-E55316D66196}" dt="2021-01-30T16:41:28.959" v="195" actId="27636"/>
          <ac:spMkLst>
            <pc:docMk/>
            <pc:sldMk cId="3761322110" sldId="301"/>
            <ac:spMk id="3" creationId="{DCEB263E-DB1B-4BF3-AB36-E0DA3AAE283E}"/>
          </ac:spMkLst>
        </pc:spChg>
        <pc:picChg chg="del">
          <ac:chgData name="David Williams (SOAC)" userId="d9705ef0-be3d-4927-aab1-9879255c8c5d" providerId="ADAL" clId="{589ABCEB-459B-4DB4-9102-E55316D66196}" dt="2021-01-30T16:41:29.678" v="196" actId="478"/>
          <ac:picMkLst>
            <pc:docMk/>
            <pc:sldMk cId="3761322110" sldId="301"/>
            <ac:picMk id="4" creationId="{5FC71324-FB0F-4435-A7C0-47E9F6198AE9}"/>
          </ac:picMkLst>
        </pc:picChg>
      </pc:sldChg>
      <pc:sldChg chg="del">
        <pc:chgData name="David Williams (SOAC)" userId="d9705ef0-be3d-4927-aab1-9879255c8c5d" providerId="ADAL" clId="{589ABCEB-459B-4DB4-9102-E55316D66196}" dt="2021-01-31T16:51:35.075" v="1702" actId="47"/>
        <pc:sldMkLst>
          <pc:docMk/>
          <pc:sldMk cId="745929058" sldId="302"/>
        </pc:sldMkLst>
      </pc:sldChg>
      <pc:sldChg chg="del">
        <pc:chgData name="David Williams (SOAC)" userId="d9705ef0-be3d-4927-aab1-9879255c8c5d" providerId="ADAL" clId="{589ABCEB-459B-4DB4-9102-E55316D66196}" dt="2021-01-30T11:48:08.292" v="50" actId="47"/>
        <pc:sldMkLst>
          <pc:docMk/>
          <pc:sldMk cId="807235010" sldId="302"/>
        </pc:sldMkLst>
      </pc:sldChg>
      <pc:sldChg chg="del">
        <pc:chgData name="David Williams (SOAC)" userId="d9705ef0-be3d-4927-aab1-9879255c8c5d" providerId="ADAL" clId="{589ABCEB-459B-4DB4-9102-E55316D66196}" dt="2021-01-30T11:48:08.292" v="50" actId="47"/>
        <pc:sldMkLst>
          <pc:docMk/>
          <pc:sldMk cId="433694454" sldId="303"/>
        </pc:sldMkLst>
      </pc:sldChg>
      <pc:sldChg chg="modSp del">
        <pc:chgData name="David Williams (SOAC)" userId="d9705ef0-be3d-4927-aab1-9879255c8c5d" providerId="ADAL" clId="{589ABCEB-459B-4DB4-9102-E55316D66196}" dt="2021-01-31T16:51:35.075" v="1702" actId="47"/>
        <pc:sldMkLst>
          <pc:docMk/>
          <pc:sldMk cId="1560020086" sldId="303"/>
        </pc:sldMkLst>
        <pc:graphicFrameChg chg="mod">
          <ac:chgData name="David Williams (SOAC)" userId="d9705ef0-be3d-4927-aab1-9879255c8c5d" providerId="ADAL" clId="{589ABCEB-459B-4DB4-9102-E55316D66196}" dt="2021-01-30T16:42:01.596" v="208" actId="20577"/>
          <ac:graphicFrameMkLst>
            <pc:docMk/>
            <pc:sldMk cId="1560020086" sldId="303"/>
            <ac:graphicFrameMk id="5" creationId="{5D996DC7-2BD4-4C56-ACFF-099D83AC9108}"/>
          </ac:graphicFrameMkLst>
        </pc:graphicFrameChg>
      </pc:sldChg>
      <pc:sldChg chg="del">
        <pc:chgData name="David Williams (SOAC)" userId="d9705ef0-be3d-4927-aab1-9879255c8c5d" providerId="ADAL" clId="{589ABCEB-459B-4DB4-9102-E55316D66196}" dt="2021-01-30T11:48:08.292" v="50" actId="47"/>
        <pc:sldMkLst>
          <pc:docMk/>
          <pc:sldMk cId="656071849" sldId="304"/>
        </pc:sldMkLst>
      </pc:sldChg>
      <pc:sldChg chg="addSp delSp modSp add mod ord">
        <pc:chgData name="David Williams (SOAC)" userId="d9705ef0-be3d-4927-aab1-9879255c8c5d" providerId="ADAL" clId="{589ABCEB-459B-4DB4-9102-E55316D66196}" dt="2021-01-31T16:00:30.138" v="1020" actId="14100"/>
        <pc:sldMkLst>
          <pc:docMk/>
          <pc:sldMk cId="1043354865" sldId="304"/>
        </pc:sldMkLst>
        <pc:spChg chg="mod">
          <ac:chgData name="David Williams (SOAC)" userId="d9705ef0-be3d-4927-aab1-9879255c8c5d" providerId="ADAL" clId="{589ABCEB-459B-4DB4-9102-E55316D66196}" dt="2021-01-30T13:15:48.765" v="125" actId="6549"/>
          <ac:spMkLst>
            <pc:docMk/>
            <pc:sldMk cId="1043354865" sldId="304"/>
            <ac:spMk id="2" creationId="{7BE8D325-5E99-45EB-99A7-1D35A3979691}"/>
          </ac:spMkLst>
        </pc:spChg>
        <pc:spChg chg="add mod">
          <ac:chgData name="David Williams (SOAC)" userId="d9705ef0-be3d-4927-aab1-9879255c8c5d" providerId="ADAL" clId="{589ABCEB-459B-4DB4-9102-E55316D66196}" dt="2021-01-31T16:00:30.138" v="1020" actId="14100"/>
          <ac:spMkLst>
            <pc:docMk/>
            <pc:sldMk cId="1043354865" sldId="304"/>
            <ac:spMk id="4" creationId="{41971890-065E-4338-94E0-CE49379B797B}"/>
          </ac:spMkLst>
        </pc:spChg>
        <pc:picChg chg="add mod modCrop">
          <ac:chgData name="David Williams (SOAC)" userId="d9705ef0-be3d-4927-aab1-9879255c8c5d" providerId="ADAL" clId="{589ABCEB-459B-4DB4-9102-E55316D66196}" dt="2021-01-30T16:38:41.767" v="158" actId="1076"/>
          <ac:picMkLst>
            <pc:docMk/>
            <pc:sldMk cId="1043354865" sldId="304"/>
            <ac:picMk id="5" creationId="{B2993183-022E-4471-8DCC-55424A935279}"/>
          </ac:picMkLst>
        </pc:picChg>
        <pc:picChg chg="del">
          <ac:chgData name="David Williams (SOAC)" userId="d9705ef0-be3d-4927-aab1-9879255c8c5d" providerId="ADAL" clId="{589ABCEB-459B-4DB4-9102-E55316D66196}" dt="2021-01-30T13:15:32.131" v="120" actId="478"/>
          <ac:picMkLst>
            <pc:docMk/>
            <pc:sldMk cId="1043354865" sldId="304"/>
            <ac:picMk id="8" creationId="{019880B2-894C-4830-8BA8-12BE1FCA2C7A}"/>
          </ac:picMkLst>
        </pc:picChg>
      </pc:sldChg>
      <pc:sldChg chg="add del">
        <pc:chgData name="David Williams (SOAC)" userId="d9705ef0-be3d-4927-aab1-9879255c8c5d" providerId="ADAL" clId="{589ABCEB-459B-4DB4-9102-E55316D66196}" dt="2021-01-30T16:35:22.670" v="150" actId="47"/>
        <pc:sldMkLst>
          <pc:docMk/>
          <pc:sldMk cId="1177644640" sldId="305"/>
        </pc:sldMkLst>
      </pc:sldChg>
      <pc:sldChg chg="del">
        <pc:chgData name="David Williams (SOAC)" userId="d9705ef0-be3d-4927-aab1-9879255c8c5d" providerId="ADAL" clId="{589ABCEB-459B-4DB4-9102-E55316D66196}" dt="2021-01-30T11:48:08.292" v="50" actId="47"/>
        <pc:sldMkLst>
          <pc:docMk/>
          <pc:sldMk cId="3450617965" sldId="305"/>
        </pc:sldMkLst>
      </pc:sldChg>
      <pc:sldChg chg="del">
        <pc:chgData name="David Williams (SOAC)" userId="d9705ef0-be3d-4927-aab1-9879255c8c5d" providerId="ADAL" clId="{589ABCEB-459B-4DB4-9102-E55316D66196}" dt="2021-01-30T11:48:08.292" v="50" actId="47"/>
        <pc:sldMkLst>
          <pc:docMk/>
          <pc:sldMk cId="1731043822" sldId="306"/>
        </pc:sldMkLst>
      </pc:sldChg>
      <pc:sldChg chg="addSp modSp">
        <pc:chgData name="David Williams (SOAC)" userId="d9705ef0-be3d-4927-aab1-9879255c8c5d" providerId="ADAL" clId="{589ABCEB-459B-4DB4-9102-E55316D66196}" dt="2021-01-31T17:46:27.944" v="1775" actId="164"/>
        <pc:sldMkLst>
          <pc:docMk/>
          <pc:sldMk cId="3697113330" sldId="306"/>
        </pc:sldMkLst>
        <pc:grpChg chg="add mod">
          <ac:chgData name="David Williams (SOAC)" userId="d9705ef0-be3d-4927-aab1-9879255c8c5d" providerId="ADAL" clId="{589ABCEB-459B-4DB4-9102-E55316D66196}" dt="2021-01-31T17:46:27.944" v="1775" actId="164"/>
          <ac:grpSpMkLst>
            <pc:docMk/>
            <pc:sldMk cId="3697113330" sldId="306"/>
            <ac:grpSpMk id="7" creationId="{4A9EBB7D-9367-422A-9A0E-6B0557089E4B}"/>
          </ac:grpSpMkLst>
        </pc:grpChg>
        <pc:picChg chg="mod">
          <ac:chgData name="David Williams (SOAC)" userId="d9705ef0-be3d-4927-aab1-9879255c8c5d" providerId="ADAL" clId="{589ABCEB-459B-4DB4-9102-E55316D66196}" dt="2021-01-31T17:46:27.944" v="1775" actId="164"/>
          <ac:picMkLst>
            <pc:docMk/>
            <pc:sldMk cId="3697113330" sldId="306"/>
            <ac:picMk id="4" creationId="{5A6E91B0-F9FC-49C4-9B0F-06B273E0A04B}"/>
          </ac:picMkLst>
        </pc:picChg>
        <pc:picChg chg="mod">
          <ac:chgData name="David Williams (SOAC)" userId="d9705ef0-be3d-4927-aab1-9879255c8c5d" providerId="ADAL" clId="{589ABCEB-459B-4DB4-9102-E55316D66196}" dt="2021-01-31T17:46:27.944" v="1775" actId="164"/>
          <ac:picMkLst>
            <pc:docMk/>
            <pc:sldMk cId="3697113330" sldId="306"/>
            <ac:picMk id="5" creationId="{DB6EA79B-946D-42A7-AE9E-9658E35C6DC4}"/>
          </ac:picMkLst>
        </pc:picChg>
        <pc:picChg chg="mod">
          <ac:chgData name="David Williams (SOAC)" userId="d9705ef0-be3d-4927-aab1-9879255c8c5d" providerId="ADAL" clId="{589ABCEB-459B-4DB4-9102-E55316D66196}" dt="2021-01-31T17:46:27.944" v="1775" actId="164"/>
          <ac:picMkLst>
            <pc:docMk/>
            <pc:sldMk cId="3697113330" sldId="306"/>
            <ac:picMk id="6" creationId="{BA67D9E3-81E0-498A-B63D-94D3B6E6E5AA}"/>
          </ac:picMkLst>
        </pc:picChg>
      </pc:sldChg>
      <pc:sldChg chg="modSp mod ord">
        <pc:chgData name="David Williams (SOAC)" userId="d9705ef0-be3d-4927-aab1-9879255c8c5d" providerId="ADAL" clId="{589ABCEB-459B-4DB4-9102-E55316D66196}" dt="2021-01-31T16:41:40.552" v="1668" actId="27636"/>
        <pc:sldMkLst>
          <pc:docMk/>
          <pc:sldMk cId="2500657867" sldId="307"/>
        </pc:sldMkLst>
        <pc:spChg chg="mod">
          <ac:chgData name="David Williams (SOAC)" userId="d9705ef0-be3d-4927-aab1-9879255c8c5d" providerId="ADAL" clId="{589ABCEB-459B-4DB4-9102-E55316D66196}" dt="2021-01-31T16:41:40.552" v="1668" actId="27636"/>
          <ac:spMkLst>
            <pc:docMk/>
            <pc:sldMk cId="2500657867" sldId="307"/>
            <ac:spMk id="3" creationId="{DCEB263E-DB1B-4BF3-AB36-E0DA3AAE283E}"/>
          </ac:spMkLst>
        </pc:spChg>
        <pc:picChg chg="mod">
          <ac:chgData name="David Williams (SOAC)" userId="d9705ef0-be3d-4927-aab1-9879255c8c5d" providerId="ADAL" clId="{589ABCEB-459B-4DB4-9102-E55316D66196}" dt="2021-01-31T16:41:29.881" v="1663" actId="1076"/>
          <ac:picMkLst>
            <pc:docMk/>
            <pc:sldMk cId="2500657867" sldId="307"/>
            <ac:picMk id="4" creationId="{1F53EEDD-C0D3-4842-B74D-69C7AE7EB55F}"/>
          </ac:picMkLst>
        </pc:picChg>
      </pc:sldChg>
      <pc:sldChg chg="del">
        <pc:chgData name="David Williams (SOAC)" userId="d9705ef0-be3d-4927-aab1-9879255c8c5d" providerId="ADAL" clId="{589ABCEB-459B-4DB4-9102-E55316D66196}" dt="2021-01-30T11:48:08.292" v="50" actId="47"/>
        <pc:sldMkLst>
          <pc:docMk/>
          <pc:sldMk cId="3136585277" sldId="307"/>
        </pc:sldMkLst>
      </pc:sldChg>
      <pc:sldChg chg="del">
        <pc:chgData name="David Williams (SOAC)" userId="d9705ef0-be3d-4927-aab1-9879255c8c5d" providerId="ADAL" clId="{589ABCEB-459B-4DB4-9102-E55316D66196}" dt="2021-01-31T16:51:35.075" v="1702" actId="47"/>
        <pc:sldMkLst>
          <pc:docMk/>
          <pc:sldMk cId="2564013416" sldId="308"/>
        </pc:sldMkLst>
      </pc:sldChg>
      <pc:sldChg chg="del">
        <pc:chgData name="David Williams (SOAC)" userId="d9705ef0-be3d-4927-aab1-9879255c8c5d" providerId="ADAL" clId="{589ABCEB-459B-4DB4-9102-E55316D66196}" dt="2021-01-30T11:48:08.292" v="50" actId="47"/>
        <pc:sldMkLst>
          <pc:docMk/>
          <pc:sldMk cId="1372104907" sldId="309"/>
        </pc:sldMkLst>
      </pc:sldChg>
      <pc:sldChg chg="delSp modSp del mod ord">
        <pc:chgData name="David Williams (SOAC)" userId="d9705ef0-be3d-4927-aab1-9879255c8c5d" providerId="ADAL" clId="{589ABCEB-459B-4DB4-9102-E55316D66196}" dt="2021-01-31T16:51:35.075" v="1702" actId="47"/>
        <pc:sldMkLst>
          <pc:docMk/>
          <pc:sldMk cId="3464338866" sldId="309"/>
        </pc:sldMkLst>
        <pc:spChg chg="mod">
          <ac:chgData name="David Williams (SOAC)" userId="d9705ef0-be3d-4927-aab1-9879255c8c5d" providerId="ADAL" clId="{589ABCEB-459B-4DB4-9102-E55316D66196}" dt="2021-01-30T16:42:38.169" v="216" actId="20577"/>
          <ac:spMkLst>
            <pc:docMk/>
            <pc:sldMk cId="3464338866" sldId="309"/>
            <ac:spMk id="2" creationId="{7BE8D325-5E99-45EB-99A7-1D35A3979691}"/>
          </ac:spMkLst>
        </pc:spChg>
        <pc:spChg chg="mod">
          <ac:chgData name="David Williams (SOAC)" userId="d9705ef0-be3d-4927-aab1-9879255c8c5d" providerId="ADAL" clId="{589ABCEB-459B-4DB4-9102-E55316D66196}" dt="2021-01-30T16:42:32.769" v="214" actId="6549"/>
          <ac:spMkLst>
            <pc:docMk/>
            <pc:sldMk cId="3464338866" sldId="309"/>
            <ac:spMk id="3" creationId="{DCEB263E-DB1B-4BF3-AB36-E0DA3AAE283E}"/>
          </ac:spMkLst>
        </pc:spChg>
        <pc:picChg chg="del">
          <ac:chgData name="David Williams (SOAC)" userId="d9705ef0-be3d-4927-aab1-9879255c8c5d" providerId="ADAL" clId="{589ABCEB-459B-4DB4-9102-E55316D66196}" dt="2021-01-30T16:42:33.937" v="215" actId="478"/>
          <ac:picMkLst>
            <pc:docMk/>
            <pc:sldMk cId="3464338866" sldId="309"/>
            <ac:picMk id="6" creationId="{2C78600F-6E08-46BB-9103-855461106FCC}"/>
          </ac:picMkLst>
        </pc:picChg>
      </pc:sldChg>
      <pc:sldChg chg="del">
        <pc:chgData name="David Williams (SOAC)" userId="d9705ef0-be3d-4927-aab1-9879255c8c5d" providerId="ADAL" clId="{589ABCEB-459B-4DB4-9102-E55316D66196}" dt="2021-01-31T16:51:35.075" v="1702" actId="47"/>
        <pc:sldMkLst>
          <pc:docMk/>
          <pc:sldMk cId="711473776" sldId="310"/>
        </pc:sldMkLst>
      </pc:sldChg>
      <pc:sldChg chg="del">
        <pc:chgData name="David Williams (SOAC)" userId="d9705ef0-be3d-4927-aab1-9879255c8c5d" providerId="ADAL" clId="{589ABCEB-459B-4DB4-9102-E55316D66196}" dt="2021-01-30T11:48:08.292" v="50" actId="47"/>
        <pc:sldMkLst>
          <pc:docMk/>
          <pc:sldMk cId="4185777686" sldId="310"/>
        </pc:sldMkLst>
      </pc:sldChg>
      <pc:sldChg chg="del">
        <pc:chgData name="David Williams (SOAC)" userId="d9705ef0-be3d-4927-aab1-9879255c8c5d" providerId="ADAL" clId="{589ABCEB-459B-4DB4-9102-E55316D66196}" dt="2021-01-30T11:48:08.292" v="50" actId="47"/>
        <pc:sldMkLst>
          <pc:docMk/>
          <pc:sldMk cId="414770726" sldId="311"/>
        </pc:sldMkLst>
      </pc:sldChg>
      <pc:sldChg chg="addSp delSp modSp add del mod ord">
        <pc:chgData name="David Williams (SOAC)" userId="d9705ef0-be3d-4927-aab1-9879255c8c5d" providerId="ADAL" clId="{589ABCEB-459B-4DB4-9102-E55316D66196}" dt="2021-01-31T12:44:49.663" v="415"/>
        <pc:sldMkLst>
          <pc:docMk/>
          <pc:sldMk cId="2525756835" sldId="311"/>
        </pc:sldMkLst>
        <pc:spChg chg="mod">
          <ac:chgData name="David Williams (SOAC)" userId="d9705ef0-be3d-4927-aab1-9879255c8c5d" providerId="ADAL" clId="{589ABCEB-459B-4DB4-9102-E55316D66196}" dt="2021-01-30T16:47:38.702" v="279" actId="20577"/>
          <ac:spMkLst>
            <pc:docMk/>
            <pc:sldMk cId="2525756835" sldId="311"/>
            <ac:spMk id="2" creationId="{7BE8D325-5E99-45EB-99A7-1D35A3979691}"/>
          </ac:spMkLst>
        </pc:spChg>
        <pc:spChg chg="mod">
          <ac:chgData name="David Williams (SOAC)" userId="d9705ef0-be3d-4927-aab1-9879255c8c5d" providerId="ADAL" clId="{589ABCEB-459B-4DB4-9102-E55316D66196}" dt="2021-01-31T12:40:52.282" v="391" actId="20577"/>
          <ac:spMkLst>
            <pc:docMk/>
            <pc:sldMk cId="2525756835" sldId="311"/>
            <ac:spMk id="3" creationId="{DCEB263E-DB1B-4BF3-AB36-E0DA3AAE283E}"/>
          </ac:spMkLst>
        </pc:spChg>
        <pc:picChg chg="del">
          <ac:chgData name="David Williams (SOAC)" userId="d9705ef0-be3d-4927-aab1-9879255c8c5d" providerId="ADAL" clId="{589ABCEB-459B-4DB4-9102-E55316D66196}" dt="2021-01-30T16:42:25.901" v="213" actId="478"/>
          <ac:picMkLst>
            <pc:docMk/>
            <pc:sldMk cId="2525756835" sldId="311"/>
            <ac:picMk id="4" creationId="{5FC71324-FB0F-4435-A7C0-47E9F6198AE9}"/>
          </ac:picMkLst>
        </pc:picChg>
        <pc:picChg chg="add mod modCrop">
          <ac:chgData name="David Williams (SOAC)" userId="d9705ef0-be3d-4927-aab1-9879255c8c5d" providerId="ADAL" clId="{589ABCEB-459B-4DB4-9102-E55316D66196}" dt="2021-01-31T12:40:07.715" v="384" actId="1076"/>
          <ac:picMkLst>
            <pc:docMk/>
            <pc:sldMk cId="2525756835" sldId="311"/>
            <ac:picMk id="5" creationId="{D7571524-6886-4ADD-9DA4-79287D5F5FF5}"/>
          </ac:picMkLst>
        </pc:picChg>
        <pc:picChg chg="add mod">
          <ac:chgData name="David Williams (SOAC)" userId="d9705ef0-be3d-4927-aab1-9879255c8c5d" providerId="ADAL" clId="{589ABCEB-459B-4DB4-9102-E55316D66196}" dt="2021-01-31T12:40:17.693" v="387" actId="1076"/>
          <ac:picMkLst>
            <pc:docMk/>
            <pc:sldMk cId="2525756835" sldId="311"/>
            <ac:picMk id="6" creationId="{17FE23C3-C2F8-495E-B980-2899B15B85E7}"/>
          </ac:picMkLst>
        </pc:picChg>
      </pc:sldChg>
      <pc:sldChg chg="del">
        <pc:chgData name="David Williams (SOAC)" userId="d9705ef0-be3d-4927-aab1-9879255c8c5d" providerId="ADAL" clId="{589ABCEB-459B-4DB4-9102-E55316D66196}" dt="2021-01-31T16:51:35.075" v="1702" actId="47"/>
        <pc:sldMkLst>
          <pc:docMk/>
          <pc:sldMk cId="146948891" sldId="312"/>
        </pc:sldMkLst>
      </pc:sldChg>
      <pc:sldChg chg="del">
        <pc:chgData name="David Williams (SOAC)" userId="d9705ef0-be3d-4927-aab1-9879255c8c5d" providerId="ADAL" clId="{589ABCEB-459B-4DB4-9102-E55316D66196}" dt="2021-01-30T11:48:08.292" v="50" actId="47"/>
        <pc:sldMkLst>
          <pc:docMk/>
          <pc:sldMk cId="3291817582" sldId="312"/>
        </pc:sldMkLst>
      </pc:sldChg>
      <pc:sldChg chg="modSp del">
        <pc:chgData name="David Williams (SOAC)" userId="d9705ef0-be3d-4927-aab1-9879255c8c5d" providerId="ADAL" clId="{589ABCEB-459B-4DB4-9102-E55316D66196}" dt="2021-01-31T16:51:35.075" v="1702" actId="47"/>
        <pc:sldMkLst>
          <pc:docMk/>
          <pc:sldMk cId="199718838" sldId="313"/>
        </pc:sldMkLst>
        <pc:graphicFrameChg chg="mod">
          <ac:chgData name="David Williams (SOAC)" userId="d9705ef0-be3d-4927-aab1-9879255c8c5d" providerId="ADAL" clId="{589ABCEB-459B-4DB4-9102-E55316D66196}" dt="2021-01-30T16:42:17.932" v="210" actId="20577"/>
          <ac:graphicFrameMkLst>
            <pc:docMk/>
            <pc:sldMk cId="199718838" sldId="313"/>
            <ac:graphicFrameMk id="5" creationId="{5D996DC7-2BD4-4C56-ACFF-099D83AC9108}"/>
          </ac:graphicFrameMkLst>
        </pc:graphicFrameChg>
      </pc:sldChg>
      <pc:sldChg chg="del">
        <pc:chgData name="David Williams (SOAC)" userId="d9705ef0-be3d-4927-aab1-9879255c8c5d" providerId="ADAL" clId="{589ABCEB-459B-4DB4-9102-E55316D66196}" dt="2021-01-30T11:48:08.292" v="50" actId="47"/>
        <pc:sldMkLst>
          <pc:docMk/>
          <pc:sldMk cId="870161968" sldId="313"/>
        </pc:sldMkLst>
      </pc:sldChg>
      <pc:sldChg chg="del">
        <pc:chgData name="David Williams (SOAC)" userId="d9705ef0-be3d-4927-aab1-9879255c8c5d" providerId="ADAL" clId="{589ABCEB-459B-4DB4-9102-E55316D66196}" dt="2021-01-30T11:48:08.292" v="50" actId="47"/>
        <pc:sldMkLst>
          <pc:docMk/>
          <pc:sldMk cId="2720926510" sldId="314"/>
        </pc:sldMkLst>
      </pc:sldChg>
      <pc:sldChg chg="modSp add del mod">
        <pc:chgData name="David Williams (SOAC)" userId="d9705ef0-be3d-4927-aab1-9879255c8c5d" providerId="ADAL" clId="{589ABCEB-459B-4DB4-9102-E55316D66196}" dt="2021-01-31T16:51:35.075" v="1702" actId="47"/>
        <pc:sldMkLst>
          <pc:docMk/>
          <pc:sldMk cId="3022568250" sldId="314"/>
        </pc:sldMkLst>
        <pc:spChg chg="mod">
          <ac:chgData name="David Williams (SOAC)" userId="d9705ef0-be3d-4927-aab1-9879255c8c5d" providerId="ADAL" clId="{589ABCEB-459B-4DB4-9102-E55316D66196}" dt="2021-01-30T16:41:40.739" v="204" actId="20577"/>
          <ac:spMkLst>
            <pc:docMk/>
            <pc:sldMk cId="3022568250" sldId="314"/>
            <ac:spMk id="2" creationId="{7BE8D325-5E99-45EB-99A7-1D35A3979691}"/>
          </ac:spMkLst>
        </pc:spChg>
      </pc:sldChg>
      <pc:sldChg chg="addSp delSp modSp add mod ord">
        <pc:chgData name="David Williams (SOAC)" userId="d9705ef0-be3d-4927-aab1-9879255c8c5d" providerId="ADAL" clId="{589ABCEB-459B-4DB4-9102-E55316D66196}" dt="2021-01-31T18:00:36.910" v="1958" actId="14100"/>
        <pc:sldMkLst>
          <pc:docMk/>
          <pc:sldMk cId="1148399659" sldId="315"/>
        </pc:sldMkLst>
        <pc:spChg chg="mod">
          <ac:chgData name="David Williams (SOAC)" userId="d9705ef0-be3d-4927-aab1-9879255c8c5d" providerId="ADAL" clId="{589ABCEB-459B-4DB4-9102-E55316D66196}" dt="2021-01-30T16:46:30.893" v="242" actId="20577"/>
          <ac:spMkLst>
            <pc:docMk/>
            <pc:sldMk cId="1148399659" sldId="315"/>
            <ac:spMk id="2" creationId="{7BE8D325-5E99-45EB-99A7-1D35A3979691}"/>
          </ac:spMkLst>
        </pc:spChg>
        <pc:spChg chg="mod">
          <ac:chgData name="David Williams (SOAC)" userId="d9705ef0-be3d-4927-aab1-9879255c8c5d" providerId="ADAL" clId="{589ABCEB-459B-4DB4-9102-E55316D66196}" dt="2021-01-31T17:48:11.410" v="1783" actId="12"/>
          <ac:spMkLst>
            <pc:docMk/>
            <pc:sldMk cId="1148399659" sldId="315"/>
            <ac:spMk id="3" creationId="{DCEB263E-DB1B-4BF3-AB36-E0DA3AAE283E}"/>
          </ac:spMkLst>
        </pc:spChg>
        <pc:picChg chg="add del mod">
          <ac:chgData name="David Williams (SOAC)" userId="d9705ef0-be3d-4927-aab1-9879255c8c5d" providerId="ADAL" clId="{589ABCEB-459B-4DB4-9102-E55316D66196}" dt="2021-01-31T18:00:26.413" v="1954" actId="478"/>
          <ac:picMkLst>
            <pc:docMk/>
            <pc:sldMk cId="1148399659" sldId="315"/>
            <ac:picMk id="4" creationId="{4EA7BBAA-1F5D-4F6C-9D6B-C74DA62A4A77}"/>
          </ac:picMkLst>
        </pc:picChg>
        <pc:picChg chg="add mod">
          <ac:chgData name="David Williams (SOAC)" userId="d9705ef0-be3d-4927-aab1-9879255c8c5d" providerId="ADAL" clId="{589ABCEB-459B-4DB4-9102-E55316D66196}" dt="2021-01-31T18:00:36.910" v="1958" actId="14100"/>
          <ac:picMkLst>
            <pc:docMk/>
            <pc:sldMk cId="1148399659" sldId="315"/>
            <ac:picMk id="6" creationId="{406EDEA3-1EC5-409E-B4FA-D319D32483F3}"/>
          </ac:picMkLst>
        </pc:picChg>
      </pc:sldChg>
      <pc:sldChg chg="del">
        <pc:chgData name="David Williams (SOAC)" userId="d9705ef0-be3d-4927-aab1-9879255c8c5d" providerId="ADAL" clId="{589ABCEB-459B-4DB4-9102-E55316D66196}" dt="2021-01-30T11:48:08.292" v="50" actId="47"/>
        <pc:sldMkLst>
          <pc:docMk/>
          <pc:sldMk cId="1936445514" sldId="315"/>
        </pc:sldMkLst>
      </pc:sldChg>
      <pc:sldChg chg="addSp modSp add mod ord">
        <pc:chgData name="David Williams (SOAC)" userId="d9705ef0-be3d-4927-aab1-9879255c8c5d" providerId="ADAL" clId="{589ABCEB-459B-4DB4-9102-E55316D66196}" dt="2021-01-31T18:10:50.174" v="2025" actId="27636"/>
        <pc:sldMkLst>
          <pc:docMk/>
          <pc:sldMk cId="2202818105" sldId="316"/>
        </pc:sldMkLst>
        <pc:spChg chg="mod">
          <ac:chgData name="David Williams (SOAC)" userId="d9705ef0-be3d-4927-aab1-9879255c8c5d" providerId="ADAL" clId="{589ABCEB-459B-4DB4-9102-E55316D66196}" dt="2021-01-30T16:46:44.763" v="248" actId="20577"/>
          <ac:spMkLst>
            <pc:docMk/>
            <pc:sldMk cId="2202818105" sldId="316"/>
            <ac:spMk id="2" creationId="{7BE8D325-5E99-45EB-99A7-1D35A3979691}"/>
          </ac:spMkLst>
        </pc:spChg>
        <pc:spChg chg="mod">
          <ac:chgData name="David Williams (SOAC)" userId="d9705ef0-be3d-4927-aab1-9879255c8c5d" providerId="ADAL" clId="{589ABCEB-459B-4DB4-9102-E55316D66196}" dt="2021-01-31T18:10:50.174" v="2025" actId="27636"/>
          <ac:spMkLst>
            <pc:docMk/>
            <pc:sldMk cId="2202818105" sldId="316"/>
            <ac:spMk id="3" creationId="{DCEB263E-DB1B-4BF3-AB36-E0DA3AAE283E}"/>
          </ac:spMkLst>
        </pc:spChg>
        <pc:picChg chg="add mod">
          <ac:chgData name="David Williams (SOAC)" userId="d9705ef0-be3d-4927-aab1-9879255c8c5d" providerId="ADAL" clId="{589ABCEB-459B-4DB4-9102-E55316D66196}" dt="2021-01-31T18:10:15.539" v="2016" actId="14100"/>
          <ac:picMkLst>
            <pc:docMk/>
            <pc:sldMk cId="2202818105" sldId="316"/>
            <ac:picMk id="4" creationId="{647BA761-1AEF-48A5-81FD-0733A0ECABA1}"/>
          </ac:picMkLst>
        </pc:picChg>
      </pc:sldChg>
      <pc:sldChg chg="del">
        <pc:chgData name="David Williams (SOAC)" userId="d9705ef0-be3d-4927-aab1-9879255c8c5d" providerId="ADAL" clId="{589ABCEB-459B-4DB4-9102-E55316D66196}" dt="2021-01-30T11:48:30.029" v="52" actId="47"/>
        <pc:sldMkLst>
          <pc:docMk/>
          <pc:sldMk cId="3219654487" sldId="316"/>
        </pc:sldMkLst>
      </pc:sldChg>
      <pc:sldChg chg="del">
        <pc:chgData name="David Williams (SOAC)" userId="d9705ef0-be3d-4927-aab1-9879255c8c5d" providerId="ADAL" clId="{589ABCEB-459B-4DB4-9102-E55316D66196}" dt="2021-01-30T11:48:30.029" v="52" actId="47"/>
        <pc:sldMkLst>
          <pc:docMk/>
          <pc:sldMk cId="2634101887" sldId="317"/>
        </pc:sldMkLst>
      </pc:sldChg>
      <pc:sldChg chg="addSp modSp add mod ord">
        <pc:chgData name="David Williams (SOAC)" userId="d9705ef0-be3d-4927-aab1-9879255c8c5d" providerId="ADAL" clId="{589ABCEB-459B-4DB4-9102-E55316D66196}" dt="2021-02-02T12:42:43.305" v="3051" actId="27636"/>
        <pc:sldMkLst>
          <pc:docMk/>
          <pc:sldMk cId="3820119553" sldId="317"/>
        </pc:sldMkLst>
        <pc:spChg chg="mod">
          <ac:chgData name="David Williams (SOAC)" userId="d9705ef0-be3d-4927-aab1-9879255c8c5d" providerId="ADAL" clId="{589ABCEB-459B-4DB4-9102-E55316D66196}" dt="2021-01-30T16:47:10.196" v="273" actId="20577"/>
          <ac:spMkLst>
            <pc:docMk/>
            <pc:sldMk cId="3820119553" sldId="317"/>
            <ac:spMk id="2" creationId="{7BE8D325-5E99-45EB-99A7-1D35A3979691}"/>
          </ac:spMkLst>
        </pc:spChg>
        <pc:spChg chg="mod">
          <ac:chgData name="David Williams (SOAC)" userId="d9705ef0-be3d-4927-aab1-9879255c8c5d" providerId="ADAL" clId="{589ABCEB-459B-4DB4-9102-E55316D66196}" dt="2021-02-02T12:42:43.305" v="3051" actId="27636"/>
          <ac:spMkLst>
            <pc:docMk/>
            <pc:sldMk cId="3820119553" sldId="317"/>
            <ac:spMk id="3" creationId="{DCEB263E-DB1B-4BF3-AB36-E0DA3AAE283E}"/>
          </ac:spMkLst>
        </pc:spChg>
        <pc:picChg chg="add mod">
          <ac:chgData name="David Williams (SOAC)" userId="d9705ef0-be3d-4927-aab1-9879255c8c5d" providerId="ADAL" clId="{589ABCEB-459B-4DB4-9102-E55316D66196}" dt="2021-02-02T12:41:22.151" v="3038" actId="14100"/>
          <ac:picMkLst>
            <pc:docMk/>
            <pc:sldMk cId="3820119553" sldId="317"/>
            <ac:picMk id="4" creationId="{9EE467EE-7072-4416-A859-A929303BD8B2}"/>
          </ac:picMkLst>
        </pc:picChg>
        <pc:picChg chg="add mod modCrop">
          <ac:chgData name="David Williams (SOAC)" userId="d9705ef0-be3d-4927-aab1-9879255c8c5d" providerId="ADAL" clId="{589ABCEB-459B-4DB4-9102-E55316D66196}" dt="2021-02-02T12:41:56.937" v="3043" actId="1076"/>
          <ac:picMkLst>
            <pc:docMk/>
            <pc:sldMk cId="3820119553" sldId="317"/>
            <ac:picMk id="5" creationId="{BFEEB7A7-0273-41F5-896A-23D97E2D2B82}"/>
          </ac:picMkLst>
        </pc:picChg>
      </pc:sldChg>
      <pc:sldChg chg="addSp modSp add mod ord">
        <pc:chgData name="David Williams (SOAC)" userId="d9705ef0-be3d-4927-aab1-9879255c8c5d" providerId="ADAL" clId="{589ABCEB-459B-4DB4-9102-E55316D66196}" dt="2021-02-01T17:50:33.534" v="2711" actId="1076"/>
        <pc:sldMkLst>
          <pc:docMk/>
          <pc:sldMk cId="387346034" sldId="318"/>
        </pc:sldMkLst>
        <pc:spChg chg="mod">
          <ac:chgData name="David Williams (SOAC)" userId="d9705ef0-be3d-4927-aab1-9879255c8c5d" providerId="ADAL" clId="{589ABCEB-459B-4DB4-9102-E55316D66196}" dt="2021-02-01T17:42:13.751" v="2632" actId="27636"/>
          <ac:spMkLst>
            <pc:docMk/>
            <pc:sldMk cId="387346034" sldId="318"/>
            <ac:spMk id="3" creationId="{DCEB263E-DB1B-4BF3-AB36-E0DA3AAE283E}"/>
          </ac:spMkLst>
        </pc:spChg>
        <pc:picChg chg="add mod">
          <ac:chgData name="David Williams (SOAC)" userId="d9705ef0-be3d-4927-aab1-9879255c8c5d" providerId="ADAL" clId="{589ABCEB-459B-4DB4-9102-E55316D66196}" dt="2021-02-01T17:50:33.534" v="2711" actId="1076"/>
          <ac:picMkLst>
            <pc:docMk/>
            <pc:sldMk cId="387346034" sldId="318"/>
            <ac:picMk id="4" creationId="{3F9CF93D-245E-4610-A6EF-83D0EA839185}"/>
          </ac:picMkLst>
        </pc:picChg>
      </pc:sldChg>
      <pc:sldChg chg="del">
        <pc:chgData name="David Williams (SOAC)" userId="d9705ef0-be3d-4927-aab1-9879255c8c5d" providerId="ADAL" clId="{589ABCEB-459B-4DB4-9102-E55316D66196}" dt="2021-01-30T11:48:30.029" v="52" actId="47"/>
        <pc:sldMkLst>
          <pc:docMk/>
          <pc:sldMk cId="3499450353" sldId="318"/>
        </pc:sldMkLst>
      </pc:sldChg>
      <pc:sldChg chg="del">
        <pc:chgData name="David Williams (SOAC)" userId="d9705ef0-be3d-4927-aab1-9879255c8c5d" providerId="ADAL" clId="{589ABCEB-459B-4DB4-9102-E55316D66196}" dt="2021-01-30T11:48:30.029" v="52" actId="47"/>
        <pc:sldMkLst>
          <pc:docMk/>
          <pc:sldMk cId="413896720" sldId="319"/>
        </pc:sldMkLst>
      </pc:sldChg>
      <pc:sldChg chg="modSp mod ord">
        <pc:chgData name="David Williams (SOAC)" userId="d9705ef0-be3d-4927-aab1-9879255c8c5d" providerId="ADAL" clId="{589ABCEB-459B-4DB4-9102-E55316D66196}" dt="2021-01-31T12:44:49.663" v="415"/>
        <pc:sldMkLst>
          <pc:docMk/>
          <pc:sldMk cId="3439672103" sldId="319"/>
        </pc:sldMkLst>
        <pc:spChg chg="mod">
          <ac:chgData name="David Williams (SOAC)" userId="d9705ef0-be3d-4927-aab1-9879255c8c5d" providerId="ADAL" clId="{589ABCEB-459B-4DB4-9102-E55316D66196}" dt="2021-01-31T12:43:45.626" v="413" actId="27636"/>
          <ac:spMkLst>
            <pc:docMk/>
            <pc:sldMk cId="3439672103" sldId="319"/>
            <ac:spMk id="3" creationId="{DCEB263E-DB1B-4BF3-AB36-E0DA3AAE283E}"/>
          </ac:spMkLst>
        </pc:spChg>
      </pc:sldChg>
      <pc:sldChg chg="addSp modSp add mod ord">
        <pc:chgData name="David Williams (SOAC)" userId="d9705ef0-be3d-4927-aab1-9879255c8c5d" providerId="ADAL" clId="{589ABCEB-459B-4DB4-9102-E55316D66196}" dt="2021-01-31T12:44:49.663" v="415"/>
        <pc:sldMkLst>
          <pc:docMk/>
          <pc:sldMk cId="3081411434" sldId="320"/>
        </pc:sldMkLst>
        <pc:spChg chg="mod">
          <ac:chgData name="David Williams (SOAC)" userId="d9705ef0-be3d-4927-aab1-9879255c8c5d" providerId="ADAL" clId="{589ABCEB-459B-4DB4-9102-E55316D66196}" dt="2021-01-31T12:32:33.169" v="300" actId="20577"/>
          <ac:spMkLst>
            <pc:docMk/>
            <pc:sldMk cId="3081411434" sldId="320"/>
            <ac:spMk id="2" creationId="{7BE8D325-5E99-45EB-99A7-1D35A3979691}"/>
          </ac:spMkLst>
        </pc:spChg>
        <pc:spChg chg="mod">
          <ac:chgData name="David Williams (SOAC)" userId="d9705ef0-be3d-4927-aab1-9879255c8c5d" providerId="ADAL" clId="{589ABCEB-459B-4DB4-9102-E55316D66196}" dt="2021-01-31T12:40:38.730" v="389" actId="27636"/>
          <ac:spMkLst>
            <pc:docMk/>
            <pc:sldMk cId="3081411434" sldId="320"/>
            <ac:spMk id="3" creationId="{DCEB263E-DB1B-4BF3-AB36-E0DA3AAE283E}"/>
          </ac:spMkLst>
        </pc:spChg>
        <pc:picChg chg="add mod">
          <ac:chgData name="David Williams (SOAC)" userId="d9705ef0-be3d-4927-aab1-9879255c8c5d" providerId="ADAL" clId="{589ABCEB-459B-4DB4-9102-E55316D66196}" dt="2021-01-31T12:32:27.306" v="291" actId="14100"/>
          <ac:picMkLst>
            <pc:docMk/>
            <pc:sldMk cId="3081411434" sldId="320"/>
            <ac:picMk id="4" creationId="{08252D97-B5EF-4DD9-8418-084004C365EC}"/>
          </ac:picMkLst>
        </pc:picChg>
      </pc:sldChg>
      <pc:sldChg chg="del">
        <pc:chgData name="David Williams (SOAC)" userId="d9705ef0-be3d-4927-aab1-9879255c8c5d" providerId="ADAL" clId="{589ABCEB-459B-4DB4-9102-E55316D66196}" dt="2021-01-30T11:48:30.029" v="52" actId="47"/>
        <pc:sldMkLst>
          <pc:docMk/>
          <pc:sldMk cId="3872151345" sldId="320"/>
        </pc:sldMkLst>
      </pc:sldChg>
      <pc:sldChg chg="del">
        <pc:chgData name="David Williams (SOAC)" userId="d9705ef0-be3d-4927-aab1-9879255c8c5d" providerId="ADAL" clId="{589ABCEB-459B-4DB4-9102-E55316D66196}" dt="2021-01-30T11:48:30.029" v="52" actId="47"/>
        <pc:sldMkLst>
          <pc:docMk/>
          <pc:sldMk cId="471018613" sldId="321"/>
        </pc:sldMkLst>
      </pc:sldChg>
      <pc:sldChg chg="addSp modSp add mod ord">
        <pc:chgData name="David Williams (SOAC)" userId="d9705ef0-be3d-4927-aab1-9879255c8c5d" providerId="ADAL" clId="{589ABCEB-459B-4DB4-9102-E55316D66196}" dt="2021-01-31T12:46:11.976" v="439" actId="12"/>
        <pc:sldMkLst>
          <pc:docMk/>
          <pc:sldMk cId="3996377300" sldId="321"/>
        </pc:sldMkLst>
        <pc:spChg chg="mod">
          <ac:chgData name="David Williams (SOAC)" userId="d9705ef0-be3d-4927-aab1-9879255c8c5d" providerId="ADAL" clId="{589ABCEB-459B-4DB4-9102-E55316D66196}" dt="2021-01-31T12:43:00.460" v="404" actId="20577"/>
          <ac:spMkLst>
            <pc:docMk/>
            <pc:sldMk cId="3996377300" sldId="321"/>
            <ac:spMk id="2" creationId="{7BE8D325-5E99-45EB-99A7-1D35A3979691}"/>
          </ac:spMkLst>
        </pc:spChg>
        <pc:spChg chg="mod">
          <ac:chgData name="David Williams (SOAC)" userId="d9705ef0-be3d-4927-aab1-9879255c8c5d" providerId="ADAL" clId="{589ABCEB-459B-4DB4-9102-E55316D66196}" dt="2021-01-31T12:46:11.976" v="439" actId="12"/>
          <ac:spMkLst>
            <pc:docMk/>
            <pc:sldMk cId="3996377300" sldId="321"/>
            <ac:spMk id="3" creationId="{DCEB263E-DB1B-4BF3-AB36-E0DA3AAE283E}"/>
          </ac:spMkLst>
        </pc:spChg>
        <pc:grpChg chg="add mod">
          <ac:chgData name="David Williams (SOAC)" userId="d9705ef0-be3d-4927-aab1-9879255c8c5d" providerId="ADAL" clId="{589ABCEB-459B-4DB4-9102-E55316D66196}" dt="2021-01-31T12:45:29.920" v="425" actId="1076"/>
          <ac:grpSpMkLst>
            <pc:docMk/>
            <pc:sldMk cId="3996377300" sldId="321"/>
            <ac:grpSpMk id="4" creationId="{28EF9128-AD3D-47A5-8360-B44A784BE234}"/>
          </ac:grpSpMkLst>
        </pc:grpChg>
        <pc:picChg chg="mod">
          <ac:chgData name="David Williams (SOAC)" userId="d9705ef0-be3d-4927-aab1-9879255c8c5d" providerId="ADAL" clId="{589ABCEB-459B-4DB4-9102-E55316D66196}" dt="2021-01-31T12:45:24.363" v="424" actId="164"/>
          <ac:picMkLst>
            <pc:docMk/>
            <pc:sldMk cId="3996377300" sldId="321"/>
            <ac:picMk id="5" creationId="{D7571524-6886-4ADD-9DA4-79287D5F5FF5}"/>
          </ac:picMkLst>
        </pc:picChg>
        <pc:picChg chg="mod">
          <ac:chgData name="David Williams (SOAC)" userId="d9705ef0-be3d-4927-aab1-9879255c8c5d" providerId="ADAL" clId="{589ABCEB-459B-4DB4-9102-E55316D66196}" dt="2021-01-31T12:45:24.363" v="424" actId="164"/>
          <ac:picMkLst>
            <pc:docMk/>
            <pc:sldMk cId="3996377300" sldId="321"/>
            <ac:picMk id="6" creationId="{17FE23C3-C2F8-495E-B980-2899B15B85E7}"/>
          </ac:picMkLst>
        </pc:picChg>
      </pc:sldChg>
      <pc:sldChg chg="modSp add mod ord">
        <pc:chgData name="David Williams (SOAC)" userId="d9705ef0-be3d-4927-aab1-9879255c8c5d" providerId="ADAL" clId="{589ABCEB-459B-4DB4-9102-E55316D66196}" dt="2021-01-31T12:45:09.276" v="423" actId="20577"/>
        <pc:sldMkLst>
          <pc:docMk/>
          <pc:sldMk cId="392784680" sldId="322"/>
        </pc:sldMkLst>
        <pc:spChg chg="mod">
          <ac:chgData name="David Williams (SOAC)" userId="d9705ef0-be3d-4927-aab1-9879255c8c5d" providerId="ADAL" clId="{589ABCEB-459B-4DB4-9102-E55316D66196}" dt="2021-01-31T12:45:09.276" v="423" actId="20577"/>
          <ac:spMkLst>
            <pc:docMk/>
            <pc:sldMk cId="392784680" sldId="322"/>
            <ac:spMk id="2" creationId="{C1356D87-8E03-45C3-9ACD-92353DE97DCC}"/>
          </ac:spMkLst>
        </pc:spChg>
      </pc:sldChg>
      <pc:sldChg chg="del">
        <pc:chgData name="David Williams (SOAC)" userId="d9705ef0-be3d-4927-aab1-9879255c8c5d" providerId="ADAL" clId="{589ABCEB-459B-4DB4-9102-E55316D66196}" dt="2021-01-30T11:48:30.029" v="52" actId="47"/>
        <pc:sldMkLst>
          <pc:docMk/>
          <pc:sldMk cId="2512152365" sldId="322"/>
        </pc:sldMkLst>
      </pc:sldChg>
      <pc:sldChg chg="del">
        <pc:chgData name="David Williams (SOAC)" userId="d9705ef0-be3d-4927-aab1-9879255c8c5d" providerId="ADAL" clId="{589ABCEB-459B-4DB4-9102-E55316D66196}" dt="2021-01-30T11:48:30.029" v="52" actId="47"/>
        <pc:sldMkLst>
          <pc:docMk/>
          <pc:sldMk cId="3050054632" sldId="323"/>
        </pc:sldMkLst>
      </pc:sldChg>
      <pc:sldChg chg="modSp add mod ord">
        <pc:chgData name="David Williams (SOAC)" userId="d9705ef0-be3d-4927-aab1-9879255c8c5d" providerId="ADAL" clId="{589ABCEB-459B-4DB4-9102-E55316D66196}" dt="2021-01-31T12:50:15.959" v="476" actId="12"/>
        <pc:sldMkLst>
          <pc:docMk/>
          <pc:sldMk cId="3263752345" sldId="323"/>
        </pc:sldMkLst>
        <pc:spChg chg="mod">
          <ac:chgData name="David Williams (SOAC)" userId="d9705ef0-be3d-4927-aab1-9879255c8c5d" providerId="ADAL" clId="{589ABCEB-459B-4DB4-9102-E55316D66196}" dt="2021-01-31T12:50:15.959" v="476" actId="12"/>
          <ac:spMkLst>
            <pc:docMk/>
            <pc:sldMk cId="3263752345" sldId="323"/>
            <ac:spMk id="3" creationId="{DCEB263E-DB1B-4BF3-AB36-E0DA3AAE283E}"/>
          </ac:spMkLst>
        </pc:spChg>
      </pc:sldChg>
      <pc:sldChg chg="addSp delSp modSp add mod ord">
        <pc:chgData name="David Williams (SOAC)" userId="d9705ef0-be3d-4927-aab1-9879255c8c5d" providerId="ADAL" clId="{589ABCEB-459B-4DB4-9102-E55316D66196}" dt="2021-01-31T16:02:23.234" v="1040" actId="14100"/>
        <pc:sldMkLst>
          <pc:docMk/>
          <pc:sldMk cId="1383612324" sldId="324"/>
        </pc:sldMkLst>
        <pc:spChg chg="mod">
          <ac:chgData name="David Williams (SOAC)" userId="d9705ef0-be3d-4927-aab1-9879255c8c5d" providerId="ADAL" clId="{589ABCEB-459B-4DB4-9102-E55316D66196}" dt="2021-01-31T16:01:58.046" v="1035" actId="27636"/>
          <ac:spMkLst>
            <pc:docMk/>
            <pc:sldMk cId="1383612324" sldId="324"/>
            <ac:spMk id="3" creationId="{DCEB263E-DB1B-4BF3-AB36-E0DA3AAE283E}"/>
          </ac:spMkLst>
        </pc:spChg>
        <pc:picChg chg="del">
          <ac:chgData name="David Williams (SOAC)" userId="d9705ef0-be3d-4927-aab1-9879255c8c5d" providerId="ADAL" clId="{589ABCEB-459B-4DB4-9102-E55316D66196}" dt="2021-01-31T16:00:36.813" v="1021" actId="478"/>
          <ac:picMkLst>
            <pc:docMk/>
            <pc:sldMk cId="1383612324" sldId="324"/>
            <ac:picMk id="4" creationId="{1F53EEDD-C0D3-4842-B74D-69C7AE7EB55F}"/>
          </ac:picMkLst>
        </pc:picChg>
        <pc:picChg chg="add mod">
          <ac:chgData name="David Williams (SOAC)" userId="d9705ef0-be3d-4927-aab1-9879255c8c5d" providerId="ADAL" clId="{589ABCEB-459B-4DB4-9102-E55316D66196}" dt="2021-01-31T16:02:23.234" v="1040" actId="14100"/>
          <ac:picMkLst>
            <pc:docMk/>
            <pc:sldMk cId="1383612324" sldId="324"/>
            <ac:picMk id="5" creationId="{B8A8445F-B7C5-445B-AD11-489BC8CC0F1B}"/>
          </ac:picMkLst>
        </pc:picChg>
      </pc:sldChg>
      <pc:sldChg chg="del">
        <pc:chgData name="David Williams (SOAC)" userId="d9705ef0-be3d-4927-aab1-9879255c8c5d" providerId="ADAL" clId="{589ABCEB-459B-4DB4-9102-E55316D66196}" dt="2021-01-30T11:48:30.029" v="52" actId="47"/>
        <pc:sldMkLst>
          <pc:docMk/>
          <pc:sldMk cId="2587034169" sldId="324"/>
        </pc:sldMkLst>
      </pc:sldChg>
      <pc:sldChg chg="addSp delSp modSp add mod">
        <pc:chgData name="David Williams (SOAC)" userId="d9705ef0-be3d-4927-aab1-9879255c8c5d" providerId="ADAL" clId="{589ABCEB-459B-4DB4-9102-E55316D66196}" dt="2021-01-31T14:06:14.545" v="515" actId="14100"/>
        <pc:sldMkLst>
          <pc:docMk/>
          <pc:sldMk cId="2789941423" sldId="325"/>
        </pc:sldMkLst>
        <pc:spChg chg="mod">
          <ac:chgData name="David Williams (SOAC)" userId="d9705ef0-be3d-4927-aab1-9879255c8c5d" providerId="ADAL" clId="{589ABCEB-459B-4DB4-9102-E55316D66196}" dt="2021-01-31T14:06:14.545" v="515" actId="14100"/>
          <ac:spMkLst>
            <pc:docMk/>
            <pc:sldMk cId="2789941423" sldId="325"/>
            <ac:spMk id="3" creationId="{DCEB263E-DB1B-4BF3-AB36-E0DA3AAE283E}"/>
          </ac:spMkLst>
        </pc:spChg>
        <pc:spChg chg="add mod">
          <ac:chgData name="David Williams (SOAC)" userId="d9705ef0-be3d-4927-aab1-9879255c8c5d" providerId="ADAL" clId="{589ABCEB-459B-4DB4-9102-E55316D66196}" dt="2021-01-31T14:06:09.928" v="514" actId="5793"/>
          <ac:spMkLst>
            <pc:docMk/>
            <pc:sldMk cId="2789941423" sldId="325"/>
            <ac:spMk id="6" creationId="{6E872453-A43E-4562-B918-60A9FDDC5281}"/>
          </ac:spMkLst>
        </pc:spChg>
        <pc:picChg chg="del">
          <ac:chgData name="David Williams (SOAC)" userId="d9705ef0-be3d-4927-aab1-9879255c8c5d" providerId="ADAL" clId="{589ABCEB-459B-4DB4-9102-E55316D66196}" dt="2021-01-31T14:04:46.711" v="497" actId="478"/>
          <ac:picMkLst>
            <pc:docMk/>
            <pc:sldMk cId="2789941423" sldId="325"/>
            <ac:picMk id="4" creationId="{7CB5B625-34EC-4464-BF9D-A71E81D2161C}"/>
          </ac:picMkLst>
        </pc:picChg>
      </pc:sldChg>
      <pc:sldChg chg="del">
        <pc:chgData name="David Williams (SOAC)" userId="d9705ef0-be3d-4927-aab1-9879255c8c5d" providerId="ADAL" clId="{589ABCEB-459B-4DB4-9102-E55316D66196}" dt="2021-01-30T11:48:30.029" v="52" actId="47"/>
        <pc:sldMkLst>
          <pc:docMk/>
          <pc:sldMk cId="4122107912" sldId="325"/>
        </pc:sldMkLst>
      </pc:sldChg>
      <pc:sldChg chg="addSp delSp modSp add mod">
        <pc:chgData name="David Williams (SOAC)" userId="d9705ef0-be3d-4927-aab1-9879255c8c5d" providerId="ADAL" clId="{589ABCEB-459B-4DB4-9102-E55316D66196}" dt="2021-01-31T14:10:12.301" v="564" actId="14100"/>
        <pc:sldMkLst>
          <pc:docMk/>
          <pc:sldMk cId="593466369" sldId="326"/>
        </pc:sldMkLst>
        <pc:spChg chg="mod">
          <ac:chgData name="David Williams (SOAC)" userId="d9705ef0-be3d-4927-aab1-9879255c8c5d" providerId="ADAL" clId="{589ABCEB-459B-4DB4-9102-E55316D66196}" dt="2021-01-31T14:09:24.390" v="550" actId="27636"/>
          <ac:spMkLst>
            <pc:docMk/>
            <pc:sldMk cId="593466369" sldId="326"/>
            <ac:spMk id="3" creationId="{DCEB263E-DB1B-4BF3-AB36-E0DA3AAE283E}"/>
          </ac:spMkLst>
        </pc:spChg>
        <pc:spChg chg="mod">
          <ac:chgData name="David Williams (SOAC)" userId="d9705ef0-be3d-4927-aab1-9879255c8c5d" providerId="ADAL" clId="{589ABCEB-459B-4DB4-9102-E55316D66196}" dt="2021-01-31T14:09:45.386" v="556" actId="27636"/>
          <ac:spMkLst>
            <pc:docMk/>
            <pc:sldMk cId="593466369" sldId="326"/>
            <ac:spMk id="6" creationId="{6E872453-A43E-4562-B918-60A9FDDC5281}"/>
          </ac:spMkLst>
        </pc:spChg>
        <pc:spChg chg="add del mod">
          <ac:chgData name="David Williams (SOAC)" userId="d9705ef0-be3d-4927-aab1-9879255c8c5d" providerId="ADAL" clId="{589ABCEB-459B-4DB4-9102-E55316D66196}" dt="2021-01-31T14:08:50.608" v="541"/>
          <ac:spMkLst>
            <pc:docMk/>
            <pc:sldMk cId="593466369" sldId="326"/>
            <ac:spMk id="7" creationId="{96B4A566-76E0-4C35-81A8-D213B9C91C35}"/>
          </ac:spMkLst>
        </pc:spChg>
        <pc:spChg chg="add mod">
          <ac:chgData name="David Williams (SOAC)" userId="d9705ef0-be3d-4927-aab1-9879255c8c5d" providerId="ADAL" clId="{589ABCEB-459B-4DB4-9102-E55316D66196}" dt="2021-01-31T14:10:12.301" v="564" actId="14100"/>
          <ac:spMkLst>
            <pc:docMk/>
            <pc:sldMk cId="593466369" sldId="326"/>
            <ac:spMk id="8" creationId="{9C8872E6-2411-4EB8-A8FA-481689AF4417}"/>
          </ac:spMkLst>
        </pc:spChg>
      </pc:sldChg>
      <pc:sldChg chg="del">
        <pc:chgData name="David Williams (SOAC)" userId="d9705ef0-be3d-4927-aab1-9879255c8c5d" providerId="ADAL" clId="{589ABCEB-459B-4DB4-9102-E55316D66196}" dt="2021-01-30T11:48:08.292" v="50" actId="47"/>
        <pc:sldMkLst>
          <pc:docMk/>
          <pc:sldMk cId="4208235002" sldId="326"/>
        </pc:sldMkLst>
      </pc:sldChg>
      <pc:sldChg chg="delSp modSp add mod ord">
        <pc:chgData name="David Williams (SOAC)" userId="d9705ef0-be3d-4927-aab1-9879255c8c5d" providerId="ADAL" clId="{589ABCEB-459B-4DB4-9102-E55316D66196}" dt="2021-01-31T14:28:50.108" v="756" actId="122"/>
        <pc:sldMkLst>
          <pc:docMk/>
          <pc:sldMk cId="702514636" sldId="327"/>
        </pc:sldMkLst>
        <pc:spChg chg="mod">
          <ac:chgData name="David Williams (SOAC)" userId="d9705ef0-be3d-4927-aab1-9879255c8c5d" providerId="ADAL" clId="{589ABCEB-459B-4DB4-9102-E55316D66196}" dt="2021-01-31T14:28:50.108" v="756" actId="122"/>
          <ac:spMkLst>
            <pc:docMk/>
            <pc:sldMk cId="702514636" sldId="327"/>
            <ac:spMk id="3" creationId="{DCEB263E-DB1B-4BF3-AB36-E0DA3AAE283E}"/>
          </ac:spMkLst>
        </pc:spChg>
        <pc:picChg chg="del">
          <ac:chgData name="David Williams (SOAC)" userId="d9705ef0-be3d-4927-aab1-9879255c8c5d" providerId="ADAL" clId="{589ABCEB-459B-4DB4-9102-E55316D66196}" dt="2021-01-31T14:11:41.638" v="568" actId="478"/>
          <ac:picMkLst>
            <pc:docMk/>
            <pc:sldMk cId="702514636" sldId="327"/>
            <ac:picMk id="4" creationId="{7CB5B625-34EC-4464-BF9D-A71E81D2161C}"/>
          </ac:picMkLst>
        </pc:picChg>
      </pc:sldChg>
      <pc:sldChg chg="del">
        <pc:chgData name="David Williams (SOAC)" userId="d9705ef0-be3d-4927-aab1-9879255c8c5d" providerId="ADAL" clId="{589ABCEB-459B-4DB4-9102-E55316D66196}" dt="2021-01-30T11:48:08.292" v="50" actId="47"/>
        <pc:sldMkLst>
          <pc:docMk/>
          <pc:sldMk cId="772633145" sldId="327"/>
        </pc:sldMkLst>
      </pc:sldChg>
      <pc:sldChg chg="addSp modSp add mod">
        <pc:chgData name="David Williams (SOAC)" userId="d9705ef0-be3d-4927-aab1-9879255c8c5d" providerId="ADAL" clId="{589ABCEB-459B-4DB4-9102-E55316D66196}" dt="2021-01-31T14:19:59.122" v="618" actId="20577"/>
        <pc:sldMkLst>
          <pc:docMk/>
          <pc:sldMk cId="219613397" sldId="328"/>
        </pc:sldMkLst>
        <pc:spChg chg="mod">
          <ac:chgData name="David Williams (SOAC)" userId="d9705ef0-be3d-4927-aab1-9879255c8c5d" providerId="ADAL" clId="{589ABCEB-459B-4DB4-9102-E55316D66196}" dt="2021-01-31T14:19:59.122" v="618" actId="20577"/>
          <ac:spMkLst>
            <pc:docMk/>
            <pc:sldMk cId="219613397" sldId="328"/>
            <ac:spMk id="3" creationId="{DCEB263E-DB1B-4BF3-AB36-E0DA3AAE283E}"/>
          </ac:spMkLst>
        </pc:spChg>
        <pc:picChg chg="add mod">
          <ac:chgData name="David Williams (SOAC)" userId="d9705ef0-be3d-4927-aab1-9879255c8c5d" providerId="ADAL" clId="{589ABCEB-459B-4DB4-9102-E55316D66196}" dt="2021-01-31T14:19:03.801" v="602" actId="14100"/>
          <ac:picMkLst>
            <pc:docMk/>
            <pc:sldMk cId="219613397" sldId="328"/>
            <ac:picMk id="5" creationId="{EE7E2980-3ECF-401E-9BEF-F6FB16458B4E}"/>
          </ac:picMkLst>
        </pc:picChg>
      </pc:sldChg>
      <pc:sldChg chg="del">
        <pc:chgData name="David Williams (SOAC)" userId="d9705ef0-be3d-4927-aab1-9879255c8c5d" providerId="ADAL" clId="{589ABCEB-459B-4DB4-9102-E55316D66196}" dt="2021-01-30T11:48:08.292" v="50" actId="47"/>
        <pc:sldMkLst>
          <pc:docMk/>
          <pc:sldMk cId="2073497899" sldId="328"/>
        </pc:sldMkLst>
      </pc:sldChg>
      <pc:sldChg chg="del">
        <pc:chgData name="David Williams (SOAC)" userId="d9705ef0-be3d-4927-aab1-9879255c8c5d" providerId="ADAL" clId="{589ABCEB-459B-4DB4-9102-E55316D66196}" dt="2021-01-30T11:48:16.518" v="51" actId="47"/>
        <pc:sldMkLst>
          <pc:docMk/>
          <pc:sldMk cId="1120983210" sldId="329"/>
        </pc:sldMkLst>
      </pc:sldChg>
      <pc:sldChg chg="addSp modSp add mod ord">
        <pc:chgData name="David Williams (SOAC)" userId="d9705ef0-be3d-4927-aab1-9879255c8c5d" providerId="ADAL" clId="{589ABCEB-459B-4DB4-9102-E55316D66196}" dt="2021-01-31T14:28:40.692" v="755" actId="20577"/>
        <pc:sldMkLst>
          <pc:docMk/>
          <pc:sldMk cId="1467607670" sldId="329"/>
        </pc:sldMkLst>
        <pc:spChg chg="mod">
          <ac:chgData name="David Williams (SOAC)" userId="d9705ef0-be3d-4927-aab1-9879255c8c5d" providerId="ADAL" clId="{589ABCEB-459B-4DB4-9102-E55316D66196}" dt="2021-01-31T14:24:56.779" v="701" actId="14100"/>
          <ac:spMkLst>
            <pc:docMk/>
            <pc:sldMk cId="1467607670" sldId="329"/>
            <ac:spMk id="3" creationId="{DCEB263E-DB1B-4BF3-AB36-E0DA3AAE283E}"/>
          </ac:spMkLst>
        </pc:spChg>
        <pc:spChg chg="add mod">
          <ac:chgData name="David Williams (SOAC)" userId="d9705ef0-be3d-4927-aab1-9879255c8c5d" providerId="ADAL" clId="{589ABCEB-459B-4DB4-9102-E55316D66196}" dt="2021-01-31T14:28:40.692" v="755" actId="20577"/>
          <ac:spMkLst>
            <pc:docMk/>
            <pc:sldMk cId="1467607670" sldId="329"/>
            <ac:spMk id="5" creationId="{68BE0E61-4A34-42BA-9581-5B9ACD01BE5E}"/>
          </ac:spMkLst>
        </pc:spChg>
        <pc:spChg chg="add mod">
          <ac:chgData name="David Williams (SOAC)" userId="d9705ef0-be3d-4927-aab1-9879255c8c5d" providerId="ADAL" clId="{589ABCEB-459B-4DB4-9102-E55316D66196}" dt="2021-01-31T14:24:52.089" v="700" actId="1036"/>
          <ac:spMkLst>
            <pc:docMk/>
            <pc:sldMk cId="1467607670" sldId="329"/>
            <ac:spMk id="7" creationId="{2FCF3D69-3BE4-4F4E-B6B9-C088238B268F}"/>
          </ac:spMkLst>
        </pc:spChg>
        <pc:picChg chg="add mod">
          <ac:chgData name="David Williams (SOAC)" userId="d9705ef0-be3d-4927-aab1-9879255c8c5d" providerId="ADAL" clId="{589ABCEB-459B-4DB4-9102-E55316D66196}" dt="2021-01-31T14:25:01.587" v="702" actId="14100"/>
          <ac:picMkLst>
            <pc:docMk/>
            <pc:sldMk cId="1467607670" sldId="329"/>
            <ac:picMk id="1026" creationId="{070EEBFD-CD3B-4CCF-A1AC-6A6FBEDE30F1}"/>
          </ac:picMkLst>
        </pc:picChg>
      </pc:sldChg>
      <pc:sldChg chg="del">
        <pc:chgData name="David Williams (SOAC)" userId="d9705ef0-be3d-4927-aab1-9879255c8c5d" providerId="ADAL" clId="{589ABCEB-459B-4DB4-9102-E55316D66196}" dt="2021-01-30T11:48:08.292" v="50" actId="47"/>
        <pc:sldMkLst>
          <pc:docMk/>
          <pc:sldMk cId="1410843017" sldId="330"/>
        </pc:sldMkLst>
      </pc:sldChg>
      <pc:sldChg chg="addSp delSp modSp add mod">
        <pc:chgData name="David Williams (SOAC)" userId="d9705ef0-be3d-4927-aab1-9879255c8c5d" providerId="ADAL" clId="{589ABCEB-459B-4DB4-9102-E55316D66196}" dt="2021-01-31T14:29:24.333" v="765" actId="1038"/>
        <pc:sldMkLst>
          <pc:docMk/>
          <pc:sldMk cId="1711599286" sldId="330"/>
        </pc:sldMkLst>
        <pc:spChg chg="mod">
          <ac:chgData name="David Williams (SOAC)" userId="d9705ef0-be3d-4927-aab1-9879255c8c5d" providerId="ADAL" clId="{589ABCEB-459B-4DB4-9102-E55316D66196}" dt="2021-01-31T14:29:11.311" v="757" actId="1076"/>
          <ac:spMkLst>
            <pc:docMk/>
            <pc:sldMk cId="1711599286" sldId="330"/>
            <ac:spMk id="3" creationId="{DCEB263E-DB1B-4BF3-AB36-E0DA3AAE283E}"/>
          </ac:spMkLst>
        </pc:spChg>
        <pc:spChg chg="mod">
          <ac:chgData name="David Williams (SOAC)" userId="d9705ef0-be3d-4927-aab1-9879255c8c5d" providerId="ADAL" clId="{589ABCEB-459B-4DB4-9102-E55316D66196}" dt="2021-01-31T14:28:35.324" v="752" actId="20577"/>
          <ac:spMkLst>
            <pc:docMk/>
            <pc:sldMk cId="1711599286" sldId="330"/>
            <ac:spMk id="5" creationId="{68BE0E61-4A34-42BA-9581-5B9ACD01BE5E}"/>
          </ac:spMkLst>
        </pc:spChg>
        <pc:spChg chg="del">
          <ac:chgData name="David Williams (SOAC)" userId="d9705ef0-be3d-4927-aab1-9879255c8c5d" providerId="ADAL" clId="{589ABCEB-459B-4DB4-9102-E55316D66196}" dt="2021-01-31T14:25:49.608" v="704" actId="478"/>
          <ac:spMkLst>
            <pc:docMk/>
            <pc:sldMk cId="1711599286" sldId="330"/>
            <ac:spMk id="7" creationId="{2FCF3D69-3BE4-4F4E-B6B9-C088238B268F}"/>
          </ac:spMkLst>
        </pc:spChg>
        <pc:picChg chg="add mod">
          <ac:chgData name="David Williams (SOAC)" userId="d9705ef0-be3d-4927-aab1-9879255c8c5d" providerId="ADAL" clId="{589ABCEB-459B-4DB4-9102-E55316D66196}" dt="2021-01-31T14:29:24.333" v="765" actId="1038"/>
          <ac:picMkLst>
            <pc:docMk/>
            <pc:sldMk cId="1711599286" sldId="330"/>
            <ac:picMk id="4" creationId="{FF64B070-8AE8-452C-9876-B09BD369FB55}"/>
          </ac:picMkLst>
        </pc:picChg>
        <pc:picChg chg="del">
          <ac:chgData name="David Williams (SOAC)" userId="d9705ef0-be3d-4927-aab1-9879255c8c5d" providerId="ADAL" clId="{589ABCEB-459B-4DB4-9102-E55316D66196}" dt="2021-01-31T14:25:50.343" v="705" actId="478"/>
          <ac:picMkLst>
            <pc:docMk/>
            <pc:sldMk cId="1711599286" sldId="330"/>
            <ac:picMk id="1026" creationId="{070EEBFD-CD3B-4CCF-A1AC-6A6FBEDE30F1}"/>
          </ac:picMkLst>
        </pc:picChg>
      </pc:sldChg>
      <pc:sldChg chg="addSp delSp modSp add mod">
        <pc:chgData name="David Williams (SOAC)" userId="d9705ef0-be3d-4927-aab1-9879255c8c5d" providerId="ADAL" clId="{589ABCEB-459B-4DB4-9102-E55316D66196}" dt="2021-01-31T14:32:31.937" v="826" actId="732"/>
        <pc:sldMkLst>
          <pc:docMk/>
          <pc:sldMk cId="310788960" sldId="331"/>
        </pc:sldMkLst>
        <pc:spChg chg="mod">
          <ac:chgData name="David Williams (SOAC)" userId="d9705ef0-be3d-4927-aab1-9879255c8c5d" providerId="ADAL" clId="{589ABCEB-459B-4DB4-9102-E55316D66196}" dt="2021-01-31T14:31:30.015" v="797" actId="6549"/>
          <ac:spMkLst>
            <pc:docMk/>
            <pc:sldMk cId="310788960" sldId="331"/>
            <ac:spMk id="3" creationId="{DCEB263E-DB1B-4BF3-AB36-E0DA3AAE283E}"/>
          </ac:spMkLst>
        </pc:spChg>
        <pc:spChg chg="mod">
          <ac:chgData name="David Williams (SOAC)" userId="d9705ef0-be3d-4927-aab1-9879255c8c5d" providerId="ADAL" clId="{589ABCEB-459B-4DB4-9102-E55316D66196}" dt="2021-01-31T14:30:23.536" v="775"/>
          <ac:spMkLst>
            <pc:docMk/>
            <pc:sldMk cId="310788960" sldId="331"/>
            <ac:spMk id="5" creationId="{68BE0E61-4A34-42BA-9581-5B9ACD01BE5E}"/>
          </ac:spMkLst>
        </pc:spChg>
        <pc:picChg chg="del">
          <ac:chgData name="David Williams (SOAC)" userId="d9705ef0-be3d-4927-aab1-9879255c8c5d" providerId="ADAL" clId="{589ABCEB-459B-4DB4-9102-E55316D66196}" dt="2021-01-31T14:30:26.348" v="776" actId="478"/>
          <ac:picMkLst>
            <pc:docMk/>
            <pc:sldMk cId="310788960" sldId="331"/>
            <ac:picMk id="4" creationId="{FF64B070-8AE8-452C-9876-B09BD369FB55}"/>
          </ac:picMkLst>
        </pc:picChg>
        <pc:picChg chg="add mod modCrop">
          <ac:chgData name="David Williams (SOAC)" userId="d9705ef0-be3d-4927-aab1-9879255c8c5d" providerId="ADAL" clId="{589ABCEB-459B-4DB4-9102-E55316D66196}" dt="2021-01-31T14:32:31.937" v="826" actId="732"/>
          <ac:picMkLst>
            <pc:docMk/>
            <pc:sldMk cId="310788960" sldId="331"/>
            <ac:picMk id="6" creationId="{BBCD56DE-BF72-43FC-8AED-E373B9B8717D}"/>
          </ac:picMkLst>
        </pc:picChg>
      </pc:sldChg>
      <pc:sldChg chg="del">
        <pc:chgData name="David Williams (SOAC)" userId="d9705ef0-be3d-4927-aab1-9879255c8c5d" providerId="ADAL" clId="{589ABCEB-459B-4DB4-9102-E55316D66196}" dt="2021-01-30T11:48:08.292" v="50" actId="47"/>
        <pc:sldMkLst>
          <pc:docMk/>
          <pc:sldMk cId="1058759946" sldId="331"/>
        </pc:sldMkLst>
      </pc:sldChg>
      <pc:sldChg chg="addSp delSp modSp add mod">
        <pc:chgData name="David Williams (SOAC)" userId="d9705ef0-be3d-4927-aab1-9879255c8c5d" providerId="ADAL" clId="{589ABCEB-459B-4DB4-9102-E55316D66196}" dt="2021-01-31T15:52:13.962" v="903" actId="14100"/>
        <pc:sldMkLst>
          <pc:docMk/>
          <pc:sldMk cId="2916293067" sldId="332"/>
        </pc:sldMkLst>
        <pc:spChg chg="mod">
          <ac:chgData name="David Williams (SOAC)" userId="d9705ef0-be3d-4927-aab1-9879255c8c5d" providerId="ADAL" clId="{589ABCEB-459B-4DB4-9102-E55316D66196}" dt="2021-01-31T15:52:13.962" v="903" actId="14100"/>
          <ac:spMkLst>
            <pc:docMk/>
            <pc:sldMk cId="2916293067" sldId="332"/>
            <ac:spMk id="3" creationId="{DCEB263E-DB1B-4BF3-AB36-E0DA3AAE283E}"/>
          </ac:spMkLst>
        </pc:spChg>
        <pc:spChg chg="mod">
          <ac:chgData name="David Williams (SOAC)" userId="d9705ef0-be3d-4927-aab1-9879255c8c5d" providerId="ADAL" clId="{589ABCEB-459B-4DB4-9102-E55316D66196}" dt="2021-01-31T15:49:52.377" v="865"/>
          <ac:spMkLst>
            <pc:docMk/>
            <pc:sldMk cId="2916293067" sldId="332"/>
            <ac:spMk id="5" creationId="{68BE0E61-4A34-42BA-9581-5B9ACD01BE5E}"/>
          </ac:spMkLst>
        </pc:spChg>
        <pc:picChg chg="add mod modCrop">
          <ac:chgData name="David Williams (SOAC)" userId="d9705ef0-be3d-4927-aab1-9879255c8c5d" providerId="ADAL" clId="{589ABCEB-459B-4DB4-9102-E55316D66196}" dt="2021-01-31T15:51:19.075" v="879" actId="14100"/>
          <ac:picMkLst>
            <pc:docMk/>
            <pc:sldMk cId="2916293067" sldId="332"/>
            <ac:picMk id="4" creationId="{7A7A11AE-C0B3-46E7-81C7-FAC950F21523}"/>
          </ac:picMkLst>
        </pc:picChg>
        <pc:picChg chg="del">
          <ac:chgData name="David Williams (SOAC)" userId="d9705ef0-be3d-4927-aab1-9879255c8c5d" providerId="ADAL" clId="{589ABCEB-459B-4DB4-9102-E55316D66196}" dt="2021-01-31T15:48:44.828" v="830" actId="478"/>
          <ac:picMkLst>
            <pc:docMk/>
            <pc:sldMk cId="2916293067" sldId="332"/>
            <ac:picMk id="6" creationId="{BBCD56DE-BF72-43FC-8AED-E373B9B8717D}"/>
          </ac:picMkLst>
        </pc:picChg>
      </pc:sldChg>
      <pc:sldChg chg="modSp add mod">
        <pc:chgData name="David Williams (SOAC)" userId="d9705ef0-be3d-4927-aab1-9879255c8c5d" providerId="ADAL" clId="{589ABCEB-459B-4DB4-9102-E55316D66196}" dt="2021-01-31T15:54:07.517" v="926" actId="1076"/>
        <pc:sldMkLst>
          <pc:docMk/>
          <pc:sldMk cId="1957454218" sldId="333"/>
        </pc:sldMkLst>
        <pc:spChg chg="mod">
          <ac:chgData name="David Williams (SOAC)" userId="d9705ef0-be3d-4927-aab1-9879255c8c5d" providerId="ADAL" clId="{589ABCEB-459B-4DB4-9102-E55316D66196}" dt="2021-01-31T15:54:04.441" v="925" actId="1076"/>
          <ac:spMkLst>
            <pc:docMk/>
            <pc:sldMk cId="1957454218" sldId="333"/>
            <ac:spMk id="3" creationId="{DCEB263E-DB1B-4BF3-AB36-E0DA3AAE283E}"/>
          </ac:spMkLst>
        </pc:spChg>
        <pc:picChg chg="mod">
          <ac:chgData name="David Williams (SOAC)" userId="d9705ef0-be3d-4927-aab1-9879255c8c5d" providerId="ADAL" clId="{589ABCEB-459B-4DB4-9102-E55316D66196}" dt="2021-01-31T15:54:07.517" v="926" actId="1076"/>
          <ac:picMkLst>
            <pc:docMk/>
            <pc:sldMk cId="1957454218" sldId="333"/>
            <ac:picMk id="4" creationId="{7A7A11AE-C0B3-46E7-81C7-FAC950F21523}"/>
          </ac:picMkLst>
        </pc:picChg>
      </pc:sldChg>
      <pc:sldChg chg="addSp delSp modSp add mod">
        <pc:chgData name="David Williams (SOAC)" userId="d9705ef0-be3d-4927-aab1-9879255c8c5d" providerId="ADAL" clId="{589ABCEB-459B-4DB4-9102-E55316D66196}" dt="2021-01-31T15:58:14.966" v="993" actId="14100"/>
        <pc:sldMkLst>
          <pc:docMk/>
          <pc:sldMk cId="669636730" sldId="334"/>
        </pc:sldMkLst>
        <pc:spChg chg="mod">
          <ac:chgData name="David Williams (SOAC)" userId="d9705ef0-be3d-4927-aab1-9879255c8c5d" providerId="ADAL" clId="{589ABCEB-459B-4DB4-9102-E55316D66196}" dt="2021-01-31T15:57:32.797" v="982" actId="27636"/>
          <ac:spMkLst>
            <pc:docMk/>
            <pc:sldMk cId="669636730" sldId="334"/>
            <ac:spMk id="3" creationId="{DCEB263E-DB1B-4BF3-AB36-E0DA3AAE283E}"/>
          </ac:spMkLst>
        </pc:spChg>
        <pc:spChg chg="mod">
          <ac:chgData name="David Williams (SOAC)" userId="d9705ef0-be3d-4927-aab1-9879255c8c5d" providerId="ADAL" clId="{589ABCEB-459B-4DB4-9102-E55316D66196}" dt="2021-01-31T15:55:19.539" v="936" actId="20577"/>
          <ac:spMkLst>
            <pc:docMk/>
            <pc:sldMk cId="669636730" sldId="334"/>
            <ac:spMk id="5" creationId="{68BE0E61-4A34-42BA-9581-5B9ACD01BE5E}"/>
          </ac:spMkLst>
        </pc:spChg>
        <pc:picChg chg="del">
          <ac:chgData name="David Williams (SOAC)" userId="d9705ef0-be3d-4927-aab1-9879255c8c5d" providerId="ADAL" clId="{589ABCEB-459B-4DB4-9102-E55316D66196}" dt="2021-01-31T15:55:00.631" v="928" actId="478"/>
          <ac:picMkLst>
            <pc:docMk/>
            <pc:sldMk cId="669636730" sldId="334"/>
            <ac:picMk id="4" creationId="{7A7A11AE-C0B3-46E7-81C7-FAC950F21523}"/>
          </ac:picMkLst>
        </pc:picChg>
        <pc:picChg chg="add mod modCrop">
          <ac:chgData name="David Williams (SOAC)" userId="d9705ef0-be3d-4927-aab1-9879255c8c5d" providerId="ADAL" clId="{589ABCEB-459B-4DB4-9102-E55316D66196}" dt="2021-01-31T15:58:14.966" v="993" actId="14100"/>
          <ac:picMkLst>
            <pc:docMk/>
            <pc:sldMk cId="669636730" sldId="334"/>
            <ac:picMk id="6" creationId="{7FD3B48D-430D-4CF7-BB44-48790913B0AA}"/>
          </ac:picMkLst>
        </pc:picChg>
      </pc:sldChg>
      <pc:sldChg chg="modSp add mod">
        <pc:chgData name="David Williams (SOAC)" userId="d9705ef0-be3d-4927-aab1-9879255c8c5d" providerId="ADAL" clId="{589ABCEB-459B-4DB4-9102-E55316D66196}" dt="2021-01-31T16:08:02.512" v="1053" actId="5793"/>
        <pc:sldMkLst>
          <pc:docMk/>
          <pc:sldMk cId="1014902441" sldId="335"/>
        </pc:sldMkLst>
        <pc:spChg chg="mod">
          <ac:chgData name="David Williams (SOAC)" userId="d9705ef0-be3d-4927-aab1-9879255c8c5d" providerId="ADAL" clId="{589ABCEB-459B-4DB4-9102-E55316D66196}" dt="2021-01-31T16:08:02.512" v="1053" actId="5793"/>
          <ac:spMkLst>
            <pc:docMk/>
            <pc:sldMk cId="1014902441" sldId="335"/>
            <ac:spMk id="4" creationId="{41971890-065E-4338-94E0-CE49379B797B}"/>
          </ac:spMkLst>
        </pc:spChg>
        <pc:picChg chg="mod">
          <ac:chgData name="David Williams (SOAC)" userId="d9705ef0-be3d-4927-aab1-9879255c8c5d" providerId="ADAL" clId="{589ABCEB-459B-4DB4-9102-E55316D66196}" dt="2021-01-31T15:59:35.858" v="1008" actId="1076"/>
          <ac:picMkLst>
            <pc:docMk/>
            <pc:sldMk cId="1014902441" sldId="335"/>
            <ac:picMk id="5" creationId="{B2993183-022E-4471-8DCC-55424A935279}"/>
          </ac:picMkLst>
        </pc:picChg>
      </pc:sldChg>
      <pc:sldChg chg="addSp delSp modSp add mod">
        <pc:chgData name="David Williams (SOAC)" userId="d9705ef0-be3d-4927-aab1-9879255c8c5d" providerId="ADAL" clId="{589ABCEB-459B-4DB4-9102-E55316D66196}" dt="2021-01-31T16:41:17.793" v="1662" actId="14100"/>
        <pc:sldMkLst>
          <pc:docMk/>
          <pc:sldMk cId="1373354265" sldId="336"/>
        </pc:sldMkLst>
        <pc:spChg chg="mod">
          <ac:chgData name="David Williams (SOAC)" userId="d9705ef0-be3d-4927-aab1-9879255c8c5d" providerId="ADAL" clId="{589ABCEB-459B-4DB4-9102-E55316D66196}" dt="2021-01-31T16:12:00.971" v="1269" actId="20577"/>
          <ac:spMkLst>
            <pc:docMk/>
            <pc:sldMk cId="1373354265" sldId="336"/>
            <ac:spMk id="3" creationId="{DCEB263E-DB1B-4BF3-AB36-E0DA3AAE283E}"/>
          </ac:spMkLst>
        </pc:spChg>
        <pc:picChg chg="add mod modCrop">
          <ac:chgData name="David Williams (SOAC)" userId="d9705ef0-be3d-4927-aab1-9879255c8c5d" providerId="ADAL" clId="{589ABCEB-459B-4DB4-9102-E55316D66196}" dt="2021-01-31T16:41:17.793" v="1662" actId="14100"/>
          <ac:picMkLst>
            <pc:docMk/>
            <pc:sldMk cId="1373354265" sldId="336"/>
            <ac:picMk id="4" creationId="{1EF5C493-7216-45E6-927A-E32DDE5FDFE6}"/>
          </ac:picMkLst>
        </pc:picChg>
        <pc:picChg chg="del">
          <ac:chgData name="David Williams (SOAC)" userId="d9705ef0-be3d-4927-aab1-9879255c8c5d" providerId="ADAL" clId="{589ABCEB-459B-4DB4-9102-E55316D66196}" dt="2021-01-31T16:03:52.077" v="1042" actId="478"/>
          <ac:picMkLst>
            <pc:docMk/>
            <pc:sldMk cId="1373354265" sldId="336"/>
            <ac:picMk id="5" creationId="{B8A8445F-B7C5-445B-AD11-489BC8CC0F1B}"/>
          </ac:picMkLst>
        </pc:picChg>
      </pc:sldChg>
      <pc:sldChg chg="modSp add mod">
        <pc:chgData name="David Williams (SOAC)" userId="d9705ef0-be3d-4927-aab1-9879255c8c5d" providerId="ADAL" clId="{589ABCEB-459B-4DB4-9102-E55316D66196}" dt="2021-01-31T16:40:54.857" v="1658" actId="14100"/>
        <pc:sldMkLst>
          <pc:docMk/>
          <pc:sldMk cId="3270336930" sldId="337"/>
        </pc:sldMkLst>
        <pc:spChg chg="mod">
          <ac:chgData name="David Williams (SOAC)" userId="d9705ef0-be3d-4927-aab1-9879255c8c5d" providerId="ADAL" clId="{589ABCEB-459B-4DB4-9102-E55316D66196}" dt="2021-01-31T16:40:35.607" v="1654" actId="1076"/>
          <ac:spMkLst>
            <pc:docMk/>
            <pc:sldMk cId="3270336930" sldId="337"/>
            <ac:spMk id="3" creationId="{DCEB263E-DB1B-4BF3-AB36-E0DA3AAE283E}"/>
          </ac:spMkLst>
        </pc:spChg>
        <pc:picChg chg="mod modCrop">
          <ac:chgData name="David Williams (SOAC)" userId="d9705ef0-be3d-4927-aab1-9879255c8c5d" providerId="ADAL" clId="{589ABCEB-459B-4DB4-9102-E55316D66196}" dt="2021-01-31T16:40:54.857" v="1658" actId="14100"/>
          <ac:picMkLst>
            <pc:docMk/>
            <pc:sldMk cId="3270336930" sldId="337"/>
            <ac:picMk id="4" creationId="{1EF5C493-7216-45E6-927A-E32DDE5FDFE6}"/>
          </ac:picMkLst>
        </pc:picChg>
      </pc:sldChg>
      <pc:sldChg chg="addSp delSp modSp add mod">
        <pc:chgData name="David Williams (SOAC)" userId="d9705ef0-be3d-4927-aab1-9879255c8c5d" providerId="ADAL" clId="{589ABCEB-459B-4DB4-9102-E55316D66196}" dt="2021-01-31T16:17:49.642" v="1466" actId="27636"/>
        <pc:sldMkLst>
          <pc:docMk/>
          <pc:sldMk cId="4200118058" sldId="338"/>
        </pc:sldMkLst>
        <pc:spChg chg="mod">
          <ac:chgData name="David Williams (SOAC)" userId="d9705ef0-be3d-4927-aab1-9879255c8c5d" providerId="ADAL" clId="{589ABCEB-459B-4DB4-9102-E55316D66196}" dt="2021-01-31T16:17:49.642" v="1466" actId="27636"/>
          <ac:spMkLst>
            <pc:docMk/>
            <pc:sldMk cId="4200118058" sldId="338"/>
            <ac:spMk id="3" creationId="{DCEB263E-DB1B-4BF3-AB36-E0DA3AAE283E}"/>
          </ac:spMkLst>
        </pc:spChg>
        <pc:spChg chg="add mod">
          <ac:chgData name="David Williams (SOAC)" userId="d9705ef0-be3d-4927-aab1-9879255c8c5d" providerId="ADAL" clId="{589ABCEB-459B-4DB4-9102-E55316D66196}" dt="2021-01-31T16:17:35.461" v="1463" actId="1076"/>
          <ac:spMkLst>
            <pc:docMk/>
            <pc:sldMk cId="4200118058" sldId="338"/>
            <ac:spMk id="5" creationId="{F778851E-B206-4235-931D-C27DF1E633F8}"/>
          </ac:spMkLst>
        </pc:spChg>
        <pc:picChg chg="del">
          <ac:chgData name="David Williams (SOAC)" userId="d9705ef0-be3d-4927-aab1-9879255c8c5d" providerId="ADAL" clId="{589ABCEB-459B-4DB4-9102-E55316D66196}" dt="2021-01-31T16:15:21.227" v="1403" actId="478"/>
          <ac:picMkLst>
            <pc:docMk/>
            <pc:sldMk cId="4200118058" sldId="338"/>
            <ac:picMk id="4" creationId="{1EF5C493-7216-45E6-927A-E32DDE5FDFE6}"/>
          </ac:picMkLst>
        </pc:picChg>
      </pc:sldChg>
      <pc:sldChg chg="delSp modSp add mod ord">
        <pc:chgData name="David Williams (SOAC)" userId="d9705ef0-be3d-4927-aab1-9879255c8c5d" providerId="ADAL" clId="{589ABCEB-459B-4DB4-9102-E55316D66196}" dt="2021-01-31T16:20:57.151" v="1504" actId="20577"/>
        <pc:sldMkLst>
          <pc:docMk/>
          <pc:sldMk cId="4048018658" sldId="339"/>
        </pc:sldMkLst>
        <pc:spChg chg="mod">
          <ac:chgData name="David Williams (SOAC)" userId="d9705ef0-be3d-4927-aab1-9879255c8c5d" providerId="ADAL" clId="{589ABCEB-459B-4DB4-9102-E55316D66196}" dt="2021-01-31T16:20:57.151" v="1504" actId="20577"/>
          <ac:spMkLst>
            <pc:docMk/>
            <pc:sldMk cId="4048018658" sldId="339"/>
            <ac:spMk id="3" creationId="{DCEB263E-DB1B-4BF3-AB36-E0DA3AAE283E}"/>
          </ac:spMkLst>
        </pc:spChg>
        <pc:spChg chg="del">
          <ac:chgData name="David Williams (SOAC)" userId="d9705ef0-be3d-4927-aab1-9879255c8c5d" providerId="ADAL" clId="{589ABCEB-459B-4DB4-9102-E55316D66196}" dt="2021-01-31T16:19:36.438" v="1471" actId="478"/>
          <ac:spMkLst>
            <pc:docMk/>
            <pc:sldMk cId="4048018658" sldId="339"/>
            <ac:spMk id="5" creationId="{F778851E-B206-4235-931D-C27DF1E633F8}"/>
          </ac:spMkLst>
        </pc:spChg>
      </pc:sldChg>
      <pc:sldChg chg="modSp add mod">
        <pc:chgData name="David Williams (SOAC)" userId="d9705ef0-be3d-4927-aab1-9879255c8c5d" providerId="ADAL" clId="{589ABCEB-459B-4DB4-9102-E55316D66196}" dt="2021-01-31T16:20:13.396" v="1480" actId="20577"/>
        <pc:sldMkLst>
          <pc:docMk/>
          <pc:sldMk cId="2590436290" sldId="340"/>
        </pc:sldMkLst>
        <pc:spChg chg="mod">
          <ac:chgData name="David Williams (SOAC)" userId="d9705ef0-be3d-4927-aab1-9879255c8c5d" providerId="ADAL" clId="{589ABCEB-459B-4DB4-9102-E55316D66196}" dt="2021-01-31T16:20:13.396" v="1480" actId="20577"/>
          <ac:spMkLst>
            <pc:docMk/>
            <pc:sldMk cId="2590436290" sldId="340"/>
            <ac:spMk id="3" creationId="{DCEB263E-DB1B-4BF3-AB36-E0DA3AAE283E}"/>
          </ac:spMkLst>
        </pc:spChg>
      </pc:sldChg>
      <pc:sldChg chg="addSp modSp add mod">
        <pc:chgData name="David Williams (SOAC)" userId="d9705ef0-be3d-4927-aab1-9879255c8c5d" providerId="ADAL" clId="{589ABCEB-459B-4DB4-9102-E55316D66196}" dt="2021-01-31T16:25:03.524" v="1518" actId="14100"/>
        <pc:sldMkLst>
          <pc:docMk/>
          <pc:sldMk cId="154070669" sldId="341"/>
        </pc:sldMkLst>
        <pc:spChg chg="mod">
          <ac:chgData name="David Williams (SOAC)" userId="d9705ef0-be3d-4927-aab1-9879255c8c5d" providerId="ADAL" clId="{589ABCEB-459B-4DB4-9102-E55316D66196}" dt="2021-01-31T16:24:23.046" v="1512" actId="14100"/>
          <ac:spMkLst>
            <pc:docMk/>
            <pc:sldMk cId="154070669" sldId="341"/>
            <ac:spMk id="3" creationId="{DCEB263E-DB1B-4BF3-AB36-E0DA3AAE283E}"/>
          </ac:spMkLst>
        </pc:spChg>
        <pc:picChg chg="add mod">
          <ac:chgData name="David Williams (SOAC)" userId="d9705ef0-be3d-4927-aab1-9879255c8c5d" providerId="ADAL" clId="{589ABCEB-459B-4DB4-9102-E55316D66196}" dt="2021-01-31T16:25:03.524" v="1518" actId="14100"/>
          <ac:picMkLst>
            <pc:docMk/>
            <pc:sldMk cId="154070669" sldId="341"/>
            <ac:picMk id="5" creationId="{DC0D7234-9EA3-4778-993B-3D49D1B614AE}"/>
          </ac:picMkLst>
        </pc:picChg>
      </pc:sldChg>
      <pc:sldChg chg="modSp add del mod">
        <pc:chgData name="David Williams (SOAC)" userId="d9705ef0-be3d-4927-aab1-9879255c8c5d" providerId="ADAL" clId="{589ABCEB-459B-4DB4-9102-E55316D66196}" dt="2021-01-31T16:39:22.097" v="1650" actId="2696"/>
        <pc:sldMkLst>
          <pc:docMk/>
          <pc:sldMk cId="3918953735" sldId="342"/>
        </pc:sldMkLst>
        <pc:spChg chg="mod">
          <ac:chgData name="David Williams (SOAC)" userId="d9705ef0-be3d-4927-aab1-9879255c8c5d" providerId="ADAL" clId="{589ABCEB-459B-4DB4-9102-E55316D66196}" dt="2021-01-31T16:27:48.101" v="1546" actId="6549"/>
          <ac:spMkLst>
            <pc:docMk/>
            <pc:sldMk cId="3918953735" sldId="342"/>
            <ac:spMk id="3" creationId="{DCEB263E-DB1B-4BF3-AB36-E0DA3AAE283E}"/>
          </ac:spMkLst>
        </pc:spChg>
      </pc:sldChg>
      <pc:sldChg chg="addSp delSp modSp add mod">
        <pc:chgData name="David Williams (SOAC)" userId="d9705ef0-be3d-4927-aab1-9879255c8c5d" providerId="ADAL" clId="{589ABCEB-459B-4DB4-9102-E55316D66196}" dt="2021-02-02T16:51:01.127" v="3494" actId="27636"/>
        <pc:sldMkLst>
          <pc:docMk/>
          <pc:sldMk cId="1488454705" sldId="343"/>
        </pc:sldMkLst>
        <pc:spChg chg="mod">
          <ac:chgData name="David Williams (SOAC)" userId="d9705ef0-be3d-4927-aab1-9879255c8c5d" providerId="ADAL" clId="{589ABCEB-459B-4DB4-9102-E55316D66196}" dt="2021-02-02T16:51:01.127" v="3494" actId="27636"/>
          <ac:spMkLst>
            <pc:docMk/>
            <pc:sldMk cId="1488454705" sldId="343"/>
            <ac:spMk id="3" creationId="{DCEB263E-DB1B-4BF3-AB36-E0DA3AAE283E}"/>
          </ac:spMkLst>
        </pc:spChg>
        <pc:grpChg chg="add mod">
          <ac:chgData name="David Williams (SOAC)" userId="d9705ef0-be3d-4927-aab1-9879255c8c5d" providerId="ADAL" clId="{589ABCEB-459B-4DB4-9102-E55316D66196}" dt="2021-01-31T16:35:03.727" v="1622" actId="164"/>
          <ac:grpSpMkLst>
            <pc:docMk/>
            <pc:sldMk cId="1488454705" sldId="343"/>
            <ac:grpSpMk id="9" creationId="{A253F547-14A1-4DBD-A2D4-6204E037F24C}"/>
          </ac:grpSpMkLst>
        </pc:grpChg>
        <pc:picChg chg="del">
          <ac:chgData name="David Williams (SOAC)" userId="d9705ef0-be3d-4927-aab1-9879255c8c5d" providerId="ADAL" clId="{589ABCEB-459B-4DB4-9102-E55316D66196}" dt="2021-01-31T16:32:23.686" v="1595" actId="478"/>
          <ac:picMkLst>
            <pc:docMk/>
            <pc:sldMk cId="1488454705" sldId="343"/>
            <ac:picMk id="5" creationId="{DC0D7234-9EA3-4778-993B-3D49D1B614AE}"/>
          </ac:picMkLst>
        </pc:picChg>
        <pc:picChg chg="add mod">
          <ac:chgData name="David Williams (SOAC)" userId="d9705ef0-be3d-4927-aab1-9879255c8c5d" providerId="ADAL" clId="{589ABCEB-459B-4DB4-9102-E55316D66196}" dt="2021-01-31T16:35:03.727" v="1622" actId="164"/>
          <ac:picMkLst>
            <pc:docMk/>
            <pc:sldMk cId="1488454705" sldId="343"/>
            <ac:picMk id="6" creationId="{FCB679BB-E4F3-4B93-A089-E5830682C83C}"/>
          </ac:picMkLst>
        </pc:picChg>
        <pc:picChg chg="add mod">
          <ac:chgData name="David Williams (SOAC)" userId="d9705ef0-be3d-4927-aab1-9879255c8c5d" providerId="ADAL" clId="{589ABCEB-459B-4DB4-9102-E55316D66196}" dt="2021-01-31T16:35:03.727" v="1622" actId="164"/>
          <ac:picMkLst>
            <pc:docMk/>
            <pc:sldMk cId="1488454705" sldId="343"/>
            <ac:picMk id="8" creationId="{5A4DB5EA-4914-4852-92A1-138D54772739}"/>
          </ac:picMkLst>
        </pc:picChg>
      </pc:sldChg>
      <pc:sldChg chg="addSp delSp modSp add mod ord">
        <pc:chgData name="David Williams (SOAC)" userId="d9705ef0-be3d-4927-aab1-9879255c8c5d" providerId="ADAL" clId="{589ABCEB-459B-4DB4-9102-E55316D66196}" dt="2021-01-31T16:39:58.541" v="1653" actId="14100"/>
        <pc:sldMkLst>
          <pc:docMk/>
          <pc:sldMk cId="974355730" sldId="344"/>
        </pc:sldMkLst>
        <pc:spChg chg="mod">
          <ac:chgData name="David Williams (SOAC)" userId="d9705ef0-be3d-4927-aab1-9879255c8c5d" providerId="ADAL" clId="{589ABCEB-459B-4DB4-9102-E55316D66196}" dt="2021-01-31T16:39:48.478" v="1651" actId="1076"/>
          <ac:spMkLst>
            <pc:docMk/>
            <pc:sldMk cId="974355730" sldId="344"/>
            <ac:spMk id="3" creationId="{DCEB263E-DB1B-4BF3-AB36-E0DA3AAE283E}"/>
          </ac:spMkLst>
        </pc:spChg>
        <pc:picChg chg="add mod">
          <ac:chgData name="David Williams (SOAC)" userId="d9705ef0-be3d-4927-aab1-9879255c8c5d" providerId="ADAL" clId="{589ABCEB-459B-4DB4-9102-E55316D66196}" dt="2021-01-31T16:39:58.541" v="1653" actId="14100"/>
          <ac:picMkLst>
            <pc:docMk/>
            <pc:sldMk cId="974355730" sldId="344"/>
            <ac:picMk id="4" creationId="{33F468B1-1C0F-4CCE-91A4-31ED5A95166F}"/>
          </ac:picMkLst>
        </pc:picChg>
        <pc:picChg chg="del">
          <ac:chgData name="David Williams (SOAC)" userId="d9705ef0-be3d-4927-aab1-9879255c8c5d" providerId="ADAL" clId="{589ABCEB-459B-4DB4-9102-E55316D66196}" dt="2021-01-31T16:29:48.284" v="1564" actId="478"/>
          <ac:picMkLst>
            <pc:docMk/>
            <pc:sldMk cId="974355730" sldId="344"/>
            <ac:picMk id="5" creationId="{DC0D7234-9EA3-4778-993B-3D49D1B614AE}"/>
          </ac:picMkLst>
        </pc:picChg>
      </pc:sldChg>
      <pc:sldChg chg="addSp delSp modSp add mod">
        <pc:chgData name="David Williams (SOAC)" userId="d9705ef0-be3d-4927-aab1-9879255c8c5d" providerId="ADAL" clId="{589ABCEB-459B-4DB4-9102-E55316D66196}" dt="2021-01-31T16:38:52.093" v="1649" actId="14100"/>
        <pc:sldMkLst>
          <pc:docMk/>
          <pc:sldMk cId="3610248243" sldId="345"/>
        </pc:sldMkLst>
        <pc:spChg chg="mod">
          <ac:chgData name="David Williams (SOAC)" userId="d9705ef0-be3d-4927-aab1-9879255c8c5d" providerId="ADAL" clId="{589ABCEB-459B-4DB4-9102-E55316D66196}" dt="2021-01-31T16:38:10.951" v="1641" actId="1076"/>
          <ac:spMkLst>
            <pc:docMk/>
            <pc:sldMk cId="3610248243" sldId="345"/>
            <ac:spMk id="3" creationId="{DCEB263E-DB1B-4BF3-AB36-E0DA3AAE283E}"/>
          </ac:spMkLst>
        </pc:spChg>
        <pc:grpChg chg="del">
          <ac:chgData name="David Williams (SOAC)" userId="d9705ef0-be3d-4927-aab1-9879255c8c5d" providerId="ADAL" clId="{589ABCEB-459B-4DB4-9102-E55316D66196}" dt="2021-01-31T16:37:16.912" v="1628" actId="478"/>
          <ac:grpSpMkLst>
            <pc:docMk/>
            <pc:sldMk cId="3610248243" sldId="345"/>
            <ac:grpSpMk id="9" creationId="{A253F547-14A1-4DBD-A2D4-6204E037F24C}"/>
          </ac:grpSpMkLst>
        </pc:grpChg>
        <pc:picChg chg="add del mod">
          <ac:chgData name="David Williams (SOAC)" userId="d9705ef0-be3d-4927-aab1-9879255c8c5d" providerId="ADAL" clId="{589ABCEB-459B-4DB4-9102-E55316D66196}" dt="2021-01-31T16:38:40.869" v="1646" actId="478"/>
          <ac:picMkLst>
            <pc:docMk/>
            <pc:sldMk cId="3610248243" sldId="345"/>
            <ac:picMk id="4" creationId="{D6F7A87A-FA87-4382-B6EA-183BDF4F0A3C}"/>
          </ac:picMkLst>
        </pc:picChg>
        <pc:picChg chg="add mod">
          <ac:chgData name="David Williams (SOAC)" userId="d9705ef0-be3d-4927-aab1-9879255c8c5d" providerId="ADAL" clId="{589ABCEB-459B-4DB4-9102-E55316D66196}" dt="2021-01-31T16:38:52.093" v="1649" actId="14100"/>
          <ac:picMkLst>
            <pc:docMk/>
            <pc:sldMk cId="3610248243" sldId="345"/>
            <ac:picMk id="2050" creationId="{A8ACD986-A96C-4F5D-84B2-91D442D9F75C}"/>
          </ac:picMkLst>
        </pc:picChg>
      </pc:sldChg>
      <pc:sldChg chg="delSp modSp add mod">
        <pc:chgData name="David Williams (SOAC)" userId="d9705ef0-be3d-4927-aab1-9879255c8c5d" providerId="ADAL" clId="{589ABCEB-459B-4DB4-9102-E55316D66196}" dt="2021-02-02T16:52:11.232" v="3505" actId="122"/>
        <pc:sldMkLst>
          <pc:docMk/>
          <pc:sldMk cId="3994285568" sldId="346"/>
        </pc:sldMkLst>
        <pc:spChg chg="mod">
          <ac:chgData name="David Williams (SOAC)" userId="d9705ef0-be3d-4927-aab1-9879255c8c5d" providerId="ADAL" clId="{589ABCEB-459B-4DB4-9102-E55316D66196}" dt="2021-02-02T16:52:11.232" v="3505" actId="122"/>
          <ac:spMkLst>
            <pc:docMk/>
            <pc:sldMk cId="3994285568" sldId="346"/>
            <ac:spMk id="3" creationId="{DCEB263E-DB1B-4BF3-AB36-E0DA3AAE283E}"/>
          </ac:spMkLst>
        </pc:spChg>
        <pc:picChg chg="del">
          <ac:chgData name="David Williams (SOAC)" userId="d9705ef0-be3d-4927-aab1-9879255c8c5d" providerId="ADAL" clId="{589ABCEB-459B-4DB4-9102-E55316D66196}" dt="2021-02-02T16:51:42.642" v="3495" actId="478"/>
          <ac:picMkLst>
            <pc:docMk/>
            <pc:sldMk cId="3994285568" sldId="346"/>
            <ac:picMk id="2050" creationId="{A8ACD986-A96C-4F5D-84B2-91D442D9F75C}"/>
          </ac:picMkLst>
        </pc:picChg>
      </pc:sldChg>
      <pc:sldChg chg="addSp delSp modSp add mod">
        <pc:chgData name="David Williams (SOAC)" userId="d9705ef0-be3d-4927-aab1-9879255c8c5d" providerId="ADAL" clId="{589ABCEB-459B-4DB4-9102-E55316D66196}" dt="2021-01-31T17:35:43.757" v="1711" actId="14100"/>
        <pc:sldMkLst>
          <pc:docMk/>
          <pc:sldMk cId="3597474685" sldId="347"/>
        </pc:sldMkLst>
        <pc:spChg chg="del">
          <ac:chgData name="David Williams (SOAC)" userId="d9705ef0-be3d-4927-aab1-9879255c8c5d" providerId="ADAL" clId="{589ABCEB-459B-4DB4-9102-E55316D66196}" dt="2021-01-31T17:35:25.198" v="1706" actId="478"/>
          <ac:spMkLst>
            <pc:docMk/>
            <pc:sldMk cId="3597474685" sldId="347"/>
            <ac:spMk id="3" creationId="{DCEB263E-DB1B-4BF3-AB36-E0DA3AAE283E}"/>
          </ac:spMkLst>
        </pc:spChg>
        <pc:spChg chg="add del mod">
          <ac:chgData name="David Williams (SOAC)" userId="d9705ef0-be3d-4927-aab1-9879255c8c5d" providerId="ADAL" clId="{589ABCEB-459B-4DB4-9102-E55316D66196}" dt="2021-01-31T17:35:27.821" v="1707"/>
          <ac:spMkLst>
            <pc:docMk/>
            <pc:sldMk cId="3597474685" sldId="347"/>
            <ac:spMk id="5" creationId="{6C146C2B-0A84-4727-87AE-981D61362F76}"/>
          </ac:spMkLst>
        </pc:spChg>
        <pc:picChg chg="add mod">
          <ac:chgData name="David Williams (SOAC)" userId="d9705ef0-be3d-4927-aab1-9879255c8c5d" providerId="ADAL" clId="{589ABCEB-459B-4DB4-9102-E55316D66196}" dt="2021-01-31T17:35:43.757" v="1711" actId="14100"/>
          <ac:picMkLst>
            <pc:docMk/>
            <pc:sldMk cId="3597474685" sldId="347"/>
            <ac:picMk id="6" creationId="{7F9793EF-7D78-4710-8462-E68DABDA12F5}"/>
          </ac:picMkLst>
        </pc:picChg>
        <pc:picChg chg="del">
          <ac:chgData name="David Williams (SOAC)" userId="d9705ef0-be3d-4927-aab1-9879255c8c5d" providerId="ADAL" clId="{589ABCEB-459B-4DB4-9102-E55316D66196}" dt="2021-01-31T17:35:23.311" v="1705" actId="478"/>
          <ac:picMkLst>
            <pc:docMk/>
            <pc:sldMk cId="3597474685" sldId="347"/>
            <ac:picMk id="2050" creationId="{A8ACD986-A96C-4F5D-84B2-91D442D9F75C}"/>
          </ac:picMkLst>
        </pc:picChg>
      </pc:sldChg>
      <pc:sldChg chg="addSp delSp modSp add mod">
        <pc:chgData name="David Williams (SOAC)" userId="d9705ef0-be3d-4927-aab1-9879255c8c5d" providerId="ADAL" clId="{589ABCEB-459B-4DB4-9102-E55316D66196}" dt="2021-01-31T17:39:59.781" v="1746" actId="14100"/>
        <pc:sldMkLst>
          <pc:docMk/>
          <pc:sldMk cId="3451531536" sldId="348"/>
        </pc:sldMkLst>
        <pc:spChg chg="mod">
          <ac:chgData name="David Williams (SOAC)" userId="d9705ef0-be3d-4927-aab1-9879255c8c5d" providerId="ADAL" clId="{589ABCEB-459B-4DB4-9102-E55316D66196}" dt="2021-01-31T17:39:55.615" v="1745" actId="14100"/>
          <ac:spMkLst>
            <pc:docMk/>
            <pc:sldMk cId="3451531536" sldId="348"/>
            <ac:spMk id="3" creationId="{DCEB263E-DB1B-4BF3-AB36-E0DA3AAE283E}"/>
          </ac:spMkLst>
        </pc:spChg>
        <pc:graphicFrameChg chg="add del mod modGraphic">
          <ac:chgData name="David Williams (SOAC)" userId="d9705ef0-be3d-4927-aab1-9879255c8c5d" providerId="ADAL" clId="{589ABCEB-459B-4DB4-9102-E55316D66196}" dt="2021-01-31T17:39:16.188" v="1729" actId="478"/>
          <ac:graphicFrameMkLst>
            <pc:docMk/>
            <pc:sldMk cId="3451531536" sldId="348"/>
            <ac:graphicFrameMk id="5" creationId="{092AC8E5-7887-4B58-9F02-150C3B80148B}"/>
          </ac:graphicFrameMkLst>
        </pc:graphicFrameChg>
        <pc:picChg chg="del">
          <ac:chgData name="David Williams (SOAC)" userId="d9705ef0-be3d-4927-aab1-9879255c8c5d" providerId="ADAL" clId="{589ABCEB-459B-4DB4-9102-E55316D66196}" dt="2021-01-31T17:38:03.538" v="1718" actId="478"/>
          <ac:picMkLst>
            <pc:docMk/>
            <pc:sldMk cId="3451531536" sldId="348"/>
            <ac:picMk id="4" creationId="{1EF5C493-7216-45E6-927A-E32DDE5FDFE6}"/>
          </ac:picMkLst>
        </pc:picChg>
        <pc:picChg chg="add mod">
          <ac:chgData name="David Williams (SOAC)" userId="d9705ef0-be3d-4927-aab1-9879255c8c5d" providerId="ADAL" clId="{589ABCEB-459B-4DB4-9102-E55316D66196}" dt="2021-01-31T17:39:59.781" v="1746" actId="14100"/>
          <ac:picMkLst>
            <pc:docMk/>
            <pc:sldMk cId="3451531536" sldId="348"/>
            <ac:picMk id="6" creationId="{C8E9D550-74C8-42B0-A4A7-6514A569CE70}"/>
          </ac:picMkLst>
        </pc:picChg>
      </pc:sldChg>
      <pc:sldChg chg="modSp add mod">
        <pc:chgData name="David Williams (SOAC)" userId="d9705ef0-be3d-4927-aab1-9879255c8c5d" providerId="ADAL" clId="{589ABCEB-459B-4DB4-9102-E55316D66196}" dt="2021-01-31T17:42:10.236" v="1771" actId="207"/>
        <pc:sldMkLst>
          <pc:docMk/>
          <pc:sldMk cId="1085278775" sldId="349"/>
        </pc:sldMkLst>
        <pc:spChg chg="mod">
          <ac:chgData name="David Williams (SOAC)" userId="d9705ef0-be3d-4927-aab1-9879255c8c5d" providerId="ADAL" clId="{589ABCEB-459B-4DB4-9102-E55316D66196}" dt="2021-01-31T17:40:26.672" v="1756" actId="12"/>
          <ac:spMkLst>
            <pc:docMk/>
            <pc:sldMk cId="1085278775" sldId="349"/>
            <ac:spMk id="3" creationId="{DCEB263E-DB1B-4BF3-AB36-E0DA3AAE283E}"/>
          </ac:spMkLst>
        </pc:spChg>
        <pc:graphicFrameChg chg="mod modGraphic">
          <ac:chgData name="David Williams (SOAC)" userId="d9705ef0-be3d-4927-aab1-9879255c8c5d" providerId="ADAL" clId="{589ABCEB-459B-4DB4-9102-E55316D66196}" dt="2021-01-31T17:42:10.236" v="1771" actId="207"/>
          <ac:graphicFrameMkLst>
            <pc:docMk/>
            <pc:sldMk cId="1085278775" sldId="349"/>
            <ac:graphicFrameMk id="5" creationId="{092AC8E5-7887-4B58-9F02-150C3B80148B}"/>
          </ac:graphicFrameMkLst>
        </pc:graphicFrameChg>
      </pc:sldChg>
      <pc:sldChg chg="addSp modSp add mod">
        <pc:chgData name="David Williams (SOAC)" userId="d9705ef0-be3d-4927-aab1-9879255c8c5d" providerId="ADAL" clId="{589ABCEB-459B-4DB4-9102-E55316D66196}" dt="2021-01-31T17:50:29.470" v="1808" actId="14100"/>
        <pc:sldMkLst>
          <pc:docMk/>
          <pc:sldMk cId="2803799441" sldId="350"/>
        </pc:sldMkLst>
        <pc:spChg chg="mod">
          <ac:chgData name="David Williams (SOAC)" userId="d9705ef0-be3d-4927-aab1-9879255c8c5d" providerId="ADAL" clId="{589ABCEB-459B-4DB4-9102-E55316D66196}" dt="2021-01-31T17:50:11.552" v="1803" actId="20577"/>
          <ac:spMkLst>
            <pc:docMk/>
            <pc:sldMk cId="2803799441" sldId="350"/>
            <ac:spMk id="3" creationId="{DCEB263E-DB1B-4BF3-AB36-E0DA3AAE283E}"/>
          </ac:spMkLst>
        </pc:spChg>
        <pc:picChg chg="add mod">
          <ac:chgData name="David Williams (SOAC)" userId="d9705ef0-be3d-4927-aab1-9879255c8c5d" providerId="ADAL" clId="{589ABCEB-459B-4DB4-9102-E55316D66196}" dt="2021-01-31T17:50:29.470" v="1808" actId="14100"/>
          <ac:picMkLst>
            <pc:docMk/>
            <pc:sldMk cId="2803799441" sldId="350"/>
            <ac:picMk id="4" creationId="{A612E103-50D9-4791-A215-6D029D21D337}"/>
          </ac:picMkLst>
        </pc:picChg>
      </pc:sldChg>
      <pc:sldChg chg="addSp modSp add mod">
        <pc:chgData name="David Williams (SOAC)" userId="d9705ef0-be3d-4927-aab1-9879255c8c5d" providerId="ADAL" clId="{589ABCEB-459B-4DB4-9102-E55316D66196}" dt="2021-01-31T17:57:29.801" v="1915" actId="14100"/>
        <pc:sldMkLst>
          <pc:docMk/>
          <pc:sldMk cId="4116819402" sldId="351"/>
        </pc:sldMkLst>
        <pc:spChg chg="mod">
          <ac:chgData name="David Williams (SOAC)" userId="d9705ef0-be3d-4927-aab1-9879255c8c5d" providerId="ADAL" clId="{589ABCEB-459B-4DB4-9102-E55316D66196}" dt="2021-01-31T17:57:01.662" v="1911" actId="20577"/>
          <ac:spMkLst>
            <pc:docMk/>
            <pc:sldMk cId="4116819402" sldId="351"/>
            <ac:spMk id="3" creationId="{DCEB263E-DB1B-4BF3-AB36-E0DA3AAE283E}"/>
          </ac:spMkLst>
        </pc:spChg>
        <pc:picChg chg="add mod">
          <ac:chgData name="David Williams (SOAC)" userId="d9705ef0-be3d-4927-aab1-9879255c8c5d" providerId="ADAL" clId="{589ABCEB-459B-4DB4-9102-E55316D66196}" dt="2021-01-31T17:57:29.801" v="1915" actId="14100"/>
          <ac:picMkLst>
            <pc:docMk/>
            <pc:sldMk cId="4116819402" sldId="351"/>
            <ac:picMk id="4" creationId="{AF021568-D7BD-4C58-A526-E4FB01FB4C24}"/>
          </ac:picMkLst>
        </pc:picChg>
      </pc:sldChg>
      <pc:sldChg chg="addSp delSp modSp add mod">
        <pc:chgData name="David Williams (SOAC)" userId="d9705ef0-be3d-4927-aab1-9879255c8c5d" providerId="ADAL" clId="{589ABCEB-459B-4DB4-9102-E55316D66196}" dt="2021-01-31T17:55:54.049" v="1846" actId="14100"/>
        <pc:sldMkLst>
          <pc:docMk/>
          <pc:sldMk cId="2342414330" sldId="352"/>
        </pc:sldMkLst>
        <pc:spChg chg="mod">
          <ac:chgData name="David Williams (SOAC)" userId="d9705ef0-be3d-4927-aab1-9879255c8c5d" providerId="ADAL" clId="{589ABCEB-459B-4DB4-9102-E55316D66196}" dt="2021-01-31T17:51:44.782" v="1828" actId="1076"/>
          <ac:spMkLst>
            <pc:docMk/>
            <pc:sldMk cId="2342414330" sldId="352"/>
            <ac:spMk id="3" creationId="{DCEB263E-DB1B-4BF3-AB36-E0DA3AAE283E}"/>
          </ac:spMkLst>
        </pc:spChg>
        <pc:picChg chg="add del mod">
          <ac:chgData name="David Williams (SOAC)" userId="d9705ef0-be3d-4927-aab1-9879255c8c5d" providerId="ADAL" clId="{589ABCEB-459B-4DB4-9102-E55316D66196}" dt="2021-01-31T17:52:44.534" v="1835" actId="478"/>
          <ac:picMkLst>
            <pc:docMk/>
            <pc:sldMk cId="2342414330" sldId="352"/>
            <ac:picMk id="4" creationId="{DE85FFF9-33DE-4680-A618-418CF0427D1A}"/>
          </ac:picMkLst>
        </pc:picChg>
        <pc:picChg chg="add del mod">
          <ac:chgData name="David Williams (SOAC)" userId="d9705ef0-be3d-4927-aab1-9879255c8c5d" providerId="ADAL" clId="{589ABCEB-459B-4DB4-9102-E55316D66196}" dt="2021-01-31T17:53:31.956" v="1841" actId="478"/>
          <ac:picMkLst>
            <pc:docMk/>
            <pc:sldMk cId="2342414330" sldId="352"/>
            <ac:picMk id="6" creationId="{7C40995F-1CBB-4A78-B9B8-91C02E1E9E00}"/>
          </ac:picMkLst>
        </pc:picChg>
        <pc:picChg chg="add mod">
          <ac:chgData name="David Williams (SOAC)" userId="d9705ef0-be3d-4927-aab1-9879255c8c5d" providerId="ADAL" clId="{589ABCEB-459B-4DB4-9102-E55316D66196}" dt="2021-01-31T17:55:54.049" v="1846" actId="14100"/>
          <ac:picMkLst>
            <pc:docMk/>
            <pc:sldMk cId="2342414330" sldId="352"/>
            <ac:picMk id="8" creationId="{F04FC2CE-BF61-4BE4-AFB0-4F76B43A33C1}"/>
          </ac:picMkLst>
        </pc:picChg>
      </pc:sldChg>
      <pc:sldChg chg="addSp delSp modSp add mod">
        <pc:chgData name="David Williams (SOAC)" userId="d9705ef0-be3d-4927-aab1-9879255c8c5d" providerId="ADAL" clId="{589ABCEB-459B-4DB4-9102-E55316D66196}" dt="2021-01-31T18:01:01.562" v="1961" actId="1076"/>
        <pc:sldMkLst>
          <pc:docMk/>
          <pc:sldMk cId="1574391638" sldId="353"/>
        </pc:sldMkLst>
        <pc:spChg chg="mod">
          <ac:chgData name="David Williams (SOAC)" userId="d9705ef0-be3d-4927-aab1-9879255c8c5d" providerId="ADAL" clId="{589ABCEB-459B-4DB4-9102-E55316D66196}" dt="2021-01-31T17:49:41.680" v="1800" actId="20577"/>
          <ac:spMkLst>
            <pc:docMk/>
            <pc:sldMk cId="1574391638" sldId="353"/>
            <ac:spMk id="3" creationId="{DCEB263E-DB1B-4BF3-AB36-E0DA3AAE283E}"/>
          </ac:spMkLst>
        </pc:spChg>
        <pc:picChg chg="del mod">
          <ac:chgData name="David Williams (SOAC)" userId="d9705ef0-be3d-4927-aab1-9879255c8c5d" providerId="ADAL" clId="{589ABCEB-459B-4DB4-9102-E55316D66196}" dt="2021-01-31T18:00:58.520" v="1960" actId="478"/>
          <ac:picMkLst>
            <pc:docMk/>
            <pc:sldMk cId="1574391638" sldId="353"/>
            <ac:picMk id="4" creationId="{4EA7BBAA-1F5D-4F6C-9D6B-C74DA62A4A77}"/>
          </ac:picMkLst>
        </pc:picChg>
        <pc:picChg chg="add mod">
          <ac:chgData name="David Williams (SOAC)" userId="d9705ef0-be3d-4927-aab1-9879255c8c5d" providerId="ADAL" clId="{589ABCEB-459B-4DB4-9102-E55316D66196}" dt="2021-01-31T18:01:01.562" v="1961" actId="1076"/>
          <ac:picMkLst>
            <pc:docMk/>
            <pc:sldMk cId="1574391638" sldId="353"/>
            <ac:picMk id="5" creationId="{19DDC9F9-0606-41BF-A076-62EE031A3752}"/>
          </ac:picMkLst>
        </pc:picChg>
      </pc:sldChg>
      <pc:sldChg chg="addSp delSp modSp add mod">
        <pc:chgData name="David Williams (SOAC)" userId="d9705ef0-be3d-4927-aab1-9879255c8c5d" providerId="ADAL" clId="{589ABCEB-459B-4DB4-9102-E55316D66196}" dt="2021-01-31T18:01:17.843" v="1967" actId="1076"/>
        <pc:sldMkLst>
          <pc:docMk/>
          <pc:sldMk cId="3272832263" sldId="354"/>
        </pc:sldMkLst>
        <pc:spChg chg="mod">
          <ac:chgData name="David Williams (SOAC)" userId="d9705ef0-be3d-4927-aab1-9879255c8c5d" providerId="ADAL" clId="{589ABCEB-459B-4DB4-9102-E55316D66196}" dt="2021-01-31T17:59:29.935" v="1950" actId="27636"/>
          <ac:spMkLst>
            <pc:docMk/>
            <pc:sldMk cId="3272832263" sldId="354"/>
            <ac:spMk id="3" creationId="{DCEB263E-DB1B-4BF3-AB36-E0DA3AAE283E}"/>
          </ac:spMkLst>
        </pc:spChg>
        <pc:picChg chg="del">
          <ac:chgData name="David Williams (SOAC)" userId="d9705ef0-be3d-4927-aab1-9879255c8c5d" providerId="ADAL" clId="{589ABCEB-459B-4DB4-9102-E55316D66196}" dt="2021-01-31T18:01:12.067" v="1965" actId="478"/>
          <ac:picMkLst>
            <pc:docMk/>
            <pc:sldMk cId="3272832263" sldId="354"/>
            <ac:picMk id="4" creationId="{4EA7BBAA-1F5D-4F6C-9D6B-C74DA62A4A77}"/>
          </ac:picMkLst>
        </pc:picChg>
        <pc:picChg chg="add mod">
          <ac:chgData name="David Williams (SOAC)" userId="d9705ef0-be3d-4927-aab1-9879255c8c5d" providerId="ADAL" clId="{589ABCEB-459B-4DB4-9102-E55316D66196}" dt="2021-01-31T18:01:17.843" v="1967" actId="1076"/>
          <ac:picMkLst>
            <pc:docMk/>
            <pc:sldMk cId="3272832263" sldId="354"/>
            <ac:picMk id="5" creationId="{F88F0633-E444-47DE-8217-F2A2114B939C}"/>
          </ac:picMkLst>
        </pc:picChg>
      </pc:sldChg>
      <pc:sldChg chg="addSp delSp modSp add mod ord">
        <pc:chgData name="David Williams (SOAC)" userId="d9705ef0-be3d-4927-aab1-9879255c8c5d" providerId="ADAL" clId="{589ABCEB-459B-4DB4-9102-E55316D66196}" dt="2021-01-31T18:01:09.424" v="1964" actId="1076"/>
        <pc:sldMkLst>
          <pc:docMk/>
          <pc:sldMk cId="2274513344" sldId="355"/>
        </pc:sldMkLst>
        <pc:spChg chg="mod">
          <ac:chgData name="David Williams (SOAC)" userId="d9705ef0-be3d-4927-aab1-9879255c8c5d" providerId="ADAL" clId="{589ABCEB-459B-4DB4-9102-E55316D66196}" dt="2021-01-31T17:58:52" v="1933" actId="27636"/>
          <ac:spMkLst>
            <pc:docMk/>
            <pc:sldMk cId="2274513344" sldId="355"/>
            <ac:spMk id="3" creationId="{DCEB263E-DB1B-4BF3-AB36-E0DA3AAE283E}"/>
          </ac:spMkLst>
        </pc:spChg>
        <pc:picChg chg="del">
          <ac:chgData name="David Williams (SOAC)" userId="d9705ef0-be3d-4927-aab1-9879255c8c5d" providerId="ADAL" clId="{589ABCEB-459B-4DB4-9102-E55316D66196}" dt="2021-01-31T18:01:05.270" v="1962" actId="478"/>
          <ac:picMkLst>
            <pc:docMk/>
            <pc:sldMk cId="2274513344" sldId="355"/>
            <ac:picMk id="4" creationId="{4EA7BBAA-1F5D-4F6C-9D6B-C74DA62A4A77}"/>
          </ac:picMkLst>
        </pc:picChg>
        <pc:picChg chg="add mod">
          <ac:chgData name="David Williams (SOAC)" userId="d9705ef0-be3d-4927-aab1-9879255c8c5d" providerId="ADAL" clId="{589ABCEB-459B-4DB4-9102-E55316D66196}" dt="2021-01-31T18:01:09.424" v="1964" actId="1076"/>
          <ac:picMkLst>
            <pc:docMk/>
            <pc:sldMk cId="2274513344" sldId="355"/>
            <ac:picMk id="5" creationId="{CA12A41C-EB46-4858-B108-E2BE4EBB2DD0}"/>
          </ac:picMkLst>
        </pc:picChg>
      </pc:sldChg>
      <pc:sldChg chg="addSp delSp modSp add mod">
        <pc:chgData name="David Williams (SOAC)" userId="d9705ef0-be3d-4927-aab1-9879255c8c5d" providerId="ADAL" clId="{589ABCEB-459B-4DB4-9102-E55316D66196}" dt="2021-01-31T18:05:35.839" v="2011" actId="14100"/>
        <pc:sldMkLst>
          <pc:docMk/>
          <pc:sldMk cId="2333502597" sldId="356"/>
        </pc:sldMkLst>
        <pc:spChg chg="mod">
          <ac:chgData name="David Williams (SOAC)" userId="d9705ef0-be3d-4927-aab1-9879255c8c5d" providerId="ADAL" clId="{589ABCEB-459B-4DB4-9102-E55316D66196}" dt="2021-01-31T18:04:28.518" v="2001" actId="27636"/>
          <ac:spMkLst>
            <pc:docMk/>
            <pc:sldMk cId="2333502597" sldId="356"/>
            <ac:spMk id="3" creationId="{DCEB263E-DB1B-4BF3-AB36-E0DA3AAE283E}"/>
          </ac:spMkLst>
        </pc:spChg>
        <pc:picChg chg="del">
          <ac:chgData name="David Williams (SOAC)" userId="d9705ef0-be3d-4927-aab1-9879255c8c5d" providerId="ADAL" clId="{589ABCEB-459B-4DB4-9102-E55316D66196}" dt="2021-01-31T18:03:47.491" v="1989" actId="478"/>
          <ac:picMkLst>
            <pc:docMk/>
            <pc:sldMk cId="2333502597" sldId="356"/>
            <ac:picMk id="4" creationId="{AF021568-D7BD-4C58-A526-E4FB01FB4C24}"/>
          </ac:picMkLst>
        </pc:picChg>
        <pc:picChg chg="add mod">
          <ac:chgData name="David Williams (SOAC)" userId="d9705ef0-be3d-4927-aab1-9879255c8c5d" providerId="ADAL" clId="{589ABCEB-459B-4DB4-9102-E55316D66196}" dt="2021-01-31T18:05:35.839" v="2011" actId="14100"/>
          <ac:picMkLst>
            <pc:docMk/>
            <pc:sldMk cId="2333502597" sldId="356"/>
            <ac:picMk id="5" creationId="{716C1B4A-3B01-4B72-863A-A493439A6419}"/>
          </ac:picMkLst>
        </pc:picChg>
        <pc:picChg chg="add mod">
          <ac:chgData name="David Williams (SOAC)" userId="d9705ef0-be3d-4927-aab1-9879255c8c5d" providerId="ADAL" clId="{589ABCEB-459B-4DB4-9102-E55316D66196}" dt="2021-01-31T18:05:33.493" v="2010" actId="14100"/>
          <ac:picMkLst>
            <pc:docMk/>
            <pc:sldMk cId="2333502597" sldId="356"/>
            <ac:picMk id="6" creationId="{6310DB11-95EE-42CC-A064-72C40AA51BAC}"/>
          </ac:picMkLst>
        </pc:picChg>
      </pc:sldChg>
      <pc:sldChg chg="addSp delSp modSp add mod">
        <pc:chgData name="David Williams (SOAC)" userId="d9705ef0-be3d-4927-aab1-9879255c8c5d" providerId="ADAL" clId="{589ABCEB-459B-4DB4-9102-E55316D66196}" dt="2021-01-31T18:03:42.449" v="1988" actId="14100"/>
        <pc:sldMkLst>
          <pc:docMk/>
          <pc:sldMk cId="3183150506" sldId="357"/>
        </pc:sldMkLst>
        <pc:spChg chg="mod">
          <ac:chgData name="David Williams (SOAC)" userId="d9705ef0-be3d-4927-aab1-9879255c8c5d" providerId="ADAL" clId="{589ABCEB-459B-4DB4-9102-E55316D66196}" dt="2021-01-31T18:03:33.524" v="1986" actId="27636"/>
          <ac:spMkLst>
            <pc:docMk/>
            <pc:sldMk cId="3183150506" sldId="357"/>
            <ac:spMk id="3" creationId="{DCEB263E-DB1B-4BF3-AB36-E0DA3AAE283E}"/>
          </ac:spMkLst>
        </pc:spChg>
        <pc:picChg chg="del">
          <ac:chgData name="David Williams (SOAC)" userId="d9705ef0-be3d-4927-aab1-9879255c8c5d" providerId="ADAL" clId="{589ABCEB-459B-4DB4-9102-E55316D66196}" dt="2021-01-31T18:02:55.466" v="1976" actId="478"/>
          <ac:picMkLst>
            <pc:docMk/>
            <pc:sldMk cId="3183150506" sldId="357"/>
            <ac:picMk id="4" creationId="{AF021568-D7BD-4C58-A526-E4FB01FB4C24}"/>
          </ac:picMkLst>
        </pc:picChg>
        <pc:picChg chg="add mod modCrop">
          <ac:chgData name="David Williams (SOAC)" userId="d9705ef0-be3d-4927-aab1-9879255c8c5d" providerId="ADAL" clId="{589ABCEB-459B-4DB4-9102-E55316D66196}" dt="2021-01-31T18:03:42.449" v="1988" actId="14100"/>
          <ac:picMkLst>
            <pc:docMk/>
            <pc:sldMk cId="3183150506" sldId="357"/>
            <ac:picMk id="5" creationId="{FE076502-11DD-47E3-AD4D-C5C6CA4BD7CC}"/>
          </ac:picMkLst>
        </pc:picChg>
      </pc:sldChg>
      <pc:sldChg chg="modSp add mod">
        <pc:chgData name="David Williams (SOAC)" userId="d9705ef0-be3d-4927-aab1-9879255c8c5d" providerId="ADAL" clId="{589ABCEB-459B-4DB4-9102-E55316D66196}" dt="2021-01-31T18:11:44.785" v="2039" actId="12"/>
        <pc:sldMkLst>
          <pc:docMk/>
          <pc:sldMk cId="2375795793" sldId="358"/>
        </pc:sldMkLst>
        <pc:spChg chg="mod">
          <ac:chgData name="David Williams (SOAC)" userId="d9705ef0-be3d-4927-aab1-9879255c8c5d" providerId="ADAL" clId="{589ABCEB-459B-4DB4-9102-E55316D66196}" dt="2021-01-31T18:11:44.785" v="2039" actId="12"/>
          <ac:spMkLst>
            <pc:docMk/>
            <pc:sldMk cId="2375795793" sldId="358"/>
            <ac:spMk id="3" creationId="{DCEB263E-DB1B-4BF3-AB36-E0DA3AAE283E}"/>
          </ac:spMkLst>
        </pc:spChg>
        <pc:picChg chg="mod">
          <ac:chgData name="David Williams (SOAC)" userId="d9705ef0-be3d-4927-aab1-9879255c8c5d" providerId="ADAL" clId="{589ABCEB-459B-4DB4-9102-E55316D66196}" dt="2021-01-31T18:11:06.549" v="2029" actId="1076"/>
          <ac:picMkLst>
            <pc:docMk/>
            <pc:sldMk cId="2375795793" sldId="358"/>
            <ac:picMk id="4" creationId="{647BA761-1AEF-48A5-81FD-0733A0ECABA1}"/>
          </ac:picMkLst>
        </pc:picChg>
      </pc:sldChg>
      <pc:sldChg chg="modSp add mod">
        <pc:chgData name="David Williams (SOAC)" userId="d9705ef0-be3d-4927-aab1-9879255c8c5d" providerId="ADAL" clId="{589ABCEB-459B-4DB4-9102-E55316D66196}" dt="2021-01-31T18:12:11.847" v="2044" actId="12"/>
        <pc:sldMkLst>
          <pc:docMk/>
          <pc:sldMk cId="3124839300" sldId="359"/>
        </pc:sldMkLst>
        <pc:spChg chg="mod">
          <ac:chgData name="David Williams (SOAC)" userId="d9705ef0-be3d-4927-aab1-9879255c8c5d" providerId="ADAL" clId="{589ABCEB-459B-4DB4-9102-E55316D66196}" dt="2021-01-31T18:12:11.847" v="2044" actId="12"/>
          <ac:spMkLst>
            <pc:docMk/>
            <pc:sldMk cId="3124839300" sldId="359"/>
            <ac:spMk id="3" creationId="{DCEB263E-DB1B-4BF3-AB36-E0DA3AAE283E}"/>
          </ac:spMkLst>
        </pc:spChg>
      </pc:sldChg>
      <pc:sldChg chg="addSp delSp modSp add mod">
        <pc:chgData name="David Williams (SOAC)" userId="d9705ef0-be3d-4927-aab1-9879255c8c5d" providerId="ADAL" clId="{589ABCEB-459B-4DB4-9102-E55316D66196}" dt="2021-02-02T16:53:26.462" v="3522" actId="122"/>
        <pc:sldMkLst>
          <pc:docMk/>
          <pc:sldMk cId="1113874050" sldId="360"/>
        </pc:sldMkLst>
        <pc:spChg chg="del mod">
          <ac:chgData name="David Williams (SOAC)" userId="d9705ef0-be3d-4927-aab1-9879255c8c5d" providerId="ADAL" clId="{589ABCEB-459B-4DB4-9102-E55316D66196}" dt="2021-02-02T16:52:43.616" v="3513" actId="478"/>
          <ac:spMkLst>
            <pc:docMk/>
            <pc:sldMk cId="1113874050" sldId="360"/>
            <ac:spMk id="3" creationId="{DCEB263E-DB1B-4BF3-AB36-E0DA3AAE283E}"/>
          </ac:spMkLst>
        </pc:spChg>
        <pc:spChg chg="add mod">
          <ac:chgData name="David Williams (SOAC)" userId="d9705ef0-be3d-4927-aab1-9879255c8c5d" providerId="ADAL" clId="{589ABCEB-459B-4DB4-9102-E55316D66196}" dt="2021-02-02T16:53:26.462" v="3522" actId="122"/>
          <ac:spMkLst>
            <pc:docMk/>
            <pc:sldMk cId="1113874050" sldId="360"/>
            <ac:spMk id="7" creationId="{69B031CD-FC13-4161-9C1F-020476E3EF5A}"/>
          </ac:spMkLst>
        </pc:spChg>
        <pc:picChg chg="add mod">
          <ac:chgData name="David Williams (SOAC)" userId="d9705ef0-be3d-4927-aab1-9879255c8c5d" providerId="ADAL" clId="{589ABCEB-459B-4DB4-9102-E55316D66196}" dt="2021-02-02T16:53:00.158" v="3517" actId="14100"/>
          <ac:picMkLst>
            <pc:docMk/>
            <pc:sldMk cId="1113874050" sldId="360"/>
            <ac:picMk id="4" creationId="{13BE42A9-A1C7-4500-B899-2D8CACC3BD9C}"/>
          </ac:picMkLst>
        </pc:picChg>
        <pc:picChg chg="del">
          <ac:chgData name="David Williams (SOAC)" userId="d9705ef0-be3d-4927-aab1-9879255c8c5d" providerId="ADAL" clId="{589ABCEB-459B-4DB4-9102-E55316D66196}" dt="2021-02-02T16:52:24.888" v="3507" actId="478"/>
          <ac:picMkLst>
            <pc:docMk/>
            <pc:sldMk cId="1113874050" sldId="360"/>
            <ac:picMk id="2050" creationId="{A8ACD986-A96C-4F5D-84B2-91D442D9F75C}"/>
          </ac:picMkLst>
        </pc:picChg>
      </pc:sldChg>
      <pc:sldChg chg="addSp modSp add mod">
        <pc:chgData name="David Williams (SOAC)" userId="d9705ef0-be3d-4927-aab1-9879255c8c5d" providerId="ADAL" clId="{589ABCEB-459B-4DB4-9102-E55316D66196}" dt="2021-02-01T17:50:51.007" v="2714" actId="14100"/>
        <pc:sldMkLst>
          <pc:docMk/>
          <pc:sldMk cId="3007209270" sldId="361"/>
        </pc:sldMkLst>
        <pc:spChg chg="mod">
          <ac:chgData name="David Williams (SOAC)" userId="d9705ef0-be3d-4927-aab1-9879255c8c5d" providerId="ADAL" clId="{589ABCEB-459B-4DB4-9102-E55316D66196}" dt="2021-02-01T17:42:48.342" v="2637" actId="14100"/>
          <ac:spMkLst>
            <pc:docMk/>
            <pc:sldMk cId="3007209270" sldId="361"/>
            <ac:spMk id="3" creationId="{DCEB263E-DB1B-4BF3-AB36-E0DA3AAE283E}"/>
          </ac:spMkLst>
        </pc:spChg>
        <pc:picChg chg="add mod">
          <ac:chgData name="David Williams (SOAC)" userId="d9705ef0-be3d-4927-aab1-9879255c8c5d" providerId="ADAL" clId="{589ABCEB-459B-4DB4-9102-E55316D66196}" dt="2021-02-01T17:50:51.007" v="2714" actId="14100"/>
          <ac:picMkLst>
            <pc:docMk/>
            <pc:sldMk cId="3007209270" sldId="361"/>
            <ac:picMk id="4" creationId="{2BE3E418-16D2-4203-A82F-371A8673B48E}"/>
          </ac:picMkLst>
        </pc:picChg>
      </pc:sldChg>
      <pc:sldChg chg="addSp modSp add mod">
        <pc:chgData name="David Williams (SOAC)" userId="d9705ef0-be3d-4927-aab1-9879255c8c5d" providerId="ADAL" clId="{589ABCEB-459B-4DB4-9102-E55316D66196}" dt="2021-02-01T17:51:11.875" v="2718" actId="1076"/>
        <pc:sldMkLst>
          <pc:docMk/>
          <pc:sldMk cId="364001950" sldId="362"/>
        </pc:sldMkLst>
        <pc:spChg chg="mod">
          <ac:chgData name="David Williams (SOAC)" userId="d9705ef0-be3d-4927-aab1-9879255c8c5d" providerId="ADAL" clId="{589ABCEB-459B-4DB4-9102-E55316D66196}" dt="2021-02-01T17:43:20.954" v="2643" actId="1076"/>
          <ac:spMkLst>
            <pc:docMk/>
            <pc:sldMk cId="364001950" sldId="362"/>
            <ac:spMk id="3" creationId="{DCEB263E-DB1B-4BF3-AB36-E0DA3AAE283E}"/>
          </ac:spMkLst>
        </pc:spChg>
        <pc:picChg chg="add mod">
          <ac:chgData name="David Williams (SOAC)" userId="d9705ef0-be3d-4927-aab1-9879255c8c5d" providerId="ADAL" clId="{589ABCEB-459B-4DB4-9102-E55316D66196}" dt="2021-02-01T17:51:11.875" v="2718" actId="1076"/>
          <ac:picMkLst>
            <pc:docMk/>
            <pc:sldMk cId="364001950" sldId="362"/>
            <ac:picMk id="4" creationId="{12654E2A-B6BC-4757-89C6-146D74C881A7}"/>
          </ac:picMkLst>
        </pc:picChg>
      </pc:sldChg>
      <pc:sldChg chg="addSp modSp add mod">
        <pc:chgData name="David Williams (SOAC)" userId="d9705ef0-be3d-4927-aab1-9879255c8c5d" providerId="ADAL" clId="{589ABCEB-459B-4DB4-9102-E55316D66196}" dt="2021-02-01T17:57:39.229" v="2734" actId="14100"/>
        <pc:sldMkLst>
          <pc:docMk/>
          <pc:sldMk cId="3314325817" sldId="363"/>
        </pc:sldMkLst>
        <pc:spChg chg="mod">
          <ac:chgData name="David Williams (SOAC)" userId="d9705ef0-be3d-4927-aab1-9879255c8c5d" providerId="ADAL" clId="{589ABCEB-459B-4DB4-9102-E55316D66196}" dt="2021-02-01T17:57:07.717" v="2730" actId="27636"/>
          <ac:spMkLst>
            <pc:docMk/>
            <pc:sldMk cId="3314325817" sldId="363"/>
            <ac:spMk id="3" creationId="{DCEB263E-DB1B-4BF3-AB36-E0DA3AAE283E}"/>
          </ac:spMkLst>
        </pc:spChg>
        <pc:picChg chg="add mod">
          <ac:chgData name="David Williams (SOAC)" userId="d9705ef0-be3d-4927-aab1-9879255c8c5d" providerId="ADAL" clId="{589ABCEB-459B-4DB4-9102-E55316D66196}" dt="2021-02-01T17:57:39.229" v="2734" actId="14100"/>
          <ac:picMkLst>
            <pc:docMk/>
            <pc:sldMk cId="3314325817" sldId="363"/>
            <ac:picMk id="4" creationId="{EC158F83-9863-414B-8908-DD7BD11D4750}"/>
          </ac:picMkLst>
        </pc:picChg>
      </pc:sldChg>
      <pc:sldChg chg="addSp modSp add mod">
        <pc:chgData name="David Williams (SOAC)" userId="d9705ef0-be3d-4927-aab1-9879255c8c5d" providerId="ADAL" clId="{589ABCEB-459B-4DB4-9102-E55316D66196}" dt="2021-02-01T17:56:57.990" v="2727" actId="27636"/>
        <pc:sldMkLst>
          <pc:docMk/>
          <pc:sldMk cId="1482199229" sldId="364"/>
        </pc:sldMkLst>
        <pc:spChg chg="mod">
          <ac:chgData name="David Williams (SOAC)" userId="d9705ef0-be3d-4927-aab1-9879255c8c5d" providerId="ADAL" clId="{589ABCEB-459B-4DB4-9102-E55316D66196}" dt="2021-02-01T17:56:57.990" v="2727" actId="27636"/>
          <ac:spMkLst>
            <pc:docMk/>
            <pc:sldMk cId="1482199229" sldId="364"/>
            <ac:spMk id="3" creationId="{DCEB263E-DB1B-4BF3-AB36-E0DA3AAE283E}"/>
          </ac:spMkLst>
        </pc:spChg>
        <pc:picChg chg="add mod">
          <ac:chgData name="David Williams (SOAC)" userId="d9705ef0-be3d-4927-aab1-9879255c8c5d" providerId="ADAL" clId="{589ABCEB-459B-4DB4-9102-E55316D66196}" dt="2021-02-01T17:56:49.405" v="2723" actId="14100"/>
          <ac:picMkLst>
            <pc:docMk/>
            <pc:sldMk cId="1482199229" sldId="364"/>
            <ac:picMk id="4" creationId="{7B59F29D-7129-4E98-BAEA-5146ED4B1C0F}"/>
          </ac:picMkLst>
        </pc:picChg>
      </pc:sldChg>
      <pc:sldChg chg="addSp modSp add mod">
        <pc:chgData name="David Williams (SOAC)" userId="d9705ef0-be3d-4927-aab1-9879255c8c5d" providerId="ADAL" clId="{589ABCEB-459B-4DB4-9102-E55316D66196}" dt="2021-02-01T17:46:27.340" v="2681" actId="1076"/>
        <pc:sldMkLst>
          <pc:docMk/>
          <pc:sldMk cId="1816810247" sldId="365"/>
        </pc:sldMkLst>
        <pc:spChg chg="mod">
          <ac:chgData name="David Williams (SOAC)" userId="d9705ef0-be3d-4927-aab1-9879255c8c5d" providerId="ADAL" clId="{589ABCEB-459B-4DB4-9102-E55316D66196}" dt="2021-02-01T17:46:06.039" v="2676" actId="14100"/>
          <ac:spMkLst>
            <pc:docMk/>
            <pc:sldMk cId="1816810247" sldId="365"/>
            <ac:spMk id="3" creationId="{DCEB263E-DB1B-4BF3-AB36-E0DA3AAE283E}"/>
          </ac:spMkLst>
        </pc:spChg>
        <pc:picChg chg="add mod">
          <ac:chgData name="David Williams (SOAC)" userId="d9705ef0-be3d-4927-aab1-9879255c8c5d" providerId="ADAL" clId="{589ABCEB-459B-4DB4-9102-E55316D66196}" dt="2021-02-01T17:46:27.340" v="2681" actId="1076"/>
          <ac:picMkLst>
            <pc:docMk/>
            <pc:sldMk cId="1816810247" sldId="365"/>
            <ac:picMk id="4" creationId="{DCB4ED11-5B44-411A-A2AA-FF192269D9F0}"/>
          </ac:picMkLst>
        </pc:picChg>
      </pc:sldChg>
      <pc:sldChg chg="addSp delSp modSp add mod">
        <pc:chgData name="David Williams (SOAC)" userId="d9705ef0-be3d-4927-aab1-9879255c8c5d" providerId="ADAL" clId="{589ABCEB-459B-4DB4-9102-E55316D66196}" dt="2021-02-01T17:58:33.759" v="2742" actId="1076"/>
        <pc:sldMkLst>
          <pc:docMk/>
          <pc:sldMk cId="2883301017" sldId="366"/>
        </pc:sldMkLst>
        <pc:spChg chg="mod">
          <ac:chgData name="David Williams (SOAC)" userId="d9705ef0-be3d-4927-aab1-9879255c8c5d" providerId="ADAL" clId="{589ABCEB-459B-4DB4-9102-E55316D66196}" dt="2021-02-01T17:58:33.759" v="2742" actId="1076"/>
          <ac:spMkLst>
            <pc:docMk/>
            <pc:sldMk cId="2883301017" sldId="366"/>
            <ac:spMk id="3" creationId="{DCEB263E-DB1B-4BF3-AB36-E0DA3AAE283E}"/>
          </ac:spMkLst>
        </pc:spChg>
        <pc:picChg chg="del">
          <ac:chgData name="David Williams (SOAC)" userId="d9705ef0-be3d-4927-aab1-9879255c8c5d" providerId="ADAL" clId="{589ABCEB-459B-4DB4-9102-E55316D66196}" dt="2021-02-01T17:46:42.583" v="2683" actId="478"/>
          <ac:picMkLst>
            <pc:docMk/>
            <pc:sldMk cId="2883301017" sldId="366"/>
            <ac:picMk id="4" creationId="{DCB4ED11-5B44-411A-A2AA-FF192269D9F0}"/>
          </ac:picMkLst>
        </pc:picChg>
        <pc:picChg chg="add mod">
          <ac:chgData name="David Williams (SOAC)" userId="d9705ef0-be3d-4927-aab1-9879255c8c5d" providerId="ADAL" clId="{589ABCEB-459B-4DB4-9102-E55316D66196}" dt="2021-02-01T17:58:29.921" v="2741" actId="1076"/>
          <ac:picMkLst>
            <pc:docMk/>
            <pc:sldMk cId="2883301017" sldId="366"/>
            <ac:picMk id="5" creationId="{7DAB8FA8-70B8-4033-83E9-C1A70D72921A}"/>
          </ac:picMkLst>
        </pc:picChg>
      </pc:sldChg>
      <pc:sldChg chg="modSp add mod">
        <pc:chgData name="David Williams (SOAC)" userId="d9705ef0-be3d-4927-aab1-9879255c8c5d" providerId="ADAL" clId="{589ABCEB-459B-4DB4-9102-E55316D66196}" dt="2021-02-01T20:14:46.536" v="2914" actId="20577"/>
        <pc:sldMkLst>
          <pc:docMk/>
          <pc:sldMk cId="2129314052" sldId="367"/>
        </pc:sldMkLst>
        <pc:spChg chg="mod">
          <ac:chgData name="David Williams (SOAC)" userId="d9705ef0-be3d-4927-aab1-9879255c8c5d" providerId="ADAL" clId="{589ABCEB-459B-4DB4-9102-E55316D66196}" dt="2021-02-01T20:14:46.536" v="2914" actId="20577"/>
          <ac:spMkLst>
            <pc:docMk/>
            <pc:sldMk cId="2129314052" sldId="367"/>
            <ac:spMk id="3" creationId="{DCEB263E-DB1B-4BF3-AB36-E0DA3AAE283E}"/>
          </ac:spMkLst>
        </pc:spChg>
      </pc:sldChg>
      <pc:sldChg chg="modSp add mod">
        <pc:chgData name="David Williams (SOAC)" userId="d9705ef0-be3d-4927-aab1-9879255c8c5d" providerId="ADAL" clId="{589ABCEB-459B-4DB4-9102-E55316D66196}" dt="2021-02-01T18:00:28.211" v="2749" actId="122"/>
        <pc:sldMkLst>
          <pc:docMk/>
          <pc:sldMk cId="493833213" sldId="368"/>
        </pc:sldMkLst>
        <pc:spChg chg="mod">
          <ac:chgData name="David Williams (SOAC)" userId="d9705ef0-be3d-4927-aab1-9879255c8c5d" providerId="ADAL" clId="{589ABCEB-459B-4DB4-9102-E55316D66196}" dt="2021-02-01T18:00:28.211" v="2749" actId="122"/>
          <ac:spMkLst>
            <pc:docMk/>
            <pc:sldMk cId="493833213" sldId="368"/>
            <ac:spMk id="3" creationId="{DCEB263E-DB1B-4BF3-AB36-E0DA3AAE283E}"/>
          </ac:spMkLst>
        </pc:spChg>
      </pc:sldChg>
      <pc:sldChg chg="modSp add mod">
        <pc:chgData name="David Williams (SOAC)" userId="d9705ef0-be3d-4927-aab1-9879255c8c5d" providerId="ADAL" clId="{589ABCEB-459B-4DB4-9102-E55316D66196}" dt="2021-02-01T18:00:45.508" v="2751"/>
        <pc:sldMkLst>
          <pc:docMk/>
          <pc:sldMk cId="3720213079" sldId="369"/>
        </pc:sldMkLst>
        <pc:spChg chg="mod">
          <ac:chgData name="David Williams (SOAC)" userId="d9705ef0-be3d-4927-aab1-9879255c8c5d" providerId="ADAL" clId="{589ABCEB-459B-4DB4-9102-E55316D66196}" dt="2021-02-01T18:00:45.508" v="2751"/>
          <ac:spMkLst>
            <pc:docMk/>
            <pc:sldMk cId="3720213079" sldId="369"/>
            <ac:spMk id="3" creationId="{DCEB263E-DB1B-4BF3-AB36-E0DA3AAE283E}"/>
          </ac:spMkLst>
        </pc:spChg>
      </pc:sldChg>
      <pc:sldChg chg="addSp delSp modSp add mod">
        <pc:chgData name="David Williams (SOAC)" userId="d9705ef0-be3d-4927-aab1-9879255c8c5d" providerId="ADAL" clId="{589ABCEB-459B-4DB4-9102-E55316D66196}" dt="2021-02-01T18:01:46.159" v="2762" actId="14100"/>
        <pc:sldMkLst>
          <pc:docMk/>
          <pc:sldMk cId="92541270" sldId="370"/>
        </pc:sldMkLst>
        <pc:spChg chg="mod">
          <ac:chgData name="David Williams (SOAC)" userId="d9705ef0-be3d-4927-aab1-9879255c8c5d" providerId="ADAL" clId="{589ABCEB-459B-4DB4-9102-E55316D66196}" dt="2021-02-01T18:01:19.458" v="2756" actId="27636"/>
          <ac:spMkLst>
            <pc:docMk/>
            <pc:sldMk cId="92541270" sldId="370"/>
            <ac:spMk id="3" creationId="{DCEB263E-DB1B-4BF3-AB36-E0DA3AAE283E}"/>
          </ac:spMkLst>
        </pc:spChg>
        <pc:picChg chg="add mod">
          <ac:chgData name="David Williams (SOAC)" userId="d9705ef0-be3d-4927-aab1-9879255c8c5d" providerId="ADAL" clId="{589ABCEB-459B-4DB4-9102-E55316D66196}" dt="2021-02-01T18:01:46.159" v="2762" actId="14100"/>
          <ac:picMkLst>
            <pc:docMk/>
            <pc:sldMk cId="92541270" sldId="370"/>
            <ac:picMk id="4" creationId="{8C9C85BD-C594-4A26-AB4E-2D45F6BEFC58}"/>
          </ac:picMkLst>
        </pc:picChg>
        <pc:picChg chg="del mod">
          <ac:chgData name="David Williams (SOAC)" userId="d9705ef0-be3d-4927-aab1-9879255c8c5d" providerId="ADAL" clId="{589ABCEB-459B-4DB4-9102-E55316D66196}" dt="2021-02-01T18:01:31.863" v="2757" actId="478"/>
          <ac:picMkLst>
            <pc:docMk/>
            <pc:sldMk cId="92541270" sldId="370"/>
            <ac:picMk id="5" creationId="{7DAB8FA8-70B8-4033-83E9-C1A70D72921A}"/>
          </ac:picMkLst>
        </pc:picChg>
      </pc:sldChg>
      <pc:sldChg chg="addSp delSp modSp add mod">
        <pc:chgData name="David Williams (SOAC)" userId="d9705ef0-be3d-4927-aab1-9879255c8c5d" providerId="ADAL" clId="{589ABCEB-459B-4DB4-9102-E55316D66196}" dt="2021-02-01T18:02:49.861" v="2773" actId="14100"/>
        <pc:sldMkLst>
          <pc:docMk/>
          <pc:sldMk cId="2876364342" sldId="371"/>
        </pc:sldMkLst>
        <pc:spChg chg="mod">
          <ac:chgData name="David Williams (SOAC)" userId="d9705ef0-be3d-4927-aab1-9879255c8c5d" providerId="ADAL" clId="{589ABCEB-459B-4DB4-9102-E55316D66196}" dt="2021-02-01T18:02:23.024" v="2767" actId="6549"/>
          <ac:spMkLst>
            <pc:docMk/>
            <pc:sldMk cId="2876364342" sldId="371"/>
            <ac:spMk id="3" creationId="{DCEB263E-DB1B-4BF3-AB36-E0DA3AAE283E}"/>
          </ac:spMkLst>
        </pc:spChg>
        <pc:picChg chg="del">
          <ac:chgData name="David Williams (SOAC)" userId="d9705ef0-be3d-4927-aab1-9879255c8c5d" providerId="ADAL" clId="{589ABCEB-459B-4DB4-9102-E55316D66196}" dt="2021-02-01T18:02:25.316" v="2768" actId="478"/>
          <ac:picMkLst>
            <pc:docMk/>
            <pc:sldMk cId="2876364342" sldId="371"/>
            <ac:picMk id="4" creationId="{8C9C85BD-C594-4A26-AB4E-2D45F6BEFC58}"/>
          </ac:picMkLst>
        </pc:picChg>
        <pc:picChg chg="add mod">
          <ac:chgData name="David Williams (SOAC)" userId="d9705ef0-be3d-4927-aab1-9879255c8c5d" providerId="ADAL" clId="{589ABCEB-459B-4DB4-9102-E55316D66196}" dt="2021-02-01T18:02:49.861" v="2773" actId="14100"/>
          <ac:picMkLst>
            <pc:docMk/>
            <pc:sldMk cId="2876364342" sldId="371"/>
            <ac:picMk id="5" creationId="{1846168C-B83F-4924-B2CA-DF63CC62A3B5}"/>
          </ac:picMkLst>
        </pc:picChg>
      </pc:sldChg>
      <pc:sldChg chg="delSp modSp add mod">
        <pc:chgData name="David Williams (SOAC)" userId="d9705ef0-be3d-4927-aab1-9879255c8c5d" providerId="ADAL" clId="{589ABCEB-459B-4DB4-9102-E55316D66196}" dt="2021-02-01T18:03:41.171" v="2781" actId="6549"/>
        <pc:sldMkLst>
          <pc:docMk/>
          <pc:sldMk cId="2687395176" sldId="372"/>
        </pc:sldMkLst>
        <pc:spChg chg="mod">
          <ac:chgData name="David Williams (SOAC)" userId="d9705ef0-be3d-4927-aab1-9879255c8c5d" providerId="ADAL" clId="{589ABCEB-459B-4DB4-9102-E55316D66196}" dt="2021-02-01T18:03:41.171" v="2781" actId="6549"/>
          <ac:spMkLst>
            <pc:docMk/>
            <pc:sldMk cId="2687395176" sldId="372"/>
            <ac:spMk id="3" creationId="{DCEB263E-DB1B-4BF3-AB36-E0DA3AAE283E}"/>
          </ac:spMkLst>
        </pc:spChg>
        <pc:picChg chg="del">
          <ac:chgData name="David Williams (SOAC)" userId="d9705ef0-be3d-4927-aab1-9879255c8c5d" providerId="ADAL" clId="{589ABCEB-459B-4DB4-9102-E55316D66196}" dt="2021-02-01T18:03:24.701" v="2775" actId="478"/>
          <ac:picMkLst>
            <pc:docMk/>
            <pc:sldMk cId="2687395176" sldId="372"/>
            <ac:picMk id="5" creationId="{1846168C-B83F-4924-B2CA-DF63CC62A3B5}"/>
          </ac:picMkLst>
        </pc:picChg>
      </pc:sldChg>
      <pc:sldChg chg="addSp delSp modSp add mod ord">
        <pc:chgData name="David Williams (SOAC)" userId="d9705ef0-be3d-4927-aab1-9879255c8c5d" providerId="ADAL" clId="{589ABCEB-459B-4DB4-9102-E55316D66196}" dt="2021-02-01T18:04:07.155" v="2789" actId="14100"/>
        <pc:sldMkLst>
          <pc:docMk/>
          <pc:sldMk cId="2733732400" sldId="373"/>
        </pc:sldMkLst>
        <pc:picChg chg="add mod">
          <ac:chgData name="David Williams (SOAC)" userId="d9705ef0-be3d-4927-aab1-9879255c8c5d" providerId="ADAL" clId="{589ABCEB-459B-4DB4-9102-E55316D66196}" dt="2021-02-01T18:04:07.155" v="2789" actId="14100"/>
          <ac:picMkLst>
            <pc:docMk/>
            <pc:sldMk cId="2733732400" sldId="373"/>
            <ac:picMk id="4" creationId="{E99101BC-584A-4E52-A64D-37CE019C230F}"/>
          </ac:picMkLst>
        </pc:picChg>
        <pc:picChg chg="del">
          <ac:chgData name="David Williams (SOAC)" userId="d9705ef0-be3d-4927-aab1-9879255c8c5d" providerId="ADAL" clId="{589ABCEB-459B-4DB4-9102-E55316D66196}" dt="2021-02-01T18:03:56.556" v="2785" actId="478"/>
          <ac:picMkLst>
            <pc:docMk/>
            <pc:sldMk cId="2733732400" sldId="373"/>
            <ac:picMk id="5" creationId="{1846168C-B83F-4924-B2CA-DF63CC62A3B5}"/>
          </ac:picMkLst>
        </pc:picChg>
      </pc:sldChg>
      <pc:sldChg chg="addSp modSp add mod ord">
        <pc:chgData name="David Williams (SOAC)" userId="d9705ef0-be3d-4927-aab1-9879255c8c5d" providerId="ADAL" clId="{589ABCEB-459B-4DB4-9102-E55316D66196}" dt="2021-02-01T18:08:31.110" v="2816" actId="1076"/>
        <pc:sldMkLst>
          <pc:docMk/>
          <pc:sldMk cId="481424580" sldId="374"/>
        </pc:sldMkLst>
        <pc:spChg chg="mod">
          <ac:chgData name="David Williams (SOAC)" userId="d9705ef0-be3d-4927-aab1-9879255c8c5d" providerId="ADAL" clId="{589ABCEB-459B-4DB4-9102-E55316D66196}" dt="2021-02-01T18:07:40.697" v="2807" actId="14100"/>
          <ac:spMkLst>
            <pc:docMk/>
            <pc:sldMk cId="481424580" sldId="374"/>
            <ac:spMk id="3" creationId="{DCEB263E-DB1B-4BF3-AB36-E0DA3AAE283E}"/>
          </ac:spMkLst>
        </pc:spChg>
        <pc:picChg chg="add mod modCrop">
          <ac:chgData name="David Williams (SOAC)" userId="d9705ef0-be3d-4927-aab1-9879255c8c5d" providerId="ADAL" clId="{589ABCEB-459B-4DB4-9102-E55316D66196}" dt="2021-02-01T18:08:31.110" v="2816" actId="1076"/>
          <ac:picMkLst>
            <pc:docMk/>
            <pc:sldMk cId="481424580" sldId="374"/>
            <ac:picMk id="4" creationId="{3DC9372C-C267-44A8-94A0-DAF765EC64A1}"/>
          </ac:picMkLst>
        </pc:picChg>
      </pc:sldChg>
      <pc:sldChg chg="addSp modSp add mod">
        <pc:chgData name="David Williams (SOAC)" userId="d9705ef0-be3d-4927-aab1-9879255c8c5d" providerId="ADAL" clId="{589ABCEB-459B-4DB4-9102-E55316D66196}" dt="2021-02-01T18:08:53.675" v="2820" actId="1076"/>
        <pc:sldMkLst>
          <pc:docMk/>
          <pc:sldMk cId="1188989205" sldId="375"/>
        </pc:sldMkLst>
        <pc:spChg chg="mod">
          <ac:chgData name="David Williams (SOAC)" userId="d9705ef0-be3d-4927-aab1-9879255c8c5d" providerId="ADAL" clId="{589ABCEB-459B-4DB4-9102-E55316D66196}" dt="2021-02-01T18:08:36.606" v="2817" actId="14100"/>
          <ac:spMkLst>
            <pc:docMk/>
            <pc:sldMk cId="1188989205" sldId="375"/>
            <ac:spMk id="3" creationId="{DCEB263E-DB1B-4BF3-AB36-E0DA3AAE283E}"/>
          </ac:spMkLst>
        </pc:spChg>
        <pc:picChg chg="add mod">
          <ac:chgData name="David Williams (SOAC)" userId="d9705ef0-be3d-4927-aab1-9879255c8c5d" providerId="ADAL" clId="{589ABCEB-459B-4DB4-9102-E55316D66196}" dt="2021-02-01T18:08:53.675" v="2820" actId="1076"/>
          <ac:picMkLst>
            <pc:docMk/>
            <pc:sldMk cId="1188989205" sldId="375"/>
            <ac:picMk id="4" creationId="{44E37BD1-72F8-4D93-BAA2-1620CAAF0D3F}"/>
          </ac:picMkLst>
        </pc:picChg>
      </pc:sldChg>
      <pc:sldChg chg="addSp delSp modSp add mod">
        <pc:chgData name="David Williams (SOAC)" userId="d9705ef0-be3d-4927-aab1-9879255c8c5d" providerId="ADAL" clId="{589ABCEB-459B-4DB4-9102-E55316D66196}" dt="2021-02-01T18:11:24.515" v="2840" actId="14100"/>
        <pc:sldMkLst>
          <pc:docMk/>
          <pc:sldMk cId="1668708460" sldId="376"/>
        </pc:sldMkLst>
        <pc:spChg chg="mod">
          <ac:chgData name="David Williams (SOAC)" userId="d9705ef0-be3d-4927-aab1-9879255c8c5d" providerId="ADAL" clId="{589ABCEB-459B-4DB4-9102-E55316D66196}" dt="2021-02-01T18:11:24.515" v="2840" actId="14100"/>
          <ac:spMkLst>
            <pc:docMk/>
            <pc:sldMk cId="1668708460" sldId="376"/>
            <ac:spMk id="3" creationId="{DCEB263E-DB1B-4BF3-AB36-E0DA3AAE283E}"/>
          </ac:spMkLst>
        </pc:spChg>
        <pc:picChg chg="del">
          <ac:chgData name="David Williams (SOAC)" userId="d9705ef0-be3d-4927-aab1-9879255c8c5d" providerId="ADAL" clId="{589ABCEB-459B-4DB4-9102-E55316D66196}" dt="2021-02-01T18:09:46.292" v="2822" actId="478"/>
          <ac:picMkLst>
            <pc:docMk/>
            <pc:sldMk cId="1668708460" sldId="376"/>
            <ac:picMk id="4" creationId="{44E37BD1-72F8-4D93-BAA2-1620CAAF0D3F}"/>
          </ac:picMkLst>
        </pc:picChg>
        <pc:picChg chg="add mod">
          <ac:chgData name="David Williams (SOAC)" userId="d9705ef0-be3d-4927-aab1-9879255c8c5d" providerId="ADAL" clId="{589ABCEB-459B-4DB4-9102-E55316D66196}" dt="2021-02-01T18:11:16.553" v="2838" actId="1076"/>
          <ac:picMkLst>
            <pc:docMk/>
            <pc:sldMk cId="1668708460" sldId="376"/>
            <ac:picMk id="5" creationId="{23DEED4A-1C7F-4AD8-9E04-2338565CFC13}"/>
          </ac:picMkLst>
        </pc:picChg>
      </pc:sldChg>
      <pc:sldChg chg="addSp delSp modSp add mod">
        <pc:chgData name="David Williams (SOAC)" userId="d9705ef0-be3d-4927-aab1-9879255c8c5d" providerId="ADAL" clId="{589ABCEB-459B-4DB4-9102-E55316D66196}" dt="2021-02-01T20:08:14.792" v="2862" actId="14100"/>
        <pc:sldMkLst>
          <pc:docMk/>
          <pc:sldMk cId="1859942134" sldId="377"/>
        </pc:sldMkLst>
        <pc:spChg chg="mod">
          <ac:chgData name="David Williams (SOAC)" userId="d9705ef0-be3d-4927-aab1-9879255c8c5d" providerId="ADAL" clId="{589ABCEB-459B-4DB4-9102-E55316D66196}" dt="2021-02-01T20:07:49.924" v="2850" actId="122"/>
          <ac:spMkLst>
            <pc:docMk/>
            <pc:sldMk cId="1859942134" sldId="377"/>
            <ac:spMk id="3" creationId="{DCEB263E-DB1B-4BF3-AB36-E0DA3AAE283E}"/>
          </ac:spMkLst>
        </pc:spChg>
        <pc:picChg chg="add mod">
          <ac:chgData name="David Williams (SOAC)" userId="d9705ef0-be3d-4927-aab1-9879255c8c5d" providerId="ADAL" clId="{589ABCEB-459B-4DB4-9102-E55316D66196}" dt="2021-02-01T20:08:14.792" v="2862" actId="14100"/>
          <ac:picMkLst>
            <pc:docMk/>
            <pc:sldMk cId="1859942134" sldId="377"/>
            <ac:picMk id="4" creationId="{539A14B1-EDDC-4297-AC38-CACCB72EBE37}"/>
          </ac:picMkLst>
        </pc:picChg>
        <pc:picChg chg="del mod">
          <ac:chgData name="David Williams (SOAC)" userId="d9705ef0-be3d-4927-aab1-9879255c8c5d" providerId="ADAL" clId="{589ABCEB-459B-4DB4-9102-E55316D66196}" dt="2021-02-01T20:07:44.019" v="2848" actId="478"/>
          <ac:picMkLst>
            <pc:docMk/>
            <pc:sldMk cId="1859942134" sldId="377"/>
            <ac:picMk id="5" creationId="{23DEED4A-1C7F-4AD8-9E04-2338565CFC13}"/>
          </ac:picMkLst>
        </pc:picChg>
      </pc:sldChg>
      <pc:sldChg chg="modSp add mod ord">
        <pc:chgData name="David Williams (SOAC)" userId="d9705ef0-be3d-4927-aab1-9879255c8c5d" providerId="ADAL" clId="{589ABCEB-459B-4DB4-9102-E55316D66196}" dt="2021-02-01T20:08:52.115" v="2867" actId="27636"/>
        <pc:sldMkLst>
          <pc:docMk/>
          <pc:sldMk cId="3822976333" sldId="378"/>
        </pc:sldMkLst>
        <pc:spChg chg="mod">
          <ac:chgData name="David Williams (SOAC)" userId="d9705ef0-be3d-4927-aab1-9879255c8c5d" providerId="ADAL" clId="{589ABCEB-459B-4DB4-9102-E55316D66196}" dt="2021-02-01T20:08:52.115" v="2867" actId="27636"/>
          <ac:spMkLst>
            <pc:docMk/>
            <pc:sldMk cId="3822976333" sldId="378"/>
            <ac:spMk id="3" creationId="{DCEB263E-DB1B-4BF3-AB36-E0DA3AAE283E}"/>
          </ac:spMkLst>
        </pc:spChg>
      </pc:sldChg>
      <pc:sldChg chg="addSp delSp modSp add mod">
        <pc:chgData name="David Williams (SOAC)" userId="d9705ef0-be3d-4927-aab1-9879255c8c5d" providerId="ADAL" clId="{589ABCEB-459B-4DB4-9102-E55316D66196}" dt="2021-02-01T20:10:07.017" v="2881" actId="14100"/>
        <pc:sldMkLst>
          <pc:docMk/>
          <pc:sldMk cId="875223046" sldId="379"/>
        </pc:sldMkLst>
        <pc:spChg chg="mod">
          <ac:chgData name="David Williams (SOAC)" userId="d9705ef0-be3d-4927-aab1-9879255c8c5d" providerId="ADAL" clId="{589ABCEB-459B-4DB4-9102-E55316D66196}" dt="2021-02-01T20:09:52.341" v="2876" actId="14100"/>
          <ac:spMkLst>
            <pc:docMk/>
            <pc:sldMk cId="875223046" sldId="379"/>
            <ac:spMk id="3" creationId="{DCEB263E-DB1B-4BF3-AB36-E0DA3AAE283E}"/>
          </ac:spMkLst>
        </pc:spChg>
        <pc:picChg chg="add mod">
          <ac:chgData name="David Williams (SOAC)" userId="d9705ef0-be3d-4927-aab1-9879255c8c5d" providerId="ADAL" clId="{589ABCEB-459B-4DB4-9102-E55316D66196}" dt="2021-02-01T20:10:07.017" v="2881" actId="14100"/>
          <ac:picMkLst>
            <pc:docMk/>
            <pc:sldMk cId="875223046" sldId="379"/>
            <ac:picMk id="4" creationId="{80880098-8128-42E7-84B7-DC8156973E1E}"/>
          </ac:picMkLst>
        </pc:picChg>
        <pc:picChg chg="del">
          <ac:chgData name="David Williams (SOAC)" userId="d9705ef0-be3d-4927-aab1-9879255c8c5d" providerId="ADAL" clId="{589ABCEB-459B-4DB4-9102-E55316D66196}" dt="2021-02-01T20:09:41.150" v="2875" actId="478"/>
          <ac:picMkLst>
            <pc:docMk/>
            <pc:sldMk cId="875223046" sldId="379"/>
            <ac:picMk id="5" creationId="{23DEED4A-1C7F-4AD8-9E04-2338565CFC13}"/>
          </ac:picMkLst>
        </pc:picChg>
      </pc:sldChg>
      <pc:sldChg chg="addSp delSp modSp add mod">
        <pc:chgData name="David Williams (SOAC)" userId="d9705ef0-be3d-4927-aab1-9879255c8c5d" providerId="ADAL" clId="{589ABCEB-459B-4DB4-9102-E55316D66196}" dt="2021-02-01T20:11:11.720" v="2893" actId="14100"/>
        <pc:sldMkLst>
          <pc:docMk/>
          <pc:sldMk cId="3341154483" sldId="380"/>
        </pc:sldMkLst>
        <pc:spChg chg="mod">
          <ac:chgData name="David Williams (SOAC)" userId="d9705ef0-be3d-4927-aab1-9879255c8c5d" providerId="ADAL" clId="{589ABCEB-459B-4DB4-9102-E55316D66196}" dt="2021-02-01T20:10:43.738" v="2887" actId="1076"/>
          <ac:spMkLst>
            <pc:docMk/>
            <pc:sldMk cId="3341154483" sldId="380"/>
            <ac:spMk id="3" creationId="{DCEB263E-DB1B-4BF3-AB36-E0DA3AAE283E}"/>
          </ac:spMkLst>
        </pc:spChg>
        <pc:picChg chg="del">
          <ac:chgData name="David Williams (SOAC)" userId="d9705ef0-be3d-4927-aab1-9879255c8c5d" providerId="ADAL" clId="{589ABCEB-459B-4DB4-9102-E55316D66196}" dt="2021-02-01T20:10:46.885" v="2888" actId="478"/>
          <ac:picMkLst>
            <pc:docMk/>
            <pc:sldMk cId="3341154483" sldId="380"/>
            <ac:picMk id="4" creationId="{80880098-8128-42E7-84B7-DC8156973E1E}"/>
          </ac:picMkLst>
        </pc:picChg>
        <pc:picChg chg="add mod">
          <ac:chgData name="David Williams (SOAC)" userId="d9705ef0-be3d-4927-aab1-9879255c8c5d" providerId="ADAL" clId="{589ABCEB-459B-4DB4-9102-E55316D66196}" dt="2021-02-01T20:11:11.720" v="2893" actId="14100"/>
          <ac:picMkLst>
            <pc:docMk/>
            <pc:sldMk cId="3341154483" sldId="380"/>
            <ac:picMk id="5" creationId="{EC0BAC2A-CADB-45DF-B7BA-CC25927C2FFF}"/>
          </ac:picMkLst>
        </pc:picChg>
      </pc:sldChg>
      <pc:sldChg chg="delSp modSp add mod">
        <pc:chgData name="David Williams (SOAC)" userId="d9705ef0-be3d-4927-aab1-9879255c8c5d" providerId="ADAL" clId="{589ABCEB-459B-4DB4-9102-E55316D66196}" dt="2021-02-01T20:13:18.545" v="2907" actId="122"/>
        <pc:sldMkLst>
          <pc:docMk/>
          <pc:sldMk cId="2348008238" sldId="381"/>
        </pc:sldMkLst>
        <pc:spChg chg="mod">
          <ac:chgData name="David Williams (SOAC)" userId="d9705ef0-be3d-4927-aab1-9879255c8c5d" providerId="ADAL" clId="{589ABCEB-459B-4DB4-9102-E55316D66196}" dt="2021-02-01T20:13:18.545" v="2907" actId="122"/>
          <ac:spMkLst>
            <pc:docMk/>
            <pc:sldMk cId="2348008238" sldId="381"/>
            <ac:spMk id="3" creationId="{DCEB263E-DB1B-4BF3-AB36-E0DA3AAE283E}"/>
          </ac:spMkLst>
        </pc:spChg>
        <pc:picChg chg="del">
          <ac:chgData name="David Williams (SOAC)" userId="d9705ef0-be3d-4927-aab1-9879255c8c5d" providerId="ADAL" clId="{589ABCEB-459B-4DB4-9102-E55316D66196}" dt="2021-02-01T20:12:51.868" v="2895" actId="478"/>
          <ac:picMkLst>
            <pc:docMk/>
            <pc:sldMk cId="2348008238" sldId="381"/>
            <ac:picMk id="5" creationId="{EC0BAC2A-CADB-45DF-B7BA-CC25927C2FFF}"/>
          </ac:picMkLst>
        </pc:picChg>
      </pc:sldChg>
      <pc:sldChg chg="modSp add mod">
        <pc:chgData name="David Williams (SOAC)" userId="d9705ef0-be3d-4927-aab1-9879255c8c5d" providerId="ADAL" clId="{589ABCEB-459B-4DB4-9102-E55316D66196}" dt="2021-02-01T20:13:58.252" v="2913" actId="313"/>
        <pc:sldMkLst>
          <pc:docMk/>
          <pc:sldMk cId="2984653545" sldId="382"/>
        </pc:sldMkLst>
        <pc:spChg chg="mod">
          <ac:chgData name="David Williams (SOAC)" userId="d9705ef0-be3d-4927-aab1-9879255c8c5d" providerId="ADAL" clId="{589ABCEB-459B-4DB4-9102-E55316D66196}" dt="2021-02-01T20:13:58.252" v="2913" actId="313"/>
          <ac:spMkLst>
            <pc:docMk/>
            <pc:sldMk cId="2984653545" sldId="382"/>
            <ac:spMk id="3" creationId="{DCEB263E-DB1B-4BF3-AB36-E0DA3AAE283E}"/>
          </ac:spMkLst>
        </pc:spChg>
      </pc:sldChg>
      <pc:sldChg chg="modSp add mod ord">
        <pc:chgData name="David Williams (SOAC)" userId="d9705ef0-be3d-4927-aab1-9879255c8c5d" providerId="ADAL" clId="{589ABCEB-459B-4DB4-9102-E55316D66196}" dt="2021-02-01T20:15:43.020" v="2919" actId="122"/>
        <pc:sldMkLst>
          <pc:docMk/>
          <pc:sldMk cId="983111369" sldId="383"/>
        </pc:sldMkLst>
        <pc:spChg chg="mod">
          <ac:chgData name="David Williams (SOAC)" userId="d9705ef0-be3d-4927-aab1-9879255c8c5d" providerId="ADAL" clId="{589ABCEB-459B-4DB4-9102-E55316D66196}" dt="2021-02-01T20:15:43.020" v="2919" actId="122"/>
          <ac:spMkLst>
            <pc:docMk/>
            <pc:sldMk cId="983111369" sldId="383"/>
            <ac:spMk id="3" creationId="{DCEB263E-DB1B-4BF3-AB36-E0DA3AAE283E}"/>
          </ac:spMkLst>
        </pc:spChg>
      </pc:sldChg>
      <pc:sldChg chg="modSp add mod">
        <pc:chgData name="David Williams (SOAC)" userId="d9705ef0-be3d-4927-aab1-9879255c8c5d" providerId="ADAL" clId="{589ABCEB-459B-4DB4-9102-E55316D66196}" dt="2021-02-01T20:16:17.058" v="2924" actId="27636"/>
        <pc:sldMkLst>
          <pc:docMk/>
          <pc:sldMk cId="1200068788" sldId="384"/>
        </pc:sldMkLst>
        <pc:spChg chg="mod">
          <ac:chgData name="David Williams (SOAC)" userId="d9705ef0-be3d-4927-aab1-9879255c8c5d" providerId="ADAL" clId="{589ABCEB-459B-4DB4-9102-E55316D66196}" dt="2021-02-01T20:16:17.058" v="2924" actId="27636"/>
          <ac:spMkLst>
            <pc:docMk/>
            <pc:sldMk cId="1200068788" sldId="384"/>
            <ac:spMk id="3" creationId="{DCEB263E-DB1B-4BF3-AB36-E0DA3AAE283E}"/>
          </ac:spMkLst>
        </pc:spChg>
      </pc:sldChg>
      <pc:sldChg chg="modSp mod">
        <pc:chgData name="David Williams (SOAC)" userId="d9705ef0-be3d-4927-aab1-9879255c8c5d" providerId="ADAL" clId="{589ABCEB-459B-4DB4-9102-E55316D66196}" dt="2021-02-01T20:17:16.010" v="2928" actId="27636"/>
        <pc:sldMkLst>
          <pc:docMk/>
          <pc:sldMk cId="3730201454" sldId="385"/>
        </pc:sldMkLst>
        <pc:spChg chg="mod">
          <ac:chgData name="David Williams (SOAC)" userId="d9705ef0-be3d-4927-aab1-9879255c8c5d" providerId="ADAL" clId="{589ABCEB-459B-4DB4-9102-E55316D66196}" dt="2021-02-01T20:17:16.010" v="2928" actId="27636"/>
          <ac:spMkLst>
            <pc:docMk/>
            <pc:sldMk cId="3730201454" sldId="385"/>
            <ac:spMk id="3" creationId="{DCEB263E-DB1B-4BF3-AB36-E0DA3AAE283E}"/>
          </ac:spMkLst>
        </pc:spChg>
      </pc:sldChg>
      <pc:sldChg chg="del">
        <pc:chgData name="David Williams (SOAC)" userId="d9705ef0-be3d-4927-aab1-9879255c8c5d" providerId="ADAL" clId="{589ABCEB-459B-4DB4-9102-E55316D66196}" dt="2021-02-01T20:17:24.632" v="2929" actId="47"/>
        <pc:sldMkLst>
          <pc:docMk/>
          <pc:sldMk cId="381397182" sldId="386"/>
        </pc:sldMkLst>
      </pc:sldChg>
      <pc:sldChg chg="addSp delSp modSp mod">
        <pc:chgData name="David Williams (SOAC)" userId="d9705ef0-be3d-4927-aab1-9879255c8c5d" providerId="ADAL" clId="{589ABCEB-459B-4DB4-9102-E55316D66196}" dt="2021-02-01T20:18:36.042" v="2987" actId="14100"/>
        <pc:sldMkLst>
          <pc:docMk/>
          <pc:sldMk cId="4029753854" sldId="387"/>
        </pc:sldMkLst>
        <pc:spChg chg="mod">
          <ac:chgData name="David Williams (SOAC)" userId="d9705ef0-be3d-4927-aab1-9879255c8c5d" providerId="ADAL" clId="{589ABCEB-459B-4DB4-9102-E55316D66196}" dt="2021-02-01T20:18:13.109" v="2982" actId="27636"/>
          <ac:spMkLst>
            <pc:docMk/>
            <pc:sldMk cId="4029753854" sldId="387"/>
            <ac:spMk id="3" creationId="{DCEB263E-DB1B-4BF3-AB36-E0DA3AAE283E}"/>
          </ac:spMkLst>
        </pc:spChg>
        <pc:picChg chg="del">
          <ac:chgData name="David Williams (SOAC)" userId="d9705ef0-be3d-4927-aab1-9879255c8c5d" providerId="ADAL" clId="{589ABCEB-459B-4DB4-9102-E55316D66196}" dt="2021-02-01T20:17:34.007" v="2930" actId="478"/>
          <ac:picMkLst>
            <pc:docMk/>
            <pc:sldMk cId="4029753854" sldId="387"/>
            <ac:picMk id="4" creationId="{12654E2A-B6BC-4757-89C6-146D74C881A7}"/>
          </ac:picMkLst>
        </pc:picChg>
        <pc:picChg chg="add mod">
          <ac:chgData name="David Williams (SOAC)" userId="d9705ef0-be3d-4927-aab1-9879255c8c5d" providerId="ADAL" clId="{589ABCEB-459B-4DB4-9102-E55316D66196}" dt="2021-02-01T20:18:36.042" v="2987" actId="14100"/>
          <ac:picMkLst>
            <pc:docMk/>
            <pc:sldMk cId="4029753854" sldId="387"/>
            <ac:picMk id="5" creationId="{381086D5-5ED4-4751-B7D5-3344523901B6}"/>
          </ac:picMkLst>
        </pc:picChg>
      </pc:sldChg>
      <pc:sldChg chg="addSp delSp modSp add mod">
        <pc:chgData name="David Williams (SOAC)" userId="d9705ef0-be3d-4927-aab1-9879255c8c5d" providerId="ADAL" clId="{589ABCEB-459B-4DB4-9102-E55316D66196}" dt="2021-02-01T20:20:05.249" v="3001" actId="27636"/>
        <pc:sldMkLst>
          <pc:docMk/>
          <pc:sldMk cId="87014436" sldId="388"/>
        </pc:sldMkLst>
        <pc:spChg chg="mod">
          <ac:chgData name="David Williams (SOAC)" userId="d9705ef0-be3d-4927-aab1-9879255c8c5d" providerId="ADAL" clId="{589ABCEB-459B-4DB4-9102-E55316D66196}" dt="2021-02-01T20:20:05.249" v="3001" actId="27636"/>
          <ac:spMkLst>
            <pc:docMk/>
            <pc:sldMk cId="87014436" sldId="388"/>
            <ac:spMk id="3" creationId="{DCEB263E-DB1B-4BF3-AB36-E0DA3AAE283E}"/>
          </ac:spMkLst>
        </pc:spChg>
        <pc:picChg chg="add mod">
          <ac:chgData name="David Williams (SOAC)" userId="d9705ef0-be3d-4927-aab1-9879255c8c5d" providerId="ADAL" clId="{589ABCEB-459B-4DB4-9102-E55316D66196}" dt="2021-02-01T20:19:58.407" v="2999" actId="14100"/>
          <ac:picMkLst>
            <pc:docMk/>
            <pc:sldMk cId="87014436" sldId="388"/>
            <ac:picMk id="4" creationId="{D09AD51F-EA75-4168-A883-E4381E8C3AB9}"/>
          </ac:picMkLst>
        </pc:picChg>
        <pc:picChg chg="del">
          <ac:chgData name="David Williams (SOAC)" userId="d9705ef0-be3d-4927-aab1-9879255c8c5d" providerId="ADAL" clId="{589ABCEB-459B-4DB4-9102-E55316D66196}" dt="2021-02-01T20:19:18.747" v="2994" actId="478"/>
          <ac:picMkLst>
            <pc:docMk/>
            <pc:sldMk cId="87014436" sldId="388"/>
            <ac:picMk id="5" creationId="{381086D5-5ED4-4751-B7D5-3344523901B6}"/>
          </ac:picMkLst>
        </pc:picChg>
      </pc:sldChg>
      <pc:sldChg chg="addSp delSp modSp add mod ord">
        <pc:chgData name="David Williams (SOAC)" userId="d9705ef0-be3d-4927-aab1-9879255c8c5d" providerId="ADAL" clId="{589ABCEB-459B-4DB4-9102-E55316D66196}" dt="2021-02-01T20:21:38.564" v="3021"/>
        <pc:sldMkLst>
          <pc:docMk/>
          <pc:sldMk cId="2322016603" sldId="389"/>
        </pc:sldMkLst>
        <pc:spChg chg="mod">
          <ac:chgData name="David Williams (SOAC)" userId="d9705ef0-be3d-4927-aab1-9879255c8c5d" providerId="ADAL" clId="{589ABCEB-459B-4DB4-9102-E55316D66196}" dt="2021-02-01T20:21:22.280" v="3015" actId="1076"/>
          <ac:spMkLst>
            <pc:docMk/>
            <pc:sldMk cId="2322016603" sldId="389"/>
            <ac:spMk id="3" creationId="{DCEB263E-DB1B-4BF3-AB36-E0DA3AAE283E}"/>
          </ac:spMkLst>
        </pc:spChg>
        <pc:picChg chg="del">
          <ac:chgData name="David Williams (SOAC)" userId="d9705ef0-be3d-4927-aab1-9879255c8c5d" providerId="ADAL" clId="{589ABCEB-459B-4DB4-9102-E55316D66196}" dt="2021-02-01T20:20:53.189" v="3009" actId="478"/>
          <ac:picMkLst>
            <pc:docMk/>
            <pc:sldMk cId="2322016603" sldId="389"/>
            <ac:picMk id="4" creationId="{D09AD51F-EA75-4168-A883-E4381E8C3AB9}"/>
          </ac:picMkLst>
        </pc:picChg>
        <pc:picChg chg="add mod">
          <ac:chgData name="David Williams (SOAC)" userId="d9705ef0-be3d-4927-aab1-9879255c8c5d" providerId="ADAL" clId="{589ABCEB-459B-4DB4-9102-E55316D66196}" dt="2021-02-01T20:21:33.895" v="3019" actId="14100"/>
          <ac:picMkLst>
            <pc:docMk/>
            <pc:sldMk cId="2322016603" sldId="389"/>
            <ac:picMk id="5" creationId="{F2F84374-4568-45DB-992E-7002180071D3}"/>
          </ac:picMkLst>
        </pc:picChg>
      </pc:sldChg>
      <pc:sldChg chg="delSp modSp add mod">
        <pc:chgData name="David Williams (SOAC)" userId="d9705ef0-be3d-4927-aab1-9879255c8c5d" providerId="ADAL" clId="{589ABCEB-459B-4DB4-9102-E55316D66196}" dt="2021-02-01T20:20:46.018" v="3008" actId="27636"/>
        <pc:sldMkLst>
          <pc:docMk/>
          <pc:sldMk cId="718856353" sldId="390"/>
        </pc:sldMkLst>
        <pc:spChg chg="mod">
          <ac:chgData name="David Williams (SOAC)" userId="d9705ef0-be3d-4927-aab1-9879255c8c5d" providerId="ADAL" clId="{589ABCEB-459B-4DB4-9102-E55316D66196}" dt="2021-02-01T20:20:46.018" v="3008" actId="27636"/>
          <ac:spMkLst>
            <pc:docMk/>
            <pc:sldMk cId="718856353" sldId="390"/>
            <ac:spMk id="3" creationId="{DCEB263E-DB1B-4BF3-AB36-E0DA3AAE283E}"/>
          </ac:spMkLst>
        </pc:spChg>
        <pc:picChg chg="del">
          <ac:chgData name="David Williams (SOAC)" userId="d9705ef0-be3d-4927-aab1-9879255c8c5d" providerId="ADAL" clId="{589ABCEB-459B-4DB4-9102-E55316D66196}" dt="2021-02-01T20:20:36.013" v="3004" actId="478"/>
          <ac:picMkLst>
            <pc:docMk/>
            <pc:sldMk cId="718856353" sldId="390"/>
            <ac:picMk id="4" creationId="{D09AD51F-EA75-4168-A883-E4381E8C3AB9}"/>
          </ac:picMkLst>
        </pc:picChg>
      </pc:sldChg>
      <pc:sldChg chg="addSp delSp modSp add mod">
        <pc:chgData name="David Williams (SOAC)" userId="d9705ef0-be3d-4927-aab1-9879255c8c5d" providerId="ADAL" clId="{589ABCEB-459B-4DB4-9102-E55316D66196}" dt="2021-02-02T12:46:46.608" v="3087" actId="14100"/>
        <pc:sldMkLst>
          <pc:docMk/>
          <pc:sldMk cId="4476345" sldId="391"/>
        </pc:sldMkLst>
        <pc:spChg chg="mod">
          <ac:chgData name="David Williams (SOAC)" userId="d9705ef0-be3d-4927-aab1-9879255c8c5d" providerId="ADAL" clId="{589ABCEB-459B-4DB4-9102-E55316D66196}" dt="2021-02-02T12:45:44.183" v="3082" actId="27636"/>
          <ac:spMkLst>
            <pc:docMk/>
            <pc:sldMk cId="4476345" sldId="391"/>
            <ac:spMk id="3" creationId="{DCEB263E-DB1B-4BF3-AB36-E0DA3AAE283E}"/>
          </ac:spMkLst>
        </pc:spChg>
        <pc:picChg chg="del">
          <ac:chgData name="David Williams (SOAC)" userId="d9705ef0-be3d-4927-aab1-9879255c8c5d" providerId="ADAL" clId="{589ABCEB-459B-4DB4-9102-E55316D66196}" dt="2021-02-02T12:44:55.433" v="3071" actId="478"/>
          <ac:picMkLst>
            <pc:docMk/>
            <pc:sldMk cId="4476345" sldId="391"/>
            <ac:picMk id="4" creationId="{9EE467EE-7072-4416-A859-A929303BD8B2}"/>
          </ac:picMkLst>
        </pc:picChg>
        <pc:picChg chg="del">
          <ac:chgData name="David Williams (SOAC)" userId="d9705ef0-be3d-4927-aab1-9879255c8c5d" providerId="ADAL" clId="{589ABCEB-459B-4DB4-9102-E55316D66196}" dt="2021-02-02T12:44:56.635" v="3072" actId="478"/>
          <ac:picMkLst>
            <pc:docMk/>
            <pc:sldMk cId="4476345" sldId="391"/>
            <ac:picMk id="5" creationId="{BFEEB7A7-0273-41F5-896A-23D97E2D2B82}"/>
          </ac:picMkLst>
        </pc:picChg>
        <pc:picChg chg="add mod">
          <ac:chgData name="David Williams (SOAC)" userId="d9705ef0-be3d-4927-aab1-9879255c8c5d" providerId="ADAL" clId="{589ABCEB-459B-4DB4-9102-E55316D66196}" dt="2021-02-02T12:46:46.608" v="3087" actId="14100"/>
          <ac:picMkLst>
            <pc:docMk/>
            <pc:sldMk cId="4476345" sldId="391"/>
            <ac:picMk id="6" creationId="{356534BE-9B60-462E-B00D-AA14B55CC4B5}"/>
          </ac:picMkLst>
        </pc:picChg>
      </pc:sldChg>
      <pc:sldChg chg="modSp add mod ord">
        <pc:chgData name="David Williams (SOAC)" userId="d9705ef0-be3d-4927-aab1-9879255c8c5d" providerId="ADAL" clId="{589ABCEB-459B-4DB4-9102-E55316D66196}" dt="2021-02-02T12:49:08.519" v="3120"/>
        <pc:sldMkLst>
          <pc:docMk/>
          <pc:sldMk cId="3902773137" sldId="392"/>
        </pc:sldMkLst>
        <pc:spChg chg="mod">
          <ac:chgData name="David Williams (SOAC)" userId="d9705ef0-be3d-4927-aab1-9879255c8c5d" providerId="ADAL" clId="{589ABCEB-459B-4DB4-9102-E55316D66196}" dt="2021-02-02T12:47:58.192" v="3109" actId="20577"/>
          <ac:spMkLst>
            <pc:docMk/>
            <pc:sldMk cId="3902773137" sldId="392"/>
            <ac:spMk id="2" creationId="{C1356D87-8E03-45C3-9ACD-92353DE97DCC}"/>
          </ac:spMkLst>
        </pc:spChg>
      </pc:sldChg>
      <pc:sldChg chg="modSp add mod ord">
        <pc:chgData name="David Williams (SOAC)" userId="d9705ef0-be3d-4927-aab1-9879255c8c5d" providerId="ADAL" clId="{589ABCEB-459B-4DB4-9102-E55316D66196}" dt="2021-02-02T12:47:48.095" v="3095" actId="20577"/>
        <pc:sldMkLst>
          <pc:docMk/>
          <pc:sldMk cId="1359692883" sldId="393"/>
        </pc:sldMkLst>
        <pc:spChg chg="mod">
          <ac:chgData name="David Williams (SOAC)" userId="d9705ef0-be3d-4927-aab1-9879255c8c5d" providerId="ADAL" clId="{589ABCEB-459B-4DB4-9102-E55316D66196}" dt="2021-02-02T12:47:48.095" v="3095" actId="20577"/>
          <ac:spMkLst>
            <pc:docMk/>
            <pc:sldMk cId="1359692883" sldId="393"/>
            <ac:spMk id="2" creationId="{C1356D87-8E03-45C3-9ACD-92353DE97DCC}"/>
          </ac:spMkLst>
        </pc:spChg>
      </pc:sldChg>
      <pc:sldChg chg="addSp delSp modSp add mod ord">
        <pc:chgData name="David Williams (SOAC)" userId="d9705ef0-be3d-4927-aab1-9879255c8c5d" providerId="ADAL" clId="{589ABCEB-459B-4DB4-9102-E55316D66196}" dt="2021-02-02T12:58:01.290" v="3488" actId="1076"/>
        <pc:sldMkLst>
          <pc:docMk/>
          <pc:sldMk cId="2504775841" sldId="394"/>
        </pc:sldMkLst>
        <pc:spChg chg="mod">
          <ac:chgData name="David Williams (SOAC)" userId="d9705ef0-be3d-4927-aab1-9879255c8c5d" providerId="ADAL" clId="{589ABCEB-459B-4DB4-9102-E55316D66196}" dt="2021-02-02T12:49:21.805" v="3134" actId="20577"/>
          <ac:spMkLst>
            <pc:docMk/>
            <pc:sldMk cId="2504775841" sldId="394"/>
            <ac:spMk id="2" creationId="{7BE8D325-5E99-45EB-99A7-1D35A3979691}"/>
          </ac:spMkLst>
        </pc:spChg>
        <pc:spChg chg="mod">
          <ac:chgData name="David Williams (SOAC)" userId="d9705ef0-be3d-4927-aab1-9879255c8c5d" providerId="ADAL" clId="{589ABCEB-459B-4DB4-9102-E55316D66196}" dt="2021-02-02T12:57:32.011" v="3482" actId="20577"/>
          <ac:spMkLst>
            <pc:docMk/>
            <pc:sldMk cId="2504775841" sldId="394"/>
            <ac:spMk id="3" creationId="{DCEB263E-DB1B-4BF3-AB36-E0DA3AAE283E}"/>
          </ac:spMkLst>
        </pc:spChg>
        <pc:picChg chg="del">
          <ac:chgData name="David Williams (SOAC)" userId="d9705ef0-be3d-4927-aab1-9879255c8c5d" providerId="ADAL" clId="{589ABCEB-459B-4DB4-9102-E55316D66196}" dt="2021-02-02T12:48:18.760" v="3113" actId="478"/>
          <ac:picMkLst>
            <pc:docMk/>
            <pc:sldMk cId="2504775841" sldId="394"/>
            <ac:picMk id="4" creationId="{0E822DB4-D7B4-4ACB-9E24-52AF23797190}"/>
          </ac:picMkLst>
        </pc:picChg>
        <pc:picChg chg="add mod">
          <ac:chgData name="David Williams (SOAC)" userId="d9705ef0-be3d-4927-aab1-9879255c8c5d" providerId="ADAL" clId="{589ABCEB-459B-4DB4-9102-E55316D66196}" dt="2021-02-02T12:58:01.290" v="3488" actId="1076"/>
          <ac:picMkLst>
            <pc:docMk/>
            <pc:sldMk cId="2504775841" sldId="394"/>
            <ac:picMk id="5" creationId="{81E3110E-344E-4664-82C9-8CA0D03BDE1C}"/>
          </ac:picMkLst>
        </pc:picChg>
      </pc:sldChg>
      <pc:sldChg chg="addSp delSp modSp add mod">
        <pc:chgData name="David Williams (SOAC)" userId="d9705ef0-be3d-4927-aab1-9879255c8c5d" providerId="ADAL" clId="{589ABCEB-459B-4DB4-9102-E55316D66196}" dt="2021-02-02T12:55:02.143" v="3197" actId="20577"/>
        <pc:sldMkLst>
          <pc:docMk/>
          <pc:sldMk cId="3225559212" sldId="395"/>
        </pc:sldMkLst>
        <pc:spChg chg="mod">
          <ac:chgData name="David Williams (SOAC)" userId="d9705ef0-be3d-4927-aab1-9879255c8c5d" providerId="ADAL" clId="{589ABCEB-459B-4DB4-9102-E55316D66196}" dt="2021-02-02T12:55:02.143" v="3197" actId="20577"/>
          <ac:spMkLst>
            <pc:docMk/>
            <pc:sldMk cId="3225559212" sldId="395"/>
            <ac:spMk id="3" creationId="{DCEB263E-DB1B-4BF3-AB36-E0DA3AAE283E}"/>
          </ac:spMkLst>
        </pc:spChg>
        <pc:grpChg chg="add mod">
          <ac:chgData name="David Williams (SOAC)" userId="d9705ef0-be3d-4927-aab1-9879255c8c5d" providerId="ADAL" clId="{589ABCEB-459B-4DB4-9102-E55316D66196}" dt="2021-02-02T12:52:07.206" v="3177" actId="1076"/>
          <ac:grpSpMkLst>
            <pc:docMk/>
            <pc:sldMk cId="3225559212" sldId="395"/>
            <ac:grpSpMk id="7" creationId="{DD1DF2BC-F830-45E3-959F-BA6A4A2A35CC}"/>
          </ac:grpSpMkLst>
        </pc:grpChg>
        <pc:picChg chg="add mod modCrop">
          <ac:chgData name="David Williams (SOAC)" userId="d9705ef0-be3d-4927-aab1-9879255c8c5d" providerId="ADAL" clId="{589ABCEB-459B-4DB4-9102-E55316D66196}" dt="2021-02-02T12:52:02.588" v="3175" actId="164"/>
          <ac:picMkLst>
            <pc:docMk/>
            <pc:sldMk cId="3225559212" sldId="395"/>
            <ac:picMk id="4" creationId="{B861CB38-3100-453A-87E7-12B63AA78F46}"/>
          </ac:picMkLst>
        </pc:picChg>
        <pc:picChg chg="del">
          <ac:chgData name="David Williams (SOAC)" userId="d9705ef0-be3d-4927-aab1-9879255c8c5d" providerId="ADAL" clId="{589ABCEB-459B-4DB4-9102-E55316D66196}" dt="2021-02-02T12:50:55.941" v="3165" actId="478"/>
          <ac:picMkLst>
            <pc:docMk/>
            <pc:sldMk cId="3225559212" sldId="395"/>
            <ac:picMk id="5" creationId="{81E3110E-344E-4664-82C9-8CA0D03BDE1C}"/>
          </ac:picMkLst>
        </pc:picChg>
        <pc:picChg chg="add mod">
          <ac:chgData name="David Williams (SOAC)" userId="d9705ef0-be3d-4927-aab1-9879255c8c5d" providerId="ADAL" clId="{589ABCEB-459B-4DB4-9102-E55316D66196}" dt="2021-02-02T12:52:02.588" v="3175" actId="164"/>
          <ac:picMkLst>
            <pc:docMk/>
            <pc:sldMk cId="3225559212" sldId="395"/>
            <ac:picMk id="6" creationId="{7CC6E1F0-8BB2-4EB0-8671-1AEEA1827654}"/>
          </ac:picMkLst>
        </pc:picChg>
      </pc:sldChg>
      <pc:sldChg chg="modSp add mod">
        <pc:chgData name="David Williams (SOAC)" userId="d9705ef0-be3d-4927-aab1-9879255c8c5d" providerId="ADAL" clId="{589ABCEB-459B-4DB4-9102-E55316D66196}" dt="2021-02-02T16:50:49.380" v="3491" actId="27636"/>
        <pc:sldMkLst>
          <pc:docMk/>
          <pc:sldMk cId="572744293" sldId="396"/>
        </pc:sldMkLst>
        <pc:spChg chg="mod">
          <ac:chgData name="David Williams (SOAC)" userId="d9705ef0-be3d-4927-aab1-9879255c8c5d" providerId="ADAL" clId="{589ABCEB-459B-4DB4-9102-E55316D66196}" dt="2021-02-02T16:50:49.380" v="3491" actId="27636"/>
          <ac:spMkLst>
            <pc:docMk/>
            <pc:sldMk cId="572744293" sldId="396"/>
            <ac:spMk id="3" creationId="{DCEB263E-DB1B-4BF3-AB36-E0DA3AAE283E}"/>
          </ac:spMkLst>
        </pc:spChg>
      </pc:sldChg>
      <pc:sldChg chg="delSp modSp add mod">
        <pc:chgData name="David Williams (SOAC)" userId="d9705ef0-be3d-4927-aab1-9879255c8c5d" providerId="ADAL" clId="{589ABCEB-459B-4DB4-9102-E55316D66196}" dt="2021-02-02T16:54:06.284" v="3530" actId="122"/>
        <pc:sldMkLst>
          <pc:docMk/>
          <pc:sldMk cId="744398321" sldId="397"/>
        </pc:sldMkLst>
        <pc:spChg chg="mod">
          <ac:chgData name="David Williams (SOAC)" userId="d9705ef0-be3d-4927-aab1-9879255c8c5d" providerId="ADAL" clId="{589ABCEB-459B-4DB4-9102-E55316D66196}" dt="2021-02-02T16:54:06.284" v="3530" actId="122"/>
          <ac:spMkLst>
            <pc:docMk/>
            <pc:sldMk cId="744398321" sldId="397"/>
            <ac:spMk id="3" creationId="{DCEB263E-DB1B-4BF3-AB36-E0DA3AAE283E}"/>
          </ac:spMkLst>
        </pc:spChg>
        <pc:picChg chg="del">
          <ac:chgData name="David Williams (SOAC)" userId="d9705ef0-be3d-4927-aab1-9879255c8c5d" providerId="ADAL" clId="{589ABCEB-459B-4DB4-9102-E55316D66196}" dt="2021-02-02T16:53:44.588" v="3523" actId="478"/>
          <ac:picMkLst>
            <pc:docMk/>
            <pc:sldMk cId="744398321" sldId="397"/>
            <ac:picMk id="2050" creationId="{A8ACD986-A96C-4F5D-84B2-91D442D9F75C}"/>
          </ac:picMkLst>
        </pc:picChg>
      </pc:sldChg>
      <pc:sldChg chg="addSp delSp modSp add mod">
        <pc:chgData name="David Williams (SOAC)" userId="d9705ef0-be3d-4927-aab1-9879255c8c5d" providerId="ADAL" clId="{589ABCEB-459B-4DB4-9102-E55316D66196}" dt="2021-02-02T16:54:34.974" v="3537" actId="14100"/>
        <pc:sldMkLst>
          <pc:docMk/>
          <pc:sldMk cId="2061563719" sldId="398"/>
        </pc:sldMkLst>
        <pc:spChg chg="del mod">
          <ac:chgData name="David Williams (SOAC)" userId="d9705ef0-be3d-4927-aab1-9879255c8c5d" providerId="ADAL" clId="{589ABCEB-459B-4DB4-9102-E55316D66196}" dt="2021-02-02T16:54:26.816" v="3534"/>
          <ac:spMkLst>
            <pc:docMk/>
            <pc:sldMk cId="2061563719" sldId="398"/>
            <ac:spMk id="3" creationId="{DCEB263E-DB1B-4BF3-AB36-E0DA3AAE283E}"/>
          </ac:spMkLst>
        </pc:spChg>
        <pc:picChg chg="add mod">
          <ac:chgData name="David Williams (SOAC)" userId="d9705ef0-be3d-4927-aab1-9879255c8c5d" providerId="ADAL" clId="{589ABCEB-459B-4DB4-9102-E55316D66196}" dt="2021-02-02T16:54:34.974" v="3537" actId="14100"/>
          <ac:picMkLst>
            <pc:docMk/>
            <pc:sldMk cId="2061563719" sldId="398"/>
            <ac:picMk id="4" creationId="{72E32B03-9EDE-4C8A-9C39-017FE54C32A3}"/>
          </ac:picMkLst>
        </pc:picChg>
      </pc:sldChg>
      <pc:sldChg chg="modSp add mod">
        <pc:chgData name="David Williams (SOAC)" userId="d9705ef0-be3d-4927-aab1-9879255c8c5d" providerId="ADAL" clId="{589ABCEB-459B-4DB4-9102-E55316D66196}" dt="2021-02-02T16:54:52.412" v="3539" actId="115"/>
        <pc:sldMkLst>
          <pc:docMk/>
          <pc:sldMk cId="3368487032" sldId="399"/>
        </pc:sldMkLst>
        <pc:spChg chg="mod">
          <ac:chgData name="David Williams (SOAC)" userId="d9705ef0-be3d-4927-aab1-9879255c8c5d" providerId="ADAL" clId="{589ABCEB-459B-4DB4-9102-E55316D66196}" dt="2021-02-02T16:54:52.412" v="3539" actId="115"/>
          <ac:spMkLst>
            <pc:docMk/>
            <pc:sldMk cId="3368487032" sldId="399"/>
            <ac:spMk id="3" creationId="{DCEB263E-DB1B-4BF3-AB36-E0DA3AAE283E}"/>
          </ac:spMkLst>
        </pc:spChg>
      </pc:sldChg>
      <pc:sldChg chg="addSp modSp add mod">
        <pc:chgData name="David Williams (SOAC)" userId="d9705ef0-be3d-4927-aab1-9879255c8c5d" providerId="ADAL" clId="{589ABCEB-459B-4DB4-9102-E55316D66196}" dt="2021-02-02T16:57:07.532" v="3568" actId="20577"/>
        <pc:sldMkLst>
          <pc:docMk/>
          <pc:sldMk cId="1225724245" sldId="400"/>
        </pc:sldMkLst>
        <pc:spChg chg="mod">
          <ac:chgData name="David Williams (SOAC)" userId="d9705ef0-be3d-4927-aab1-9879255c8c5d" providerId="ADAL" clId="{589ABCEB-459B-4DB4-9102-E55316D66196}" dt="2021-02-02T16:57:07.532" v="3568" actId="20577"/>
          <ac:spMkLst>
            <pc:docMk/>
            <pc:sldMk cId="1225724245" sldId="400"/>
            <ac:spMk id="3" creationId="{DCEB263E-DB1B-4BF3-AB36-E0DA3AAE283E}"/>
          </ac:spMkLst>
        </pc:spChg>
        <pc:picChg chg="add mod modCrop">
          <ac:chgData name="David Williams (SOAC)" userId="d9705ef0-be3d-4927-aab1-9879255c8c5d" providerId="ADAL" clId="{589ABCEB-459B-4DB4-9102-E55316D66196}" dt="2021-02-02T16:56:54.922" v="3565" actId="1076"/>
          <ac:picMkLst>
            <pc:docMk/>
            <pc:sldMk cId="1225724245" sldId="400"/>
            <ac:picMk id="4" creationId="{16E7F1FB-C2CA-4C20-AF57-BF36D3A3E554}"/>
          </ac:picMkLst>
        </pc:picChg>
      </pc:sldChg>
      <pc:sldChg chg="addSp delSp modSp add del mod ord">
        <pc:chgData name="David Williams (SOAC)" userId="d9705ef0-be3d-4927-aab1-9879255c8c5d" providerId="ADAL" clId="{589ABCEB-459B-4DB4-9102-E55316D66196}" dt="2021-02-02T16:55:50.966" v="3556" actId="14100"/>
        <pc:sldMkLst>
          <pc:docMk/>
          <pc:sldMk cId="2419534667" sldId="401"/>
        </pc:sldMkLst>
        <pc:spChg chg="add del mod">
          <ac:chgData name="David Williams (SOAC)" userId="d9705ef0-be3d-4927-aab1-9879255c8c5d" providerId="ADAL" clId="{589ABCEB-459B-4DB4-9102-E55316D66196}" dt="2021-02-02T16:55:22.335" v="3548" actId="478"/>
          <ac:spMkLst>
            <pc:docMk/>
            <pc:sldMk cId="2419534667" sldId="401"/>
            <ac:spMk id="5" creationId="{556EF91A-096D-408D-BBB8-17E2AC7C5A9C}"/>
          </ac:spMkLst>
        </pc:spChg>
        <pc:picChg chg="del mod">
          <ac:chgData name="David Williams (SOAC)" userId="d9705ef0-be3d-4927-aab1-9879255c8c5d" providerId="ADAL" clId="{589ABCEB-459B-4DB4-9102-E55316D66196}" dt="2021-02-02T16:55:12.817" v="3547" actId="478"/>
          <ac:picMkLst>
            <pc:docMk/>
            <pc:sldMk cId="2419534667" sldId="401"/>
            <ac:picMk id="4" creationId="{72E32B03-9EDE-4C8A-9C39-017FE54C32A3}"/>
          </ac:picMkLst>
        </pc:picChg>
        <pc:picChg chg="add mod modCrop">
          <ac:chgData name="David Williams (SOAC)" userId="d9705ef0-be3d-4927-aab1-9879255c8c5d" providerId="ADAL" clId="{589ABCEB-459B-4DB4-9102-E55316D66196}" dt="2021-02-02T16:55:50.966" v="3556" actId="14100"/>
          <ac:picMkLst>
            <pc:docMk/>
            <pc:sldMk cId="2419534667" sldId="401"/>
            <ac:picMk id="6" creationId="{6369F36F-EBD4-44E0-BE08-E5E099316A9D}"/>
          </ac:picMkLst>
        </pc:picChg>
      </pc:sldChg>
      <pc:sldChg chg="modSp mod">
        <pc:chgData name="David Williams (SOAC)" userId="d9705ef0-be3d-4927-aab1-9879255c8c5d" providerId="ADAL" clId="{589ABCEB-459B-4DB4-9102-E55316D66196}" dt="2021-02-02T16:58:05.481" v="3570" actId="115"/>
        <pc:sldMkLst>
          <pc:docMk/>
          <pc:sldMk cId="1167168293" sldId="402"/>
        </pc:sldMkLst>
        <pc:spChg chg="mod">
          <ac:chgData name="David Williams (SOAC)" userId="d9705ef0-be3d-4927-aab1-9879255c8c5d" providerId="ADAL" clId="{589ABCEB-459B-4DB4-9102-E55316D66196}" dt="2021-02-02T16:58:05.481" v="3570" actId="115"/>
          <ac:spMkLst>
            <pc:docMk/>
            <pc:sldMk cId="1167168293" sldId="402"/>
            <ac:spMk id="3" creationId="{DCEB263E-DB1B-4BF3-AB36-E0DA3AAE283E}"/>
          </ac:spMkLst>
        </pc:spChg>
      </pc:sldChg>
      <pc:sldChg chg="addSp delSp modSp mod">
        <pc:chgData name="David Williams (SOAC)" userId="d9705ef0-be3d-4927-aab1-9879255c8c5d" providerId="ADAL" clId="{589ABCEB-459B-4DB4-9102-E55316D66196}" dt="2021-02-02T16:59:17.090" v="3582" actId="21"/>
        <pc:sldMkLst>
          <pc:docMk/>
          <pc:sldMk cId="1228400562" sldId="403"/>
        </pc:sldMkLst>
        <pc:picChg chg="add mod">
          <ac:chgData name="David Williams (SOAC)" userId="d9705ef0-be3d-4927-aab1-9879255c8c5d" providerId="ADAL" clId="{589ABCEB-459B-4DB4-9102-E55316D66196}" dt="2021-02-02T16:58:37.006" v="3577" actId="14100"/>
          <ac:picMkLst>
            <pc:docMk/>
            <pc:sldMk cId="1228400562" sldId="403"/>
            <ac:picMk id="3" creationId="{FCA7F44B-F6FF-46D5-A0E7-48D7C28514E0}"/>
          </ac:picMkLst>
        </pc:picChg>
        <pc:picChg chg="add del mod">
          <ac:chgData name="David Williams (SOAC)" userId="d9705ef0-be3d-4927-aab1-9879255c8c5d" providerId="ADAL" clId="{589ABCEB-459B-4DB4-9102-E55316D66196}" dt="2021-02-02T16:59:17.090" v="3582" actId="21"/>
          <ac:picMkLst>
            <pc:docMk/>
            <pc:sldMk cId="1228400562" sldId="403"/>
            <ac:picMk id="5" creationId="{A4F03E0C-018C-4705-B0E3-71876C55E56A}"/>
          </ac:picMkLst>
        </pc:picChg>
        <pc:picChg chg="del">
          <ac:chgData name="David Williams (SOAC)" userId="d9705ef0-be3d-4927-aab1-9879255c8c5d" providerId="ADAL" clId="{589ABCEB-459B-4DB4-9102-E55316D66196}" dt="2021-02-02T16:58:11.600" v="3571" actId="478"/>
          <ac:picMkLst>
            <pc:docMk/>
            <pc:sldMk cId="1228400562" sldId="403"/>
            <ac:picMk id="6" creationId="{6369F36F-EBD4-44E0-BE08-E5E099316A9D}"/>
          </ac:picMkLst>
        </pc:picChg>
      </pc:sldChg>
      <pc:sldChg chg="addSp modSp add mod ord">
        <pc:chgData name="David Williams (SOAC)" userId="d9705ef0-be3d-4927-aab1-9879255c8c5d" providerId="ADAL" clId="{589ABCEB-459B-4DB4-9102-E55316D66196}" dt="2021-02-02T17:01:04.206" v="3608" actId="115"/>
        <pc:sldMkLst>
          <pc:docMk/>
          <pc:sldMk cId="333851555" sldId="404"/>
        </pc:sldMkLst>
        <pc:spChg chg="mod">
          <ac:chgData name="David Williams (SOAC)" userId="d9705ef0-be3d-4927-aab1-9879255c8c5d" providerId="ADAL" clId="{589ABCEB-459B-4DB4-9102-E55316D66196}" dt="2021-02-02T17:01:04.206" v="3608" actId="115"/>
          <ac:spMkLst>
            <pc:docMk/>
            <pc:sldMk cId="333851555" sldId="404"/>
            <ac:spMk id="3" creationId="{DCEB263E-DB1B-4BF3-AB36-E0DA3AAE283E}"/>
          </ac:spMkLst>
        </pc:spChg>
        <pc:picChg chg="add mod">
          <ac:chgData name="David Williams (SOAC)" userId="d9705ef0-be3d-4927-aab1-9879255c8c5d" providerId="ADAL" clId="{589ABCEB-459B-4DB4-9102-E55316D66196}" dt="2021-02-02T16:59:31.383" v="3587" actId="14100"/>
          <ac:picMkLst>
            <pc:docMk/>
            <pc:sldMk cId="333851555" sldId="404"/>
            <ac:picMk id="4" creationId="{65775039-7817-45B8-B2C8-89DA509E19F8}"/>
          </ac:picMkLst>
        </pc:picChg>
      </pc:sldChg>
      <pc:sldChg chg="modSp add mod">
        <pc:chgData name="David Williams (SOAC)" userId="d9705ef0-be3d-4927-aab1-9879255c8c5d" providerId="ADAL" clId="{589ABCEB-459B-4DB4-9102-E55316D66196}" dt="2021-02-03T18:16:30.183" v="3614" actId="1076"/>
        <pc:sldMkLst>
          <pc:docMk/>
          <pc:sldMk cId="3361443007" sldId="405"/>
        </pc:sldMkLst>
        <pc:spChg chg="mod">
          <ac:chgData name="David Williams (SOAC)" userId="d9705ef0-be3d-4927-aab1-9879255c8c5d" providerId="ADAL" clId="{589ABCEB-459B-4DB4-9102-E55316D66196}" dt="2021-02-03T18:16:26.309" v="3613" actId="14100"/>
          <ac:spMkLst>
            <pc:docMk/>
            <pc:sldMk cId="3361443007" sldId="405"/>
            <ac:spMk id="3" creationId="{DCEB263E-DB1B-4BF3-AB36-E0DA3AAE283E}"/>
          </ac:spMkLst>
        </pc:spChg>
        <pc:picChg chg="mod">
          <ac:chgData name="David Williams (SOAC)" userId="d9705ef0-be3d-4927-aab1-9879255c8c5d" providerId="ADAL" clId="{589ABCEB-459B-4DB4-9102-E55316D66196}" dt="2021-02-03T18:16:30.183" v="3614" actId="1076"/>
          <ac:picMkLst>
            <pc:docMk/>
            <pc:sldMk cId="3361443007" sldId="405"/>
            <ac:picMk id="4" creationId="{65775039-7817-45B8-B2C8-89DA509E19F8}"/>
          </ac:picMkLst>
        </pc:picChg>
      </pc:sldChg>
      <pc:sldChg chg="addSp delSp modSp add mod">
        <pc:chgData name="David Williams (SOAC)" userId="d9705ef0-be3d-4927-aab1-9879255c8c5d" providerId="ADAL" clId="{589ABCEB-459B-4DB4-9102-E55316D66196}" dt="2021-02-03T18:17:42.070" v="3625" actId="14100"/>
        <pc:sldMkLst>
          <pc:docMk/>
          <pc:sldMk cId="2684529867" sldId="406"/>
        </pc:sldMkLst>
        <pc:spChg chg="mod">
          <ac:chgData name="David Williams (SOAC)" userId="d9705ef0-be3d-4927-aab1-9879255c8c5d" providerId="ADAL" clId="{589ABCEB-459B-4DB4-9102-E55316D66196}" dt="2021-02-03T18:17:23.855" v="3621" actId="1076"/>
          <ac:spMkLst>
            <pc:docMk/>
            <pc:sldMk cId="2684529867" sldId="406"/>
            <ac:spMk id="3" creationId="{DCEB263E-DB1B-4BF3-AB36-E0DA3AAE283E}"/>
          </ac:spMkLst>
        </pc:spChg>
        <pc:picChg chg="del">
          <ac:chgData name="David Williams (SOAC)" userId="d9705ef0-be3d-4927-aab1-9879255c8c5d" providerId="ADAL" clId="{589ABCEB-459B-4DB4-9102-E55316D66196}" dt="2021-02-03T18:17:17.752" v="3620" actId="478"/>
          <ac:picMkLst>
            <pc:docMk/>
            <pc:sldMk cId="2684529867" sldId="406"/>
            <ac:picMk id="4" creationId="{65775039-7817-45B8-B2C8-89DA509E19F8}"/>
          </ac:picMkLst>
        </pc:picChg>
        <pc:picChg chg="add mod">
          <ac:chgData name="David Williams (SOAC)" userId="d9705ef0-be3d-4927-aab1-9879255c8c5d" providerId="ADAL" clId="{589ABCEB-459B-4DB4-9102-E55316D66196}" dt="2021-02-03T18:17:42.070" v="3625" actId="14100"/>
          <ac:picMkLst>
            <pc:docMk/>
            <pc:sldMk cId="2684529867" sldId="406"/>
            <ac:picMk id="5" creationId="{47103333-F1E2-4A4F-A301-1EF652E601DD}"/>
          </ac:picMkLst>
        </pc:picChg>
      </pc:sldChg>
      <pc:sldChg chg="addSp delSp modSp add mod">
        <pc:chgData name="David Williams (SOAC)" userId="d9705ef0-be3d-4927-aab1-9879255c8c5d" providerId="ADAL" clId="{589ABCEB-459B-4DB4-9102-E55316D66196}" dt="2021-02-03T18:18:57.379" v="3642" actId="14100"/>
        <pc:sldMkLst>
          <pc:docMk/>
          <pc:sldMk cId="668289028" sldId="407"/>
        </pc:sldMkLst>
        <pc:spChg chg="del mod">
          <ac:chgData name="David Williams (SOAC)" userId="d9705ef0-be3d-4927-aab1-9879255c8c5d" providerId="ADAL" clId="{589ABCEB-459B-4DB4-9102-E55316D66196}" dt="2021-02-03T18:18:44.819" v="3638" actId="478"/>
          <ac:spMkLst>
            <pc:docMk/>
            <pc:sldMk cId="668289028" sldId="407"/>
            <ac:spMk id="3" creationId="{DCEB263E-DB1B-4BF3-AB36-E0DA3AAE283E}"/>
          </ac:spMkLst>
        </pc:spChg>
        <pc:spChg chg="add del mod">
          <ac:chgData name="David Williams (SOAC)" userId="d9705ef0-be3d-4927-aab1-9879255c8c5d" providerId="ADAL" clId="{589ABCEB-459B-4DB4-9102-E55316D66196}" dt="2021-02-03T18:18:47.473" v="3639"/>
          <ac:spMkLst>
            <pc:docMk/>
            <pc:sldMk cId="668289028" sldId="407"/>
            <ac:spMk id="7" creationId="{3DFCE5CA-1073-495E-B001-D71DDCD18669}"/>
          </ac:spMkLst>
        </pc:spChg>
        <pc:picChg chg="add mod">
          <ac:chgData name="David Williams (SOAC)" userId="d9705ef0-be3d-4927-aab1-9879255c8c5d" providerId="ADAL" clId="{589ABCEB-459B-4DB4-9102-E55316D66196}" dt="2021-02-03T18:18:23.939" v="3636" actId="1037"/>
          <ac:picMkLst>
            <pc:docMk/>
            <pc:sldMk cId="668289028" sldId="407"/>
            <ac:picMk id="4" creationId="{611F7D64-64B0-4424-B232-66A8BA8880A9}"/>
          </ac:picMkLst>
        </pc:picChg>
        <pc:picChg chg="del mod">
          <ac:chgData name="David Williams (SOAC)" userId="d9705ef0-be3d-4927-aab1-9879255c8c5d" providerId="ADAL" clId="{589ABCEB-459B-4DB4-9102-E55316D66196}" dt="2021-02-03T18:18:07.708" v="3629" actId="478"/>
          <ac:picMkLst>
            <pc:docMk/>
            <pc:sldMk cId="668289028" sldId="407"/>
            <ac:picMk id="5" creationId="{47103333-F1E2-4A4F-A301-1EF652E601DD}"/>
          </ac:picMkLst>
        </pc:picChg>
        <pc:picChg chg="add mod">
          <ac:chgData name="David Williams (SOAC)" userId="d9705ef0-be3d-4927-aab1-9879255c8c5d" providerId="ADAL" clId="{589ABCEB-459B-4DB4-9102-E55316D66196}" dt="2021-02-03T18:18:57.379" v="3642" actId="14100"/>
          <ac:picMkLst>
            <pc:docMk/>
            <pc:sldMk cId="668289028" sldId="407"/>
            <ac:picMk id="8" creationId="{0DB4DE75-C79A-4921-91DA-E0EAA82F6DB3}"/>
          </ac:picMkLst>
        </pc:picChg>
        <pc:picChg chg="add del mod">
          <ac:chgData name="David Williams (SOAC)" userId="d9705ef0-be3d-4927-aab1-9879255c8c5d" providerId="ADAL" clId="{589ABCEB-459B-4DB4-9102-E55316D66196}" dt="2021-02-03T18:18:07.708" v="3629" actId="478"/>
          <ac:picMkLst>
            <pc:docMk/>
            <pc:sldMk cId="668289028" sldId="407"/>
            <ac:picMk id="1026" creationId="{44B0AAD3-7E2B-4638-B553-A667F4EF0675}"/>
          </ac:picMkLst>
        </pc:picChg>
      </pc:sldChg>
      <pc:sldChg chg="addSp delSp modSp add mod ord">
        <pc:chgData name="David Williams (SOAC)" userId="d9705ef0-be3d-4927-aab1-9879255c8c5d" providerId="ADAL" clId="{589ABCEB-459B-4DB4-9102-E55316D66196}" dt="2021-02-03T18:20:21.790" v="3659" actId="14100"/>
        <pc:sldMkLst>
          <pc:docMk/>
          <pc:sldMk cId="2738737721" sldId="408"/>
        </pc:sldMkLst>
        <pc:spChg chg="mod">
          <ac:chgData name="David Williams (SOAC)" userId="d9705ef0-be3d-4927-aab1-9879255c8c5d" providerId="ADAL" clId="{589ABCEB-459B-4DB4-9102-E55316D66196}" dt="2021-02-03T18:20:05.206" v="3654" actId="5793"/>
          <ac:spMkLst>
            <pc:docMk/>
            <pc:sldMk cId="2738737721" sldId="408"/>
            <ac:spMk id="3" creationId="{DCEB263E-DB1B-4BF3-AB36-E0DA3AAE283E}"/>
          </ac:spMkLst>
        </pc:spChg>
        <pc:picChg chg="del">
          <ac:chgData name="David Williams (SOAC)" userId="d9705ef0-be3d-4927-aab1-9879255c8c5d" providerId="ADAL" clId="{589ABCEB-459B-4DB4-9102-E55316D66196}" dt="2021-02-03T18:20:07.318" v="3655" actId="478"/>
          <ac:picMkLst>
            <pc:docMk/>
            <pc:sldMk cId="2738737721" sldId="408"/>
            <ac:picMk id="4" creationId="{65775039-7817-45B8-B2C8-89DA509E19F8}"/>
          </ac:picMkLst>
        </pc:picChg>
        <pc:picChg chg="add mod">
          <ac:chgData name="David Williams (SOAC)" userId="d9705ef0-be3d-4927-aab1-9879255c8c5d" providerId="ADAL" clId="{589ABCEB-459B-4DB4-9102-E55316D66196}" dt="2021-02-03T18:20:21.790" v="3659" actId="14100"/>
          <ac:picMkLst>
            <pc:docMk/>
            <pc:sldMk cId="2738737721" sldId="408"/>
            <ac:picMk id="5" creationId="{A17B2CD3-C44F-4A2A-8317-EAD33B14EB62}"/>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atin typeface="Arial Rounded MT Bold" panose="020F0704030504030204" pitchFamily="34" charset="0"/>
              </a:defRPr>
            </a:lvl1pPr>
          </a:lstStyle>
          <a:p>
            <a:r>
              <a:rPr lang="en-US" dirty="0"/>
              <a:t>Click to edit Master title style</a:t>
            </a:r>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9" name="Picture 8">
            <a:extLst>
              <a:ext uri="{FF2B5EF4-FFF2-40B4-BE49-F238E27FC236}">
                <a16:creationId xmlns:a16="http://schemas.microsoft.com/office/drawing/2014/main" id="{CCBF2612-1B39-42A8-A692-96F779808FF9}"/>
              </a:ext>
            </a:extLst>
          </p:cNvPr>
          <p:cNvPicPr>
            <a:picLocks noChangeAspect="1"/>
          </p:cNvPicPr>
          <p:nvPr userDrawn="1"/>
        </p:nvPicPr>
        <p:blipFill>
          <a:blip r:embed="rId2">
            <a:duotone>
              <a:schemeClr val="bg2">
                <a:shade val="45000"/>
                <a:satMod val="135000"/>
              </a:schemeClr>
              <a:prstClr val="white"/>
            </a:duotone>
          </a:blip>
          <a:stretch>
            <a:fillRect/>
          </a:stretch>
        </p:blipFill>
        <p:spPr>
          <a:xfrm>
            <a:off x="3972606" y="352273"/>
            <a:ext cx="4257869" cy="1393484"/>
          </a:xfrm>
          <a:prstGeom prst="rect">
            <a:avLst/>
          </a:prstGeom>
          <a:ln w="76200">
            <a:solidFill>
              <a:schemeClr val="bg1">
                <a:lumMod val="10000"/>
                <a:lumOff val="90000"/>
              </a:schemeClr>
            </a:solidFill>
          </a:ln>
        </p:spPr>
      </p:pic>
    </p:spTree>
    <p:extLst>
      <p:ext uri="{BB962C8B-B14F-4D97-AF65-F5344CB8AC3E}">
        <p14:creationId xmlns:p14="http://schemas.microsoft.com/office/powerpoint/2010/main" val="2266690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02919" y="284176"/>
            <a:ext cx="8874142" cy="1508760"/>
          </a:xfrm>
        </p:spPr>
        <p:txBody>
          <a:bodyPr/>
          <a:lstStyle>
            <a:lvl1pPr>
              <a:defRPr>
                <a:latin typeface="Arial Rounded MT Bold" panose="020F0704030504030204"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pic>
        <p:nvPicPr>
          <p:cNvPr id="7" name="Picture 6">
            <a:extLst>
              <a:ext uri="{FF2B5EF4-FFF2-40B4-BE49-F238E27FC236}">
                <a16:creationId xmlns:a16="http://schemas.microsoft.com/office/drawing/2014/main" id="{C996EA1E-3109-4FF1-B5B0-F63D843C2605}"/>
              </a:ext>
            </a:extLst>
          </p:cNvPr>
          <p:cNvPicPr>
            <a:picLocks noChangeAspect="1"/>
          </p:cNvPicPr>
          <p:nvPr userDrawn="1"/>
        </p:nvPicPr>
        <p:blipFill>
          <a:blip r:embed="rId2"/>
          <a:stretch>
            <a:fillRect/>
          </a:stretch>
        </p:blipFill>
        <p:spPr>
          <a:xfrm>
            <a:off x="10077061" y="559837"/>
            <a:ext cx="1987422" cy="867748"/>
          </a:xfrm>
          <a:prstGeom prst="rect">
            <a:avLst/>
          </a:prstGeom>
        </p:spPr>
      </p:pic>
    </p:spTree>
    <p:extLst>
      <p:ext uri="{BB962C8B-B14F-4D97-AF65-F5344CB8AC3E}">
        <p14:creationId xmlns:p14="http://schemas.microsoft.com/office/powerpoint/2010/main" val="3818423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latin typeface="Arial Rounded MT Bold" panose="020F0704030504030204" pitchFamily="34" charset="0"/>
                <a:cs typeface="Calibri" panose="020F050202020403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latin typeface="Calibri" panose="020F0502020204030204" pitchFamily="34" charset="0"/>
                <a:cs typeface="Calibri" panose="020F050202020403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140C343C-3922-49C4-AEFE-EBEDF66764B1}" type="datetimeFigureOut">
              <a:rPr lang="en-GB" smtClean="0"/>
              <a:t>03/02/2021</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DABCE313-F0EB-450E-A4EA-483374A4446D}" type="slidenum">
              <a:rPr lang="en-GB" smtClean="0"/>
              <a:t>‹#›</a:t>
            </a:fld>
            <a:endParaRPr lang="en-GB"/>
          </a:p>
        </p:txBody>
      </p:sp>
      <p:pic>
        <p:nvPicPr>
          <p:cNvPr id="8" name="Picture 7">
            <a:extLst>
              <a:ext uri="{FF2B5EF4-FFF2-40B4-BE49-F238E27FC236}">
                <a16:creationId xmlns:a16="http://schemas.microsoft.com/office/drawing/2014/main" id="{3F900C4D-54BD-4C5D-9CB3-C4EF64D61A23}"/>
              </a:ext>
            </a:extLst>
          </p:cNvPr>
          <p:cNvPicPr>
            <a:picLocks noChangeAspect="1"/>
          </p:cNvPicPr>
          <p:nvPr userDrawn="1"/>
        </p:nvPicPr>
        <p:blipFill>
          <a:blip r:embed="rId2"/>
          <a:stretch>
            <a:fillRect/>
          </a:stretch>
        </p:blipFill>
        <p:spPr>
          <a:xfrm>
            <a:off x="4514117" y="318533"/>
            <a:ext cx="3153747" cy="1271405"/>
          </a:xfrm>
          <a:prstGeom prst="rect">
            <a:avLst/>
          </a:prstGeom>
        </p:spPr>
      </p:pic>
    </p:spTree>
    <p:extLst>
      <p:ext uri="{BB962C8B-B14F-4D97-AF65-F5344CB8AC3E}">
        <p14:creationId xmlns:p14="http://schemas.microsoft.com/office/powerpoint/2010/main" val="43793141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0C343C-3922-49C4-AEFE-EBEDF66764B1}"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325603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0C343C-3922-49C4-AEFE-EBEDF66764B1}"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2886105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40C343C-3922-49C4-AEFE-EBEDF66764B1}"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949376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0C343C-3922-49C4-AEFE-EBEDF66764B1}"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890871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1239955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0C343C-3922-49C4-AEFE-EBEDF66764B1}"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4127107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0C343C-3922-49C4-AEFE-EBEDF66764B1}"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791144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140C343C-3922-49C4-AEFE-EBEDF66764B1}" type="datetimeFigureOut">
              <a:rPr lang="en-GB" smtClean="0"/>
              <a:t>03/02/2021</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DABCE313-F0EB-450E-A4EA-483374A4446D}" type="slidenum">
              <a:rPr lang="en-GB" smtClean="0"/>
              <a:t>‹#›</a:t>
            </a:fld>
            <a:endParaRPr lang="en-GB"/>
          </a:p>
        </p:txBody>
      </p:sp>
    </p:spTree>
    <p:extLst>
      <p:ext uri="{BB962C8B-B14F-4D97-AF65-F5344CB8AC3E}">
        <p14:creationId xmlns:p14="http://schemas.microsoft.com/office/powerpoint/2010/main" val="3117559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140C343C-3922-49C4-AEFE-EBEDF66764B1}" type="datetimeFigureOut">
              <a:rPr lang="en-GB" smtClean="0"/>
              <a:t>03/02/2021</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DABCE313-F0EB-450E-A4EA-483374A4446D}" type="slidenum">
              <a:rPr lang="en-GB" smtClean="0"/>
              <a:t>‹#›</a:t>
            </a:fld>
            <a:endParaRPr lang="en-GB"/>
          </a:p>
        </p:txBody>
      </p:sp>
    </p:spTree>
    <p:extLst>
      <p:ext uri="{BB962C8B-B14F-4D97-AF65-F5344CB8AC3E}">
        <p14:creationId xmlns:p14="http://schemas.microsoft.com/office/powerpoint/2010/main" val="112798518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microsoft.com/office/2007/relationships/hdphoto" Target="../media/hdphoto5.wdp"/><Relationship Id="rId13"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2.png"/><Relationship Id="rId12" Type="http://schemas.microsoft.com/office/2007/relationships/hdphoto" Target="../media/hdphoto7.wdp"/><Relationship Id="rId2" Type="http://schemas.openxmlformats.org/officeDocument/2006/relationships/image" Target="../media/image9.png"/><Relationship Id="rId1" Type="http://schemas.openxmlformats.org/officeDocument/2006/relationships/slideLayout" Target="../slideLayouts/slideLayout2.xml"/><Relationship Id="rId6" Type="http://schemas.microsoft.com/office/2007/relationships/hdphoto" Target="../media/hdphoto4.wdp"/><Relationship Id="rId11" Type="http://schemas.openxmlformats.org/officeDocument/2006/relationships/image" Target="../media/image14.png"/><Relationship Id="rId5" Type="http://schemas.openxmlformats.org/officeDocument/2006/relationships/image" Target="../media/image11.png"/><Relationship Id="rId10" Type="http://schemas.microsoft.com/office/2007/relationships/hdphoto" Target="../media/hdphoto6.wdp"/><Relationship Id="rId4" Type="http://schemas.microsoft.com/office/2007/relationships/hdphoto" Target="../media/hdphoto3.wdp"/><Relationship Id="rId9" Type="http://schemas.openxmlformats.org/officeDocument/2006/relationships/image" Target="../media/image13.png"/><Relationship Id="rId14" Type="http://schemas.microsoft.com/office/2007/relationships/hdphoto" Target="../media/hdphoto8.wdp"/></Relationships>
</file>

<file path=ppt/slides/_rels/slide7.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0.wdp"/><Relationship Id="rId7" Type="http://schemas.microsoft.com/office/2007/relationships/hdphoto" Target="../media/hdphoto12.wdp"/><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9.png"/><Relationship Id="rId5" Type="http://schemas.microsoft.com/office/2007/relationships/hdphoto" Target="../media/hdphoto11.wdp"/><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2.png"/><Relationship Id="rId1" Type="http://schemas.openxmlformats.org/officeDocument/2006/relationships/slideLayout" Target="../slideLayouts/slideLayout2.xml"/><Relationship Id="rId5" Type="http://schemas.microsoft.com/office/2007/relationships/hdphoto" Target="../media/hdphoto14.wdp"/><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2.png"/><Relationship Id="rId1" Type="http://schemas.openxmlformats.org/officeDocument/2006/relationships/slideLayout" Target="../slideLayouts/slideLayout2.xml"/><Relationship Id="rId5" Type="http://schemas.microsoft.com/office/2007/relationships/hdphoto" Target="../media/hdphoto14.wdp"/><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docs.microsoft.com/en-us/microsoftteams/hardware-requirements-for-the-teams-app"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tmp"/><Relationship Id="rId2" Type="http://schemas.openxmlformats.org/officeDocument/2006/relationships/image" Target="../media/image40.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1.tmp"/><Relationship Id="rId2" Type="http://schemas.openxmlformats.org/officeDocument/2006/relationships/image" Target="../media/image40.tmp"/><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A6DFE-C643-4FB0-8A61-7E47E16ACDB7}"/>
              </a:ext>
            </a:extLst>
          </p:cNvPr>
          <p:cNvSpPr>
            <a:spLocks noGrp="1"/>
          </p:cNvSpPr>
          <p:nvPr>
            <p:ph type="ctrTitle"/>
          </p:nvPr>
        </p:nvSpPr>
        <p:spPr/>
        <p:txBody>
          <a:bodyPr>
            <a:normAutofit fontScale="90000"/>
          </a:bodyPr>
          <a:lstStyle/>
          <a:p>
            <a:r>
              <a:rPr lang="en-GB" dirty="0">
                <a:solidFill>
                  <a:schemeClr val="tx2">
                    <a:lumMod val="10000"/>
                  </a:schemeClr>
                </a:solidFill>
              </a:rPr>
              <a:t>ACCA4031: </a:t>
            </a:r>
            <a:r>
              <a:rPr lang="en-GB">
                <a:solidFill>
                  <a:schemeClr val="tx2">
                    <a:lumMod val="10000"/>
                  </a:schemeClr>
                </a:solidFill>
              </a:rPr>
              <a:t>Software Applications </a:t>
            </a:r>
            <a:r>
              <a:rPr lang="en-GB" dirty="0">
                <a:solidFill>
                  <a:schemeClr val="tx2">
                    <a:lumMod val="10000"/>
                  </a:schemeClr>
                </a:solidFill>
              </a:rPr>
              <a:t>for Business</a:t>
            </a:r>
          </a:p>
        </p:txBody>
      </p:sp>
      <p:sp>
        <p:nvSpPr>
          <p:cNvPr id="3" name="Subtitle 2">
            <a:extLst>
              <a:ext uri="{FF2B5EF4-FFF2-40B4-BE49-F238E27FC236}">
                <a16:creationId xmlns:a16="http://schemas.microsoft.com/office/drawing/2014/main" id="{EA59E049-3D9E-410F-BE4A-3827C6B64EFA}"/>
              </a:ext>
            </a:extLst>
          </p:cNvPr>
          <p:cNvSpPr>
            <a:spLocks noGrp="1"/>
          </p:cNvSpPr>
          <p:nvPr>
            <p:ph type="subTitle" idx="1"/>
          </p:nvPr>
        </p:nvSpPr>
        <p:spPr>
          <a:xfrm>
            <a:off x="529840" y="3996250"/>
            <a:ext cx="11307483" cy="2623625"/>
          </a:xfrm>
        </p:spPr>
        <p:txBody>
          <a:bodyPr>
            <a:normAutofit/>
          </a:bodyPr>
          <a:lstStyle/>
          <a:p>
            <a:r>
              <a:rPr lang="en-GB" sz="4400" b="1" dirty="0"/>
              <a:t>Collaboration Tools and Email</a:t>
            </a:r>
          </a:p>
          <a:p>
            <a:r>
              <a:rPr lang="en-GB" sz="4100" i="1" dirty="0">
                <a:solidFill>
                  <a:srgbClr val="00B050"/>
                </a:solidFill>
                <a:effectLst>
                  <a:outerShdw blurRad="38100" dist="38100" dir="2700000" algn="tl">
                    <a:srgbClr val="000000">
                      <a:alpha val="43137"/>
                    </a:srgbClr>
                  </a:outerShdw>
                </a:effectLst>
              </a:rPr>
              <a:t>Part One</a:t>
            </a:r>
          </a:p>
          <a:p>
            <a:r>
              <a:rPr lang="en-GB" sz="2600" dirty="0"/>
              <a:t>Mr. David A Williams </a:t>
            </a:r>
          </a:p>
          <a:p>
            <a:r>
              <a:rPr lang="en-GB" sz="2600" dirty="0"/>
              <a:t>BSc. Hons, MSc., PGCert (TfHE), FHEA, ADG FE/HE, MBCS</a:t>
            </a:r>
          </a:p>
        </p:txBody>
      </p:sp>
      <p:pic>
        <p:nvPicPr>
          <p:cNvPr id="5" name="Picture 4">
            <a:extLst>
              <a:ext uri="{FF2B5EF4-FFF2-40B4-BE49-F238E27FC236}">
                <a16:creationId xmlns:a16="http://schemas.microsoft.com/office/drawing/2014/main" id="{F862D463-809A-4A15-B565-23E3D2094CF7}"/>
              </a:ext>
            </a:extLst>
          </p:cNvPr>
          <p:cNvPicPr>
            <a:picLocks noChangeAspect="1"/>
          </p:cNvPicPr>
          <p:nvPr/>
        </p:nvPicPr>
        <p:blipFill>
          <a:blip r:embed="rId2"/>
          <a:stretch>
            <a:fillRect/>
          </a:stretch>
        </p:blipFill>
        <p:spPr>
          <a:xfrm>
            <a:off x="11083" y="3817407"/>
            <a:ext cx="3467407" cy="2976304"/>
          </a:xfrm>
          <a:prstGeom prst="rect">
            <a:avLst/>
          </a:prstGeom>
        </p:spPr>
      </p:pic>
      <p:pic>
        <p:nvPicPr>
          <p:cNvPr id="6" name="Picture 5">
            <a:extLst>
              <a:ext uri="{FF2B5EF4-FFF2-40B4-BE49-F238E27FC236}">
                <a16:creationId xmlns:a16="http://schemas.microsoft.com/office/drawing/2014/main" id="{06197437-6198-4348-8CCC-E2BA7C8F6173}"/>
              </a:ext>
            </a:extLst>
          </p:cNvPr>
          <p:cNvPicPr>
            <a:picLocks noChangeAspect="1"/>
          </p:cNvPicPr>
          <p:nvPr/>
        </p:nvPicPr>
        <p:blipFill rotWithShape="1">
          <a:blip r:embed="rId3"/>
          <a:srcRect r="63320"/>
          <a:stretch/>
        </p:blipFill>
        <p:spPr>
          <a:xfrm>
            <a:off x="9294830" y="3905711"/>
            <a:ext cx="2897170" cy="2799695"/>
          </a:xfrm>
          <a:prstGeom prst="rect">
            <a:avLst/>
          </a:prstGeom>
        </p:spPr>
      </p:pic>
    </p:spTree>
    <p:extLst>
      <p:ext uri="{BB962C8B-B14F-4D97-AF65-F5344CB8AC3E}">
        <p14:creationId xmlns:p14="http://schemas.microsoft.com/office/powerpoint/2010/main" val="2752702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Introduction</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902773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Definition</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05609" y="2011680"/>
            <a:ext cx="8240358" cy="4602696"/>
          </a:xfrm>
        </p:spPr>
        <p:txBody>
          <a:bodyPr>
            <a:normAutofit/>
          </a:bodyPr>
          <a:lstStyle/>
          <a:p>
            <a:pPr marL="0" indent="0" algn="ctr">
              <a:buNone/>
            </a:pPr>
            <a:r>
              <a:rPr lang="en-GB" sz="2800" b="1" i="1" u="sng" dirty="0"/>
              <a:t>With COVID-19 disrupting businesses everywhere, having a remote communication tool is now more essential than ever.</a:t>
            </a:r>
          </a:p>
          <a:p>
            <a:pPr marL="0" indent="0" algn="ctr">
              <a:buNone/>
            </a:pPr>
            <a:endParaRPr lang="en-GB" sz="2800" b="1" i="1" u="sng" dirty="0"/>
          </a:p>
          <a:p>
            <a:pPr marL="0" indent="0" algn="ctr">
              <a:buNone/>
            </a:pPr>
            <a:r>
              <a:rPr lang="en-GB" sz="2800" i="1" dirty="0"/>
              <a:t>Owing to the quantity of information on this topic, this set of slides has been bisected with Teams, Skype and Zoom (along with alternatives) being covered in this session and Email, File-sharing and Internet technologies being covered next week</a:t>
            </a:r>
          </a:p>
        </p:txBody>
      </p:sp>
      <p:pic>
        <p:nvPicPr>
          <p:cNvPr id="5" name="Picture 4">
            <a:extLst>
              <a:ext uri="{FF2B5EF4-FFF2-40B4-BE49-F238E27FC236}">
                <a16:creationId xmlns:a16="http://schemas.microsoft.com/office/drawing/2014/main" id="{81E3110E-344E-4664-82C9-8CA0D03BDE1C}"/>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4145" b="95855" l="1364" r="95455">
                        <a14:foregroundMark x1="25000" y1="62176" x2="25000" y2="62176"/>
                        <a14:foregroundMark x1="25000" y1="62176" x2="25000" y2="62176"/>
                        <a14:foregroundMark x1="25455" y1="61140" x2="34091" y2="46114"/>
                        <a14:foregroundMark x1="28182" y1="47150" x2="40909" y2="37306"/>
                        <a14:foregroundMark x1="40909" y1="37306" x2="42273" y2="34715"/>
                        <a14:foregroundMark x1="9545" y1="89637" x2="38182" y2="43005"/>
                        <a14:foregroundMark x1="38182" y1="43005" x2="49545" y2="12953"/>
                        <a14:foregroundMark x1="49545" y1="12953" x2="50455" y2="11399"/>
                        <a14:foregroundMark x1="51818" y1="8290" x2="85909" y2="80311"/>
                        <a14:foregroundMark x1="85909" y1="80311" x2="78636" y2="93782"/>
                        <a14:foregroundMark x1="78636" y1="93782" x2="8451" y2="93782"/>
                        <a14:foregroundMark x1="91364" y1="92746" x2="91364" y2="92746"/>
                        <a14:foregroundMark x1="91364" y1="92746" x2="91364" y2="92746"/>
                        <a14:foregroundMark x1="91364" y1="92746" x2="91364" y2="92746"/>
                        <a14:foregroundMark x1="91364" y1="92746" x2="91364" y2="92746"/>
                        <a14:foregroundMark x1="91364" y1="92746" x2="91364" y2="92746"/>
                        <a14:foregroundMark x1="90000" y1="89119" x2="90000" y2="89119"/>
                        <a14:foregroundMark x1="90000" y1="89119" x2="90000" y2="89119"/>
                        <a14:foregroundMark x1="90000" y1="89119" x2="90000" y2="89119"/>
                        <a14:foregroundMark x1="88182" y1="84456" x2="95909" y2="95855"/>
                        <a14:foregroundMark x1="49545" y1="4145" x2="49545" y2="4145"/>
                        <a14:foregroundMark x1="49545" y1="4145" x2="49545" y2="4145"/>
                        <a14:foregroundMark x1="49545" y1="4145" x2="49545" y2="5181"/>
                        <a14:foregroundMark x1="52273" y1="46632" x2="52273" y2="46632"/>
                        <a14:foregroundMark x1="52273" y1="46114" x2="52273" y2="46114"/>
                        <a14:foregroundMark x1="52273" y1="46114" x2="52273" y2="46114"/>
                        <a14:foregroundMark x1="52273" y1="46114" x2="52727" y2="58549"/>
                        <a14:foregroundMark x1="50455" y1="56995" x2="51364" y2="65285"/>
                        <a14:foregroundMark x1="51364" y1="66321" x2="48636" y2="50259"/>
                        <a14:foregroundMark x1="48636" y1="50259" x2="51364" y2="39378"/>
                        <a14:foregroundMark x1="49545" y1="79793" x2="50455" y2="77720"/>
                        <a14:foregroundMark x1="52273" y1="76684" x2="47273" y2="74093"/>
                        <a14:backgroundMark x1="455" y1="93782" x2="455" y2="93782"/>
                        <a14:backgroundMark x1="909" y1="91192" x2="455" y2="96373"/>
                      </a14:backgroundRemoval>
                    </a14:imgEffect>
                  </a14:imgLayer>
                </a14:imgProps>
              </a:ext>
            </a:extLst>
          </a:blip>
          <a:stretch>
            <a:fillRect/>
          </a:stretch>
        </p:blipFill>
        <p:spPr>
          <a:xfrm>
            <a:off x="7802946" y="2124619"/>
            <a:ext cx="4389054" cy="4376818"/>
          </a:xfrm>
          <a:prstGeom prst="rect">
            <a:avLst/>
          </a:prstGeom>
        </p:spPr>
      </p:pic>
    </p:spTree>
    <p:extLst>
      <p:ext uri="{BB962C8B-B14F-4D97-AF65-F5344CB8AC3E}">
        <p14:creationId xmlns:p14="http://schemas.microsoft.com/office/powerpoint/2010/main" val="2504775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Definition</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05609" y="2011680"/>
            <a:ext cx="8240358" cy="4602696"/>
          </a:xfrm>
        </p:spPr>
        <p:txBody>
          <a:bodyPr>
            <a:normAutofit/>
          </a:bodyPr>
          <a:lstStyle/>
          <a:p>
            <a:pPr marL="0" indent="0" algn="ctr">
              <a:buNone/>
            </a:pPr>
            <a:r>
              <a:rPr lang="en-GB" sz="2800" b="1" i="1" u="sng" dirty="0"/>
              <a:t>Synchronous &amp; Asynchronous communication </a:t>
            </a:r>
          </a:p>
          <a:p>
            <a:pPr marL="0" indent="0" algn="ctr">
              <a:buNone/>
            </a:pPr>
            <a:r>
              <a:rPr lang="en-GB" sz="2800" i="1" dirty="0"/>
              <a:t>Synchronous communication occurs in real time and can take place face-to-face, and as technology has evolved, can take place irrespective of distance (</a:t>
            </a:r>
            <a:r>
              <a:rPr lang="en-GB" sz="2800" i="1" dirty="0" err="1"/>
              <a:t>eg.</a:t>
            </a:r>
            <a:r>
              <a:rPr lang="en-GB" sz="2800" i="1" dirty="0"/>
              <a:t> telephone conversations and instant messaging)</a:t>
            </a:r>
          </a:p>
          <a:p>
            <a:pPr marL="0" indent="0" algn="ctr">
              <a:buNone/>
            </a:pPr>
            <a:r>
              <a:rPr lang="en-GB" sz="2800" i="1" dirty="0"/>
              <a:t>Asynchronous communication is not immediately received or responded to by those involved (</a:t>
            </a:r>
            <a:r>
              <a:rPr lang="en-GB" sz="2800" i="1" dirty="0" err="1"/>
              <a:t>eg.</a:t>
            </a:r>
            <a:r>
              <a:rPr lang="en-GB" sz="2800" i="1" dirty="0"/>
              <a:t> emails and message board forums which allow people to communicate on different schedules)</a:t>
            </a:r>
          </a:p>
        </p:txBody>
      </p:sp>
      <p:grpSp>
        <p:nvGrpSpPr>
          <p:cNvPr id="7" name="Group 6">
            <a:extLst>
              <a:ext uri="{FF2B5EF4-FFF2-40B4-BE49-F238E27FC236}">
                <a16:creationId xmlns:a16="http://schemas.microsoft.com/office/drawing/2014/main" id="{DD1DF2BC-F830-45E3-959F-BA6A4A2A35CC}"/>
              </a:ext>
            </a:extLst>
          </p:cNvPr>
          <p:cNvGrpSpPr/>
          <p:nvPr/>
        </p:nvGrpSpPr>
        <p:grpSpPr>
          <a:xfrm>
            <a:off x="8745967" y="2637280"/>
            <a:ext cx="3236474" cy="3472963"/>
            <a:chOff x="7265869" y="2927837"/>
            <a:chExt cx="4841140" cy="5753025"/>
          </a:xfrm>
        </p:grpSpPr>
        <p:pic>
          <p:nvPicPr>
            <p:cNvPr id="4" name="Picture 3">
              <a:extLst>
                <a:ext uri="{FF2B5EF4-FFF2-40B4-BE49-F238E27FC236}">
                  <a16:creationId xmlns:a16="http://schemas.microsoft.com/office/drawing/2014/main" id="{B861CB38-3100-453A-87E7-12B63AA78F46}"/>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34634" y1="81836" x2="45610" y2="57227"/>
                          <a14:foregroundMark x1="45610" y1="57227" x2="46951" y2="36523"/>
                          <a14:foregroundMark x1="46951" y1="36523" x2="45000" y2="27148"/>
                          <a14:foregroundMark x1="45000" y1="27148" x2="39390" y2="21289"/>
                          <a14:foregroundMark x1="39390" y1="21289" x2="32927" y2="20703"/>
                          <a14:foregroundMark x1="32927" y1="20703" x2="27927" y2="29883"/>
                          <a14:foregroundMark x1="27927" y1="29883" x2="32317" y2="41211"/>
                          <a14:foregroundMark x1="32317" y1="41211" x2="41829" y2="48633"/>
                        </a14:backgroundRemoval>
                      </a14:imgEffect>
                    </a14:imgLayer>
                  </a14:imgProps>
                </a:ext>
              </a:extLst>
            </a:blip>
            <a:srcRect l="23265" t="12913" r="23039" b="12326"/>
            <a:stretch/>
          </p:blipFill>
          <p:spPr>
            <a:xfrm>
              <a:off x="7913077" y="2927837"/>
              <a:ext cx="4193932" cy="3645987"/>
            </a:xfrm>
            <a:prstGeom prst="rect">
              <a:avLst/>
            </a:prstGeom>
          </p:spPr>
        </p:pic>
        <p:pic>
          <p:nvPicPr>
            <p:cNvPr id="6" name="Picture 5">
              <a:extLst>
                <a:ext uri="{FF2B5EF4-FFF2-40B4-BE49-F238E27FC236}">
                  <a16:creationId xmlns:a16="http://schemas.microsoft.com/office/drawing/2014/main" id="{7CC6E1F0-8BB2-4EB0-8671-1AEEA1827654}"/>
                </a:ext>
              </a:extLst>
            </p:cNvPr>
            <p:cNvPicPr>
              <a:picLocks noChangeAspect="1"/>
            </p:cNvPicPr>
            <p:nvPr/>
          </p:nvPicPr>
          <p:blipFill>
            <a:blip r:embed="rId4"/>
            <a:stretch>
              <a:fillRect/>
            </a:stretch>
          </p:blipFill>
          <p:spPr>
            <a:xfrm rot="10800000">
              <a:off x="7265869" y="5035138"/>
              <a:ext cx="4194412" cy="3645724"/>
            </a:xfrm>
            <a:prstGeom prst="rect">
              <a:avLst/>
            </a:prstGeom>
          </p:spPr>
        </p:pic>
      </p:grpSp>
    </p:spTree>
    <p:extLst>
      <p:ext uri="{BB962C8B-B14F-4D97-AF65-F5344CB8AC3E}">
        <p14:creationId xmlns:p14="http://schemas.microsoft.com/office/powerpoint/2010/main" val="3225559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Aims</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359692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C4539-B374-44C3-BF74-E2700584EAC7}"/>
              </a:ext>
            </a:extLst>
          </p:cNvPr>
          <p:cNvSpPr>
            <a:spLocks noGrp="1"/>
          </p:cNvSpPr>
          <p:nvPr>
            <p:ph type="title"/>
          </p:nvPr>
        </p:nvSpPr>
        <p:spPr/>
        <p:txBody>
          <a:bodyPr/>
          <a:lstStyle/>
          <a:p>
            <a:r>
              <a:rPr lang="en-GB" dirty="0"/>
              <a:t>Aims: </a:t>
            </a:r>
            <a:r>
              <a:rPr lang="en-GB" b="1" dirty="0">
                <a:latin typeface="Arial" panose="020B0604020202020204" pitchFamily="34" charset="0"/>
                <a:ea typeface="Times New Roman" panose="02020603050405020304" pitchFamily="18" charset="0"/>
                <a:cs typeface="Times New Roman" panose="02020603050405020304" pitchFamily="18" charset="0"/>
              </a:rPr>
              <a:t>collaboration tools </a:t>
            </a:r>
            <a:endParaRPr lang="en-GB" b="1" dirty="0"/>
          </a:p>
        </p:txBody>
      </p:sp>
      <p:sp>
        <p:nvSpPr>
          <p:cNvPr id="3" name="Content Placeholder 2">
            <a:extLst>
              <a:ext uri="{FF2B5EF4-FFF2-40B4-BE49-F238E27FC236}">
                <a16:creationId xmlns:a16="http://schemas.microsoft.com/office/drawing/2014/main" id="{D413427D-D21B-42D8-9002-D02A6D4A4779}"/>
              </a:ext>
            </a:extLst>
          </p:cNvPr>
          <p:cNvSpPr>
            <a:spLocks noGrp="1"/>
          </p:cNvSpPr>
          <p:nvPr>
            <p:ph idx="1"/>
          </p:nvPr>
        </p:nvSpPr>
        <p:spPr>
          <a:xfrm>
            <a:off x="914400" y="2011680"/>
            <a:ext cx="10984832" cy="4846320"/>
          </a:xfrm>
        </p:spPr>
        <p:txBody>
          <a:bodyPr>
            <a:normAutofit fontScale="62500" lnSpcReduction="20000"/>
          </a:bodyPr>
          <a:lstStyle/>
          <a:p>
            <a:pPr marL="0" indent="0">
              <a:buNone/>
            </a:pPr>
            <a:r>
              <a:rPr lang="en-GB" sz="7700" b="1" dirty="0"/>
              <a:t>Ways of working in a remote environment</a:t>
            </a:r>
          </a:p>
          <a:p>
            <a:r>
              <a:rPr lang="en-GB" sz="5800" b="1" dirty="0"/>
              <a:t>File share</a:t>
            </a:r>
          </a:p>
          <a:p>
            <a:pPr lvl="1"/>
            <a:r>
              <a:rPr lang="en-GB" sz="5100" b="1" dirty="0"/>
              <a:t>OneDrive and SharePoint</a:t>
            </a:r>
          </a:p>
          <a:p>
            <a:pPr lvl="1"/>
            <a:r>
              <a:rPr lang="en-GB" sz="5100" b="1" dirty="0"/>
              <a:t>Google drive</a:t>
            </a:r>
          </a:p>
          <a:p>
            <a:pPr lvl="1"/>
            <a:r>
              <a:rPr lang="en-GB" sz="5100" b="1" dirty="0"/>
              <a:t>Dropbox</a:t>
            </a:r>
          </a:p>
          <a:p>
            <a:r>
              <a:rPr lang="en-GB" sz="5800" b="1" dirty="0"/>
              <a:t>Communication</a:t>
            </a:r>
          </a:p>
          <a:p>
            <a:pPr lvl="1"/>
            <a:r>
              <a:rPr lang="en-GB" sz="5100" b="1" dirty="0"/>
              <a:t>Skype</a:t>
            </a:r>
          </a:p>
          <a:p>
            <a:pPr lvl="1"/>
            <a:r>
              <a:rPr lang="en-GB" sz="5100" b="1" dirty="0"/>
              <a:t>Teams</a:t>
            </a:r>
          </a:p>
          <a:p>
            <a:pPr lvl="1"/>
            <a:r>
              <a:rPr lang="en-GB" sz="5100" b="1" dirty="0"/>
              <a:t>Zoom</a:t>
            </a:r>
          </a:p>
          <a:p>
            <a:pPr lvl="1"/>
            <a:r>
              <a:rPr lang="en-GB" sz="5100" b="1" dirty="0"/>
              <a:t>Social media platforms</a:t>
            </a:r>
          </a:p>
          <a:p>
            <a:pPr marL="0" indent="0">
              <a:buNone/>
            </a:pPr>
            <a:endParaRPr lang="en-GB" dirty="0"/>
          </a:p>
          <a:p>
            <a:endParaRPr lang="en-GB" dirty="0"/>
          </a:p>
          <a:p>
            <a:endParaRPr lang="en-GB" dirty="0"/>
          </a:p>
        </p:txBody>
      </p:sp>
      <p:grpSp>
        <p:nvGrpSpPr>
          <p:cNvPr id="10" name="Group 9">
            <a:extLst>
              <a:ext uri="{FF2B5EF4-FFF2-40B4-BE49-F238E27FC236}">
                <a16:creationId xmlns:a16="http://schemas.microsoft.com/office/drawing/2014/main" id="{646CD00F-9E17-404D-883B-DD7EBF789523}"/>
              </a:ext>
            </a:extLst>
          </p:cNvPr>
          <p:cNvGrpSpPr/>
          <p:nvPr/>
        </p:nvGrpSpPr>
        <p:grpSpPr>
          <a:xfrm>
            <a:off x="5618747" y="2498866"/>
            <a:ext cx="6280485" cy="2085166"/>
            <a:chOff x="6033354" y="2358753"/>
            <a:chExt cx="4732903" cy="1218780"/>
          </a:xfrm>
        </p:grpSpPr>
        <p:pic>
          <p:nvPicPr>
            <p:cNvPr id="5" name="Picture 4">
              <a:extLst>
                <a:ext uri="{FF2B5EF4-FFF2-40B4-BE49-F238E27FC236}">
                  <a16:creationId xmlns:a16="http://schemas.microsoft.com/office/drawing/2014/main" id="{7B69B287-E67F-4C72-862D-CE6400C3B317}"/>
                </a:ext>
              </a:extLst>
            </p:cNvPr>
            <p:cNvPicPr>
              <a:picLocks noChangeAspect="1"/>
            </p:cNvPicPr>
            <p:nvPr/>
          </p:nvPicPr>
          <p:blipFill rotWithShape="1">
            <a:blip r:embed="rId2"/>
            <a:srcRect l="79983" t="50000" r="3235"/>
            <a:stretch/>
          </p:blipFill>
          <p:spPr>
            <a:xfrm>
              <a:off x="8606589" y="2646946"/>
              <a:ext cx="733926" cy="782054"/>
            </a:xfrm>
            <a:prstGeom prst="rect">
              <a:avLst/>
            </a:prstGeom>
          </p:spPr>
        </p:pic>
        <p:pic>
          <p:nvPicPr>
            <p:cNvPr id="6" name="Picture 5">
              <a:extLst>
                <a:ext uri="{FF2B5EF4-FFF2-40B4-BE49-F238E27FC236}">
                  <a16:creationId xmlns:a16="http://schemas.microsoft.com/office/drawing/2014/main" id="{6DB0CADB-14D0-457B-9187-9176F4435A84}"/>
                </a:ext>
              </a:extLst>
            </p:cNvPr>
            <p:cNvPicPr>
              <a:picLocks noChangeAspect="1"/>
            </p:cNvPicPr>
            <p:nvPr/>
          </p:nvPicPr>
          <p:blipFill rotWithShape="1">
            <a:blip r:embed="rId2"/>
            <a:srcRect l="37897" t="49209" r="36786"/>
            <a:stretch/>
          </p:blipFill>
          <p:spPr>
            <a:xfrm>
              <a:off x="9858686" y="2716773"/>
              <a:ext cx="907571" cy="642396"/>
            </a:xfrm>
            <a:prstGeom prst="rect">
              <a:avLst/>
            </a:prstGeom>
          </p:spPr>
        </p:pic>
        <p:pic>
          <p:nvPicPr>
            <p:cNvPr id="8" name="Picture 7">
              <a:extLst>
                <a:ext uri="{FF2B5EF4-FFF2-40B4-BE49-F238E27FC236}">
                  <a16:creationId xmlns:a16="http://schemas.microsoft.com/office/drawing/2014/main" id="{40F66BB3-DBFD-4CFD-99A8-823C3DE1E1B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250" b="89063" l="9896" r="93750">
                          <a14:foregroundMark x1="48958" y1="14063" x2="48958" y2="14063"/>
                          <a14:foregroundMark x1="35417" y1="30729" x2="35417" y2="30729"/>
                          <a14:foregroundMark x1="29167" y1="49479" x2="29167" y2="49479"/>
                          <a14:foregroundMark x1="29167" y1="49479" x2="29167" y2="49479"/>
                          <a14:foregroundMark x1="29167" y1="49479" x2="29167" y2="49479"/>
                          <a14:foregroundMark x1="29167" y1="49479" x2="33854" y2="22917"/>
                          <a14:foregroundMark x1="19792" y1="80208" x2="19792" y2="58333"/>
                          <a14:foregroundMark x1="19792" y1="69271" x2="19792" y2="69271"/>
                          <a14:foregroundMark x1="19792" y1="69271" x2="19792" y2="69271"/>
                          <a14:foregroundMark x1="19792" y1="80208" x2="19792" y2="85938"/>
                          <a14:foregroundMark x1="15104" y1="85938" x2="15104" y2="85938"/>
                          <a14:foregroundMark x1="19792" y1="67708" x2="19792" y2="66146"/>
                          <a14:foregroundMark x1="19792" y1="64583" x2="19792" y2="64583"/>
                          <a14:foregroundMark x1="21354" y1="78646" x2="46354" y2="32292"/>
                          <a14:foregroundMark x1="33854" y1="47917" x2="43229" y2="27604"/>
                          <a14:foregroundMark x1="43229" y1="24479" x2="33854" y2="49479"/>
                          <a14:foregroundMark x1="21354" y1="53646" x2="26042" y2="46354"/>
                          <a14:foregroundMark x1="26042" y1="44792" x2="26042" y2="44792"/>
                          <a14:foregroundMark x1="26042" y1="44792" x2="16667" y2="50521"/>
                          <a14:foregroundMark x1="14063" y1="53646" x2="14063" y2="53646"/>
                          <a14:foregroundMark x1="12500" y1="53646" x2="12500" y2="53646"/>
                          <a14:foregroundMark x1="12500" y1="59896" x2="12500" y2="59896"/>
                          <a14:foregroundMark x1="10938" y1="61458" x2="10938" y2="61458"/>
                          <a14:foregroundMark x1="10938" y1="63021" x2="12500" y2="67708"/>
                          <a14:foregroundMark x1="12500" y1="70833" x2="12500" y2="70833"/>
                          <a14:foregroundMark x1="12500" y1="72396" x2="12500" y2="72396"/>
                          <a14:foregroundMark x1="12500" y1="73958" x2="12500" y2="73958"/>
                          <a14:foregroundMark x1="12500" y1="77083" x2="12500" y2="77083"/>
                          <a14:foregroundMark x1="12500" y1="77083" x2="12500" y2="77083"/>
                          <a14:foregroundMark x1="48958" y1="6250" x2="48958" y2="6250"/>
                          <a14:foregroundMark x1="81771" y1="75521" x2="82813" y2="80208"/>
                          <a14:foregroundMark x1="82813" y1="80208" x2="82813" y2="80208"/>
                          <a14:foregroundMark x1="82813" y1="80208" x2="82813" y2="80208"/>
                          <a14:foregroundMark x1="82813" y1="80208" x2="82813" y2="75521"/>
                          <a14:foregroundMark x1="87500" y1="66146" x2="87500" y2="66146"/>
                          <a14:foregroundMark x1="87500" y1="66146" x2="78646" y2="83333"/>
                          <a14:foregroundMark x1="92188" y1="66146" x2="93750" y2="66146"/>
                        </a14:backgroundRemoval>
                      </a14:imgEffect>
                    </a14:imgLayer>
                  </a14:imgProps>
                </a:ext>
              </a:extLst>
            </a:blip>
            <a:stretch>
              <a:fillRect/>
            </a:stretch>
          </p:blipFill>
          <p:spPr>
            <a:xfrm>
              <a:off x="7399596" y="2646944"/>
              <a:ext cx="782055" cy="782055"/>
            </a:xfrm>
            <a:prstGeom prst="rect">
              <a:avLst/>
            </a:prstGeom>
          </p:spPr>
        </p:pic>
        <p:pic>
          <p:nvPicPr>
            <p:cNvPr id="9" name="Picture 8">
              <a:extLst>
                <a:ext uri="{FF2B5EF4-FFF2-40B4-BE49-F238E27FC236}">
                  <a16:creationId xmlns:a16="http://schemas.microsoft.com/office/drawing/2014/main" id="{1F7D2750-1EA4-42BD-A336-828F87E1DECD}"/>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foregroundMark x1="46484" y1="67578" x2="46484" y2="67578"/>
                        </a14:backgroundRemoval>
                      </a14:imgEffect>
                    </a14:imgLayer>
                  </a14:imgProps>
                </a:ext>
              </a:extLst>
            </a:blip>
            <a:stretch>
              <a:fillRect/>
            </a:stretch>
          </p:blipFill>
          <p:spPr>
            <a:xfrm>
              <a:off x="6033354" y="2358753"/>
              <a:ext cx="1218780" cy="1218780"/>
            </a:xfrm>
            <a:prstGeom prst="rect">
              <a:avLst/>
            </a:prstGeom>
          </p:spPr>
        </p:pic>
      </p:grpSp>
      <p:grpSp>
        <p:nvGrpSpPr>
          <p:cNvPr id="13" name="Group 12">
            <a:extLst>
              <a:ext uri="{FF2B5EF4-FFF2-40B4-BE49-F238E27FC236}">
                <a16:creationId xmlns:a16="http://schemas.microsoft.com/office/drawing/2014/main" id="{38E897E5-17D2-4C2D-B543-6186E6E53AAC}"/>
              </a:ext>
            </a:extLst>
          </p:cNvPr>
          <p:cNvGrpSpPr/>
          <p:nvPr/>
        </p:nvGrpSpPr>
        <p:grpSpPr>
          <a:xfrm>
            <a:off x="6391788" y="4343058"/>
            <a:ext cx="5283200" cy="1211884"/>
            <a:chOff x="5074730" y="4469021"/>
            <a:chExt cx="3213849" cy="805153"/>
          </a:xfrm>
        </p:grpSpPr>
        <p:pic>
          <p:nvPicPr>
            <p:cNvPr id="4" name="Picture 3">
              <a:extLst>
                <a:ext uri="{FF2B5EF4-FFF2-40B4-BE49-F238E27FC236}">
                  <a16:creationId xmlns:a16="http://schemas.microsoft.com/office/drawing/2014/main" id="{D1F6E514-1682-4E33-AFC2-EB720E37777F}"/>
                </a:ext>
              </a:extLst>
            </p:cNvPr>
            <p:cNvPicPr>
              <a:picLocks noChangeAspect="1"/>
            </p:cNvPicPr>
            <p:nvPr/>
          </p:nvPicPr>
          <p:blipFill rotWithShape="1">
            <a:blip r:embed="rId7">
              <a:extLst>
                <a:ext uri="{BEBA8EAE-BF5A-486C-A8C5-ECC9F3942E4B}">
                  <a14:imgProps xmlns:a14="http://schemas.microsoft.com/office/drawing/2010/main">
                    <a14:imgLayer r:embed="rId8">
                      <a14:imgEffect>
                        <a14:backgroundRemoval t="5702" b="94298" l="2381" r="94048">
                          <a14:foregroundMark x1="31293" y1="75877" x2="31293" y2="75877"/>
                          <a14:foregroundMark x1="24660" y1="69298" x2="24660" y2="69298"/>
                          <a14:foregroundMark x1="34524" y1="84211" x2="34524" y2="84211"/>
                          <a14:foregroundMark x1="12925" y1="62281" x2="12925" y2="62281"/>
                          <a14:foregroundMark x1="7653" y1="72368" x2="7653" y2="72368"/>
                          <a14:foregroundMark x1="5782" y1="69298" x2="5782" y2="69298"/>
                          <a14:foregroundMark x1="4422" y1="67982" x2="4422" y2="67982"/>
                          <a14:foregroundMark x1="6633" y1="67982" x2="6633" y2="67982"/>
                          <a14:foregroundMark x1="4932" y1="64474" x2="4932" y2="64474"/>
                          <a14:foregroundMark x1="4932" y1="64474" x2="4932" y2="64474"/>
                          <a14:foregroundMark x1="5442" y1="64474" x2="5442" y2="64474"/>
                          <a14:foregroundMark x1="12925" y1="29825" x2="12925" y2="29825"/>
                          <a14:foregroundMark x1="17517" y1="21930" x2="13435" y2="11404"/>
                          <a14:foregroundMark x1="12925" y1="10088" x2="9864" y2="13596"/>
                          <a14:foregroundMark x1="9864" y1="13596" x2="9864" y2="13596"/>
                          <a14:foregroundMark x1="3571" y1="63158" x2="8503" y2="65789"/>
                          <a14:foregroundMark x1="26020" y1="53947" x2="33503" y2="84649"/>
                          <a14:foregroundMark x1="33503" y1="84649" x2="31884" y2="53502"/>
                          <a14:foregroundMark x1="30105" y1="53070" x2="22619" y2="74561"/>
                          <a14:foregroundMark x1="30223" y1="52732" x2="30105" y2="53070"/>
                          <a14:foregroundMark x1="22619" y1="74561" x2="31293" y2="75877"/>
                          <a14:foregroundMark x1="27721" y1="25439" x2="27721" y2="25439"/>
                          <a14:foregroundMark x1="27721" y1="25439" x2="27721" y2="25439"/>
                          <a14:foregroundMark x1="29932" y1="20614" x2="29932" y2="20614"/>
                          <a14:foregroundMark x1="29932" y1="20614" x2="29932" y2="20614"/>
                          <a14:foregroundMark x1="29932" y1="20614" x2="29932" y2="20614"/>
                          <a14:foregroundMark x1="26020" y1="14912" x2="26020" y2="14912"/>
                          <a14:foregroundMark x1="26020" y1="14912" x2="26020" y2="14912"/>
                          <a14:foregroundMark x1="26020" y1="14912" x2="26020" y2="14912"/>
                          <a14:foregroundMark x1="46088" y1="17105" x2="46088" y2="17105"/>
                          <a14:foregroundMark x1="46088" y1="17105" x2="46088" y2="17105"/>
                          <a14:foregroundMark x1="46088" y1="17105" x2="46088" y2="17105"/>
                          <a14:foregroundMark x1="46088" y1="19298" x2="46088" y2="19298"/>
                          <a14:foregroundMark x1="46088" y1="19298" x2="46088" y2="19298"/>
                          <a14:foregroundMark x1="46088" y1="19298" x2="46088" y2="19298"/>
                          <a14:foregroundMark x1="46599" y1="17105" x2="46599" y2="17105"/>
                          <a14:foregroundMark x1="58163" y1="25439" x2="58163" y2="25439"/>
                          <a14:foregroundMark x1="58163" y1="25439" x2="58163" y2="25439"/>
                          <a14:foregroundMark x1="58163" y1="25439" x2="58163" y2="25439"/>
                          <a14:foregroundMark x1="56463" y1="12719" x2="56463" y2="12719"/>
                          <a14:foregroundMark x1="56463" y1="12719" x2="56463" y2="12719"/>
                          <a14:foregroundMark x1="76020" y1="33333" x2="76020" y2="33333"/>
                          <a14:foregroundMark x1="76020" y1="33333" x2="76020" y2="33333"/>
                          <a14:foregroundMark x1="77381" y1="35526" x2="77381" y2="35526"/>
                          <a14:foregroundMark x1="77381" y1="35526" x2="77381" y2="35526"/>
                          <a14:foregroundMark x1="67177" y1="5702" x2="67177" y2="5702"/>
                          <a14:foregroundMark x1="66667" y1="7895" x2="66667" y2="7895"/>
                          <a14:foregroundMark x1="66667" y1="7895" x2="66667" y2="7895"/>
                          <a14:foregroundMark x1="66667" y1="7895" x2="66667" y2="7895"/>
                          <a14:foregroundMark x1="68027" y1="10088" x2="68027" y2="10088"/>
                          <a14:foregroundMark x1="68027" y1="10088" x2="68027" y2="10088"/>
                          <a14:foregroundMark x1="68027" y1="10088" x2="72109" y2="12719"/>
                          <a14:foregroundMark x1="66667" y1="10088" x2="66667" y2="10088"/>
                          <a14:foregroundMark x1="66667" y1="10088" x2="66667" y2="10088"/>
                          <a14:foregroundMark x1="90816" y1="14912" x2="90816" y2="14912"/>
                          <a14:foregroundMark x1="90816" y1="14912" x2="90816" y2="14912"/>
                          <a14:foregroundMark x1="90816" y1="14912" x2="90816" y2="14912"/>
                          <a14:foregroundMark x1="90816" y1="19298" x2="90816" y2="19298"/>
                          <a14:foregroundMark x1="90816" y1="19298" x2="90816" y2="19298"/>
                          <a14:foregroundMark x1="90816" y1="19298" x2="90816" y2="19298"/>
                          <a14:foregroundMark x1="90816" y1="19298" x2="90816" y2="19298"/>
                          <a14:foregroundMark x1="90816" y1="19298" x2="90816" y2="19298"/>
                          <a14:foregroundMark x1="90816" y1="19298" x2="90816" y2="19298"/>
                          <a14:foregroundMark x1="90816" y1="19298" x2="90816" y2="19298"/>
                          <a14:foregroundMark x1="90816" y1="19298" x2="90816" y2="19298"/>
                          <a14:foregroundMark x1="83163" y1="26316" x2="83163" y2="26316"/>
                          <a14:foregroundMark x1="83163" y1="26316" x2="83163" y2="26316"/>
                          <a14:foregroundMark x1="83163" y1="26316" x2="83163" y2="26316"/>
                          <a14:foregroundMark x1="87245" y1="11404" x2="87245" y2="11404"/>
                          <a14:foregroundMark x1="91667" y1="75000" x2="91667" y2="75000"/>
                          <a14:foregroundMark x1="91667" y1="75000" x2="91667" y2="75000"/>
                          <a14:foregroundMark x1="92177" y1="75877" x2="92177" y2="75877"/>
                          <a14:foregroundMark x1="87245" y1="78509" x2="87245" y2="75000"/>
                          <a14:foregroundMark x1="87245" y1="73684" x2="87245" y2="73684"/>
                          <a14:foregroundMark x1="87245" y1="71491" x2="87245" y2="71491"/>
                          <a14:foregroundMark x1="87245" y1="71491" x2="87245" y2="71491"/>
                          <a14:foregroundMark x1="87245" y1="71491" x2="87245" y2="71491"/>
                          <a14:foregroundMark x1="85544" y1="69298" x2="84184" y2="70175"/>
                          <a14:foregroundMark x1="84184" y1="70175" x2="84184" y2="70175"/>
                          <a14:foregroundMark x1="84184" y1="70175" x2="84184" y2="70175"/>
                          <a14:foregroundMark x1="84184" y1="70175" x2="84184" y2="70175"/>
                          <a14:foregroundMark x1="83163" y1="70175" x2="83163" y2="70175"/>
                          <a14:foregroundMark x1="83163" y1="70175" x2="83163" y2="75877"/>
                          <a14:foregroundMark x1="85034" y1="72368" x2="85034" y2="72368"/>
                          <a14:foregroundMark x1="85034" y1="72368" x2="85034" y2="71491"/>
                          <a14:foregroundMark x1="85034" y1="71491" x2="85034" y2="71491"/>
                          <a14:foregroundMark x1="86395" y1="78509" x2="86395" y2="78509"/>
                          <a14:foregroundMark x1="86395" y1="79386" x2="85034" y2="81579"/>
                          <a14:foregroundMark x1="84184" y1="80702" x2="84184" y2="80702"/>
                          <a14:foregroundMark x1="85034" y1="75000" x2="85034" y2="75000"/>
                          <a14:foregroundMark x1="85034" y1="75000" x2="85034" y2="75000"/>
                          <a14:foregroundMark x1="6633" y1="67982" x2="6633" y2="67982"/>
                          <a14:foregroundMark x1="6293" y1="67982" x2="6293" y2="72368"/>
                          <a14:foregroundMark x1="6293" y1="72368" x2="6293" y2="72368"/>
                          <a14:foregroundMark x1="7143" y1="75000" x2="9864" y2="75000"/>
                          <a14:foregroundMark x1="9864" y1="75000" x2="9864" y2="75000"/>
                          <a14:foregroundMark x1="13435" y1="70175" x2="13435" y2="70175"/>
                          <a14:foregroundMark x1="12585" y1="69298" x2="12585" y2="69298"/>
                          <a14:foregroundMark x1="11565" y1="21930" x2="11565" y2="21930"/>
                          <a14:foregroundMark x1="11565" y1="22807" x2="9014" y2="25439"/>
                          <a14:foregroundMark x1="12925" y1="67982" x2="13946" y2="59649"/>
                          <a14:foregroundMark x1="13946" y1="59649" x2="13946" y2="59649"/>
                          <a14:foregroundMark x1="13946" y1="59649" x2="13946" y2="59649"/>
                          <a14:foregroundMark x1="12585" y1="59649" x2="12585" y2="59649"/>
                          <a14:foregroundMark x1="9354" y1="59649" x2="9354" y2="59649"/>
                          <a14:foregroundMark x1="9354" y1="56579" x2="9354" y2="56579"/>
                          <a14:foregroundMark x1="10714" y1="57456" x2="10714" y2="57456"/>
                          <a14:foregroundMark x1="11565" y1="58772" x2="15646" y2="57456"/>
                          <a14:foregroundMark x1="66156" y1="17105" x2="66156" y2="12719"/>
                          <a14:foregroundMark x1="66156" y1="10088" x2="66156" y2="10088"/>
                          <a14:foregroundMark x1="67517" y1="11404" x2="67517" y2="11404"/>
                          <a14:foregroundMark x1="67517" y1="11404" x2="67517" y2="11404"/>
                          <a14:foregroundMark x1="67517" y1="11404" x2="67517" y2="11404"/>
                          <a14:foregroundMark x1="68537" y1="11404" x2="68878" y2="15789"/>
                          <a14:foregroundMark x1="68878" y1="15789" x2="68878" y2="15789"/>
                          <a14:foregroundMark x1="89116" y1="18421" x2="89116" y2="18421"/>
                          <a14:foregroundMark x1="89116" y1="18421" x2="89116" y2="18421"/>
                          <a14:foregroundMark x1="89116" y1="18421" x2="89116" y2="18421"/>
                          <a14:foregroundMark x1="89116" y1="18421" x2="89116" y2="18421"/>
                          <a14:foregroundMark x1="89116" y1="18421" x2="89116" y2="18421"/>
                          <a14:foregroundMark x1="89966" y1="18421" x2="89966" y2="18421"/>
                          <a14:foregroundMark x1="91327" y1="18421" x2="94048" y2="20614"/>
                          <a14:foregroundMark x1="94048" y1="20614" x2="94048" y2="24123"/>
                          <a14:foregroundMark x1="94048" y1="24123" x2="94048" y2="24123"/>
                          <a14:foregroundMark x1="91667" y1="31140" x2="91667" y2="31140"/>
                          <a14:foregroundMark x1="91327" y1="31140" x2="88095" y2="35526"/>
                          <a14:foregroundMark x1="87245" y1="35526" x2="87245" y2="35526"/>
                          <a14:foregroundMark x1="84184" y1="18421" x2="84524" y2="27632"/>
                          <a14:foregroundMark x1="71088" y1="13596" x2="71088" y2="32018"/>
                          <a14:foregroundMark x1="72959" y1="21930" x2="71599" y2="32018"/>
                          <a14:foregroundMark x1="30952" y1="20614" x2="27211" y2="25439"/>
                          <a14:foregroundMark x1="10714" y1="19298" x2="7993" y2="19298"/>
                          <a14:foregroundMark x1="67517" y1="75000" x2="65816" y2="72368"/>
                          <a14:foregroundMark x1="66667" y1="69298" x2="65306" y2="79386"/>
                          <a14:foregroundMark x1="68537" y1="65789" x2="68537" y2="65789"/>
                          <a14:foregroundMark x1="68537" y1="65789" x2="68537" y2="72368"/>
                          <a14:foregroundMark x1="71088" y1="70175" x2="71088" y2="70175"/>
                          <a14:foregroundMark x1="71599" y1="70175" x2="71599" y2="70175"/>
                          <a14:foregroundMark x1="71599" y1="70175" x2="71599" y2="70175"/>
                          <a14:foregroundMark x1="71599" y1="70175" x2="71599" y2="70175"/>
                          <a14:foregroundMark x1="70238" y1="70175" x2="70238" y2="70175"/>
                          <a14:foregroundMark x1="69388" y1="71491" x2="69388" y2="71491"/>
                          <a14:foregroundMark x1="68878" y1="73684" x2="68878" y2="77193"/>
                          <a14:foregroundMark x1="68878" y1="77193" x2="68878" y2="77193"/>
                          <a14:foregroundMark x1="69388" y1="82895" x2="69388" y2="82895"/>
                          <a14:foregroundMark x1="70238" y1="84211" x2="71599" y2="86404"/>
                          <a14:foregroundMark x1="72109" y1="86404" x2="72109" y2="86404"/>
                          <a14:foregroundMark x1="72449" y1="86404" x2="72449" y2="86404"/>
                          <a14:foregroundMark x1="77381" y1="94298" x2="77381" y2="94298"/>
                          <a14:foregroundMark x1="85034" y1="71491" x2="85034" y2="71491"/>
                          <a14:foregroundMark x1="86395" y1="75000" x2="86395" y2="75000"/>
                          <a14:foregroundMark x1="86395" y1="75000" x2="86395" y2="75000"/>
                          <a14:foregroundMark x1="86395" y1="75877" x2="86395" y2="75877"/>
                          <a14:foregroundMark x1="86395" y1="79386" x2="86395" y2="79386"/>
                          <a14:foregroundMark x1="86395" y1="79386" x2="85034" y2="79386"/>
                          <a14:foregroundMark x1="84524" y1="77193" x2="84524" y2="77193"/>
                          <a14:foregroundMark x1="85034" y1="75877" x2="85034" y2="75877"/>
                          <a14:foregroundMark x1="85884" y1="75877" x2="85884" y2="75877"/>
                          <a14:foregroundMark x1="88095" y1="71491" x2="89116" y2="79386"/>
                          <a14:foregroundMark x1="89966" y1="79386" x2="89966" y2="79386"/>
                          <a14:foregroundMark x1="71599" y1="21930" x2="71599" y2="21930"/>
                          <a14:foregroundMark x1="72109" y1="28509" x2="72109" y2="39035"/>
                          <a14:foregroundMark x1="72109" y1="39035" x2="72109" y2="39035"/>
                          <a14:foregroundMark x1="51020" y1="59649" x2="51020" y2="59649"/>
                          <a14:foregroundMark x1="51020" y1="60965" x2="51020" y2="69298"/>
                          <a14:foregroundMark x1="51531" y1="73684" x2="52381" y2="78509"/>
                          <a14:foregroundMark x1="50170" y1="82895" x2="50170" y2="82895"/>
                          <a14:foregroundMark x1="34014" y1="91228" x2="34014" y2="91228"/>
                          <a14:foregroundMark x1="34014" y1="91228" x2="34014" y2="70175"/>
                          <a14:backgroundMark x1="31293" y1="48246" x2="31293" y2="48246"/>
                          <a14:backgroundMark x1="31293" y1="48246" x2="30952" y2="53070"/>
                          <a14:backgroundMark x1="29082" y1="53070" x2="29082" y2="53070"/>
                          <a14:backgroundMark x1="32143" y1="53070" x2="32143" y2="53070"/>
                        </a14:backgroundRemoval>
                      </a14:imgEffect>
                    </a14:imgLayer>
                  </a14:imgProps>
                </a:ext>
              </a:extLst>
            </a:blip>
            <a:srcRect l="61530" r="18668" b="50014"/>
            <a:stretch/>
          </p:blipFill>
          <p:spPr>
            <a:xfrm>
              <a:off x="5074730" y="4474493"/>
              <a:ext cx="856248" cy="799681"/>
            </a:xfrm>
            <a:prstGeom prst="rect">
              <a:avLst/>
            </a:prstGeom>
          </p:spPr>
        </p:pic>
        <p:pic>
          <p:nvPicPr>
            <p:cNvPr id="7" name="Picture 6">
              <a:extLst>
                <a:ext uri="{FF2B5EF4-FFF2-40B4-BE49-F238E27FC236}">
                  <a16:creationId xmlns:a16="http://schemas.microsoft.com/office/drawing/2014/main" id="{63319A0D-C4F6-4D45-AC4A-E0C023181864}"/>
                </a:ext>
              </a:extLst>
            </p:cNvPr>
            <p:cNvPicPr>
              <a:picLocks noChangeAspect="1"/>
            </p:cNvPicPr>
            <p:nvPr/>
          </p:nvPicPr>
          <p:blipFill rotWithShape="1">
            <a:blip r:embed="rId2"/>
            <a:srcRect l="43400" r="36127" b="50000"/>
            <a:stretch/>
          </p:blipFill>
          <p:spPr>
            <a:xfrm>
              <a:off x="7351941" y="4469021"/>
              <a:ext cx="936638" cy="799682"/>
            </a:xfrm>
            <a:prstGeom prst="rect">
              <a:avLst/>
            </a:prstGeom>
          </p:spPr>
        </p:pic>
        <p:pic>
          <p:nvPicPr>
            <p:cNvPr id="11" name="Picture 10">
              <a:extLst>
                <a:ext uri="{FF2B5EF4-FFF2-40B4-BE49-F238E27FC236}">
                  <a16:creationId xmlns:a16="http://schemas.microsoft.com/office/drawing/2014/main" id="{E42EE16B-A1B6-4EB9-BE70-51F26321862F}"/>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9779" b="89872" l="2500" r="98810">
                          <a14:foregroundMark x1="55119" y1="71828" x2="49048" y2="76251"/>
                          <a14:foregroundMark x1="42857" y1="65774" x2="42857" y2="65774"/>
                          <a14:foregroundMark x1="42857" y1="65774" x2="42857" y2="65774"/>
                          <a14:foregroundMark x1="42857" y1="65774" x2="42857" y2="65774"/>
                          <a14:foregroundMark x1="38929" y1="77066" x2="38929" y2="77066"/>
                          <a14:foregroundMark x1="38929" y1="77066" x2="38929" y2="77066"/>
                          <a14:foregroundMark x1="42976" y1="58673" x2="42976" y2="58673"/>
                          <a14:foregroundMark x1="42976" y1="58673" x2="55476" y2="71478"/>
                          <a14:foregroundMark x1="52024" y1="63097" x2="48690" y2="63097"/>
                          <a14:foregroundMark x1="48690" y1="63097" x2="48690" y2="63097"/>
                          <a14:foregroundMark x1="47500" y1="63097" x2="47500" y2="63097"/>
                          <a14:foregroundMark x1="46310" y1="63097" x2="50952" y2="59721"/>
                          <a14:foregroundMark x1="52024" y1="59139" x2="48095" y2="58673"/>
                          <a14:foregroundMark x1="48095" y1="58673" x2="48095" y2="58673"/>
                          <a14:foregroundMark x1="48095" y1="58673" x2="48095" y2="58673"/>
                          <a14:foregroundMark x1="48095" y1="58673" x2="48095" y2="58673"/>
                          <a14:foregroundMark x1="46310" y1="58091" x2="46310" y2="54133"/>
                          <a14:foregroundMark x1="48095" y1="54133" x2="48095" y2="54133"/>
                          <a14:foregroundMark x1="46310" y1="55879" x2="36071" y2="56345"/>
                          <a14:foregroundMark x1="36071" y1="56345" x2="36071" y2="56345"/>
                          <a14:foregroundMark x1="38929" y1="57509" x2="38929" y2="70314"/>
                          <a14:foregroundMark x1="62381" y1="58091" x2="62857" y2="64144"/>
                          <a14:foregroundMark x1="14405" y1="11758" x2="2500" y2="12340"/>
                          <a14:foregroundMark x1="15595" y1="15134" x2="5833" y2="26775"/>
                          <a14:foregroundMark x1="9286" y1="28522" x2="18452" y2="31315"/>
                          <a14:foregroundMark x1="22381" y1="24563" x2="24643" y2="29104"/>
                          <a14:foregroundMark x1="47500" y1="16182" x2="49762" y2="20140"/>
                          <a14:foregroundMark x1="70833" y1="15716" x2="69762" y2="29569"/>
                          <a14:foregroundMark x1="75476" y1="13970" x2="75476" y2="13970"/>
                          <a14:foregroundMark x1="78929" y1="13388" x2="78929" y2="13388"/>
                          <a14:foregroundMark x1="83452" y1="14552" x2="83452" y2="14552"/>
                          <a14:foregroundMark x1="96548" y1="16182" x2="96548" y2="16182"/>
                          <a14:foregroundMark x1="96548" y1="16182" x2="96548" y2="16182"/>
                          <a14:foregroundMark x1="73690" y1="15716" x2="73690" y2="15716"/>
                          <a14:foregroundMark x1="74881" y1="12340" x2="74881" y2="12340"/>
                          <a14:foregroundMark x1="75476" y1="12922" x2="75476" y2="12922"/>
                          <a14:foregroundMark x1="77738" y1="12922" x2="80595" y2="12922"/>
                          <a14:foregroundMark x1="82262" y1="13388" x2="82262" y2="13388"/>
                          <a14:foregroundMark x1="84048" y1="14552" x2="84048" y2="14552"/>
                          <a14:foregroundMark x1="85119" y1="15716" x2="85119" y2="15716"/>
                          <a14:foregroundMark x1="85119" y1="15716" x2="85119" y2="15716"/>
                          <a14:foregroundMark x1="85119" y1="19558" x2="84524" y2="21769"/>
                          <a14:foregroundMark x1="84524" y1="21769" x2="84524" y2="21769"/>
                          <a14:foregroundMark x1="89167" y1="12922" x2="93690" y2="13388"/>
                          <a14:foregroundMark x1="97143" y1="16182" x2="98810" y2="26775"/>
                          <a14:foregroundMark x1="49762" y1="60303" x2="53214" y2="60303"/>
                          <a14:foregroundMark x1="56071" y1="60303" x2="56071" y2="60303"/>
                          <a14:foregroundMark x1="52024" y1="65891" x2="46310" y2="68102"/>
                          <a14:foregroundMark x1="35000" y1="62515" x2="35000" y2="62515"/>
                          <a14:foregroundMark x1="35000" y1="62515" x2="35000" y2="62515"/>
                          <a14:foregroundMark x1="35000" y1="62515" x2="35000" y2="68685"/>
                          <a14:foregroundMark x1="65714" y1="61350" x2="62857" y2="64726"/>
                          <a14:foregroundMark x1="62857" y1="64726" x2="66310" y2="65891"/>
                          <a14:foregroundMark x1="61190" y1="65891" x2="68571" y2="68102"/>
                        </a14:backgroundRemoval>
                      </a14:imgEffect>
                    </a14:imgLayer>
                  </a14:imgProps>
                </a:ext>
              </a:extLst>
            </a:blip>
            <a:stretch>
              <a:fillRect/>
            </a:stretch>
          </p:blipFill>
          <p:spPr>
            <a:xfrm>
              <a:off x="6221123" y="4469021"/>
              <a:ext cx="781993" cy="799681"/>
            </a:xfrm>
            <a:prstGeom prst="rect">
              <a:avLst/>
            </a:prstGeom>
          </p:spPr>
        </p:pic>
      </p:grpSp>
      <p:grpSp>
        <p:nvGrpSpPr>
          <p:cNvPr id="15" name="Group 14">
            <a:extLst>
              <a:ext uri="{FF2B5EF4-FFF2-40B4-BE49-F238E27FC236}">
                <a16:creationId xmlns:a16="http://schemas.microsoft.com/office/drawing/2014/main" id="{7FD952D4-0104-4200-BEF7-66E04FB72BB8}"/>
              </a:ext>
            </a:extLst>
          </p:cNvPr>
          <p:cNvGrpSpPr/>
          <p:nvPr/>
        </p:nvGrpSpPr>
        <p:grpSpPr>
          <a:xfrm>
            <a:off x="7480768" y="5576974"/>
            <a:ext cx="3105240" cy="1092550"/>
            <a:chOff x="9015244" y="5921828"/>
            <a:chExt cx="1679656" cy="576449"/>
          </a:xfrm>
        </p:grpSpPr>
        <p:pic>
          <p:nvPicPr>
            <p:cNvPr id="12" name="Picture 11">
              <a:extLst>
                <a:ext uri="{FF2B5EF4-FFF2-40B4-BE49-F238E27FC236}">
                  <a16:creationId xmlns:a16="http://schemas.microsoft.com/office/drawing/2014/main" id="{AD24D641-8BD8-43FC-BA6B-4BC8C2BB4C69}"/>
                </a:ext>
              </a:extLst>
            </p:cNvPr>
            <p:cNvPicPr>
              <a:picLocks noChangeAspect="1"/>
            </p:cNvPicPr>
            <p:nvPr/>
          </p:nvPicPr>
          <p:blipFill>
            <a:blip r:embed="rId11">
              <a:extLst>
                <a:ext uri="{BEBA8EAE-BF5A-486C-A8C5-ECC9F3942E4B}">
                  <a14:imgProps xmlns:a14="http://schemas.microsoft.com/office/drawing/2010/main">
                    <a14:imgLayer r:embed="rId12">
                      <a14:imgEffect>
                        <a14:backgroundRemoval t="4883" b="95020" l="3223" r="97266">
                          <a14:foregroundMark x1="42188" y1="5957" x2="49609" y2="6543"/>
                          <a14:foregroundMark x1="49609" y1="6543" x2="63574" y2="5078"/>
                          <a14:foregroundMark x1="64648" y1="6738" x2="65234" y2="7031"/>
                          <a14:foregroundMark x1="65430" y1="7031" x2="62891" y2="10547"/>
                          <a14:foregroundMark x1="88965" y1="29199" x2="91699" y2="47852"/>
                          <a14:foregroundMark x1="91699" y1="47852" x2="85742" y2="71973"/>
                          <a14:foregroundMark x1="85742" y1="72168" x2="85742" y2="72168"/>
                          <a14:foregroundMark x1="85742" y1="72168" x2="85742" y2="72168"/>
                          <a14:foregroundMark x1="94629" y1="44043" x2="94629" y2="44043"/>
                          <a14:foregroundMark x1="94824" y1="44043" x2="97363" y2="45898"/>
                          <a14:foregroundMark x1="27148" y1="37695" x2="7422" y2="69043"/>
                          <a14:foregroundMark x1="8496" y1="69043" x2="8496" y2="69043"/>
                          <a14:foregroundMark x1="8496" y1="69043" x2="8496" y2="69043"/>
                          <a14:foregroundMark x1="20410" y1="99219" x2="34473" y2="87305"/>
                          <a14:foregroundMark x1="34473" y1="87305" x2="43262" y2="86426"/>
                          <a14:foregroundMark x1="43262" y1="86426" x2="52539" y2="91211"/>
                          <a14:foregroundMark x1="52539" y1="91211" x2="58496" y2="91406"/>
                          <a14:foregroundMark x1="59766" y1="91406" x2="59766" y2="91406"/>
                          <a14:foregroundMark x1="59766" y1="91406" x2="59766" y2="91406"/>
                          <a14:foregroundMark x1="52344" y1="92676" x2="42773" y2="95020"/>
                          <a14:foregroundMark x1="42188" y1="95020" x2="42188" y2="95020"/>
                          <a14:foregroundMark x1="3223" y1="47363" x2="3223" y2="47363"/>
                          <a14:foregroundMark x1="3223" y1="47363" x2="3223" y2="47363"/>
                        </a14:backgroundRemoval>
                      </a14:imgEffect>
                    </a14:imgLayer>
                  </a14:imgProps>
                </a:ext>
              </a:extLst>
            </a:blip>
            <a:stretch>
              <a:fillRect/>
            </a:stretch>
          </p:blipFill>
          <p:spPr>
            <a:xfrm>
              <a:off x="10136100" y="5939477"/>
              <a:ext cx="558800" cy="558800"/>
            </a:xfrm>
            <a:prstGeom prst="rect">
              <a:avLst/>
            </a:prstGeom>
          </p:spPr>
        </p:pic>
        <p:pic>
          <p:nvPicPr>
            <p:cNvPr id="14" name="Picture 13">
              <a:extLst>
                <a:ext uri="{FF2B5EF4-FFF2-40B4-BE49-F238E27FC236}">
                  <a16:creationId xmlns:a16="http://schemas.microsoft.com/office/drawing/2014/main" id="{268FC103-9469-4A23-904E-5B45C00B074B}"/>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3000" b="94200" l="6200" r="94700">
                          <a14:foregroundMark x1="11100" y1="31100" x2="11200" y2="62900"/>
                          <a14:foregroundMark x1="11200" y1="62900" x2="13800" y2="70900"/>
                          <a14:foregroundMark x1="13800" y1="70900" x2="14000" y2="79000"/>
                          <a14:foregroundMark x1="14000" y1="79000" x2="12100" y2="86400"/>
                          <a14:foregroundMark x1="12100" y1="86400" x2="55100" y2="91000"/>
                          <a14:foregroundMark x1="55100" y1="91000" x2="72900" y2="85800"/>
                          <a14:foregroundMark x1="72900" y1="85800" x2="88800" y2="62200"/>
                          <a14:foregroundMark x1="88800" y1="62200" x2="91900" y2="44500"/>
                          <a14:foregroundMark x1="91900" y1="44500" x2="82000" y2="22800"/>
                          <a14:foregroundMark x1="82000" y1="22800" x2="76200" y2="16700"/>
                          <a14:foregroundMark x1="76200" y1="16700" x2="58300" y2="10000"/>
                          <a14:foregroundMark x1="58300" y1="10000" x2="43500" y2="7600"/>
                          <a14:foregroundMark x1="43500" y1="7600" x2="36000" y2="8300"/>
                          <a14:foregroundMark x1="36000" y1="8300" x2="15000" y2="26200"/>
                          <a14:foregroundMark x1="15000" y1="26200" x2="12100" y2="31100"/>
                          <a14:foregroundMark x1="12100" y1="31300" x2="12100" y2="31300"/>
                          <a14:foregroundMark x1="8300" y1="47800" x2="8300" y2="47800"/>
                          <a14:foregroundMark x1="8300" y1="47800" x2="8300" y2="47800"/>
                          <a14:foregroundMark x1="7500" y1="91600" x2="7500" y2="91600"/>
                          <a14:foregroundMark x1="7500" y1="91600" x2="7500" y2="91600"/>
                          <a14:foregroundMark x1="7200" y1="94200" x2="7200" y2="94200"/>
                          <a14:foregroundMark x1="7200" y1="94200" x2="7200" y2="94200"/>
                          <a14:foregroundMark x1="94700" y1="54000" x2="94700" y2="54000"/>
                          <a14:foregroundMark x1="94700" y1="54000" x2="94700" y2="54000"/>
                          <a14:foregroundMark x1="48300" y1="4700" x2="48300" y2="4700"/>
                          <a14:foregroundMark x1="48300" y1="4700" x2="48300" y2="4700"/>
                          <a14:foregroundMark x1="45300" y1="3000" x2="45300" y2="3000"/>
                          <a14:foregroundMark x1="6200" y1="50800" x2="6200" y2="50800"/>
                          <a14:foregroundMark x1="6200" y1="50800" x2="6200" y2="50800"/>
                        </a14:backgroundRemoval>
                      </a14:imgEffect>
                    </a14:imgLayer>
                  </a14:imgProps>
                </a:ext>
              </a:extLst>
            </a:blip>
            <a:stretch>
              <a:fillRect/>
            </a:stretch>
          </p:blipFill>
          <p:spPr>
            <a:xfrm>
              <a:off x="9015244" y="5921828"/>
              <a:ext cx="558800" cy="558800"/>
            </a:xfrm>
            <a:prstGeom prst="rect">
              <a:avLst/>
            </a:prstGeom>
          </p:spPr>
        </p:pic>
      </p:grpSp>
    </p:spTree>
    <p:extLst>
      <p:ext uri="{BB962C8B-B14F-4D97-AF65-F5344CB8AC3E}">
        <p14:creationId xmlns:p14="http://schemas.microsoft.com/office/powerpoint/2010/main" val="1888418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C4539-B374-44C3-BF74-E2700584EAC7}"/>
              </a:ext>
            </a:extLst>
          </p:cNvPr>
          <p:cNvSpPr>
            <a:spLocks noGrp="1"/>
          </p:cNvSpPr>
          <p:nvPr>
            <p:ph type="title"/>
          </p:nvPr>
        </p:nvSpPr>
        <p:spPr/>
        <p:txBody>
          <a:bodyPr>
            <a:normAutofit/>
          </a:bodyPr>
          <a:lstStyle/>
          <a:p>
            <a:r>
              <a:rPr lang="en-GB" b="1" dirty="0"/>
              <a:t>Aims: </a:t>
            </a:r>
            <a:r>
              <a:rPr lang="en-GB" b="1" dirty="0">
                <a:latin typeface="Arial" panose="020B0604020202020204" pitchFamily="34" charset="0"/>
                <a:ea typeface="Times New Roman" panose="02020603050405020304" pitchFamily="18" charset="0"/>
                <a:cs typeface="Times New Roman" panose="02020603050405020304" pitchFamily="18" charset="0"/>
              </a:rPr>
              <a:t>Emails &amp; communication</a:t>
            </a:r>
            <a:endParaRPr lang="en-GB" b="1" dirty="0"/>
          </a:p>
        </p:txBody>
      </p:sp>
      <p:sp>
        <p:nvSpPr>
          <p:cNvPr id="3" name="Content Placeholder 2">
            <a:extLst>
              <a:ext uri="{FF2B5EF4-FFF2-40B4-BE49-F238E27FC236}">
                <a16:creationId xmlns:a16="http://schemas.microsoft.com/office/drawing/2014/main" id="{D413427D-D21B-42D8-9002-D02A6D4A4779}"/>
              </a:ext>
            </a:extLst>
          </p:cNvPr>
          <p:cNvSpPr>
            <a:spLocks noGrp="1"/>
          </p:cNvSpPr>
          <p:nvPr>
            <p:ph idx="1"/>
          </p:nvPr>
        </p:nvSpPr>
        <p:spPr>
          <a:xfrm>
            <a:off x="370703" y="1927015"/>
            <a:ext cx="10616296" cy="4846320"/>
          </a:xfrm>
        </p:spPr>
        <p:txBody>
          <a:bodyPr>
            <a:normAutofit fontScale="92500" lnSpcReduction="10000"/>
          </a:bodyPr>
          <a:lstStyle/>
          <a:p>
            <a:pPr marL="0" lvl="0" indent="0">
              <a:lnSpc>
                <a:spcPct val="100000"/>
              </a:lnSpc>
              <a:spcBef>
                <a:spcPts val="0"/>
              </a:spcBef>
              <a:spcAft>
                <a:spcPts val="0"/>
              </a:spcAft>
              <a:buFont typeface="Symbol" panose="05050102010706020507" pitchFamily="18" charset="2"/>
              <a:buChar char=""/>
            </a:pPr>
            <a:r>
              <a:rPr lang="en-GB" sz="3200" b="1" dirty="0">
                <a:effectLst/>
                <a:ea typeface="Times New Roman" panose="02020603050405020304" pitchFamily="18" charset="0"/>
              </a:rPr>
              <a:t>Microsoft outlook (Application and web interface)</a:t>
            </a:r>
          </a:p>
          <a:p>
            <a:pPr marL="228600" lvl="1" indent="0">
              <a:lnSpc>
                <a:spcPct val="100000"/>
              </a:lnSpc>
              <a:spcBef>
                <a:spcPts val="0"/>
              </a:spcBef>
              <a:spcAft>
                <a:spcPts val="0"/>
              </a:spcAft>
              <a:buFont typeface="Symbol" panose="05050102010706020507" pitchFamily="18" charset="2"/>
              <a:buChar char=""/>
            </a:pPr>
            <a:r>
              <a:rPr lang="en-GB" sz="2800" b="1" dirty="0">
                <a:ea typeface="Times New Roman" panose="02020603050405020304" pitchFamily="18" charset="0"/>
              </a:rPr>
              <a:t>Sending and receiving emails</a:t>
            </a:r>
          </a:p>
          <a:p>
            <a:pPr marL="457200" lvl="2" indent="0">
              <a:lnSpc>
                <a:spcPct val="100000"/>
              </a:lnSpc>
              <a:spcBef>
                <a:spcPts val="0"/>
              </a:spcBef>
              <a:spcAft>
                <a:spcPts val="0"/>
              </a:spcAft>
              <a:buFont typeface="Symbol" panose="05050102010706020507" pitchFamily="18" charset="2"/>
              <a:buChar char=""/>
            </a:pPr>
            <a:r>
              <a:rPr lang="en-GB" sz="2800" b="1" dirty="0">
                <a:ea typeface="Times New Roman" panose="02020603050405020304" pitchFamily="18" charset="0"/>
              </a:rPr>
              <a:t>CC, &amp; BCC</a:t>
            </a:r>
          </a:p>
          <a:p>
            <a:pPr marL="228600" lvl="1" indent="0">
              <a:lnSpc>
                <a:spcPct val="100000"/>
              </a:lnSpc>
              <a:spcBef>
                <a:spcPts val="0"/>
              </a:spcBef>
              <a:spcAft>
                <a:spcPts val="0"/>
              </a:spcAft>
              <a:buFont typeface="Symbol" panose="05050102010706020507" pitchFamily="18" charset="2"/>
              <a:buChar char=""/>
            </a:pPr>
            <a:r>
              <a:rPr lang="en-GB" sz="2800" b="1" dirty="0">
                <a:ea typeface="Times New Roman" panose="02020603050405020304" pitchFamily="18" charset="0"/>
              </a:rPr>
              <a:t>Automation</a:t>
            </a:r>
          </a:p>
          <a:p>
            <a:pPr marL="457200" lvl="2" indent="0">
              <a:lnSpc>
                <a:spcPct val="100000"/>
              </a:lnSpc>
              <a:spcBef>
                <a:spcPts val="0"/>
              </a:spcBef>
              <a:spcAft>
                <a:spcPts val="0"/>
              </a:spcAft>
              <a:buFont typeface="Symbol" panose="05050102010706020507" pitchFamily="18" charset="2"/>
              <a:buChar char=""/>
            </a:pPr>
            <a:r>
              <a:rPr lang="en-GB" sz="2800" b="1" dirty="0">
                <a:ea typeface="Times New Roman" panose="02020603050405020304" pitchFamily="18" charset="0"/>
              </a:rPr>
              <a:t>Mail forwarding</a:t>
            </a:r>
          </a:p>
          <a:p>
            <a:pPr marL="457200" lvl="2" indent="0">
              <a:lnSpc>
                <a:spcPct val="100000"/>
              </a:lnSpc>
              <a:spcBef>
                <a:spcPts val="0"/>
              </a:spcBef>
              <a:spcAft>
                <a:spcPts val="0"/>
              </a:spcAft>
              <a:buFont typeface="Symbol" panose="05050102010706020507" pitchFamily="18" charset="2"/>
              <a:buChar char=""/>
            </a:pPr>
            <a:r>
              <a:rPr lang="en-GB" sz="2800" b="1" dirty="0">
                <a:ea typeface="Times New Roman" panose="02020603050405020304" pitchFamily="18" charset="0"/>
              </a:rPr>
              <a:t>Automatic replies</a:t>
            </a:r>
          </a:p>
          <a:p>
            <a:pPr marL="457200" lvl="2" indent="0">
              <a:lnSpc>
                <a:spcPct val="100000"/>
              </a:lnSpc>
              <a:spcBef>
                <a:spcPts val="0"/>
              </a:spcBef>
              <a:spcAft>
                <a:spcPts val="0"/>
              </a:spcAft>
              <a:buFont typeface="Symbol" panose="05050102010706020507" pitchFamily="18" charset="2"/>
              <a:buChar char=""/>
            </a:pPr>
            <a:r>
              <a:rPr lang="en-GB" sz="2800" b="1" dirty="0">
                <a:ea typeface="Times New Roman" panose="02020603050405020304" pitchFamily="18" charset="0"/>
              </a:rPr>
              <a:t>Signatures</a:t>
            </a:r>
          </a:p>
          <a:p>
            <a:pPr marL="228600" lvl="1" indent="0">
              <a:lnSpc>
                <a:spcPct val="100000"/>
              </a:lnSpc>
              <a:spcBef>
                <a:spcPts val="0"/>
              </a:spcBef>
              <a:spcAft>
                <a:spcPts val="0"/>
              </a:spcAft>
              <a:buFont typeface="Symbol" panose="05050102010706020507" pitchFamily="18" charset="2"/>
              <a:buChar char=""/>
            </a:pPr>
            <a:r>
              <a:rPr lang="en-GB" sz="2800" b="1" dirty="0">
                <a:ea typeface="Times New Roman" panose="02020603050405020304" pitchFamily="18" charset="0"/>
              </a:rPr>
              <a:t>Junk mail and email filters</a:t>
            </a:r>
          </a:p>
          <a:p>
            <a:pPr marL="228600" lvl="1" indent="0">
              <a:lnSpc>
                <a:spcPct val="100000"/>
              </a:lnSpc>
              <a:spcBef>
                <a:spcPts val="0"/>
              </a:spcBef>
              <a:spcAft>
                <a:spcPts val="0"/>
              </a:spcAft>
              <a:buFont typeface="Symbol" panose="05050102010706020507" pitchFamily="18" charset="2"/>
              <a:buChar char=""/>
            </a:pPr>
            <a:r>
              <a:rPr lang="en-GB" sz="2800" b="1" dirty="0">
                <a:ea typeface="Times New Roman" panose="02020603050405020304" pitchFamily="18" charset="0"/>
              </a:rPr>
              <a:t>Search filtering</a:t>
            </a:r>
          </a:p>
          <a:p>
            <a:pPr marL="228600" lvl="1" indent="0">
              <a:lnSpc>
                <a:spcPct val="100000"/>
              </a:lnSpc>
              <a:spcBef>
                <a:spcPts val="0"/>
              </a:spcBef>
              <a:spcAft>
                <a:spcPts val="0"/>
              </a:spcAft>
              <a:buFont typeface="Symbol" panose="05050102010706020507" pitchFamily="18" charset="2"/>
              <a:buChar char=""/>
            </a:pPr>
            <a:r>
              <a:rPr lang="en-GB" sz="2800" b="1" dirty="0">
                <a:ea typeface="Calibri" panose="020F0502020204030204" pitchFamily="34" charset="0"/>
              </a:rPr>
              <a:t>Creating folders</a:t>
            </a:r>
          </a:p>
          <a:p>
            <a:pPr marL="0" indent="0">
              <a:lnSpc>
                <a:spcPct val="100000"/>
              </a:lnSpc>
              <a:spcBef>
                <a:spcPts val="0"/>
              </a:spcBef>
              <a:spcAft>
                <a:spcPts val="0"/>
              </a:spcAft>
              <a:buFont typeface="Symbol" panose="05050102010706020507" pitchFamily="18" charset="2"/>
              <a:buChar char=""/>
            </a:pPr>
            <a:r>
              <a:rPr lang="en-GB" sz="3200" b="1" dirty="0">
                <a:ea typeface="Calibri" panose="020F0502020204030204" pitchFamily="34" charset="0"/>
              </a:rPr>
              <a:t>Other available alternatives</a:t>
            </a:r>
          </a:p>
          <a:p>
            <a:pPr marL="0" indent="0">
              <a:lnSpc>
                <a:spcPct val="100000"/>
              </a:lnSpc>
              <a:spcBef>
                <a:spcPts val="0"/>
              </a:spcBef>
              <a:spcAft>
                <a:spcPts val="0"/>
              </a:spcAft>
              <a:buFont typeface="Symbol" panose="05050102010706020507" pitchFamily="18" charset="2"/>
              <a:buChar char=""/>
            </a:pPr>
            <a:r>
              <a:rPr lang="en-GB" sz="3200" b="1" dirty="0">
                <a:effectLst/>
                <a:ea typeface="Calibri" panose="020F0502020204030204" pitchFamily="34" charset="0"/>
              </a:rPr>
              <a:t>Suspicious emails</a:t>
            </a:r>
          </a:p>
        </p:txBody>
      </p:sp>
      <p:pic>
        <p:nvPicPr>
          <p:cNvPr id="6" name="Picture 5">
            <a:extLst>
              <a:ext uri="{FF2B5EF4-FFF2-40B4-BE49-F238E27FC236}">
                <a16:creationId xmlns:a16="http://schemas.microsoft.com/office/drawing/2014/main" id="{A6A378CD-7F9D-4875-9C6A-49C0851AD8F4}"/>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3667" r="96000">
                        <a14:foregroundMark x1="9000" y1="31714" x2="9000" y2="31714"/>
                        <a14:foregroundMark x1="9000" y1="31714" x2="9000" y2="31714"/>
                        <a14:foregroundMark x1="7500" y1="68286" x2="7500" y2="68286"/>
                        <a14:foregroundMark x1="7500" y1="68286" x2="7500" y2="68286"/>
                        <a14:foregroundMark x1="4500" y1="63143" x2="4500" y2="63143"/>
                        <a14:foregroundMark x1="4500" y1="63143" x2="4500" y2="63143"/>
                        <a14:foregroundMark x1="47167" y1="51429" x2="47167" y2="51429"/>
                        <a14:foregroundMark x1="47167" y1="51429" x2="47167" y2="51429"/>
                        <a14:foregroundMark x1="53000" y1="48571" x2="53000" y2="48571"/>
                        <a14:foregroundMark x1="53000" y1="48571" x2="53000" y2="48571"/>
                        <a14:foregroundMark x1="84833" y1="40286" x2="84833" y2="40286"/>
                        <a14:foregroundMark x1="84833" y1="40286" x2="84833" y2="40286"/>
                        <a14:foregroundMark x1="84833" y1="40286" x2="84833" y2="40286"/>
                        <a14:foregroundMark x1="87167" y1="37429" x2="87167" y2="37429"/>
                        <a14:foregroundMark x1="87167" y1="37429" x2="87167" y2="37429"/>
                        <a14:foregroundMark x1="87167" y1="37429" x2="87167" y2="37429"/>
                        <a14:foregroundMark x1="87167" y1="37429" x2="83833" y2="36857"/>
                        <a14:foregroundMark x1="64333" y1="22000" x2="64333" y2="22000"/>
                        <a14:foregroundMark x1="64333" y1="22000" x2="64333" y2="22000"/>
                        <a14:foregroundMark x1="79167" y1="21714" x2="79167" y2="21714"/>
                        <a14:foregroundMark x1="79167" y1="21714" x2="79167" y2="21714"/>
                        <a14:foregroundMark x1="79167" y1="21714" x2="79167" y2="21714"/>
                        <a14:foregroundMark x1="79167" y1="21714" x2="70000" y2="17143"/>
                        <a14:foregroundMark x1="70000" y1="17143" x2="74667" y2="30000"/>
                        <a14:foregroundMark x1="74667" y1="30000" x2="83333" y2="25714"/>
                        <a14:foregroundMark x1="83333" y1="25714" x2="90167" y2="17429"/>
                        <a14:foregroundMark x1="90167" y1="17429" x2="65167" y2="16571"/>
                        <a14:foregroundMark x1="90333" y1="27714" x2="92500" y2="40286"/>
                        <a14:foregroundMark x1="82333" y1="58286" x2="82333" y2="58286"/>
                        <a14:foregroundMark x1="82333" y1="58286" x2="82333" y2="58286"/>
                        <a14:foregroundMark x1="85000" y1="56571" x2="78833" y2="57714"/>
                        <a14:foregroundMark x1="88667" y1="75429" x2="86833" y2="74286"/>
                        <a14:foregroundMark x1="96000" y1="82000" x2="95500" y2="81429"/>
                        <a14:foregroundMark x1="84167" y1="74000" x2="77500" y2="82571"/>
                        <a14:foregroundMark x1="77500" y1="82571" x2="73500" y2="76571"/>
                        <a14:foregroundMark x1="74333" y1="85143" x2="71667" y2="81429"/>
                        <a14:foregroundMark x1="70000" y1="76571" x2="66667" y2="76857"/>
                        <a14:foregroundMark x1="4500" y1="63143" x2="4500" y2="63143"/>
                        <a14:foregroundMark x1="4500" y1="62857" x2="3667" y2="63143"/>
                        <a14:foregroundMark x1="89167" y1="34286" x2="86833" y2="47429"/>
                        <a14:foregroundMark x1="71500" y1="44857" x2="81000" y2="46857"/>
                        <a14:foregroundMark x1="68167" y1="61143" x2="72667" y2="68286"/>
                        <a14:foregroundMark x1="74667" y1="74286" x2="74167" y2="72857"/>
                        <a14:foregroundMark x1="73833" y1="70857" x2="73833" y2="70857"/>
                        <a14:foregroundMark x1="70333" y1="40286" x2="70000" y2="53143"/>
                        <a14:foregroundMark x1="16667" y1="38286" x2="16667" y2="38286"/>
                        <a14:foregroundMark x1="16667" y1="38286" x2="16667" y2="38286"/>
                        <a14:foregroundMark x1="16667" y1="38286" x2="16667" y2="38286"/>
                        <a14:foregroundMark x1="16667" y1="38286" x2="17167" y2="40286"/>
                        <a14:foregroundMark x1="17000" y1="42000" x2="16667" y2="37429"/>
                        <a14:foregroundMark x1="17167" y1="35714" x2="9500" y2="43143"/>
                        <a14:foregroundMark x1="9500" y1="43143" x2="16667" y2="44857"/>
                        <a14:foregroundMark x1="66333" y1="81143" x2="66333" y2="81143"/>
                        <a14:foregroundMark x1="90667" y1="64857" x2="90667" y2="64857"/>
                        <a14:foregroundMark x1="54333" y1="49429" x2="54333" y2="49429"/>
                        <a14:foregroundMark x1="54333" y1="50571" x2="54333" y2="50571"/>
                        <a14:foregroundMark x1="54833" y1="51143" x2="54833" y2="51143"/>
                        <a14:foregroundMark x1="55667" y1="54571" x2="55667" y2="54571"/>
                        <a14:foregroundMark x1="55500" y1="54571" x2="55500" y2="54571"/>
                        <a14:foregroundMark x1="53333" y1="56000" x2="53333" y2="56000"/>
                        <a14:foregroundMark x1="53333" y1="56000" x2="53333" y2="56000"/>
                        <a14:foregroundMark x1="53000" y1="44571" x2="53000" y2="44571"/>
                        <a14:foregroundMark x1="53000" y1="44571" x2="53000" y2="44571"/>
                        <a14:foregroundMark x1="51833" y1="46000" x2="51833" y2="46000"/>
                        <a14:foregroundMark x1="51833" y1="46000" x2="51833" y2="46000"/>
                        <a14:foregroundMark x1="54833" y1="44000" x2="54833" y2="44000"/>
                        <a14:foregroundMark x1="54833" y1="44000" x2="54833" y2="44000"/>
                        <a14:foregroundMark x1="47667" y1="47429" x2="47667" y2="47429"/>
                        <a14:foregroundMark x1="47667" y1="47429" x2="47667" y2="47429"/>
                        <a14:foregroundMark x1="46000" y1="53714" x2="46000" y2="53714"/>
                        <a14:foregroundMark x1="46000" y1="53714" x2="46000" y2="53714"/>
                        <a14:foregroundMark x1="44500" y1="48000" x2="44500" y2="48000"/>
                        <a14:foregroundMark x1="44500" y1="48000" x2="44500" y2="48000"/>
                        <a14:foregroundMark x1="43667" y1="44571" x2="43667" y2="44571"/>
                        <a14:foregroundMark x1="43667" y1="44571" x2="43667" y2="44571"/>
                        <a14:foregroundMark x1="59333" y1="57714" x2="59333" y2="57714"/>
                      </a14:backgroundRemoval>
                    </a14:imgEffect>
                  </a14:imgLayer>
                </a14:imgProps>
              </a:ext>
            </a:extLst>
          </a:blip>
          <a:stretch>
            <a:fillRect/>
          </a:stretch>
        </p:blipFill>
        <p:spPr>
          <a:xfrm>
            <a:off x="5029200" y="2120431"/>
            <a:ext cx="7130661" cy="4453394"/>
          </a:xfrm>
          <a:prstGeom prst="rect">
            <a:avLst/>
          </a:prstGeom>
        </p:spPr>
      </p:pic>
    </p:spTree>
    <p:extLst>
      <p:ext uri="{BB962C8B-B14F-4D97-AF65-F5344CB8AC3E}">
        <p14:creationId xmlns:p14="http://schemas.microsoft.com/office/powerpoint/2010/main" val="1177644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D8310-D07D-4674-9A25-CB6182A91FF3}"/>
              </a:ext>
            </a:extLst>
          </p:cNvPr>
          <p:cNvSpPr>
            <a:spLocks noGrp="1"/>
          </p:cNvSpPr>
          <p:nvPr>
            <p:ph type="title"/>
          </p:nvPr>
        </p:nvSpPr>
        <p:spPr/>
        <p:txBody>
          <a:bodyPr/>
          <a:lstStyle/>
          <a:p>
            <a:r>
              <a:rPr lang="en-GB" dirty="0"/>
              <a:t>Aims: Browsing the internet</a:t>
            </a:r>
          </a:p>
        </p:txBody>
      </p:sp>
      <p:sp>
        <p:nvSpPr>
          <p:cNvPr id="3" name="Content Placeholder 2">
            <a:extLst>
              <a:ext uri="{FF2B5EF4-FFF2-40B4-BE49-F238E27FC236}">
                <a16:creationId xmlns:a16="http://schemas.microsoft.com/office/drawing/2014/main" id="{29CD4DD7-25C6-4C4C-96B1-65E7808F9526}"/>
              </a:ext>
            </a:extLst>
          </p:cNvPr>
          <p:cNvSpPr>
            <a:spLocks noGrp="1"/>
          </p:cNvSpPr>
          <p:nvPr>
            <p:ph idx="1"/>
          </p:nvPr>
        </p:nvSpPr>
        <p:spPr>
          <a:xfrm>
            <a:off x="1010591" y="2011679"/>
            <a:ext cx="9976408" cy="4715691"/>
          </a:xfrm>
        </p:spPr>
        <p:txBody>
          <a:bodyPr/>
          <a:lstStyle/>
          <a:p>
            <a:r>
              <a:rPr lang="en-GB" sz="4800" b="1" dirty="0"/>
              <a:t>Web browsers</a:t>
            </a:r>
          </a:p>
          <a:p>
            <a:r>
              <a:rPr lang="en-GB" sz="4800" b="1" dirty="0"/>
              <a:t>Search engines</a:t>
            </a:r>
          </a:p>
          <a:p>
            <a:r>
              <a:rPr lang="en-GB" sz="4800" b="1" dirty="0"/>
              <a:t>Specialist repositories</a:t>
            </a:r>
          </a:p>
          <a:p>
            <a:r>
              <a:rPr lang="en-GB" sz="4800" b="1" dirty="0"/>
              <a:t>Meta crawlers</a:t>
            </a:r>
          </a:p>
          <a:p>
            <a:r>
              <a:rPr lang="en-GB" sz="4800" b="1" dirty="0"/>
              <a:t>Refining searches</a:t>
            </a:r>
          </a:p>
          <a:p>
            <a:endParaRPr lang="en-GB" dirty="0"/>
          </a:p>
        </p:txBody>
      </p:sp>
      <p:grpSp>
        <p:nvGrpSpPr>
          <p:cNvPr id="7" name="Group 6">
            <a:extLst>
              <a:ext uri="{FF2B5EF4-FFF2-40B4-BE49-F238E27FC236}">
                <a16:creationId xmlns:a16="http://schemas.microsoft.com/office/drawing/2014/main" id="{4A9EBB7D-9367-422A-9A0E-6B0557089E4B}"/>
              </a:ext>
            </a:extLst>
          </p:cNvPr>
          <p:cNvGrpSpPr/>
          <p:nvPr/>
        </p:nvGrpSpPr>
        <p:grpSpPr>
          <a:xfrm>
            <a:off x="6299199" y="2011677"/>
            <a:ext cx="6531429" cy="4715694"/>
            <a:chOff x="6299199" y="2011677"/>
            <a:chExt cx="6531429" cy="4715694"/>
          </a:xfrm>
        </p:grpSpPr>
        <p:pic>
          <p:nvPicPr>
            <p:cNvPr id="4" name="Picture 3">
              <a:extLst>
                <a:ext uri="{FF2B5EF4-FFF2-40B4-BE49-F238E27FC236}">
                  <a16:creationId xmlns:a16="http://schemas.microsoft.com/office/drawing/2014/main" id="{5A6E91B0-F9FC-49C4-9B0F-06B273E0A04B}"/>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565" b="95463" l="10000" r="90000">
                          <a14:foregroundMark x1="46797" y1="3611" x2="46797" y2="3611"/>
                          <a14:foregroundMark x1="46797" y1="3611" x2="46797" y2="3611"/>
                          <a14:foregroundMark x1="47734" y1="5926" x2="50234" y2="6343"/>
                          <a14:foregroundMark x1="43698" y1="92269" x2="52266" y2="95463"/>
                          <a14:foregroundMark x1="52266" y1="95046" x2="50365" y2="93981"/>
                          <a14:foregroundMark x1="50234" y1="93750" x2="50234" y2="93750"/>
                          <a14:foregroundMark x1="50234" y1="93750" x2="50234" y2="93750"/>
                          <a14:foregroundMark x1="50234" y1="93102" x2="50703" y2="91852"/>
                        </a14:backgroundRemoval>
                      </a14:imgEffect>
                    </a14:imgLayer>
                  </a14:imgProps>
                </a:ext>
              </a:extLst>
            </a:blip>
            <a:stretch>
              <a:fillRect/>
            </a:stretch>
          </p:blipFill>
          <p:spPr>
            <a:xfrm>
              <a:off x="7865701" y="2011677"/>
              <a:ext cx="3315708" cy="1865086"/>
            </a:xfrm>
            <a:prstGeom prst="rect">
              <a:avLst/>
            </a:prstGeom>
          </p:spPr>
        </p:pic>
        <p:pic>
          <p:nvPicPr>
            <p:cNvPr id="5" name="Picture 4">
              <a:extLst>
                <a:ext uri="{FF2B5EF4-FFF2-40B4-BE49-F238E27FC236}">
                  <a16:creationId xmlns:a16="http://schemas.microsoft.com/office/drawing/2014/main" id="{DB6EA79B-946D-42A7-AE9E-9658E35C6DC4}"/>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foregroundMark x1="23000" y1="23558" x2="30350" y2="32692"/>
                          <a14:foregroundMark x1="30350" y1="32692" x2="31800" y2="43750"/>
                          <a14:foregroundMark x1="31800" y1="43750" x2="31800" y2="44471"/>
                          <a14:foregroundMark x1="31800" y1="44471" x2="31800" y2="44471"/>
                          <a14:foregroundMark x1="28200" y1="51923" x2="19150" y2="51322"/>
                          <a14:foregroundMark x1="19150" y1="51322" x2="19150" y2="51322"/>
                          <a14:foregroundMark x1="18000" y1="54567" x2="19450" y2="64303"/>
                          <a14:foregroundMark x1="19450" y1="64303" x2="22500" y2="72236"/>
                          <a14:foregroundMark x1="22500" y1="72236" x2="31500" y2="75361"/>
                          <a14:foregroundMark x1="31500" y1="75361" x2="33100" y2="73678"/>
                          <a14:foregroundMark x1="33100" y1="73678" x2="33100" y2="73678"/>
                        </a14:backgroundRemoval>
                      </a14:imgEffect>
                      <a14:imgEffect>
                        <a14:brightnessContrast contrast="40000"/>
                      </a14:imgEffect>
                    </a14:imgLayer>
                  </a14:imgProps>
                </a:ext>
              </a:extLst>
            </a:blip>
            <a:stretch>
              <a:fillRect/>
            </a:stretch>
          </p:blipFill>
          <p:spPr>
            <a:xfrm>
              <a:off x="6299199" y="2828108"/>
              <a:ext cx="6531429" cy="2717074"/>
            </a:xfrm>
            <a:prstGeom prst="rect">
              <a:avLst/>
            </a:prstGeom>
          </p:spPr>
        </p:pic>
        <p:pic>
          <p:nvPicPr>
            <p:cNvPr id="6" name="Picture 5">
              <a:extLst>
                <a:ext uri="{FF2B5EF4-FFF2-40B4-BE49-F238E27FC236}">
                  <a16:creationId xmlns:a16="http://schemas.microsoft.com/office/drawing/2014/main" id="{BA67D9E3-81E0-498A-B63D-94D3B6E6E5AA}"/>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3979" b="97171" l="7500" r="91250">
                          <a14:foregroundMark x1="44417" y1="57560" x2="61000" y2="54377"/>
                          <a14:foregroundMark x1="61000" y1="54377" x2="62333" y2="53581"/>
                          <a14:foregroundMark x1="62333" y1="53316" x2="57167" y2="35809"/>
                          <a14:foregroundMark x1="57167" y1="35809" x2="57167" y2="35809"/>
                          <a14:foregroundMark x1="57167" y1="35544" x2="56750" y2="34925"/>
                          <a14:foregroundMark x1="56417" y1="34306" x2="54583" y2="31919"/>
                          <a14:foregroundMark x1="52000" y1="29178" x2="52000" y2="29178"/>
                          <a14:foregroundMark x1="52000" y1="29178" x2="52000" y2="29178"/>
                          <a14:foregroundMark x1="91250" y1="61804" x2="91250" y2="61804"/>
                          <a14:foregroundMark x1="91250" y1="61804" x2="91250" y2="61804"/>
                          <a14:foregroundMark x1="84667" y1="75774" x2="84667" y2="75774"/>
                          <a14:foregroundMark x1="84667" y1="75774" x2="84667" y2="75774"/>
                          <a14:foregroundMark x1="89667" y1="66844" x2="79917" y2="77011"/>
                          <a14:foregroundMark x1="82333" y1="80637" x2="52583" y2="93546"/>
                          <a14:foregroundMark x1="52583" y1="93546" x2="30417" y2="87533"/>
                          <a14:foregroundMark x1="30417" y1="87533" x2="25833" y2="82140"/>
                          <a14:foregroundMark x1="25833" y1="82140" x2="25833" y2="82140"/>
                          <a14:foregroundMark x1="50417" y1="97171" x2="50417" y2="97171"/>
                          <a14:foregroundMark x1="50417" y1="97171" x2="50417" y2="97171"/>
                          <a14:foregroundMark x1="7500" y1="47834" x2="7500" y2="47834"/>
                          <a14:foregroundMark x1="7500" y1="47834" x2="7500" y2="47834"/>
                          <a14:foregroundMark x1="63750" y1="3979" x2="63750" y2="3979"/>
                          <a14:foregroundMark x1="63750" y1="3979" x2="63750" y2="3979"/>
                          <a14:foregroundMark x1="36250" y1="60124" x2="31417" y2="63926"/>
                        </a14:backgroundRemoval>
                      </a14:imgEffect>
                    </a14:imgLayer>
                  </a14:imgProps>
                </a:ext>
              </a:extLst>
            </a:blip>
            <a:stretch>
              <a:fillRect/>
            </a:stretch>
          </p:blipFill>
          <p:spPr>
            <a:xfrm>
              <a:off x="8736816" y="4862284"/>
              <a:ext cx="1978873" cy="1865087"/>
            </a:xfrm>
            <a:prstGeom prst="rect">
              <a:avLst/>
            </a:prstGeom>
          </p:spPr>
        </p:pic>
      </p:grpSp>
    </p:spTree>
    <p:extLst>
      <p:ext uri="{BB962C8B-B14F-4D97-AF65-F5344CB8AC3E}">
        <p14:creationId xmlns:p14="http://schemas.microsoft.com/office/powerpoint/2010/main" val="3697113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Collaboration tools</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6366265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communications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05609" y="2011680"/>
            <a:ext cx="8240358" cy="4602696"/>
          </a:xfrm>
        </p:spPr>
        <p:txBody>
          <a:bodyPr>
            <a:normAutofit/>
          </a:bodyPr>
          <a:lstStyle/>
          <a:p>
            <a:pPr marL="0" indent="0" algn="ctr">
              <a:buNone/>
            </a:pPr>
            <a:r>
              <a:rPr lang="en-GB" sz="2800" b="1" i="1" u="sng" dirty="0"/>
              <a:t>With COVID-19 disrupting businesses everywhere, having a remote communication tool is now more essential than ever.</a:t>
            </a:r>
          </a:p>
          <a:p>
            <a:pPr marL="0" indent="0">
              <a:buNone/>
            </a:pPr>
            <a:r>
              <a:rPr lang="en-GB" sz="2800" b="1" dirty="0"/>
              <a:t>Communications software is the loose category of systems and apps that allows users to exchange files and text, audio, and video messages via the cloud or local network from various devices. </a:t>
            </a:r>
          </a:p>
          <a:p>
            <a:r>
              <a:rPr lang="en-GB" sz="2800" b="1" dirty="0"/>
              <a:t>The most common tools are email, chat, and messaging apps.</a:t>
            </a:r>
          </a:p>
        </p:txBody>
      </p:sp>
      <p:pic>
        <p:nvPicPr>
          <p:cNvPr id="4" name="Picture 3">
            <a:extLst>
              <a:ext uri="{FF2B5EF4-FFF2-40B4-BE49-F238E27FC236}">
                <a16:creationId xmlns:a16="http://schemas.microsoft.com/office/drawing/2014/main" id="{0E822DB4-D7B4-4ACB-9E24-52AF23797190}"/>
              </a:ext>
            </a:extLst>
          </p:cNvPr>
          <p:cNvPicPr>
            <a:picLocks noChangeAspect="1"/>
          </p:cNvPicPr>
          <p:nvPr/>
        </p:nvPicPr>
        <p:blipFill>
          <a:blip r:embed="rId2"/>
          <a:stretch>
            <a:fillRect/>
          </a:stretch>
        </p:blipFill>
        <p:spPr>
          <a:xfrm>
            <a:off x="8601145" y="1615223"/>
            <a:ext cx="3590855" cy="4999153"/>
          </a:xfrm>
          <a:prstGeom prst="rect">
            <a:avLst/>
          </a:prstGeom>
        </p:spPr>
      </p:pic>
    </p:spTree>
    <p:extLst>
      <p:ext uri="{BB962C8B-B14F-4D97-AF65-F5344CB8AC3E}">
        <p14:creationId xmlns:p14="http://schemas.microsoft.com/office/powerpoint/2010/main" val="32637523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communications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59619" y="1971128"/>
            <a:ext cx="6562456" cy="4602696"/>
          </a:xfrm>
        </p:spPr>
        <p:txBody>
          <a:bodyPr>
            <a:normAutofit lnSpcReduction="10000"/>
          </a:bodyPr>
          <a:lstStyle/>
          <a:p>
            <a:pPr marL="0" indent="0" algn="ctr">
              <a:buNone/>
            </a:pPr>
            <a:r>
              <a:rPr lang="en-GB" sz="2800" b="1" i="1" u="sng" dirty="0"/>
              <a:t>With COVID-19 disrupting businesses everywhere, having a remote communication tool is now more essential than ever.</a:t>
            </a:r>
          </a:p>
          <a:p>
            <a:pPr marL="0" indent="0">
              <a:buNone/>
            </a:pPr>
            <a:r>
              <a:rPr lang="en-GB" sz="2800" b="1" dirty="0"/>
              <a:t>While Microsoft Skype for Business is a good option to collaborate with your co-workers, it doesn’t look like it’s going to be there for the long run. </a:t>
            </a:r>
          </a:p>
          <a:p>
            <a:r>
              <a:rPr lang="en-GB" sz="2800" b="1" dirty="0"/>
              <a:t>That’s why it makes sense to switch to other platforms like Microsoft Teams or Zoom instead!</a:t>
            </a:r>
          </a:p>
        </p:txBody>
      </p:sp>
      <p:pic>
        <p:nvPicPr>
          <p:cNvPr id="6" name="Picture 5" descr="Graphical user interface, application, Teams&#10;&#10;Description automatically generated">
            <a:extLst>
              <a:ext uri="{FF2B5EF4-FFF2-40B4-BE49-F238E27FC236}">
                <a16:creationId xmlns:a16="http://schemas.microsoft.com/office/drawing/2014/main" id="{EE2C2AC5-6E50-49B4-B0E6-F6E37DB915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5971" y="1971128"/>
            <a:ext cx="5076410" cy="4775499"/>
          </a:xfrm>
          <a:prstGeom prst="rect">
            <a:avLst/>
          </a:prstGeom>
        </p:spPr>
      </p:pic>
    </p:spTree>
    <p:extLst>
      <p:ext uri="{BB962C8B-B14F-4D97-AF65-F5344CB8AC3E}">
        <p14:creationId xmlns:p14="http://schemas.microsoft.com/office/powerpoint/2010/main" val="3761243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skype</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92784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24814" y="2098178"/>
            <a:ext cx="6735096" cy="4206240"/>
          </a:xfrm>
        </p:spPr>
        <p:txBody>
          <a:bodyPr>
            <a:normAutofit/>
          </a:bodyPr>
          <a:lstStyle/>
          <a:p>
            <a:pPr marL="0" indent="0">
              <a:buNone/>
            </a:pPr>
            <a:r>
              <a:rPr lang="en-GB" sz="2800" dirty="0"/>
              <a:t>Skype, the popular Internet calling app, has been around for quite some time. </a:t>
            </a:r>
          </a:p>
          <a:p>
            <a:pPr marL="0" indent="0">
              <a:buNone/>
            </a:pPr>
            <a:r>
              <a:rPr lang="en-GB" sz="2800" dirty="0"/>
              <a:t>The (mostly) free service launched in 2003, and has become one of the easiest and cheapest ways to stay in touch with others across the world</a:t>
            </a:r>
          </a:p>
          <a:p>
            <a:pPr marL="0" indent="0">
              <a:buNone/>
            </a:pPr>
            <a:endParaRPr lang="en-GB" sz="2800" dirty="0"/>
          </a:p>
        </p:txBody>
      </p:sp>
      <p:pic>
        <p:nvPicPr>
          <p:cNvPr id="5" name="Picture 4">
            <a:extLst>
              <a:ext uri="{FF2B5EF4-FFF2-40B4-BE49-F238E27FC236}">
                <a16:creationId xmlns:a16="http://schemas.microsoft.com/office/drawing/2014/main" id="{D7571524-6886-4ADD-9DA4-79287D5F5FF5}"/>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37643" b="62786" l="10643" r="88143">
                        <a14:foregroundMark x1="13929" y1="43929" x2="13929" y2="43929"/>
                        <a14:foregroundMark x1="14071" y1="44143" x2="14071" y2="44143"/>
                        <a14:foregroundMark x1="10643" y1="43929" x2="10643" y2="43929"/>
                        <a14:foregroundMark x1="21643" y1="48286" x2="21643" y2="48286"/>
                        <a14:foregroundMark x1="21500" y1="48286" x2="21500" y2="48286"/>
                        <a14:foregroundMark x1="21500" y1="49000" x2="21500" y2="49000"/>
                        <a14:foregroundMark x1="21286" y1="49357" x2="21286" y2="49357"/>
                        <a14:foregroundMark x1="21286" y1="49357" x2="21286" y2="49357"/>
                        <a14:foregroundMark x1="21286" y1="49357" x2="21286" y2="49357"/>
                        <a14:foregroundMark x1="21286" y1="49357" x2="21286" y2="49357"/>
                        <a14:foregroundMark x1="21286" y1="49357" x2="21286" y2="49357"/>
                        <a14:foregroundMark x1="23071" y1="50071" x2="23786" y2="51143"/>
                        <a14:foregroundMark x1="25286" y1="51714" x2="26500" y2="57143"/>
                        <a14:foregroundMark x1="27214" y1="52643" x2="27214" y2="52643"/>
                        <a14:foregroundMark x1="24500" y1="56429" x2="17857" y2="55643"/>
                        <a14:foregroundMark x1="26857" y1="47929" x2="20429" y2="44357"/>
                        <a14:foregroundMark x1="20429" y1="44357" x2="20000" y2="49929"/>
                        <a14:foregroundMark x1="26714" y1="46500" x2="19571" y2="43571"/>
                        <a14:foregroundMark x1="19571" y1="43571" x2="19143" y2="43571"/>
                        <a14:foregroundMark x1="42929" y1="56429" x2="42929" y2="56429"/>
                        <a14:foregroundMark x1="42929" y1="56429" x2="42929" y2="56429"/>
                        <a14:foregroundMark x1="52429" y1="52643" x2="52429" y2="52643"/>
                        <a14:foregroundMark x1="51714" y1="52643" x2="51714" y2="52643"/>
                        <a14:foregroundMark x1="62357" y1="51714" x2="62357" y2="51714"/>
                        <a14:foregroundMark x1="62357" y1="51714" x2="62357" y2="51714"/>
                        <a14:foregroundMark x1="71357" y1="49357" x2="71357" y2="49357"/>
                        <a14:foregroundMark x1="71357" y1="49357" x2="71357" y2="49357"/>
                        <a14:foregroundMark x1="83286" y1="47714" x2="82714" y2="48143"/>
                        <a14:foregroundMark x1="81857" y1="48500" x2="81857" y2="48500"/>
                        <a14:foregroundMark x1="88143" y1="51000" x2="88143" y2="51000"/>
                        <a14:foregroundMark x1="88143" y1="51000" x2="88143" y2="51000"/>
                      </a14:backgroundRemoval>
                    </a14:imgEffect>
                  </a14:imgLayer>
                </a14:imgProps>
              </a:ext>
            </a:extLst>
          </a:blip>
          <a:srcRect l="8492" t="34524" r="7937" b="34048"/>
          <a:stretch/>
        </p:blipFill>
        <p:spPr>
          <a:xfrm>
            <a:off x="7327556" y="1792936"/>
            <a:ext cx="4639630" cy="1829364"/>
          </a:xfrm>
          <a:prstGeom prst="rect">
            <a:avLst/>
          </a:prstGeom>
        </p:spPr>
      </p:pic>
      <p:pic>
        <p:nvPicPr>
          <p:cNvPr id="6" name="Picture 5">
            <a:extLst>
              <a:ext uri="{FF2B5EF4-FFF2-40B4-BE49-F238E27FC236}">
                <a16:creationId xmlns:a16="http://schemas.microsoft.com/office/drawing/2014/main" id="{17FE23C3-C2F8-495E-B980-2899B15B85E7}"/>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7556" b="92889" l="6250" r="94643">
                        <a14:foregroundMark x1="41518" y1="7556" x2="41518" y2="7556"/>
                        <a14:foregroundMark x1="41518" y1="7556" x2="41518" y2="7556"/>
                        <a14:foregroundMark x1="44196" y1="18667" x2="44196" y2="18667"/>
                        <a14:foregroundMark x1="44196" y1="19111" x2="44196" y2="19111"/>
                        <a14:foregroundMark x1="29464" y1="63111" x2="29464" y2="63111"/>
                        <a14:foregroundMark x1="41071" y1="68444" x2="41071" y2="68444"/>
                        <a14:foregroundMark x1="49554" y1="75111" x2="49554" y2="75111"/>
                        <a14:foregroundMark x1="62946" y1="69778" x2="62946" y2="69778"/>
                        <a14:foregroundMark x1="72768" y1="70222" x2="72768" y2="70222"/>
                        <a14:foregroundMark x1="63393" y1="71111" x2="63393" y2="71111"/>
                        <a14:foregroundMark x1="6250" y1="86667" x2="6250" y2="86667"/>
                        <a14:foregroundMark x1="6250" y1="93333" x2="6250" y2="93333"/>
                        <a14:foregroundMark x1="11607" y1="87556" x2="11607" y2="87556"/>
                        <a14:foregroundMark x1="21875" y1="87556" x2="21875" y2="87556"/>
                        <a14:foregroundMark x1="32143" y1="82667" x2="32143" y2="82667"/>
                        <a14:foregroundMark x1="41964" y1="87556" x2="41964" y2="87556"/>
                        <a14:foregroundMark x1="51786" y1="87556" x2="51786" y2="87556"/>
                        <a14:foregroundMark x1="60268" y1="82222" x2="60268" y2="82222"/>
                        <a14:foregroundMark x1="60268" y1="86667" x2="60268" y2="86667"/>
                        <a14:foregroundMark x1="63393" y1="87556" x2="63393" y2="87556"/>
                        <a14:foregroundMark x1="76786" y1="85778" x2="76786" y2="85778"/>
                        <a14:foregroundMark x1="82589" y1="88000" x2="82589" y2="88000"/>
                        <a14:foregroundMark x1="90179" y1="88444" x2="90179" y2="88444"/>
                        <a14:foregroundMark x1="94643" y1="91556" x2="94643" y2="91556"/>
                        <a14:backgroundMark x1="64286" y1="70667" x2="64286" y2="70667"/>
                        <a14:backgroundMark x1="73661" y1="70222" x2="73661" y2="70222"/>
                      </a14:backgroundRemoval>
                    </a14:imgEffect>
                  </a14:imgLayer>
                </a14:imgProps>
              </a:ext>
            </a:extLst>
          </a:blip>
          <a:stretch>
            <a:fillRect/>
          </a:stretch>
        </p:blipFill>
        <p:spPr>
          <a:xfrm>
            <a:off x="8641446" y="3301696"/>
            <a:ext cx="2871230" cy="2884048"/>
          </a:xfrm>
          <a:prstGeom prst="rect">
            <a:avLst/>
          </a:prstGeom>
        </p:spPr>
      </p:pic>
    </p:spTree>
    <p:extLst>
      <p:ext uri="{BB962C8B-B14F-4D97-AF65-F5344CB8AC3E}">
        <p14:creationId xmlns:p14="http://schemas.microsoft.com/office/powerpoint/2010/main" val="25257568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normAutofit fontScale="90000"/>
          </a:bodyPr>
          <a:lstStyle/>
          <a:p>
            <a:r>
              <a:rPr lang="en-GB" dirty="0"/>
              <a:t>Skype: How is Skype for Business different from Skype?</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561241" y="1911610"/>
            <a:ext cx="7541111" cy="4811919"/>
          </a:xfrm>
        </p:spPr>
        <p:txBody>
          <a:bodyPr>
            <a:normAutofit fontScale="92500"/>
          </a:bodyPr>
          <a:lstStyle/>
          <a:p>
            <a:pPr marL="0" indent="0">
              <a:buNone/>
            </a:pPr>
            <a:r>
              <a:rPr lang="en-GB" sz="2800" dirty="0"/>
              <a:t>Skype for Business and Skype are both used for virtual communication.</a:t>
            </a:r>
          </a:p>
          <a:p>
            <a:pPr marL="0" indent="0">
              <a:buNone/>
            </a:pPr>
            <a:r>
              <a:rPr lang="en-GB" sz="2800" dirty="0"/>
              <a:t>Skype: </a:t>
            </a:r>
          </a:p>
          <a:p>
            <a:r>
              <a:rPr lang="en-GB" sz="2800" dirty="0"/>
              <a:t>Meant for small businesses (~20 people). It’s free to use, but if you want services like mobile or landline calls, then you would have to go for the paid plans.</a:t>
            </a:r>
          </a:p>
          <a:p>
            <a:pPr marL="0" indent="0">
              <a:buNone/>
            </a:pPr>
            <a:r>
              <a:rPr lang="en-GB" sz="2800" dirty="0"/>
              <a:t>Skype for Business: </a:t>
            </a:r>
          </a:p>
          <a:p>
            <a:r>
              <a:rPr lang="en-GB" sz="2800" dirty="0"/>
              <a:t>Meant for larger businesses (~250 people). It offers enterprise-level security, account management and integrates with other Office 365 applications like Microsoft Outlook, PowerPoint, SharePoint, etc.</a:t>
            </a:r>
          </a:p>
        </p:txBody>
      </p:sp>
      <p:grpSp>
        <p:nvGrpSpPr>
          <p:cNvPr id="4" name="Group 3">
            <a:extLst>
              <a:ext uri="{FF2B5EF4-FFF2-40B4-BE49-F238E27FC236}">
                <a16:creationId xmlns:a16="http://schemas.microsoft.com/office/drawing/2014/main" id="{28EF9128-AD3D-47A5-8360-B44A784BE234}"/>
              </a:ext>
            </a:extLst>
          </p:cNvPr>
          <p:cNvGrpSpPr/>
          <p:nvPr/>
        </p:nvGrpSpPr>
        <p:grpSpPr>
          <a:xfrm>
            <a:off x="0" y="1911610"/>
            <a:ext cx="4639630" cy="4392808"/>
            <a:chOff x="7327556" y="1792936"/>
            <a:chExt cx="4639630" cy="4392808"/>
          </a:xfrm>
        </p:grpSpPr>
        <p:pic>
          <p:nvPicPr>
            <p:cNvPr id="5" name="Picture 4">
              <a:extLst>
                <a:ext uri="{FF2B5EF4-FFF2-40B4-BE49-F238E27FC236}">
                  <a16:creationId xmlns:a16="http://schemas.microsoft.com/office/drawing/2014/main" id="{D7571524-6886-4ADD-9DA4-79287D5F5FF5}"/>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37643" b="62786" l="10643" r="88143">
                          <a14:foregroundMark x1="13929" y1="43929" x2="13929" y2="43929"/>
                          <a14:foregroundMark x1="14071" y1="44143" x2="14071" y2="44143"/>
                          <a14:foregroundMark x1="10643" y1="43929" x2="10643" y2="43929"/>
                          <a14:foregroundMark x1="21643" y1="48286" x2="21643" y2="48286"/>
                          <a14:foregroundMark x1="21500" y1="48286" x2="21500" y2="48286"/>
                          <a14:foregroundMark x1="21500" y1="49000" x2="21500" y2="49000"/>
                          <a14:foregroundMark x1="21286" y1="49357" x2="21286" y2="49357"/>
                          <a14:foregroundMark x1="21286" y1="49357" x2="21286" y2="49357"/>
                          <a14:foregroundMark x1="21286" y1="49357" x2="21286" y2="49357"/>
                          <a14:foregroundMark x1="21286" y1="49357" x2="21286" y2="49357"/>
                          <a14:foregroundMark x1="21286" y1="49357" x2="21286" y2="49357"/>
                          <a14:foregroundMark x1="23071" y1="50071" x2="23786" y2="51143"/>
                          <a14:foregroundMark x1="25286" y1="51714" x2="26500" y2="57143"/>
                          <a14:foregroundMark x1="27214" y1="52643" x2="27214" y2="52643"/>
                          <a14:foregroundMark x1="24500" y1="56429" x2="17857" y2="55643"/>
                          <a14:foregroundMark x1="26857" y1="47929" x2="20429" y2="44357"/>
                          <a14:foregroundMark x1="20429" y1="44357" x2="20000" y2="49929"/>
                          <a14:foregroundMark x1="26714" y1="46500" x2="19571" y2="43571"/>
                          <a14:foregroundMark x1="19571" y1="43571" x2="19143" y2="43571"/>
                          <a14:foregroundMark x1="42929" y1="56429" x2="42929" y2="56429"/>
                          <a14:foregroundMark x1="42929" y1="56429" x2="42929" y2="56429"/>
                          <a14:foregroundMark x1="52429" y1="52643" x2="52429" y2="52643"/>
                          <a14:foregroundMark x1="51714" y1="52643" x2="51714" y2="52643"/>
                          <a14:foregroundMark x1="62357" y1="51714" x2="62357" y2="51714"/>
                          <a14:foregroundMark x1="62357" y1="51714" x2="62357" y2="51714"/>
                          <a14:foregroundMark x1="71357" y1="49357" x2="71357" y2="49357"/>
                          <a14:foregroundMark x1="71357" y1="49357" x2="71357" y2="49357"/>
                          <a14:foregroundMark x1="83286" y1="47714" x2="82714" y2="48143"/>
                          <a14:foregroundMark x1="81857" y1="48500" x2="81857" y2="48500"/>
                          <a14:foregroundMark x1="88143" y1="51000" x2="88143" y2="51000"/>
                          <a14:foregroundMark x1="88143" y1="51000" x2="88143" y2="51000"/>
                        </a14:backgroundRemoval>
                      </a14:imgEffect>
                    </a14:imgLayer>
                  </a14:imgProps>
                </a:ext>
              </a:extLst>
            </a:blip>
            <a:srcRect l="8492" t="34524" r="7937" b="34048"/>
            <a:stretch/>
          </p:blipFill>
          <p:spPr>
            <a:xfrm>
              <a:off x="7327556" y="1792936"/>
              <a:ext cx="4639630" cy="1829364"/>
            </a:xfrm>
            <a:prstGeom prst="rect">
              <a:avLst/>
            </a:prstGeom>
          </p:spPr>
        </p:pic>
        <p:pic>
          <p:nvPicPr>
            <p:cNvPr id="6" name="Picture 5">
              <a:extLst>
                <a:ext uri="{FF2B5EF4-FFF2-40B4-BE49-F238E27FC236}">
                  <a16:creationId xmlns:a16="http://schemas.microsoft.com/office/drawing/2014/main" id="{17FE23C3-C2F8-495E-B980-2899B15B85E7}"/>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7556" b="92889" l="6250" r="94643">
                          <a14:foregroundMark x1="41518" y1="7556" x2="41518" y2="7556"/>
                          <a14:foregroundMark x1="41518" y1="7556" x2="41518" y2="7556"/>
                          <a14:foregroundMark x1="44196" y1="18667" x2="44196" y2="18667"/>
                          <a14:foregroundMark x1="44196" y1="19111" x2="44196" y2="19111"/>
                          <a14:foregroundMark x1="29464" y1="63111" x2="29464" y2="63111"/>
                          <a14:foregroundMark x1="41071" y1="68444" x2="41071" y2="68444"/>
                          <a14:foregroundMark x1="49554" y1="75111" x2="49554" y2="75111"/>
                          <a14:foregroundMark x1="62946" y1="69778" x2="62946" y2="69778"/>
                          <a14:foregroundMark x1="72768" y1="70222" x2="72768" y2="70222"/>
                          <a14:foregroundMark x1="63393" y1="71111" x2="63393" y2="71111"/>
                          <a14:foregroundMark x1="6250" y1="86667" x2="6250" y2="86667"/>
                          <a14:foregroundMark x1="6250" y1="93333" x2="6250" y2="93333"/>
                          <a14:foregroundMark x1="11607" y1="87556" x2="11607" y2="87556"/>
                          <a14:foregroundMark x1="21875" y1="87556" x2="21875" y2="87556"/>
                          <a14:foregroundMark x1="32143" y1="82667" x2="32143" y2="82667"/>
                          <a14:foregroundMark x1="41964" y1="87556" x2="41964" y2="87556"/>
                          <a14:foregroundMark x1="51786" y1="87556" x2="51786" y2="87556"/>
                          <a14:foregroundMark x1="60268" y1="82222" x2="60268" y2="82222"/>
                          <a14:foregroundMark x1="60268" y1="86667" x2="60268" y2="86667"/>
                          <a14:foregroundMark x1="63393" y1="87556" x2="63393" y2="87556"/>
                          <a14:foregroundMark x1="76786" y1="85778" x2="76786" y2="85778"/>
                          <a14:foregroundMark x1="82589" y1="88000" x2="82589" y2="88000"/>
                          <a14:foregroundMark x1="90179" y1="88444" x2="90179" y2="88444"/>
                          <a14:foregroundMark x1="94643" y1="91556" x2="94643" y2="91556"/>
                          <a14:backgroundMark x1="64286" y1="70667" x2="64286" y2="70667"/>
                          <a14:backgroundMark x1="73661" y1="70222" x2="73661" y2="70222"/>
                        </a14:backgroundRemoval>
                      </a14:imgEffect>
                    </a14:imgLayer>
                  </a14:imgProps>
                </a:ext>
              </a:extLst>
            </a:blip>
            <a:stretch>
              <a:fillRect/>
            </a:stretch>
          </p:blipFill>
          <p:spPr>
            <a:xfrm>
              <a:off x="8641446" y="3301696"/>
              <a:ext cx="2871230" cy="2884048"/>
            </a:xfrm>
            <a:prstGeom prst="rect">
              <a:avLst/>
            </a:prstGeom>
          </p:spPr>
        </p:pic>
      </p:grpSp>
    </p:spTree>
    <p:extLst>
      <p:ext uri="{BB962C8B-B14F-4D97-AF65-F5344CB8AC3E}">
        <p14:creationId xmlns:p14="http://schemas.microsoft.com/office/powerpoint/2010/main" val="39963773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personal</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081019" y="2147605"/>
            <a:ext cx="6735096" cy="4206240"/>
          </a:xfrm>
        </p:spPr>
        <p:txBody>
          <a:bodyPr>
            <a:normAutofit/>
          </a:bodyPr>
          <a:lstStyle/>
          <a:p>
            <a:pPr marL="0" indent="0">
              <a:buNone/>
            </a:pPr>
            <a:r>
              <a:rPr lang="en-GB" sz="2800" dirty="0"/>
              <a:t>Skype has become a great option because it's accessible through computers, phones, tablets, home phones, TVs and even devices like your Xbox One.</a:t>
            </a:r>
          </a:p>
          <a:p>
            <a:pPr marL="0" indent="0">
              <a:buNone/>
            </a:pPr>
            <a:r>
              <a:rPr lang="en-GB" sz="2800" dirty="0"/>
              <a:t>If you choose to connect with your Facebook account, the benefit is that you’ll be able to view your Facebook News Feed and contact your Facebook friends in Skype.</a:t>
            </a:r>
          </a:p>
        </p:txBody>
      </p:sp>
      <p:pic>
        <p:nvPicPr>
          <p:cNvPr id="4" name="Picture 3">
            <a:extLst>
              <a:ext uri="{FF2B5EF4-FFF2-40B4-BE49-F238E27FC236}">
                <a16:creationId xmlns:a16="http://schemas.microsoft.com/office/drawing/2014/main" id="{08252D97-B5EF-4DD9-8418-084004C365EC}"/>
              </a:ext>
            </a:extLst>
          </p:cNvPr>
          <p:cNvPicPr>
            <a:picLocks noChangeAspect="1"/>
          </p:cNvPicPr>
          <p:nvPr/>
        </p:nvPicPr>
        <p:blipFill>
          <a:blip r:embed="rId2"/>
          <a:stretch>
            <a:fillRect/>
          </a:stretch>
        </p:blipFill>
        <p:spPr>
          <a:xfrm>
            <a:off x="186787" y="1992086"/>
            <a:ext cx="4662800" cy="4581738"/>
          </a:xfrm>
          <a:prstGeom prst="rect">
            <a:avLst/>
          </a:prstGeom>
        </p:spPr>
      </p:pic>
    </p:spTree>
    <p:extLst>
      <p:ext uri="{BB962C8B-B14F-4D97-AF65-F5344CB8AC3E}">
        <p14:creationId xmlns:p14="http://schemas.microsoft.com/office/powerpoint/2010/main" val="3081411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for business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 y="2011680"/>
            <a:ext cx="6671256" cy="4716924"/>
          </a:xfrm>
        </p:spPr>
        <p:txBody>
          <a:bodyPr>
            <a:normAutofit fontScale="92500" lnSpcReduction="10000"/>
          </a:bodyPr>
          <a:lstStyle/>
          <a:p>
            <a:r>
              <a:rPr lang="en-GB" sz="2800" b="1" dirty="0"/>
              <a:t>Skype for Business is enterprise instant messaging software developed by Microsoft as part of the Microsoft Office suite.</a:t>
            </a:r>
          </a:p>
          <a:p>
            <a:r>
              <a:rPr lang="en-GB" sz="2800" b="1" dirty="0"/>
              <a:t>It supports text, audio, and video chat, and integrates with Microsoft Office components such as Exchange and SharePoint.</a:t>
            </a:r>
          </a:p>
          <a:p>
            <a:r>
              <a:rPr lang="en-GB" sz="2800" b="1" dirty="0"/>
              <a:t>Microsoft announced that it would phase out Skype for Business in favour of Microsoft Teams.</a:t>
            </a:r>
          </a:p>
          <a:p>
            <a:r>
              <a:rPr lang="en-GB" sz="2800" b="1" dirty="0"/>
              <a:t>As Microsoft Teams is replacing Skype for Business, new Office 365 users can no longer download Skype for Business.</a:t>
            </a:r>
          </a:p>
        </p:txBody>
      </p:sp>
      <p:pic>
        <p:nvPicPr>
          <p:cNvPr id="4" name="Picture 3">
            <a:extLst>
              <a:ext uri="{FF2B5EF4-FFF2-40B4-BE49-F238E27FC236}">
                <a16:creationId xmlns:a16="http://schemas.microsoft.com/office/drawing/2014/main" id="{7CB5B625-34EC-4464-BF9D-A71E81D2161C}"/>
              </a:ext>
            </a:extLst>
          </p:cNvPr>
          <p:cNvPicPr>
            <a:picLocks noChangeAspect="1"/>
          </p:cNvPicPr>
          <p:nvPr/>
        </p:nvPicPr>
        <p:blipFill>
          <a:blip r:embed="rId2"/>
          <a:stretch>
            <a:fillRect/>
          </a:stretch>
        </p:blipFill>
        <p:spPr>
          <a:xfrm>
            <a:off x="6652637" y="1933575"/>
            <a:ext cx="5416435" cy="4795029"/>
          </a:xfrm>
          <a:prstGeom prst="rect">
            <a:avLst/>
          </a:prstGeom>
        </p:spPr>
      </p:pic>
    </p:spTree>
    <p:extLst>
      <p:ext uri="{BB962C8B-B14F-4D97-AF65-F5344CB8AC3E}">
        <p14:creationId xmlns:p14="http://schemas.microsoft.com/office/powerpoint/2010/main" val="34396721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for business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 y="2011680"/>
            <a:ext cx="5499099" cy="4716924"/>
          </a:xfrm>
        </p:spPr>
        <p:txBody>
          <a:bodyPr>
            <a:normAutofit/>
          </a:bodyPr>
          <a:lstStyle/>
          <a:p>
            <a:r>
              <a:rPr lang="en-GB" sz="2800" b="1" dirty="0"/>
              <a:t>Skype for Business (previously known as Microsoft Lync) is a popular communication platform developed by Microsoft. </a:t>
            </a:r>
          </a:p>
          <a:p>
            <a:endParaRPr lang="en-GB" sz="2800" b="1" dirty="0"/>
          </a:p>
          <a:p>
            <a:r>
              <a:rPr lang="en-GB" sz="2800" b="1" dirty="0"/>
              <a:t>It supports remote communication through various channels like text, audio and video chat.</a:t>
            </a:r>
          </a:p>
          <a:p>
            <a:endParaRPr lang="en-GB" sz="2800" b="1" dirty="0"/>
          </a:p>
        </p:txBody>
      </p:sp>
      <p:sp>
        <p:nvSpPr>
          <p:cNvPr id="6" name="TextBox 5">
            <a:extLst>
              <a:ext uri="{FF2B5EF4-FFF2-40B4-BE49-F238E27FC236}">
                <a16:creationId xmlns:a16="http://schemas.microsoft.com/office/drawing/2014/main" id="{6E872453-A43E-4562-B918-60A9FDDC5281}"/>
              </a:ext>
            </a:extLst>
          </p:cNvPr>
          <p:cNvSpPr txBox="1"/>
          <p:nvPr/>
        </p:nvSpPr>
        <p:spPr>
          <a:xfrm>
            <a:off x="6870700" y="2016760"/>
            <a:ext cx="5130799" cy="4401205"/>
          </a:xfrm>
          <a:prstGeom prst="rect">
            <a:avLst/>
          </a:prstGeom>
          <a:noFill/>
        </p:spPr>
        <p:txBody>
          <a:bodyPr wrap="square">
            <a:spAutoFit/>
          </a:bodyPr>
          <a:lstStyle/>
          <a:p>
            <a:r>
              <a:rPr lang="en-GB" sz="2800" dirty="0"/>
              <a:t>Key features of Skype for Business include:</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Instant messaging</a:t>
            </a:r>
          </a:p>
          <a:p>
            <a:pPr marL="457200" indent="-457200">
              <a:buFont typeface="Arial" panose="020B0604020202020204" pitchFamily="34" charset="0"/>
              <a:buChar char="•"/>
            </a:pPr>
            <a:r>
              <a:rPr lang="en-GB" sz="2800" dirty="0"/>
              <a:t>HD video conferencing</a:t>
            </a:r>
          </a:p>
          <a:p>
            <a:pPr marL="457200" indent="-457200">
              <a:buFont typeface="Arial" panose="020B0604020202020204" pitchFamily="34" charset="0"/>
              <a:buChar char="•"/>
            </a:pPr>
            <a:r>
              <a:rPr lang="en-GB" sz="2800" dirty="0"/>
              <a:t>Voice calls</a:t>
            </a:r>
          </a:p>
          <a:p>
            <a:pPr marL="457200" indent="-457200">
              <a:buFont typeface="Arial" panose="020B0604020202020204" pitchFamily="34" charset="0"/>
              <a:buChar char="•"/>
            </a:pPr>
            <a:r>
              <a:rPr lang="en-GB" sz="2800" dirty="0"/>
              <a:t>Call recording</a:t>
            </a:r>
          </a:p>
          <a:p>
            <a:pPr marL="457200" indent="-457200">
              <a:buFont typeface="Arial" panose="020B0604020202020204" pitchFamily="34" charset="0"/>
              <a:buChar char="•"/>
            </a:pPr>
            <a:r>
              <a:rPr lang="en-GB" sz="2800" dirty="0"/>
              <a:t>File sharing</a:t>
            </a:r>
          </a:p>
          <a:p>
            <a:pPr marL="457200" indent="-457200">
              <a:buFont typeface="Arial" panose="020B0604020202020204" pitchFamily="34" charset="0"/>
              <a:buChar char="•"/>
            </a:pPr>
            <a:r>
              <a:rPr lang="en-GB" sz="2800" dirty="0"/>
              <a:t>Whiteboard collaboration</a:t>
            </a:r>
          </a:p>
          <a:p>
            <a:pPr marL="457200" indent="-457200">
              <a:buFont typeface="Arial" panose="020B0604020202020204" pitchFamily="34" charset="0"/>
              <a:buChar char="•"/>
            </a:pPr>
            <a:r>
              <a:rPr lang="en-GB" sz="2800" dirty="0"/>
              <a:t>Broadcasting online meetings</a:t>
            </a:r>
          </a:p>
        </p:txBody>
      </p:sp>
    </p:spTree>
    <p:extLst>
      <p:ext uri="{BB962C8B-B14F-4D97-AF65-F5344CB8AC3E}">
        <p14:creationId xmlns:p14="http://schemas.microsoft.com/office/powerpoint/2010/main" val="27899414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for business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368299" y="3091798"/>
            <a:ext cx="5499099" cy="3454063"/>
          </a:xfrm>
        </p:spPr>
        <p:txBody>
          <a:bodyPr>
            <a:normAutofit lnSpcReduction="10000"/>
          </a:bodyPr>
          <a:lstStyle/>
          <a:p>
            <a:pPr marL="0" indent="0">
              <a:buNone/>
            </a:pPr>
            <a:r>
              <a:rPr lang="en-GB" sz="3200" dirty="0"/>
              <a:t>Skype for Business Server</a:t>
            </a:r>
          </a:p>
          <a:p>
            <a:r>
              <a:rPr lang="en-GB" sz="3200" dirty="0"/>
              <a:t>An on-premise application used by highly regulated large organisations. </a:t>
            </a:r>
          </a:p>
          <a:p>
            <a:r>
              <a:rPr lang="en-GB" sz="3200" dirty="0"/>
              <a:t>It requires specialised hardware and dedicated IT support and maintenance.</a:t>
            </a:r>
          </a:p>
          <a:p>
            <a:endParaRPr lang="en-GB" sz="2800" b="1" dirty="0"/>
          </a:p>
        </p:txBody>
      </p:sp>
      <p:sp>
        <p:nvSpPr>
          <p:cNvPr id="6" name="TextBox 5">
            <a:extLst>
              <a:ext uri="{FF2B5EF4-FFF2-40B4-BE49-F238E27FC236}">
                <a16:creationId xmlns:a16="http://schemas.microsoft.com/office/drawing/2014/main" id="{6E872453-A43E-4562-B918-60A9FDDC5281}"/>
              </a:ext>
            </a:extLst>
          </p:cNvPr>
          <p:cNvSpPr txBox="1"/>
          <p:nvPr/>
        </p:nvSpPr>
        <p:spPr>
          <a:xfrm>
            <a:off x="6692902" y="3091798"/>
            <a:ext cx="5130799" cy="3454063"/>
          </a:xfrm>
          <a:prstGeom prst="rect">
            <a:avLst/>
          </a:prstGeom>
        </p:spPr>
        <p:txBody>
          <a:bodyPr vert="horz" lIns="91440" tIns="45720" rIns="91440" bIns="45720" rtlCol="0">
            <a:normAutofit lnSpcReduction="10000"/>
          </a:bodyPr>
          <a:lstStyle>
            <a:lvl1pPr indent="0" defTabSz="914400">
              <a:lnSpc>
                <a:spcPct val="90000"/>
              </a:lnSpc>
              <a:spcBef>
                <a:spcPts val="1200"/>
              </a:spcBef>
              <a:spcAft>
                <a:spcPts val="200"/>
              </a:spcAft>
              <a:buClr>
                <a:schemeClr val="tx1"/>
              </a:buClr>
              <a:buFont typeface="Wingdings" pitchFamily="2" charset="2"/>
              <a:buNone/>
              <a:defRPr sz="3200">
                <a:latin typeface="Calibri" panose="020F0502020204030204" pitchFamily="34" charset="0"/>
                <a:cs typeface="Calibri" panose="020F0502020204030204" pitchFamily="34" charset="0"/>
              </a:defRPr>
            </a:lvl1pPr>
            <a:lvl2pPr marL="411480" indent="-182880" defTabSz="914400">
              <a:lnSpc>
                <a:spcPct val="90000"/>
              </a:lnSpc>
              <a:spcBef>
                <a:spcPts val="200"/>
              </a:spcBef>
              <a:spcAft>
                <a:spcPts val="400"/>
              </a:spcAft>
              <a:buClr>
                <a:schemeClr val="tx1"/>
              </a:buClr>
              <a:buFont typeface="Wingdings" pitchFamily="2" charset="2"/>
              <a:buChar char=""/>
              <a:defRPr sz="2000">
                <a:latin typeface="Calibri" panose="020F0502020204030204" pitchFamily="34" charset="0"/>
                <a:cs typeface="Calibri" panose="020F0502020204030204" pitchFamily="34" charset="0"/>
              </a:defRPr>
            </a:lvl2pPr>
            <a:lvl3pPr marL="640080" indent="-182880" defTabSz="914400">
              <a:lnSpc>
                <a:spcPct val="90000"/>
              </a:lnSpc>
              <a:spcBef>
                <a:spcPts val="200"/>
              </a:spcBef>
              <a:spcAft>
                <a:spcPts val="400"/>
              </a:spcAft>
              <a:buClr>
                <a:schemeClr val="tx1"/>
              </a:buClr>
              <a:buFont typeface="Wingdings" pitchFamily="2" charset="2"/>
              <a:buChar char=""/>
              <a:defRPr>
                <a:latin typeface="Calibri" panose="020F0502020204030204" pitchFamily="34" charset="0"/>
                <a:cs typeface="Calibri" panose="020F0502020204030204" pitchFamily="34" charset="0"/>
              </a:defRPr>
            </a:lvl3pPr>
            <a:lvl4pPr marL="868680" indent="-182880" defTabSz="914400">
              <a:lnSpc>
                <a:spcPct val="90000"/>
              </a:lnSpc>
              <a:spcBef>
                <a:spcPts val="200"/>
              </a:spcBef>
              <a:spcAft>
                <a:spcPts val="400"/>
              </a:spcAft>
              <a:buClr>
                <a:schemeClr val="tx1"/>
              </a:buClr>
              <a:buFont typeface="Wingdings" pitchFamily="2" charset="2"/>
              <a:buChar char=""/>
              <a:defRPr sz="1600">
                <a:latin typeface="Calibri" panose="020F0502020204030204" pitchFamily="34" charset="0"/>
                <a:cs typeface="Calibri" panose="020F0502020204030204" pitchFamily="34" charset="0"/>
              </a:defRPr>
            </a:lvl4pPr>
            <a:lvl5pPr marL="1097280" indent="-182880" defTabSz="914400">
              <a:lnSpc>
                <a:spcPct val="90000"/>
              </a:lnSpc>
              <a:spcBef>
                <a:spcPts val="200"/>
              </a:spcBef>
              <a:spcAft>
                <a:spcPts val="400"/>
              </a:spcAft>
              <a:buClr>
                <a:schemeClr val="tx1"/>
              </a:buClr>
              <a:buFont typeface="Wingdings" pitchFamily="2" charset="2"/>
              <a:buChar char=""/>
              <a:defRPr sz="1600">
                <a:latin typeface="Calibri" panose="020F0502020204030204" pitchFamily="34" charset="0"/>
                <a:cs typeface="Calibri" panose="020F0502020204030204" pitchFamily="34" charset="0"/>
              </a:defRPr>
            </a:lvl5pPr>
            <a:lvl6pPr marL="1284600" indent="-228600" defTabSz="914400">
              <a:lnSpc>
                <a:spcPct val="90000"/>
              </a:lnSpc>
              <a:spcBef>
                <a:spcPts val="200"/>
              </a:spcBef>
              <a:spcAft>
                <a:spcPts val="400"/>
              </a:spcAft>
              <a:buClr>
                <a:schemeClr val="tx1"/>
              </a:buClr>
              <a:buFont typeface="Wingdings" pitchFamily="2" charset="2"/>
              <a:buChar char=""/>
              <a:defRPr sz="1600"/>
            </a:lvl6pPr>
            <a:lvl7pPr marL="1471800" indent="-228600" defTabSz="914400">
              <a:lnSpc>
                <a:spcPct val="90000"/>
              </a:lnSpc>
              <a:spcBef>
                <a:spcPts val="200"/>
              </a:spcBef>
              <a:spcAft>
                <a:spcPts val="400"/>
              </a:spcAft>
              <a:buClr>
                <a:schemeClr val="tx1"/>
              </a:buClr>
              <a:buFont typeface="Wingdings" pitchFamily="2" charset="2"/>
              <a:buChar char=""/>
              <a:defRPr sz="1600"/>
            </a:lvl7pPr>
            <a:lvl8pPr marL="1629000" indent="-228600" defTabSz="914400">
              <a:lnSpc>
                <a:spcPct val="90000"/>
              </a:lnSpc>
              <a:spcBef>
                <a:spcPts val="200"/>
              </a:spcBef>
              <a:spcAft>
                <a:spcPts val="400"/>
              </a:spcAft>
              <a:buClr>
                <a:schemeClr val="tx1"/>
              </a:buClr>
              <a:buFont typeface="Wingdings" pitchFamily="2" charset="2"/>
              <a:buChar char=""/>
              <a:defRPr sz="1600"/>
            </a:lvl8pPr>
            <a:lvl9pPr marL="1806200" indent="-228600" defTabSz="914400">
              <a:lnSpc>
                <a:spcPct val="90000"/>
              </a:lnSpc>
              <a:spcBef>
                <a:spcPts val="200"/>
              </a:spcBef>
              <a:spcAft>
                <a:spcPts val="400"/>
              </a:spcAft>
              <a:buClr>
                <a:schemeClr val="tx1"/>
              </a:buClr>
              <a:buFont typeface="Wingdings" pitchFamily="2" charset="2"/>
              <a:buChar char=""/>
              <a:defRPr sz="1600"/>
            </a:lvl9pPr>
          </a:lstStyle>
          <a:p>
            <a:r>
              <a:rPr lang="en-GB" dirty="0"/>
              <a:t>Skype for Business Online</a:t>
            </a:r>
          </a:p>
          <a:p>
            <a:pPr marL="457200" indent="-457200">
              <a:buFont typeface="Arial" panose="020B0604020202020204" pitchFamily="34" charset="0"/>
              <a:buChar char="•"/>
            </a:pPr>
            <a:r>
              <a:rPr lang="en-GB" dirty="0"/>
              <a:t>A cloud-based application that can be accessed by users anytime, anywhere</a:t>
            </a:r>
          </a:p>
          <a:p>
            <a:pPr marL="457200" indent="-457200">
              <a:buFont typeface="Arial" panose="020B0604020202020204" pitchFamily="34" charset="0"/>
              <a:buChar char="•"/>
            </a:pPr>
            <a:r>
              <a:rPr lang="en-GB" dirty="0"/>
              <a:t>There are no additional hardware or maintenance costs</a:t>
            </a:r>
          </a:p>
        </p:txBody>
      </p:sp>
      <p:sp>
        <p:nvSpPr>
          <p:cNvPr id="8" name="TextBox 7">
            <a:extLst>
              <a:ext uri="{FF2B5EF4-FFF2-40B4-BE49-F238E27FC236}">
                <a16:creationId xmlns:a16="http://schemas.microsoft.com/office/drawing/2014/main" id="{9C8872E6-2411-4EB8-A8FA-481689AF4417}"/>
              </a:ext>
            </a:extLst>
          </p:cNvPr>
          <p:cNvSpPr txBox="1"/>
          <p:nvPr/>
        </p:nvSpPr>
        <p:spPr>
          <a:xfrm>
            <a:off x="2137719" y="2073035"/>
            <a:ext cx="8001468" cy="646331"/>
          </a:xfrm>
          <a:prstGeom prst="rect">
            <a:avLst/>
          </a:prstGeom>
          <a:noFill/>
        </p:spPr>
        <p:txBody>
          <a:bodyPr wrap="square">
            <a:spAutoFit/>
          </a:bodyPr>
          <a:lstStyle/>
          <a:p>
            <a:r>
              <a:rPr lang="en-GB" sz="3600" dirty="0"/>
              <a:t>Skype for Business has two versions:</a:t>
            </a:r>
          </a:p>
        </p:txBody>
      </p:sp>
    </p:spTree>
    <p:extLst>
      <p:ext uri="{BB962C8B-B14F-4D97-AF65-F5344CB8AC3E}">
        <p14:creationId xmlns:p14="http://schemas.microsoft.com/office/powerpoint/2010/main" val="5934663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for business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0" y="2011680"/>
            <a:ext cx="11862485" cy="4716924"/>
          </a:xfrm>
        </p:spPr>
        <p:txBody>
          <a:bodyPr>
            <a:normAutofit/>
          </a:bodyPr>
          <a:lstStyle/>
          <a:p>
            <a:pPr marL="0" indent="0" algn="ctr">
              <a:buNone/>
            </a:pPr>
            <a:r>
              <a:rPr lang="en-GB" sz="3000" b="1" u="sng" dirty="0"/>
              <a:t>How to set a presence status in Skype for Business</a:t>
            </a:r>
          </a:p>
          <a:p>
            <a:pPr marL="0" indent="0">
              <a:buNone/>
            </a:pPr>
            <a:r>
              <a:rPr lang="en-GB" sz="2800" b="1" dirty="0"/>
              <a:t>Setting an availability status makes it easier for team members and business clients to communicate efficiently.</a:t>
            </a:r>
          </a:p>
          <a:p>
            <a:pPr marL="0" indent="0">
              <a:buNone/>
            </a:pPr>
            <a:r>
              <a:rPr lang="en-GB" sz="2800" b="1" dirty="0"/>
              <a:t>Skype for Business lets you display your availability (or presence) with various statuses like Available, Busy, Away, etc.</a:t>
            </a:r>
          </a:p>
          <a:p>
            <a:pPr marL="0" indent="0">
              <a:buNone/>
            </a:pPr>
            <a:endParaRPr lang="en-GB" sz="2800" b="1" dirty="0"/>
          </a:p>
          <a:p>
            <a:r>
              <a:rPr lang="en-GB" sz="2800" b="1" u="sng" dirty="0"/>
              <a:t>Step 1: Sign in to your Skype for Business account.</a:t>
            </a:r>
          </a:p>
        </p:txBody>
      </p:sp>
    </p:spTree>
    <p:extLst>
      <p:ext uri="{BB962C8B-B14F-4D97-AF65-F5344CB8AC3E}">
        <p14:creationId xmlns:p14="http://schemas.microsoft.com/office/powerpoint/2010/main" val="7025146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for business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695568" y="2011680"/>
            <a:ext cx="7166917" cy="4716924"/>
          </a:xfrm>
        </p:spPr>
        <p:txBody>
          <a:bodyPr>
            <a:normAutofit fontScale="77500" lnSpcReduction="20000"/>
          </a:bodyPr>
          <a:lstStyle/>
          <a:p>
            <a:pPr marL="0" indent="0">
              <a:buNone/>
            </a:pPr>
            <a:r>
              <a:rPr lang="en-GB" sz="3000" b="1" u="sng" dirty="0"/>
              <a:t>Step 2: In the new window that appears, click on the drop-down arrow in the status menu under your name.</a:t>
            </a:r>
          </a:p>
          <a:p>
            <a:pPr marL="0" indent="0">
              <a:buNone/>
            </a:pPr>
            <a:r>
              <a:rPr lang="en-GB" sz="3000" b="1" dirty="0"/>
              <a:t>Here, you can choose from a list of status options, like:</a:t>
            </a:r>
          </a:p>
          <a:p>
            <a:r>
              <a:rPr lang="en-GB" sz="3000" b="1" dirty="0"/>
              <a:t>Available: online and active.</a:t>
            </a:r>
          </a:p>
          <a:p>
            <a:r>
              <a:rPr lang="en-GB" sz="3000" b="1" dirty="0"/>
              <a:t>Busy: shouldn’t be interrupted.</a:t>
            </a:r>
          </a:p>
          <a:p>
            <a:r>
              <a:rPr lang="en-GB" sz="3000" b="1" dirty="0"/>
              <a:t>Away: logged on, but away from the computer for a long time.</a:t>
            </a:r>
          </a:p>
          <a:p>
            <a:r>
              <a:rPr lang="en-GB" sz="3000" b="1" dirty="0"/>
              <a:t>And more!</a:t>
            </a:r>
          </a:p>
          <a:p>
            <a:pPr marL="0" indent="0">
              <a:buNone/>
            </a:pPr>
            <a:r>
              <a:rPr lang="en-GB" sz="3000" b="1" dirty="0"/>
              <a:t>You can also use “Reset Status” for Skype to automatically set your presence status based on your app activity.</a:t>
            </a:r>
          </a:p>
          <a:p>
            <a:pPr marL="0" indent="0">
              <a:buNone/>
            </a:pPr>
            <a:r>
              <a:rPr lang="en-GB" sz="3000" b="1" dirty="0"/>
              <a:t>*****(On Mac, use the “Automatic” option instead.)</a:t>
            </a:r>
            <a:endParaRPr lang="en-GB" sz="2800" b="1" dirty="0"/>
          </a:p>
        </p:txBody>
      </p:sp>
      <p:pic>
        <p:nvPicPr>
          <p:cNvPr id="5" name="Picture 4" descr="Graphical user interface, text, application&#10;&#10;Description automatically generated">
            <a:extLst>
              <a:ext uri="{FF2B5EF4-FFF2-40B4-BE49-F238E27FC236}">
                <a16:creationId xmlns:a16="http://schemas.microsoft.com/office/drawing/2014/main" id="{EE7E2980-3ECF-401E-9BEF-F6FB16458B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515" y="2011680"/>
            <a:ext cx="4111856" cy="4562144"/>
          </a:xfrm>
          <a:prstGeom prst="rect">
            <a:avLst/>
          </a:prstGeom>
        </p:spPr>
      </p:pic>
    </p:spTree>
    <p:extLst>
      <p:ext uri="{BB962C8B-B14F-4D97-AF65-F5344CB8AC3E}">
        <p14:creationId xmlns:p14="http://schemas.microsoft.com/office/powerpoint/2010/main" val="219613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for business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0" y="2542993"/>
            <a:ext cx="5921974" cy="4315007"/>
          </a:xfrm>
        </p:spPr>
        <p:txBody>
          <a:bodyPr>
            <a:normAutofit lnSpcReduction="10000"/>
          </a:bodyPr>
          <a:lstStyle/>
          <a:p>
            <a:pPr marL="0" indent="0" algn="ctr">
              <a:buNone/>
            </a:pPr>
            <a:r>
              <a:rPr lang="en-GB" sz="2800" b="1" dirty="0"/>
              <a:t>Skype for Business lets you add people to your contact list from within and outside your organization.</a:t>
            </a:r>
          </a:p>
          <a:p>
            <a:pPr marL="0" indent="0" algn="ctr">
              <a:buNone/>
            </a:pPr>
            <a:r>
              <a:rPr lang="en-GB" sz="2800" b="1" dirty="0"/>
              <a:t>Step 1: Click on the “Add a contact” icon to access various options to add contacts. The “Create New Group” option lets you create groups that you can add your contacts to.</a:t>
            </a:r>
          </a:p>
          <a:p>
            <a:pPr marL="0" indent="0" algn="ctr">
              <a:buNone/>
            </a:pPr>
            <a:r>
              <a:rPr lang="en-GB" sz="2800" b="1" dirty="0"/>
              <a:t>Step 2: To add people, type their name into the search box in the main Skype for Business window.</a:t>
            </a:r>
          </a:p>
          <a:p>
            <a:pPr marL="0" indent="0" algn="ctr">
              <a:buNone/>
            </a:pPr>
            <a:endParaRPr lang="en-GB" sz="2800" b="1" dirty="0"/>
          </a:p>
        </p:txBody>
      </p:sp>
      <p:sp>
        <p:nvSpPr>
          <p:cNvPr id="5" name="TextBox 4">
            <a:extLst>
              <a:ext uri="{FF2B5EF4-FFF2-40B4-BE49-F238E27FC236}">
                <a16:creationId xmlns:a16="http://schemas.microsoft.com/office/drawing/2014/main" id="{68BE0E61-4A34-42BA-9581-5B9ACD01BE5E}"/>
              </a:ext>
            </a:extLst>
          </p:cNvPr>
          <p:cNvSpPr txBox="1"/>
          <p:nvPr/>
        </p:nvSpPr>
        <p:spPr>
          <a:xfrm>
            <a:off x="2041071" y="1846352"/>
            <a:ext cx="8874142" cy="584775"/>
          </a:xfrm>
          <a:prstGeom prst="rect">
            <a:avLst/>
          </a:prstGeom>
          <a:noFill/>
        </p:spPr>
        <p:txBody>
          <a:bodyPr wrap="square">
            <a:spAutoFit/>
          </a:bodyPr>
          <a:lstStyle/>
          <a:p>
            <a:r>
              <a:rPr lang="en-GB" sz="3200" b="1" u="sng" dirty="0"/>
              <a:t>How to set up contacts in Skype for Business</a:t>
            </a:r>
          </a:p>
        </p:txBody>
      </p:sp>
      <p:sp>
        <p:nvSpPr>
          <p:cNvPr id="7" name="TextBox 6">
            <a:extLst>
              <a:ext uri="{FF2B5EF4-FFF2-40B4-BE49-F238E27FC236}">
                <a16:creationId xmlns:a16="http://schemas.microsoft.com/office/drawing/2014/main" id="{2FCF3D69-3BE4-4F4E-B6B9-C088238B268F}"/>
              </a:ext>
            </a:extLst>
          </p:cNvPr>
          <p:cNvSpPr txBox="1"/>
          <p:nvPr/>
        </p:nvSpPr>
        <p:spPr>
          <a:xfrm>
            <a:off x="5921974" y="4753125"/>
            <a:ext cx="6270026" cy="1799339"/>
          </a:xfrm>
          <a:prstGeom prst="rect">
            <a:avLst/>
          </a:prstGeom>
          <a:noFill/>
        </p:spPr>
        <p:txBody>
          <a:bodyPr wrap="square">
            <a:spAutoFit/>
          </a:bodyPr>
          <a:lstStyle/>
          <a:p>
            <a:pPr algn="ctr" defTabSz="914400">
              <a:lnSpc>
                <a:spcPct val="70000"/>
              </a:lnSpc>
              <a:spcBef>
                <a:spcPts val="1200"/>
              </a:spcBef>
              <a:spcAft>
                <a:spcPts val="200"/>
              </a:spcAft>
              <a:buClr>
                <a:schemeClr val="tx1"/>
              </a:buClr>
            </a:pPr>
            <a:r>
              <a:rPr lang="en-GB" sz="2800" b="1" dirty="0">
                <a:latin typeface="Calibri" panose="020F0502020204030204" pitchFamily="34" charset="0"/>
                <a:cs typeface="Calibri" panose="020F0502020204030204" pitchFamily="34" charset="0"/>
              </a:rPr>
              <a:t>Step 3: Right-click on their picture, select “Add to Contacts List” and choose the right contact group.</a:t>
            </a:r>
          </a:p>
          <a:p>
            <a:pPr algn="ctr" defTabSz="914400">
              <a:lnSpc>
                <a:spcPct val="70000"/>
              </a:lnSpc>
              <a:spcBef>
                <a:spcPts val="1200"/>
              </a:spcBef>
              <a:spcAft>
                <a:spcPts val="200"/>
              </a:spcAft>
              <a:buClr>
                <a:schemeClr val="tx1"/>
              </a:buClr>
            </a:pPr>
            <a:r>
              <a:rPr lang="en-GB" sz="2800" b="1" dirty="0">
                <a:latin typeface="Calibri" panose="020F0502020204030204" pitchFamily="34" charset="0"/>
                <a:cs typeface="Calibri" panose="020F0502020204030204" pitchFamily="34" charset="0"/>
              </a:rPr>
              <a:t>Now you’re all set to communicate with your contact list!</a:t>
            </a:r>
          </a:p>
        </p:txBody>
      </p:sp>
      <p:pic>
        <p:nvPicPr>
          <p:cNvPr id="1026" name="Picture 2" descr="skype search box">
            <a:extLst>
              <a:ext uri="{FF2B5EF4-FFF2-40B4-BE49-F238E27FC236}">
                <a16:creationId xmlns:a16="http://schemas.microsoft.com/office/drawing/2014/main" id="{070EEBFD-CD3B-4CCF-A1AC-6A6FBEDE30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6463" y="2627801"/>
            <a:ext cx="6101047" cy="1799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76076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for business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648200" y="2542993"/>
            <a:ext cx="7543800" cy="4315007"/>
          </a:xfrm>
        </p:spPr>
        <p:txBody>
          <a:bodyPr>
            <a:normAutofit fontScale="85000" lnSpcReduction="20000"/>
          </a:bodyPr>
          <a:lstStyle/>
          <a:p>
            <a:pPr marL="0" indent="0" algn="ctr">
              <a:buNone/>
            </a:pPr>
            <a:r>
              <a:rPr lang="en-GB" sz="2800" b="1" dirty="0"/>
              <a:t>Skype for Business’ video conferencing features combat the lack of face-to-face interaction when working remotely.</a:t>
            </a:r>
          </a:p>
          <a:p>
            <a:pPr marL="0" indent="0" algn="ctr">
              <a:buNone/>
            </a:pPr>
            <a:r>
              <a:rPr lang="en-GB" sz="2800" b="1" dirty="0"/>
              <a:t>Skype for Business users can share their screen with attendees during a call or even conduct a webinar easily.</a:t>
            </a:r>
          </a:p>
          <a:p>
            <a:pPr marL="0" indent="0" algn="ctr">
              <a:buNone/>
            </a:pPr>
            <a:r>
              <a:rPr lang="en-GB" sz="2800" b="1" dirty="0"/>
              <a:t>Step 1: Launch your Skype for Business application and set your presence status to Available.</a:t>
            </a:r>
          </a:p>
          <a:p>
            <a:pPr marL="0" indent="0" algn="ctr">
              <a:buNone/>
            </a:pPr>
            <a:r>
              <a:rPr lang="en-GB" sz="2800" b="1" dirty="0"/>
              <a:t>Step 2: Go to the “Meetings” tab and click on the “Meet Now” option.</a:t>
            </a:r>
          </a:p>
          <a:p>
            <a:pPr marL="0" indent="0" algn="ctr">
              <a:buNone/>
            </a:pPr>
            <a:r>
              <a:rPr lang="en-GB" sz="2800" b="1" dirty="0"/>
              <a:t>Step 3: The meeting screen will immediately appear as a pop-up. Here, you can add participants by clicking on the “Invite” button at the top right corner.</a:t>
            </a:r>
          </a:p>
        </p:txBody>
      </p:sp>
      <p:sp>
        <p:nvSpPr>
          <p:cNvPr id="5" name="TextBox 4">
            <a:extLst>
              <a:ext uri="{FF2B5EF4-FFF2-40B4-BE49-F238E27FC236}">
                <a16:creationId xmlns:a16="http://schemas.microsoft.com/office/drawing/2014/main" id="{68BE0E61-4A34-42BA-9581-5B9ACD01BE5E}"/>
              </a:ext>
            </a:extLst>
          </p:cNvPr>
          <p:cNvSpPr txBox="1"/>
          <p:nvPr/>
        </p:nvSpPr>
        <p:spPr>
          <a:xfrm>
            <a:off x="617838" y="1792936"/>
            <a:ext cx="10762735" cy="584775"/>
          </a:xfrm>
          <a:prstGeom prst="rect">
            <a:avLst/>
          </a:prstGeom>
          <a:noFill/>
        </p:spPr>
        <p:txBody>
          <a:bodyPr wrap="square">
            <a:spAutoFit/>
          </a:bodyPr>
          <a:lstStyle/>
          <a:p>
            <a:pPr algn="ctr"/>
            <a:r>
              <a:rPr lang="en-GB" sz="3200" b="1" u="sng" dirty="0"/>
              <a:t>How to use Skype for Business for Video Conferencing</a:t>
            </a:r>
          </a:p>
        </p:txBody>
      </p:sp>
      <p:pic>
        <p:nvPicPr>
          <p:cNvPr id="4" name="Picture 3">
            <a:extLst>
              <a:ext uri="{FF2B5EF4-FFF2-40B4-BE49-F238E27FC236}">
                <a16:creationId xmlns:a16="http://schemas.microsoft.com/office/drawing/2014/main" id="{FF64B070-8AE8-452C-9876-B09BD369FB55}"/>
              </a:ext>
            </a:extLst>
          </p:cNvPr>
          <p:cNvPicPr>
            <a:picLocks noChangeAspect="1"/>
          </p:cNvPicPr>
          <p:nvPr/>
        </p:nvPicPr>
        <p:blipFill>
          <a:blip r:embed="rId2"/>
          <a:stretch>
            <a:fillRect/>
          </a:stretch>
        </p:blipFill>
        <p:spPr>
          <a:xfrm>
            <a:off x="149900" y="2427139"/>
            <a:ext cx="4523014" cy="4315007"/>
          </a:xfrm>
          <a:prstGeom prst="rect">
            <a:avLst/>
          </a:prstGeom>
        </p:spPr>
      </p:pic>
    </p:spTree>
    <p:extLst>
      <p:ext uri="{BB962C8B-B14F-4D97-AF65-F5344CB8AC3E}">
        <p14:creationId xmlns:p14="http://schemas.microsoft.com/office/powerpoint/2010/main" val="1711599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for business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0" y="2542993"/>
            <a:ext cx="6227805" cy="4315007"/>
          </a:xfrm>
        </p:spPr>
        <p:txBody>
          <a:bodyPr>
            <a:normAutofit fontScale="77500" lnSpcReduction="20000"/>
          </a:bodyPr>
          <a:lstStyle/>
          <a:p>
            <a:pPr marL="0" indent="0" algn="ctr">
              <a:buNone/>
            </a:pPr>
            <a:r>
              <a:rPr lang="en-GB" sz="2800" b="1" dirty="0"/>
              <a:t>As Skype for Business Online works with Microsoft Outlook, follow these steps to schedule a meeting :</a:t>
            </a:r>
          </a:p>
          <a:p>
            <a:pPr marL="0" indent="0" algn="ctr">
              <a:buNone/>
            </a:pPr>
            <a:r>
              <a:rPr lang="en-GB" sz="2800" b="1" dirty="0"/>
              <a:t>Step 1: Open Microsoft Outlook.</a:t>
            </a:r>
          </a:p>
          <a:p>
            <a:pPr marL="0" indent="0" algn="ctr">
              <a:buNone/>
            </a:pPr>
            <a:r>
              <a:rPr lang="en-GB" sz="2800" b="1" dirty="0"/>
              <a:t>Step 2: Go to the “Appointments” tab.</a:t>
            </a:r>
          </a:p>
          <a:p>
            <a:pPr marL="0" indent="0" algn="ctr">
              <a:buNone/>
            </a:pPr>
            <a:r>
              <a:rPr lang="en-GB" sz="2800" b="1" dirty="0"/>
              <a:t>Step 3: Click “Skype Meeting”.</a:t>
            </a:r>
          </a:p>
          <a:p>
            <a:pPr marL="0" indent="0" algn="ctr">
              <a:buNone/>
            </a:pPr>
            <a:r>
              <a:rPr lang="en-GB" sz="2800" b="1" dirty="0"/>
              <a:t>This will add the call info to the meeting invite.</a:t>
            </a:r>
          </a:p>
          <a:p>
            <a:pPr marL="0" indent="0" algn="ctr">
              <a:buNone/>
            </a:pPr>
            <a:r>
              <a:rPr lang="en-GB" sz="2800" b="1" dirty="0"/>
              <a:t>Fill in the required meeting details and hit “Send.”</a:t>
            </a:r>
          </a:p>
          <a:p>
            <a:pPr marL="0" indent="0" algn="ctr">
              <a:buNone/>
            </a:pPr>
            <a:r>
              <a:rPr lang="en-GB" sz="2800" b="1" dirty="0"/>
              <a:t>The recipients will receive Outlook calendar reminders and a “Join Meeting” pop up when the meeting is about to start. </a:t>
            </a:r>
          </a:p>
          <a:p>
            <a:pPr marL="0" indent="0" algn="ctr">
              <a:buNone/>
            </a:pPr>
            <a:r>
              <a:rPr lang="en-GB" sz="2800" b="1" dirty="0"/>
              <a:t>Simply click on it to join the conference call!</a:t>
            </a:r>
          </a:p>
        </p:txBody>
      </p:sp>
      <p:sp>
        <p:nvSpPr>
          <p:cNvPr id="5" name="TextBox 4">
            <a:extLst>
              <a:ext uri="{FF2B5EF4-FFF2-40B4-BE49-F238E27FC236}">
                <a16:creationId xmlns:a16="http://schemas.microsoft.com/office/drawing/2014/main" id="{68BE0E61-4A34-42BA-9581-5B9ACD01BE5E}"/>
              </a:ext>
            </a:extLst>
          </p:cNvPr>
          <p:cNvSpPr txBox="1"/>
          <p:nvPr/>
        </p:nvSpPr>
        <p:spPr>
          <a:xfrm>
            <a:off x="617838" y="1792936"/>
            <a:ext cx="10762735" cy="584775"/>
          </a:xfrm>
          <a:prstGeom prst="rect">
            <a:avLst/>
          </a:prstGeom>
          <a:noFill/>
        </p:spPr>
        <p:txBody>
          <a:bodyPr wrap="square">
            <a:spAutoFit/>
          </a:bodyPr>
          <a:lstStyle/>
          <a:p>
            <a:pPr algn="ctr"/>
            <a:r>
              <a:rPr lang="en-GB" sz="3200" b="1" u="sng" dirty="0"/>
              <a:t>How to schedule a Skype for Business meeting</a:t>
            </a:r>
          </a:p>
        </p:txBody>
      </p:sp>
      <p:pic>
        <p:nvPicPr>
          <p:cNvPr id="6" name="Picture 5">
            <a:extLst>
              <a:ext uri="{FF2B5EF4-FFF2-40B4-BE49-F238E27FC236}">
                <a16:creationId xmlns:a16="http://schemas.microsoft.com/office/drawing/2014/main" id="{BBCD56DE-BF72-43FC-8AED-E373B9B8717D}"/>
              </a:ext>
            </a:extLst>
          </p:cNvPr>
          <p:cNvPicPr>
            <a:picLocks noChangeAspect="1"/>
          </p:cNvPicPr>
          <p:nvPr/>
        </p:nvPicPr>
        <p:blipFill rotWithShape="1">
          <a:blip r:embed="rId2"/>
          <a:srcRect t="5502" r="2778" b="2774"/>
          <a:stretch/>
        </p:blipFill>
        <p:spPr>
          <a:xfrm>
            <a:off x="6227805" y="2808514"/>
            <a:ext cx="5708381" cy="3765310"/>
          </a:xfrm>
          <a:prstGeom prst="rect">
            <a:avLst/>
          </a:prstGeom>
        </p:spPr>
      </p:pic>
    </p:spTree>
    <p:extLst>
      <p:ext uri="{BB962C8B-B14F-4D97-AF65-F5344CB8AC3E}">
        <p14:creationId xmlns:p14="http://schemas.microsoft.com/office/powerpoint/2010/main" val="310788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for business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 y="2542993"/>
            <a:ext cx="6988629" cy="4315007"/>
          </a:xfrm>
        </p:spPr>
        <p:txBody>
          <a:bodyPr>
            <a:normAutofit fontScale="85000" lnSpcReduction="10000"/>
          </a:bodyPr>
          <a:lstStyle/>
          <a:p>
            <a:pPr marL="0" indent="0" algn="ctr">
              <a:buNone/>
            </a:pPr>
            <a:r>
              <a:rPr lang="en-GB" sz="2800" b="1" dirty="0"/>
              <a:t>If you need to discuss a presentation with another individual, or how to perform a specific task. </a:t>
            </a:r>
          </a:p>
          <a:p>
            <a:pPr marL="0" indent="0" algn="ctr">
              <a:buNone/>
            </a:pPr>
            <a:r>
              <a:rPr lang="en-GB" sz="2800" b="1" dirty="0"/>
              <a:t>As a presenter, you can easily share your screen via Skype for Business </a:t>
            </a:r>
          </a:p>
          <a:p>
            <a:pPr marL="0" indent="0" algn="ctr">
              <a:buNone/>
            </a:pPr>
            <a:r>
              <a:rPr lang="en-GB" sz="2800" b="1" dirty="0"/>
              <a:t>Step 1: Click on the “Present” icon (shaped like a monitor) in the meeting window.</a:t>
            </a:r>
          </a:p>
          <a:p>
            <a:pPr marL="0" indent="0" algn="ctr">
              <a:buNone/>
            </a:pPr>
            <a:r>
              <a:rPr lang="en-GB" sz="2800" b="1" dirty="0"/>
              <a:t>This will give you several options to share your screen:</a:t>
            </a:r>
          </a:p>
          <a:p>
            <a:pPr algn="ctr"/>
            <a:r>
              <a:rPr lang="en-GB" sz="2800" b="1" dirty="0"/>
              <a:t>Present Desktop: Share your entire screen.</a:t>
            </a:r>
          </a:p>
          <a:p>
            <a:pPr algn="ctr"/>
            <a:r>
              <a:rPr lang="en-GB" sz="2800" b="1" dirty="0"/>
              <a:t>Present Programs: Share an open Word or Excel file.</a:t>
            </a:r>
          </a:p>
        </p:txBody>
      </p:sp>
      <p:sp>
        <p:nvSpPr>
          <p:cNvPr id="5" name="TextBox 4">
            <a:extLst>
              <a:ext uri="{FF2B5EF4-FFF2-40B4-BE49-F238E27FC236}">
                <a16:creationId xmlns:a16="http://schemas.microsoft.com/office/drawing/2014/main" id="{68BE0E61-4A34-42BA-9581-5B9ACD01BE5E}"/>
              </a:ext>
            </a:extLst>
          </p:cNvPr>
          <p:cNvSpPr txBox="1"/>
          <p:nvPr/>
        </p:nvSpPr>
        <p:spPr>
          <a:xfrm>
            <a:off x="617838" y="1792936"/>
            <a:ext cx="10762735" cy="584775"/>
          </a:xfrm>
          <a:prstGeom prst="rect">
            <a:avLst/>
          </a:prstGeom>
          <a:noFill/>
        </p:spPr>
        <p:txBody>
          <a:bodyPr wrap="square">
            <a:spAutoFit/>
          </a:bodyPr>
          <a:lstStyle/>
          <a:p>
            <a:pPr algn="ctr"/>
            <a:r>
              <a:rPr lang="en-GB" sz="3200" b="1" u="sng" dirty="0"/>
              <a:t>How to share your screen during Skype for Business calls</a:t>
            </a:r>
          </a:p>
        </p:txBody>
      </p:sp>
      <p:pic>
        <p:nvPicPr>
          <p:cNvPr id="4" name="Picture 3">
            <a:extLst>
              <a:ext uri="{FF2B5EF4-FFF2-40B4-BE49-F238E27FC236}">
                <a16:creationId xmlns:a16="http://schemas.microsoft.com/office/drawing/2014/main" id="{7A7A11AE-C0B3-46E7-81C7-FAC950F21523}"/>
              </a:ext>
            </a:extLst>
          </p:cNvPr>
          <p:cNvPicPr>
            <a:picLocks noChangeAspect="1"/>
          </p:cNvPicPr>
          <p:nvPr/>
        </p:nvPicPr>
        <p:blipFill rotWithShape="1">
          <a:blip r:embed="rId2"/>
          <a:srcRect l="13559" t="10149" r="16961" b="4528"/>
          <a:stretch/>
        </p:blipFill>
        <p:spPr>
          <a:xfrm>
            <a:off x="6988629" y="2542993"/>
            <a:ext cx="4816928" cy="4030831"/>
          </a:xfrm>
          <a:prstGeom prst="rect">
            <a:avLst/>
          </a:prstGeom>
        </p:spPr>
      </p:pic>
    </p:spTree>
    <p:extLst>
      <p:ext uri="{BB962C8B-B14F-4D97-AF65-F5344CB8AC3E}">
        <p14:creationId xmlns:p14="http://schemas.microsoft.com/office/powerpoint/2010/main" val="29162930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for business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965699" y="2542993"/>
            <a:ext cx="6988629" cy="4315007"/>
          </a:xfrm>
        </p:spPr>
        <p:txBody>
          <a:bodyPr>
            <a:normAutofit fontScale="85000" lnSpcReduction="20000"/>
          </a:bodyPr>
          <a:lstStyle/>
          <a:p>
            <a:pPr marL="0" indent="0" algn="ctr">
              <a:buNone/>
            </a:pPr>
            <a:r>
              <a:rPr lang="en-GB" sz="2800" b="1" dirty="0"/>
              <a:t>Step 2: When you share your screen, the “Now Presenting” tab will appear on your device.</a:t>
            </a:r>
          </a:p>
          <a:p>
            <a:pPr marL="0" indent="0" algn="ctr">
              <a:buNone/>
            </a:pPr>
            <a:r>
              <a:rPr lang="en-GB" sz="2800" b="1" dirty="0"/>
              <a:t>Your presence status will change to “Presentation” to restrict other Skype users’ alerts.</a:t>
            </a:r>
          </a:p>
          <a:p>
            <a:pPr marL="0" indent="0" algn="ctr">
              <a:buNone/>
            </a:pPr>
            <a:r>
              <a:rPr lang="en-GB" sz="2800" b="1" dirty="0"/>
              <a:t>Step 3: Each participant will receive a request to accept your shared screen/content.</a:t>
            </a:r>
          </a:p>
          <a:p>
            <a:pPr marL="0" indent="0" algn="ctr">
              <a:buNone/>
            </a:pPr>
            <a:r>
              <a:rPr lang="en-GB" sz="2800" b="1" dirty="0"/>
              <a:t>If you want another attendee to demonstrate something, you can give them control over the sharing session by clicking “Give Control”. You can click on “Take back control” anytime you want.</a:t>
            </a:r>
          </a:p>
          <a:p>
            <a:pPr marL="0" indent="0" algn="ctr">
              <a:buNone/>
            </a:pPr>
            <a:r>
              <a:rPr lang="en-GB" sz="2800" b="1" dirty="0"/>
              <a:t>Step 4: Use “Stop Presenting” to stop sharing your screen.</a:t>
            </a:r>
          </a:p>
        </p:txBody>
      </p:sp>
      <p:sp>
        <p:nvSpPr>
          <p:cNvPr id="5" name="TextBox 4">
            <a:extLst>
              <a:ext uri="{FF2B5EF4-FFF2-40B4-BE49-F238E27FC236}">
                <a16:creationId xmlns:a16="http://schemas.microsoft.com/office/drawing/2014/main" id="{68BE0E61-4A34-42BA-9581-5B9ACD01BE5E}"/>
              </a:ext>
            </a:extLst>
          </p:cNvPr>
          <p:cNvSpPr txBox="1"/>
          <p:nvPr/>
        </p:nvSpPr>
        <p:spPr>
          <a:xfrm>
            <a:off x="617838" y="1792936"/>
            <a:ext cx="10762735" cy="584775"/>
          </a:xfrm>
          <a:prstGeom prst="rect">
            <a:avLst/>
          </a:prstGeom>
          <a:noFill/>
        </p:spPr>
        <p:txBody>
          <a:bodyPr wrap="square">
            <a:spAutoFit/>
          </a:bodyPr>
          <a:lstStyle/>
          <a:p>
            <a:pPr algn="ctr"/>
            <a:r>
              <a:rPr lang="en-GB" sz="3200" b="1" u="sng" dirty="0"/>
              <a:t>How to share your screen during Skype for Business calls</a:t>
            </a:r>
          </a:p>
        </p:txBody>
      </p:sp>
      <p:pic>
        <p:nvPicPr>
          <p:cNvPr id="4" name="Picture 3">
            <a:extLst>
              <a:ext uri="{FF2B5EF4-FFF2-40B4-BE49-F238E27FC236}">
                <a16:creationId xmlns:a16="http://schemas.microsoft.com/office/drawing/2014/main" id="{7A7A11AE-C0B3-46E7-81C7-FAC950F21523}"/>
              </a:ext>
            </a:extLst>
          </p:cNvPr>
          <p:cNvPicPr>
            <a:picLocks noChangeAspect="1"/>
          </p:cNvPicPr>
          <p:nvPr/>
        </p:nvPicPr>
        <p:blipFill rotWithShape="1">
          <a:blip r:embed="rId2"/>
          <a:srcRect l="13559" t="10149" r="16961" b="4528"/>
          <a:stretch/>
        </p:blipFill>
        <p:spPr>
          <a:xfrm>
            <a:off x="148771" y="2631589"/>
            <a:ext cx="4816928" cy="4030831"/>
          </a:xfrm>
          <a:prstGeom prst="rect">
            <a:avLst/>
          </a:prstGeom>
        </p:spPr>
      </p:pic>
    </p:spTree>
    <p:extLst>
      <p:ext uri="{BB962C8B-B14F-4D97-AF65-F5344CB8AC3E}">
        <p14:creationId xmlns:p14="http://schemas.microsoft.com/office/powerpoint/2010/main" val="19574542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Skype for business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0" y="2377711"/>
            <a:ext cx="10077061" cy="4480289"/>
          </a:xfrm>
        </p:spPr>
        <p:txBody>
          <a:bodyPr>
            <a:normAutofit fontScale="77500" lnSpcReduction="20000"/>
          </a:bodyPr>
          <a:lstStyle/>
          <a:p>
            <a:pPr marL="0" indent="0" algn="ctr">
              <a:buNone/>
            </a:pPr>
            <a:r>
              <a:rPr lang="en-GB" sz="2800" b="1" dirty="0"/>
              <a:t>Skype for Business lets you communicate with your contacts list in real-time via instant messaging (IM). This is faster than a phone call and less formal than an email.</a:t>
            </a:r>
          </a:p>
          <a:p>
            <a:pPr marL="0" indent="0" algn="ctr">
              <a:buNone/>
            </a:pPr>
            <a:r>
              <a:rPr lang="en-GB" sz="2800" b="1" dirty="0"/>
              <a:t>Step 1: Hover over the contact you want to start IM with and click the “Message” icon. Their chat box will appear, where you can start conversation instantly.</a:t>
            </a:r>
          </a:p>
          <a:p>
            <a:pPr marL="0" indent="0" algn="ctr">
              <a:buNone/>
            </a:pPr>
            <a:r>
              <a:rPr lang="en-GB" sz="2800" b="1" dirty="0"/>
              <a:t>Step 2: When someone starts an IM conversation with you, a pop up appears on your screen.</a:t>
            </a:r>
          </a:p>
          <a:p>
            <a:pPr marL="0" indent="0" algn="ctr">
              <a:buNone/>
            </a:pPr>
            <a:r>
              <a:rPr lang="en-GB" sz="2800" b="1" dirty="0"/>
              <a:t>To respond, click on their photo and type in your message, to reject the message, click “Ignore.”</a:t>
            </a:r>
          </a:p>
          <a:p>
            <a:pPr marL="0" indent="0" algn="ctr">
              <a:buNone/>
            </a:pPr>
            <a:r>
              <a:rPr lang="en-GB" sz="2800" b="1" dirty="0"/>
              <a:t>Step 4: You can add more people to your IM conversation window by dragging their contact picture into your IM conversation. Or, click “Invite More People” at the top of the window</a:t>
            </a:r>
          </a:p>
          <a:p>
            <a:pPr marL="0" indent="0" algn="ctr">
              <a:buNone/>
            </a:pPr>
            <a:r>
              <a:rPr lang="en-GB" sz="2800" b="1" dirty="0"/>
              <a:t>Step 5: To send an IM to all the contacts in a group, right-click on the group in your contact list and click on “Send an Instant Message” to deliver the message to all group members.</a:t>
            </a:r>
          </a:p>
          <a:p>
            <a:pPr marL="0" indent="0" algn="ctr">
              <a:buNone/>
            </a:pPr>
            <a:endParaRPr lang="en-GB" sz="2800" b="1" dirty="0"/>
          </a:p>
        </p:txBody>
      </p:sp>
      <p:sp>
        <p:nvSpPr>
          <p:cNvPr id="5" name="TextBox 4">
            <a:extLst>
              <a:ext uri="{FF2B5EF4-FFF2-40B4-BE49-F238E27FC236}">
                <a16:creationId xmlns:a16="http://schemas.microsoft.com/office/drawing/2014/main" id="{68BE0E61-4A34-42BA-9581-5B9ACD01BE5E}"/>
              </a:ext>
            </a:extLst>
          </p:cNvPr>
          <p:cNvSpPr txBox="1"/>
          <p:nvPr/>
        </p:nvSpPr>
        <p:spPr>
          <a:xfrm>
            <a:off x="617838" y="1792936"/>
            <a:ext cx="10762735" cy="584775"/>
          </a:xfrm>
          <a:prstGeom prst="rect">
            <a:avLst/>
          </a:prstGeom>
          <a:noFill/>
        </p:spPr>
        <p:txBody>
          <a:bodyPr wrap="square">
            <a:spAutoFit/>
          </a:bodyPr>
          <a:lstStyle/>
          <a:p>
            <a:pPr algn="ctr"/>
            <a:r>
              <a:rPr lang="en-GB" sz="3200" b="1" u="sng" dirty="0"/>
              <a:t>How to use Skype for Business for instant messaging</a:t>
            </a:r>
          </a:p>
        </p:txBody>
      </p:sp>
      <p:pic>
        <p:nvPicPr>
          <p:cNvPr id="6" name="Picture 5">
            <a:extLst>
              <a:ext uri="{FF2B5EF4-FFF2-40B4-BE49-F238E27FC236}">
                <a16:creationId xmlns:a16="http://schemas.microsoft.com/office/drawing/2014/main" id="{7FD3B48D-430D-4CF7-BB44-48790913B0AA}"/>
              </a:ext>
            </a:extLst>
          </p:cNvPr>
          <p:cNvPicPr>
            <a:picLocks noChangeAspect="1"/>
          </p:cNvPicPr>
          <p:nvPr/>
        </p:nvPicPr>
        <p:blipFill rotWithShape="1">
          <a:blip r:embed="rId2"/>
          <a:srcRect l="9336" t="15672" r="8664" b="14456"/>
          <a:stretch/>
        </p:blipFill>
        <p:spPr>
          <a:xfrm>
            <a:off x="10053808" y="3150973"/>
            <a:ext cx="1985186" cy="2471351"/>
          </a:xfrm>
          <a:prstGeom prst="rect">
            <a:avLst/>
          </a:prstGeom>
        </p:spPr>
      </p:pic>
    </p:spTree>
    <p:extLst>
      <p:ext uri="{BB962C8B-B14F-4D97-AF65-F5344CB8AC3E}">
        <p14:creationId xmlns:p14="http://schemas.microsoft.com/office/powerpoint/2010/main" val="6696367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Microsoft Teams</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18640421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Microsoft Teams</a:t>
            </a:r>
          </a:p>
        </p:txBody>
      </p:sp>
      <p:sp>
        <p:nvSpPr>
          <p:cNvPr id="4" name="Content Placeholder 3">
            <a:extLst>
              <a:ext uri="{FF2B5EF4-FFF2-40B4-BE49-F238E27FC236}">
                <a16:creationId xmlns:a16="http://schemas.microsoft.com/office/drawing/2014/main" id="{41971890-065E-4338-94E0-CE49379B797B}"/>
              </a:ext>
            </a:extLst>
          </p:cNvPr>
          <p:cNvSpPr>
            <a:spLocks noGrp="1"/>
          </p:cNvSpPr>
          <p:nvPr>
            <p:ph idx="1"/>
          </p:nvPr>
        </p:nvSpPr>
        <p:spPr>
          <a:xfrm>
            <a:off x="568412" y="2011679"/>
            <a:ext cx="6870356" cy="4646295"/>
          </a:xfrm>
        </p:spPr>
        <p:txBody>
          <a:bodyPr>
            <a:normAutofit fontScale="92500" lnSpcReduction="10000"/>
          </a:bodyPr>
          <a:lstStyle/>
          <a:p>
            <a:r>
              <a:rPr lang="en-GB" sz="2800" dirty="0"/>
              <a:t>Microsoft Teams is a collaboration app that helps your team stay organised and have conversations all in one place.</a:t>
            </a:r>
          </a:p>
          <a:p>
            <a:r>
              <a:rPr lang="en-GB" sz="2800" dirty="0"/>
              <a:t>Meant for larger businesses (&gt;250 people), it lets you host large audio or video conferences with individuals within or outside your company.</a:t>
            </a:r>
          </a:p>
          <a:p>
            <a:r>
              <a:rPr lang="en-GB" sz="2800" dirty="0"/>
              <a:t>Allows one-on-one or group audio and video calls. You can share screens during web conferencing, schedule meetings, and record meetings. In addition, each user has up to 1TB of storage space.</a:t>
            </a:r>
          </a:p>
          <a:p>
            <a:endParaRPr lang="en-GB" sz="2800" dirty="0"/>
          </a:p>
        </p:txBody>
      </p:sp>
      <p:pic>
        <p:nvPicPr>
          <p:cNvPr id="5" name="Picture 4">
            <a:extLst>
              <a:ext uri="{FF2B5EF4-FFF2-40B4-BE49-F238E27FC236}">
                <a16:creationId xmlns:a16="http://schemas.microsoft.com/office/drawing/2014/main" id="{B2993183-022E-4471-8DCC-55424A935279}"/>
              </a:ext>
            </a:extLst>
          </p:cNvPr>
          <p:cNvPicPr>
            <a:picLocks noChangeAspect="1"/>
          </p:cNvPicPr>
          <p:nvPr/>
        </p:nvPicPr>
        <p:blipFill rotWithShape="1">
          <a:blip r:embed="rId2"/>
          <a:srcRect l="70567"/>
          <a:stretch/>
        </p:blipFill>
        <p:spPr>
          <a:xfrm>
            <a:off x="7191375" y="2011680"/>
            <a:ext cx="4678984" cy="4646295"/>
          </a:xfrm>
          <a:prstGeom prst="rect">
            <a:avLst/>
          </a:prstGeom>
        </p:spPr>
      </p:pic>
    </p:spTree>
    <p:extLst>
      <p:ext uri="{BB962C8B-B14F-4D97-AF65-F5344CB8AC3E}">
        <p14:creationId xmlns:p14="http://schemas.microsoft.com/office/powerpoint/2010/main" val="1043354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Microsoft Teams</a:t>
            </a:r>
          </a:p>
        </p:txBody>
      </p:sp>
      <p:sp>
        <p:nvSpPr>
          <p:cNvPr id="4" name="Content Placeholder 3">
            <a:extLst>
              <a:ext uri="{FF2B5EF4-FFF2-40B4-BE49-F238E27FC236}">
                <a16:creationId xmlns:a16="http://schemas.microsoft.com/office/drawing/2014/main" id="{41971890-065E-4338-94E0-CE49379B797B}"/>
              </a:ext>
            </a:extLst>
          </p:cNvPr>
          <p:cNvSpPr>
            <a:spLocks noGrp="1"/>
          </p:cNvSpPr>
          <p:nvPr>
            <p:ph idx="1"/>
          </p:nvPr>
        </p:nvSpPr>
        <p:spPr>
          <a:xfrm>
            <a:off x="5263978" y="2011680"/>
            <a:ext cx="6746789" cy="4206240"/>
          </a:xfrm>
        </p:spPr>
        <p:txBody>
          <a:bodyPr>
            <a:normAutofit lnSpcReduction="10000"/>
          </a:bodyPr>
          <a:lstStyle/>
          <a:p>
            <a:pPr marL="0" indent="0">
              <a:buNone/>
            </a:pPr>
            <a:r>
              <a:rPr lang="en-GB" sz="3200" b="1" u="sng" dirty="0"/>
              <a:t>How to transition to Microsoft Teams</a:t>
            </a:r>
          </a:p>
          <a:p>
            <a:pPr marL="0" indent="0">
              <a:buNone/>
            </a:pPr>
            <a:r>
              <a:rPr lang="en-GB" sz="2800" dirty="0"/>
              <a:t>As many teams are now working remotely due to COVID-19, they’ve been forced to use virtual communication tools like Microsoft Teams to collaborate effectively!</a:t>
            </a:r>
          </a:p>
          <a:p>
            <a:r>
              <a:rPr lang="en-GB" sz="2800" dirty="0"/>
              <a:t>Whether you’re using Skype for Business or not, it’s best to switch to Microsoft Teams as early as possible.</a:t>
            </a:r>
          </a:p>
          <a:p>
            <a:r>
              <a:rPr lang="en-GB" sz="2800" dirty="0"/>
              <a:t>This way, you won’t face any difficulties when Skype for Business is rolled back!</a:t>
            </a:r>
          </a:p>
        </p:txBody>
      </p:sp>
      <p:pic>
        <p:nvPicPr>
          <p:cNvPr id="5" name="Picture 4">
            <a:extLst>
              <a:ext uri="{FF2B5EF4-FFF2-40B4-BE49-F238E27FC236}">
                <a16:creationId xmlns:a16="http://schemas.microsoft.com/office/drawing/2014/main" id="{B2993183-022E-4471-8DCC-55424A935279}"/>
              </a:ext>
            </a:extLst>
          </p:cNvPr>
          <p:cNvPicPr>
            <a:picLocks noChangeAspect="1"/>
          </p:cNvPicPr>
          <p:nvPr/>
        </p:nvPicPr>
        <p:blipFill rotWithShape="1">
          <a:blip r:embed="rId2"/>
          <a:srcRect l="70567"/>
          <a:stretch/>
        </p:blipFill>
        <p:spPr>
          <a:xfrm>
            <a:off x="704078" y="1792936"/>
            <a:ext cx="4678984" cy="4646295"/>
          </a:xfrm>
          <a:prstGeom prst="rect">
            <a:avLst/>
          </a:prstGeom>
        </p:spPr>
      </p:pic>
    </p:spTree>
    <p:extLst>
      <p:ext uri="{BB962C8B-B14F-4D97-AF65-F5344CB8AC3E}">
        <p14:creationId xmlns:p14="http://schemas.microsoft.com/office/powerpoint/2010/main" val="10149024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6096000" y="2011680"/>
            <a:ext cx="5942029" cy="4716924"/>
          </a:xfrm>
        </p:spPr>
        <p:txBody>
          <a:bodyPr>
            <a:normAutofit fontScale="92500"/>
          </a:bodyPr>
          <a:lstStyle/>
          <a:p>
            <a:r>
              <a:rPr lang="en-GB" sz="3200" b="1" dirty="0"/>
              <a:t>Microsoft Teams is a collaboration app that helps your team stay organised and have conversations all in one place.</a:t>
            </a:r>
          </a:p>
          <a:p>
            <a:r>
              <a:rPr lang="en-GB" sz="3200" b="1" dirty="0"/>
              <a:t>Allows one-on-one or group audio and video calls. You can share screens during web conferencing, schedule meetings, and record meetings. In addition, each user has up to 1TB of storage space.</a:t>
            </a:r>
          </a:p>
          <a:p>
            <a:endParaRPr lang="en-GB" sz="3200" b="1" dirty="0"/>
          </a:p>
        </p:txBody>
      </p:sp>
      <p:pic>
        <p:nvPicPr>
          <p:cNvPr id="4" name="Picture 3">
            <a:extLst>
              <a:ext uri="{FF2B5EF4-FFF2-40B4-BE49-F238E27FC236}">
                <a16:creationId xmlns:a16="http://schemas.microsoft.com/office/drawing/2014/main" id="{1F53EEDD-C0D3-4842-B74D-69C7AE7EB55F}"/>
              </a:ext>
            </a:extLst>
          </p:cNvPr>
          <p:cNvPicPr>
            <a:picLocks noChangeAspect="1"/>
          </p:cNvPicPr>
          <p:nvPr/>
        </p:nvPicPr>
        <p:blipFill>
          <a:blip r:embed="rId2"/>
          <a:stretch>
            <a:fillRect/>
          </a:stretch>
        </p:blipFill>
        <p:spPr>
          <a:xfrm>
            <a:off x="73604" y="2011680"/>
            <a:ext cx="5783761" cy="4716924"/>
          </a:xfrm>
          <a:prstGeom prst="rect">
            <a:avLst/>
          </a:prstGeom>
        </p:spPr>
      </p:pic>
    </p:spTree>
    <p:extLst>
      <p:ext uri="{BB962C8B-B14F-4D97-AF65-F5344CB8AC3E}">
        <p14:creationId xmlns:p14="http://schemas.microsoft.com/office/powerpoint/2010/main" val="2500657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71849" y="2011680"/>
            <a:ext cx="6030097" cy="4562144"/>
          </a:xfrm>
        </p:spPr>
        <p:txBody>
          <a:bodyPr>
            <a:normAutofit fontScale="92500" lnSpcReduction="10000"/>
          </a:bodyPr>
          <a:lstStyle/>
          <a:p>
            <a:pPr marL="0" indent="0">
              <a:buNone/>
            </a:pPr>
            <a:r>
              <a:rPr lang="en-GB" sz="2800" b="1" dirty="0"/>
              <a:t>Key Features of Microsoft Teams:</a:t>
            </a:r>
          </a:p>
          <a:p>
            <a:r>
              <a:rPr lang="en-GB" sz="2800" b="1" dirty="0"/>
              <a:t>Centralised hub for all Office 365 applications</a:t>
            </a:r>
          </a:p>
          <a:p>
            <a:r>
              <a:rPr lang="en-GB" sz="2800" b="1" dirty="0"/>
              <a:t>Enhanced security and compliance</a:t>
            </a:r>
          </a:p>
          <a:p>
            <a:r>
              <a:rPr lang="en-GB" sz="2800" b="1" dirty="0"/>
              <a:t>File creation, sharing and editing within the application</a:t>
            </a:r>
          </a:p>
          <a:p>
            <a:r>
              <a:rPr lang="en-GB" sz="2800" b="1" dirty="0"/>
              <a:t>Can be accessed easily via desktop, a mobile device or web browser</a:t>
            </a:r>
          </a:p>
          <a:p>
            <a:r>
              <a:rPr lang="en-GB" sz="2800" b="1" dirty="0"/>
              <a:t>Audio and video calls (with VoIP support)</a:t>
            </a:r>
          </a:p>
          <a:p>
            <a:r>
              <a:rPr lang="en-GB" sz="2800" b="1" dirty="0"/>
              <a:t>Instant messaging (IM)</a:t>
            </a:r>
          </a:p>
        </p:txBody>
      </p:sp>
      <p:pic>
        <p:nvPicPr>
          <p:cNvPr id="5" name="Picture 4">
            <a:extLst>
              <a:ext uri="{FF2B5EF4-FFF2-40B4-BE49-F238E27FC236}">
                <a16:creationId xmlns:a16="http://schemas.microsoft.com/office/drawing/2014/main" id="{B8A8445F-B7C5-445B-AD11-489BC8CC0F1B}"/>
              </a:ext>
            </a:extLst>
          </p:cNvPr>
          <p:cNvPicPr>
            <a:picLocks noChangeAspect="1"/>
          </p:cNvPicPr>
          <p:nvPr/>
        </p:nvPicPr>
        <p:blipFill>
          <a:blip r:embed="rId2"/>
          <a:stretch>
            <a:fillRect/>
          </a:stretch>
        </p:blipFill>
        <p:spPr>
          <a:xfrm>
            <a:off x="6434050" y="2204357"/>
            <a:ext cx="5486101" cy="4212772"/>
          </a:xfrm>
          <a:prstGeom prst="rect">
            <a:avLst/>
          </a:prstGeom>
        </p:spPr>
      </p:pic>
    </p:spTree>
    <p:extLst>
      <p:ext uri="{BB962C8B-B14F-4D97-AF65-F5344CB8AC3E}">
        <p14:creationId xmlns:p14="http://schemas.microsoft.com/office/powerpoint/2010/main" val="13836123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943293" y="2011680"/>
            <a:ext cx="6030097" cy="4562144"/>
          </a:xfrm>
        </p:spPr>
        <p:txBody>
          <a:bodyPr>
            <a:normAutofit fontScale="85000" lnSpcReduction="20000"/>
          </a:bodyPr>
          <a:lstStyle/>
          <a:p>
            <a:pPr marL="0" indent="0">
              <a:buNone/>
            </a:pPr>
            <a:r>
              <a:rPr lang="en-GB" sz="2800" b="1" dirty="0"/>
              <a:t>Download the Microsoft Teams app</a:t>
            </a:r>
          </a:p>
          <a:p>
            <a:pPr marL="0" indent="0">
              <a:buNone/>
            </a:pPr>
            <a:r>
              <a:rPr lang="en-GB" sz="2800" b="1" dirty="0"/>
              <a:t>For desktop</a:t>
            </a:r>
          </a:p>
          <a:p>
            <a:pPr marL="0" indent="0">
              <a:buNone/>
            </a:pPr>
            <a:r>
              <a:rPr lang="en-GB" sz="2800" b="1" dirty="0"/>
              <a:t>Step 1: Visit the Microsoft Teams homepage and click on “Download Teams.” (for UWTSD purposes, the whole 365 package can be downloaded from your Outlook university account- this will include the whole office 365 suite)</a:t>
            </a:r>
          </a:p>
          <a:p>
            <a:pPr marL="0" indent="0">
              <a:buNone/>
            </a:pPr>
            <a:r>
              <a:rPr lang="en-GB" sz="2800" b="1" dirty="0"/>
              <a:t>Step 2: Click on “Download for Desktop.” (Based on your operating system, you will get a download link for either Mac or Windows).</a:t>
            </a:r>
          </a:p>
          <a:p>
            <a:pPr marL="0" indent="0">
              <a:buNone/>
            </a:pPr>
            <a:r>
              <a:rPr lang="en-GB" sz="2800" b="1" dirty="0"/>
              <a:t>Step 3: Once downloaded, follow the on-screen instructions to install Microsoft Teams.</a:t>
            </a:r>
          </a:p>
          <a:p>
            <a:pPr marL="0" indent="0">
              <a:buNone/>
            </a:pPr>
            <a:endParaRPr lang="en-GB" sz="2800" b="1" dirty="0"/>
          </a:p>
        </p:txBody>
      </p:sp>
      <p:pic>
        <p:nvPicPr>
          <p:cNvPr id="4" name="Picture 3">
            <a:extLst>
              <a:ext uri="{FF2B5EF4-FFF2-40B4-BE49-F238E27FC236}">
                <a16:creationId xmlns:a16="http://schemas.microsoft.com/office/drawing/2014/main" id="{1EF5C493-7216-45E6-927A-E32DDE5FDFE6}"/>
              </a:ext>
            </a:extLst>
          </p:cNvPr>
          <p:cNvPicPr>
            <a:picLocks noChangeAspect="1"/>
          </p:cNvPicPr>
          <p:nvPr/>
        </p:nvPicPr>
        <p:blipFill rotWithShape="1">
          <a:blip r:embed="rId2"/>
          <a:srcRect b="16833"/>
          <a:stretch/>
        </p:blipFill>
        <p:spPr>
          <a:xfrm>
            <a:off x="77208" y="1902889"/>
            <a:ext cx="5857930" cy="4865556"/>
          </a:xfrm>
          <a:prstGeom prst="rect">
            <a:avLst/>
          </a:prstGeom>
        </p:spPr>
      </p:pic>
    </p:spTree>
    <p:extLst>
      <p:ext uri="{BB962C8B-B14F-4D97-AF65-F5344CB8AC3E}">
        <p14:creationId xmlns:p14="http://schemas.microsoft.com/office/powerpoint/2010/main" val="13733542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18610" y="2011680"/>
            <a:ext cx="6030097" cy="4562144"/>
          </a:xfrm>
        </p:spPr>
        <p:txBody>
          <a:bodyPr>
            <a:normAutofit fontScale="92500" lnSpcReduction="10000"/>
          </a:bodyPr>
          <a:lstStyle/>
          <a:p>
            <a:pPr marL="0" indent="0">
              <a:buNone/>
            </a:pPr>
            <a:r>
              <a:rPr lang="en-GB" sz="2800" b="1" dirty="0"/>
              <a:t>Download the Microsoft Teams app</a:t>
            </a:r>
          </a:p>
          <a:p>
            <a:pPr marL="0" indent="0">
              <a:buNone/>
            </a:pPr>
            <a:r>
              <a:rPr lang="en-GB" sz="2800" b="1" dirty="0"/>
              <a:t>Mobile version</a:t>
            </a:r>
          </a:p>
          <a:p>
            <a:pPr marL="0" indent="0">
              <a:buNone/>
            </a:pPr>
            <a:r>
              <a:rPr lang="en-GB" sz="2800" b="1" dirty="0"/>
              <a:t>Step 1: Based on your phone, you can download the Microsoft Teams app from the Google Play Store for Android or the iOS App Store for Apple.</a:t>
            </a:r>
          </a:p>
          <a:p>
            <a:pPr marL="0" indent="0">
              <a:buNone/>
            </a:pPr>
            <a:r>
              <a:rPr lang="en-GB" sz="2800" b="1" dirty="0"/>
              <a:t>Step 2: After installing the app, log in to Teams via your Microsoft account.</a:t>
            </a:r>
          </a:p>
          <a:p>
            <a:pPr marL="0" indent="0">
              <a:buNone/>
            </a:pPr>
            <a:r>
              <a:rPr lang="en-GB" sz="2800" b="1" dirty="0"/>
              <a:t>NB the mobile application lacks some of the functionality that is present in the desktop app or web interface!!!</a:t>
            </a:r>
          </a:p>
        </p:txBody>
      </p:sp>
      <p:pic>
        <p:nvPicPr>
          <p:cNvPr id="4" name="Picture 3">
            <a:extLst>
              <a:ext uri="{FF2B5EF4-FFF2-40B4-BE49-F238E27FC236}">
                <a16:creationId xmlns:a16="http://schemas.microsoft.com/office/drawing/2014/main" id="{1EF5C493-7216-45E6-927A-E32DDE5FDFE6}"/>
              </a:ext>
            </a:extLst>
          </p:cNvPr>
          <p:cNvPicPr>
            <a:picLocks noChangeAspect="1"/>
          </p:cNvPicPr>
          <p:nvPr/>
        </p:nvPicPr>
        <p:blipFill rotWithShape="1">
          <a:blip r:embed="rId2"/>
          <a:srcRect b="14895"/>
          <a:stretch/>
        </p:blipFill>
        <p:spPr>
          <a:xfrm>
            <a:off x="5968960" y="1931169"/>
            <a:ext cx="6165779" cy="4790142"/>
          </a:xfrm>
          <a:prstGeom prst="rect">
            <a:avLst/>
          </a:prstGeom>
        </p:spPr>
      </p:pic>
    </p:spTree>
    <p:extLst>
      <p:ext uri="{BB962C8B-B14F-4D97-AF65-F5344CB8AC3E}">
        <p14:creationId xmlns:p14="http://schemas.microsoft.com/office/powerpoint/2010/main" val="3270336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667250" y="2011679"/>
            <a:ext cx="7290048" cy="4846321"/>
          </a:xfrm>
        </p:spPr>
        <p:txBody>
          <a:bodyPr>
            <a:normAutofit lnSpcReduction="10000"/>
          </a:bodyPr>
          <a:lstStyle/>
          <a:p>
            <a:pPr marL="0" indent="0">
              <a:buNone/>
            </a:pPr>
            <a:r>
              <a:rPr lang="en-GB" sz="2800" b="1" dirty="0"/>
              <a:t>Microsoft Teams was updated in December 2018 for Android users. This update brought the following improvements:</a:t>
            </a:r>
          </a:p>
          <a:p>
            <a:r>
              <a:rPr lang="en-GB" sz="2800" b="1" dirty="0"/>
              <a:t>Team members can seamlessly schedule channel meetings right from the mobile app.</a:t>
            </a:r>
          </a:p>
          <a:p>
            <a:r>
              <a:rPr lang="en-GB" sz="2800" b="1" dirty="0"/>
              <a:t>Users now need a team code to join a team.</a:t>
            </a:r>
          </a:p>
          <a:p>
            <a:r>
              <a:rPr lang="en-GB" sz="2800" b="1" dirty="0"/>
              <a:t>The search tool now lets users search for files across all channels.</a:t>
            </a:r>
          </a:p>
          <a:p>
            <a:r>
              <a:rPr lang="en-GB" sz="2800" b="1" dirty="0"/>
              <a:t>Microsoft is also planning to make Teams the default app for scheduling meetings in Office and Microsoft 365.</a:t>
            </a:r>
          </a:p>
        </p:txBody>
      </p:sp>
      <p:pic>
        <p:nvPicPr>
          <p:cNvPr id="6" name="Picture 5">
            <a:extLst>
              <a:ext uri="{FF2B5EF4-FFF2-40B4-BE49-F238E27FC236}">
                <a16:creationId xmlns:a16="http://schemas.microsoft.com/office/drawing/2014/main" id="{C8E9D550-74C8-42B0-A4A7-6514A569CE70}"/>
              </a:ext>
            </a:extLst>
          </p:cNvPr>
          <p:cNvPicPr>
            <a:picLocks noChangeAspect="1"/>
          </p:cNvPicPr>
          <p:nvPr/>
        </p:nvPicPr>
        <p:blipFill>
          <a:blip r:embed="rId2"/>
          <a:stretch>
            <a:fillRect/>
          </a:stretch>
        </p:blipFill>
        <p:spPr>
          <a:xfrm>
            <a:off x="234701" y="2011680"/>
            <a:ext cx="4327773" cy="4562144"/>
          </a:xfrm>
          <a:prstGeom prst="rect">
            <a:avLst/>
          </a:prstGeom>
        </p:spPr>
      </p:pic>
    </p:spTree>
    <p:extLst>
      <p:ext uri="{BB962C8B-B14F-4D97-AF65-F5344CB8AC3E}">
        <p14:creationId xmlns:p14="http://schemas.microsoft.com/office/powerpoint/2010/main" val="34515315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18610" y="2011680"/>
            <a:ext cx="6030097" cy="4562144"/>
          </a:xfrm>
        </p:spPr>
        <p:txBody>
          <a:bodyPr>
            <a:normAutofit fontScale="77500" lnSpcReduction="20000"/>
          </a:bodyPr>
          <a:lstStyle/>
          <a:p>
            <a:pPr marL="0" indent="0">
              <a:buNone/>
            </a:pPr>
            <a:r>
              <a:rPr lang="en-GB" sz="2800" b="1" dirty="0"/>
              <a:t>Microsoft Teams mobile app vs. desktop version</a:t>
            </a:r>
          </a:p>
          <a:p>
            <a:pPr marL="0" indent="0">
              <a:buNone/>
            </a:pPr>
            <a:r>
              <a:rPr lang="en-GB" sz="2800" b="1" dirty="0"/>
              <a:t>Now that Teams is available on mobile and desktop, you may be wondering which option is right for you. Here’s a quick look at the main differences:</a:t>
            </a:r>
          </a:p>
          <a:p>
            <a:r>
              <a:rPr lang="en-GB" sz="2800" b="1" dirty="0"/>
              <a:t>For business use, the Microsoft Teams desktop version work well if you have regular access to your computer. But when you’re traveling, you can hop right on your mobile app and stay in touch with your team.</a:t>
            </a:r>
          </a:p>
          <a:p>
            <a:r>
              <a:rPr lang="en-GB" sz="2800" b="1" dirty="0"/>
              <a:t>The Microsoft Teams mobile app is a great way to build a digital, on-the-go workplace where team members can communicate, collaborate, meet, share and do much more right from their mobile devices. </a:t>
            </a:r>
          </a:p>
        </p:txBody>
      </p:sp>
      <p:graphicFrame>
        <p:nvGraphicFramePr>
          <p:cNvPr id="5" name="Table 4">
            <a:extLst>
              <a:ext uri="{FF2B5EF4-FFF2-40B4-BE49-F238E27FC236}">
                <a16:creationId xmlns:a16="http://schemas.microsoft.com/office/drawing/2014/main" id="{092AC8E5-7887-4B58-9F02-150C3B80148B}"/>
              </a:ext>
            </a:extLst>
          </p:cNvPr>
          <p:cNvGraphicFramePr>
            <a:graphicFrameLocks noGrp="1"/>
          </p:cNvGraphicFramePr>
          <p:nvPr>
            <p:extLst>
              <p:ext uri="{D42A27DB-BD31-4B8C-83A1-F6EECF244321}">
                <p14:modId xmlns:p14="http://schemas.microsoft.com/office/powerpoint/2010/main" val="3220091369"/>
              </p:ext>
            </p:extLst>
          </p:nvPr>
        </p:nvGraphicFramePr>
        <p:xfrm>
          <a:off x="6248707" y="1916619"/>
          <a:ext cx="5876898" cy="4821889"/>
        </p:xfrm>
        <a:graphic>
          <a:graphicData uri="http://schemas.openxmlformats.org/drawingml/2006/table">
            <a:tbl>
              <a:tblPr/>
              <a:tblGrid>
                <a:gridCol w="1123643">
                  <a:extLst>
                    <a:ext uri="{9D8B030D-6E8A-4147-A177-3AD203B41FA5}">
                      <a16:colId xmlns:a16="http://schemas.microsoft.com/office/drawing/2014/main" val="2971915746"/>
                    </a:ext>
                  </a:extLst>
                </a:gridCol>
                <a:gridCol w="2794289">
                  <a:extLst>
                    <a:ext uri="{9D8B030D-6E8A-4147-A177-3AD203B41FA5}">
                      <a16:colId xmlns:a16="http://schemas.microsoft.com/office/drawing/2014/main" val="331343911"/>
                    </a:ext>
                  </a:extLst>
                </a:gridCol>
                <a:gridCol w="1958966">
                  <a:extLst>
                    <a:ext uri="{9D8B030D-6E8A-4147-A177-3AD203B41FA5}">
                      <a16:colId xmlns:a16="http://schemas.microsoft.com/office/drawing/2014/main" val="4271242129"/>
                    </a:ext>
                  </a:extLst>
                </a:gridCol>
              </a:tblGrid>
              <a:tr h="429303">
                <a:tc>
                  <a:txBody>
                    <a:bodyPr/>
                    <a:lstStyle/>
                    <a:p>
                      <a:endParaRPr lang="en-GB" sz="1400" dirty="0">
                        <a:solidFill>
                          <a:srgbClr val="C00000"/>
                        </a:solidFill>
                        <a:effectLst/>
                      </a:endParaRPr>
                    </a:p>
                  </a:txBody>
                  <a:tcPr marL="44754" marR="44754" marT="22377" marB="223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400" b="1">
                          <a:solidFill>
                            <a:srgbClr val="C00000"/>
                          </a:solidFill>
                          <a:effectLst/>
                        </a:rPr>
                        <a:t>Microsoft Teams desktop</a:t>
                      </a:r>
                      <a:endParaRPr lang="en-GB" sz="1400">
                        <a:solidFill>
                          <a:srgbClr val="C00000"/>
                        </a:solidFill>
                        <a:effectLst/>
                      </a:endParaRPr>
                    </a:p>
                  </a:txBody>
                  <a:tcPr marL="44754" marR="44754" marT="22377" marB="223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400" b="1">
                          <a:solidFill>
                            <a:srgbClr val="C00000"/>
                          </a:solidFill>
                          <a:effectLst/>
                        </a:rPr>
                        <a:t>Microsoft Teams mobile app</a:t>
                      </a:r>
                      <a:endParaRPr lang="en-GB" sz="1400">
                        <a:solidFill>
                          <a:srgbClr val="C00000"/>
                        </a:solidFill>
                        <a:effectLst/>
                      </a:endParaRPr>
                    </a:p>
                  </a:txBody>
                  <a:tcPr marL="44754" marR="44754" marT="22377" marB="2237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706876390"/>
                  </a:ext>
                </a:extLst>
              </a:tr>
              <a:tr h="429303">
                <a:tc>
                  <a:txBody>
                    <a:bodyPr/>
                    <a:lstStyle/>
                    <a:p>
                      <a:r>
                        <a:rPr lang="en-GB" sz="1400" b="1" dirty="0">
                          <a:solidFill>
                            <a:srgbClr val="C00000"/>
                          </a:solidFill>
                          <a:effectLst/>
                        </a:rPr>
                        <a:t>Features</a:t>
                      </a:r>
                      <a:endParaRPr lang="en-GB" sz="1400" dirty="0">
                        <a:solidFill>
                          <a:srgbClr val="C00000"/>
                        </a:solidFill>
                        <a:effectLst/>
                      </a:endParaRPr>
                    </a:p>
                  </a:txBody>
                  <a:tcPr marL="44754" marR="44754" marT="22377" marB="223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400">
                          <a:solidFill>
                            <a:srgbClr val="C00000"/>
                          </a:solidFill>
                          <a:effectLst/>
                        </a:rPr>
                        <a:t>All features present</a:t>
                      </a:r>
                    </a:p>
                  </a:txBody>
                  <a:tcPr marL="44754" marR="44754" marT="22377" marB="223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400">
                          <a:solidFill>
                            <a:srgbClr val="C00000"/>
                          </a:solidFill>
                          <a:effectLst/>
                        </a:rPr>
                        <a:t>Everything except desktop sharing</a:t>
                      </a:r>
                    </a:p>
                  </a:txBody>
                  <a:tcPr marL="44754" marR="44754" marT="22377" marB="223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4172625364"/>
                  </a:ext>
                </a:extLst>
              </a:tr>
              <a:tr h="817854">
                <a:tc>
                  <a:txBody>
                    <a:bodyPr/>
                    <a:lstStyle/>
                    <a:p>
                      <a:r>
                        <a:rPr lang="en-GB" sz="1400" b="1" dirty="0">
                          <a:solidFill>
                            <a:srgbClr val="C00000"/>
                          </a:solidFill>
                          <a:effectLst/>
                        </a:rPr>
                        <a:t>Convenience</a:t>
                      </a:r>
                      <a:endParaRPr lang="en-GB" sz="1400" dirty="0">
                        <a:solidFill>
                          <a:srgbClr val="C00000"/>
                        </a:solidFill>
                        <a:effectLst/>
                      </a:endParaRPr>
                    </a:p>
                  </a:txBody>
                  <a:tcPr marL="44754" marR="44754" marT="22377" marB="223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400" dirty="0">
                          <a:solidFill>
                            <a:srgbClr val="C00000"/>
                          </a:solidFill>
                          <a:effectLst/>
                        </a:rPr>
                        <a:t>Limited to your desktop device</a:t>
                      </a:r>
                    </a:p>
                  </a:txBody>
                  <a:tcPr marL="44754" marR="44754" marT="22377" marB="223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400" dirty="0">
                          <a:solidFill>
                            <a:srgbClr val="C00000"/>
                          </a:solidFill>
                          <a:effectLst/>
                        </a:rPr>
                        <a:t>Accessible from any iOS or Android mobile device for on-the-go convenience</a:t>
                      </a:r>
                    </a:p>
                  </a:txBody>
                  <a:tcPr marL="44754" marR="44754" marT="22377" marB="223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655852914"/>
                  </a:ext>
                </a:extLst>
              </a:tr>
              <a:tr h="2980747">
                <a:tc>
                  <a:txBody>
                    <a:bodyPr/>
                    <a:lstStyle/>
                    <a:p>
                      <a:r>
                        <a:rPr lang="en-GB" sz="1400" b="1" dirty="0">
                          <a:solidFill>
                            <a:srgbClr val="C00000"/>
                          </a:solidFill>
                          <a:effectLst/>
                        </a:rPr>
                        <a:t>System requirements</a:t>
                      </a:r>
                      <a:endParaRPr lang="en-GB" sz="1400" dirty="0">
                        <a:solidFill>
                          <a:srgbClr val="C00000"/>
                        </a:solidFill>
                        <a:effectLst/>
                      </a:endParaRPr>
                    </a:p>
                  </a:txBody>
                  <a:tcPr marL="44754" marR="44754" marT="22377" marB="223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400" dirty="0">
                          <a:solidFill>
                            <a:srgbClr val="C00000"/>
                          </a:solidFill>
                          <a:effectLst/>
                        </a:rPr>
                        <a:t>Minimum 1.6 GHz processor, 32-bit or 64-bit;</a:t>
                      </a:r>
                    </a:p>
                    <a:p>
                      <a:r>
                        <a:rPr lang="en-GB" sz="1400" dirty="0">
                          <a:solidFill>
                            <a:srgbClr val="C00000"/>
                          </a:solidFill>
                          <a:effectLst/>
                        </a:rPr>
                        <a:t>2.0 GB RAM; 3.0 GB hard disk space</a:t>
                      </a:r>
                    </a:p>
                    <a:p>
                      <a:r>
                        <a:rPr lang="en-GB" sz="1400" dirty="0">
                          <a:solidFill>
                            <a:srgbClr val="C00000"/>
                          </a:solidFill>
                          <a:effectLst/>
                        </a:rPr>
                        <a:t>Minimum 128 MB graphics memory;</a:t>
                      </a:r>
                    </a:p>
                    <a:p>
                      <a:r>
                        <a:rPr lang="en-GB" sz="1400" dirty="0">
                          <a:solidFill>
                            <a:srgbClr val="C00000"/>
                          </a:solidFill>
                          <a:effectLst/>
                        </a:rPr>
                        <a:t>OS: Windows 10, Windows 8.1, Windows 8 or Windows 7 Service Pack;</a:t>
                      </a:r>
                    </a:p>
                    <a:p>
                      <a:r>
                        <a:rPr lang="en-GB" sz="1400" dirty="0">
                          <a:solidFill>
                            <a:srgbClr val="C00000"/>
                          </a:solidFill>
                          <a:effectLst/>
                        </a:rPr>
                        <a:t>1024×768 screen resolution;</a:t>
                      </a:r>
                    </a:p>
                    <a:p>
                      <a:r>
                        <a:rPr lang="en-GB" sz="1400" dirty="0">
                          <a:solidFill>
                            <a:srgbClr val="C00000"/>
                          </a:solidFill>
                          <a:effectLst/>
                        </a:rPr>
                        <a:t>Requires .NET 4.5 CLR or later;</a:t>
                      </a:r>
                    </a:p>
                    <a:p>
                      <a:r>
                        <a:rPr lang="en-GB" sz="1400" dirty="0">
                          <a:solidFill>
                            <a:srgbClr val="C00000"/>
                          </a:solidFill>
                          <a:effectLst/>
                        </a:rPr>
                        <a:t>USB 2.0 video camera</a:t>
                      </a:r>
                    </a:p>
                    <a:p>
                      <a:r>
                        <a:rPr lang="en-GB" sz="1400" dirty="0">
                          <a:solidFill>
                            <a:srgbClr val="C00000"/>
                          </a:solidFill>
                          <a:effectLst/>
                        </a:rPr>
                        <a:t>(Check </a:t>
                      </a:r>
                      <a:r>
                        <a:rPr lang="en-GB" sz="1400" u="none" strike="noStrike" dirty="0">
                          <a:solidFill>
                            <a:srgbClr val="C00000"/>
                          </a:solidFill>
                          <a:effectLst/>
                          <a:hlinkClick r:id="rId2">
                            <a:extLst>
                              <a:ext uri="{A12FA001-AC4F-418D-AE19-62706E023703}">
                                <ahyp:hlinkClr xmlns:ahyp="http://schemas.microsoft.com/office/drawing/2018/hyperlinkcolor" val="tx"/>
                              </a:ext>
                            </a:extLst>
                          </a:hlinkClick>
                        </a:rPr>
                        <a:t>here</a:t>
                      </a:r>
                      <a:r>
                        <a:rPr lang="en-GB" sz="1400" dirty="0">
                          <a:solidFill>
                            <a:srgbClr val="C00000"/>
                          </a:solidFill>
                          <a:effectLst/>
                        </a:rPr>
                        <a:t> for additional requirements)</a:t>
                      </a:r>
                    </a:p>
                  </a:txBody>
                  <a:tcPr marL="44754" marR="44754" marT="22377" marB="223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r>
                        <a:rPr lang="en-GB" sz="1400" dirty="0">
                          <a:solidFill>
                            <a:srgbClr val="C00000"/>
                          </a:solidFill>
                          <a:effectLst/>
                        </a:rPr>
                        <a:t>Few—just iOS 10.0 or later or Android 4.4 or later</a:t>
                      </a:r>
                    </a:p>
                  </a:txBody>
                  <a:tcPr marL="44754" marR="44754" marT="22377" marB="223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250609028"/>
                  </a:ext>
                </a:extLst>
              </a:tr>
            </a:tbl>
          </a:graphicData>
        </a:graphic>
      </p:graphicFrame>
    </p:spTree>
    <p:extLst>
      <p:ext uri="{BB962C8B-B14F-4D97-AF65-F5344CB8AC3E}">
        <p14:creationId xmlns:p14="http://schemas.microsoft.com/office/powerpoint/2010/main" val="10852787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34780" y="1918841"/>
            <a:ext cx="9303358" cy="4803264"/>
          </a:xfrm>
        </p:spPr>
        <p:txBody>
          <a:bodyPr>
            <a:normAutofit fontScale="85000" lnSpcReduction="20000"/>
          </a:bodyPr>
          <a:lstStyle/>
          <a:p>
            <a:pPr marL="0" indent="0">
              <a:buNone/>
            </a:pPr>
            <a:r>
              <a:rPr lang="en-GB" sz="2800" b="1" dirty="0"/>
              <a:t>Microsoft Teams pricing</a:t>
            </a:r>
          </a:p>
          <a:p>
            <a:pPr marL="0" indent="0">
              <a:buNone/>
            </a:pPr>
            <a:r>
              <a:rPr lang="en-GB" sz="2800" b="1" dirty="0"/>
              <a:t>Microsoft Teams offers four different plans that you can choose from as per your business needs:</a:t>
            </a:r>
          </a:p>
          <a:p>
            <a:pPr marL="0" indent="0">
              <a:buNone/>
            </a:pPr>
            <a:r>
              <a:rPr lang="en-GB" sz="2800" b="1" dirty="0"/>
              <a:t>1. Microsoft Teams (Free)- Offers features like instant messaging, audio and video call, file sharing and file storage.</a:t>
            </a:r>
          </a:p>
          <a:p>
            <a:pPr marL="0" indent="0">
              <a:buNone/>
            </a:pPr>
            <a:r>
              <a:rPr lang="en-GB" sz="2800" b="1" dirty="0"/>
              <a:t>2. Microsoft 365 Business Basic: $5/user per month- Offers all “Free” features along with video conferencing (up to 250 people).</a:t>
            </a:r>
          </a:p>
          <a:p>
            <a:pPr marL="0" indent="0">
              <a:buNone/>
            </a:pPr>
            <a:r>
              <a:rPr lang="en-GB" sz="2800" b="1" dirty="0"/>
              <a:t>3. Microsoft 365 Business Standard: $12.50/user per month- Offers “Microsoft Teams Business Basic” features + desktop versions of Office apps like Excel, Word, etc.</a:t>
            </a:r>
          </a:p>
          <a:p>
            <a:pPr marL="0" indent="0">
              <a:buNone/>
            </a:pPr>
            <a:r>
              <a:rPr lang="en-GB" sz="2800" b="1" dirty="0"/>
              <a:t>4. Office 365 E3: $20/user per month- Includes “Business Standard” features + unlimited file storage per user on OneDrive + enterprise-level video service to hold video conferences across the organisation for $20.00 user/month.</a:t>
            </a:r>
          </a:p>
        </p:txBody>
      </p:sp>
      <p:sp>
        <p:nvSpPr>
          <p:cNvPr id="5" name="Rectangle 4">
            <a:extLst>
              <a:ext uri="{FF2B5EF4-FFF2-40B4-BE49-F238E27FC236}">
                <a16:creationId xmlns:a16="http://schemas.microsoft.com/office/drawing/2014/main" id="{F778851E-B206-4235-931D-C27DF1E633F8}"/>
              </a:ext>
            </a:extLst>
          </p:cNvPr>
          <p:cNvSpPr/>
          <p:nvPr/>
        </p:nvSpPr>
        <p:spPr>
          <a:xfrm>
            <a:off x="8613551" y="410081"/>
            <a:ext cx="3578449" cy="6447919"/>
          </a:xfrm>
          <a:prstGeom prst="rect">
            <a:avLst/>
          </a:prstGeom>
          <a:noFill/>
        </p:spPr>
        <p:txBody>
          <a:bodyPr wrap="square" lIns="91440" tIns="45720" rIns="91440" bIns="45720">
            <a:spAutoFit/>
            <a:scene3d>
              <a:camera prst="perspectiveHeroicExtremeRightFacing"/>
              <a:lightRig rig="threePt" dir="t"/>
            </a:scene3d>
          </a:bodyPr>
          <a:lstStyle/>
          <a:p>
            <a:pPr algn="ctr"/>
            <a:r>
              <a:rPr lang="en-GB" sz="413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t>
            </a:r>
            <a:endParaRPr lang="en-GB" sz="413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42001180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Microsoft Teams interface</a:t>
            </a:r>
          </a:p>
        </p:txBody>
      </p:sp>
      <p:pic>
        <p:nvPicPr>
          <p:cNvPr id="8" name="Content Placeholder 7" descr="Graphical user interface, application, Teams&#10;&#10;Description automatically generated">
            <a:extLst>
              <a:ext uri="{FF2B5EF4-FFF2-40B4-BE49-F238E27FC236}">
                <a16:creationId xmlns:a16="http://schemas.microsoft.com/office/drawing/2014/main" id="{019880B2-894C-4830-8BA8-12BE1FCA2C7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8125" y="2011363"/>
            <a:ext cx="11772899" cy="4722812"/>
          </a:xfrm>
        </p:spPr>
      </p:pic>
    </p:spTree>
    <p:extLst>
      <p:ext uri="{BB962C8B-B14F-4D97-AF65-F5344CB8AC3E}">
        <p14:creationId xmlns:p14="http://schemas.microsoft.com/office/powerpoint/2010/main" val="14506625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34780" y="1918841"/>
            <a:ext cx="11652420" cy="4803264"/>
          </a:xfrm>
        </p:spPr>
        <p:txBody>
          <a:bodyPr>
            <a:normAutofit/>
          </a:bodyPr>
          <a:lstStyle/>
          <a:p>
            <a:pPr marL="0" indent="0">
              <a:buNone/>
            </a:pPr>
            <a:r>
              <a:rPr lang="en-GB" sz="2800" b="1" dirty="0"/>
              <a:t>Teams and Channels</a:t>
            </a:r>
          </a:p>
          <a:p>
            <a:pPr marL="0" indent="0">
              <a:buNone/>
            </a:pPr>
            <a:r>
              <a:rPr lang="en-GB" sz="2800" b="1" dirty="0"/>
              <a:t>To start your teamwork collaboration, you need a team. </a:t>
            </a:r>
          </a:p>
          <a:p>
            <a:pPr marL="0" indent="0">
              <a:buNone/>
            </a:pPr>
            <a:r>
              <a:rPr lang="en-GB" sz="2800" b="1" dirty="0"/>
              <a:t>Setting up Teams is easy and done in a few clicks, requiring a Team name and a description; this then allows team members to be added. </a:t>
            </a:r>
          </a:p>
          <a:p>
            <a:pPr marL="0" indent="0">
              <a:buNone/>
            </a:pPr>
            <a:r>
              <a:rPr lang="en-GB" sz="2800" b="1" dirty="0"/>
              <a:t>As mentioned, a new Team will create a matching Office 365 Group, OneNote, SharePoint site and Plan—so this does need to be done with some caution to avoid ambiguity.</a:t>
            </a:r>
          </a:p>
        </p:txBody>
      </p:sp>
    </p:spTree>
    <p:extLst>
      <p:ext uri="{BB962C8B-B14F-4D97-AF65-F5344CB8AC3E}">
        <p14:creationId xmlns:p14="http://schemas.microsoft.com/office/powerpoint/2010/main" val="40480186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34780" y="1918841"/>
            <a:ext cx="11652420" cy="4803264"/>
          </a:xfrm>
        </p:spPr>
        <p:txBody>
          <a:bodyPr>
            <a:normAutofit/>
          </a:bodyPr>
          <a:lstStyle/>
          <a:p>
            <a:pPr marL="0" indent="0">
              <a:buNone/>
            </a:pPr>
            <a:r>
              <a:rPr lang="en-GB" sz="2800" b="1" dirty="0"/>
              <a:t>Teams and Channels</a:t>
            </a:r>
          </a:p>
          <a:p>
            <a:pPr marL="0" indent="0">
              <a:buNone/>
            </a:pPr>
            <a:r>
              <a:rPr lang="en-GB" sz="2800" b="1" dirty="0"/>
              <a:t>Each Team has subsections, which are called Channels, and a General Channel will automatically be created. </a:t>
            </a:r>
          </a:p>
          <a:p>
            <a:pPr marL="0" indent="0">
              <a:buNone/>
            </a:pPr>
            <a:r>
              <a:rPr lang="en-GB" sz="2800" b="1" dirty="0"/>
              <a:t>You can have multiple Channels within a Team; for example, you could have a 'Marketing' Team and then Channels such as 'Social Media', 'Product Launch', 'Blogs' etc. </a:t>
            </a:r>
          </a:p>
          <a:p>
            <a:pPr marL="0" indent="0">
              <a:buNone/>
            </a:pPr>
            <a:r>
              <a:rPr lang="en-GB" sz="2800" b="1" dirty="0"/>
              <a:t>Or a Company could be a Team and Channels can relate to departments - you can choose whatever suits your organisation's way of working. </a:t>
            </a:r>
          </a:p>
          <a:p>
            <a:pPr marL="0" indent="0">
              <a:buNone/>
            </a:pPr>
            <a:r>
              <a:rPr lang="en-GB" sz="2800" b="1" dirty="0"/>
              <a:t>Whenever there is a new notification or activity, the Channel will become bold.</a:t>
            </a:r>
          </a:p>
        </p:txBody>
      </p:sp>
    </p:spTree>
    <p:extLst>
      <p:ext uri="{BB962C8B-B14F-4D97-AF65-F5344CB8AC3E}">
        <p14:creationId xmlns:p14="http://schemas.microsoft.com/office/powerpoint/2010/main" val="25904362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34780" y="1918841"/>
            <a:ext cx="7443027" cy="4803264"/>
          </a:xfrm>
        </p:spPr>
        <p:txBody>
          <a:bodyPr>
            <a:normAutofit/>
          </a:bodyPr>
          <a:lstStyle/>
          <a:p>
            <a:pPr marL="0" indent="0">
              <a:buNone/>
            </a:pPr>
            <a:r>
              <a:rPr lang="en-GB" sz="3600" b="1" u="sng" dirty="0"/>
              <a:t> How To Create Teams And Channels</a:t>
            </a:r>
          </a:p>
          <a:p>
            <a:r>
              <a:rPr lang="en-GB" sz="2800" b="1" dirty="0"/>
              <a:t>In Microsoft Teams, a Team is a group of people who collaborate together, usually consisting of the entire organization.</a:t>
            </a:r>
          </a:p>
          <a:p>
            <a:r>
              <a:rPr lang="en-GB" sz="2800" b="1" dirty="0"/>
              <a:t>Meanwhile, Channels are segregated conversations, where each one can be dedicated to a department, project or even a task.</a:t>
            </a:r>
          </a:p>
        </p:txBody>
      </p:sp>
      <p:pic>
        <p:nvPicPr>
          <p:cNvPr id="5" name="Picture 4" descr="Graphical user interface, application, Teams&#10;&#10;Description automatically generated">
            <a:extLst>
              <a:ext uri="{FF2B5EF4-FFF2-40B4-BE49-F238E27FC236}">
                <a16:creationId xmlns:a16="http://schemas.microsoft.com/office/drawing/2014/main" id="{DC0D7234-9EA3-4778-993B-3D49D1B61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24800" y="1918841"/>
            <a:ext cx="4032421" cy="4883732"/>
          </a:xfrm>
          <a:prstGeom prst="rect">
            <a:avLst/>
          </a:prstGeom>
        </p:spPr>
      </p:pic>
    </p:spTree>
    <p:extLst>
      <p:ext uri="{BB962C8B-B14F-4D97-AF65-F5344CB8AC3E}">
        <p14:creationId xmlns:p14="http://schemas.microsoft.com/office/powerpoint/2010/main" val="1540706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6595147" y="1886543"/>
            <a:ext cx="5596853" cy="4803264"/>
          </a:xfrm>
        </p:spPr>
        <p:txBody>
          <a:bodyPr>
            <a:normAutofit fontScale="55000" lnSpcReduction="20000"/>
          </a:bodyPr>
          <a:lstStyle/>
          <a:p>
            <a:pPr marL="0" indent="0">
              <a:buNone/>
            </a:pPr>
            <a:r>
              <a:rPr lang="en-GB" sz="3600" b="1" u="sng" dirty="0"/>
              <a:t>1. Create a team- For desktop</a:t>
            </a:r>
          </a:p>
          <a:p>
            <a:pPr marL="0" indent="0">
              <a:buNone/>
            </a:pPr>
            <a:r>
              <a:rPr lang="en-GB" sz="3600" dirty="0"/>
              <a:t>Step 1: Open the Microsoft Teams app and click on the “Join or create a team” option at the bottom of the Teams sidebar on the left.</a:t>
            </a:r>
          </a:p>
          <a:p>
            <a:pPr marL="0" indent="0">
              <a:buNone/>
            </a:pPr>
            <a:r>
              <a:rPr lang="en-GB" sz="3600" dirty="0"/>
              <a:t>Step 2: On the new screen that appears, click on the “Create team” button.</a:t>
            </a:r>
          </a:p>
          <a:p>
            <a:pPr marL="0" indent="0">
              <a:buNone/>
            </a:pPr>
            <a:r>
              <a:rPr lang="en-GB" sz="3600" dirty="0"/>
              <a:t>Step 3: On the following screen, you can choose:</a:t>
            </a:r>
          </a:p>
          <a:p>
            <a:r>
              <a:rPr lang="en-GB" sz="3600" dirty="0"/>
              <a:t>Build a team from scratch</a:t>
            </a:r>
          </a:p>
          <a:p>
            <a:r>
              <a:rPr lang="en-GB" sz="3600" dirty="0"/>
              <a:t>Create from an existing Office 365 group or team</a:t>
            </a:r>
          </a:p>
          <a:p>
            <a:pPr marL="0" indent="0">
              <a:buNone/>
            </a:pPr>
            <a:r>
              <a:rPr lang="en-GB" sz="3600" dirty="0"/>
              <a:t>If your team was using Office 365 before signing up for Teams, you may have existing groups that can be added using the “Create from…” option.</a:t>
            </a:r>
          </a:p>
          <a:p>
            <a:pPr marL="0" indent="0">
              <a:buNone/>
            </a:pPr>
            <a:r>
              <a:rPr lang="en-GB" sz="3600" dirty="0"/>
              <a:t>Otherwise, Build a team from scratch.</a:t>
            </a:r>
          </a:p>
        </p:txBody>
      </p:sp>
      <p:pic>
        <p:nvPicPr>
          <p:cNvPr id="4" name="Picture 3">
            <a:extLst>
              <a:ext uri="{FF2B5EF4-FFF2-40B4-BE49-F238E27FC236}">
                <a16:creationId xmlns:a16="http://schemas.microsoft.com/office/drawing/2014/main" id="{33F468B1-1C0F-4CCE-91A4-31ED5A95166F}"/>
              </a:ext>
            </a:extLst>
          </p:cNvPr>
          <p:cNvPicPr>
            <a:picLocks noChangeAspect="1"/>
          </p:cNvPicPr>
          <p:nvPr/>
        </p:nvPicPr>
        <p:blipFill>
          <a:blip r:embed="rId2"/>
          <a:stretch>
            <a:fillRect/>
          </a:stretch>
        </p:blipFill>
        <p:spPr>
          <a:xfrm>
            <a:off x="71653" y="1886542"/>
            <a:ext cx="6563767" cy="4896871"/>
          </a:xfrm>
          <a:prstGeom prst="rect">
            <a:avLst/>
          </a:prstGeom>
        </p:spPr>
      </p:pic>
    </p:spTree>
    <p:extLst>
      <p:ext uri="{BB962C8B-B14F-4D97-AF65-F5344CB8AC3E}">
        <p14:creationId xmlns:p14="http://schemas.microsoft.com/office/powerpoint/2010/main" val="9743557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09143" y="1918840"/>
            <a:ext cx="6445937" cy="4939159"/>
          </a:xfrm>
        </p:spPr>
        <p:txBody>
          <a:bodyPr>
            <a:normAutofit fontScale="55000" lnSpcReduction="20000"/>
          </a:bodyPr>
          <a:lstStyle/>
          <a:p>
            <a:pPr marL="0" indent="0">
              <a:buNone/>
            </a:pPr>
            <a:r>
              <a:rPr lang="en-GB" sz="3600" b="1" u="sng" dirty="0"/>
              <a:t>1. Create a team- For desktop</a:t>
            </a:r>
          </a:p>
          <a:p>
            <a:pPr marL="0" indent="0">
              <a:buNone/>
            </a:pPr>
            <a:r>
              <a:rPr lang="en-GB" sz="3600" dirty="0"/>
              <a:t>Step 5: Once you’ve chosen the type of team you want to create, you need to give it a name.</a:t>
            </a:r>
          </a:p>
          <a:p>
            <a:pPr marL="0" indent="0">
              <a:buNone/>
            </a:pPr>
            <a:r>
              <a:rPr lang="en-GB" sz="3600" dirty="0"/>
              <a:t>Choose an appropriate team name, like “Marketing” or “Social Media”, and then click the “Create” button at the bottom right. </a:t>
            </a:r>
          </a:p>
          <a:p>
            <a:pPr marL="0" indent="0">
              <a:buNone/>
            </a:pPr>
            <a:r>
              <a:rPr lang="en-GB" sz="3600" dirty="0"/>
              <a:t>Step 6: Your new team will now appear on the left sidebar of your Teams app (“Marketing” in the image below).</a:t>
            </a:r>
          </a:p>
          <a:p>
            <a:pPr marL="0" indent="0">
              <a:buNone/>
            </a:pPr>
            <a:r>
              <a:rPr lang="en-GB" sz="3600" dirty="0"/>
              <a:t>To add members to the team, click on the three dots next to the team name and select “Add member.”</a:t>
            </a:r>
          </a:p>
          <a:p>
            <a:pPr marL="0" indent="0">
              <a:buNone/>
            </a:pPr>
            <a:r>
              <a:rPr lang="en-GB" sz="3600" dirty="0"/>
              <a:t>Step 7: Type in the names of the members you want to add.</a:t>
            </a:r>
          </a:p>
          <a:p>
            <a:pPr marL="0" indent="0">
              <a:buNone/>
            </a:pPr>
            <a:r>
              <a:rPr lang="en-GB" sz="3600" dirty="0"/>
              <a:t>In case these are “guests” such as external users from outside your organisation, you can give them guest access through their email address instead.</a:t>
            </a:r>
            <a:endParaRPr lang="en-GB" sz="2800" dirty="0"/>
          </a:p>
        </p:txBody>
      </p:sp>
      <p:grpSp>
        <p:nvGrpSpPr>
          <p:cNvPr id="9" name="Group 8">
            <a:extLst>
              <a:ext uri="{FF2B5EF4-FFF2-40B4-BE49-F238E27FC236}">
                <a16:creationId xmlns:a16="http://schemas.microsoft.com/office/drawing/2014/main" id="{A253F547-14A1-4DBD-A2D4-6204E037F24C}"/>
              </a:ext>
            </a:extLst>
          </p:cNvPr>
          <p:cNvGrpSpPr/>
          <p:nvPr/>
        </p:nvGrpSpPr>
        <p:grpSpPr>
          <a:xfrm>
            <a:off x="6772545" y="1918840"/>
            <a:ext cx="5304957" cy="4856683"/>
            <a:chOff x="6772545" y="1918840"/>
            <a:chExt cx="5304957" cy="4856683"/>
          </a:xfrm>
        </p:grpSpPr>
        <p:pic>
          <p:nvPicPr>
            <p:cNvPr id="6" name="Picture 5" descr="Graphical user interface, application&#10;&#10;Description automatically generated">
              <a:extLst>
                <a:ext uri="{FF2B5EF4-FFF2-40B4-BE49-F238E27FC236}">
                  <a16:creationId xmlns:a16="http://schemas.microsoft.com/office/drawing/2014/main" id="{FCB679BB-E4F3-4B93-A089-E5830682C8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2545" y="1918840"/>
              <a:ext cx="3166769" cy="3752386"/>
            </a:xfrm>
            <a:prstGeom prst="rect">
              <a:avLst/>
            </a:prstGeom>
            <a:ln>
              <a:solidFill>
                <a:schemeClr val="bg1"/>
              </a:solidFill>
            </a:ln>
          </p:spPr>
        </p:pic>
        <p:pic>
          <p:nvPicPr>
            <p:cNvPr id="8" name="Picture 7" descr="Graphical user interface, text, application&#10;&#10;Description automatically generated">
              <a:extLst>
                <a:ext uri="{FF2B5EF4-FFF2-40B4-BE49-F238E27FC236}">
                  <a16:creationId xmlns:a16="http://schemas.microsoft.com/office/drawing/2014/main" id="{5A4DB5EA-4914-4852-92A1-138D547727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10733" y="3354606"/>
              <a:ext cx="3166769" cy="3420917"/>
            </a:xfrm>
            <a:prstGeom prst="rect">
              <a:avLst/>
            </a:prstGeom>
            <a:ln w="19050">
              <a:solidFill>
                <a:schemeClr val="bg1"/>
              </a:solidFill>
            </a:ln>
          </p:spPr>
        </p:pic>
      </p:grpSp>
    </p:spTree>
    <p:extLst>
      <p:ext uri="{BB962C8B-B14F-4D97-AF65-F5344CB8AC3E}">
        <p14:creationId xmlns:p14="http://schemas.microsoft.com/office/powerpoint/2010/main" val="14884547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34781" y="1918840"/>
            <a:ext cx="6445937" cy="4939159"/>
          </a:xfrm>
        </p:spPr>
        <p:txBody>
          <a:bodyPr>
            <a:normAutofit fontScale="55000" lnSpcReduction="20000"/>
          </a:bodyPr>
          <a:lstStyle/>
          <a:p>
            <a:pPr marL="0" indent="0">
              <a:buNone/>
            </a:pPr>
            <a:r>
              <a:rPr lang="en-GB" sz="3600" b="1" u="sng" dirty="0"/>
              <a:t>1. Create a team- For desktop</a:t>
            </a:r>
          </a:p>
          <a:p>
            <a:pPr marL="0" indent="0">
              <a:buNone/>
            </a:pPr>
            <a:r>
              <a:rPr lang="en-GB" sz="3600" dirty="0"/>
              <a:t>Step 5: Once you’ve chosen the type of team you want to create, you need to give it a name.</a:t>
            </a:r>
          </a:p>
          <a:p>
            <a:pPr marL="0" indent="0">
              <a:buNone/>
            </a:pPr>
            <a:r>
              <a:rPr lang="en-GB" sz="3600" dirty="0"/>
              <a:t>Choose an appropriate team name, like “Marketing” or “Social Media”, and then click the “Create” button at the bottom right. </a:t>
            </a:r>
          </a:p>
          <a:p>
            <a:pPr marL="0" indent="0">
              <a:buNone/>
            </a:pPr>
            <a:r>
              <a:rPr lang="en-GB" sz="3600" dirty="0"/>
              <a:t>Step 6: Your new team will now appear on the left sidebar of your Teams app (“Marketing” in the image below).</a:t>
            </a:r>
          </a:p>
          <a:p>
            <a:pPr marL="0" indent="0">
              <a:buNone/>
            </a:pPr>
            <a:r>
              <a:rPr lang="en-GB" sz="3600" dirty="0"/>
              <a:t>To add members to the team, click on the three dots next to the team name and select “Add member.”</a:t>
            </a:r>
          </a:p>
          <a:p>
            <a:pPr marL="0" indent="0">
              <a:buNone/>
            </a:pPr>
            <a:r>
              <a:rPr lang="en-GB" sz="3600" dirty="0"/>
              <a:t>Step 7: Type in the names of the members you want to add.</a:t>
            </a:r>
          </a:p>
          <a:p>
            <a:pPr marL="0" indent="0">
              <a:buNone/>
            </a:pPr>
            <a:r>
              <a:rPr lang="en-GB" sz="3600" dirty="0"/>
              <a:t>In case these are “guests” such as external users from outside your organisation, you can give them guest access through their email address instead.</a:t>
            </a:r>
            <a:endParaRPr lang="en-GB" sz="2800" dirty="0"/>
          </a:p>
        </p:txBody>
      </p:sp>
      <p:grpSp>
        <p:nvGrpSpPr>
          <p:cNvPr id="9" name="Group 8">
            <a:extLst>
              <a:ext uri="{FF2B5EF4-FFF2-40B4-BE49-F238E27FC236}">
                <a16:creationId xmlns:a16="http://schemas.microsoft.com/office/drawing/2014/main" id="{A253F547-14A1-4DBD-A2D4-6204E037F24C}"/>
              </a:ext>
            </a:extLst>
          </p:cNvPr>
          <p:cNvGrpSpPr/>
          <p:nvPr/>
        </p:nvGrpSpPr>
        <p:grpSpPr>
          <a:xfrm>
            <a:off x="6772545" y="1918840"/>
            <a:ext cx="5304957" cy="4856683"/>
            <a:chOff x="6772545" y="1918840"/>
            <a:chExt cx="5304957" cy="4856683"/>
          </a:xfrm>
        </p:grpSpPr>
        <p:pic>
          <p:nvPicPr>
            <p:cNvPr id="6" name="Picture 5" descr="Graphical user interface, application&#10;&#10;Description automatically generated">
              <a:extLst>
                <a:ext uri="{FF2B5EF4-FFF2-40B4-BE49-F238E27FC236}">
                  <a16:creationId xmlns:a16="http://schemas.microsoft.com/office/drawing/2014/main" id="{FCB679BB-E4F3-4B93-A089-E5830682C8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2545" y="1918840"/>
              <a:ext cx="3166769" cy="3752386"/>
            </a:xfrm>
            <a:prstGeom prst="rect">
              <a:avLst/>
            </a:prstGeom>
            <a:ln>
              <a:solidFill>
                <a:schemeClr val="bg1"/>
              </a:solidFill>
            </a:ln>
          </p:spPr>
        </p:pic>
        <p:pic>
          <p:nvPicPr>
            <p:cNvPr id="8" name="Picture 7" descr="Graphical user interface, text, application&#10;&#10;Description automatically generated">
              <a:extLst>
                <a:ext uri="{FF2B5EF4-FFF2-40B4-BE49-F238E27FC236}">
                  <a16:creationId xmlns:a16="http://schemas.microsoft.com/office/drawing/2014/main" id="{5A4DB5EA-4914-4852-92A1-138D547727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10733" y="3354606"/>
              <a:ext cx="3166769" cy="3420917"/>
            </a:xfrm>
            <a:prstGeom prst="rect">
              <a:avLst/>
            </a:prstGeom>
            <a:ln w="19050">
              <a:solidFill>
                <a:schemeClr val="bg1"/>
              </a:solidFill>
            </a:ln>
          </p:spPr>
        </p:pic>
      </p:grpSp>
    </p:spTree>
    <p:extLst>
      <p:ext uri="{BB962C8B-B14F-4D97-AF65-F5344CB8AC3E}">
        <p14:creationId xmlns:p14="http://schemas.microsoft.com/office/powerpoint/2010/main" val="5727442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297063" y="1918841"/>
            <a:ext cx="4817986" cy="4939159"/>
          </a:xfrm>
        </p:spPr>
        <p:txBody>
          <a:bodyPr>
            <a:normAutofit/>
          </a:bodyPr>
          <a:lstStyle/>
          <a:p>
            <a:pPr marL="0" indent="0">
              <a:buNone/>
            </a:pPr>
            <a:r>
              <a:rPr lang="en-GB" sz="1600" b="1" u="sng" dirty="0"/>
              <a:t>1. Create a team- For mobile</a:t>
            </a:r>
          </a:p>
          <a:p>
            <a:pPr marL="0" indent="0">
              <a:buNone/>
            </a:pPr>
            <a:r>
              <a:rPr lang="en-GB" sz="1600" b="1" dirty="0"/>
              <a:t>Step 1: Open the Microsoft Teams app.</a:t>
            </a:r>
          </a:p>
          <a:p>
            <a:pPr marL="0" indent="0">
              <a:buNone/>
            </a:pPr>
            <a:r>
              <a:rPr lang="en-GB" sz="1600" b="1" dirty="0"/>
              <a:t>Step 2: Tap on the “Teams” icon at the bottom of the screen, then an icon of “two people and a plus sign” in the top right. You should reach the Manage teams page.</a:t>
            </a:r>
          </a:p>
          <a:p>
            <a:pPr marL="0" indent="0">
              <a:buNone/>
            </a:pPr>
            <a:r>
              <a:rPr lang="en-GB" sz="1600" b="1" dirty="0"/>
              <a:t>Step 3: To create your new team, give it a name, add a description and set the privacy settings.</a:t>
            </a:r>
          </a:p>
          <a:p>
            <a:pPr marL="0" indent="0">
              <a:buNone/>
            </a:pPr>
            <a:r>
              <a:rPr lang="en-GB" sz="1600" b="1" dirty="0"/>
              <a:t>Once you’ve created the team, tap the “More options” icon with three dots and select “Add members.” Type in the names of your team members to add them.</a:t>
            </a:r>
          </a:p>
          <a:p>
            <a:pPr marL="0" indent="0">
              <a:buNone/>
            </a:pPr>
            <a:r>
              <a:rPr lang="en-GB" sz="1600" b="1" dirty="0"/>
              <a:t>Note: To add groups of people/multiple individuals simultaneously, you need to use the desktop or web app.</a:t>
            </a:r>
            <a:endParaRPr lang="en-GB" sz="1200" dirty="0"/>
          </a:p>
        </p:txBody>
      </p:sp>
      <p:pic>
        <p:nvPicPr>
          <p:cNvPr id="2050" name="Picture 2" descr="Microsoft Teams Mobile app. Overview screenshots">
            <a:extLst>
              <a:ext uri="{FF2B5EF4-FFF2-40B4-BE49-F238E27FC236}">
                <a16:creationId xmlns:a16="http://schemas.microsoft.com/office/drawing/2014/main" id="{A8ACD986-A96C-4F5D-84B2-91D442D9F7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51" y="1918841"/>
            <a:ext cx="7150700" cy="4841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02482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pic>
        <p:nvPicPr>
          <p:cNvPr id="6" name="Content Placeholder 5">
            <a:extLst>
              <a:ext uri="{FF2B5EF4-FFF2-40B4-BE49-F238E27FC236}">
                <a16:creationId xmlns:a16="http://schemas.microsoft.com/office/drawing/2014/main" id="{7F9793EF-7D78-4710-8462-E68DABDA12F5}"/>
              </a:ext>
            </a:extLst>
          </p:cNvPr>
          <p:cNvPicPr>
            <a:picLocks noGrp="1" noChangeAspect="1"/>
          </p:cNvPicPr>
          <p:nvPr>
            <p:ph idx="1"/>
          </p:nvPr>
        </p:nvPicPr>
        <p:blipFill>
          <a:blip r:embed="rId2"/>
          <a:stretch>
            <a:fillRect/>
          </a:stretch>
        </p:blipFill>
        <p:spPr>
          <a:xfrm>
            <a:off x="133350" y="1905000"/>
            <a:ext cx="11963399" cy="4872187"/>
          </a:xfrm>
          <a:prstGeom prst="rect">
            <a:avLst/>
          </a:prstGeom>
        </p:spPr>
      </p:pic>
    </p:spTree>
    <p:extLst>
      <p:ext uri="{BB962C8B-B14F-4D97-AF65-F5344CB8AC3E}">
        <p14:creationId xmlns:p14="http://schemas.microsoft.com/office/powerpoint/2010/main" val="35974746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70916" y="1918841"/>
            <a:ext cx="11944133" cy="4939159"/>
          </a:xfrm>
        </p:spPr>
        <p:txBody>
          <a:bodyPr>
            <a:normAutofit/>
          </a:bodyPr>
          <a:lstStyle/>
          <a:p>
            <a:pPr marL="0" indent="0" algn="ctr">
              <a:buNone/>
            </a:pPr>
            <a:r>
              <a:rPr lang="en-GB" sz="2400" dirty="0"/>
              <a:t>Teams and Channels</a:t>
            </a:r>
          </a:p>
          <a:p>
            <a:pPr marL="0" indent="0" algn="ctr">
              <a:buNone/>
            </a:pPr>
            <a:r>
              <a:rPr lang="en-GB" sz="2400" dirty="0"/>
              <a:t>To start your teamwork collaboration, you need a team. Setting up Teams is easy and done in a few clicks, requiring a Team name and a description; this then allows team members to be added. As mentioned above, a new Team will create a matching Office 365 Group, OneNote, SharePoint site and Plan—so this does need to be done with some caution.</a:t>
            </a:r>
          </a:p>
          <a:p>
            <a:pPr marL="0" indent="0" algn="ctr">
              <a:buNone/>
            </a:pPr>
            <a:endParaRPr lang="en-GB" sz="2400" dirty="0"/>
          </a:p>
          <a:p>
            <a:pPr marL="0" indent="0" algn="ctr">
              <a:buNone/>
            </a:pPr>
            <a:r>
              <a:rPr lang="en-GB" sz="2400" dirty="0"/>
              <a:t>Each Team has subsections, which are called Channels, and a General Channel will automatically be created. You can have multiple Channels within a Team; for example, you could have a 'Marketing' Team and then Channels such as 'Social Media', 'Product Launch', 'Blogs' etc. Or a Company could be a Team and Channels can relate to departments - you can choose whatever suits your organisation's way of working. Whenever there is a new notification or activity, the Channel will become bold.</a:t>
            </a:r>
            <a:endParaRPr lang="en-GB" sz="1800" dirty="0"/>
          </a:p>
        </p:txBody>
      </p:sp>
    </p:spTree>
    <p:extLst>
      <p:ext uri="{BB962C8B-B14F-4D97-AF65-F5344CB8AC3E}">
        <p14:creationId xmlns:p14="http://schemas.microsoft.com/office/powerpoint/2010/main" val="39942855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pic>
        <p:nvPicPr>
          <p:cNvPr id="4" name="Picture 3">
            <a:extLst>
              <a:ext uri="{FF2B5EF4-FFF2-40B4-BE49-F238E27FC236}">
                <a16:creationId xmlns:a16="http://schemas.microsoft.com/office/drawing/2014/main" id="{13BE42A9-A1C7-4500-B899-2D8CACC3BD9C}"/>
              </a:ext>
            </a:extLst>
          </p:cNvPr>
          <p:cNvPicPr>
            <a:picLocks noChangeAspect="1"/>
          </p:cNvPicPr>
          <p:nvPr/>
        </p:nvPicPr>
        <p:blipFill>
          <a:blip r:embed="rId2"/>
          <a:stretch>
            <a:fillRect/>
          </a:stretch>
        </p:blipFill>
        <p:spPr>
          <a:xfrm>
            <a:off x="76951" y="1895475"/>
            <a:ext cx="12048374" cy="4057650"/>
          </a:xfrm>
          <a:prstGeom prst="rect">
            <a:avLst/>
          </a:prstGeom>
        </p:spPr>
      </p:pic>
      <p:sp>
        <p:nvSpPr>
          <p:cNvPr id="7" name="TextBox 6">
            <a:extLst>
              <a:ext uri="{FF2B5EF4-FFF2-40B4-BE49-F238E27FC236}">
                <a16:creationId xmlns:a16="http://schemas.microsoft.com/office/drawing/2014/main" id="{69B031CD-FC13-4161-9C1F-020476E3EF5A}"/>
              </a:ext>
            </a:extLst>
          </p:cNvPr>
          <p:cNvSpPr txBox="1"/>
          <p:nvPr/>
        </p:nvSpPr>
        <p:spPr>
          <a:xfrm>
            <a:off x="0" y="5953125"/>
            <a:ext cx="12191999" cy="923330"/>
          </a:xfrm>
          <a:prstGeom prst="rect">
            <a:avLst/>
          </a:prstGeom>
          <a:noFill/>
        </p:spPr>
        <p:txBody>
          <a:bodyPr wrap="square">
            <a:spAutoFit/>
          </a:bodyPr>
          <a:lstStyle/>
          <a:p>
            <a:pPr algn="ctr"/>
            <a:r>
              <a:rPr lang="en-GB" dirty="0"/>
              <a:t>Channel Tabs</a:t>
            </a:r>
          </a:p>
          <a:p>
            <a:pPr algn="ctr"/>
            <a:r>
              <a:rPr lang="en-GB" dirty="0"/>
              <a:t>Each Channel all have their own tabs along the top. Conversation (group chat), Files (shared documents) and Notes (shared OneNote) are automatically created and you can then add your own tabs.</a:t>
            </a:r>
          </a:p>
        </p:txBody>
      </p:sp>
    </p:spTree>
    <p:extLst>
      <p:ext uri="{BB962C8B-B14F-4D97-AF65-F5344CB8AC3E}">
        <p14:creationId xmlns:p14="http://schemas.microsoft.com/office/powerpoint/2010/main" val="11138740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0" y="1918841"/>
            <a:ext cx="12115049" cy="4939159"/>
          </a:xfrm>
        </p:spPr>
        <p:txBody>
          <a:bodyPr>
            <a:normAutofit/>
          </a:bodyPr>
          <a:lstStyle/>
          <a:p>
            <a:pPr marL="0" indent="0" algn="ctr">
              <a:buNone/>
            </a:pPr>
            <a:r>
              <a:rPr lang="en-GB" sz="2400" b="1" u="sng" dirty="0"/>
              <a:t>Conversation</a:t>
            </a:r>
          </a:p>
          <a:p>
            <a:pPr marL="0" indent="0" algn="ctr">
              <a:buNone/>
            </a:pPr>
            <a:r>
              <a:rPr lang="en-GB" sz="2400" b="1" dirty="0"/>
              <a:t>Conversations are one of the key features of Teams, allowing each Team to have a centralised discussion that is saved and easily searchable. Conversations are the central component where all teamwork is recorded—from file sharing to video calls.</a:t>
            </a:r>
          </a:p>
          <a:p>
            <a:pPr marL="0" indent="0" algn="ctr">
              <a:buNone/>
            </a:pPr>
            <a:endParaRPr lang="en-GB" sz="2400" b="1" dirty="0"/>
          </a:p>
          <a:p>
            <a:pPr marL="0" indent="0" algn="ctr">
              <a:buNone/>
            </a:pPr>
            <a:r>
              <a:rPr lang="en-GB" sz="2400" b="1" dirty="0"/>
              <a:t>The use of @mentions allows you to tag participants or even whole teams to notify others. Users that look at Conversations will easily see where they have been mentioned through the red @ symbol to highlight areas of importance to them. On top of this, your desktop app will notify you through an alert. As well as tagging, users can 'like' content and share emoticons or GIFs.</a:t>
            </a:r>
            <a:endParaRPr lang="en-GB" sz="1800" dirty="0"/>
          </a:p>
        </p:txBody>
      </p:sp>
    </p:spTree>
    <p:extLst>
      <p:ext uri="{BB962C8B-B14F-4D97-AF65-F5344CB8AC3E}">
        <p14:creationId xmlns:p14="http://schemas.microsoft.com/office/powerpoint/2010/main" val="7443983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pic>
        <p:nvPicPr>
          <p:cNvPr id="4" name="Content Placeholder 3">
            <a:extLst>
              <a:ext uri="{FF2B5EF4-FFF2-40B4-BE49-F238E27FC236}">
                <a16:creationId xmlns:a16="http://schemas.microsoft.com/office/drawing/2014/main" id="{72E32B03-9EDE-4C8A-9C39-017FE54C32A3}"/>
              </a:ext>
            </a:extLst>
          </p:cNvPr>
          <p:cNvPicPr>
            <a:picLocks noGrp="1" noChangeAspect="1"/>
          </p:cNvPicPr>
          <p:nvPr>
            <p:ph idx="1"/>
          </p:nvPr>
        </p:nvPicPr>
        <p:blipFill>
          <a:blip r:embed="rId2"/>
          <a:stretch>
            <a:fillRect/>
          </a:stretch>
        </p:blipFill>
        <p:spPr>
          <a:xfrm>
            <a:off x="171450" y="1919288"/>
            <a:ext cx="11772900" cy="4814887"/>
          </a:xfrm>
          <a:prstGeom prst="rect">
            <a:avLst/>
          </a:prstGeom>
        </p:spPr>
      </p:pic>
    </p:spTree>
    <p:extLst>
      <p:ext uri="{BB962C8B-B14F-4D97-AF65-F5344CB8AC3E}">
        <p14:creationId xmlns:p14="http://schemas.microsoft.com/office/powerpoint/2010/main" val="20615637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0" y="1918841"/>
            <a:ext cx="12115049" cy="4939159"/>
          </a:xfrm>
        </p:spPr>
        <p:txBody>
          <a:bodyPr>
            <a:normAutofit/>
          </a:bodyPr>
          <a:lstStyle/>
          <a:p>
            <a:pPr marL="0" indent="0" algn="ctr">
              <a:buNone/>
            </a:pPr>
            <a:r>
              <a:rPr lang="en-GB" sz="2400" b="1" u="sng" dirty="0"/>
              <a:t>Files</a:t>
            </a:r>
          </a:p>
          <a:p>
            <a:pPr marL="0" indent="0" algn="ctr">
              <a:buNone/>
            </a:pPr>
            <a:r>
              <a:rPr lang="en-GB" sz="2400" b="1" dirty="0"/>
              <a:t>In your Teams window, you can perform a variety of tasks directly within that window or browser, so that you avoid flicking between different applications. These tasks include the ability to delete, download, move files, open, copy, edit or get a link to share with others – giving you all the key features you would get in the native apps.</a:t>
            </a:r>
          </a:p>
          <a:p>
            <a:pPr marL="0" indent="0" algn="ctr">
              <a:buNone/>
            </a:pPr>
            <a:endParaRPr lang="en-GB" sz="2400" b="1" dirty="0"/>
          </a:p>
          <a:p>
            <a:pPr marL="0" indent="0" algn="ctr">
              <a:buNone/>
            </a:pPr>
            <a:r>
              <a:rPr lang="en-GB" sz="2400" b="1" dirty="0"/>
              <a:t>You can also start a Group chat alongside the file, to allow team discussions while all working on the files - and this conversation will appear in your Conversation thread.</a:t>
            </a:r>
            <a:endParaRPr lang="en-GB" sz="1800" dirty="0"/>
          </a:p>
        </p:txBody>
      </p:sp>
    </p:spTree>
    <p:extLst>
      <p:ext uri="{BB962C8B-B14F-4D97-AF65-F5344CB8AC3E}">
        <p14:creationId xmlns:p14="http://schemas.microsoft.com/office/powerpoint/2010/main" val="33684870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pic>
        <p:nvPicPr>
          <p:cNvPr id="6" name="Picture 5">
            <a:extLst>
              <a:ext uri="{FF2B5EF4-FFF2-40B4-BE49-F238E27FC236}">
                <a16:creationId xmlns:a16="http://schemas.microsoft.com/office/drawing/2014/main" id="{6369F36F-EBD4-44E0-BE08-E5E099316A9D}"/>
              </a:ext>
            </a:extLst>
          </p:cNvPr>
          <p:cNvPicPr>
            <a:picLocks noChangeAspect="1"/>
          </p:cNvPicPr>
          <p:nvPr/>
        </p:nvPicPr>
        <p:blipFill rotWithShape="1">
          <a:blip r:embed="rId2"/>
          <a:srcRect l="14844" r="14453"/>
          <a:stretch/>
        </p:blipFill>
        <p:spPr>
          <a:xfrm>
            <a:off x="133350" y="1919598"/>
            <a:ext cx="11887200" cy="4654226"/>
          </a:xfrm>
          <a:prstGeom prst="rect">
            <a:avLst/>
          </a:prstGeom>
        </p:spPr>
      </p:pic>
    </p:spTree>
    <p:extLst>
      <p:ext uri="{BB962C8B-B14F-4D97-AF65-F5344CB8AC3E}">
        <p14:creationId xmlns:p14="http://schemas.microsoft.com/office/powerpoint/2010/main" val="24195346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904875" y="1918839"/>
            <a:ext cx="5333249" cy="4939159"/>
          </a:xfrm>
        </p:spPr>
        <p:txBody>
          <a:bodyPr>
            <a:normAutofit/>
          </a:bodyPr>
          <a:lstStyle/>
          <a:p>
            <a:pPr marL="0" indent="0" algn="ctr">
              <a:buNone/>
            </a:pPr>
            <a:r>
              <a:rPr lang="en-GB" sz="2400" b="1" u="sng" dirty="0"/>
              <a:t>Notes</a:t>
            </a:r>
          </a:p>
          <a:p>
            <a:pPr marL="0" indent="0" algn="ctr">
              <a:buNone/>
            </a:pPr>
            <a:r>
              <a:rPr lang="en-GB" sz="2400" b="1" dirty="0"/>
              <a:t>Notes takes you to the Team shared OneNote. </a:t>
            </a:r>
          </a:p>
          <a:p>
            <a:pPr marL="0" indent="0" algn="ctr">
              <a:buNone/>
            </a:pPr>
            <a:r>
              <a:rPr lang="en-GB" sz="2400" b="1" dirty="0"/>
              <a:t>Within Teams you can view and edit your </a:t>
            </a:r>
            <a:r>
              <a:rPr lang="en-GB" sz="2400" b="1" dirty="0" err="1"/>
              <a:t>OneNotes</a:t>
            </a:r>
            <a:r>
              <a:rPr lang="en-GB" sz="2400" b="1" dirty="0"/>
              <a:t> (directly within the Teams window) or you can click to edit in the OneNote app.</a:t>
            </a:r>
            <a:endParaRPr lang="en-GB" sz="1800" dirty="0"/>
          </a:p>
        </p:txBody>
      </p:sp>
      <p:pic>
        <p:nvPicPr>
          <p:cNvPr id="4" name="Picture 3">
            <a:extLst>
              <a:ext uri="{FF2B5EF4-FFF2-40B4-BE49-F238E27FC236}">
                <a16:creationId xmlns:a16="http://schemas.microsoft.com/office/drawing/2014/main" id="{16E7F1FB-C2CA-4C20-AF57-BF36D3A3E554}"/>
              </a:ext>
            </a:extLst>
          </p:cNvPr>
          <p:cNvPicPr>
            <a:picLocks noChangeAspect="1"/>
          </p:cNvPicPr>
          <p:nvPr/>
        </p:nvPicPr>
        <p:blipFill rotWithShape="1">
          <a:blip r:embed="rId2"/>
          <a:srcRect l="15488" r="17187"/>
          <a:stretch/>
        </p:blipFill>
        <p:spPr>
          <a:xfrm>
            <a:off x="7276349" y="1971227"/>
            <a:ext cx="4838700" cy="4834385"/>
          </a:xfrm>
          <a:prstGeom prst="rect">
            <a:avLst/>
          </a:prstGeom>
        </p:spPr>
      </p:pic>
    </p:spTree>
    <p:extLst>
      <p:ext uri="{BB962C8B-B14F-4D97-AF65-F5344CB8AC3E}">
        <p14:creationId xmlns:p14="http://schemas.microsoft.com/office/powerpoint/2010/main" val="12257242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0" y="1918841"/>
            <a:ext cx="12115049" cy="4939159"/>
          </a:xfrm>
        </p:spPr>
        <p:txBody>
          <a:bodyPr>
            <a:normAutofit/>
          </a:bodyPr>
          <a:lstStyle/>
          <a:p>
            <a:pPr marL="0" indent="0" algn="ctr">
              <a:buNone/>
            </a:pPr>
            <a:r>
              <a:rPr lang="en-GB" sz="2400" b="1" u="sng" dirty="0"/>
              <a:t>Adding Tabs</a:t>
            </a:r>
          </a:p>
          <a:p>
            <a:pPr marL="0" indent="0" algn="ctr">
              <a:buNone/>
            </a:pPr>
            <a:r>
              <a:rPr lang="en-GB" sz="2400" b="1" dirty="0"/>
              <a:t>As mentioned, as well as these three automatic tabs you can also add your own, which currently include Planner, Excel spreadsheets, Word documents, Power BI dashboards and more.</a:t>
            </a:r>
          </a:p>
          <a:p>
            <a:pPr marL="0" indent="0" algn="ctr">
              <a:buNone/>
            </a:pPr>
            <a:endParaRPr lang="en-GB" sz="2400" b="1" dirty="0"/>
          </a:p>
          <a:p>
            <a:pPr marL="0" indent="0" algn="ctr">
              <a:buNone/>
            </a:pPr>
            <a:r>
              <a:rPr lang="en-GB" sz="2400" b="1" dirty="0"/>
              <a:t>Microsoft products can easily be added now, but there are also many future integrations coming to Teams, such as Asana integration. With integration between systems being so vital to teamwork, we can expect to see many more partnerships and out-of-the-box integrations</a:t>
            </a:r>
            <a:endParaRPr lang="en-GB" sz="1800" dirty="0"/>
          </a:p>
        </p:txBody>
      </p:sp>
    </p:spTree>
    <p:extLst>
      <p:ext uri="{BB962C8B-B14F-4D97-AF65-F5344CB8AC3E}">
        <p14:creationId xmlns:p14="http://schemas.microsoft.com/office/powerpoint/2010/main" val="116716829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pic>
        <p:nvPicPr>
          <p:cNvPr id="3" name="Picture 2">
            <a:extLst>
              <a:ext uri="{FF2B5EF4-FFF2-40B4-BE49-F238E27FC236}">
                <a16:creationId xmlns:a16="http://schemas.microsoft.com/office/drawing/2014/main" id="{FCA7F44B-F6FF-46D5-A0E7-48D7C28514E0}"/>
              </a:ext>
            </a:extLst>
          </p:cNvPr>
          <p:cNvPicPr>
            <a:picLocks noChangeAspect="1"/>
          </p:cNvPicPr>
          <p:nvPr/>
        </p:nvPicPr>
        <p:blipFill>
          <a:blip r:embed="rId2"/>
          <a:stretch>
            <a:fillRect/>
          </a:stretch>
        </p:blipFill>
        <p:spPr>
          <a:xfrm>
            <a:off x="142876" y="1933574"/>
            <a:ext cx="11753850" cy="4783191"/>
          </a:xfrm>
          <a:prstGeom prst="rect">
            <a:avLst/>
          </a:prstGeom>
        </p:spPr>
      </p:pic>
    </p:spTree>
    <p:extLst>
      <p:ext uri="{BB962C8B-B14F-4D97-AF65-F5344CB8AC3E}">
        <p14:creationId xmlns:p14="http://schemas.microsoft.com/office/powerpoint/2010/main" val="12284005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562100" y="1918841"/>
            <a:ext cx="10552949" cy="4939159"/>
          </a:xfrm>
        </p:spPr>
        <p:txBody>
          <a:bodyPr>
            <a:normAutofit fontScale="85000" lnSpcReduction="20000"/>
          </a:bodyPr>
          <a:lstStyle/>
          <a:p>
            <a:pPr marL="0" indent="0" algn="ctr">
              <a:buNone/>
            </a:pPr>
            <a:r>
              <a:rPr lang="en-GB" sz="2400" b="1" u="sng" dirty="0"/>
              <a:t>Menu</a:t>
            </a:r>
          </a:p>
          <a:p>
            <a:pPr marL="0" indent="0" algn="ctr">
              <a:buNone/>
            </a:pPr>
            <a:r>
              <a:rPr lang="en-GB" sz="2400" b="1" dirty="0"/>
              <a:t>Along the left-hand side you can navigate to different areas within Teams, such as Chats, Meetings, Files and Activity. Most of these are fairly self-explanatory:</a:t>
            </a:r>
          </a:p>
          <a:p>
            <a:pPr marL="0" indent="0" algn="ctr">
              <a:buNone/>
            </a:pPr>
            <a:r>
              <a:rPr lang="en-GB" sz="2400" b="1" dirty="0"/>
              <a:t>Activities: Shows you the last activities of the Teams that you are part of.</a:t>
            </a:r>
          </a:p>
          <a:p>
            <a:pPr marL="0" indent="0" algn="ctr">
              <a:buNone/>
            </a:pPr>
            <a:r>
              <a:rPr lang="en-GB" sz="2400" b="1" dirty="0"/>
              <a:t>Chat: This holds your Skype for Business conversations, providing a complete chat history. However, for a chat within a Team you should use the Teams menu and hold the group chat in 'Conversation'.</a:t>
            </a:r>
          </a:p>
          <a:p>
            <a:pPr marL="0" indent="0" algn="ctr">
              <a:buNone/>
            </a:pPr>
            <a:r>
              <a:rPr lang="en-GB" sz="2400" b="1" dirty="0"/>
              <a:t>Teams: An overview of all your Teams that you are part of and allows you to drill-down into each Channel within the Teams. This is also where you can create Teams.</a:t>
            </a:r>
          </a:p>
          <a:p>
            <a:pPr marL="0" indent="0" algn="ctr">
              <a:buNone/>
            </a:pPr>
            <a:r>
              <a:rPr lang="en-GB" sz="2400" b="1" dirty="0"/>
              <a:t>Meetings: The Meetings tab pulls your meetings in from Outlook and also allows you schedule meetings within the Meetings tab that are sent to a Team. If you want to schedule other meetings with external users or individuals, you will still need to use Outlook, as the Teams Meeting tab is only to schedule a meeting with a Team. (Remember the aim is team collaboration, not calendar management).</a:t>
            </a:r>
          </a:p>
          <a:p>
            <a:pPr marL="0" indent="0" algn="ctr">
              <a:buNone/>
            </a:pPr>
            <a:r>
              <a:rPr lang="en-GB" sz="2400" b="1" dirty="0"/>
              <a:t>Files: Within Files you can quickly find and view files across OneNote, OneDrive and within Teams (stored in their own SharePoint sites). There’s also a very helpful ‘Recent’ tab so you can quickly access the latest documents you were working on, as well as a shortcut to your Downloads.</a:t>
            </a:r>
            <a:endParaRPr lang="en-GB" sz="1800" dirty="0"/>
          </a:p>
        </p:txBody>
      </p:sp>
      <p:pic>
        <p:nvPicPr>
          <p:cNvPr id="4" name="Picture 3">
            <a:extLst>
              <a:ext uri="{FF2B5EF4-FFF2-40B4-BE49-F238E27FC236}">
                <a16:creationId xmlns:a16="http://schemas.microsoft.com/office/drawing/2014/main" id="{65775039-7817-45B8-B2C8-89DA509E19F8}"/>
              </a:ext>
            </a:extLst>
          </p:cNvPr>
          <p:cNvPicPr>
            <a:picLocks noChangeAspect="1"/>
          </p:cNvPicPr>
          <p:nvPr/>
        </p:nvPicPr>
        <p:blipFill>
          <a:blip r:embed="rId2"/>
          <a:stretch>
            <a:fillRect/>
          </a:stretch>
        </p:blipFill>
        <p:spPr>
          <a:xfrm>
            <a:off x="96001" y="1918841"/>
            <a:ext cx="1342274" cy="4818800"/>
          </a:xfrm>
          <a:prstGeom prst="rect">
            <a:avLst/>
          </a:prstGeom>
        </p:spPr>
      </p:pic>
    </p:spTree>
    <p:extLst>
      <p:ext uri="{BB962C8B-B14F-4D97-AF65-F5344CB8AC3E}">
        <p14:creationId xmlns:p14="http://schemas.microsoft.com/office/powerpoint/2010/main" val="3338515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07774" y="1918841"/>
            <a:ext cx="9669288" cy="4939159"/>
          </a:xfrm>
        </p:spPr>
        <p:txBody>
          <a:bodyPr>
            <a:normAutofit/>
          </a:bodyPr>
          <a:lstStyle/>
          <a:p>
            <a:pPr marL="0" indent="0" algn="ctr">
              <a:buNone/>
            </a:pPr>
            <a:r>
              <a:rPr lang="en-GB" sz="2400" b="1" u="sng" dirty="0"/>
              <a:t>Let’s not forget one of the most useful features in Teams; the ability to video conference and make VoIP calls. Don’t forget Microsoft bought Skype some time ago and now Skype for Business has morphed fully into an impressive component of Teams.</a:t>
            </a:r>
          </a:p>
          <a:p>
            <a:pPr marL="0" indent="0" algn="ctr">
              <a:buNone/>
            </a:pPr>
            <a:endParaRPr lang="en-GB" sz="2400" b="1" u="sng" dirty="0"/>
          </a:p>
          <a:p>
            <a:pPr marL="0" indent="0" algn="ctr">
              <a:buNone/>
            </a:pPr>
            <a:r>
              <a:rPr lang="en-GB" sz="2400" b="1" u="sng" dirty="0"/>
              <a:t>We suspect Microsoft is doing it’s usual dominance by stealth in this field. It is not something to be cynical about or ignored. It may be the case that Microsoft ends up completely dominating all forms of communication</a:t>
            </a:r>
            <a:endParaRPr lang="en-GB" sz="1800" dirty="0"/>
          </a:p>
        </p:txBody>
      </p:sp>
      <p:pic>
        <p:nvPicPr>
          <p:cNvPr id="4" name="Picture 3">
            <a:extLst>
              <a:ext uri="{FF2B5EF4-FFF2-40B4-BE49-F238E27FC236}">
                <a16:creationId xmlns:a16="http://schemas.microsoft.com/office/drawing/2014/main" id="{65775039-7817-45B8-B2C8-89DA509E19F8}"/>
              </a:ext>
            </a:extLst>
          </p:cNvPr>
          <p:cNvPicPr>
            <a:picLocks noChangeAspect="1"/>
          </p:cNvPicPr>
          <p:nvPr/>
        </p:nvPicPr>
        <p:blipFill>
          <a:blip r:embed="rId2"/>
          <a:stretch>
            <a:fillRect/>
          </a:stretch>
        </p:blipFill>
        <p:spPr>
          <a:xfrm>
            <a:off x="10549818" y="1918841"/>
            <a:ext cx="1342274" cy="4818800"/>
          </a:xfrm>
          <a:prstGeom prst="rect">
            <a:avLst/>
          </a:prstGeom>
        </p:spPr>
      </p:pic>
    </p:spTree>
    <p:extLst>
      <p:ext uri="{BB962C8B-B14F-4D97-AF65-F5344CB8AC3E}">
        <p14:creationId xmlns:p14="http://schemas.microsoft.com/office/powerpoint/2010/main" val="33614430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453058" y="1918841"/>
            <a:ext cx="4738942" cy="4939159"/>
          </a:xfrm>
        </p:spPr>
        <p:txBody>
          <a:bodyPr>
            <a:normAutofit/>
          </a:bodyPr>
          <a:lstStyle/>
          <a:p>
            <a:pPr marL="0" indent="0" algn="ctr">
              <a:buNone/>
            </a:pPr>
            <a:r>
              <a:rPr lang="en-GB" sz="2400" b="1" dirty="0"/>
              <a:t>Calendar, Meetings &amp; Video Conferencing</a:t>
            </a:r>
          </a:p>
          <a:p>
            <a:pPr marL="0" indent="0" algn="ctr">
              <a:buNone/>
            </a:pPr>
            <a:r>
              <a:rPr lang="en-GB" sz="2400" b="1" dirty="0"/>
              <a:t>Teams Calendar that fully integrates with your Office 365/Exchange Online calendar. This is where you set up a ‘Meet now’ or schedule a ‘New meeting’ video conference with all the bells and whistles you expect from this technology including recording.</a:t>
            </a:r>
            <a:endParaRPr lang="en-GB" sz="1800" dirty="0"/>
          </a:p>
        </p:txBody>
      </p:sp>
      <p:pic>
        <p:nvPicPr>
          <p:cNvPr id="5" name="Picture 4">
            <a:extLst>
              <a:ext uri="{FF2B5EF4-FFF2-40B4-BE49-F238E27FC236}">
                <a16:creationId xmlns:a16="http://schemas.microsoft.com/office/drawing/2014/main" id="{47103333-F1E2-4A4F-A301-1EF652E601DD}"/>
              </a:ext>
            </a:extLst>
          </p:cNvPr>
          <p:cNvPicPr>
            <a:picLocks noChangeAspect="1"/>
          </p:cNvPicPr>
          <p:nvPr/>
        </p:nvPicPr>
        <p:blipFill>
          <a:blip r:embed="rId2"/>
          <a:stretch>
            <a:fillRect/>
          </a:stretch>
        </p:blipFill>
        <p:spPr>
          <a:xfrm>
            <a:off x="272570" y="1918841"/>
            <a:ext cx="7042630" cy="4654983"/>
          </a:xfrm>
          <a:prstGeom prst="rect">
            <a:avLst/>
          </a:prstGeom>
        </p:spPr>
      </p:pic>
    </p:spTree>
    <p:extLst>
      <p:ext uri="{BB962C8B-B14F-4D97-AF65-F5344CB8AC3E}">
        <p14:creationId xmlns:p14="http://schemas.microsoft.com/office/powerpoint/2010/main" val="26845298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pic>
        <p:nvPicPr>
          <p:cNvPr id="4" name="Picture 3">
            <a:extLst>
              <a:ext uri="{FF2B5EF4-FFF2-40B4-BE49-F238E27FC236}">
                <a16:creationId xmlns:a16="http://schemas.microsoft.com/office/drawing/2014/main" id="{611F7D64-64B0-4424-B232-66A8BA8880A9}"/>
              </a:ext>
            </a:extLst>
          </p:cNvPr>
          <p:cNvPicPr>
            <a:picLocks noChangeAspect="1"/>
          </p:cNvPicPr>
          <p:nvPr/>
        </p:nvPicPr>
        <p:blipFill>
          <a:blip r:embed="rId2"/>
          <a:stretch>
            <a:fillRect/>
          </a:stretch>
        </p:blipFill>
        <p:spPr>
          <a:xfrm>
            <a:off x="114298" y="1951499"/>
            <a:ext cx="6890657" cy="4804618"/>
          </a:xfrm>
          <a:prstGeom prst="rect">
            <a:avLst/>
          </a:prstGeom>
        </p:spPr>
      </p:pic>
      <p:pic>
        <p:nvPicPr>
          <p:cNvPr id="8" name="Content Placeholder 7">
            <a:extLst>
              <a:ext uri="{FF2B5EF4-FFF2-40B4-BE49-F238E27FC236}">
                <a16:creationId xmlns:a16="http://schemas.microsoft.com/office/drawing/2014/main" id="{0DB4DE75-C79A-4921-91DA-E0EAA82F6DB3}"/>
              </a:ext>
            </a:extLst>
          </p:cNvPr>
          <p:cNvPicPr>
            <a:picLocks noGrp="1" noChangeAspect="1"/>
          </p:cNvPicPr>
          <p:nvPr>
            <p:ph idx="1"/>
          </p:nvPr>
        </p:nvPicPr>
        <p:blipFill>
          <a:blip r:embed="rId3"/>
          <a:stretch>
            <a:fillRect/>
          </a:stretch>
        </p:blipFill>
        <p:spPr>
          <a:xfrm>
            <a:off x="7193909" y="1951498"/>
            <a:ext cx="4883793" cy="4622325"/>
          </a:xfrm>
          <a:prstGeom prst="rect">
            <a:avLst/>
          </a:prstGeom>
        </p:spPr>
      </p:pic>
    </p:spTree>
    <p:extLst>
      <p:ext uri="{BB962C8B-B14F-4D97-AF65-F5344CB8AC3E}">
        <p14:creationId xmlns:p14="http://schemas.microsoft.com/office/powerpoint/2010/main" val="66828902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teams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07774" y="1918841"/>
            <a:ext cx="9669288" cy="4939159"/>
          </a:xfrm>
        </p:spPr>
        <p:txBody>
          <a:bodyPr>
            <a:normAutofit/>
          </a:bodyPr>
          <a:lstStyle/>
          <a:p>
            <a:pPr algn="l"/>
            <a:r>
              <a:rPr lang="en-GB" sz="2000" b="0" i="0" dirty="0">
                <a:effectLst/>
                <a:latin typeface="Quicksand"/>
              </a:rPr>
              <a:t>VoIP Calls…Making a call:</a:t>
            </a:r>
            <a:endParaRPr lang="en-GB" sz="2000" b="0" i="0" dirty="0">
              <a:solidFill>
                <a:srgbClr val="7A7A7A"/>
              </a:solidFill>
              <a:effectLst/>
              <a:latin typeface="Open Sans"/>
            </a:endParaRPr>
          </a:p>
        </p:txBody>
      </p:sp>
      <p:pic>
        <p:nvPicPr>
          <p:cNvPr id="5" name="Picture 4">
            <a:extLst>
              <a:ext uri="{FF2B5EF4-FFF2-40B4-BE49-F238E27FC236}">
                <a16:creationId xmlns:a16="http://schemas.microsoft.com/office/drawing/2014/main" id="{A17B2CD3-C44F-4A2A-8317-EAD33B14EB62}"/>
              </a:ext>
            </a:extLst>
          </p:cNvPr>
          <p:cNvPicPr>
            <a:picLocks noChangeAspect="1"/>
          </p:cNvPicPr>
          <p:nvPr/>
        </p:nvPicPr>
        <p:blipFill>
          <a:blip r:embed="rId2"/>
          <a:stretch>
            <a:fillRect/>
          </a:stretch>
        </p:blipFill>
        <p:spPr>
          <a:xfrm>
            <a:off x="3461656" y="1957647"/>
            <a:ext cx="8322569" cy="4861545"/>
          </a:xfrm>
          <a:prstGeom prst="rect">
            <a:avLst/>
          </a:prstGeom>
        </p:spPr>
      </p:pic>
    </p:spTree>
    <p:extLst>
      <p:ext uri="{BB962C8B-B14F-4D97-AF65-F5344CB8AC3E}">
        <p14:creationId xmlns:p14="http://schemas.microsoft.com/office/powerpoint/2010/main" val="273873772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Alternative packages</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58688411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6735096" cy="4206240"/>
          </a:xfrm>
        </p:spPr>
        <p:txBody>
          <a:bodyPr>
            <a:normAutofit lnSpcReduction="10000"/>
          </a:bodyPr>
          <a:lstStyle/>
          <a:p>
            <a:pPr marL="0" indent="0">
              <a:buNone/>
            </a:pPr>
            <a:r>
              <a:rPr lang="en-GB" sz="2800" dirty="0"/>
              <a:t>There are four plans available; the most popular now likely being the free tier, in which virtual meetings can be held with up to 100 participants</a:t>
            </a:r>
          </a:p>
          <a:p>
            <a:pPr marL="0" indent="0">
              <a:buNone/>
            </a:pPr>
            <a:r>
              <a:rPr lang="en-GB" sz="2800" dirty="0"/>
              <a:t>1-on-1 meetings without a time limit are possible, and meetings with multiple participants can be held for up to 40 minutes. </a:t>
            </a:r>
          </a:p>
          <a:p>
            <a:pPr marL="0" indent="0">
              <a:buNone/>
            </a:pPr>
            <a:r>
              <a:rPr lang="en-GB" sz="2800" dirty="0"/>
              <a:t>(When your time is up, you can simply restart a meeting if need be.)</a:t>
            </a:r>
          </a:p>
        </p:txBody>
      </p:sp>
      <p:pic>
        <p:nvPicPr>
          <p:cNvPr id="4" name="Picture 3">
            <a:extLst>
              <a:ext uri="{FF2B5EF4-FFF2-40B4-BE49-F238E27FC236}">
                <a16:creationId xmlns:a16="http://schemas.microsoft.com/office/drawing/2014/main" id="{3F9CF93D-245E-4610-A6EF-83D0EA839185}"/>
              </a:ext>
            </a:extLst>
          </p:cNvPr>
          <p:cNvPicPr>
            <a:picLocks noChangeAspect="1"/>
          </p:cNvPicPr>
          <p:nvPr/>
        </p:nvPicPr>
        <p:blipFill>
          <a:blip r:embed="rId2"/>
          <a:stretch>
            <a:fillRect/>
          </a:stretch>
        </p:blipFill>
        <p:spPr>
          <a:xfrm>
            <a:off x="7800975" y="2484120"/>
            <a:ext cx="3733800" cy="3733800"/>
          </a:xfrm>
          <a:prstGeom prst="rect">
            <a:avLst/>
          </a:prstGeom>
        </p:spPr>
      </p:pic>
    </p:spTree>
    <p:extLst>
      <p:ext uri="{BB962C8B-B14F-4D97-AF65-F5344CB8AC3E}">
        <p14:creationId xmlns:p14="http://schemas.microsoft.com/office/powerpoint/2010/main" val="38734603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144283" y="2071501"/>
            <a:ext cx="4728765" cy="4206240"/>
          </a:xfrm>
        </p:spPr>
        <p:txBody>
          <a:bodyPr>
            <a:normAutofit/>
          </a:bodyPr>
          <a:lstStyle/>
          <a:p>
            <a:pPr marL="0" indent="0">
              <a:buNone/>
            </a:pPr>
            <a:r>
              <a:rPr lang="en-GB" sz="2800" dirty="0"/>
              <a:t>The free option also allows users to conduct meetings in HD video and with audio, participants can join via their PC or a telephone line, and both desktops and apps can be shared.</a:t>
            </a:r>
          </a:p>
        </p:txBody>
      </p:sp>
      <p:pic>
        <p:nvPicPr>
          <p:cNvPr id="4" name="Picture 3">
            <a:extLst>
              <a:ext uri="{FF2B5EF4-FFF2-40B4-BE49-F238E27FC236}">
                <a16:creationId xmlns:a16="http://schemas.microsoft.com/office/drawing/2014/main" id="{2BE3E418-16D2-4203-A82F-371A8673B48E}"/>
              </a:ext>
            </a:extLst>
          </p:cNvPr>
          <p:cNvPicPr>
            <a:picLocks noChangeAspect="1"/>
          </p:cNvPicPr>
          <p:nvPr/>
        </p:nvPicPr>
        <p:blipFill>
          <a:blip r:embed="rId2"/>
          <a:stretch>
            <a:fillRect/>
          </a:stretch>
        </p:blipFill>
        <p:spPr>
          <a:xfrm>
            <a:off x="318952" y="2071501"/>
            <a:ext cx="6520091" cy="4338824"/>
          </a:xfrm>
          <a:prstGeom prst="rect">
            <a:avLst/>
          </a:prstGeom>
        </p:spPr>
      </p:pic>
    </p:spTree>
    <p:extLst>
      <p:ext uri="{BB962C8B-B14F-4D97-AF65-F5344CB8AC3E}">
        <p14:creationId xmlns:p14="http://schemas.microsoft.com/office/powerpoint/2010/main" val="300720927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27289" y="2028772"/>
            <a:ext cx="4728765" cy="4206240"/>
          </a:xfrm>
        </p:spPr>
        <p:txBody>
          <a:bodyPr>
            <a:normAutofit fontScale="92500" lnSpcReduction="20000"/>
          </a:bodyPr>
          <a:lstStyle/>
          <a:p>
            <a:pPr marL="0" indent="0">
              <a:buNone/>
            </a:pPr>
            <a:r>
              <a:rPr lang="en-GB" sz="2800" dirty="0"/>
              <a:t>Zoom's Pro, Business and Enterprise packages come with additional features, including an increase in meeting duration limits, cloud recording and storage, Skype for Business interoperability, single sign-on options, and company branding.   </a:t>
            </a:r>
          </a:p>
          <a:p>
            <a:pPr marL="0" indent="0">
              <a:buNone/>
            </a:pPr>
            <a:r>
              <a:rPr lang="en-GB" sz="2800" dirty="0"/>
              <a:t>It is possible to join a meeting just from your browser, but in the interests of longevity and avoiding browser limitations, you should download the application</a:t>
            </a:r>
          </a:p>
        </p:txBody>
      </p:sp>
      <p:pic>
        <p:nvPicPr>
          <p:cNvPr id="4" name="Picture 3">
            <a:extLst>
              <a:ext uri="{FF2B5EF4-FFF2-40B4-BE49-F238E27FC236}">
                <a16:creationId xmlns:a16="http://schemas.microsoft.com/office/drawing/2014/main" id="{12654E2A-B6BC-4757-89C6-146D74C881A7}"/>
              </a:ext>
            </a:extLst>
          </p:cNvPr>
          <p:cNvPicPr>
            <a:picLocks noChangeAspect="1"/>
          </p:cNvPicPr>
          <p:nvPr/>
        </p:nvPicPr>
        <p:blipFill>
          <a:blip r:embed="rId2"/>
          <a:stretch>
            <a:fillRect/>
          </a:stretch>
        </p:blipFill>
        <p:spPr>
          <a:xfrm>
            <a:off x="5156054" y="2205037"/>
            <a:ext cx="6683521" cy="4150818"/>
          </a:xfrm>
          <a:prstGeom prst="rect">
            <a:avLst/>
          </a:prstGeom>
        </p:spPr>
      </p:pic>
    </p:spTree>
    <p:extLst>
      <p:ext uri="{BB962C8B-B14F-4D97-AF65-F5344CB8AC3E}">
        <p14:creationId xmlns:p14="http://schemas.microsoft.com/office/powerpoint/2010/main" val="36400195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686300" y="1986042"/>
            <a:ext cx="7272206" cy="4730951"/>
          </a:xfrm>
        </p:spPr>
        <p:txBody>
          <a:bodyPr>
            <a:normAutofit lnSpcReduction="10000"/>
          </a:bodyPr>
          <a:lstStyle/>
          <a:p>
            <a:pPr marL="0" indent="0">
              <a:buNone/>
            </a:pPr>
            <a:r>
              <a:rPr lang="en-GB" sz="2800" dirty="0"/>
              <a:t>To start using Zoom, make your choice (browser or a direct download) and then sign up. You will be prompted to type in your work email -- but any will do -- or sign in through either Google or Facebook. </a:t>
            </a:r>
          </a:p>
          <a:p>
            <a:pPr marL="0" indent="0">
              <a:buNone/>
            </a:pPr>
            <a:r>
              <a:rPr lang="en-GB" sz="2800" dirty="0"/>
              <a:t>At the next prompt, Zoom will ask for permission to send resources including product videos and how-to guides your way. </a:t>
            </a:r>
          </a:p>
          <a:p>
            <a:pPr marL="0" indent="0">
              <a:buNone/>
            </a:pPr>
            <a:r>
              <a:rPr lang="en-GB" sz="2800" dirty="0"/>
              <a:t>Either click "confirm" or "Set Preferences;" the latter option being to receive emails once a week, once a month, or never. Make your selection. </a:t>
            </a:r>
          </a:p>
        </p:txBody>
      </p:sp>
      <p:pic>
        <p:nvPicPr>
          <p:cNvPr id="4" name="Picture 3">
            <a:extLst>
              <a:ext uri="{FF2B5EF4-FFF2-40B4-BE49-F238E27FC236}">
                <a16:creationId xmlns:a16="http://schemas.microsoft.com/office/drawing/2014/main" id="{EC158F83-9863-414B-8908-DD7BD11D4750}"/>
              </a:ext>
            </a:extLst>
          </p:cNvPr>
          <p:cNvPicPr>
            <a:picLocks noChangeAspect="1"/>
          </p:cNvPicPr>
          <p:nvPr/>
        </p:nvPicPr>
        <p:blipFill>
          <a:blip r:embed="rId2"/>
          <a:stretch>
            <a:fillRect/>
          </a:stretch>
        </p:blipFill>
        <p:spPr>
          <a:xfrm>
            <a:off x="109537" y="2643187"/>
            <a:ext cx="4476805" cy="3233738"/>
          </a:xfrm>
          <a:prstGeom prst="rect">
            <a:avLst/>
          </a:prstGeom>
        </p:spPr>
      </p:pic>
    </p:spTree>
    <p:extLst>
      <p:ext uri="{BB962C8B-B14F-4D97-AF65-F5344CB8AC3E}">
        <p14:creationId xmlns:p14="http://schemas.microsoft.com/office/powerpoint/2010/main" val="331432581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581650" y="1960405"/>
            <a:ext cx="6322642" cy="4730951"/>
          </a:xfrm>
        </p:spPr>
        <p:txBody>
          <a:bodyPr>
            <a:normAutofit fontScale="92500"/>
          </a:bodyPr>
          <a:lstStyle/>
          <a:p>
            <a:pPr marL="0" indent="0">
              <a:buNone/>
            </a:pPr>
            <a:r>
              <a:rPr lang="en-GB" sz="2800" dirty="0"/>
              <a:t>Now you can choose to create a test meeting if you like, as well as add Zoom as an extension. </a:t>
            </a:r>
          </a:p>
          <a:p>
            <a:pPr marL="0" indent="0">
              <a:buNone/>
            </a:pPr>
            <a:r>
              <a:rPr lang="en-GB" sz="2800" dirty="0"/>
              <a:t>There are various plugins available including </a:t>
            </a:r>
          </a:p>
          <a:p>
            <a:pPr lvl="1"/>
            <a:r>
              <a:rPr lang="en-GB" sz="2600" dirty="0"/>
              <a:t>Google Chrome extension</a:t>
            </a:r>
          </a:p>
          <a:p>
            <a:pPr lvl="1"/>
            <a:r>
              <a:rPr lang="en-GB" sz="2600" dirty="0"/>
              <a:t>Mozilla Firefox extension</a:t>
            </a:r>
          </a:p>
          <a:p>
            <a:pPr lvl="1"/>
            <a:r>
              <a:rPr lang="en-GB" sz="2600" dirty="0"/>
              <a:t>Microsoft Outlook plugin</a:t>
            </a:r>
          </a:p>
          <a:p>
            <a:pPr lvl="1"/>
            <a:r>
              <a:rPr lang="en-GB" sz="2600" dirty="0"/>
              <a:t>IBM Notes plugin.</a:t>
            </a:r>
          </a:p>
          <a:p>
            <a:pPr marL="0" indent="0">
              <a:buNone/>
            </a:pPr>
            <a:r>
              <a:rPr lang="en-GB" sz="2800" dirty="0"/>
              <a:t> If you will be using Zoom for the foreseeable future for work purposes, you may want to select and install appropriate add-ons.</a:t>
            </a:r>
          </a:p>
        </p:txBody>
      </p:sp>
      <p:pic>
        <p:nvPicPr>
          <p:cNvPr id="4" name="Picture 3">
            <a:extLst>
              <a:ext uri="{FF2B5EF4-FFF2-40B4-BE49-F238E27FC236}">
                <a16:creationId xmlns:a16="http://schemas.microsoft.com/office/drawing/2014/main" id="{7B59F29D-7129-4E98-BAEA-5146ED4B1C0F}"/>
              </a:ext>
            </a:extLst>
          </p:cNvPr>
          <p:cNvPicPr>
            <a:picLocks noChangeAspect="1"/>
          </p:cNvPicPr>
          <p:nvPr/>
        </p:nvPicPr>
        <p:blipFill>
          <a:blip r:embed="rId2"/>
          <a:stretch>
            <a:fillRect/>
          </a:stretch>
        </p:blipFill>
        <p:spPr>
          <a:xfrm>
            <a:off x="287708" y="2581274"/>
            <a:ext cx="5142719" cy="3476625"/>
          </a:xfrm>
          <a:prstGeom prst="rect">
            <a:avLst/>
          </a:prstGeom>
        </p:spPr>
      </p:pic>
    </p:spTree>
    <p:extLst>
      <p:ext uri="{BB962C8B-B14F-4D97-AF65-F5344CB8AC3E}">
        <p14:creationId xmlns:p14="http://schemas.microsoft.com/office/powerpoint/2010/main" val="148219922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299012" y="1960405"/>
            <a:ext cx="4213167" cy="4730951"/>
          </a:xfrm>
        </p:spPr>
        <p:txBody>
          <a:bodyPr>
            <a:normAutofit/>
          </a:bodyPr>
          <a:lstStyle/>
          <a:p>
            <a:pPr marL="0" indent="0">
              <a:buNone/>
            </a:pPr>
            <a:r>
              <a:rPr lang="en-GB" sz="2800" dirty="0"/>
              <a:t>Once you've launched your test meeting, you will be met with a screen similar to below, containing the meeting's URL and the option to invite others. </a:t>
            </a:r>
          </a:p>
          <a:p>
            <a:pPr marL="0" indent="0">
              <a:buNone/>
            </a:pPr>
            <a:r>
              <a:rPr lang="en-GB" sz="2800" dirty="0"/>
              <a:t>make sure that the correct settings are enabled -- and that you know how to create and launch a meeting. </a:t>
            </a:r>
          </a:p>
        </p:txBody>
      </p:sp>
      <p:pic>
        <p:nvPicPr>
          <p:cNvPr id="4" name="Picture 3">
            <a:extLst>
              <a:ext uri="{FF2B5EF4-FFF2-40B4-BE49-F238E27FC236}">
                <a16:creationId xmlns:a16="http://schemas.microsoft.com/office/drawing/2014/main" id="{DCB4ED11-5B44-411A-A2AA-FF192269D9F0}"/>
              </a:ext>
            </a:extLst>
          </p:cNvPr>
          <p:cNvPicPr>
            <a:picLocks noChangeAspect="1"/>
          </p:cNvPicPr>
          <p:nvPr/>
        </p:nvPicPr>
        <p:blipFill>
          <a:blip r:embed="rId2"/>
          <a:stretch>
            <a:fillRect/>
          </a:stretch>
        </p:blipFill>
        <p:spPr>
          <a:xfrm>
            <a:off x="5054985" y="2231823"/>
            <a:ext cx="6838003" cy="4273752"/>
          </a:xfrm>
          <a:prstGeom prst="rect">
            <a:avLst/>
          </a:prstGeom>
        </p:spPr>
      </p:pic>
    </p:spTree>
    <p:extLst>
      <p:ext uri="{BB962C8B-B14F-4D97-AF65-F5344CB8AC3E}">
        <p14:creationId xmlns:p14="http://schemas.microsoft.com/office/powerpoint/2010/main" val="181681024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252012" y="1960403"/>
            <a:ext cx="6854263" cy="4730951"/>
          </a:xfrm>
        </p:spPr>
        <p:txBody>
          <a:bodyPr>
            <a:normAutofit lnSpcReduction="10000"/>
          </a:bodyPr>
          <a:lstStyle/>
          <a:p>
            <a:pPr marL="0" indent="0">
              <a:buNone/>
            </a:pPr>
            <a:r>
              <a:rPr lang="en-GB" sz="2800" dirty="0"/>
              <a:t>THE WEB PORTAL</a:t>
            </a:r>
          </a:p>
          <a:p>
            <a:pPr marL="0" indent="0">
              <a:buNone/>
            </a:pPr>
            <a:r>
              <a:rPr lang="en-GB" sz="2800" dirty="0"/>
              <a:t>On the Zoom website, head to "Your Account" in the top-right to manage your profile.</a:t>
            </a:r>
          </a:p>
          <a:p>
            <a:pPr marL="0" indent="0">
              <a:buNone/>
            </a:pPr>
            <a:r>
              <a:rPr lang="en-GB" sz="2800" dirty="0"/>
              <a:t>You can change details under the "Profile" tab such as your name, picture, default meeting ID, password and time zone. </a:t>
            </a:r>
          </a:p>
          <a:p>
            <a:pPr marL="0" indent="0">
              <a:buNone/>
            </a:pPr>
            <a:r>
              <a:rPr lang="en-GB" sz="2800" dirty="0"/>
              <a:t>Next, head to "Settings." Here, you can adjust settings implemented by default, including whether or not video is automatically enabled when you -- or participants -- join a meeting; and whether or not participants can join a scheduled meeting before the host arrives. </a:t>
            </a:r>
          </a:p>
        </p:txBody>
      </p:sp>
      <p:pic>
        <p:nvPicPr>
          <p:cNvPr id="5" name="Picture 4">
            <a:extLst>
              <a:ext uri="{FF2B5EF4-FFF2-40B4-BE49-F238E27FC236}">
                <a16:creationId xmlns:a16="http://schemas.microsoft.com/office/drawing/2014/main" id="{7DAB8FA8-70B8-4033-83E9-C1A70D72921A}"/>
              </a:ext>
            </a:extLst>
          </p:cNvPr>
          <p:cNvPicPr>
            <a:picLocks noChangeAspect="1"/>
          </p:cNvPicPr>
          <p:nvPr/>
        </p:nvPicPr>
        <p:blipFill>
          <a:blip r:embed="rId2"/>
          <a:stretch>
            <a:fillRect/>
          </a:stretch>
        </p:blipFill>
        <p:spPr>
          <a:xfrm>
            <a:off x="299012" y="2373254"/>
            <a:ext cx="4782824" cy="3905251"/>
          </a:xfrm>
          <a:prstGeom prst="rect">
            <a:avLst/>
          </a:prstGeom>
        </p:spPr>
      </p:pic>
    </p:spTree>
    <p:extLst>
      <p:ext uri="{BB962C8B-B14F-4D97-AF65-F5344CB8AC3E}">
        <p14:creationId xmlns:p14="http://schemas.microsoft.com/office/powerpoint/2010/main" val="288330101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252012" y="1960403"/>
            <a:ext cx="6854263" cy="4730951"/>
          </a:xfrm>
        </p:spPr>
        <p:txBody>
          <a:bodyPr>
            <a:normAutofit lnSpcReduction="10000"/>
          </a:bodyPr>
          <a:lstStyle/>
          <a:p>
            <a:pPr marL="0" indent="0">
              <a:buNone/>
            </a:pPr>
            <a:r>
              <a:rPr lang="en-GB" sz="2800" dirty="0"/>
              <a:t>In the interests of security and to prevent scammers from hijacking a meeting, you should make sure you use strong passwords. </a:t>
            </a:r>
          </a:p>
          <a:p>
            <a:pPr marL="0" indent="0">
              <a:buNone/>
            </a:pPr>
            <a:endParaRPr lang="en-GB" sz="2800" dirty="0"/>
          </a:p>
          <a:p>
            <a:pPr marL="0" indent="0">
              <a:buNone/>
            </a:pPr>
            <a:r>
              <a:rPr lang="en-GB" sz="2800" dirty="0"/>
              <a:t>Passwords were not always enabled by default, but after Zoom founder Eric Yuan apologised for "falling short of the community's -- and our own -- privacy and security expectations," a rush of security changes were made, including the enabling, by default, of passwords for scheduled, instant, and personal meetings.</a:t>
            </a:r>
          </a:p>
        </p:txBody>
      </p:sp>
      <p:pic>
        <p:nvPicPr>
          <p:cNvPr id="5" name="Picture 4">
            <a:extLst>
              <a:ext uri="{FF2B5EF4-FFF2-40B4-BE49-F238E27FC236}">
                <a16:creationId xmlns:a16="http://schemas.microsoft.com/office/drawing/2014/main" id="{7DAB8FA8-70B8-4033-83E9-C1A70D72921A}"/>
              </a:ext>
            </a:extLst>
          </p:cNvPr>
          <p:cNvPicPr>
            <a:picLocks noChangeAspect="1"/>
          </p:cNvPicPr>
          <p:nvPr/>
        </p:nvPicPr>
        <p:blipFill>
          <a:blip r:embed="rId2"/>
          <a:stretch>
            <a:fillRect/>
          </a:stretch>
        </p:blipFill>
        <p:spPr>
          <a:xfrm>
            <a:off x="299012" y="2373254"/>
            <a:ext cx="4782824" cy="3905251"/>
          </a:xfrm>
          <a:prstGeom prst="rect">
            <a:avLst/>
          </a:prstGeom>
        </p:spPr>
      </p:pic>
    </p:spTree>
    <p:extLst>
      <p:ext uri="{BB962C8B-B14F-4D97-AF65-F5344CB8AC3E}">
        <p14:creationId xmlns:p14="http://schemas.microsoft.com/office/powerpoint/2010/main" val="212931405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252012" y="1960403"/>
            <a:ext cx="6854263" cy="4730951"/>
          </a:xfrm>
        </p:spPr>
        <p:txBody>
          <a:bodyPr>
            <a:normAutofit/>
          </a:bodyPr>
          <a:lstStyle/>
          <a:p>
            <a:pPr marL="0" indent="0">
              <a:buNone/>
            </a:pPr>
            <a:r>
              <a:rPr lang="en-GB" sz="2800" dirty="0"/>
              <a:t>Next up is audio type. You can pick telephone and computer audio or one or the other to be automatically permitted. However, given the rapid rise of users, Zoom has warned:</a:t>
            </a:r>
          </a:p>
          <a:p>
            <a:pPr marL="0" indent="0">
              <a:buNone/>
            </a:pPr>
            <a:endParaRPr lang="en-GB" sz="2800" dirty="0"/>
          </a:p>
          <a:p>
            <a:pPr marL="0" indent="0" algn="ctr">
              <a:buNone/>
            </a:pPr>
            <a:r>
              <a:rPr lang="en-GB" sz="2800" dirty="0"/>
              <a:t>"Due to increased demand, dial-in by phone audio conferencing capabilities may be temporarily removed from free Basic account[s]. During this time, we strongly recommend using our computer audio capabilities."</a:t>
            </a:r>
          </a:p>
        </p:txBody>
      </p:sp>
      <p:pic>
        <p:nvPicPr>
          <p:cNvPr id="5" name="Picture 4">
            <a:extLst>
              <a:ext uri="{FF2B5EF4-FFF2-40B4-BE49-F238E27FC236}">
                <a16:creationId xmlns:a16="http://schemas.microsoft.com/office/drawing/2014/main" id="{7DAB8FA8-70B8-4033-83E9-C1A70D72921A}"/>
              </a:ext>
            </a:extLst>
          </p:cNvPr>
          <p:cNvPicPr>
            <a:picLocks noChangeAspect="1"/>
          </p:cNvPicPr>
          <p:nvPr/>
        </p:nvPicPr>
        <p:blipFill>
          <a:blip r:embed="rId2"/>
          <a:stretch>
            <a:fillRect/>
          </a:stretch>
        </p:blipFill>
        <p:spPr>
          <a:xfrm>
            <a:off x="299012" y="2373254"/>
            <a:ext cx="4782824" cy="3905251"/>
          </a:xfrm>
          <a:prstGeom prst="rect">
            <a:avLst/>
          </a:prstGeom>
        </p:spPr>
      </p:pic>
    </p:spTree>
    <p:extLst>
      <p:ext uri="{BB962C8B-B14F-4D97-AF65-F5344CB8AC3E}">
        <p14:creationId xmlns:p14="http://schemas.microsoft.com/office/powerpoint/2010/main" val="49383321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252012" y="1960403"/>
            <a:ext cx="6854263" cy="4730951"/>
          </a:xfrm>
        </p:spPr>
        <p:txBody>
          <a:bodyPr>
            <a:normAutofit/>
          </a:bodyPr>
          <a:lstStyle/>
          <a:p>
            <a:pPr marL="0" indent="0">
              <a:buNone/>
            </a:pPr>
            <a:r>
              <a:rPr lang="en-GB" sz="2800" dirty="0"/>
              <a:t>You can also decide whether or not to allow public and private chats when you host a meeting; you can give permission for files to be transferred, and who can share their screen -- just the host, or participants, too. </a:t>
            </a:r>
          </a:p>
          <a:p>
            <a:pPr marL="0" indent="0">
              <a:buNone/>
            </a:pPr>
            <a:endParaRPr lang="en-GB" sz="2800" dirty="0"/>
          </a:p>
          <a:p>
            <a:pPr marL="0" indent="0">
              <a:buNone/>
            </a:pPr>
            <a:r>
              <a:rPr lang="en-GB" sz="2800" dirty="0"/>
              <a:t>There are other, more advanced controls, but these are the main settings you should be aware of for now. </a:t>
            </a:r>
          </a:p>
        </p:txBody>
      </p:sp>
      <p:pic>
        <p:nvPicPr>
          <p:cNvPr id="5" name="Picture 4">
            <a:extLst>
              <a:ext uri="{FF2B5EF4-FFF2-40B4-BE49-F238E27FC236}">
                <a16:creationId xmlns:a16="http://schemas.microsoft.com/office/drawing/2014/main" id="{7DAB8FA8-70B8-4033-83E9-C1A70D72921A}"/>
              </a:ext>
            </a:extLst>
          </p:cNvPr>
          <p:cNvPicPr>
            <a:picLocks noChangeAspect="1"/>
          </p:cNvPicPr>
          <p:nvPr/>
        </p:nvPicPr>
        <p:blipFill>
          <a:blip r:embed="rId2"/>
          <a:stretch>
            <a:fillRect/>
          </a:stretch>
        </p:blipFill>
        <p:spPr>
          <a:xfrm>
            <a:off x="299012" y="2373254"/>
            <a:ext cx="4782824" cy="3905251"/>
          </a:xfrm>
          <a:prstGeom prst="rect">
            <a:avLst/>
          </a:prstGeom>
        </p:spPr>
      </p:pic>
    </p:spTree>
    <p:extLst>
      <p:ext uri="{BB962C8B-B14F-4D97-AF65-F5344CB8AC3E}">
        <p14:creationId xmlns:p14="http://schemas.microsoft.com/office/powerpoint/2010/main" val="372021307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3260" y="1960403"/>
            <a:ext cx="6854263" cy="4730951"/>
          </a:xfrm>
        </p:spPr>
        <p:txBody>
          <a:bodyPr>
            <a:normAutofit lnSpcReduction="10000"/>
          </a:bodyPr>
          <a:lstStyle/>
          <a:p>
            <a:pPr marL="0" indent="0">
              <a:buNone/>
            </a:pPr>
            <a:r>
              <a:rPr lang="en-GB" sz="2800" dirty="0"/>
              <a:t>The Zoom desktop app has a similar layout, with "Settings" accessible from the top-right corner. The options you can access here are related to your PC, such as whether or not you want to use dual monitors or automatically enter a full-screen mode when a meeting starts. </a:t>
            </a:r>
          </a:p>
          <a:p>
            <a:pPr marL="0" indent="0">
              <a:buNone/>
            </a:pPr>
            <a:endParaRPr lang="en-GB" sz="2800" dirty="0"/>
          </a:p>
          <a:p>
            <a:pPr marL="0" indent="0">
              <a:buNone/>
            </a:pPr>
            <a:r>
              <a:rPr lang="en-GB" sz="2800" dirty="0"/>
              <a:t>You can also test your microphone and speaker setup, choose a </a:t>
            </a:r>
            <a:r>
              <a:rPr lang="en-GB" sz="2800" dirty="0" err="1"/>
              <a:t>color</a:t>
            </a:r>
            <a:r>
              <a:rPr lang="en-GB" sz="2800" dirty="0"/>
              <a:t> theme, select a default location for recordings, and tweak accessibility controls, among other functions. </a:t>
            </a:r>
          </a:p>
        </p:txBody>
      </p:sp>
      <p:pic>
        <p:nvPicPr>
          <p:cNvPr id="4" name="Picture 3">
            <a:extLst>
              <a:ext uri="{FF2B5EF4-FFF2-40B4-BE49-F238E27FC236}">
                <a16:creationId xmlns:a16="http://schemas.microsoft.com/office/drawing/2014/main" id="{8C9C85BD-C594-4A26-AB4E-2D45F6BEFC58}"/>
              </a:ext>
            </a:extLst>
          </p:cNvPr>
          <p:cNvPicPr>
            <a:picLocks noChangeAspect="1"/>
          </p:cNvPicPr>
          <p:nvPr/>
        </p:nvPicPr>
        <p:blipFill>
          <a:blip r:embed="rId2"/>
          <a:stretch>
            <a:fillRect/>
          </a:stretch>
        </p:blipFill>
        <p:spPr>
          <a:xfrm>
            <a:off x="6769181" y="2014537"/>
            <a:ext cx="5269201" cy="4559287"/>
          </a:xfrm>
          <a:prstGeom prst="rect">
            <a:avLst/>
          </a:prstGeom>
        </p:spPr>
      </p:pic>
    </p:spTree>
    <p:extLst>
      <p:ext uri="{BB962C8B-B14F-4D97-AF65-F5344CB8AC3E}">
        <p14:creationId xmlns:p14="http://schemas.microsoft.com/office/powerpoint/2010/main" val="9254127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3260" y="1960403"/>
            <a:ext cx="6854263" cy="4730951"/>
          </a:xfrm>
        </p:spPr>
        <p:txBody>
          <a:bodyPr>
            <a:normAutofit/>
          </a:bodyPr>
          <a:lstStyle/>
          <a:p>
            <a:pPr marL="0" indent="0">
              <a:buNone/>
            </a:pPr>
            <a:r>
              <a:rPr lang="en-GB" sz="2800" dirty="0"/>
              <a:t>SCHEDULING AND HOSTING A MEETING </a:t>
            </a:r>
          </a:p>
        </p:txBody>
      </p:sp>
      <p:pic>
        <p:nvPicPr>
          <p:cNvPr id="5" name="Picture 4">
            <a:extLst>
              <a:ext uri="{FF2B5EF4-FFF2-40B4-BE49-F238E27FC236}">
                <a16:creationId xmlns:a16="http://schemas.microsoft.com/office/drawing/2014/main" id="{1846168C-B83F-4924-B2CA-DF63CC62A3B5}"/>
              </a:ext>
            </a:extLst>
          </p:cNvPr>
          <p:cNvPicPr>
            <a:picLocks noChangeAspect="1"/>
          </p:cNvPicPr>
          <p:nvPr/>
        </p:nvPicPr>
        <p:blipFill>
          <a:blip r:embed="rId2"/>
          <a:stretch>
            <a:fillRect/>
          </a:stretch>
        </p:blipFill>
        <p:spPr>
          <a:xfrm>
            <a:off x="381000" y="2447925"/>
            <a:ext cx="11430000" cy="4243429"/>
          </a:xfrm>
          <a:prstGeom prst="rect">
            <a:avLst/>
          </a:prstGeom>
        </p:spPr>
      </p:pic>
    </p:spTree>
    <p:extLst>
      <p:ext uri="{BB962C8B-B14F-4D97-AF65-F5344CB8AC3E}">
        <p14:creationId xmlns:p14="http://schemas.microsoft.com/office/powerpoint/2010/main" val="287636434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3260" y="1960403"/>
            <a:ext cx="11378104" cy="4730951"/>
          </a:xfrm>
        </p:spPr>
        <p:txBody>
          <a:bodyPr>
            <a:normAutofit/>
          </a:bodyPr>
          <a:lstStyle/>
          <a:p>
            <a:pPr marL="0" indent="0">
              <a:buNone/>
            </a:pPr>
            <a:r>
              <a:rPr lang="en-GB" sz="2800" dirty="0"/>
              <a:t>The first screen you will see reveals any scheduled meetings in your diary. Click "schedule a new meeting" and a new screen will appear, in which you can name your meeting, add a description if you want, and choose the date or time.  </a:t>
            </a:r>
          </a:p>
          <a:p>
            <a:pPr marL="0" indent="0">
              <a:buNone/>
            </a:pPr>
            <a:r>
              <a:rPr lang="en-GB" sz="2800" dirty="0"/>
              <a:t>If this is to be a continual meet up with colleagues, there is a handy "recurring meeting" checkbox under the </a:t>
            </a:r>
            <a:r>
              <a:rPr lang="en-GB" sz="2800" dirty="0" err="1"/>
              <a:t>timezone</a:t>
            </a:r>
            <a:r>
              <a:rPr lang="en-GB" sz="2800" dirty="0"/>
              <a:t>  tab. If you select it, you can then choose how often the meeting needs to be repeated -- whether daily, weekly, and monthly. </a:t>
            </a:r>
          </a:p>
        </p:txBody>
      </p:sp>
    </p:spTree>
    <p:extLst>
      <p:ext uri="{BB962C8B-B14F-4D97-AF65-F5344CB8AC3E}">
        <p14:creationId xmlns:p14="http://schemas.microsoft.com/office/powerpoint/2010/main" val="268739517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3260" y="1960403"/>
            <a:ext cx="6854263" cy="4730951"/>
          </a:xfrm>
        </p:spPr>
        <p:txBody>
          <a:bodyPr>
            <a:normAutofit/>
          </a:bodyPr>
          <a:lstStyle/>
          <a:p>
            <a:pPr marL="0" indent="0">
              <a:buNone/>
            </a:pPr>
            <a:r>
              <a:rPr lang="en-GB" sz="2800" dirty="0"/>
              <a:t>SCHEDULING AND HOSTING A MEETING </a:t>
            </a:r>
          </a:p>
        </p:txBody>
      </p:sp>
      <p:pic>
        <p:nvPicPr>
          <p:cNvPr id="4" name="Picture 3">
            <a:extLst>
              <a:ext uri="{FF2B5EF4-FFF2-40B4-BE49-F238E27FC236}">
                <a16:creationId xmlns:a16="http://schemas.microsoft.com/office/drawing/2014/main" id="{E99101BC-584A-4E52-A64D-37CE019C230F}"/>
              </a:ext>
            </a:extLst>
          </p:cNvPr>
          <p:cNvPicPr>
            <a:picLocks noChangeAspect="1"/>
          </p:cNvPicPr>
          <p:nvPr/>
        </p:nvPicPr>
        <p:blipFill>
          <a:blip r:embed="rId2"/>
          <a:stretch>
            <a:fillRect/>
          </a:stretch>
        </p:blipFill>
        <p:spPr>
          <a:xfrm>
            <a:off x="381000" y="2495550"/>
            <a:ext cx="11430000" cy="4195804"/>
          </a:xfrm>
          <a:prstGeom prst="rect">
            <a:avLst/>
          </a:prstGeom>
        </p:spPr>
      </p:pic>
    </p:spTree>
    <p:extLst>
      <p:ext uri="{BB962C8B-B14F-4D97-AF65-F5344CB8AC3E}">
        <p14:creationId xmlns:p14="http://schemas.microsoft.com/office/powerpoint/2010/main" val="273373240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648770" y="1960403"/>
            <a:ext cx="5802593" cy="4730951"/>
          </a:xfrm>
        </p:spPr>
        <p:txBody>
          <a:bodyPr>
            <a:normAutofit fontScale="92500" lnSpcReduction="20000"/>
          </a:bodyPr>
          <a:lstStyle/>
          <a:p>
            <a:pPr marL="0" indent="0">
              <a:buNone/>
            </a:pPr>
            <a:r>
              <a:rPr lang="en-GB" sz="2800" dirty="0"/>
              <a:t>THE MEETING IS SET, BUT HOW DO YOU INVITE OTHERS? </a:t>
            </a:r>
          </a:p>
          <a:p>
            <a:pPr marL="0" indent="0">
              <a:buNone/>
            </a:pPr>
            <a:r>
              <a:rPr lang="en-GB" sz="2800" dirty="0"/>
              <a:t>The short answer is: you must do so manually. There are two ways to do this: through calendar invites, or via your own email account. </a:t>
            </a:r>
          </a:p>
          <a:p>
            <a:pPr marL="0" indent="0">
              <a:buNone/>
            </a:pPr>
            <a:r>
              <a:rPr lang="en-GB" sz="2800" dirty="0"/>
              <a:t>If you wish to invite others through a calendar, links to Google Calendar, Outlook Calendar, and Yahoo Calendar are displayed once your meeting has been saved. </a:t>
            </a:r>
          </a:p>
          <a:p>
            <a:pPr marL="0" indent="0">
              <a:buNone/>
            </a:pPr>
            <a:r>
              <a:rPr lang="en-GB" sz="2800" dirty="0"/>
              <a:t>Alternatively, next to the "join URL" link on this screen, there is an option to "copy this invitation."</a:t>
            </a:r>
          </a:p>
        </p:txBody>
      </p:sp>
      <p:pic>
        <p:nvPicPr>
          <p:cNvPr id="4" name="Picture 3">
            <a:extLst>
              <a:ext uri="{FF2B5EF4-FFF2-40B4-BE49-F238E27FC236}">
                <a16:creationId xmlns:a16="http://schemas.microsoft.com/office/drawing/2014/main" id="{3DC9372C-C267-44A8-94A0-DAF765EC64A1}"/>
              </a:ext>
            </a:extLst>
          </p:cNvPr>
          <p:cNvPicPr>
            <a:picLocks noChangeAspect="1"/>
          </p:cNvPicPr>
          <p:nvPr/>
        </p:nvPicPr>
        <p:blipFill rotWithShape="1">
          <a:blip r:embed="rId2"/>
          <a:srcRect l="23666" t="4509" r="22417" b="5305"/>
          <a:stretch/>
        </p:blipFill>
        <p:spPr>
          <a:xfrm>
            <a:off x="276225" y="1960403"/>
            <a:ext cx="5073345" cy="4730951"/>
          </a:xfrm>
          <a:prstGeom prst="rect">
            <a:avLst/>
          </a:prstGeom>
        </p:spPr>
      </p:pic>
    </p:spTree>
    <p:extLst>
      <p:ext uri="{BB962C8B-B14F-4D97-AF65-F5344CB8AC3E}">
        <p14:creationId xmlns:p14="http://schemas.microsoft.com/office/powerpoint/2010/main" val="48142458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3260" y="1960403"/>
            <a:ext cx="4565415" cy="4730951"/>
          </a:xfrm>
        </p:spPr>
        <p:txBody>
          <a:bodyPr>
            <a:normAutofit/>
          </a:bodyPr>
          <a:lstStyle/>
          <a:p>
            <a:pPr marL="0" indent="0">
              <a:buNone/>
            </a:pPr>
            <a:r>
              <a:rPr lang="en-GB" sz="2800" dirty="0"/>
              <a:t>If you want to try out features before bringing other people in, create a test meeting at this stage and select "Start this meeting." </a:t>
            </a:r>
          </a:p>
          <a:p>
            <a:pPr marL="0" indent="0">
              <a:buNone/>
            </a:pPr>
            <a:r>
              <a:rPr lang="en-GB" sz="2800" dirty="0"/>
              <a:t>Alternatively, you can do exactly the same within the first page of the Zoom desktop app:</a:t>
            </a:r>
          </a:p>
        </p:txBody>
      </p:sp>
      <p:pic>
        <p:nvPicPr>
          <p:cNvPr id="4" name="Picture 3">
            <a:extLst>
              <a:ext uri="{FF2B5EF4-FFF2-40B4-BE49-F238E27FC236}">
                <a16:creationId xmlns:a16="http://schemas.microsoft.com/office/drawing/2014/main" id="{44E37BD1-72F8-4D93-BAA2-1620CAAF0D3F}"/>
              </a:ext>
            </a:extLst>
          </p:cNvPr>
          <p:cNvPicPr>
            <a:picLocks noChangeAspect="1"/>
          </p:cNvPicPr>
          <p:nvPr/>
        </p:nvPicPr>
        <p:blipFill>
          <a:blip r:embed="rId2"/>
          <a:stretch>
            <a:fillRect/>
          </a:stretch>
        </p:blipFill>
        <p:spPr>
          <a:xfrm>
            <a:off x="4998875" y="2154224"/>
            <a:ext cx="6764694" cy="4419600"/>
          </a:xfrm>
          <a:prstGeom prst="rect">
            <a:avLst/>
          </a:prstGeom>
        </p:spPr>
      </p:pic>
    </p:spTree>
    <p:extLst>
      <p:ext uri="{BB962C8B-B14F-4D97-AF65-F5344CB8AC3E}">
        <p14:creationId xmlns:p14="http://schemas.microsoft.com/office/powerpoint/2010/main" val="118898920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639990" y="1934765"/>
            <a:ext cx="6552010" cy="4730951"/>
          </a:xfrm>
        </p:spPr>
        <p:txBody>
          <a:bodyPr>
            <a:normAutofit fontScale="77500" lnSpcReduction="20000"/>
          </a:bodyPr>
          <a:lstStyle/>
          <a:p>
            <a:pPr marL="0" indent="0">
              <a:buNone/>
            </a:pPr>
            <a:r>
              <a:rPr lang="en-GB" sz="2800" dirty="0"/>
              <a:t>The first prompt, in either case, will ask you to join with computer audio if you are on PC, and will also give you the option to test your speaker and microphone. At the top right of the meeting window, you can choose to go full screen. </a:t>
            </a:r>
          </a:p>
          <a:p>
            <a:pPr marL="0" indent="0">
              <a:buNone/>
            </a:pPr>
            <a:r>
              <a:rPr lang="en-GB" sz="2800" dirty="0"/>
              <a:t>We are now going to go over the basic settings you need to know about in meetings for management purposes.</a:t>
            </a:r>
          </a:p>
          <a:p>
            <a:pPr marL="0" indent="0">
              <a:buNone/>
            </a:pPr>
            <a:r>
              <a:rPr lang="en-GB" sz="2800" dirty="0"/>
              <a:t>Two fundamental options can be found in the bottom-left part of the black menu tab: the option to mute/unmute your microphone and either start/stop your camera. </a:t>
            </a:r>
          </a:p>
          <a:p>
            <a:pPr marL="0" indent="0">
              <a:buNone/>
            </a:pPr>
            <a:r>
              <a:rPr lang="en-GB" sz="2800" dirty="0"/>
              <a:t>If you are using an external microphone, speaker, or camera, open up the arrow tabs next to these options to choose which equipment you want to use (external or inbuilt). </a:t>
            </a:r>
          </a:p>
        </p:txBody>
      </p:sp>
      <p:pic>
        <p:nvPicPr>
          <p:cNvPr id="5" name="Picture 4">
            <a:extLst>
              <a:ext uri="{FF2B5EF4-FFF2-40B4-BE49-F238E27FC236}">
                <a16:creationId xmlns:a16="http://schemas.microsoft.com/office/drawing/2014/main" id="{23DEED4A-1C7F-4AD8-9E04-2338565CFC13}"/>
              </a:ext>
            </a:extLst>
          </p:cNvPr>
          <p:cNvPicPr>
            <a:picLocks noChangeAspect="1"/>
          </p:cNvPicPr>
          <p:nvPr/>
        </p:nvPicPr>
        <p:blipFill>
          <a:blip r:embed="rId2"/>
          <a:stretch>
            <a:fillRect/>
          </a:stretch>
        </p:blipFill>
        <p:spPr>
          <a:xfrm>
            <a:off x="173195" y="2089847"/>
            <a:ext cx="5366000" cy="4110928"/>
          </a:xfrm>
          <a:prstGeom prst="rect">
            <a:avLst/>
          </a:prstGeom>
        </p:spPr>
      </p:pic>
    </p:spTree>
    <p:extLst>
      <p:ext uri="{BB962C8B-B14F-4D97-AF65-F5344CB8AC3E}">
        <p14:creationId xmlns:p14="http://schemas.microsoft.com/office/powerpoint/2010/main" val="166870846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66675" y="1934765"/>
            <a:ext cx="12125325" cy="4730951"/>
          </a:xfrm>
        </p:spPr>
        <p:txBody>
          <a:bodyPr>
            <a:normAutofit/>
          </a:bodyPr>
          <a:lstStyle/>
          <a:p>
            <a:pPr marL="0" indent="0" algn="ctr">
              <a:buNone/>
            </a:pPr>
            <a:r>
              <a:rPr lang="en-GB" sz="2400" dirty="0"/>
              <a:t>Moving on, the "Manage Participants" tab is particularly important. Under this tab, you can find "invite," which is useful if you've forgotten to bring someone into a session. </a:t>
            </a:r>
          </a:p>
          <a:p>
            <a:pPr marL="0" indent="0" algn="ctr">
              <a:buNone/>
            </a:pPr>
            <a:endParaRPr lang="en-GB" sz="2400" dirty="0"/>
          </a:p>
        </p:txBody>
      </p:sp>
      <p:pic>
        <p:nvPicPr>
          <p:cNvPr id="4" name="Picture 3">
            <a:extLst>
              <a:ext uri="{FF2B5EF4-FFF2-40B4-BE49-F238E27FC236}">
                <a16:creationId xmlns:a16="http://schemas.microsoft.com/office/drawing/2014/main" id="{539A14B1-EDDC-4297-AC38-CACCB72EBE37}"/>
              </a:ext>
            </a:extLst>
          </p:cNvPr>
          <p:cNvPicPr>
            <a:picLocks noChangeAspect="1"/>
          </p:cNvPicPr>
          <p:nvPr/>
        </p:nvPicPr>
        <p:blipFill>
          <a:blip r:embed="rId2"/>
          <a:stretch>
            <a:fillRect/>
          </a:stretch>
        </p:blipFill>
        <p:spPr>
          <a:xfrm>
            <a:off x="733425" y="2663713"/>
            <a:ext cx="10841669" cy="4108561"/>
          </a:xfrm>
          <a:prstGeom prst="rect">
            <a:avLst/>
          </a:prstGeom>
        </p:spPr>
      </p:pic>
    </p:spTree>
    <p:extLst>
      <p:ext uri="{BB962C8B-B14F-4D97-AF65-F5344CB8AC3E}">
        <p14:creationId xmlns:p14="http://schemas.microsoft.com/office/powerpoint/2010/main" val="185994213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639990" y="1934765"/>
            <a:ext cx="6552010" cy="4730951"/>
          </a:xfrm>
        </p:spPr>
        <p:txBody>
          <a:bodyPr>
            <a:normAutofit lnSpcReduction="10000"/>
          </a:bodyPr>
          <a:lstStyle/>
          <a:p>
            <a:pPr marL="0" indent="0">
              <a:buNone/>
            </a:pPr>
            <a:r>
              <a:rPr lang="en-GB" sz="2800" dirty="0"/>
              <a:t>Clicking this option will bring up a box with everyone connected to the meeting. If you hover over a name, you can mute/unmute them, and at the bottom, there are options for doing the same for every participant. In the interests of privacy, however, hosts and other participants cannot control individual camera feeds. </a:t>
            </a:r>
          </a:p>
          <a:p>
            <a:pPr marL="0" indent="0">
              <a:buNone/>
            </a:pPr>
            <a:endParaRPr lang="en-GB" sz="2800" dirty="0"/>
          </a:p>
          <a:p>
            <a:pPr marL="0" indent="0">
              <a:buNone/>
            </a:pPr>
            <a:r>
              <a:rPr lang="en-GB" sz="2800" dirty="0"/>
              <a:t>A handy feature to note here under "More" is "lock," which stops anyone else from joining an active session. </a:t>
            </a:r>
          </a:p>
        </p:txBody>
      </p:sp>
      <p:pic>
        <p:nvPicPr>
          <p:cNvPr id="5" name="Picture 4">
            <a:extLst>
              <a:ext uri="{FF2B5EF4-FFF2-40B4-BE49-F238E27FC236}">
                <a16:creationId xmlns:a16="http://schemas.microsoft.com/office/drawing/2014/main" id="{23DEED4A-1C7F-4AD8-9E04-2338565CFC13}"/>
              </a:ext>
            </a:extLst>
          </p:cNvPr>
          <p:cNvPicPr>
            <a:picLocks noChangeAspect="1"/>
          </p:cNvPicPr>
          <p:nvPr/>
        </p:nvPicPr>
        <p:blipFill>
          <a:blip r:embed="rId2"/>
          <a:stretch>
            <a:fillRect/>
          </a:stretch>
        </p:blipFill>
        <p:spPr>
          <a:xfrm>
            <a:off x="173195" y="2089847"/>
            <a:ext cx="5366000" cy="4110928"/>
          </a:xfrm>
          <a:prstGeom prst="rect">
            <a:avLst/>
          </a:prstGeom>
        </p:spPr>
      </p:pic>
    </p:spTree>
    <p:extLst>
      <p:ext uri="{BB962C8B-B14F-4D97-AF65-F5344CB8AC3E}">
        <p14:creationId xmlns:p14="http://schemas.microsoft.com/office/powerpoint/2010/main" val="382297633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173195" y="1960403"/>
            <a:ext cx="5791769" cy="4730951"/>
          </a:xfrm>
        </p:spPr>
        <p:txBody>
          <a:bodyPr>
            <a:normAutofit fontScale="85000" lnSpcReduction="20000"/>
          </a:bodyPr>
          <a:lstStyle/>
          <a:p>
            <a:pPr marL="0" indent="0">
              <a:buNone/>
            </a:pPr>
            <a:r>
              <a:rPr lang="en-GB" sz="2800" dirty="0"/>
              <a:t>The "Share Screen" tab has a number of interesting features. When selected, under "Basic," you can choose to share your PC screen with others, including your full desktop, browser, or open applications. There is also a whiteboard option that can be annotated -- we will talk about this more shortly -- and it is possible to share iPhone screens if you are on the move, too. </a:t>
            </a:r>
          </a:p>
          <a:p>
            <a:pPr marL="0" indent="0">
              <a:buNone/>
            </a:pPr>
            <a:r>
              <a:rPr lang="en-GB" sz="2800" dirty="0"/>
              <a:t>Under "Advanced," you can share a screen portion, music or sound only, or content from a second, connected camera. </a:t>
            </a:r>
          </a:p>
          <a:p>
            <a:pPr marL="0" indent="0">
              <a:buNone/>
            </a:pPr>
            <a:r>
              <a:rPr lang="en-GB" sz="2800" dirty="0"/>
              <a:t>There is also a file-sharing tab under "share screen" (shown under "Files"), which includes application links to Dropbox, Microsoft OneDrive, Google Drive, and Box.</a:t>
            </a:r>
          </a:p>
        </p:txBody>
      </p:sp>
      <p:pic>
        <p:nvPicPr>
          <p:cNvPr id="4" name="Picture 3">
            <a:extLst>
              <a:ext uri="{FF2B5EF4-FFF2-40B4-BE49-F238E27FC236}">
                <a16:creationId xmlns:a16="http://schemas.microsoft.com/office/drawing/2014/main" id="{80880098-8128-42E7-84B7-DC8156973E1E}"/>
              </a:ext>
            </a:extLst>
          </p:cNvPr>
          <p:cNvPicPr>
            <a:picLocks noChangeAspect="1"/>
          </p:cNvPicPr>
          <p:nvPr/>
        </p:nvPicPr>
        <p:blipFill>
          <a:blip r:embed="rId2"/>
          <a:stretch>
            <a:fillRect/>
          </a:stretch>
        </p:blipFill>
        <p:spPr>
          <a:xfrm>
            <a:off x="5964964" y="1960402"/>
            <a:ext cx="6053841" cy="4613421"/>
          </a:xfrm>
          <a:prstGeom prst="rect">
            <a:avLst/>
          </a:prstGeom>
        </p:spPr>
      </p:pic>
    </p:spTree>
    <p:extLst>
      <p:ext uri="{BB962C8B-B14F-4D97-AF65-F5344CB8AC3E}">
        <p14:creationId xmlns:p14="http://schemas.microsoft.com/office/powerpoint/2010/main" val="87522304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6227036" y="1960402"/>
            <a:ext cx="5791769" cy="4730951"/>
          </a:xfrm>
        </p:spPr>
        <p:txBody>
          <a:bodyPr>
            <a:normAutofit lnSpcReduction="10000"/>
          </a:bodyPr>
          <a:lstStyle/>
          <a:p>
            <a:pPr marL="0" indent="0">
              <a:buNone/>
            </a:pPr>
            <a:r>
              <a:rPr lang="en-GB" sz="2800" dirty="0"/>
              <a:t>As a host, you can also use the arrow next to the "Share Screen" tab to control whether participants are limited to one screen share at a time, or alternatively, you can give permission for multiple screens to be shared at once. </a:t>
            </a:r>
          </a:p>
          <a:p>
            <a:pPr marL="0" indent="0">
              <a:buNone/>
            </a:pPr>
            <a:r>
              <a:rPr lang="en-GB" sz="2800" dirty="0"/>
              <a:t>Now, let's talk about messaging. The "Chat" tab on the main bar is designed for users to type out questions and messages, as well as share files either hosted by cloud storage providers or stored directly on your PC.</a:t>
            </a:r>
          </a:p>
        </p:txBody>
      </p:sp>
      <p:pic>
        <p:nvPicPr>
          <p:cNvPr id="5" name="Picture 4">
            <a:extLst>
              <a:ext uri="{FF2B5EF4-FFF2-40B4-BE49-F238E27FC236}">
                <a16:creationId xmlns:a16="http://schemas.microsoft.com/office/drawing/2014/main" id="{EC0BAC2A-CADB-45DF-B7BA-CC25927C2FFF}"/>
              </a:ext>
            </a:extLst>
          </p:cNvPr>
          <p:cNvPicPr>
            <a:picLocks noChangeAspect="1"/>
          </p:cNvPicPr>
          <p:nvPr/>
        </p:nvPicPr>
        <p:blipFill>
          <a:blip r:embed="rId2"/>
          <a:stretch>
            <a:fillRect/>
          </a:stretch>
        </p:blipFill>
        <p:spPr>
          <a:xfrm>
            <a:off x="153476" y="1960403"/>
            <a:ext cx="6073560" cy="4613422"/>
          </a:xfrm>
          <a:prstGeom prst="rect">
            <a:avLst/>
          </a:prstGeom>
        </p:spPr>
      </p:pic>
    </p:spTree>
    <p:extLst>
      <p:ext uri="{BB962C8B-B14F-4D97-AF65-F5344CB8AC3E}">
        <p14:creationId xmlns:p14="http://schemas.microsoft.com/office/powerpoint/2010/main" val="334115448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6912" y="1960402"/>
            <a:ext cx="11941893" cy="4730951"/>
          </a:xfrm>
        </p:spPr>
        <p:txBody>
          <a:bodyPr>
            <a:normAutofit lnSpcReduction="10000"/>
          </a:bodyPr>
          <a:lstStyle/>
          <a:p>
            <a:pPr marL="0" indent="0" algn="ctr">
              <a:buNone/>
            </a:pPr>
            <a:r>
              <a:rPr lang="en-GB" sz="2800" dirty="0"/>
              <a:t>As a host, you can also select the "..." button to save a chat session and control who participants can talk to -- no one, the host alone, everyone publicly, or everyone publicly and privately. </a:t>
            </a:r>
          </a:p>
          <a:p>
            <a:pPr marL="0" indent="0" algn="ctr">
              <a:buNone/>
            </a:pPr>
            <a:r>
              <a:rPr lang="en-GB" sz="2800" dirty="0"/>
              <a:t>The final tab of note is the "Record" option, which you may want to use if you are discussing work matters and want to save the session in order to email a copy of it to others later. By default, no one except the host can record a session unless the host gives permission to do so. </a:t>
            </a:r>
          </a:p>
          <a:p>
            <a:pPr marL="0" indent="0" algn="ctr">
              <a:buNone/>
            </a:pPr>
            <a:r>
              <a:rPr lang="en-GB" sz="2800" dirty="0"/>
              <a:t>Finally, the "End Meeting" tab finishes the session. If the host needs to leave but the meeting should carry on, they can assign the host status to another participant -- but enabling co-hosts has to be selected first in the "Meetings" tab and can only be selected by subscription holders. Alternatively, you can leave the meeting or end the meeting for all. </a:t>
            </a:r>
          </a:p>
        </p:txBody>
      </p:sp>
    </p:spTree>
    <p:extLst>
      <p:ext uri="{BB962C8B-B14F-4D97-AF65-F5344CB8AC3E}">
        <p14:creationId xmlns:p14="http://schemas.microsoft.com/office/powerpoint/2010/main" val="234800823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6912" y="1960402"/>
            <a:ext cx="11941893" cy="4730951"/>
          </a:xfrm>
        </p:spPr>
        <p:txBody>
          <a:bodyPr>
            <a:normAutofit/>
          </a:bodyPr>
          <a:lstStyle/>
          <a:p>
            <a:pPr marL="0" indent="0" algn="ctr">
              <a:buNone/>
            </a:pPr>
            <a:r>
              <a:rPr lang="en-GB" sz="2800" dirty="0"/>
              <a:t>THE SECURITY TAB</a:t>
            </a:r>
          </a:p>
          <a:p>
            <a:pPr marL="0" indent="0" algn="ctr">
              <a:buNone/>
            </a:pPr>
            <a:r>
              <a:rPr lang="en-GB" sz="2800" dirty="0"/>
              <a:t>The company added a "Security" icon for meeting hosts to more easily access settings including lock, waiting room, and remove participants. </a:t>
            </a:r>
          </a:p>
          <a:p>
            <a:pPr marL="0" indent="0" algn="ctr">
              <a:buNone/>
            </a:pPr>
            <a:r>
              <a:rPr lang="en-GB" sz="2800" dirty="0"/>
              <a:t>Under this tab, scattershot security settings are now clustered together. This includes the "lock meeting" function, whether or not to enable the "waiting room," and participant control -- allowing or disabling screen sharing, chat functions, renaming, and annotating. In addition, you can quickly remove gate crashers or disruptive participants</a:t>
            </a:r>
          </a:p>
        </p:txBody>
      </p:sp>
    </p:spTree>
    <p:extLst>
      <p:ext uri="{BB962C8B-B14F-4D97-AF65-F5344CB8AC3E}">
        <p14:creationId xmlns:p14="http://schemas.microsoft.com/office/powerpoint/2010/main" val="298465354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252012" y="1960403"/>
            <a:ext cx="6854263" cy="4730951"/>
          </a:xfrm>
        </p:spPr>
        <p:txBody>
          <a:bodyPr>
            <a:normAutofit/>
          </a:bodyPr>
          <a:lstStyle/>
          <a:p>
            <a:pPr marL="0" indent="0" algn="ctr">
              <a:buNone/>
            </a:pPr>
            <a:r>
              <a:rPr lang="en-GB" sz="2800" dirty="0"/>
              <a:t>ADVANCED TIPS AND TRICKS</a:t>
            </a:r>
          </a:p>
          <a:p>
            <a:pPr marL="0" indent="0" algn="ctr">
              <a:buNone/>
            </a:pPr>
            <a:r>
              <a:rPr lang="en-GB" sz="2800" dirty="0"/>
              <a:t>Now that the basics have been covered, there is a range of settings and features that more experienced users might want to use. </a:t>
            </a:r>
          </a:p>
          <a:p>
            <a:pPr marL="0" indent="0" algn="ctr">
              <a:buNone/>
            </a:pPr>
            <a:endParaRPr lang="en-GB" sz="2800" dirty="0"/>
          </a:p>
          <a:p>
            <a:pPr marL="0" indent="0" algn="ctr">
              <a:buNone/>
            </a:pPr>
            <a:r>
              <a:rPr lang="en-GB" sz="2800" dirty="0"/>
              <a:t>Let's head back over to the web portal to run through a few options. If you are using the desktop application, you can quickly access this area by going to "Settings" -- &gt; "View More Settings."</a:t>
            </a:r>
          </a:p>
        </p:txBody>
      </p:sp>
      <p:pic>
        <p:nvPicPr>
          <p:cNvPr id="5" name="Picture 4">
            <a:extLst>
              <a:ext uri="{FF2B5EF4-FFF2-40B4-BE49-F238E27FC236}">
                <a16:creationId xmlns:a16="http://schemas.microsoft.com/office/drawing/2014/main" id="{7DAB8FA8-70B8-4033-83E9-C1A70D72921A}"/>
              </a:ext>
            </a:extLst>
          </p:cNvPr>
          <p:cNvPicPr>
            <a:picLocks noChangeAspect="1"/>
          </p:cNvPicPr>
          <p:nvPr/>
        </p:nvPicPr>
        <p:blipFill>
          <a:blip r:embed="rId2"/>
          <a:stretch>
            <a:fillRect/>
          </a:stretch>
        </p:blipFill>
        <p:spPr>
          <a:xfrm>
            <a:off x="299012" y="2373254"/>
            <a:ext cx="4782824" cy="3905251"/>
          </a:xfrm>
          <a:prstGeom prst="rect">
            <a:avLst/>
          </a:prstGeom>
        </p:spPr>
      </p:pic>
    </p:spTree>
    <p:extLst>
      <p:ext uri="{BB962C8B-B14F-4D97-AF65-F5344CB8AC3E}">
        <p14:creationId xmlns:p14="http://schemas.microsoft.com/office/powerpoint/2010/main" val="98311136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252012" y="1960403"/>
            <a:ext cx="6854263" cy="4730951"/>
          </a:xfrm>
        </p:spPr>
        <p:txBody>
          <a:bodyPr>
            <a:normAutofit fontScale="62500" lnSpcReduction="20000"/>
          </a:bodyPr>
          <a:lstStyle/>
          <a:p>
            <a:pPr marL="0" indent="0" algn="ctr">
              <a:buNone/>
            </a:pPr>
            <a:r>
              <a:rPr lang="en-GB" sz="2800" dirty="0"/>
              <a:t>Under "Settings," select "In Meeting: Advanced," to find features including:</a:t>
            </a:r>
          </a:p>
          <a:p>
            <a:pPr marL="0" indent="0" algn="ctr">
              <a:buNone/>
            </a:pPr>
            <a:r>
              <a:rPr lang="en-GB" sz="2800" dirty="0"/>
              <a:t>Breakout room: split meeting participants into separate, smaller rooms. This can also be done before a meeting begins to prevent logistical problems</a:t>
            </a:r>
          </a:p>
          <a:p>
            <a:pPr marL="0" indent="0" algn="ctr">
              <a:buNone/>
            </a:pPr>
            <a:r>
              <a:rPr lang="en-GB" sz="2800" dirty="0"/>
              <a:t>Remote support: allows a host to provide 1:1 support to a participant</a:t>
            </a:r>
          </a:p>
          <a:p>
            <a:pPr marL="0" indent="0" algn="ctr">
              <a:buNone/>
            </a:pPr>
            <a:r>
              <a:rPr lang="en-GB" sz="2800" dirty="0"/>
              <a:t>Camera control: you can allow a participant to take remote control of your camera</a:t>
            </a:r>
          </a:p>
          <a:p>
            <a:pPr marL="0" indent="0" algn="ctr">
              <a:buNone/>
            </a:pPr>
            <a:r>
              <a:rPr lang="en-GB" sz="2800" dirty="0"/>
              <a:t>Show a "Join from your browser" link: a workaround for users that can't download Zoom software</a:t>
            </a:r>
          </a:p>
          <a:p>
            <a:pPr marL="0" indent="0" algn="ctr">
              <a:buNone/>
            </a:pPr>
            <a:r>
              <a:rPr lang="en-GB" sz="2800" dirty="0"/>
              <a:t>Invitation languages: You can choose from a variety of languages for meeting invitations, including English, Spanish, French, and Russian. </a:t>
            </a:r>
          </a:p>
          <a:p>
            <a:pPr marL="0" indent="0" algn="ctr">
              <a:buNone/>
            </a:pPr>
            <a:r>
              <a:rPr lang="en-GB" sz="2800" dirty="0"/>
              <a:t>Virtual backgrounds: enabling/disabling </a:t>
            </a:r>
          </a:p>
          <a:p>
            <a:pPr marL="0" indent="0" algn="ctr">
              <a:buNone/>
            </a:pPr>
            <a:r>
              <a:rPr lang="en-GB" sz="2800" dirty="0"/>
              <a:t>Waiting room: a feature to keep participants in a 'waiting area' until the host is ready for them -- particularly handy for remote interviews or office hours. This feature is now on as default for education, Basic, and single-license Pro accounts.</a:t>
            </a:r>
          </a:p>
        </p:txBody>
      </p:sp>
      <p:pic>
        <p:nvPicPr>
          <p:cNvPr id="5" name="Picture 4">
            <a:extLst>
              <a:ext uri="{FF2B5EF4-FFF2-40B4-BE49-F238E27FC236}">
                <a16:creationId xmlns:a16="http://schemas.microsoft.com/office/drawing/2014/main" id="{7DAB8FA8-70B8-4033-83E9-C1A70D72921A}"/>
              </a:ext>
            </a:extLst>
          </p:cNvPr>
          <p:cNvPicPr>
            <a:picLocks noChangeAspect="1"/>
          </p:cNvPicPr>
          <p:nvPr/>
        </p:nvPicPr>
        <p:blipFill>
          <a:blip r:embed="rId2"/>
          <a:stretch>
            <a:fillRect/>
          </a:stretch>
        </p:blipFill>
        <p:spPr>
          <a:xfrm>
            <a:off x="299012" y="2373254"/>
            <a:ext cx="4782824" cy="3905251"/>
          </a:xfrm>
          <a:prstGeom prst="rect">
            <a:avLst/>
          </a:prstGeom>
        </p:spPr>
      </p:pic>
    </p:spTree>
    <p:extLst>
      <p:ext uri="{BB962C8B-B14F-4D97-AF65-F5344CB8AC3E}">
        <p14:creationId xmlns:p14="http://schemas.microsoft.com/office/powerpoint/2010/main" val="120006878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6735096" cy="4206240"/>
          </a:xfrm>
        </p:spPr>
        <p:txBody>
          <a:bodyPr>
            <a:normAutofit fontScale="92500"/>
          </a:bodyPr>
          <a:lstStyle/>
          <a:p>
            <a:pPr marL="0" indent="0">
              <a:buNone/>
            </a:pPr>
            <a:r>
              <a:rPr lang="en-GB" sz="2800" dirty="0"/>
              <a:t>WEBINARS</a:t>
            </a:r>
          </a:p>
          <a:p>
            <a:pPr marL="0" indent="0">
              <a:buNone/>
            </a:pPr>
            <a:r>
              <a:rPr lang="en-GB" sz="2800" dirty="0"/>
              <a:t>If you have a Pro, Business, or Enterprise plan, you can take advantage of the webinars option. Webinars can be set up that broadcast to up to 10,000 view-only attendees at a time. </a:t>
            </a:r>
          </a:p>
          <a:p>
            <a:pPr marL="0" indent="0">
              <a:buNone/>
            </a:pPr>
            <a:r>
              <a:rPr lang="en-GB" sz="2800" dirty="0"/>
              <a:t>Screens, video, and audio can be shared; chat sessions between attendees and </a:t>
            </a:r>
            <a:r>
              <a:rPr lang="en-GB" sz="2800" dirty="0" err="1"/>
              <a:t>panelists</a:t>
            </a:r>
            <a:r>
              <a:rPr lang="en-GB" sz="2800" dirty="0"/>
              <a:t> can be hosted, and webinars can be run on either a pre-registration or open basis. </a:t>
            </a:r>
          </a:p>
        </p:txBody>
      </p:sp>
      <p:pic>
        <p:nvPicPr>
          <p:cNvPr id="4" name="Picture 3">
            <a:extLst>
              <a:ext uri="{FF2B5EF4-FFF2-40B4-BE49-F238E27FC236}">
                <a16:creationId xmlns:a16="http://schemas.microsoft.com/office/drawing/2014/main" id="{3F9CF93D-245E-4610-A6EF-83D0EA839185}"/>
              </a:ext>
            </a:extLst>
          </p:cNvPr>
          <p:cNvPicPr>
            <a:picLocks noChangeAspect="1"/>
          </p:cNvPicPr>
          <p:nvPr/>
        </p:nvPicPr>
        <p:blipFill>
          <a:blip r:embed="rId2"/>
          <a:stretch>
            <a:fillRect/>
          </a:stretch>
        </p:blipFill>
        <p:spPr>
          <a:xfrm>
            <a:off x="7800975" y="2484120"/>
            <a:ext cx="3733800" cy="3733800"/>
          </a:xfrm>
          <a:prstGeom prst="rect">
            <a:avLst/>
          </a:prstGeom>
        </p:spPr>
      </p:pic>
    </p:spTree>
    <p:extLst>
      <p:ext uri="{BB962C8B-B14F-4D97-AF65-F5344CB8AC3E}">
        <p14:creationId xmlns:p14="http://schemas.microsoft.com/office/powerpoint/2010/main" val="373020145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27289" y="2028772"/>
            <a:ext cx="6152973" cy="4829228"/>
          </a:xfrm>
        </p:spPr>
        <p:txBody>
          <a:bodyPr>
            <a:normAutofit fontScale="92500" lnSpcReduction="10000"/>
          </a:bodyPr>
          <a:lstStyle/>
          <a:p>
            <a:pPr marL="0" indent="0">
              <a:buNone/>
            </a:pPr>
            <a:r>
              <a:rPr lang="en-GB" sz="2000" dirty="0"/>
              <a:t>VIRTUAL BACKGROUNDS</a:t>
            </a:r>
          </a:p>
          <a:p>
            <a:pPr marL="0" indent="0">
              <a:buNone/>
            </a:pPr>
            <a:r>
              <a:rPr lang="en-GB" sz="2000" dirty="0"/>
              <a:t>Virtual backgrounds can be used to hide the chaos and clutter of your home. There are specific hardware requirements, which can be accessed here. Most modern PC setups should be able to manage -- but the virtual background works best with a green screen and uniform lighting. </a:t>
            </a:r>
          </a:p>
          <a:p>
            <a:pPr marL="0" indent="0">
              <a:buNone/>
            </a:pPr>
            <a:r>
              <a:rPr lang="en-GB" sz="2000" dirty="0"/>
              <a:t>To set up a virtual background, go to the desktop app, "Settings," and choose "Virtual Background." You will be prompted to download a virtual background package -- just once -- and then you can try out different screens or add your own image/video instead. You may see a warning that says your hardware isn't good enough -- but give it a go, anyway.  </a:t>
            </a:r>
          </a:p>
          <a:p>
            <a:pPr marL="0" indent="0">
              <a:buNone/>
            </a:pPr>
            <a:r>
              <a:rPr lang="en-GB" sz="2000" dirty="0"/>
              <a:t>Once you've enabled and selected a virtual background, while in a meeting, you can toggle them off/on next to the "Stop Video" tab.</a:t>
            </a:r>
          </a:p>
        </p:txBody>
      </p:sp>
      <p:pic>
        <p:nvPicPr>
          <p:cNvPr id="5" name="Picture 4">
            <a:extLst>
              <a:ext uri="{FF2B5EF4-FFF2-40B4-BE49-F238E27FC236}">
                <a16:creationId xmlns:a16="http://schemas.microsoft.com/office/drawing/2014/main" id="{381086D5-5ED4-4751-B7D5-3344523901B6}"/>
              </a:ext>
            </a:extLst>
          </p:cNvPr>
          <p:cNvPicPr>
            <a:picLocks noChangeAspect="1"/>
          </p:cNvPicPr>
          <p:nvPr/>
        </p:nvPicPr>
        <p:blipFill>
          <a:blip r:embed="rId2"/>
          <a:stretch>
            <a:fillRect/>
          </a:stretch>
        </p:blipFill>
        <p:spPr>
          <a:xfrm>
            <a:off x="6580262" y="2133599"/>
            <a:ext cx="5399539" cy="4440225"/>
          </a:xfrm>
          <a:prstGeom prst="rect">
            <a:avLst/>
          </a:prstGeom>
        </p:spPr>
      </p:pic>
    </p:spTree>
    <p:extLst>
      <p:ext uri="{BB962C8B-B14F-4D97-AF65-F5344CB8AC3E}">
        <p14:creationId xmlns:p14="http://schemas.microsoft.com/office/powerpoint/2010/main" val="402975385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27289" y="2028772"/>
            <a:ext cx="4392539" cy="4829228"/>
          </a:xfrm>
        </p:spPr>
        <p:txBody>
          <a:bodyPr>
            <a:normAutofit lnSpcReduction="10000"/>
          </a:bodyPr>
          <a:lstStyle/>
          <a:p>
            <a:pPr marL="0" indent="0">
              <a:buNone/>
            </a:pPr>
            <a:r>
              <a:rPr lang="en-GB" sz="2400" dirty="0"/>
              <a:t>WHITEBOARDS</a:t>
            </a:r>
          </a:p>
          <a:p>
            <a:pPr marL="0" indent="0">
              <a:buNone/>
            </a:pPr>
            <a:r>
              <a:rPr lang="en-GB" sz="2400" dirty="0"/>
              <a:t>Earlier, we mentioned the "whiteboard" option under the "Share Screen" tab. </a:t>
            </a:r>
          </a:p>
          <a:p>
            <a:pPr marL="0" indent="0">
              <a:buNone/>
            </a:pPr>
            <a:r>
              <a:rPr lang="en-GB" sz="2400" dirty="0"/>
              <a:t>This is a useful option if you are canvassing ideas or soliciting feedback and it comes with different annotation options, including text boxes, arrows, and more. </a:t>
            </a:r>
          </a:p>
          <a:p>
            <a:pPr marL="0" indent="0">
              <a:buNone/>
            </a:pPr>
            <a:r>
              <a:rPr lang="en-GB" sz="2400" dirty="0"/>
              <a:t>The "spotlight" is a form of highlighter which can be used to bring user attention to a particular area or point.</a:t>
            </a:r>
          </a:p>
        </p:txBody>
      </p:sp>
      <p:pic>
        <p:nvPicPr>
          <p:cNvPr id="4" name="Picture 3">
            <a:extLst>
              <a:ext uri="{FF2B5EF4-FFF2-40B4-BE49-F238E27FC236}">
                <a16:creationId xmlns:a16="http://schemas.microsoft.com/office/drawing/2014/main" id="{D09AD51F-EA75-4168-A883-E4381E8C3AB9}"/>
              </a:ext>
            </a:extLst>
          </p:cNvPr>
          <p:cNvPicPr>
            <a:picLocks noChangeAspect="1"/>
          </p:cNvPicPr>
          <p:nvPr/>
        </p:nvPicPr>
        <p:blipFill>
          <a:blip r:embed="rId2"/>
          <a:stretch>
            <a:fillRect/>
          </a:stretch>
        </p:blipFill>
        <p:spPr>
          <a:xfrm>
            <a:off x="5060421" y="2028770"/>
            <a:ext cx="6982368" cy="4545053"/>
          </a:xfrm>
          <a:prstGeom prst="rect">
            <a:avLst/>
          </a:prstGeom>
        </p:spPr>
      </p:pic>
    </p:spTree>
    <p:extLst>
      <p:ext uri="{BB962C8B-B14F-4D97-AF65-F5344CB8AC3E}">
        <p14:creationId xmlns:p14="http://schemas.microsoft.com/office/powerpoint/2010/main" val="8701443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27289" y="2028772"/>
            <a:ext cx="10878797" cy="4829228"/>
          </a:xfrm>
        </p:spPr>
        <p:txBody>
          <a:bodyPr>
            <a:normAutofit/>
          </a:bodyPr>
          <a:lstStyle/>
          <a:p>
            <a:pPr marL="0" indent="0">
              <a:buNone/>
            </a:pPr>
            <a:r>
              <a:rPr lang="en-GB" sz="2400" dirty="0"/>
              <a:t>ADDITIONAL POINTS</a:t>
            </a:r>
          </a:p>
          <a:p>
            <a:pPr marL="0" indent="0">
              <a:buNone/>
            </a:pPr>
            <a:r>
              <a:rPr lang="en-GB" sz="2400" dirty="0"/>
              <a:t>When screen sharing, the "optimize option" is especially useful when sharing YouTube and other online videos as it can prevent distortion, lagging, and buffering issues. </a:t>
            </a:r>
          </a:p>
          <a:p>
            <a:pPr marL="0" indent="0">
              <a:buNone/>
            </a:pPr>
            <a:r>
              <a:rPr lang="en-GB" sz="2400" dirty="0"/>
              <a:t>Hot Keys and keyboard shortcuts are available for Mac and Windows machines. A full list can be found here. </a:t>
            </a:r>
          </a:p>
          <a:p>
            <a:pPr marL="0" indent="0">
              <a:buNone/>
            </a:pPr>
            <a:r>
              <a:rPr lang="en-GB" sz="2400" dirty="0"/>
              <a:t>Meeting times: If you are experiencing connection issues at peak times, consider scheduling a meeting at times other than on-the-hour or on a half-hour. </a:t>
            </a:r>
          </a:p>
          <a:p>
            <a:pPr marL="0" indent="0">
              <a:buNone/>
            </a:pPr>
            <a:r>
              <a:rPr lang="en-GB" sz="2400" dirty="0"/>
              <a:t>Need training for specific purposes, such as for education? Zoom offers over 30 live training sessions per week. </a:t>
            </a:r>
          </a:p>
          <a:p>
            <a:pPr marL="0" indent="0">
              <a:buNone/>
            </a:pPr>
            <a:r>
              <a:rPr lang="en-GB" sz="2400" dirty="0"/>
              <a:t>If you need additional technical support, Zoom has an online help </a:t>
            </a:r>
            <a:r>
              <a:rPr lang="en-GB" sz="2400" dirty="0" err="1"/>
              <a:t>center</a:t>
            </a:r>
            <a:r>
              <a:rPr lang="en-GB" sz="2400" dirty="0"/>
              <a:t>. </a:t>
            </a:r>
          </a:p>
        </p:txBody>
      </p:sp>
    </p:spTree>
    <p:extLst>
      <p:ext uri="{BB962C8B-B14F-4D97-AF65-F5344CB8AC3E}">
        <p14:creationId xmlns:p14="http://schemas.microsoft.com/office/powerpoint/2010/main" val="71885635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zoom</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870960" y="2028772"/>
            <a:ext cx="6050423" cy="4829228"/>
          </a:xfrm>
        </p:spPr>
        <p:txBody>
          <a:bodyPr>
            <a:normAutofit lnSpcReduction="10000"/>
          </a:bodyPr>
          <a:lstStyle/>
          <a:p>
            <a:pPr marL="0" indent="0">
              <a:buNone/>
            </a:pPr>
            <a:r>
              <a:rPr lang="en-GB" sz="2400" dirty="0"/>
              <a:t>ZOOM'S BEST PRACTICES</a:t>
            </a:r>
          </a:p>
          <a:p>
            <a:pPr marL="0" indent="0">
              <a:buNone/>
            </a:pPr>
            <a:r>
              <a:rPr lang="en-GB" sz="2400" dirty="0"/>
              <a:t>Double-check meeting default settings</a:t>
            </a:r>
          </a:p>
          <a:p>
            <a:pPr marL="0" indent="0">
              <a:buNone/>
            </a:pPr>
            <a:r>
              <a:rPr lang="en-GB" sz="2400" dirty="0"/>
              <a:t>Test your audio and video as you join</a:t>
            </a:r>
          </a:p>
          <a:p>
            <a:pPr marL="0" indent="0">
              <a:buNone/>
            </a:pPr>
            <a:r>
              <a:rPr lang="en-GB" sz="2400" dirty="0"/>
              <a:t>Use a USB-connected headset</a:t>
            </a:r>
          </a:p>
          <a:p>
            <a:pPr marL="0" indent="0">
              <a:buNone/>
            </a:pPr>
            <a:r>
              <a:rPr lang="en-GB" sz="2400" dirty="0"/>
              <a:t>Mute your microphone when not speaking</a:t>
            </a:r>
          </a:p>
          <a:p>
            <a:pPr marL="0" indent="0">
              <a:buNone/>
            </a:pPr>
            <a:r>
              <a:rPr lang="en-GB" sz="2400" dirty="0"/>
              <a:t>Position your webcam properly</a:t>
            </a:r>
          </a:p>
          <a:p>
            <a:pPr marL="0" indent="0">
              <a:buNone/>
            </a:pPr>
            <a:r>
              <a:rPr lang="en-GB" sz="2400" dirty="0"/>
              <a:t>If hosting, connect from a large screen</a:t>
            </a:r>
          </a:p>
          <a:p>
            <a:pPr marL="0" indent="0">
              <a:buNone/>
            </a:pPr>
            <a:r>
              <a:rPr lang="en-GB" sz="2400" dirty="0"/>
              <a:t>For best results, use the app and not a browser</a:t>
            </a:r>
          </a:p>
          <a:p>
            <a:pPr marL="0" indent="0">
              <a:buNone/>
            </a:pPr>
            <a:r>
              <a:rPr lang="en-GB" sz="2400" dirty="0"/>
              <a:t>Use a stable/wired connection</a:t>
            </a:r>
          </a:p>
          <a:p>
            <a:pPr marL="0" indent="0">
              <a:buNone/>
            </a:pPr>
            <a:r>
              <a:rPr lang="en-GB" sz="2400" dirty="0"/>
              <a:t>Join meetings in quiet areas</a:t>
            </a:r>
          </a:p>
        </p:txBody>
      </p:sp>
      <p:pic>
        <p:nvPicPr>
          <p:cNvPr id="5" name="Picture 4">
            <a:extLst>
              <a:ext uri="{FF2B5EF4-FFF2-40B4-BE49-F238E27FC236}">
                <a16:creationId xmlns:a16="http://schemas.microsoft.com/office/drawing/2014/main" id="{F2F84374-4568-45DB-992E-7002180071D3}"/>
              </a:ext>
            </a:extLst>
          </p:cNvPr>
          <p:cNvPicPr>
            <a:picLocks noChangeAspect="1"/>
          </p:cNvPicPr>
          <p:nvPr/>
        </p:nvPicPr>
        <p:blipFill>
          <a:blip r:embed="rId2"/>
          <a:stretch>
            <a:fillRect/>
          </a:stretch>
        </p:blipFill>
        <p:spPr>
          <a:xfrm>
            <a:off x="179756" y="2028772"/>
            <a:ext cx="5573344" cy="4697044"/>
          </a:xfrm>
          <a:prstGeom prst="rect">
            <a:avLst/>
          </a:prstGeom>
        </p:spPr>
      </p:pic>
    </p:spTree>
    <p:extLst>
      <p:ext uri="{BB962C8B-B14F-4D97-AF65-F5344CB8AC3E}">
        <p14:creationId xmlns:p14="http://schemas.microsoft.com/office/powerpoint/2010/main" val="232201660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Hang outs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6735096" cy="4206240"/>
          </a:xfrm>
        </p:spPr>
        <p:txBody>
          <a:bodyPr>
            <a:normAutofit/>
          </a:bodyPr>
          <a:lstStyle/>
          <a:p>
            <a:pPr marL="0" indent="0">
              <a:buNone/>
            </a:pPr>
            <a:r>
              <a:rPr lang="en-GB" sz="2800" dirty="0"/>
              <a:t>Google launched Google Hangouts in May 2013. This platform replaces Google Talk, </a:t>
            </a:r>
            <a:r>
              <a:rPr lang="en-GB" sz="2800" dirty="0" err="1"/>
              <a:t>Gchat</a:t>
            </a:r>
            <a:r>
              <a:rPr lang="en-GB" sz="2800" dirty="0"/>
              <a:t>, and Google Messenger as well as the Google Plus Video Chat feature. </a:t>
            </a:r>
          </a:p>
          <a:p>
            <a:r>
              <a:rPr lang="en-GB" sz="2800" dirty="0"/>
              <a:t>The free chat service allows people to chat one-on-one or in groups. </a:t>
            </a:r>
          </a:p>
          <a:p>
            <a:r>
              <a:rPr lang="en-GB" sz="2800" dirty="0"/>
              <a:t>You can have up to 10 people in a video call (or with a corporate account, up to 15) </a:t>
            </a:r>
          </a:p>
          <a:p>
            <a:r>
              <a:rPr lang="en-GB" sz="2800" dirty="0"/>
              <a:t>Up to 100 people in a text chat hangout.</a:t>
            </a:r>
          </a:p>
        </p:txBody>
      </p:sp>
      <p:pic>
        <p:nvPicPr>
          <p:cNvPr id="6" name="Picture 5">
            <a:extLst>
              <a:ext uri="{FF2B5EF4-FFF2-40B4-BE49-F238E27FC236}">
                <a16:creationId xmlns:a16="http://schemas.microsoft.com/office/drawing/2014/main" id="{406EDEA3-1EC5-409E-B4FA-D319D32483F3}"/>
              </a:ext>
            </a:extLst>
          </p:cNvPr>
          <p:cNvPicPr>
            <a:picLocks noChangeAspect="1"/>
          </p:cNvPicPr>
          <p:nvPr/>
        </p:nvPicPr>
        <p:blipFill>
          <a:blip r:embed="rId2"/>
          <a:stretch>
            <a:fillRect/>
          </a:stretch>
        </p:blipFill>
        <p:spPr>
          <a:xfrm>
            <a:off x="7207045" y="2066924"/>
            <a:ext cx="4882229" cy="4619626"/>
          </a:xfrm>
          <a:prstGeom prst="rect">
            <a:avLst/>
          </a:prstGeom>
        </p:spPr>
      </p:pic>
    </p:spTree>
    <p:extLst>
      <p:ext uri="{BB962C8B-B14F-4D97-AF65-F5344CB8AC3E}">
        <p14:creationId xmlns:p14="http://schemas.microsoft.com/office/powerpoint/2010/main" val="114839965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Hang outs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204389" y="2011680"/>
            <a:ext cx="6788301" cy="4206240"/>
          </a:xfrm>
        </p:spPr>
        <p:txBody>
          <a:bodyPr>
            <a:normAutofit/>
          </a:bodyPr>
          <a:lstStyle/>
          <a:p>
            <a:pPr marL="0" indent="0">
              <a:buNone/>
            </a:pPr>
            <a:r>
              <a:rPr lang="en-GB" sz="2800" dirty="0"/>
              <a:t>Google Hangouts is super simple to use. From friendly chatting and long-distance movie nights to work meetings and video conferencing, it allows for an easy way to collaborate and share. </a:t>
            </a:r>
          </a:p>
          <a:p>
            <a:pPr marL="0" indent="0">
              <a:buNone/>
            </a:pPr>
            <a:r>
              <a:rPr lang="en-GB" sz="2800" dirty="0"/>
              <a:t>Google Hangouts is easy to use. </a:t>
            </a:r>
          </a:p>
          <a:p>
            <a:pPr marL="0" indent="0">
              <a:buNone/>
            </a:pPr>
            <a:r>
              <a:rPr lang="en-GB" sz="2800" dirty="0"/>
              <a:t>After using it a handful of times, it will be like second nature. </a:t>
            </a:r>
          </a:p>
        </p:txBody>
      </p:sp>
      <p:pic>
        <p:nvPicPr>
          <p:cNvPr id="5" name="Picture 4">
            <a:extLst>
              <a:ext uri="{FF2B5EF4-FFF2-40B4-BE49-F238E27FC236}">
                <a16:creationId xmlns:a16="http://schemas.microsoft.com/office/drawing/2014/main" id="{19DDC9F9-0606-41BF-A076-62EE031A3752}"/>
              </a:ext>
            </a:extLst>
          </p:cNvPr>
          <p:cNvPicPr>
            <a:picLocks noChangeAspect="1"/>
          </p:cNvPicPr>
          <p:nvPr/>
        </p:nvPicPr>
        <p:blipFill>
          <a:blip r:embed="rId2"/>
          <a:stretch>
            <a:fillRect/>
          </a:stretch>
        </p:blipFill>
        <p:spPr>
          <a:xfrm>
            <a:off x="199310" y="2021205"/>
            <a:ext cx="4883319" cy="4621169"/>
          </a:xfrm>
          <a:prstGeom prst="rect">
            <a:avLst/>
          </a:prstGeom>
        </p:spPr>
      </p:pic>
    </p:spTree>
    <p:extLst>
      <p:ext uri="{BB962C8B-B14F-4D97-AF65-F5344CB8AC3E}">
        <p14:creationId xmlns:p14="http://schemas.microsoft.com/office/powerpoint/2010/main" val="157439163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Hang outs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6735096" cy="4206240"/>
          </a:xfrm>
        </p:spPr>
        <p:txBody>
          <a:bodyPr>
            <a:normAutofit lnSpcReduction="10000"/>
          </a:bodyPr>
          <a:lstStyle/>
          <a:p>
            <a:pPr marL="0" indent="0">
              <a:buNone/>
            </a:pPr>
            <a:r>
              <a:rPr lang="en-GB" sz="2800" dirty="0"/>
              <a:t>What Do I Need To Use Google Hangouts?</a:t>
            </a:r>
          </a:p>
          <a:p>
            <a:pPr marL="0" indent="0">
              <a:buNone/>
            </a:pPr>
            <a:r>
              <a:rPr lang="en-GB" sz="2800" dirty="0"/>
              <a:t>You can access Hangouts via desktop and laptop computers and iOS and Android powered smartphones and tablets. </a:t>
            </a:r>
          </a:p>
          <a:p>
            <a:pPr marL="0" indent="0">
              <a:buNone/>
            </a:pPr>
            <a:r>
              <a:rPr lang="en-GB" sz="2800" dirty="0"/>
              <a:t>To get started with Google Hangouts, you must have a Google account and download the Hangouts app. </a:t>
            </a:r>
          </a:p>
          <a:p>
            <a:pPr marL="0" indent="0">
              <a:buNone/>
            </a:pPr>
            <a:r>
              <a:rPr lang="en-GB" sz="2800" dirty="0"/>
              <a:t>The Hangouts app is free and very quick to download. If you’re using Hangouts on a computer, you can view it in your browser. </a:t>
            </a:r>
          </a:p>
        </p:txBody>
      </p:sp>
      <p:pic>
        <p:nvPicPr>
          <p:cNvPr id="5" name="Picture 4">
            <a:extLst>
              <a:ext uri="{FF2B5EF4-FFF2-40B4-BE49-F238E27FC236}">
                <a16:creationId xmlns:a16="http://schemas.microsoft.com/office/drawing/2014/main" id="{CA12A41C-EB46-4858-B108-E2BE4EBB2DD0}"/>
              </a:ext>
            </a:extLst>
          </p:cNvPr>
          <p:cNvPicPr>
            <a:picLocks noChangeAspect="1"/>
          </p:cNvPicPr>
          <p:nvPr/>
        </p:nvPicPr>
        <p:blipFill>
          <a:blip r:embed="rId2"/>
          <a:stretch>
            <a:fillRect/>
          </a:stretch>
        </p:blipFill>
        <p:spPr>
          <a:xfrm>
            <a:off x="7111915" y="2011680"/>
            <a:ext cx="4883319" cy="4621169"/>
          </a:xfrm>
          <a:prstGeom prst="rect">
            <a:avLst/>
          </a:prstGeom>
        </p:spPr>
      </p:pic>
    </p:spTree>
    <p:extLst>
      <p:ext uri="{BB962C8B-B14F-4D97-AF65-F5344CB8AC3E}">
        <p14:creationId xmlns:p14="http://schemas.microsoft.com/office/powerpoint/2010/main" val="227451334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Hang outs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5204389" y="2011679"/>
            <a:ext cx="6788301" cy="4671131"/>
          </a:xfrm>
        </p:spPr>
        <p:txBody>
          <a:bodyPr>
            <a:normAutofit fontScale="92500" lnSpcReduction="10000"/>
          </a:bodyPr>
          <a:lstStyle/>
          <a:p>
            <a:pPr marL="0" indent="0">
              <a:buNone/>
            </a:pPr>
            <a:r>
              <a:rPr lang="en-GB" sz="2800" dirty="0"/>
              <a:t>What Do I Need To Use Google Hangouts?</a:t>
            </a:r>
          </a:p>
          <a:p>
            <a:pPr marL="0" indent="0">
              <a:buNone/>
            </a:pPr>
            <a:r>
              <a:rPr lang="en-GB" sz="2800" dirty="0"/>
              <a:t>If you're going to use Google Hangouts for video calls, it's ideal to have a camera so that people can see you during calls. </a:t>
            </a:r>
          </a:p>
          <a:p>
            <a:pPr marL="0" indent="0">
              <a:buNone/>
            </a:pPr>
            <a:r>
              <a:rPr lang="en-GB" sz="2800" dirty="0"/>
              <a:t>You can use the internal camera in your computer or mobile device or you can use an external camera. </a:t>
            </a:r>
          </a:p>
          <a:p>
            <a:pPr marL="0" indent="0">
              <a:buNone/>
            </a:pPr>
            <a:r>
              <a:rPr lang="en-GB" sz="2800" dirty="0"/>
              <a:t>You'll also want to think about the microphone that you're using. </a:t>
            </a:r>
          </a:p>
          <a:p>
            <a:pPr marL="0" indent="0">
              <a:buNone/>
            </a:pPr>
            <a:r>
              <a:rPr lang="en-GB" sz="2800" dirty="0"/>
              <a:t>You have the option to use the internal microphone or you can purchase a separate device.</a:t>
            </a:r>
          </a:p>
        </p:txBody>
      </p:sp>
      <p:pic>
        <p:nvPicPr>
          <p:cNvPr id="5" name="Picture 4">
            <a:extLst>
              <a:ext uri="{FF2B5EF4-FFF2-40B4-BE49-F238E27FC236}">
                <a16:creationId xmlns:a16="http://schemas.microsoft.com/office/drawing/2014/main" id="{F88F0633-E444-47DE-8217-F2A2114B939C}"/>
              </a:ext>
            </a:extLst>
          </p:cNvPr>
          <p:cNvPicPr>
            <a:picLocks noChangeAspect="1"/>
          </p:cNvPicPr>
          <p:nvPr/>
        </p:nvPicPr>
        <p:blipFill>
          <a:blip r:embed="rId2"/>
          <a:stretch>
            <a:fillRect/>
          </a:stretch>
        </p:blipFill>
        <p:spPr>
          <a:xfrm>
            <a:off x="199310" y="1952655"/>
            <a:ext cx="4883319" cy="4621169"/>
          </a:xfrm>
          <a:prstGeom prst="rect">
            <a:avLst/>
          </a:prstGeom>
        </p:spPr>
      </p:pic>
    </p:spTree>
    <p:extLst>
      <p:ext uri="{BB962C8B-B14F-4D97-AF65-F5344CB8AC3E}">
        <p14:creationId xmlns:p14="http://schemas.microsoft.com/office/powerpoint/2010/main" val="327283226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Hang outs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6735096" cy="4206240"/>
          </a:xfrm>
        </p:spPr>
        <p:txBody>
          <a:bodyPr>
            <a:normAutofit/>
          </a:bodyPr>
          <a:lstStyle/>
          <a:p>
            <a:pPr marL="0" indent="0">
              <a:buNone/>
            </a:pPr>
            <a:r>
              <a:rPr lang="en-GB" sz="2800" dirty="0"/>
              <a:t>Open Hangouts in Gmail or go directly to the Hangouts site: </a:t>
            </a:r>
          </a:p>
          <a:p>
            <a:pPr marL="0" indent="0">
              <a:buNone/>
            </a:pPr>
            <a:r>
              <a:rPr lang="en-GB" sz="2800" dirty="0"/>
              <a:t>You can start or join a hangout straight from hangouts.google.com, Gmail or literally anywhere that you see the green speech marks on Hangout. </a:t>
            </a:r>
          </a:p>
          <a:p>
            <a:pPr marL="0" indent="0">
              <a:buNone/>
            </a:pPr>
            <a:r>
              <a:rPr lang="en-GB" sz="2800" dirty="0"/>
              <a:t>Simply click on the speech marks to open up the chat section of Hangouts. Then start typing where you see “+ new conversation.”</a:t>
            </a:r>
          </a:p>
        </p:txBody>
      </p:sp>
      <p:pic>
        <p:nvPicPr>
          <p:cNvPr id="4" name="Picture 3">
            <a:extLst>
              <a:ext uri="{FF2B5EF4-FFF2-40B4-BE49-F238E27FC236}">
                <a16:creationId xmlns:a16="http://schemas.microsoft.com/office/drawing/2014/main" id="{A612E103-50D9-4791-A215-6D029D21D337}"/>
              </a:ext>
            </a:extLst>
          </p:cNvPr>
          <p:cNvPicPr>
            <a:picLocks noChangeAspect="1"/>
          </p:cNvPicPr>
          <p:nvPr/>
        </p:nvPicPr>
        <p:blipFill>
          <a:blip r:embed="rId2"/>
          <a:stretch>
            <a:fillRect/>
          </a:stretch>
        </p:blipFill>
        <p:spPr>
          <a:xfrm>
            <a:off x="7207045" y="2011680"/>
            <a:ext cx="4897755" cy="4424984"/>
          </a:xfrm>
          <a:prstGeom prst="rect">
            <a:avLst/>
          </a:prstGeom>
        </p:spPr>
      </p:pic>
    </p:spTree>
    <p:extLst>
      <p:ext uri="{BB962C8B-B14F-4D97-AF65-F5344CB8AC3E}">
        <p14:creationId xmlns:p14="http://schemas.microsoft.com/office/powerpoint/2010/main" val="280379944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Hang outs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7187074" y="2164080"/>
            <a:ext cx="4728701" cy="4206240"/>
          </a:xfrm>
        </p:spPr>
        <p:txBody>
          <a:bodyPr>
            <a:normAutofit/>
          </a:bodyPr>
          <a:lstStyle/>
          <a:p>
            <a:pPr marL="0" indent="0">
              <a:buNone/>
            </a:pPr>
            <a:r>
              <a:rPr lang="en-GB" sz="2800" dirty="0"/>
              <a:t>Choose Video, Phone Call, or Message: </a:t>
            </a:r>
          </a:p>
          <a:p>
            <a:pPr marL="0" indent="0">
              <a:buNone/>
            </a:pPr>
            <a:r>
              <a:rPr lang="en-GB" sz="2800" dirty="0"/>
              <a:t>You can choose do a Hangout on </a:t>
            </a:r>
          </a:p>
          <a:p>
            <a:r>
              <a:rPr lang="en-GB" sz="2800" dirty="0"/>
              <a:t>video</a:t>
            </a:r>
          </a:p>
          <a:p>
            <a:r>
              <a:rPr lang="en-GB" sz="2800" dirty="0"/>
              <a:t>audio only</a:t>
            </a:r>
          </a:p>
          <a:p>
            <a:r>
              <a:rPr lang="en-GB" sz="2800" dirty="0"/>
              <a:t>through text</a:t>
            </a:r>
          </a:p>
        </p:txBody>
      </p:sp>
      <p:pic>
        <p:nvPicPr>
          <p:cNvPr id="8" name="Picture 7">
            <a:extLst>
              <a:ext uri="{FF2B5EF4-FFF2-40B4-BE49-F238E27FC236}">
                <a16:creationId xmlns:a16="http://schemas.microsoft.com/office/drawing/2014/main" id="{F04FC2CE-BF61-4BE4-AFB0-4F76B43A33C1}"/>
              </a:ext>
            </a:extLst>
          </p:cNvPr>
          <p:cNvPicPr>
            <a:picLocks noChangeAspect="1"/>
          </p:cNvPicPr>
          <p:nvPr/>
        </p:nvPicPr>
        <p:blipFill>
          <a:blip r:embed="rId2"/>
          <a:stretch>
            <a:fillRect/>
          </a:stretch>
        </p:blipFill>
        <p:spPr>
          <a:xfrm>
            <a:off x="138112" y="1990724"/>
            <a:ext cx="6952089" cy="4583100"/>
          </a:xfrm>
          <a:prstGeom prst="rect">
            <a:avLst/>
          </a:prstGeom>
        </p:spPr>
      </p:pic>
    </p:spTree>
    <p:extLst>
      <p:ext uri="{BB962C8B-B14F-4D97-AF65-F5344CB8AC3E}">
        <p14:creationId xmlns:p14="http://schemas.microsoft.com/office/powerpoint/2010/main" val="234241433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Hang outs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6735096" cy="4846320"/>
          </a:xfrm>
        </p:spPr>
        <p:txBody>
          <a:bodyPr>
            <a:normAutofit fontScale="70000" lnSpcReduction="20000"/>
          </a:bodyPr>
          <a:lstStyle/>
          <a:p>
            <a:pPr marL="0" indent="0">
              <a:buNone/>
            </a:pPr>
            <a:r>
              <a:rPr lang="en-GB" sz="2800" dirty="0"/>
              <a:t>Choose Person to Hangout With: For video, you'll need to click "Join or Start a Meeting." Then, you'll be asked to enter a meeting code. You can leave it blank if you're starting your own call. Once you hit "continue," hangouts will automatically start the meeting. </a:t>
            </a:r>
          </a:p>
          <a:p>
            <a:pPr marL="0" indent="0">
              <a:buNone/>
            </a:pPr>
            <a:r>
              <a:rPr lang="en-GB" sz="2800" dirty="0"/>
              <a:t>All that's left to do is invite the rest of the party. If you want to have a video call with one specific person, you can enter their email into the contacts on the first screen, click the three dots to the right of their name, and click "Start a video call."</a:t>
            </a:r>
          </a:p>
          <a:p>
            <a:pPr marL="0" indent="0">
              <a:buNone/>
            </a:pPr>
            <a:r>
              <a:rPr lang="en-GB" sz="2800" dirty="0"/>
              <a:t>To call someone, click the phone icon on the left side of the screen. You'll need to enter a name or phone number to continue.</a:t>
            </a:r>
          </a:p>
          <a:p>
            <a:pPr marL="0" indent="0">
              <a:buNone/>
            </a:pPr>
            <a:r>
              <a:rPr lang="en-GB" sz="2800" dirty="0"/>
              <a:t>Sending a message is simple. Find the person you want to connect with in your contacts. Then, click their name. A record of all your conversations will instantly pop up. You can also click "New Conversation" to start a message board with multiple people.</a:t>
            </a:r>
          </a:p>
          <a:p>
            <a:pPr marL="0" indent="0">
              <a:buNone/>
            </a:pPr>
            <a:r>
              <a:rPr lang="en-GB" sz="2800" dirty="0"/>
              <a:t>There are additional ways to start a hang out from Gmail</a:t>
            </a:r>
          </a:p>
        </p:txBody>
      </p:sp>
      <p:pic>
        <p:nvPicPr>
          <p:cNvPr id="4" name="Picture 3">
            <a:extLst>
              <a:ext uri="{FF2B5EF4-FFF2-40B4-BE49-F238E27FC236}">
                <a16:creationId xmlns:a16="http://schemas.microsoft.com/office/drawing/2014/main" id="{AF021568-D7BD-4C58-A526-E4FB01FB4C24}"/>
              </a:ext>
            </a:extLst>
          </p:cNvPr>
          <p:cNvPicPr>
            <a:picLocks noChangeAspect="1"/>
          </p:cNvPicPr>
          <p:nvPr/>
        </p:nvPicPr>
        <p:blipFill>
          <a:blip r:embed="rId2"/>
          <a:stretch>
            <a:fillRect/>
          </a:stretch>
        </p:blipFill>
        <p:spPr>
          <a:xfrm>
            <a:off x="7562460" y="2011679"/>
            <a:ext cx="4391203" cy="4474845"/>
          </a:xfrm>
          <a:prstGeom prst="rect">
            <a:avLst/>
          </a:prstGeom>
        </p:spPr>
      </p:pic>
    </p:spTree>
    <p:extLst>
      <p:ext uri="{BB962C8B-B14F-4D97-AF65-F5344CB8AC3E}">
        <p14:creationId xmlns:p14="http://schemas.microsoft.com/office/powerpoint/2010/main" val="411681940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Hang outs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143375" y="1821510"/>
            <a:ext cx="8048625" cy="5036489"/>
          </a:xfrm>
        </p:spPr>
        <p:txBody>
          <a:bodyPr>
            <a:normAutofit fontScale="92500" lnSpcReduction="20000"/>
          </a:bodyPr>
          <a:lstStyle/>
          <a:p>
            <a:pPr marL="0" indent="0">
              <a:buNone/>
            </a:pPr>
            <a:r>
              <a:rPr lang="en-GB" sz="2800" dirty="0"/>
              <a:t>How Is Google Hangouts Different Than Skype Or FaceTime?</a:t>
            </a:r>
          </a:p>
          <a:p>
            <a:pPr marL="0" indent="0">
              <a:buNone/>
            </a:pPr>
            <a:r>
              <a:rPr lang="en-GB" sz="2800" dirty="0"/>
              <a:t>There are several similar services available, including Zoom, Skype, FaceTime, and Facebook Video Chat. </a:t>
            </a:r>
          </a:p>
          <a:p>
            <a:pPr marL="0" indent="0">
              <a:buNone/>
            </a:pPr>
            <a:r>
              <a:rPr lang="en-GB" sz="2800" dirty="0"/>
              <a:t>However, Hangouts are focused on group conversations more than one-on-one chatting and use more sophisticated technology to switch focus on the person currently chatting.</a:t>
            </a:r>
          </a:p>
          <a:p>
            <a:pPr marL="0" indent="0">
              <a:buNone/>
            </a:pPr>
            <a:r>
              <a:rPr lang="en-GB" sz="2800" dirty="0"/>
              <a:t>One reason that people choose Hangouts is for the capacity to share documents, photos, and videos while they're chatting. </a:t>
            </a:r>
          </a:p>
          <a:p>
            <a:pPr marL="0" indent="0">
              <a:buNone/>
            </a:pPr>
            <a:r>
              <a:rPr lang="en-GB" sz="2800" dirty="0"/>
              <a:t>There are endless applications for sharing media via a text or video conversation from sharing personal experiences with family and friends to conducting business while viewing the same material. </a:t>
            </a:r>
          </a:p>
        </p:txBody>
      </p:sp>
      <p:pic>
        <p:nvPicPr>
          <p:cNvPr id="5" name="Picture 4">
            <a:extLst>
              <a:ext uri="{FF2B5EF4-FFF2-40B4-BE49-F238E27FC236}">
                <a16:creationId xmlns:a16="http://schemas.microsoft.com/office/drawing/2014/main" id="{716C1B4A-3B01-4B72-863A-A493439A6419}"/>
              </a:ext>
            </a:extLst>
          </p:cNvPr>
          <p:cNvPicPr>
            <a:picLocks noChangeAspect="1"/>
          </p:cNvPicPr>
          <p:nvPr/>
        </p:nvPicPr>
        <p:blipFill>
          <a:blip r:embed="rId2"/>
          <a:stretch>
            <a:fillRect/>
          </a:stretch>
        </p:blipFill>
        <p:spPr>
          <a:xfrm>
            <a:off x="85725" y="1884374"/>
            <a:ext cx="4049867" cy="2513981"/>
          </a:xfrm>
          <a:prstGeom prst="rect">
            <a:avLst/>
          </a:prstGeom>
        </p:spPr>
      </p:pic>
      <p:pic>
        <p:nvPicPr>
          <p:cNvPr id="6" name="Picture 5">
            <a:extLst>
              <a:ext uri="{FF2B5EF4-FFF2-40B4-BE49-F238E27FC236}">
                <a16:creationId xmlns:a16="http://schemas.microsoft.com/office/drawing/2014/main" id="{6310DB11-95EE-42CC-A064-72C40AA51BAC}"/>
              </a:ext>
            </a:extLst>
          </p:cNvPr>
          <p:cNvPicPr>
            <a:picLocks noChangeAspect="1"/>
          </p:cNvPicPr>
          <p:nvPr/>
        </p:nvPicPr>
        <p:blipFill>
          <a:blip r:embed="rId3"/>
          <a:stretch>
            <a:fillRect/>
          </a:stretch>
        </p:blipFill>
        <p:spPr>
          <a:xfrm>
            <a:off x="85724" y="4398356"/>
            <a:ext cx="4049867" cy="2278050"/>
          </a:xfrm>
          <a:prstGeom prst="rect">
            <a:avLst/>
          </a:prstGeom>
        </p:spPr>
      </p:pic>
    </p:spTree>
    <p:extLst>
      <p:ext uri="{BB962C8B-B14F-4D97-AF65-F5344CB8AC3E}">
        <p14:creationId xmlns:p14="http://schemas.microsoft.com/office/powerpoint/2010/main" val="233350259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Google Hang outs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6735096" cy="4846320"/>
          </a:xfrm>
        </p:spPr>
        <p:txBody>
          <a:bodyPr>
            <a:normAutofit fontScale="85000" lnSpcReduction="20000"/>
          </a:bodyPr>
          <a:lstStyle/>
          <a:p>
            <a:pPr marL="0" indent="0">
              <a:buNone/>
            </a:pPr>
            <a:r>
              <a:rPr lang="en-GB" sz="2800" dirty="0"/>
              <a:t>How Is Google Hangouts Different Than Skype Or FaceTime?</a:t>
            </a:r>
          </a:p>
          <a:p>
            <a:pPr marL="0" indent="0">
              <a:buNone/>
            </a:pPr>
            <a:r>
              <a:rPr lang="en-GB" sz="2800" dirty="0"/>
              <a:t>Hangouts isn't as fancy as Zoom or Microsoft Meetings. This might seem like a con, but it has benefits. </a:t>
            </a:r>
          </a:p>
          <a:p>
            <a:pPr marL="0" indent="0">
              <a:buNone/>
            </a:pPr>
            <a:r>
              <a:rPr lang="en-GB" sz="2800" dirty="0"/>
              <a:t>It's ideal for more secure industries, as you're at a slightly smaller risk of unexpected visitors joining your private chat. </a:t>
            </a:r>
          </a:p>
          <a:p>
            <a:pPr marL="0" indent="0">
              <a:buNone/>
            </a:pPr>
            <a:r>
              <a:rPr lang="en-GB" sz="2800" dirty="0"/>
              <a:t>Compare that to Zoom, who has been in the news recently for having some unpleasant visitors drop into calls with young children.</a:t>
            </a:r>
          </a:p>
          <a:p>
            <a:pPr marL="0" indent="0">
              <a:buNone/>
            </a:pPr>
            <a:r>
              <a:rPr lang="en-GB" sz="2800" dirty="0"/>
              <a:t>You can also use Hangouts to contact people within your company without having to send texts or emails, keeping all your communications in one place.</a:t>
            </a:r>
          </a:p>
        </p:txBody>
      </p:sp>
      <p:pic>
        <p:nvPicPr>
          <p:cNvPr id="5" name="Picture 4">
            <a:extLst>
              <a:ext uri="{FF2B5EF4-FFF2-40B4-BE49-F238E27FC236}">
                <a16:creationId xmlns:a16="http://schemas.microsoft.com/office/drawing/2014/main" id="{FE076502-11DD-47E3-AD4D-C5C6CA4BD7CC}"/>
              </a:ext>
            </a:extLst>
          </p:cNvPr>
          <p:cNvPicPr>
            <a:picLocks noChangeAspect="1"/>
          </p:cNvPicPr>
          <p:nvPr/>
        </p:nvPicPr>
        <p:blipFill rotWithShape="1">
          <a:blip r:embed="rId2"/>
          <a:srcRect l="22186" r="23901" b="14261"/>
          <a:stretch/>
        </p:blipFill>
        <p:spPr>
          <a:xfrm>
            <a:off x="7005744" y="2011680"/>
            <a:ext cx="5033856" cy="4674870"/>
          </a:xfrm>
          <a:prstGeom prst="rect">
            <a:avLst/>
          </a:prstGeom>
        </p:spPr>
      </p:pic>
    </p:spTree>
    <p:extLst>
      <p:ext uri="{BB962C8B-B14F-4D97-AF65-F5344CB8AC3E}">
        <p14:creationId xmlns:p14="http://schemas.microsoft.com/office/powerpoint/2010/main" val="318315050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Slack</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5624051" cy="4206240"/>
          </a:xfrm>
        </p:spPr>
        <p:txBody>
          <a:bodyPr>
            <a:normAutofit fontScale="92500" lnSpcReduction="20000"/>
          </a:bodyPr>
          <a:lstStyle/>
          <a:p>
            <a:pPr marL="0" indent="0">
              <a:buNone/>
            </a:pPr>
            <a:endParaRPr lang="en-GB" sz="2800" dirty="0"/>
          </a:p>
          <a:p>
            <a:pPr marL="0" indent="0">
              <a:buNone/>
            </a:pPr>
            <a:r>
              <a:rPr lang="en-GB" sz="2800" dirty="0"/>
              <a:t>Slack is a smart collaboration tool that is available in both desktop and mobile versions. </a:t>
            </a:r>
          </a:p>
          <a:p>
            <a:pPr marL="0" indent="0">
              <a:buNone/>
            </a:pPr>
            <a:r>
              <a:rPr lang="en-GB" sz="2800" dirty="0"/>
              <a:t>It allows teams to send direct messages to each other as individuals as well as groups. </a:t>
            </a:r>
          </a:p>
          <a:p>
            <a:pPr marL="0" indent="0">
              <a:buNone/>
            </a:pPr>
            <a:r>
              <a:rPr lang="en-GB" sz="2800" dirty="0"/>
              <a:t>You can also organise conversations into various channels for specific initiatives or projects, and integrates with the best Slack apps like Google Docs, Box and Dropbox for a more unified experience. </a:t>
            </a:r>
          </a:p>
        </p:txBody>
      </p:sp>
      <p:pic>
        <p:nvPicPr>
          <p:cNvPr id="4" name="Picture 3">
            <a:extLst>
              <a:ext uri="{FF2B5EF4-FFF2-40B4-BE49-F238E27FC236}">
                <a16:creationId xmlns:a16="http://schemas.microsoft.com/office/drawing/2014/main" id="{647BA761-1AEF-48A5-81FD-0733A0ECABA1}"/>
              </a:ext>
            </a:extLst>
          </p:cNvPr>
          <p:cNvPicPr>
            <a:picLocks noChangeAspect="1"/>
          </p:cNvPicPr>
          <p:nvPr/>
        </p:nvPicPr>
        <p:blipFill>
          <a:blip r:embed="rId2"/>
          <a:stretch>
            <a:fillRect/>
          </a:stretch>
        </p:blipFill>
        <p:spPr>
          <a:xfrm>
            <a:off x="6265490" y="2011680"/>
            <a:ext cx="5774109" cy="4562144"/>
          </a:xfrm>
          <a:prstGeom prst="rect">
            <a:avLst/>
          </a:prstGeom>
        </p:spPr>
      </p:pic>
    </p:spTree>
    <p:extLst>
      <p:ext uri="{BB962C8B-B14F-4D97-AF65-F5344CB8AC3E}">
        <p14:creationId xmlns:p14="http://schemas.microsoft.com/office/powerpoint/2010/main" val="2202818105"/>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Slack</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6294483" y="2011680"/>
            <a:ext cx="5624051" cy="4206240"/>
          </a:xfrm>
        </p:spPr>
        <p:txBody>
          <a:bodyPr>
            <a:normAutofit/>
          </a:bodyPr>
          <a:lstStyle/>
          <a:p>
            <a:pPr marL="0" indent="0">
              <a:buNone/>
            </a:pPr>
            <a:r>
              <a:rPr lang="en-GB" sz="2800" dirty="0"/>
              <a:t>Pros </a:t>
            </a:r>
          </a:p>
          <a:p>
            <a:r>
              <a:rPr lang="en-GB" sz="2800" dirty="0"/>
              <a:t>Hosted in the cloud so no need for costly installations</a:t>
            </a:r>
          </a:p>
          <a:p>
            <a:r>
              <a:rPr lang="en-GB" sz="2800" dirty="0"/>
              <a:t>Messages are fully searchable</a:t>
            </a:r>
          </a:p>
          <a:p>
            <a:r>
              <a:rPr lang="en-GB" sz="2800" dirty="0"/>
              <a:t>Supports private group communication</a:t>
            </a:r>
          </a:p>
          <a:p>
            <a:r>
              <a:rPr lang="en-GB" sz="2800" dirty="0"/>
              <a:t>Allows for external sharing </a:t>
            </a:r>
          </a:p>
        </p:txBody>
      </p:sp>
      <p:pic>
        <p:nvPicPr>
          <p:cNvPr id="4" name="Picture 3">
            <a:extLst>
              <a:ext uri="{FF2B5EF4-FFF2-40B4-BE49-F238E27FC236}">
                <a16:creationId xmlns:a16="http://schemas.microsoft.com/office/drawing/2014/main" id="{647BA761-1AEF-48A5-81FD-0733A0ECABA1}"/>
              </a:ext>
            </a:extLst>
          </p:cNvPr>
          <p:cNvPicPr>
            <a:picLocks noChangeAspect="1"/>
          </p:cNvPicPr>
          <p:nvPr/>
        </p:nvPicPr>
        <p:blipFill>
          <a:blip r:embed="rId2"/>
          <a:stretch>
            <a:fillRect/>
          </a:stretch>
        </p:blipFill>
        <p:spPr>
          <a:xfrm>
            <a:off x="206522" y="2011680"/>
            <a:ext cx="5774109" cy="4562144"/>
          </a:xfrm>
          <a:prstGeom prst="rect">
            <a:avLst/>
          </a:prstGeom>
        </p:spPr>
      </p:pic>
    </p:spTree>
    <p:extLst>
      <p:ext uri="{BB962C8B-B14F-4D97-AF65-F5344CB8AC3E}">
        <p14:creationId xmlns:p14="http://schemas.microsoft.com/office/powerpoint/2010/main" val="237579579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Slack</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5624051" cy="4206240"/>
          </a:xfrm>
        </p:spPr>
        <p:txBody>
          <a:bodyPr>
            <a:normAutofit/>
          </a:bodyPr>
          <a:lstStyle/>
          <a:p>
            <a:pPr marL="0" indent="0">
              <a:buNone/>
            </a:pPr>
            <a:r>
              <a:rPr lang="en-GB" sz="2800" dirty="0"/>
              <a:t>Cons </a:t>
            </a:r>
          </a:p>
          <a:p>
            <a:r>
              <a:rPr lang="en-GB" sz="2800" dirty="0"/>
              <a:t>Has a message visibility limit</a:t>
            </a:r>
          </a:p>
          <a:p>
            <a:r>
              <a:rPr lang="en-GB" sz="2800" dirty="0"/>
              <a:t>Pretty expensive on a per user basis</a:t>
            </a:r>
          </a:p>
          <a:p>
            <a:r>
              <a:rPr lang="en-GB" sz="2800" dirty="0"/>
              <a:t>Is slower to load than other apps such as Flock or Brief</a:t>
            </a:r>
          </a:p>
          <a:p>
            <a:r>
              <a:rPr lang="en-GB" sz="2800" dirty="0"/>
              <a:t>It can be cumbersome to sign into each workspace to communicate with different teams</a:t>
            </a:r>
          </a:p>
        </p:txBody>
      </p:sp>
      <p:pic>
        <p:nvPicPr>
          <p:cNvPr id="4" name="Picture 3">
            <a:extLst>
              <a:ext uri="{FF2B5EF4-FFF2-40B4-BE49-F238E27FC236}">
                <a16:creationId xmlns:a16="http://schemas.microsoft.com/office/drawing/2014/main" id="{647BA761-1AEF-48A5-81FD-0733A0ECABA1}"/>
              </a:ext>
            </a:extLst>
          </p:cNvPr>
          <p:cNvPicPr>
            <a:picLocks noChangeAspect="1"/>
          </p:cNvPicPr>
          <p:nvPr/>
        </p:nvPicPr>
        <p:blipFill>
          <a:blip r:embed="rId2"/>
          <a:stretch>
            <a:fillRect/>
          </a:stretch>
        </p:blipFill>
        <p:spPr>
          <a:xfrm>
            <a:off x="6265490" y="2011680"/>
            <a:ext cx="5774109" cy="4562144"/>
          </a:xfrm>
          <a:prstGeom prst="rect">
            <a:avLst/>
          </a:prstGeom>
        </p:spPr>
      </p:pic>
    </p:spTree>
    <p:extLst>
      <p:ext uri="{BB962C8B-B14F-4D97-AF65-F5344CB8AC3E}">
        <p14:creationId xmlns:p14="http://schemas.microsoft.com/office/powerpoint/2010/main" val="312483930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Social media platforms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71949" y="2011680"/>
            <a:ext cx="6735096" cy="4206240"/>
          </a:xfrm>
        </p:spPr>
        <p:txBody>
          <a:bodyPr>
            <a:normAutofit fontScale="85000" lnSpcReduction="10000"/>
          </a:bodyPr>
          <a:lstStyle/>
          <a:p>
            <a:pPr marL="0" indent="0">
              <a:buNone/>
            </a:pPr>
            <a:r>
              <a:rPr lang="en-GB" sz="2800" dirty="0"/>
              <a:t>Messenger</a:t>
            </a:r>
          </a:p>
          <a:p>
            <a:pPr marL="0" indent="0">
              <a:buNone/>
            </a:pPr>
            <a:r>
              <a:rPr lang="en-GB" sz="2800" dirty="0"/>
              <a:t>While Messenger is appropriate for having fun with friends, it’s viability as a collaborative tool is undermined by the sheer number of things that can be done within the app.</a:t>
            </a:r>
          </a:p>
          <a:p>
            <a:pPr marL="0" indent="0">
              <a:buNone/>
            </a:pPr>
            <a:r>
              <a:rPr lang="en-GB" sz="2800" dirty="0"/>
              <a:t>Those using Messenger for collaborative purposes may find some features to be distracting by nature—there may not be a legitimate use for a collaborative team to play games or send stickers. </a:t>
            </a:r>
          </a:p>
          <a:p>
            <a:pPr marL="0" indent="0">
              <a:buNone/>
            </a:pPr>
            <a:r>
              <a:rPr lang="en-GB" sz="2800" dirty="0"/>
              <a:t>As an instant message or chat application, Messenger’s purpose is to facilitate private conversations between users.</a:t>
            </a:r>
          </a:p>
          <a:p>
            <a:pPr marL="0" indent="0">
              <a:buNone/>
            </a:pPr>
            <a:endParaRPr lang="en-GB" sz="2800" dirty="0"/>
          </a:p>
        </p:txBody>
      </p:sp>
      <p:pic>
        <p:nvPicPr>
          <p:cNvPr id="4" name="Picture 3">
            <a:extLst>
              <a:ext uri="{FF2B5EF4-FFF2-40B4-BE49-F238E27FC236}">
                <a16:creationId xmlns:a16="http://schemas.microsoft.com/office/drawing/2014/main" id="{9EE467EE-7072-4416-A859-A929303BD8B2}"/>
              </a:ext>
            </a:extLst>
          </p:cNvPr>
          <p:cNvPicPr>
            <a:picLocks noChangeAspect="1"/>
          </p:cNvPicPr>
          <p:nvPr/>
        </p:nvPicPr>
        <p:blipFill>
          <a:blip r:embed="rId2"/>
          <a:stretch>
            <a:fillRect/>
          </a:stretch>
        </p:blipFill>
        <p:spPr>
          <a:xfrm>
            <a:off x="7289373" y="4105274"/>
            <a:ext cx="4768832" cy="2611755"/>
          </a:xfrm>
          <a:prstGeom prst="rect">
            <a:avLst/>
          </a:prstGeom>
        </p:spPr>
      </p:pic>
      <p:pic>
        <p:nvPicPr>
          <p:cNvPr id="5" name="Picture 4">
            <a:extLst>
              <a:ext uri="{FF2B5EF4-FFF2-40B4-BE49-F238E27FC236}">
                <a16:creationId xmlns:a16="http://schemas.microsoft.com/office/drawing/2014/main" id="{BFEEB7A7-0273-41F5-896A-23D97E2D2B82}"/>
              </a:ext>
            </a:extLst>
          </p:cNvPr>
          <p:cNvPicPr>
            <a:picLocks noChangeAspect="1"/>
          </p:cNvPicPr>
          <p:nvPr/>
        </p:nvPicPr>
        <p:blipFill rotWithShape="1">
          <a:blip r:embed="rId3"/>
          <a:srcRect l="4591" t="27037" r="69590" b="41203"/>
          <a:stretch/>
        </p:blipFill>
        <p:spPr>
          <a:xfrm>
            <a:off x="8173601" y="1968982"/>
            <a:ext cx="3000375" cy="1960245"/>
          </a:xfrm>
          <a:prstGeom prst="rect">
            <a:avLst/>
          </a:prstGeom>
        </p:spPr>
      </p:pic>
    </p:spTree>
    <p:extLst>
      <p:ext uri="{BB962C8B-B14F-4D97-AF65-F5344CB8AC3E}">
        <p14:creationId xmlns:p14="http://schemas.microsoft.com/office/powerpoint/2010/main" val="382011955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p:txBody>
          <a:bodyPr/>
          <a:lstStyle/>
          <a:p>
            <a:r>
              <a:rPr lang="en-GB" dirty="0"/>
              <a:t>Social media platforms</a:t>
            </a:r>
          </a:p>
        </p:txBody>
      </p:sp>
      <p:sp>
        <p:nvSpPr>
          <p:cNvPr id="3" name="Content Placeholder 2">
            <a:extLst>
              <a:ext uri="{FF2B5EF4-FFF2-40B4-BE49-F238E27FC236}">
                <a16:creationId xmlns:a16="http://schemas.microsoft.com/office/drawing/2014/main" id="{DCEB263E-DB1B-4BF3-AB36-E0DA3AAE283E}"/>
              </a:ext>
            </a:extLst>
          </p:cNvPr>
          <p:cNvSpPr>
            <a:spLocks noGrp="1"/>
          </p:cNvSpPr>
          <p:nvPr>
            <p:ph idx="1"/>
          </p:nvPr>
        </p:nvSpPr>
        <p:spPr>
          <a:xfrm>
            <a:off x="4589092" y="1862984"/>
            <a:ext cx="7497601" cy="4888194"/>
          </a:xfrm>
        </p:spPr>
        <p:txBody>
          <a:bodyPr>
            <a:normAutofit fontScale="77500" lnSpcReduction="20000"/>
          </a:bodyPr>
          <a:lstStyle/>
          <a:p>
            <a:pPr marL="0" indent="0">
              <a:buNone/>
            </a:pPr>
            <a:r>
              <a:rPr lang="en-GB" sz="2800" dirty="0"/>
              <a:t>WhatsApp</a:t>
            </a:r>
          </a:p>
          <a:p>
            <a:pPr marL="0" indent="0">
              <a:buNone/>
            </a:pPr>
            <a:r>
              <a:rPr lang="en-GB" sz="2800" dirty="0"/>
              <a:t>With many employees using WhatsApp as a messaging tool in their personal life, it’s understandable why this platform might easily blend into workplace communications</a:t>
            </a:r>
          </a:p>
          <a:p>
            <a:pPr marL="0" indent="0">
              <a:buNone/>
            </a:pPr>
            <a:r>
              <a:rPr lang="en-GB" sz="2800" dirty="0"/>
              <a:t>Most people think of WhatsApp as their social app to talk to their family and friends. Because of this, using it for work causes inefficiencies in communications, as its interface mixes all your conversations in one platform. </a:t>
            </a:r>
          </a:p>
          <a:p>
            <a:pPr marL="0" indent="0">
              <a:buNone/>
            </a:pPr>
            <a:r>
              <a:rPr lang="en-GB" sz="2800" dirty="0"/>
              <a:t>This can create confusion in your communication as you sift through chat topics from both your personal and professional contacts.</a:t>
            </a:r>
          </a:p>
          <a:p>
            <a:pPr marL="0" indent="0">
              <a:buNone/>
            </a:pPr>
            <a:r>
              <a:rPr lang="en-GB" sz="2800" dirty="0"/>
              <a:t>WhatsApp serves solely as a chat platform without any functions for task management, project collaboration, HR processes, shift reporting, auditing and more. </a:t>
            </a:r>
          </a:p>
          <a:p>
            <a:pPr marL="0" indent="0">
              <a:buNone/>
            </a:pPr>
            <a:r>
              <a:rPr lang="en-GB" sz="2800" dirty="0"/>
              <a:t>Because of this, it’s likely that you will need to juggle it along with other platforms to get work done efficiently. </a:t>
            </a:r>
          </a:p>
        </p:txBody>
      </p:sp>
      <p:pic>
        <p:nvPicPr>
          <p:cNvPr id="6" name="Picture 5">
            <a:extLst>
              <a:ext uri="{FF2B5EF4-FFF2-40B4-BE49-F238E27FC236}">
                <a16:creationId xmlns:a16="http://schemas.microsoft.com/office/drawing/2014/main" id="{356534BE-9B60-462E-B00D-AA14B55CC4B5}"/>
              </a:ext>
            </a:extLst>
          </p:cNvPr>
          <p:cNvPicPr>
            <a:picLocks noChangeAspect="1"/>
          </p:cNvPicPr>
          <p:nvPr/>
        </p:nvPicPr>
        <p:blipFill>
          <a:blip r:embed="rId2"/>
          <a:stretch>
            <a:fillRect/>
          </a:stretch>
        </p:blipFill>
        <p:spPr>
          <a:xfrm>
            <a:off x="105307" y="2009774"/>
            <a:ext cx="4323818" cy="4564049"/>
          </a:xfrm>
          <a:prstGeom prst="rect">
            <a:avLst/>
          </a:prstGeom>
        </p:spPr>
      </p:pic>
    </p:spTree>
    <p:extLst>
      <p:ext uri="{BB962C8B-B14F-4D97-AF65-F5344CB8AC3E}">
        <p14:creationId xmlns:p14="http://schemas.microsoft.com/office/powerpoint/2010/main" val="447634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56D87-8E03-45C3-9ACD-92353DE97DCC}"/>
              </a:ext>
            </a:extLst>
          </p:cNvPr>
          <p:cNvSpPr>
            <a:spLocks noGrp="1"/>
          </p:cNvSpPr>
          <p:nvPr>
            <p:ph type="title"/>
          </p:nvPr>
        </p:nvSpPr>
        <p:spPr/>
        <p:txBody>
          <a:bodyPr/>
          <a:lstStyle/>
          <a:p>
            <a:r>
              <a:rPr lang="en-GB" dirty="0"/>
              <a:t>Tasks</a:t>
            </a:r>
          </a:p>
        </p:txBody>
      </p:sp>
      <p:sp>
        <p:nvSpPr>
          <p:cNvPr id="3" name="Text Placeholder 2">
            <a:extLst>
              <a:ext uri="{FF2B5EF4-FFF2-40B4-BE49-F238E27FC236}">
                <a16:creationId xmlns:a16="http://schemas.microsoft.com/office/drawing/2014/main" id="{A7211006-71F9-4AFE-BB65-A8699221CC33}"/>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421408774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8D325-5E99-45EB-99A7-1D35A3979691}"/>
              </a:ext>
            </a:extLst>
          </p:cNvPr>
          <p:cNvSpPr>
            <a:spLocks noGrp="1"/>
          </p:cNvSpPr>
          <p:nvPr>
            <p:ph type="title"/>
          </p:nvPr>
        </p:nvSpPr>
        <p:spPr>
          <a:xfrm>
            <a:off x="1202919" y="284176"/>
            <a:ext cx="9784080" cy="1508760"/>
          </a:xfrm>
        </p:spPr>
        <p:txBody>
          <a:bodyPr>
            <a:normAutofit/>
          </a:bodyPr>
          <a:lstStyle/>
          <a:p>
            <a:r>
              <a:rPr lang="en-GB" dirty="0"/>
              <a:t>Tasks- </a:t>
            </a:r>
            <a:br>
              <a:rPr lang="en-GB" dirty="0"/>
            </a:br>
            <a:r>
              <a:rPr lang="en-GB" dirty="0"/>
              <a:t>work in pairs\small groups</a:t>
            </a:r>
          </a:p>
        </p:txBody>
      </p:sp>
      <p:grpSp>
        <p:nvGrpSpPr>
          <p:cNvPr id="11" name="Group 10">
            <a:extLst>
              <a:ext uri="{FF2B5EF4-FFF2-40B4-BE49-F238E27FC236}">
                <a16:creationId xmlns:a16="http://schemas.microsoft.com/office/drawing/2014/main" id="{AB1FF4A2-5AFA-4097-B59B-3901678D6037}"/>
              </a:ext>
            </a:extLst>
          </p:cNvPr>
          <p:cNvGrpSpPr/>
          <p:nvPr/>
        </p:nvGrpSpPr>
        <p:grpSpPr>
          <a:xfrm>
            <a:off x="205099" y="1926464"/>
            <a:ext cx="11588097" cy="4773439"/>
            <a:chOff x="1375435" y="1926464"/>
            <a:chExt cx="9772822" cy="6493828"/>
          </a:xfrm>
        </p:grpSpPr>
        <p:sp>
          <p:nvSpPr>
            <p:cNvPr id="4" name="Rectangle: Rounded Corners 3">
              <a:extLst>
                <a:ext uri="{FF2B5EF4-FFF2-40B4-BE49-F238E27FC236}">
                  <a16:creationId xmlns:a16="http://schemas.microsoft.com/office/drawing/2014/main" id="{B532E3B0-70D4-4130-883E-2C6978ADB8A7}"/>
                </a:ext>
              </a:extLst>
            </p:cNvPr>
            <p:cNvSpPr/>
            <p:nvPr/>
          </p:nvSpPr>
          <p:spPr>
            <a:xfrm>
              <a:off x="1375435" y="1960643"/>
              <a:ext cx="4192017" cy="2661931"/>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Freeform: Shape 5">
              <a:extLst>
                <a:ext uri="{FF2B5EF4-FFF2-40B4-BE49-F238E27FC236}">
                  <a16:creationId xmlns:a16="http://schemas.microsoft.com/office/drawing/2014/main" id="{680D678B-F84E-4D02-BF3C-6C435755F259}"/>
                </a:ext>
              </a:extLst>
            </p:cNvPr>
            <p:cNvSpPr/>
            <p:nvPr/>
          </p:nvSpPr>
          <p:spPr>
            <a:xfrm>
              <a:off x="1841215" y="2403134"/>
              <a:ext cx="4192017" cy="2661931"/>
            </a:xfrm>
            <a:custGeom>
              <a:avLst/>
              <a:gdLst>
                <a:gd name="connsiteX0" fmla="*/ 0 w 4192017"/>
                <a:gd name="connsiteY0" fmla="*/ 266193 h 2661931"/>
                <a:gd name="connsiteX1" fmla="*/ 266193 w 4192017"/>
                <a:gd name="connsiteY1" fmla="*/ 0 h 2661931"/>
                <a:gd name="connsiteX2" fmla="*/ 3925824 w 4192017"/>
                <a:gd name="connsiteY2" fmla="*/ 0 h 2661931"/>
                <a:gd name="connsiteX3" fmla="*/ 4192017 w 4192017"/>
                <a:gd name="connsiteY3" fmla="*/ 266193 h 2661931"/>
                <a:gd name="connsiteX4" fmla="*/ 4192017 w 4192017"/>
                <a:gd name="connsiteY4" fmla="*/ 2395738 h 2661931"/>
                <a:gd name="connsiteX5" fmla="*/ 3925824 w 4192017"/>
                <a:gd name="connsiteY5" fmla="*/ 2661931 h 2661931"/>
                <a:gd name="connsiteX6" fmla="*/ 266193 w 4192017"/>
                <a:gd name="connsiteY6" fmla="*/ 2661931 h 2661931"/>
                <a:gd name="connsiteX7" fmla="*/ 0 w 4192017"/>
                <a:gd name="connsiteY7" fmla="*/ 2395738 h 2661931"/>
                <a:gd name="connsiteX8" fmla="*/ 0 w 4192017"/>
                <a:gd name="connsiteY8" fmla="*/ 266193 h 26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2017" h="2661931">
                  <a:moveTo>
                    <a:pt x="0" y="266193"/>
                  </a:moveTo>
                  <a:cubicBezTo>
                    <a:pt x="0" y="119179"/>
                    <a:pt x="119179" y="0"/>
                    <a:pt x="266193" y="0"/>
                  </a:cubicBezTo>
                  <a:lnTo>
                    <a:pt x="3925824" y="0"/>
                  </a:lnTo>
                  <a:cubicBezTo>
                    <a:pt x="4072838" y="0"/>
                    <a:pt x="4192017" y="119179"/>
                    <a:pt x="4192017" y="266193"/>
                  </a:cubicBezTo>
                  <a:lnTo>
                    <a:pt x="4192017" y="2395738"/>
                  </a:lnTo>
                  <a:cubicBezTo>
                    <a:pt x="4192017" y="2542752"/>
                    <a:pt x="4072838" y="2661931"/>
                    <a:pt x="3925824" y="2661931"/>
                  </a:cubicBezTo>
                  <a:lnTo>
                    <a:pt x="266193" y="2661931"/>
                  </a:lnTo>
                  <a:cubicBezTo>
                    <a:pt x="119179" y="2661931"/>
                    <a:pt x="0" y="2542752"/>
                    <a:pt x="0" y="2395738"/>
                  </a:cubicBezTo>
                  <a:lnTo>
                    <a:pt x="0" y="266193"/>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99885" tIns="199885" rIns="199885" bIns="199885" numCol="1" spcCol="1270" anchor="ctr" anchorCtr="0">
              <a:noAutofit/>
            </a:bodyPr>
            <a:lstStyle/>
            <a:p>
              <a:pPr marL="0" lvl="0" indent="0" algn="ctr" defTabSz="1422400">
                <a:lnSpc>
                  <a:spcPct val="90000"/>
                </a:lnSpc>
                <a:spcBef>
                  <a:spcPct val="0"/>
                </a:spcBef>
                <a:spcAft>
                  <a:spcPct val="35000"/>
                </a:spcAft>
                <a:buNone/>
              </a:pPr>
              <a:r>
                <a:rPr lang="en-US" dirty="0"/>
                <a:t>One</a:t>
              </a:r>
            </a:p>
            <a:p>
              <a:pPr marL="0" lvl="0" indent="0" algn="ctr" defTabSz="1422400">
                <a:lnSpc>
                  <a:spcPct val="90000"/>
                </a:lnSpc>
                <a:spcBef>
                  <a:spcPct val="0"/>
                </a:spcBef>
                <a:spcAft>
                  <a:spcPct val="35000"/>
                </a:spcAft>
                <a:buNone/>
              </a:pPr>
              <a:r>
                <a:rPr lang="en-US" kern="1200" dirty="0"/>
                <a:t>Download and\or make accounts for each of the collaboration tools discussed in class, where multiple interfaces are available e.g., desktop, mobile or browser. Experiment with each</a:t>
              </a:r>
            </a:p>
          </p:txBody>
        </p:sp>
        <p:sp>
          <p:nvSpPr>
            <p:cNvPr id="7" name="Rectangle: Rounded Corners 6">
              <a:extLst>
                <a:ext uri="{FF2B5EF4-FFF2-40B4-BE49-F238E27FC236}">
                  <a16:creationId xmlns:a16="http://schemas.microsoft.com/office/drawing/2014/main" id="{F2A6A79D-0C32-47AC-A10A-4C068E98612E}"/>
                </a:ext>
              </a:extLst>
            </p:cNvPr>
            <p:cNvSpPr/>
            <p:nvPr/>
          </p:nvSpPr>
          <p:spPr>
            <a:xfrm>
              <a:off x="6490460" y="1926464"/>
              <a:ext cx="4192017" cy="2661931"/>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Freeform: Shape 7">
              <a:extLst>
                <a:ext uri="{FF2B5EF4-FFF2-40B4-BE49-F238E27FC236}">
                  <a16:creationId xmlns:a16="http://schemas.microsoft.com/office/drawing/2014/main" id="{52D9188B-8E16-4A2E-BDFF-EE80FE5174AD}"/>
                </a:ext>
              </a:extLst>
            </p:cNvPr>
            <p:cNvSpPr/>
            <p:nvPr/>
          </p:nvSpPr>
          <p:spPr>
            <a:xfrm>
              <a:off x="6956240" y="2368955"/>
              <a:ext cx="4192017" cy="2661931"/>
            </a:xfrm>
            <a:custGeom>
              <a:avLst/>
              <a:gdLst>
                <a:gd name="connsiteX0" fmla="*/ 0 w 4192017"/>
                <a:gd name="connsiteY0" fmla="*/ 266193 h 2661931"/>
                <a:gd name="connsiteX1" fmla="*/ 266193 w 4192017"/>
                <a:gd name="connsiteY1" fmla="*/ 0 h 2661931"/>
                <a:gd name="connsiteX2" fmla="*/ 3925824 w 4192017"/>
                <a:gd name="connsiteY2" fmla="*/ 0 h 2661931"/>
                <a:gd name="connsiteX3" fmla="*/ 4192017 w 4192017"/>
                <a:gd name="connsiteY3" fmla="*/ 266193 h 2661931"/>
                <a:gd name="connsiteX4" fmla="*/ 4192017 w 4192017"/>
                <a:gd name="connsiteY4" fmla="*/ 2395738 h 2661931"/>
                <a:gd name="connsiteX5" fmla="*/ 3925824 w 4192017"/>
                <a:gd name="connsiteY5" fmla="*/ 2661931 h 2661931"/>
                <a:gd name="connsiteX6" fmla="*/ 266193 w 4192017"/>
                <a:gd name="connsiteY6" fmla="*/ 2661931 h 2661931"/>
                <a:gd name="connsiteX7" fmla="*/ 0 w 4192017"/>
                <a:gd name="connsiteY7" fmla="*/ 2395738 h 2661931"/>
                <a:gd name="connsiteX8" fmla="*/ 0 w 4192017"/>
                <a:gd name="connsiteY8" fmla="*/ 266193 h 26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2017" h="2661931">
                  <a:moveTo>
                    <a:pt x="0" y="266193"/>
                  </a:moveTo>
                  <a:cubicBezTo>
                    <a:pt x="0" y="119179"/>
                    <a:pt x="119179" y="0"/>
                    <a:pt x="266193" y="0"/>
                  </a:cubicBezTo>
                  <a:lnTo>
                    <a:pt x="3925824" y="0"/>
                  </a:lnTo>
                  <a:cubicBezTo>
                    <a:pt x="4072838" y="0"/>
                    <a:pt x="4192017" y="119179"/>
                    <a:pt x="4192017" y="266193"/>
                  </a:cubicBezTo>
                  <a:lnTo>
                    <a:pt x="4192017" y="2395738"/>
                  </a:lnTo>
                  <a:cubicBezTo>
                    <a:pt x="4192017" y="2542752"/>
                    <a:pt x="4072838" y="2661931"/>
                    <a:pt x="3925824" y="2661931"/>
                  </a:cubicBezTo>
                  <a:lnTo>
                    <a:pt x="266193" y="2661931"/>
                  </a:lnTo>
                  <a:cubicBezTo>
                    <a:pt x="119179" y="2661931"/>
                    <a:pt x="0" y="2542752"/>
                    <a:pt x="0" y="2395738"/>
                  </a:cubicBezTo>
                  <a:lnTo>
                    <a:pt x="0" y="266193"/>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99885" tIns="199885" rIns="199885" bIns="199885" numCol="1" spcCol="1270" anchor="ctr" anchorCtr="0">
              <a:noAutofit/>
            </a:bodyPr>
            <a:lstStyle/>
            <a:p>
              <a:pPr marL="0" lvl="0" indent="0" algn="ctr" defTabSz="1422400">
                <a:lnSpc>
                  <a:spcPct val="90000"/>
                </a:lnSpc>
                <a:spcBef>
                  <a:spcPct val="0"/>
                </a:spcBef>
                <a:spcAft>
                  <a:spcPct val="35000"/>
                </a:spcAft>
                <a:buNone/>
              </a:pPr>
              <a:r>
                <a:rPr lang="en-US" kern="1200" dirty="0"/>
                <a:t>Two</a:t>
              </a:r>
            </a:p>
            <a:p>
              <a:pPr marL="0" lvl="0" indent="0" algn="ctr" defTabSz="1422400">
                <a:lnSpc>
                  <a:spcPct val="90000"/>
                </a:lnSpc>
                <a:spcBef>
                  <a:spcPct val="0"/>
                </a:spcBef>
                <a:spcAft>
                  <a:spcPct val="35000"/>
                </a:spcAft>
                <a:buNone/>
              </a:pPr>
              <a:r>
                <a:rPr lang="en-US" dirty="0"/>
                <a:t>Within your pairs or groups attempt the various functions of the application to meet and share information – collect screen-shots</a:t>
              </a:r>
              <a:endParaRPr lang="en-US" kern="1200" dirty="0"/>
            </a:p>
          </p:txBody>
        </p:sp>
        <p:sp>
          <p:nvSpPr>
            <p:cNvPr id="9" name="Rectangle: Rounded Corners 8">
              <a:extLst>
                <a:ext uri="{FF2B5EF4-FFF2-40B4-BE49-F238E27FC236}">
                  <a16:creationId xmlns:a16="http://schemas.microsoft.com/office/drawing/2014/main" id="{76957518-6CA2-4AB6-8C4D-64F08FA8CAFE}"/>
                </a:ext>
              </a:extLst>
            </p:cNvPr>
            <p:cNvSpPr/>
            <p:nvPr/>
          </p:nvSpPr>
          <p:spPr>
            <a:xfrm>
              <a:off x="3738714" y="5315870"/>
              <a:ext cx="4192017" cy="2661931"/>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Freeform: Shape 9">
              <a:extLst>
                <a:ext uri="{FF2B5EF4-FFF2-40B4-BE49-F238E27FC236}">
                  <a16:creationId xmlns:a16="http://schemas.microsoft.com/office/drawing/2014/main" id="{F7D15F23-4CE3-499A-AAF9-DB49EE998513}"/>
                </a:ext>
              </a:extLst>
            </p:cNvPr>
            <p:cNvSpPr/>
            <p:nvPr/>
          </p:nvSpPr>
          <p:spPr>
            <a:xfrm>
              <a:off x="4204494" y="5758361"/>
              <a:ext cx="4192017" cy="2661931"/>
            </a:xfrm>
            <a:custGeom>
              <a:avLst/>
              <a:gdLst>
                <a:gd name="connsiteX0" fmla="*/ 0 w 4192017"/>
                <a:gd name="connsiteY0" fmla="*/ 266193 h 2661931"/>
                <a:gd name="connsiteX1" fmla="*/ 266193 w 4192017"/>
                <a:gd name="connsiteY1" fmla="*/ 0 h 2661931"/>
                <a:gd name="connsiteX2" fmla="*/ 3925824 w 4192017"/>
                <a:gd name="connsiteY2" fmla="*/ 0 h 2661931"/>
                <a:gd name="connsiteX3" fmla="*/ 4192017 w 4192017"/>
                <a:gd name="connsiteY3" fmla="*/ 266193 h 2661931"/>
                <a:gd name="connsiteX4" fmla="*/ 4192017 w 4192017"/>
                <a:gd name="connsiteY4" fmla="*/ 2395738 h 2661931"/>
                <a:gd name="connsiteX5" fmla="*/ 3925824 w 4192017"/>
                <a:gd name="connsiteY5" fmla="*/ 2661931 h 2661931"/>
                <a:gd name="connsiteX6" fmla="*/ 266193 w 4192017"/>
                <a:gd name="connsiteY6" fmla="*/ 2661931 h 2661931"/>
                <a:gd name="connsiteX7" fmla="*/ 0 w 4192017"/>
                <a:gd name="connsiteY7" fmla="*/ 2395738 h 2661931"/>
                <a:gd name="connsiteX8" fmla="*/ 0 w 4192017"/>
                <a:gd name="connsiteY8" fmla="*/ 266193 h 26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92017" h="2661931">
                  <a:moveTo>
                    <a:pt x="0" y="266193"/>
                  </a:moveTo>
                  <a:cubicBezTo>
                    <a:pt x="0" y="119179"/>
                    <a:pt x="119179" y="0"/>
                    <a:pt x="266193" y="0"/>
                  </a:cubicBezTo>
                  <a:lnTo>
                    <a:pt x="3925824" y="0"/>
                  </a:lnTo>
                  <a:cubicBezTo>
                    <a:pt x="4072838" y="0"/>
                    <a:pt x="4192017" y="119179"/>
                    <a:pt x="4192017" y="266193"/>
                  </a:cubicBezTo>
                  <a:lnTo>
                    <a:pt x="4192017" y="2395738"/>
                  </a:lnTo>
                  <a:cubicBezTo>
                    <a:pt x="4192017" y="2542752"/>
                    <a:pt x="4072838" y="2661931"/>
                    <a:pt x="3925824" y="2661931"/>
                  </a:cubicBezTo>
                  <a:lnTo>
                    <a:pt x="266193" y="2661931"/>
                  </a:lnTo>
                  <a:cubicBezTo>
                    <a:pt x="119179" y="2661931"/>
                    <a:pt x="0" y="2542752"/>
                    <a:pt x="0" y="2395738"/>
                  </a:cubicBezTo>
                  <a:lnTo>
                    <a:pt x="0" y="266193"/>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99885" tIns="199885" rIns="199885" bIns="199885" numCol="1" spcCol="1270" anchor="ctr" anchorCtr="0">
              <a:noAutofit/>
            </a:bodyPr>
            <a:lstStyle/>
            <a:p>
              <a:pPr marL="0" lvl="0" indent="0" algn="ctr" defTabSz="1422400">
                <a:lnSpc>
                  <a:spcPct val="90000"/>
                </a:lnSpc>
                <a:spcBef>
                  <a:spcPct val="0"/>
                </a:spcBef>
                <a:spcAft>
                  <a:spcPct val="35000"/>
                </a:spcAft>
                <a:buNone/>
              </a:pPr>
              <a:r>
                <a:rPr lang="en-US" kern="1200" dirty="0"/>
                <a:t>Three</a:t>
              </a:r>
            </a:p>
            <a:p>
              <a:pPr marL="0" lvl="0" indent="0" algn="ctr" defTabSz="1422400">
                <a:lnSpc>
                  <a:spcPct val="90000"/>
                </a:lnSpc>
                <a:spcBef>
                  <a:spcPct val="0"/>
                </a:spcBef>
                <a:spcAft>
                  <a:spcPct val="35000"/>
                </a:spcAft>
                <a:buNone/>
              </a:pPr>
              <a:r>
                <a:rPr lang="en-US" dirty="0"/>
                <a:t>Construct a table for each application explored </a:t>
              </a:r>
              <a:r>
                <a:rPr lang="en-GB" dirty="0"/>
                <a:t>analysing</a:t>
              </a:r>
              <a:r>
                <a:rPr lang="en-US" dirty="0"/>
                <a:t> the elements that were difficult and those that went well in your investigation for discussion in class</a:t>
              </a:r>
              <a:endParaRPr lang="en-US" kern="1200" dirty="0"/>
            </a:p>
          </p:txBody>
        </p:sp>
      </p:grpSp>
    </p:spTree>
    <p:extLst>
      <p:ext uri="{BB962C8B-B14F-4D97-AF65-F5344CB8AC3E}">
        <p14:creationId xmlns:p14="http://schemas.microsoft.com/office/powerpoint/2010/main" val="5684839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Custom 1">
      <a:dk1>
        <a:srgbClr val="2C2C2C"/>
      </a:dk1>
      <a:lt1>
        <a:srgbClr val="FFFFFF"/>
      </a:lt1>
      <a:dk2>
        <a:srgbClr val="0674A5"/>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C06615145061D4EACEAB05172B34509" ma:contentTypeVersion="12" ma:contentTypeDescription="Create a new document." ma:contentTypeScope="" ma:versionID="48d6ce274c2c99f53fa470523dcf380d">
  <xsd:schema xmlns:xsd="http://www.w3.org/2001/XMLSchema" xmlns:xs="http://www.w3.org/2001/XMLSchema" xmlns:p="http://schemas.microsoft.com/office/2006/metadata/properties" xmlns:ns3="4f627824-a7cf-4e54-9661-934e5f85792b" xmlns:ns4="19514574-b5d9-49eb-9678-28308461b4ba" targetNamespace="http://schemas.microsoft.com/office/2006/metadata/properties" ma:root="true" ma:fieldsID="2e65138d66d826f98f465ac36663b993" ns3:_="" ns4:_="">
    <xsd:import namespace="4f627824-a7cf-4e54-9661-934e5f85792b"/>
    <xsd:import namespace="19514574-b5d9-49eb-9678-28308461b4ba"/>
    <xsd:element name="properties">
      <xsd:complexType>
        <xsd:sequence>
          <xsd:element name="documentManagement">
            <xsd:complexType>
              <xsd:all>
                <xsd:element ref="ns3:SharedWithUsers" minOccurs="0"/>
                <xsd:element ref="ns3:SharingHintHash" minOccurs="0"/>
                <xsd:element ref="ns3:SharedWithDetails"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f627824-a7cf-4e54-9661-934e5f85792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9514574-b5d9-49eb-9678-28308461b4b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8A276B6-176B-4067-82FD-C89B44799588}">
  <ds:schemaRefs>
    <ds:schemaRef ds:uri="http://schemas.microsoft.com/office/2006/documentManagement/types"/>
    <ds:schemaRef ds:uri="http://schemas.openxmlformats.org/package/2006/metadata/core-properties"/>
    <ds:schemaRef ds:uri="http://purl.org/dc/terms/"/>
    <ds:schemaRef ds:uri="http://schemas.microsoft.com/office/2006/metadata/properties"/>
    <ds:schemaRef ds:uri="http://purl.org/dc/elements/1.1/"/>
    <ds:schemaRef ds:uri="http://purl.org/dc/dcmitype/"/>
    <ds:schemaRef ds:uri="http://schemas.microsoft.com/office/infopath/2007/PartnerControls"/>
    <ds:schemaRef ds:uri="19514574-b5d9-49eb-9678-28308461b4ba"/>
    <ds:schemaRef ds:uri="4f627824-a7cf-4e54-9661-934e5f85792b"/>
    <ds:schemaRef ds:uri="http://www.w3.org/XML/1998/namespace"/>
  </ds:schemaRefs>
</ds:datastoreItem>
</file>

<file path=customXml/itemProps2.xml><?xml version="1.0" encoding="utf-8"?>
<ds:datastoreItem xmlns:ds="http://schemas.openxmlformats.org/officeDocument/2006/customXml" ds:itemID="{6376FA44-2F1D-423A-A197-9873AC9D2B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f627824-a7cf-4e54-9661-934e5f85792b"/>
    <ds:schemaRef ds:uri="19514574-b5d9-49eb-9678-28308461b4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4332A56-BB42-464B-B748-8153E505D87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5945</TotalTime>
  <Words>8181</Words>
  <Application>Microsoft Office PowerPoint</Application>
  <PresentationFormat>Widescreen</PresentationFormat>
  <Paragraphs>541</Paragraphs>
  <Slides>106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106</vt:i4>
      </vt:variant>
    </vt:vector>
  </HeadingPairs>
  <TitlesOfParts>
    <vt:vector size="115" baseType="lpstr">
      <vt:lpstr>Arial</vt:lpstr>
      <vt:lpstr>Arial Rounded MT Bold</vt:lpstr>
      <vt:lpstr>Calibri</vt:lpstr>
      <vt:lpstr>Corbel</vt:lpstr>
      <vt:lpstr>Open Sans</vt:lpstr>
      <vt:lpstr>Quicksand</vt:lpstr>
      <vt:lpstr>Symbol</vt:lpstr>
      <vt:lpstr>Wingdings</vt:lpstr>
      <vt:lpstr>Banded</vt:lpstr>
      <vt:lpstr>ACCA4031: Software Applications for Business</vt:lpstr>
      <vt:lpstr>Introduction</vt:lpstr>
      <vt:lpstr>Definition</vt:lpstr>
      <vt:lpstr>Definition</vt:lpstr>
      <vt:lpstr>Aims</vt:lpstr>
      <vt:lpstr>Aims: collaboration tools </vt:lpstr>
      <vt:lpstr>Aims: Emails &amp; communication</vt:lpstr>
      <vt:lpstr>Aims: Browsing the internet</vt:lpstr>
      <vt:lpstr>Collaboration tools</vt:lpstr>
      <vt:lpstr>communications</vt:lpstr>
      <vt:lpstr>communications</vt:lpstr>
      <vt:lpstr>skype</vt:lpstr>
      <vt:lpstr>Skype</vt:lpstr>
      <vt:lpstr>Skype: How is Skype for Business different from Skype?</vt:lpstr>
      <vt:lpstr>Skype personal</vt:lpstr>
      <vt:lpstr>Skype for business</vt:lpstr>
      <vt:lpstr>Skype for business</vt:lpstr>
      <vt:lpstr>Skype for business</vt:lpstr>
      <vt:lpstr>Skype for business</vt:lpstr>
      <vt:lpstr>Skype for business</vt:lpstr>
      <vt:lpstr>Skype for business</vt:lpstr>
      <vt:lpstr>Skype for business</vt:lpstr>
      <vt:lpstr>Skype for business</vt:lpstr>
      <vt:lpstr>Skype for business</vt:lpstr>
      <vt:lpstr>Skype for business</vt:lpstr>
      <vt:lpstr>Skype for business</vt:lpstr>
      <vt:lpstr>Microsoft Teams</vt:lpstr>
      <vt:lpstr>Microsoft Teams</vt:lpstr>
      <vt:lpstr>Microsoft Teams</vt:lpstr>
      <vt:lpstr>teams</vt:lpstr>
      <vt:lpstr>teams</vt:lpstr>
      <vt:lpstr>teams</vt:lpstr>
      <vt:lpstr>teams</vt:lpstr>
      <vt:lpstr>teams</vt:lpstr>
      <vt:lpstr>teams</vt:lpstr>
      <vt:lpstr>teams</vt:lpstr>
      <vt:lpstr>Microsoft Teams interface</vt:lpstr>
      <vt:lpstr>teams</vt:lpstr>
      <vt:lpstr>teams</vt:lpstr>
      <vt:lpstr>teams</vt:lpstr>
      <vt:lpstr>teams</vt:lpstr>
      <vt:lpstr>teams</vt:lpstr>
      <vt:lpstr>teams</vt:lpstr>
      <vt:lpstr>teams</vt:lpstr>
      <vt:lpstr>teams</vt:lpstr>
      <vt:lpstr>teams</vt:lpstr>
      <vt:lpstr>teams</vt:lpstr>
      <vt:lpstr>teams</vt:lpstr>
      <vt:lpstr>teams</vt:lpstr>
      <vt:lpstr>teams</vt:lpstr>
      <vt:lpstr>teams</vt:lpstr>
      <vt:lpstr>teams</vt:lpstr>
      <vt:lpstr>teams</vt:lpstr>
      <vt:lpstr>teams</vt:lpstr>
      <vt:lpstr>teams</vt:lpstr>
      <vt:lpstr>teams</vt:lpstr>
      <vt:lpstr>teams</vt:lpstr>
      <vt:lpstr>teams</vt:lpstr>
      <vt:lpstr>teams</vt:lpstr>
      <vt:lpstr>Alternative packages</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zoom</vt:lpstr>
      <vt:lpstr>Google Hang outs</vt:lpstr>
      <vt:lpstr>Google Hang outs</vt:lpstr>
      <vt:lpstr>Google Hang outs</vt:lpstr>
      <vt:lpstr>Google Hang outs</vt:lpstr>
      <vt:lpstr>Google Hang outs</vt:lpstr>
      <vt:lpstr>Google Hang outs</vt:lpstr>
      <vt:lpstr>Google Hang outs</vt:lpstr>
      <vt:lpstr>Google Hang outs</vt:lpstr>
      <vt:lpstr>Google Hang outs</vt:lpstr>
      <vt:lpstr>Slack</vt:lpstr>
      <vt:lpstr>Slack</vt:lpstr>
      <vt:lpstr>Slack</vt:lpstr>
      <vt:lpstr>Social media platforms</vt:lpstr>
      <vt:lpstr>Social media platforms</vt:lpstr>
      <vt:lpstr>Tasks</vt:lpstr>
      <vt:lpstr>Tasks-  work in pairs\small groups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ACCA4031: Software and Applications for Business</dc:title>
  <dc:creator>David Williams (SOAC)</dc:creator>
  <cp:lastModifiedBy>David Williams (SOAC)</cp:lastModifiedBy>
  <cp:revision>2</cp:revision>
  <dcterms:created xsi:type="dcterms:W3CDTF">2021-01-17T14:45:14Z</dcterms:created>
  <dcterms:modified xsi:type="dcterms:W3CDTF">2021-02-03T18:20:52Z</dcterms:modified>
</cp:coreProperties>
</file>