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13" r:id="rId4"/>
  </p:sldMasterIdLst>
  <p:notesMasterIdLst>
    <p:notesMasterId r:id="rId27"/>
  </p:notesMasterIdLst>
  <p:sldIdLst>
    <p:sldId id="257" r:id="rId5"/>
    <p:sldId id="2562" r:id="rId6"/>
    <p:sldId id="261" r:id="rId7"/>
    <p:sldId id="268" r:id="rId8"/>
    <p:sldId id="2637" r:id="rId9"/>
    <p:sldId id="2616" r:id="rId10"/>
    <p:sldId id="269" r:id="rId11"/>
    <p:sldId id="2620" r:id="rId12"/>
    <p:sldId id="2617" r:id="rId13"/>
    <p:sldId id="2619" r:id="rId14"/>
    <p:sldId id="265" r:id="rId15"/>
    <p:sldId id="266" r:id="rId16"/>
    <p:sldId id="2622" r:id="rId17"/>
    <p:sldId id="2621" r:id="rId18"/>
    <p:sldId id="2572" r:id="rId19"/>
    <p:sldId id="277" r:id="rId20"/>
    <p:sldId id="330" r:id="rId21"/>
    <p:sldId id="289" r:id="rId22"/>
    <p:sldId id="315" r:id="rId23"/>
    <p:sldId id="2627" r:id="rId24"/>
    <p:sldId id="2573" r:id="rId25"/>
    <p:sldId id="2628" r:id="rId2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8D6DD843-7A0A-DC7A-8544-10434E013F37}" name="Daisy Leigh-Phippard" initials="DL" userId="S::daisyl@bafta.org::2da46619-52fb-48e1-9abf-ece134e97cf7" providerId="AD"/>
  <p188:author id="{C9646C54-3595-91FC-2AC6-03C5CCCB8055}" name="Kishan Khambhaita" initials="" userId="S::KishanK@bafta.org::0f7b8efe-9ab6-49eb-8893-0fe4442b5854" providerId="AD"/>
  <p188:author id="{498858A5-9059-0136-924D-472FA4D80750}" name="Jenna Brown" initials="JB" userId="S::jennab@bafta.org::6640817a-776d-403f-9eaf-1c23c8d66210" providerId="AD"/>
  <p188:author id="{910334B1-638D-8B96-4325-8553640E5C21}" name="April Sotomayor" initials="AS" userId="S::aprils@bafta.org::ad856847-7d05-4c4c-8130-706f0c82aa42" providerId="AD"/>
  <p188:author id="{4E8389B5-E4BB-BB0C-F819-F0DD948C1BE3}" name="Kishan Khambhaita" initials="KK" userId="S::kishank@bafta.org::0f7b8efe-9ab6-49eb-8893-0fe4442b5854"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7F70FF"/>
    <a:srgbClr val="008A7C"/>
    <a:srgbClr val="FFC000"/>
    <a:srgbClr val="0E163D"/>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BFC4A2C-A751-075F-2F62-3B1D36DB55C6}" v="2" dt="2025-07-30T14:06:47.581"/>
    <p1510:client id="{66AFBE1A-9C3E-D58E-27BA-F3A5F46B423D}" v="330" dt="2025-07-29T13:36:47.956"/>
    <p1510:client id="{7F1F4FAF-7B8F-8E5C-CA3A-DDA69B3FF2C6}" v="9" dt="2025-07-29T10:57:20.324"/>
    <p1510:client id="{827DB554-6EE8-F7DC-F257-DDECEDAEE81D}" v="66" dt="2025-07-29T11:12:57.97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87570" autoAdjust="0"/>
  </p:normalViewPr>
  <p:slideViewPr>
    <p:cSldViewPr snapToGrid="0">
      <p:cViewPr varScale="1">
        <p:scale>
          <a:sx n="107" d="100"/>
          <a:sy n="107" d="100"/>
        </p:scale>
        <p:origin x="928" y="52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8/10/relationships/authors" Targe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theme" Target="theme/theme1.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A920F9-1C8A-472B-9B64-6DAAFB54B28E}" type="datetimeFigureOut">
              <a:t>3/18/26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44C166D-7E70-473D-9CAA-6EB1307946CE}" type="slidenum">
              <a:t>‹#›</a:t>
            </a:fld>
            <a:endParaRPr lang="en-GB"/>
          </a:p>
        </p:txBody>
      </p:sp>
    </p:spTree>
    <p:extLst>
      <p:ext uri="{BB962C8B-B14F-4D97-AF65-F5344CB8AC3E}">
        <p14:creationId xmlns:p14="http://schemas.microsoft.com/office/powerpoint/2010/main" val="34743767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dirty="0">
                <a:solidFill>
                  <a:srgbClr val="000000"/>
                </a:solidFill>
                <a:ea typeface="Calibri" panose="020F0502020204030204"/>
                <a:cs typeface="Calibri" panose="020F0502020204030204"/>
              </a:rPr>
              <a:t>[title card]</a:t>
            </a:r>
          </a:p>
          <a:p>
            <a:pPr>
              <a:defRPr/>
            </a:pPr>
            <a:r>
              <a:rPr lang="en-GB" dirty="0">
                <a:solidFill>
                  <a:srgbClr val="000000"/>
                </a:solidFill>
                <a:ea typeface="Calibri" panose="020F0502020204030204"/>
                <a:cs typeface="Calibri" panose="020F0502020204030204"/>
              </a:rPr>
              <a:t>[</a:t>
            </a:r>
            <a:r>
              <a:rPr lang="en-GB" b="1" dirty="0">
                <a:solidFill>
                  <a:srgbClr val="000000"/>
                </a:solidFill>
                <a:ea typeface="Calibri" panose="020F0502020204030204"/>
                <a:cs typeface="Calibri" panose="020F0502020204030204"/>
              </a:rPr>
              <a:t>PLEASE NOTE</a:t>
            </a:r>
            <a:r>
              <a:rPr lang="en-GB" dirty="0">
                <a:solidFill>
                  <a:srgbClr val="000000"/>
                </a:solidFill>
                <a:ea typeface="Calibri" panose="020F0502020204030204"/>
                <a:cs typeface="Calibri" panose="020F0502020204030204"/>
              </a:rPr>
              <a:t>: the notes section of these decks have been filled with additional information to the onscreen text and imagery. It is intended to support your delivery, rather than be a mandatory script to use. Allow the additional information to inspire and guide your journey through the module, and focus on what you and your students find more engaging and useful! If you have any specific questions, you can reach out to the BAFTA albert education team at alberteducation@bafta.org]</a:t>
            </a:r>
          </a:p>
        </p:txBody>
      </p:sp>
      <p:sp>
        <p:nvSpPr>
          <p:cNvPr id="4" name="Slide Number Placeholder 3"/>
          <p:cNvSpPr>
            <a:spLocks noGrp="1"/>
          </p:cNvSpPr>
          <p:nvPr>
            <p:ph type="sldNum" sz="quarter" idx="5"/>
          </p:nvPr>
        </p:nvSpPr>
        <p:spPr/>
        <p:txBody>
          <a:bodyPr/>
          <a:lstStyle/>
          <a:p>
            <a:fld id="{BD4C232A-38FC-5546-B2B9-14721DB3CF89}" type="slidenum">
              <a:rPr lang="en-GB" smtClean="0"/>
              <a:t>1</a:t>
            </a:fld>
            <a:endParaRPr lang="en-GB"/>
          </a:p>
        </p:txBody>
      </p:sp>
    </p:spTree>
    <p:extLst>
      <p:ext uri="{BB962C8B-B14F-4D97-AF65-F5344CB8AC3E}">
        <p14:creationId xmlns:p14="http://schemas.microsoft.com/office/powerpoint/2010/main" val="28245633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dirty="0">
                <a:solidFill>
                  <a:srgbClr val="000000"/>
                </a:solidFill>
                <a:ea typeface="Calibri" panose="020F0502020204030204"/>
                <a:cs typeface="Calibri" panose="020F0502020204030204"/>
              </a:rPr>
              <a:t>[title and agenda card]</a:t>
            </a:r>
          </a:p>
        </p:txBody>
      </p:sp>
      <p:sp>
        <p:nvSpPr>
          <p:cNvPr id="4" name="Slide Number Placeholder 3"/>
          <p:cNvSpPr>
            <a:spLocks noGrp="1"/>
          </p:cNvSpPr>
          <p:nvPr>
            <p:ph type="sldNum" sz="quarter" idx="5"/>
          </p:nvPr>
        </p:nvSpPr>
        <p:spPr/>
        <p:txBody>
          <a:bodyPr/>
          <a:lstStyle/>
          <a:p>
            <a:fld id="{BD4C232A-38FC-5546-B2B9-14721DB3CF89}" type="slidenum">
              <a:rPr lang="en-GB" smtClean="0"/>
              <a:t>2</a:t>
            </a:fld>
            <a:endParaRPr lang="en-GB"/>
          </a:p>
        </p:txBody>
      </p:sp>
    </p:spTree>
    <p:extLst>
      <p:ext uri="{BB962C8B-B14F-4D97-AF65-F5344CB8AC3E}">
        <p14:creationId xmlns:p14="http://schemas.microsoft.com/office/powerpoint/2010/main" val="28245633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rgbClr val="808080"/>
                </a:solidFill>
                <a:ea typeface="Calibri"/>
                <a:cs typeface="Calibri"/>
              </a:rPr>
              <a:t>[agenda slide]</a:t>
            </a:r>
          </a:p>
        </p:txBody>
      </p:sp>
      <p:sp>
        <p:nvSpPr>
          <p:cNvPr id="4" name="Slide Number Placeholder 3"/>
          <p:cNvSpPr>
            <a:spLocks noGrp="1"/>
          </p:cNvSpPr>
          <p:nvPr>
            <p:ph type="sldNum" sz="quarter" idx="5"/>
          </p:nvPr>
        </p:nvSpPr>
        <p:spPr/>
        <p:txBody>
          <a:bodyPr/>
          <a:lstStyle/>
          <a:p>
            <a:fld id="{7FFA8A05-D37A-BE40-9AA2-A55140395AED}" type="slidenum">
              <a:rPr lang="en-US" smtClean="0"/>
              <a:t>3</a:t>
            </a:fld>
            <a:endParaRPr lang="en-US"/>
          </a:p>
        </p:txBody>
      </p:sp>
    </p:spTree>
    <p:extLst>
      <p:ext uri="{BB962C8B-B14F-4D97-AF65-F5344CB8AC3E}">
        <p14:creationId xmlns:p14="http://schemas.microsoft.com/office/powerpoint/2010/main" val="8986150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Sans-Serif"/>
              <a:buChar char="•"/>
            </a:pPr>
            <a:r>
              <a:rPr lang="en-GB" dirty="0">
                <a:solidFill>
                  <a:srgbClr val="808080"/>
                </a:solidFill>
              </a:rPr>
              <a:t>Professor Peter Thorne is one of the lead authors of the IPCC Sixth Synthesis Report</a:t>
            </a:r>
            <a:endParaRPr lang="en-US" dirty="0">
              <a:solidFill>
                <a:srgbClr val="808080"/>
              </a:solidFill>
            </a:endParaRPr>
          </a:p>
          <a:p>
            <a:pPr marL="171450" indent="-171450">
              <a:buFont typeface="Arial,Sans-Serif"/>
              <a:buChar char="•"/>
            </a:pPr>
            <a:r>
              <a:rPr lang="en-GB" dirty="0">
                <a:solidFill>
                  <a:srgbClr val="808080"/>
                </a:solidFill>
              </a:rPr>
              <a:t>These are seven points that he thinks we must know about climate change</a:t>
            </a:r>
            <a:endParaRPr lang="en-US" dirty="0"/>
          </a:p>
        </p:txBody>
      </p:sp>
      <p:sp>
        <p:nvSpPr>
          <p:cNvPr id="4" name="Slide Number Placeholder 3"/>
          <p:cNvSpPr>
            <a:spLocks noGrp="1"/>
          </p:cNvSpPr>
          <p:nvPr>
            <p:ph type="sldNum" sz="quarter" idx="5"/>
          </p:nvPr>
        </p:nvSpPr>
        <p:spPr/>
        <p:txBody>
          <a:bodyPr/>
          <a:lstStyle/>
          <a:p>
            <a:fld id="{7FFA8A05-D37A-BE40-9AA2-A55140395AED}" type="slidenum">
              <a:rPr lang="en-US" smtClean="0"/>
              <a:t>4</a:t>
            </a:fld>
            <a:endParaRPr lang="en-US"/>
          </a:p>
        </p:txBody>
      </p:sp>
    </p:spTree>
    <p:extLst>
      <p:ext uri="{BB962C8B-B14F-4D97-AF65-F5344CB8AC3E}">
        <p14:creationId xmlns:p14="http://schemas.microsoft.com/office/powerpoint/2010/main" val="32506517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Sans-Serif"/>
              <a:buChar char="•"/>
            </a:pPr>
            <a:r>
              <a:rPr lang="en-GB" dirty="0"/>
              <a:t>Biodiversity (all of the living things on our planet) is declining faster now than at any point in human history</a:t>
            </a:r>
            <a:endParaRPr lang="en-US" dirty="0"/>
          </a:p>
          <a:p>
            <a:pPr marL="285750" indent="-285750">
              <a:buFont typeface="Arial,Sans-Serif"/>
              <a:buChar char="•"/>
            </a:pPr>
            <a:r>
              <a:rPr lang="en-GB" dirty="0"/>
              <a:t>albert have a biodiversity guide for productions available on their website</a:t>
            </a:r>
          </a:p>
          <a:p>
            <a:endParaRPr lang="en-GB" dirty="0">
              <a:ea typeface="Calibri"/>
              <a:cs typeface="Calibri"/>
            </a:endParaRPr>
          </a:p>
        </p:txBody>
      </p:sp>
      <p:sp>
        <p:nvSpPr>
          <p:cNvPr id="4" name="Slide Number Placeholder 3"/>
          <p:cNvSpPr>
            <a:spLocks noGrp="1"/>
          </p:cNvSpPr>
          <p:nvPr>
            <p:ph type="sldNum" sz="quarter" idx="5"/>
          </p:nvPr>
        </p:nvSpPr>
        <p:spPr/>
        <p:txBody>
          <a:bodyPr/>
          <a:lstStyle/>
          <a:p>
            <a:fld id="{BD4C232A-38FC-5546-B2B9-14721DB3CF89}" type="slidenum">
              <a:rPr lang="en-GB" smtClean="0"/>
              <a:t>5</a:t>
            </a:fld>
            <a:endParaRPr lang="en-GB"/>
          </a:p>
        </p:txBody>
      </p:sp>
    </p:spTree>
    <p:extLst>
      <p:ext uri="{BB962C8B-B14F-4D97-AF65-F5344CB8AC3E}">
        <p14:creationId xmlns:p14="http://schemas.microsoft.com/office/powerpoint/2010/main" val="14640971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dirty="0"/>
              <a:t>[opportunity to ask your students to guess ‘how long have we known about climate change?’ – the earliest recorded example of realising our actions were having an impact on the climate was from August 14</a:t>
            </a:r>
            <a:r>
              <a:rPr lang="en-GB" baseline="30000" dirty="0"/>
              <a:t>th</a:t>
            </a:r>
            <a:r>
              <a:rPr lang="en-GB" dirty="0"/>
              <a:t>, 1912]</a:t>
            </a:r>
          </a:p>
          <a:p>
            <a:pPr marL="0" indent="0">
              <a:buFont typeface="Arial" panose="020B0604020202020204" pitchFamily="34" charset="0"/>
              <a:buNone/>
            </a:pPr>
            <a:endParaRPr lang="en-GB" dirty="0"/>
          </a:p>
          <a:p>
            <a:r>
              <a:rPr lang="en-GB" dirty="0"/>
              <a:t>[the answer in the top-right corner will be revealed via an animation when clicking through this slide]</a:t>
            </a:r>
          </a:p>
        </p:txBody>
      </p:sp>
      <p:sp>
        <p:nvSpPr>
          <p:cNvPr id="4" name="Slide Number Placeholder 3"/>
          <p:cNvSpPr>
            <a:spLocks noGrp="1"/>
          </p:cNvSpPr>
          <p:nvPr>
            <p:ph type="sldNum" sz="quarter" idx="5"/>
          </p:nvPr>
        </p:nvSpPr>
        <p:spPr/>
        <p:txBody>
          <a:bodyPr/>
          <a:lstStyle/>
          <a:p>
            <a:fld id="{944C166D-7E70-473D-9CAA-6EB1307946CE}" type="slidenum">
              <a:rPr lang="en-GB" smtClean="0"/>
              <a:t>6</a:t>
            </a:fld>
            <a:endParaRPr lang="en-GB"/>
          </a:p>
        </p:txBody>
      </p:sp>
    </p:spTree>
    <p:extLst>
      <p:ext uri="{BB962C8B-B14F-4D97-AF65-F5344CB8AC3E}">
        <p14:creationId xmlns:p14="http://schemas.microsoft.com/office/powerpoint/2010/main" val="11006315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sz="1200" kern="1200" dirty="0">
                <a:solidFill>
                  <a:schemeClr val="tx1"/>
                </a:solidFill>
                <a:effectLst/>
                <a:latin typeface="+mn-lt"/>
                <a:ea typeface="+mn-ea"/>
                <a:cs typeface="+mn-cs"/>
              </a:rPr>
              <a:t>There’s been rapid temperature increase since 1880</a:t>
            </a:r>
          </a:p>
          <a:p>
            <a:pPr marL="0" indent="0">
              <a:buFont typeface="Arial" panose="020B0604020202020204" pitchFamily="34" charset="0"/>
              <a:buNone/>
            </a:pPr>
            <a:r>
              <a:rPr lang="en-US" sz="1200" kern="1200" dirty="0">
                <a:solidFill>
                  <a:schemeClr val="tx1"/>
                </a:solidFill>
                <a:effectLst/>
                <a:latin typeface="+mn-lt"/>
                <a:ea typeface="+mn-ea"/>
                <a:cs typeface="+mn-cs"/>
              </a:rPr>
              <a:t>[opportunity to ask students if they can guess what happened around that time to set off the escalating increase in temperatures – the answer is the Industrial Revolution]</a:t>
            </a:r>
            <a:endParaRPr lang="en-GB" sz="1200" kern="1200" dirty="0">
              <a:solidFill>
                <a:schemeClr val="tx1"/>
              </a:solidFill>
              <a:effectLst/>
              <a:latin typeface="+mn-lt"/>
              <a:ea typeface="+mn-ea"/>
              <a:cs typeface="+mn-cs"/>
            </a:endParaRPr>
          </a:p>
          <a:p>
            <a:pPr marL="171450" indent="-171450">
              <a:buFont typeface="Arial" panose="020B0604020202020204" pitchFamily="34" charset="0"/>
              <a:buChar char="•"/>
            </a:pPr>
            <a:r>
              <a:rPr lang="en-US" sz="1200" kern="1200" dirty="0">
                <a:solidFill>
                  <a:schemeClr val="tx1"/>
                </a:solidFill>
                <a:effectLst/>
                <a:latin typeface="+mn-lt"/>
                <a:ea typeface="+mn-ea"/>
                <a:cs typeface="+mn-cs"/>
              </a:rPr>
              <a:t>It's important to note that yes, the planet is warming, but global warming is also still responsible for a lot of the cold snaps we're having too due to its impact on the polar jet stream</a:t>
            </a: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200" kern="1200" dirty="0">
                <a:solidFill>
                  <a:schemeClr val="tx1"/>
                </a:solidFill>
                <a:effectLst/>
                <a:latin typeface="+mn-lt"/>
                <a:ea typeface="+mn-ea"/>
                <a:cs typeface="+mn-cs"/>
              </a:rPr>
              <a:t>[</a:t>
            </a:r>
            <a:r>
              <a:rPr lang="en-US" sz="1200" kern="1200" dirty="0">
                <a:solidFill>
                  <a:schemeClr val="tx1"/>
                </a:solidFill>
                <a:effectLst/>
                <a:latin typeface="+mn-lt"/>
                <a:ea typeface="+mn-ea"/>
                <a:cs typeface="+mn-cs"/>
              </a:rPr>
              <a:t>Source: </a:t>
            </a:r>
            <a:r>
              <a:rPr lang="en-GB" sz="1200" dirty="0">
                <a:solidFill>
                  <a:srgbClr val="FFFFFF"/>
                </a:solidFill>
                <a:latin typeface="Century Gothic"/>
                <a:cs typeface="Century Gothic"/>
              </a:rPr>
              <a:t>ASA’s</a:t>
            </a:r>
            <a:r>
              <a:rPr lang="en-GB" sz="1200" spc="21" dirty="0">
                <a:solidFill>
                  <a:srgbClr val="FFFFFF"/>
                </a:solidFill>
                <a:latin typeface="Century Gothic"/>
                <a:cs typeface="Century Gothic"/>
              </a:rPr>
              <a:t> </a:t>
            </a:r>
            <a:r>
              <a:rPr lang="en-GB" sz="1200" dirty="0">
                <a:solidFill>
                  <a:srgbClr val="FFFFFF"/>
                </a:solidFill>
                <a:latin typeface="Century Gothic"/>
                <a:cs typeface="Century Gothic"/>
              </a:rPr>
              <a:t>Scientific</a:t>
            </a:r>
            <a:r>
              <a:rPr lang="en-GB" sz="1200" spc="24" dirty="0">
                <a:solidFill>
                  <a:srgbClr val="FFFFFF"/>
                </a:solidFill>
                <a:latin typeface="Century Gothic"/>
                <a:cs typeface="Century Gothic"/>
              </a:rPr>
              <a:t> </a:t>
            </a:r>
            <a:r>
              <a:rPr lang="en-GB" sz="1200" dirty="0">
                <a:solidFill>
                  <a:srgbClr val="FFFFFF"/>
                </a:solidFill>
                <a:latin typeface="Century Gothic"/>
                <a:cs typeface="Century Gothic"/>
              </a:rPr>
              <a:t>Visualization</a:t>
            </a:r>
            <a:r>
              <a:rPr lang="en-GB" sz="1200" spc="24" dirty="0">
                <a:solidFill>
                  <a:srgbClr val="FFFFFF"/>
                </a:solidFill>
                <a:latin typeface="Century Gothic"/>
                <a:cs typeface="Century Gothic"/>
              </a:rPr>
              <a:t> </a:t>
            </a:r>
            <a:r>
              <a:rPr lang="en-GB" sz="1200" dirty="0">
                <a:solidFill>
                  <a:srgbClr val="FFFFFF"/>
                </a:solidFill>
                <a:latin typeface="Century Gothic"/>
                <a:cs typeface="Century Gothic"/>
              </a:rPr>
              <a:t>Studio.</a:t>
            </a:r>
            <a:r>
              <a:rPr lang="en-GB" sz="1200" spc="24" dirty="0">
                <a:solidFill>
                  <a:srgbClr val="FFFFFF"/>
                </a:solidFill>
                <a:latin typeface="Century Gothic"/>
                <a:cs typeface="Century Gothic"/>
              </a:rPr>
              <a:t> </a:t>
            </a:r>
            <a:r>
              <a:rPr lang="en-GB" sz="1200" spc="-12" dirty="0">
                <a:solidFill>
                  <a:srgbClr val="FFFFFF"/>
                </a:solidFill>
                <a:latin typeface="Century Gothic"/>
                <a:cs typeface="Century Gothic"/>
              </a:rPr>
              <a:t>Data </a:t>
            </a:r>
            <a:r>
              <a:rPr lang="en-GB" sz="1200" dirty="0">
                <a:solidFill>
                  <a:srgbClr val="FFFFFF"/>
                </a:solidFill>
                <a:latin typeface="Century Gothic"/>
                <a:cs typeface="Century Gothic"/>
              </a:rPr>
              <a:t>Provided</a:t>
            </a:r>
            <a:r>
              <a:rPr lang="en-GB" sz="1200" spc="18" dirty="0">
                <a:solidFill>
                  <a:srgbClr val="FFFFFF"/>
                </a:solidFill>
                <a:latin typeface="Century Gothic"/>
                <a:cs typeface="Century Gothic"/>
              </a:rPr>
              <a:t> </a:t>
            </a:r>
            <a:r>
              <a:rPr lang="en-GB" sz="1200" dirty="0">
                <a:solidFill>
                  <a:srgbClr val="FFFFFF"/>
                </a:solidFill>
                <a:latin typeface="Century Gothic"/>
                <a:cs typeface="Century Gothic"/>
              </a:rPr>
              <a:t>By</a:t>
            </a:r>
            <a:r>
              <a:rPr lang="en-GB" sz="1200" spc="18" dirty="0">
                <a:solidFill>
                  <a:srgbClr val="FFFFFF"/>
                </a:solidFill>
                <a:latin typeface="Century Gothic"/>
                <a:cs typeface="Century Gothic"/>
              </a:rPr>
              <a:t> </a:t>
            </a:r>
            <a:r>
              <a:rPr lang="en-GB" sz="1200" dirty="0">
                <a:solidFill>
                  <a:srgbClr val="FFFFFF"/>
                </a:solidFill>
                <a:latin typeface="Century Gothic"/>
                <a:cs typeface="Century Gothic"/>
              </a:rPr>
              <a:t>Robert</a:t>
            </a:r>
            <a:r>
              <a:rPr lang="en-GB" sz="1200" spc="18" dirty="0">
                <a:solidFill>
                  <a:srgbClr val="FFFFFF"/>
                </a:solidFill>
                <a:latin typeface="Century Gothic"/>
                <a:cs typeface="Century Gothic"/>
              </a:rPr>
              <a:t> </a:t>
            </a:r>
            <a:r>
              <a:rPr lang="en-GB" sz="1200" dirty="0">
                <a:solidFill>
                  <a:srgbClr val="FFFFFF"/>
                </a:solidFill>
                <a:latin typeface="Century Gothic"/>
                <a:cs typeface="Century Gothic"/>
              </a:rPr>
              <a:t>B.</a:t>
            </a:r>
            <a:r>
              <a:rPr lang="en-GB" sz="1200" spc="18" dirty="0">
                <a:solidFill>
                  <a:srgbClr val="FFFFFF"/>
                </a:solidFill>
                <a:latin typeface="Century Gothic"/>
                <a:cs typeface="Century Gothic"/>
              </a:rPr>
              <a:t> </a:t>
            </a:r>
            <a:r>
              <a:rPr lang="en-GB" sz="1200" dirty="0">
                <a:solidFill>
                  <a:srgbClr val="FFFFFF"/>
                </a:solidFill>
                <a:latin typeface="Century Gothic"/>
                <a:cs typeface="Century Gothic"/>
              </a:rPr>
              <a:t>Schmunk</a:t>
            </a:r>
            <a:r>
              <a:rPr lang="en-GB" sz="1200" spc="18" dirty="0">
                <a:solidFill>
                  <a:srgbClr val="FFFFFF"/>
                </a:solidFill>
                <a:latin typeface="Century Gothic"/>
                <a:cs typeface="Century Gothic"/>
              </a:rPr>
              <a:t> </a:t>
            </a:r>
            <a:r>
              <a:rPr lang="en-GB" sz="1200" spc="-6" dirty="0">
                <a:solidFill>
                  <a:srgbClr val="FFFFFF"/>
                </a:solidFill>
                <a:latin typeface="Century Gothic"/>
                <a:cs typeface="Century Gothic"/>
              </a:rPr>
              <a:t>(NASA/ </a:t>
            </a:r>
            <a:r>
              <a:rPr lang="en-GB" sz="1200" dirty="0">
                <a:solidFill>
                  <a:srgbClr val="FFFFFF"/>
                </a:solidFill>
                <a:latin typeface="Century Gothic"/>
                <a:cs typeface="Century Gothic"/>
              </a:rPr>
              <a:t>GSFC</a:t>
            </a:r>
            <a:r>
              <a:rPr lang="en-GB" sz="1200" spc="30" dirty="0">
                <a:solidFill>
                  <a:srgbClr val="FFFFFF"/>
                </a:solidFill>
                <a:latin typeface="Century Gothic"/>
                <a:cs typeface="Century Gothic"/>
              </a:rPr>
              <a:t> </a:t>
            </a:r>
            <a:r>
              <a:rPr lang="en-GB" sz="1200" spc="-6" dirty="0">
                <a:solidFill>
                  <a:srgbClr val="FFFFFF"/>
                </a:solidFill>
                <a:latin typeface="Century Gothic"/>
                <a:cs typeface="Century Gothic"/>
              </a:rPr>
              <a:t>GISS)]</a:t>
            </a:r>
            <a:endParaRPr lang="en-GB" sz="1200" dirty="0">
              <a:latin typeface="Century Gothic"/>
              <a:cs typeface="Century Gothic"/>
            </a:endParaRPr>
          </a:p>
        </p:txBody>
      </p:sp>
      <p:sp>
        <p:nvSpPr>
          <p:cNvPr id="4" name="Slide Number Placeholder 3"/>
          <p:cNvSpPr>
            <a:spLocks noGrp="1"/>
          </p:cNvSpPr>
          <p:nvPr>
            <p:ph type="sldNum" sz="quarter" idx="5"/>
          </p:nvPr>
        </p:nvSpPr>
        <p:spPr/>
        <p:txBody>
          <a:bodyPr/>
          <a:lstStyle/>
          <a:p>
            <a:fld id="{33655C24-6F29-4E4A-9518-C40769F7FBA7}" type="slidenum">
              <a:rPr lang="en-US" smtClean="0"/>
              <a:t>7</a:t>
            </a:fld>
            <a:endParaRPr lang="en-US"/>
          </a:p>
        </p:txBody>
      </p:sp>
    </p:spTree>
    <p:extLst>
      <p:ext uri="{BB962C8B-B14F-4D97-AF65-F5344CB8AC3E}">
        <p14:creationId xmlns:p14="http://schemas.microsoft.com/office/powerpoint/2010/main" val="3197127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The IPCC’s Working Group II – Impacts, Adaptation and Vulnerability, Sixth Assessment Report identified these four keys risks and impacts of the changing climate in the near future</a:t>
            </a:r>
          </a:p>
          <a:p>
            <a:pPr marL="171450" indent="-171450">
              <a:buFont typeface="Arial" panose="020B0604020202020204" pitchFamily="34" charset="0"/>
              <a:buChar char="•"/>
            </a:pPr>
            <a:endParaRPr lang="en-GB" dirty="0"/>
          </a:p>
          <a:p>
            <a:pPr marL="0" indent="0">
              <a:buFont typeface="Arial" panose="020B0604020202020204" pitchFamily="34" charset="0"/>
              <a:buNone/>
            </a:pPr>
            <a:r>
              <a:rPr lang="en-GB" dirty="0"/>
              <a:t>[Source: IPCC’s Working Group II – Impacts, Adaptation and Vulnerability, Sixth Assessment Report]</a:t>
            </a:r>
          </a:p>
        </p:txBody>
      </p:sp>
      <p:sp>
        <p:nvSpPr>
          <p:cNvPr id="4" name="Slide Number Placeholder 3"/>
          <p:cNvSpPr>
            <a:spLocks noGrp="1"/>
          </p:cNvSpPr>
          <p:nvPr>
            <p:ph type="sldNum" sz="quarter" idx="5"/>
          </p:nvPr>
        </p:nvSpPr>
        <p:spPr/>
        <p:txBody>
          <a:bodyPr/>
          <a:lstStyle/>
          <a:p>
            <a:fld id="{944C166D-7E70-473D-9CAA-6EB1307946CE}" type="slidenum">
              <a:rPr lang="en-GB" smtClean="0"/>
              <a:t>8</a:t>
            </a:fld>
            <a:endParaRPr lang="en-GB"/>
          </a:p>
        </p:txBody>
      </p:sp>
    </p:spTree>
    <p:extLst>
      <p:ext uri="{BB962C8B-B14F-4D97-AF65-F5344CB8AC3E}">
        <p14:creationId xmlns:p14="http://schemas.microsoft.com/office/powerpoint/2010/main" val="38724663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From Jan-Jul 2025, these six instances of climate news have occurred:</a:t>
            </a:r>
          </a:p>
          <a:p>
            <a:pPr marL="171450" indent="-171450">
              <a:buFont typeface="Arial" panose="020B0604020202020204" pitchFamily="34" charset="0"/>
              <a:buChar char="•"/>
            </a:pPr>
            <a:r>
              <a:rPr lang="en-GB" dirty="0"/>
              <a:t>LA Wildfires [source: Los Angeles Times]</a:t>
            </a:r>
          </a:p>
          <a:p>
            <a:pPr marL="171450" indent="-171450">
              <a:buFont typeface="Arial" panose="020B0604020202020204" pitchFamily="34" charset="0"/>
              <a:buChar char="•"/>
            </a:pPr>
            <a:r>
              <a:rPr lang="en-GB" dirty="0"/>
              <a:t>Floods in Spain [source: Sky News]</a:t>
            </a:r>
          </a:p>
          <a:p>
            <a:pPr marL="171450" indent="-171450">
              <a:buFont typeface="Arial" panose="020B0604020202020204" pitchFamily="34" charset="0"/>
              <a:buChar char="•"/>
            </a:pPr>
            <a:r>
              <a:rPr lang="en-GB" dirty="0"/>
              <a:t>Summer heatwave in the UK [source: BBC News]</a:t>
            </a:r>
          </a:p>
          <a:p>
            <a:pPr marL="171450" indent="-171450">
              <a:buFont typeface="Arial" panose="020B0604020202020204" pitchFamily="34" charset="0"/>
              <a:buChar char="•"/>
            </a:pPr>
            <a:r>
              <a:rPr lang="en-GB" dirty="0"/>
              <a:t>Deforestation in the Amazon, and the knock on effects [source: One World]</a:t>
            </a:r>
          </a:p>
          <a:p>
            <a:pPr marL="171450" indent="-171450">
              <a:buFont typeface="Arial" panose="020B0604020202020204" pitchFamily="34" charset="0"/>
              <a:buChar char="•"/>
            </a:pPr>
            <a:r>
              <a:rPr lang="en-GB" dirty="0"/>
              <a:t>Sea levels rising around New York City [source: CNN]</a:t>
            </a:r>
          </a:p>
          <a:p>
            <a:pPr marL="171450" indent="-171450">
              <a:buFont typeface="Arial" panose="020B0604020202020204" pitchFamily="34" charset="0"/>
              <a:buChar char="•"/>
            </a:pPr>
            <a:r>
              <a:rPr lang="en-GB" dirty="0"/>
              <a:t>Danger of the Great Barrier Reef perishing in the near future [source: Mashable]</a:t>
            </a:r>
          </a:p>
          <a:p>
            <a:pPr marL="0" indent="0">
              <a:buFont typeface="Arial" panose="020B0604020202020204" pitchFamily="34" charset="0"/>
              <a:buNone/>
            </a:pPr>
            <a:r>
              <a:rPr lang="en-GB" dirty="0"/>
              <a:t>[opportunity to ask your students if they can think of any recent stories about the impacts of climate change – positive or negative]</a:t>
            </a:r>
          </a:p>
        </p:txBody>
      </p:sp>
      <p:sp>
        <p:nvSpPr>
          <p:cNvPr id="4" name="Slide Number Placeholder 3"/>
          <p:cNvSpPr>
            <a:spLocks noGrp="1"/>
          </p:cNvSpPr>
          <p:nvPr>
            <p:ph type="sldNum" sz="quarter" idx="5"/>
          </p:nvPr>
        </p:nvSpPr>
        <p:spPr/>
        <p:txBody>
          <a:bodyPr/>
          <a:lstStyle/>
          <a:p>
            <a:fld id="{944C166D-7E70-473D-9CAA-6EB1307946CE}" type="slidenum">
              <a:rPr lang="en-GB" smtClean="0"/>
              <a:t>9</a:t>
            </a:fld>
            <a:endParaRPr lang="en-GB"/>
          </a:p>
        </p:txBody>
      </p:sp>
    </p:spTree>
    <p:extLst>
      <p:ext uri="{BB962C8B-B14F-4D97-AF65-F5344CB8AC3E}">
        <p14:creationId xmlns:p14="http://schemas.microsoft.com/office/powerpoint/2010/main" val="22957598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200" b="1" i="0" u="none" strike="noStrike" kern="1200" cap="none" spc="0" normalizeH="0" baseline="0" noProof="0" dirty="0">
                <a:ln>
                  <a:noFill/>
                </a:ln>
                <a:solidFill>
                  <a:schemeClr val="bg1"/>
                </a:solidFill>
                <a:effectLst/>
                <a:uLnTx/>
                <a:uFillTx/>
                <a:latin typeface="Century Gothic" panose="020B0502020202020204" pitchFamily="34" charset="0"/>
                <a:cs typeface="Arial"/>
                <a:sym typeface="Arial"/>
              </a:rPr>
              <a:t>Group Exercise</a:t>
            </a:r>
            <a:r>
              <a:rPr kumimoji="0" lang="en-GB" sz="1200" b="0" i="0" u="none" strike="noStrike" kern="1200" cap="none" spc="0" normalizeH="0" baseline="0" noProof="0" dirty="0">
                <a:ln>
                  <a:noFill/>
                </a:ln>
                <a:solidFill>
                  <a:schemeClr val="bg1"/>
                </a:solidFill>
                <a:effectLst/>
                <a:uLnTx/>
                <a:uFillTx/>
                <a:latin typeface="Century Gothic" panose="020B0502020202020204" pitchFamily="34" charset="0"/>
                <a:cs typeface="Arial"/>
                <a:sym typeface="Arial"/>
              </a:rPr>
              <a:t>: ask your students if they’re aware of the degree increase that’s associated with the ‘point of no return’ for our planet’s escalation of climate change – the answer is 1.5 degrees]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kumimoji="0" lang="en-GB" sz="1200" b="0" i="0" u="none" strike="noStrike" kern="1200" cap="none" spc="0" normalizeH="0" baseline="0" noProof="0" dirty="0">
              <a:ln>
                <a:noFill/>
              </a:ln>
              <a:solidFill>
                <a:schemeClr val="bg1"/>
              </a:solidFill>
              <a:effectLst/>
              <a:uLnTx/>
              <a:uFillTx/>
              <a:latin typeface="Century Gothic" panose="020B0502020202020204" pitchFamily="34" charset="0"/>
              <a:cs typeface="Arial"/>
              <a:sym typeface="Arial"/>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dirty="0"/>
              <a:t>[the answer in the bottom-left corner will be revealed via an animation when clicking through this slide]</a:t>
            </a:r>
            <a:endParaRPr kumimoji="0" lang="en-GB" sz="1200" b="0" i="0" u="none" strike="noStrike" kern="1200" cap="none" spc="0" normalizeH="0" baseline="0" noProof="0" dirty="0">
              <a:ln>
                <a:noFill/>
              </a:ln>
              <a:solidFill>
                <a:schemeClr val="bg1"/>
              </a:solidFill>
              <a:effectLst/>
              <a:uLnTx/>
              <a:uFillTx/>
              <a:latin typeface="Century Gothic" panose="020B0502020202020204" pitchFamily="34" charset="0"/>
              <a:cs typeface="Arial"/>
              <a:sym typeface="Arial"/>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kumimoji="0" lang="en-GB" sz="1200" b="0" i="0" u="none" strike="noStrike" kern="1200" cap="none" spc="0" normalizeH="0" baseline="0" noProof="0" dirty="0">
              <a:ln>
                <a:noFill/>
              </a:ln>
              <a:solidFill>
                <a:schemeClr val="bg1"/>
              </a:solidFill>
              <a:effectLst/>
              <a:uLnTx/>
              <a:uFillTx/>
              <a:latin typeface="Century Gothic" panose="020B0502020202020204" pitchFamily="34" charset="0"/>
              <a:cs typeface="Arial"/>
              <a:sym typeface="Arial"/>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schemeClr val="bg1"/>
                </a:solidFill>
                <a:effectLst/>
                <a:uLnTx/>
                <a:uFillTx/>
                <a:latin typeface="Century Gothic" panose="020B0502020202020204" pitchFamily="34" charset="0"/>
                <a:cs typeface="Arial"/>
                <a:sym typeface="Arial"/>
              </a:rPr>
              <a:t>Scientists have stated we mustn’t go above 1.5 degrees of warming (in relation to the average atmospheric temperature - pre industrial revolution) if we are to avoid cataclysmic consequences</a:t>
            </a:r>
          </a:p>
        </p:txBody>
      </p:sp>
      <p:sp>
        <p:nvSpPr>
          <p:cNvPr id="4" name="Slide Number Placeholder 3"/>
          <p:cNvSpPr>
            <a:spLocks noGrp="1"/>
          </p:cNvSpPr>
          <p:nvPr>
            <p:ph type="sldNum" sz="quarter" idx="5"/>
          </p:nvPr>
        </p:nvSpPr>
        <p:spPr/>
        <p:txBody>
          <a:bodyPr/>
          <a:lstStyle/>
          <a:p>
            <a:fld id="{944C166D-7E70-473D-9CAA-6EB1307946CE}" type="slidenum">
              <a:rPr lang="en-GB" smtClean="0"/>
              <a:t>10</a:t>
            </a:fld>
            <a:endParaRPr lang="en-GB"/>
          </a:p>
        </p:txBody>
      </p:sp>
    </p:spTree>
    <p:extLst>
      <p:ext uri="{BB962C8B-B14F-4D97-AF65-F5344CB8AC3E}">
        <p14:creationId xmlns:p14="http://schemas.microsoft.com/office/powerpoint/2010/main" val="2465453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sz="1200" b="1" kern="1200" dirty="0">
                <a:solidFill>
                  <a:schemeClr val="tx1"/>
                </a:solidFill>
                <a:effectLst/>
                <a:latin typeface="+mn-lt"/>
                <a:ea typeface="+mn-ea"/>
                <a:cs typeface="+mn-cs"/>
              </a:rPr>
              <a:t>Group Exercise</a:t>
            </a:r>
            <a:r>
              <a:rPr lang="en-GB" sz="1200" kern="1200" dirty="0">
                <a:solidFill>
                  <a:schemeClr val="tx1"/>
                </a:solidFill>
                <a:effectLst/>
                <a:latin typeface="+mn-lt"/>
                <a:ea typeface="+mn-ea"/>
                <a:cs typeface="+mn-cs"/>
              </a:rPr>
              <a:t>: out of the four categories of greenhouse gas emissions, which do you think is the highest and lowest emitters?</a:t>
            </a:r>
          </a:p>
          <a:p>
            <a:pPr marL="0" indent="0">
              <a:buFont typeface="Arial" panose="020B0604020202020204" pitchFamily="34" charset="0"/>
              <a:buNone/>
            </a:pPr>
            <a:endParaRPr lang="en-GB" sz="1200" kern="1200" dirty="0">
              <a:solidFill>
                <a:schemeClr val="tx1"/>
              </a:solidFill>
              <a:effectLst/>
              <a:latin typeface="+mn-lt"/>
              <a:ea typeface="+mn-ea"/>
              <a:cs typeface="+mn-cs"/>
            </a:endParaRPr>
          </a:p>
          <a:p>
            <a:pPr marL="171450" indent="-171450">
              <a:buFont typeface="Arial" panose="020B0604020202020204" pitchFamily="34" charset="0"/>
              <a:buChar char="•"/>
            </a:pPr>
            <a:r>
              <a:rPr lang="en-US" sz="1200" b="0" kern="1200" dirty="0">
                <a:solidFill>
                  <a:schemeClr val="tx1"/>
                </a:solidFill>
                <a:effectLst/>
                <a:latin typeface="+mn-lt"/>
                <a:ea typeface="+mn-ea"/>
                <a:cs typeface="+mn-cs"/>
              </a:rPr>
              <a:t>Energy includes </a:t>
            </a:r>
            <a:r>
              <a:rPr lang="en-US" sz="1200" kern="1200" dirty="0">
                <a:solidFill>
                  <a:schemeClr val="tx1"/>
                </a:solidFill>
                <a:effectLst/>
                <a:latin typeface="+mn-lt"/>
                <a:ea typeface="+mn-ea"/>
                <a:cs typeface="+mn-cs"/>
              </a:rPr>
              <a:t>emissions across scopes 1,2, or 3, and could be </a:t>
            </a:r>
            <a:r>
              <a:rPr lang="en-US" sz="1200" kern="1200" dirty="0" err="1">
                <a:solidFill>
                  <a:schemeClr val="tx1"/>
                </a:solidFill>
                <a:effectLst/>
                <a:latin typeface="+mn-lt"/>
                <a:ea typeface="+mn-ea"/>
                <a:cs typeface="+mn-cs"/>
              </a:rPr>
              <a:t>categorised</a:t>
            </a:r>
            <a:r>
              <a:rPr lang="en-US" sz="1200" kern="1200" dirty="0">
                <a:solidFill>
                  <a:schemeClr val="tx1"/>
                </a:solidFill>
                <a:effectLst/>
                <a:latin typeface="+mn-lt"/>
                <a:ea typeface="+mn-ea"/>
                <a:cs typeface="+mn-cs"/>
              </a:rPr>
              <a:t> as electricity, heat, and transport</a:t>
            </a:r>
            <a:endParaRPr lang="en-GB" sz="1200" kern="1200" dirty="0">
              <a:solidFill>
                <a:schemeClr val="tx1"/>
              </a:solidFill>
              <a:effectLst/>
              <a:latin typeface="+mn-lt"/>
              <a:ea typeface="+mn-ea"/>
              <a:cs typeface="+mn-cs"/>
            </a:endParaRPr>
          </a:p>
          <a:p>
            <a:pPr marL="171450" indent="-171450">
              <a:buFont typeface="Arial" panose="020B0604020202020204" pitchFamily="34" charset="0"/>
              <a:buChar char="•"/>
            </a:pPr>
            <a:r>
              <a:rPr lang="en-US" sz="1200" b="0" kern="1200" dirty="0">
                <a:solidFill>
                  <a:schemeClr val="tx1"/>
                </a:solidFill>
                <a:effectLst/>
                <a:latin typeface="+mn-lt"/>
                <a:ea typeface="+mn-ea"/>
                <a:cs typeface="+mn-cs"/>
              </a:rPr>
              <a:t>Industry</a:t>
            </a:r>
            <a:r>
              <a:rPr lang="en-US" sz="1200" kern="1200" dirty="0">
                <a:solidFill>
                  <a:schemeClr val="tx1"/>
                </a:solidFill>
                <a:effectLst/>
                <a:latin typeface="+mn-lt"/>
                <a:ea typeface="+mn-ea"/>
                <a:cs typeface="+mn-cs"/>
              </a:rPr>
              <a:t> covers chemicals and cement creation. </a:t>
            </a:r>
            <a:r>
              <a:rPr lang="en-GB" sz="1200" kern="1200" dirty="0">
                <a:solidFill>
                  <a:schemeClr val="tx1"/>
                </a:solidFill>
                <a:effectLst/>
                <a:latin typeface="+mn-lt"/>
                <a:ea typeface="+mn-ea"/>
                <a:cs typeface="+mn-cs"/>
              </a:rPr>
              <a:t>G</a:t>
            </a:r>
            <a:r>
              <a:rPr lang="en-US" sz="1200" kern="1200" dirty="0" err="1">
                <a:solidFill>
                  <a:schemeClr val="tx1"/>
                </a:solidFill>
                <a:effectLst/>
                <a:latin typeface="+mn-lt"/>
                <a:ea typeface="+mn-ea"/>
                <a:cs typeface="+mn-cs"/>
              </a:rPr>
              <a:t>reenhouse</a:t>
            </a:r>
            <a:r>
              <a:rPr lang="en-US" sz="1200" kern="1200" dirty="0">
                <a:solidFill>
                  <a:schemeClr val="tx1"/>
                </a:solidFill>
                <a:effectLst/>
                <a:latin typeface="+mn-lt"/>
                <a:ea typeface="+mn-ea"/>
                <a:cs typeface="+mn-cs"/>
              </a:rPr>
              <a:t> gases can be produced as a byproduct from chemical processes (e.g. Co2 is emitted during the production of ammonia, which is used for purifying water supplies, cleaning products </a:t>
            </a:r>
            <a:r>
              <a:rPr lang="en-US" sz="1200" kern="1200" dirty="0" err="1">
                <a:solidFill>
                  <a:schemeClr val="tx1"/>
                </a:solidFill>
                <a:effectLst/>
                <a:latin typeface="+mn-lt"/>
                <a:ea typeface="+mn-ea"/>
                <a:cs typeface="+mn-cs"/>
              </a:rPr>
              <a:t>etc</a:t>
            </a:r>
            <a:r>
              <a:rPr lang="en-US" sz="1200" kern="1200" dirty="0">
                <a:solidFill>
                  <a:schemeClr val="tx1"/>
                </a:solidFill>
                <a:effectLst/>
                <a:latin typeface="+mn-lt"/>
                <a:ea typeface="+mn-ea"/>
                <a:cs typeface="+mn-cs"/>
              </a:rPr>
              <a:t>)</a:t>
            </a:r>
            <a:endParaRPr lang="en-GB" sz="1200" kern="1200" dirty="0">
              <a:solidFill>
                <a:schemeClr val="tx1"/>
              </a:solidFill>
              <a:effectLst/>
              <a:latin typeface="+mn-lt"/>
              <a:ea typeface="+mn-ea"/>
              <a:cs typeface="+mn-cs"/>
            </a:endParaRPr>
          </a:p>
          <a:p>
            <a:pPr marL="171450" indent="-171450">
              <a:buFont typeface="Arial" panose="020B0604020202020204" pitchFamily="34" charset="0"/>
              <a:buChar char="•"/>
            </a:pPr>
            <a:r>
              <a:rPr lang="en-US" sz="1200" kern="1200" dirty="0">
                <a:solidFill>
                  <a:schemeClr val="tx1"/>
                </a:solidFill>
                <a:effectLst/>
                <a:latin typeface="+mn-lt"/>
                <a:ea typeface="+mn-ea"/>
                <a:cs typeface="+mn-cs"/>
              </a:rPr>
              <a:t>Waste and Landfill release emissions through decomposition, such as methane and nitrous oxide. Landfill also produces a large amount of methane as things decompose overtime as landfills are often low-oxygen environments.</a:t>
            </a:r>
          </a:p>
          <a:p>
            <a:pPr marL="171450" indent="-171450">
              <a:buFont typeface="Arial" panose="020B0604020202020204" pitchFamily="34" charset="0"/>
              <a:buChar char="•"/>
            </a:pPr>
            <a:r>
              <a:rPr lang="en-US" sz="1200" kern="1200" dirty="0">
                <a:solidFill>
                  <a:schemeClr val="tx1"/>
                </a:solidFill>
                <a:effectLst/>
                <a:latin typeface="+mn-lt"/>
                <a:ea typeface="+mn-ea"/>
                <a:cs typeface="+mn-cs"/>
              </a:rPr>
              <a:t>Agriculture, forestry and land uses’</a:t>
            </a:r>
            <a:r>
              <a:rPr lang="en-GB" sz="1200"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biggest emissions are from livestock and manure (e.g. the production of methane and nitrous oxide from the breakdown of animal manure). The use of agricultural soils is the next biggest emitter, as nitrous oxide is produced when synthetic nitrogen fertilizers are applied to soils.</a:t>
            </a:r>
            <a:r>
              <a:rPr lang="en-GB" sz="1200"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There's also crop burning, deforestation, cropland, grassland, </a:t>
            </a:r>
            <a:r>
              <a:rPr lang="en-GB" sz="1200" kern="1200" dirty="0">
                <a:solidFill>
                  <a:schemeClr val="tx1"/>
                </a:solidFill>
                <a:effectLst/>
                <a:latin typeface="+mn-lt"/>
                <a:ea typeface="+mn-ea"/>
                <a:cs typeface="+mn-cs"/>
              </a:rPr>
              <a:t>etc</a:t>
            </a:r>
          </a:p>
          <a:p>
            <a:pPr marL="0" indent="0">
              <a:buFont typeface="Arial" panose="020B0604020202020204" pitchFamily="34" charset="0"/>
              <a:buNone/>
            </a:pP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33655C24-6F29-4E4A-9518-C40769F7FBA7}" type="slidenum">
              <a:rPr lang="en-US" smtClean="0"/>
              <a:t>11</a:t>
            </a:fld>
            <a:endParaRPr lang="en-US"/>
          </a:p>
        </p:txBody>
      </p:sp>
    </p:spTree>
    <p:extLst>
      <p:ext uri="{BB962C8B-B14F-4D97-AF65-F5344CB8AC3E}">
        <p14:creationId xmlns:p14="http://schemas.microsoft.com/office/powerpoint/2010/main" val="17183664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ea typeface="Calibri"/>
                <a:cs typeface="Calibri"/>
              </a:rPr>
              <a:t>Confirm the order: energy, agriculture, forestry &amp; land use, industry, and waste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ea typeface="Calibri"/>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ea typeface="Calibri"/>
                <a:cs typeface="Calibri"/>
              </a:rPr>
              <a:t>[Source: OutWorldinData.org]</a:t>
            </a:r>
          </a:p>
        </p:txBody>
      </p:sp>
      <p:sp>
        <p:nvSpPr>
          <p:cNvPr id="4" name="Slide Number Placeholder 3"/>
          <p:cNvSpPr>
            <a:spLocks noGrp="1"/>
          </p:cNvSpPr>
          <p:nvPr>
            <p:ph type="sldNum" sz="quarter" idx="5"/>
          </p:nvPr>
        </p:nvSpPr>
        <p:spPr/>
        <p:txBody>
          <a:bodyPr/>
          <a:lstStyle/>
          <a:p>
            <a:fld id="{33655C24-6F29-4E4A-9518-C40769F7FBA7}" type="slidenum">
              <a:rPr lang="en-US" smtClean="0"/>
              <a:t>12</a:t>
            </a:fld>
            <a:endParaRPr lang="en-US"/>
          </a:p>
        </p:txBody>
      </p:sp>
    </p:spTree>
    <p:extLst>
      <p:ext uri="{BB962C8B-B14F-4D97-AF65-F5344CB8AC3E}">
        <p14:creationId xmlns:p14="http://schemas.microsoft.com/office/powerpoint/2010/main" val="214204872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As of December 2023, the world was at 1.3 degrees of the previously mentioned 1.5 degrees of temperate increase</a:t>
            </a:r>
          </a:p>
          <a:p>
            <a:pPr marL="171450" indent="-171450">
              <a:buFont typeface="Arial" panose="020B0604020202020204" pitchFamily="34" charset="0"/>
              <a:buChar char="•"/>
            </a:pPr>
            <a:r>
              <a:rPr lang="en-GB" dirty="0"/>
              <a:t>The graphic shows the predicted temperatures changes with the affect of things like policy and action, pledges and targets etc</a:t>
            </a:r>
          </a:p>
          <a:p>
            <a:pPr marL="171450" indent="-171450">
              <a:buFont typeface="Arial" panose="020B0604020202020204" pitchFamily="34" charset="0"/>
              <a:buChar char="•"/>
            </a:pPr>
            <a:endParaRPr lang="en-GB" dirty="0"/>
          </a:p>
          <a:p>
            <a:pPr marL="0" indent="0">
              <a:buFont typeface="Arial" panose="020B0604020202020204" pitchFamily="34" charset="0"/>
              <a:buNone/>
            </a:pPr>
            <a:r>
              <a:rPr lang="en-GB" dirty="0"/>
              <a:t>[Source: Climate Action Tracker (CAT)]</a:t>
            </a:r>
          </a:p>
        </p:txBody>
      </p:sp>
      <p:sp>
        <p:nvSpPr>
          <p:cNvPr id="4" name="Slide Number Placeholder 3"/>
          <p:cNvSpPr>
            <a:spLocks noGrp="1"/>
          </p:cNvSpPr>
          <p:nvPr>
            <p:ph type="sldNum" sz="quarter" idx="5"/>
          </p:nvPr>
        </p:nvSpPr>
        <p:spPr/>
        <p:txBody>
          <a:bodyPr/>
          <a:lstStyle/>
          <a:p>
            <a:fld id="{944C166D-7E70-473D-9CAA-6EB1307946CE}" type="slidenum">
              <a:rPr lang="en-GB" smtClean="0"/>
              <a:t>13</a:t>
            </a:fld>
            <a:endParaRPr lang="en-GB"/>
          </a:p>
        </p:txBody>
      </p:sp>
    </p:spTree>
    <p:extLst>
      <p:ext uri="{BB962C8B-B14F-4D97-AF65-F5344CB8AC3E}">
        <p14:creationId xmlns:p14="http://schemas.microsoft.com/office/powerpoint/2010/main" val="301642458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Important to remember that climate impacts are not shared equally across the world</a:t>
            </a:r>
          </a:p>
          <a:p>
            <a:pPr marL="171450" indent="-171450">
              <a:buFont typeface="Arial" panose="020B0604020202020204" pitchFamily="34" charset="0"/>
              <a:buChar char="•"/>
            </a:pPr>
            <a:r>
              <a:rPr lang="en-GB" dirty="0"/>
              <a:t>As well as the three examples of climate injustice on the screen, we also know that the Global South is experiencing the affects of climate change far more intensely while the majority of negative impact has been made by the Global North</a:t>
            </a:r>
          </a:p>
        </p:txBody>
      </p:sp>
      <p:sp>
        <p:nvSpPr>
          <p:cNvPr id="4" name="Slide Number Placeholder 3"/>
          <p:cNvSpPr>
            <a:spLocks noGrp="1"/>
          </p:cNvSpPr>
          <p:nvPr>
            <p:ph type="sldNum" sz="quarter" idx="5"/>
          </p:nvPr>
        </p:nvSpPr>
        <p:spPr/>
        <p:txBody>
          <a:bodyPr/>
          <a:lstStyle/>
          <a:p>
            <a:fld id="{944C166D-7E70-473D-9CAA-6EB1307946CE}" type="slidenum">
              <a:rPr lang="en-GB" smtClean="0"/>
              <a:t>14</a:t>
            </a:fld>
            <a:endParaRPr lang="en-GB"/>
          </a:p>
        </p:txBody>
      </p:sp>
    </p:spTree>
    <p:extLst>
      <p:ext uri="{BB962C8B-B14F-4D97-AF65-F5344CB8AC3E}">
        <p14:creationId xmlns:p14="http://schemas.microsoft.com/office/powerpoint/2010/main" val="209493843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5E3B94-84CA-7999-DF9E-6A6BAF1C5C9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BC21CD0-B80A-D298-FAC3-7E424B31C3C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8AAFF51-77B2-541D-D55D-5EB5F04354A3}"/>
              </a:ext>
            </a:extLst>
          </p:cNvPr>
          <p:cNvSpPr>
            <a:spLocks noGrp="1"/>
          </p:cNvSpPr>
          <p:nvPr>
            <p:ph type="body" idx="1"/>
          </p:nvPr>
        </p:nvSpPr>
        <p:spPr/>
        <p:txBody>
          <a:bodyPr/>
          <a:lstStyle/>
          <a:p>
            <a:r>
              <a:rPr lang="en-GB" dirty="0">
                <a:solidFill>
                  <a:srgbClr val="808080"/>
                </a:solidFill>
                <a:ea typeface="Calibri"/>
                <a:cs typeface="Calibri"/>
              </a:rPr>
              <a:t>[agenda slide]</a:t>
            </a:r>
          </a:p>
        </p:txBody>
      </p:sp>
      <p:sp>
        <p:nvSpPr>
          <p:cNvPr id="4" name="Slide Number Placeholder 3">
            <a:extLst>
              <a:ext uri="{FF2B5EF4-FFF2-40B4-BE49-F238E27FC236}">
                <a16:creationId xmlns:a16="http://schemas.microsoft.com/office/drawing/2014/main" id="{8339C1AB-4E7A-06F6-A76E-BC548A5ECCC0}"/>
              </a:ext>
            </a:extLst>
          </p:cNvPr>
          <p:cNvSpPr>
            <a:spLocks noGrp="1"/>
          </p:cNvSpPr>
          <p:nvPr>
            <p:ph type="sldNum" sz="quarter" idx="5"/>
          </p:nvPr>
        </p:nvSpPr>
        <p:spPr/>
        <p:txBody>
          <a:bodyPr/>
          <a:lstStyle/>
          <a:p>
            <a:fld id="{7FFA8A05-D37A-BE40-9AA2-A55140395AED}" type="slidenum">
              <a:rPr lang="en-US" smtClean="0"/>
              <a:t>15</a:t>
            </a:fld>
            <a:endParaRPr lang="en-US"/>
          </a:p>
        </p:txBody>
      </p:sp>
    </p:spTree>
    <p:extLst>
      <p:ext uri="{BB962C8B-B14F-4D97-AF65-F5344CB8AC3E}">
        <p14:creationId xmlns:p14="http://schemas.microsoft.com/office/powerpoint/2010/main" val="27229916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Sans-Serif"/>
              <a:buChar char="•"/>
            </a:pPr>
            <a:r>
              <a:rPr lang="en-GB" dirty="0"/>
              <a:t>In June 2019, UK Parliament amended the Climate Change Act to legislate for zero emissions in the UK by 2050</a:t>
            </a:r>
            <a:r>
              <a:rPr lang="en-US" dirty="0"/>
              <a:t> - a</a:t>
            </a:r>
            <a:r>
              <a:rPr lang="en-GB" dirty="0"/>
              <a:t>chieving this would make the UK a ‘net zero’ emitter</a:t>
            </a:r>
          </a:p>
          <a:p>
            <a:pPr marL="0" indent="0">
              <a:buFont typeface="Arial,Sans-Serif"/>
              <a:buNone/>
            </a:pPr>
            <a:endParaRPr lang="en-GB" dirty="0"/>
          </a:p>
          <a:p>
            <a:pPr marL="0" indent="0">
              <a:buFont typeface="Arial,Sans-Serif"/>
              <a:buNone/>
            </a:pPr>
            <a:r>
              <a:rPr lang="en-GB" dirty="0"/>
              <a:t>[opportunity to ask students if they’re confident in their understanding of what net zero means - it's achieving a balance between the amount of greenhouse gas emissions produced and the amount removed from the atmosphere]</a:t>
            </a:r>
          </a:p>
          <a:p>
            <a:pPr marL="0" indent="0">
              <a:buFont typeface="Arial,Sans-Serif"/>
              <a:buNone/>
            </a:pPr>
            <a:endParaRPr lang="en-US" dirty="0"/>
          </a:p>
          <a:p>
            <a:pPr marL="171450" indent="-171450">
              <a:buFont typeface="Arial,Sans-Serif"/>
              <a:buChar char="•"/>
            </a:pPr>
            <a:r>
              <a:rPr lang="en-GB" dirty="0"/>
              <a:t>There are two routes to achieving net zero, which work in tandem: </a:t>
            </a:r>
            <a:endParaRPr lang="en-US" dirty="0"/>
          </a:p>
          <a:p>
            <a:pPr marL="171450" indent="-171450">
              <a:buFont typeface="Courier New" panose="02070309020205020404" pitchFamily="49" charset="0"/>
              <a:buChar char="o"/>
            </a:pPr>
            <a:r>
              <a:rPr lang="en-GB" dirty="0"/>
              <a:t>REDUCING existing emissions </a:t>
            </a:r>
            <a:endParaRPr lang="en-US" dirty="0"/>
          </a:p>
          <a:p>
            <a:pPr marL="171450" indent="-171450">
              <a:buFont typeface="Courier New" panose="02070309020205020404" pitchFamily="49" charset="0"/>
              <a:buChar char="o"/>
            </a:pPr>
            <a:r>
              <a:rPr lang="en-GB" dirty="0"/>
              <a:t>ACTIVELY REMOVING greenhouse gases</a:t>
            </a:r>
            <a:endParaRPr lang="en-US" dirty="0"/>
          </a:p>
          <a:p>
            <a:pPr marL="171450" indent="-171450">
              <a:buFont typeface="Arial,Sans-Serif"/>
              <a:buChar char="•"/>
            </a:pPr>
            <a:r>
              <a:rPr lang="en-GB" dirty="0"/>
              <a:t>To hit the legal mandate of net zero by 2050, we need to halve our emissions by 2030 , and halve again by 2040, and reach net zero by 2050</a:t>
            </a:r>
          </a:p>
        </p:txBody>
      </p:sp>
      <p:sp>
        <p:nvSpPr>
          <p:cNvPr id="4" name="Slide Number Placeholder 3"/>
          <p:cNvSpPr>
            <a:spLocks noGrp="1"/>
          </p:cNvSpPr>
          <p:nvPr>
            <p:ph type="sldNum" sz="quarter" idx="5"/>
          </p:nvPr>
        </p:nvSpPr>
        <p:spPr/>
        <p:txBody>
          <a:bodyPr/>
          <a:lstStyle/>
          <a:p>
            <a:fld id="{7FFA8A05-D37A-BE40-9AA2-A55140395AED}" type="slidenum">
              <a:rPr lang="en-US" smtClean="0"/>
              <a:t>16</a:t>
            </a:fld>
            <a:endParaRPr lang="en-US"/>
          </a:p>
        </p:txBody>
      </p:sp>
    </p:spTree>
    <p:extLst>
      <p:ext uri="{BB962C8B-B14F-4D97-AF65-F5344CB8AC3E}">
        <p14:creationId xmlns:p14="http://schemas.microsoft.com/office/powerpoint/2010/main" val="204012505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GB" dirty="0"/>
              <a:t>An average tv production is 85tCO2e:</a:t>
            </a:r>
            <a:endParaRPr lang="en-US" dirty="0">
              <a:ea typeface="Calibri" panose="020F0502020204030204"/>
              <a:cs typeface="Calibri" panose="020F0502020204030204"/>
            </a:endParaRPr>
          </a:p>
          <a:p>
            <a:pPr marL="171450" indent="-171450">
              <a:buFont typeface="Courier New" panose="02070309020205020404" pitchFamily="49" charset="0"/>
              <a:buChar char="o"/>
            </a:pPr>
            <a:r>
              <a:rPr lang="en-GB" dirty="0"/>
              <a:t>equivalent to the amount sequestered by 73.6 acres of US Forest</a:t>
            </a:r>
            <a:endParaRPr lang="en-GB" dirty="0">
              <a:ea typeface="Calibri" panose="020F0502020204030204"/>
              <a:cs typeface="Calibri" panose="020F0502020204030204"/>
            </a:endParaRPr>
          </a:p>
          <a:p>
            <a:pPr marL="171450" indent="-171450">
              <a:buFont typeface="Courier New" panose="02070309020205020404" pitchFamily="49" charset="0"/>
              <a:buChar char="o"/>
            </a:pPr>
            <a:r>
              <a:rPr lang="en-GB" dirty="0"/>
              <a:t>equivalent to driving around the world 7.5 times in the average diesel car</a:t>
            </a:r>
            <a:endParaRPr lang="en-GB" dirty="0">
              <a:ea typeface="Calibri"/>
              <a:cs typeface="Calibri"/>
            </a:endParaRPr>
          </a:p>
          <a:p>
            <a:pPr marL="171450" indent="-171450">
              <a:buFont typeface="Courier New" panose="02070309020205020404" pitchFamily="49" charset="0"/>
              <a:buChar char="o"/>
            </a:pPr>
            <a:r>
              <a:rPr lang="en-GB" dirty="0"/>
              <a:t>equivalent to 6.3 people's annual emissions (or someone's emissions for nearly 7 years)</a:t>
            </a:r>
            <a:endParaRPr lang="en-GB" dirty="0">
              <a:ea typeface="Calibri"/>
              <a:cs typeface="Calibri"/>
            </a:endParaRPr>
          </a:p>
        </p:txBody>
      </p:sp>
      <p:sp>
        <p:nvSpPr>
          <p:cNvPr id="4" name="Slide Number Placeholder 3"/>
          <p:cNvSpPr>
            <a:spLocks noGrp="1"/>
          </p:cNvSpPr>
          <p:nvPr>
            <p:ph type="sldNum" sz="quarter" idx="5"/>
          </p:nvPr>
        </p:nvSpPr>
        <p:spPr/>
        <p:txBody>
          <a:bodyPr/>
          <a:lstStyle/>
          <a:p>
            <a:fld id="{BD4C232A-38FC-5546-B2B9-14721DB3CF89}" type="slidenum">
              <a:rPr lang="en-GB" smtClean="0"/>
              <a:t>17</a:t>
            </a:fld>
            <a:endParaRPr lang="en-GB"/>
          </a:p>
        </p:txBody>
      </p:sp>
    </p:spTree>
    <p:extLst>
      <p:ext uri="{BB962C8B-B14F-4D97-AF65-F5344CB8AC3E}">
        <p14:creationId xmlns:p14="http://schemas.microsoft.com/office/powerpoint/2010/main" val="397565336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sz="1200" kern="1200" dirty="0">
                <a:solidFill>
                  <a:schemeClr val="tx1"/>
                </a:solidFill>
                <a:effectLst/>
                <a:latin typeface="+mn-lt"/>
                <a:ea typeface="+mn-ea"/>
                <a:cs typeface="+mn-cs"/>
              </a:rPr>
              <a:t>Offsetting is the process of compensating for carbon dioxide emissions arising from activities such as travel, energy use and disposal - by participating in schemes making equivalent reductions of Co2 in the atmosphere</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It should be used sparingly and as a last resort, and only once efforts have been made to </a:t>
            </a:r>
            <a:r>
              <a:rPr lang="en-GB" sz="1200" u="sng" kern="1200" dirty="0">
                <a:solidFill>
                  <a:schemeClr val="tx1"/>
                </a:solidFill>
                <a:effectLst/>
                <a:latin typeface="+mn-lt"/>
                <a:ea typeface="+mn-ea"/>
                <a:cs typeface="+mn-cs"/>
              </a:rPr>
              <a:t>reduce</a:t>
            </a:r>
            <a:r>
              <a:rPr lang="en-GB" sz="1200" kern="1200" dirty="0">
                <a:solidFill>
                  <a:schemeClr val="tx1"/>
                </a:solidFill>
                <a:effectLst/>
                <a:latin typeface="+mn-lt"/>
                <a:ea typeface="+mn-ea"/>
                <a:cs typeface="+mn-cs"/>
              </a:rPr>
              <a:t> emissions wherever possible</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There are various issues around carbon offsetting method such as the likelihood of saplings growing into trees, the years it takes before they can effectively absorb Co2 from the air, the loss of inter-root networks of historic forests and negatively affected biodiversity like fungi, invertebrates, and lichens</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There are also further issues around climate injustice and offsetting and the buying of land to offset where it shouldn't be bought</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This is why some companies favour the idea of "insetting", which is when companies invest in carbon reduction projects within their own supply chain</a:t>
            </a:r>
          </a:p>
        </p:txBody>
      </p:sp>
      <p:sp>
        <p:nvSpPr>
          <p:cNvPr id="4" name="Slide Number Placeholder 3"/>
          <p:cNvSpPr>
            <a:spLocks noGrp="1"/>
          </p:cNvSpPr>
          <p:nvPr>
            <p:ph type="sldNum" sz="quarter" idx="5"/>
          </p:nvPr>
        </p:nvSpPr>
        <p:spPr/>
        <p:txBody>
          <a:bodyPr/>
          <a:lstStyle/>
          <a:p>
            <a:fld id="{33655C24-6F29-4E4A-9518-C40769F7FBA7}" type="slidenum">
              <a:rPr lang="en-US" smtClean="0"/>
              <a:t>18</a:t>
            </a:fld>
            <a:endParaRPr lang="en-US"/>
          </a:p>
        </p:txBody>
      </p:sp>
    </p:spTree>
    <p:extLst>
      <p:ext uri="{BB962C8B-B14F-4D97-AF65-F5344CB8AC3E}">
        <p14:creationId xmlns:p14="http://schemas.microsoft.com/office/powerpoint/2010/main" val="252901386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5A0A9B-D20F-E97F-76FF-2372837590C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7DF1913-45BF-D2DD-99D9-C40EAE29E81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906DC69-272A-3CAA-14FB-48E9EECD113E}"/>
              </a:ext>
            </a:extLst>
          </p:cNvPr>
          <p:cNvSpPr>
            <a:spLocks noGrp="1"/>
          </p:cNvSpPr>
          <p:nvPr>
            <p:ph type="body" idx="1"/>
          </p:nvPr>
        </p:nvSpPr>
        <p:spPr/>
        <p:txBody>
          <a:bodyPr/>
          <a:lstStyle/>
          <a:p>
            <a:pPr marL="171450" indent="-171450">
              <a:buFont typeface="Arial"/>
              <a:buChar char="•"/>
            </a:pPr>
            <a:endParaRPr lang="en-US" dirty="0">
              <a:solidFill>
                <a:srgbClr val="131313"/>
              </a:solidFill>
              <a:latin typeface="Calibri"/>
              <a:ea typeface="Calibri"/>
              <a:cs typeface="Calibri"/>
            </a:endParaRPr>
          </a:p>
        </p:txBody>
      </p:sp>
      <p:sp>
        <p:nvSpPr>
          <p:cNvPr id="4" name="Slide Number Placeholder 3">
            <a:extLst>
              <a:ext uri="{FF2B5EF4-FFF2-40B4-BE49-F238E27FC236}">
                <a16:creationId xmlns:a16="http://schemas.microsoft.com/office/drawing/2014/main" id="{4FFAD996-F2AD-304E-8CF1-7A40C6F380D4}"/>
              </a:ext>
            </a:extLst>
          </p:cNvPr>
          <p:cNvSpPr>
            <a:spLocks noGrp="1"/>
          </p:cNvSpPr>
          <p:nvPr>
            <p:ph type="sldNum" sz="quarter" idx="5"/>
          </p:nvPr>
        </p:nvSpPr>
        <p:spPr/>
        <p:txBody>
          <a:bodyPr/>
          <a:lstStyle/>
          <a:p>
            <a:fld id="{BD4C232A-38FC-5546-B2B9-14721DB3CF89}" type="slidenum">
              <a:rPr lang="en-GB" smtClean="0"/>
              <a:t>19</a:t>
            </a:fld>
            <a:endParaRPr lang="en-GB"/>
          </a:p>
        </p:txBody>
      </p:sp>
    </p:spTree>
    <p:extLst>
      <p:ext uri="{BB962C8B-B14F-4D97-AF65-F5344CB8AC3E}">
        <p14:creationId xmlns:p14="http://schemas.microsoft.com/office/powerpoint/2010/main" val="330556531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B8DEDF-FA6E-E2D6-43DC-5FA20B8D2B0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2A6555A-6A04-3FD5-B2DE-ED1AA9C23E7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259DC39-6D00-79E6-CE8E-73D81C61945B}"/>
              </a:ext>
            </a:extLst>
          </p:cNvPr>
          <p:cNvSpPr>
            <a:spLocks noGrp="1"/>
          </p:cNvSpPr>
          <p:nvPr>
            <p:ph type="body" idx="1"/>
          </p:nvPr>
        </p:nvSpPr>
        <p:spPr/>
        <p:txBody>
          <a:bodyPr/>
          <a:lstStyle/>
          <a:p>
            <a:r>
              <a:rPr lang="en-GB" dirty="0">
                <a:solidFill>
                  <a:srgbClr val="808080"/>
                </a:solidFill>
                <a:ea typeface="Calibri"/>
                <a:cs typeface="Calibri"/>
              </a:rPr>
              <a:t>[agenda slide]</a:t>
            </a:r>
          </a:p>
        </p:txBody>
      </p:sp>
      <p:sp>
        <p:nvSpPr>
          <p:cNvPr id="4" name="Slide Number Placeholder 3">
            <a:extLst>
              <a:ext uri="{FF2B5EF4-FFF2-40B4-BE49-F238E27FC236}">
                <a16:creationId xmlns:a16="http://schemas.microsoft.com/office/drawing/2014/main" id="{FD59CC4A-837A-CC80-3F48-0B2E50745755}"/>
              </a:ext>
            </a:extLst>
          </p:cNvPr>
          <p:cNvSpPr>
            <a:spLocks noGrp="1"/>
          </p:cNvSpPr>
          <p:nvPr>
            <p:ph type="sldNum" sz="quarter" idx="5"/>
          </p:nvPr>
        </p:nvSpPr>
        <p:spPr/>
        <p:txBody>
          <a:bodyPr/>
          <a:lstStyle/>
          <a:p>
            <a:fld id="{7FFA8A05-D37A-BE40-9AA2-A55140395AED}" type="slidenum">
              <a:rPr lang="en-US" smtClean="0"/>
              <a:t>21</a:t>
            </a:fld>
            <a:endParaRPr lang="en-US"/>
          </a:p>
        </p:txBody>
      </p:sp>
    </p:spTree>
    <p:extLst>
      <p:ext uri="{BB962C8B-B14F-4D97-AF65-F5344CB8AC3E}">
        <p14:creationId xmlns:p14="http://schemas.microsoft.com/office/powerpoint/2010/main" val="109477305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44C166D-7E70-473D-9CAA-6EB1307946CE}" type="slidenum">
              <a:rPr lang="en-GB" smtClean="0"/>
              <a:t>22</a:t>
            </a:fld>
            <a:endParaRPr lang="en-GB"/>
          </a:p>
        </p:txBody>
      </p:sp>
    </p:spTree>
    <p:extLst>
      <p:ext uri="{BB962C8B-B14F-4D97-AF65-F5344CB8AC3E}">
        <p14:creationId xmlns:p14="http://schemas.microsoft.com/office/powerpoint/2010/main" val="14590394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rgbClr val="0E163D"/>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6760326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a:xfrm>
            <a:off x="838200" y="6356350"/>
            <a:ext cx="2743200" cy="365125"/>
          </a:xfrm>
          <a:prstGeom prst="rect">
            <a:avLst/>
          </a:prstGeo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fld id="{848B6A64-DF8D-FF4E-9545-604050E51AF5}" type="datetimeFigureOut">
              <a:rPr kumimoji="0" lang="en-GB" sz="1800" b="0" i="0" u="none" strike="noStrike" kern="1200" cap="none" spc="0" normalizeH="0" baseline="0" noProof="0" smtClean="0">
                <a:ln>
                  <a:noFill/>
                </a:ln>
                <a:solidFill>
                  <a:srgbClr val="000000"/>
                </a:solidFill>
                <a:effectLst/>
                <a:uLnTx/>
                <a:uFillTx/>
                <a:latin typeface="Calibri" panose="020F0502020204030204"/>
                <a:ea typeface="+mn-ea"/>
                <a:cs typeface="+mn-cs"/>
              </a:rPr>
              <a:pPr marL="0" marR="0" lvl="0" indent="0" algn="l" defTabSz="457200" rtl="0" eaLnBrk="1" fontAlgn="auto" latinLnBrk="0" hangingPunct="1">
                <a:lnSpc>
                  <a:spcPct val="100000"/>
                </a:lnSpc>
                <a:spcBef>
                  <a:spcPts val="0"/>
                </a:spcBef>
                <a:spcAft>
                  <a:spcPts val="0"/>
                </a:spcAft>
                <a:buClrTx/>
                <a:buSzTx/>
                <a:buFontTx/>
                <a:buNone/>
                <a:tabLst/>
                <a:defRPr/>
              </a:pPr>
              <a:t>18/03/2026</a:t>
            </a:fld>
            <a:endParaRPr kumimoji="0" lang="en-GB"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a:xfrm>
            <a:off x="4038600" y="6356350"/>
            <a:ext cx="4114800" cy="365125"/>
          </a:xfrm>
          <a:prstGeom prst="rect">
            <a:avLst/>
          </a:prstGeo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fld id="{9375AFC1-47B5-3A45-BF2A-E211ADB76AF0}" type="slidenum">
              <a:rPr kumimoji="0" lang="en-GB" sz="1800" b="0" i="0" u="none" strike="noStrike" kern="1200" cap="none" spc="0" normalizeH="0" baseline="0" noProof="0" smtClean="0">
                <a:ln>
                  <a:noFill/>
                </a:ln>
                <a:solidFill>
                  <a:srgbClr val="000000"/>
                </a:solidFill>
                <a:effectLst/>
                <a:uLnTx/>
                <a:uFillTx/>
                <a:latin typeface="Calibri" panose="020F0502020204030204"/>
                <a:ea typeface="+mn-ea"/>
                <a:cs typeface="+mn-cs"/>
              </a:rPr>
              <a:pPr marL="0" marR="0" lvl="0" indent="0" algn="l" defTabSz="457200" rtl="0" eaLnBrk="1" fontAlgn="auto" latinLnBrk="0" hangingPunct="1">
                <a:lnSpc>
                  <a:spcPct val="100000"/>
                </a:lnSpc>
                <a:spcBef>
                  <a:spcPts val="0"/>
                </a:spcBef>
                <a:spcAft>
                  <a:spcPts val="0"/>
                </a:spcAft>
                <a:buClrTx/>
                <a:buSzTx/>
                <a:buFontTx/>
                <a:buNone/>
                <a:tabLst/>
                <a:defRPr/>
              </a:pPr>
              <a:t>‹#›</a:t>
            </a:fld>
            <a:endParaRPr kumimoji="0" lang="en-GB"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853064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p:cNvSpPr>
            <a:spLocks noGrp="1"/>
          </p:cNvSpPr>
          <p:nvPr>
            <p:ph type="body" idx="1"/>
          </p:nvPr>
        </p:nvSpPr>
        <p:spPr>
          <a:xfrm>
            <a:off x="831850" y="4589463"/>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838200" y="6356350"/>
            <a:ext cx="2743200" cy="365125"/>
          </a:xfrm>
          <a:prstGeom prst="rect">
            <a:avLst/>
          </a:prstGeo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fld id="{848B6A64-DF8D-FF4E-9545-604050E51AF5}" type="datetimeFigureOut">
              <a:rPr kumimoji="0" lang="en-GB" sz="1800" b="0" i="0" u="none" strike="noStrike" kern="1200" cap="none" spc="0" normalizeH="0" baseline="0" noProof="0" smtClean="0">
                <a:ln>
                  <a:noFill/>
                </a:ln>
                <a:solidFill>
                  <a:srgbClr val="000000"/>
                </a:solidFill>
                <a:effectLst/>
                <a:uLnTx/>
                <a:uFillTx/>
                <a:latin typeface="Calibri" panose="020F0502020204030204"/>
                <a:ea typeface="+mn-ea"/>
                <a:cs typeface="+mn-cs"/>
              </a:rPr>
              <a:pPr marL="0" marR="0" lvl="0" indent="0" algn="l" defTabSz="457200" rtl="0" eaLnBrk="1" fontAlgn="auto" latinLnBrk="0" hangingPunct="1">
                <a:lnSpc>
                  <a:spcPct val="100000"/>
                </a:lnSpc>
                <a:spcBef>
                  <a:spcPts val="0"/>
                </a:spcBef>
                <a:spcAft>
                  <a:spcPts val="0"/>
                </a:spcAft>
                <a:buClrTx/>
                <a:buSzTx/>
                <a:buFontTx/>
                <a:buNone/>
                <a:tabLst/>
                <a:defRPr/>
              </a:pPr>
              <a:t>18/03/2026</a:t>
            </a:fld>
            <a:endParaRPr kumimoji="0" lang="en-GB"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a:xfrm>
            <a:off x="4038600" y="6356350"/>
            <a:ext cx="4114800" cy="365125"/>
          </a:xfrm>
          <a:prstGeom prst="rect">
            <a:avLst/>
          </a:prstGeo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fld id="{9375AFC1-47B5-3A45-BF2A-E211ADB76AF0}" type="slidenum">
              <a:rPr kumimoji="0" lang="en-GB" sz="1800" b="0" i="0" u="none" strike="noStrike" kern="1200" cap="none" spc="0" normalizeH="0" baseline="0" noProof="0" smtClean="0">
                <a:ln>
                  <a:noFill/>
                </a:ln>
                <a:solidFill>
                  <a:srgbClr val="000000"/>
                </a:solidFill>
                <a:effectLst/>
                <a:uLnTx/>
                <a:uFillTx/>
                <a:latin typeface="Calibri" panose="020F0502020204030204"/>
                <a:ea typeface="+mn-ea"/>
                <a:cs typeface="+mn-cs"/>
              </a:rPr>
              <a:pPr marL="0" marR="0" lvl="0" indent="0" algn="l" defTabSz="457200" rtl="0" eaLnBrk="1" fontAlgn="auto" latinLnBrk="0" hangingPunct="1">
                <a:lnSpc>
                  <a:spcPct val="100000"/>
                </a:lnSpc>
                <a:spcBef>
                  <a:spcPts val="0"/>
                </a:spcBef>
                <a:spcAft>
                  <a:spcPts val="0"/>
                </a:spcAft>
                <a:buClrTx/>
                <a:buSzTx/>
                <a:buFontTx/>
                <a:buNone/>
                <a:tabLst/>
                <a:defRPr/>
              </a:pPr>
              <a:t>‹#›</a:t>
            </a:fld>
            <a:endParaRPr kumimoji="0" lang="en-GB"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647870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838200" y="1825625"/>
            <a:ext cx="5181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72200" y="1825625"/>
            <a:ext cx="5181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a:xfrm>
            <a:off x="838200" y="6356350"/>
            <a:ext cx="2743200" cy="365125"/>
          </a:xfrm>
          <a:prstGeom prst="rect">
            <a:avLst/>
          </a:prstGeo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fld id="{848B6A64-DF8D-FF4E-9545-604050E51AF5}" type="datetimeFigureOut">
              <a:rPr kumimoji="0" lang="en-GB" sz="1800" b="0" i="0" u="none" strike="noStrike" kern="1200" cap="none" spc="0" normalizeH="0" baseline="0" noProof="0" smtClean="0">
                <a:ln>
                  <a:noFill/>
                </a:ln>
                <a:solidFill>
                  <a:srgbClr val="000000"/>
                </a:solidFill>
                <a:effectLst/>
                <a:uLnTx/>
                <a:uFillTx/>
                <a:latin typeface="Calibri" panose="020F0502020204030204"/>
                <a:ea typeface="+mn-ea"/>
                <a:cs typeface="+mn-cs"/>
              </a:rPr>
              <a:pPr marL="0" marR="0" lvl="0" indent="0" algn="l" defTabSz="457200" rtl="0" eaLnBrk="1" fontAlgn="auto" latinLnBrk="0" hangingPunct="1">
                <a:lnSpc>
                  <a:spcPct val="100000"/>
                </a:lnSpc>
                <a:spcBef>
                  <a:spcPts val="0"/>
                </a:spcBef>
                <a:spcAft>
                  <a:spcPts val="0"/>
                </a:spcAft>
                <a:buClrTx/>
                <a:buSzTx/>
                <a:buFontTx/>
                <a:buNone/>
                <a:tabLst/>
                <a:defRPr/>
              </a:pPr>
              <a:t>18/03/2026</a:t>
            </a:fld>
            <a:endParaRPr kumimoji="0" lang="en-GB"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6" name="Footer Placeholder 5"/>
          <p:cNvSpPr>
            <a:spLocks noGrp="1"/>
          </p:cNvSpPr>
          <p:nvPr>
            <p:ph type="ftr" sz="quarter" idx="11"/>
          </p:nvPr>
        </p:nvSpPr>
        <p:spPr>
          <a:xfrm>
            <a:off x="4038600" y="6356350"/>
            <a:ext cx="4114800" cy="365125"/>
          </a:xfrm>
          <a:prstGeom prst="rect">
            <a:avLst/>
          </a:prstGeo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7" name="Slide Number Placeholder 6"/>
          <p:cNvSpPr>
            <a:spLocks noGrp="1"/>
          </p:cNvSpPr>
          <p:nvPr>
            <p:ph type="sldNum" sz="quarter" idx="12"/>
          </p:nvPr>
        </p:nvSpPr>
        <p:spPr>
          <a:xfrm>
            <a:off x="8610600" y="6356350"/>
            <a:ext cx="2743200" cy="365125"/>
          </a:xfrm>
          <a:prstGeom prst="rect">
            <a:avLst/>
          </a:prstGeo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fld id="{9375AFC1-47B5-3A45-BF2A-E211ADB76AF0}" type="slidenum">
              <a:rPr kumimoji="0" lang="en-GB" sz="1800" b="0" i="0" u="none" strike="noStrike" kern="1200" cap="none" spc="0" normalizeH="0" baseline="0" noProof="0" smtClean="0">
                <a:ln>
                  <a:noFill/>
                </a:ln>
                <a:solidFill>
                  <a:srgbClr val="000000"/>
                </a:solidFill>
                <a:effectLst/>
                <a:uLnTx/>
                <a:uFillTx/>
                <a:latin typeface="Calibri" panose="020F0502020204030204"/>
                <a:ea typeface="+mn-ea"/>
                <a:cs typeface="+mn-cs"/>
              </a:rPr>
              <a:pPr marL="0" marR="0" lvl="0" indent="0" algn="l" defTabSz="457200" rtl="0" eaLnBrk="1" fontAlgn="auto" latinLnBrk="0" hangingPunct="1">
                <a:lnSpc>
                  <a:spcPct val="100000"/>
                </a:lnSpc>
                <a:spcBef>
                  <a:spcPts val="0"/>
                </a:spcBef>
                <a:spcAft>
                  <a:spcPts val="0"/>
                </a:spcAft>
                <a:buClrTx/>
                <a:buSzTx/>
                <a:buFontTx/>
                <a:buNone/>
                <a:tabLst/>
                <a:defRPr/>
              </a:pPr>
              <a:t>‹#›</a:t>
            </a:fld>
            <a:endParaRPr kumimoji="0" lang="en-GB"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031419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p:cNvSpPr>
            <a:spLocks noGrp="1"/>
          </p:cNvSpPr>
          <p:nvPr>
            <p:ph type="body" idx="1"/>
          </p:nvPr>
        </p:nvSpPr>
        <p:spPr>
          <a:xfrm>
            <a:off x="839788" y="1681163"/>
            <a:ext cx="515778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hasCustomPrompt="1"/>
          </p:nvPr>
        </p:nvSpPr>
        <p:spPr>
          <a:xfrm>
            <a:off x="839788" y="2505075"/>
            <a:ext cx="5157787" cy="3684588"/>
          </a:xfrm>
          <a:prstGeom prst="rect">
            <a:avLst/>
          </a:prstGeom>
        </p:spPr>
        <p:txBody>
          <a:bodyPr/>
          <a:lstStyle/>
          <a:p>
            <a:pPr lvl="0"/>
            <a:r>
              <a:rPr lang="en-GB"/>
              <a:t> Click to edit Master text styles</a:t>
            </a:r>
          </a:p>
          <a:p>
            <a:pPr lvl="1"/>
            <a:r>
              <a:rPr lang="en-GB"/>
              <a:t> 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72200" y="1681163"/>
            <a:ext cx="51831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hasCustomPrompt="1"/>
          </p:nvPr>
        </p:nvSpPr>
        <p:spPr>
          <a:xfrm>
            <a:off x="6172200" y="2505075"/>
            <a:ext cx="5183188" cy="3684588"/>
          </a:xfrm>
          <a:prstGeom prst="rect">
            <a:avLst/>
          </a:prstGeom>
        </p:spPr>
        <p:txBody>
          <a:bodyPr/>
          <a:lstStyle/>
          <a:p>
            <a:pPr lvl="0"/>
            <a:r>
              <a:rPr lang="en-GB"/>
              <a:t> 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a:xfrm>
            <a:off x="838200" y="6356350"/>
            <a:ext cx="2743200" cy="365125"/>
          </a:xfrm>
          <a:prstGeom prst="rect">
            <a:avLst/>
          </a:prstGeo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fld id="{848B6A64-DF8D-FF4E-9545-604050E51AF5}" type="datetimeFigureOut">
              <a:rPr kumimoji="0" lang="en-GB" sz="1800" b="0" i="0" u="none" strike="noStrike" kern="1200" cap="none" spc="0" normalizeH="0" baseline="0" noProof="0" smtClean="0">
                <a:ln>
                  <a:noFill/>
                </a:ln>
                <a:solidFill>
                  <a:srgbClr val="000000"/>
                </a:solidFill>
                <a:effectLst/>
                <a:uLnTx/>
                <a:uFillTx/>
                <a:latin typeface="Calibri" panose="020F0502020204030204"/>
                <a:ea typeface="+mn-ea"/>
                <a:cs typeface="+mn-cs"/>
              </a:rPr>
              <a:pPr marL="0" marR="0" lvl="0" indent="0" algn="l" defTabSz="457200" rtl="0" eaLnBrk="1" fontAlgn="auto" latinLnBrk="0" hangingPunct="1">
                <a:lnSpc>
                  <a:spcPct val="100000"/>
                </a:lnSpc>
                <a:spcBef>
                  <a:spcPts val="0"/>
                </a:spcBef>
                <a:spcAft>
                  <a:spcPts val="0"/>
                </a:spcAft>
                <a:buClrTx/>
                <a:buSzTx/>
                <a:buFontTx/>
                <a:buNone/>
                <a:tabLst/>
                <a:defRPr/>
              </a:pPr>
              <a:t>18/03/2026</a:t>
            </a:fld>
            <a:endParaRPr kumimoji="0" lang="en-GB"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8" name="Footer Placeholder 7"/>
          <p:cNvSpPr>
            <a:spLocks noGrp="1"/>
          </p:cNvSpPr>
          <p:nvPr>
            <p:ph type="ftr" sz="quarter" idx="11"/>
          </p:nvPr>
        </p:nvSpPr>
        <p:spPr>
          <a:xfrm>
            <a:off x="4038600" y="6356350"/>
            <a:ext cx="4114800" cy="365125"/>
          </a:xfrm>
          <a:prstGeom prst="rect">
            <a:avLst/>
          </a:prstGeo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9" name="Slide Number Placeholder 8"/>
          <p:cNvSpPr>
            <a:spLocks noGrp="1"/>
          </p:cNvSpPr>
          <p:nvPr>
            <p:ph type="sldNum" sz="quarter" idx="12"/>
          </p:nvPr>
        </p:nvSpPr>
        <p:spPr>
          <a:xfrm>
            <a:off x="8610600" y="6356350"/>
            <a:ext cx="2743200" cy="365125"/>
          </a:xfrm>
          <a:prstGeom prst="rect">
            <a:avLst/>
          </a:prstGeo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fld id="{9375AFC1-47B5-3A45-BF2A-E211ADB76AF0}" type="slidenum">
              <a:rPr kumimoji="0" lang="en-GB" sz="1800" b="0" i="0" u="none" strike="noStrike" kern="1200" cap="none" spc="0" normalizeH="0" baseline="0" noProof="0" smtClean="0">
                <a:ln>
                  <a:noFill/>
                </a:ln>
                <a:solidFill>
                  <a:srgbClr val="000000"/>
                </a:solidFill>
                <a:effectLst/>
                <a:uLnTx/>
                <a:uFillTx/>
                <a:latin typeface="Calibri" panose="020F0502020204030204"/>
                <a:ea typeface="+mn-ea"/>
                <a:cs typeface="+mn-cs"/>
              </a:rPr>
              <a:pPr marL="0" marR="0" lvl="0" indent="0" algn="l" defTabSz="457200" rtl="0" eaLnBrk="1" fontAlgn="auto" latinLnBrk="0" hangingPunct="1">
                <a:lnSpc>
                  <a:spcPct val="100000"/>
                </a:lnSpc>
                <a:spcBef>
                  <a:spcPts val="0"/>
                </a:spcBef>
                <a:spcAft>
                  <a:spcPts val="0"/>
                </a:spcAft>
                <a:buClrTx/>
                <a:buSzTx/>
                <a:buFontTx/>
                <a:buNone/>
                <a:tabLst/>
                <a:defRPr/>
              </a:pPr>
              <a:t>‹#›</a:t>
            </a:fld>
            <a:endParaRPr kumimoji="0" lang="en-GB"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08119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Tree>
    <p:extLst>
      <p:ext uri="{BB962C8B-B14F-4D97-AF65-F5344CB8AC3E}">
        <p14:creationId xmlns:p14="http://schemas.microsoft.com/office/powerpoint/2010/main" val="34476491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3_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5168540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6387C684-6ACC-294D-BC55-D38913A77B17}"/>
              </a:ext>
            </a:extLst>
          </p:cNvPr>
          <p:cNvSpPr>
            <a:spLocks noGrp="1"/>
          </p:cNvSpPr>
          <p:nvPr>
            <p:ph type="pic" sz="quarter" idx="10"/>
          </p:nvPr>
        </p:nvSpPr>
        <p:spPr>
          <a:xfrm>
            <a:off x="6096000" y="0"/>
            <a:ext cx="6096000" cy="6858000"/>
          </a:xfrm>
        </p:spPr>
        <p:txBody>
          <a:bodyPr/>
          <a:lstStyle>
            <a:lvl1pPr marL="0" indent="0">
              <a:buNone/>
              <a:defRPr/>
            </a:lvl1pPr>
          </a:lstStyle>
          <a:p>
            <a:endParaRPr lang="en-GB"/>
          </a:p>
        </p:txBody>
      </p:sp>
      <p:sp>
        <p:nvSpPr>
          <p:cNvPr id="7" name="Title 1">
            <a:extLst>
              <a:ext uri="{FF2B5EF4-FFF2-40B4-BE49-F238E27FC236}">
                <a16:creationId xmlns:a16="http://schemas.microsoft.com/office/drawing/2014/main" id="{1CCD570C-0FB8-8C4E-9C2D-35A9940DA08B}"/>
              </a:ext>
            </a:extLst>
          </p:cNvPr>
          <p:cNvSpPr txBox="1">
            <a:spLocks/>
          </p:cNvSpPr>
          <p:nvPr userDrawn="1"/>
        </p:nvSpPr>
        <p:spPr>
          <a:xfrm>
            <a:off x="314326" y="365125"/>
            <a:ext cx="5349626" cy="1325563"/>
          </a:xfrm>
          <a:prstGeom prst="rect">
            <a:avLst/>
          </a:prstGeom>
        </p:spPr>
        <p:txBody>
          <a:bodyPr vert="horz" lIns="91440" tIns="45720" rIns="91440" bIns="45720" rtlCol="0" anchor="ctr">
            <a:normAutofit fontScale="92500" lnSpcReduction="20000"/>
          </a:bodyPr>
          <a:lstStyle>
            <a:lvl1pPr algn="l" defTabSz="914400" rtl="0" eaLnBrk="1" latinLnBrk="0" hangingPunct="1">
              <a:lnSpc>
                <a:spcPct val="90000"/>
              </a:lnSpc>
              <a:spcBef>
                <a:spcPct val="0"/>
              </a:spcBef>
              <a:buNone/>
              <a:defRPr sz="5400" b="1" i="0" kern="1200">
                <a:solidFill>
                  <a:schemeClr val="bg1"/>
                </a:solidFill>
                <a:latin typeface="Founders Grotesk Semibold" panose="020B0503030202060203" pitchFamily="34" charset="77"/>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5400" b="1" i="0" u="none" strike="noStrike" kern="1200" cap="none" spc="0" normalizeH="0" baseline="0" noProof="0">
                <a:ln>
                  <a:noFill/>
                </a:ln>
                <a:solidFill>
                  <a:srgbClr val="FFFFFF"/>
                </a:solidFill>
                <a:effectLst/>
                <a:uLnTx/>
                <a:uFillTx/>
                <a:latin typeface="Founders Grotesk Semibold" panose="020B0503030202060203" pitchFamily="34" charset="77"/>
                <a:ea typeface="+mj-ea"/>
                <a:cs typeface="+mj-cs"/>
              </a:rPr>
              <a:t>Click to edit Master title style</a:t>
            </a:r>
            <a:endParaRPr kumimoji="0" lang="en-US" sz="5400" b="1" i="0" u="none" strike="noStrike" kern="1200" cap="none" spc="0" normalizeH="0" baseline="0" noProof="0">
              <a:ln>
                <a:noFill/>
              </a:ln>
              <a:solidFill>
                <a:srgbClr val="FFFFFF"/>
              </a:solidFill>
              <a:effectLst/>
              <a:uLnTx/>
              <a:uFillTx/>
              <a:latin typeface="Founders Grotesk Semibold" panose="020B0503030202060203" pitchFamily="34" charset="77"/>
              <a:ea typeface="+mj-ea"/>
              <a:cs typeface="+mj-cs"/>
            </a:endParaRPr>
          </a:p>
        </p:txBody>
      </p:sp>
      <p:sp>
        <p:nvSpPr>
          <p:cNvPr id="8" name="Content Placeholder 2">
            <a:extLst>
              <a:ext uri="{FF2B5EF4-FFF2-40B4-BE49-F238E27FC236}">
                <a16:creationId xmlns:a16="http://schemas.microsoft.com/office/drawing/2014/main" id="{E4E905AD-89BC-6C43-ACD3-B8BB1EE98A25}"/>
              </a:ext>
            </a:extLst>
          </p:cNvPr>
          <p:cNvSpPr>
            <a:spLocks noGrp="1"/>
          </p:cNvSpPr>
          <p:nvPr>
            <p:ph idx="1"/>
          </p:nvPr>
        </p:nvSpPr>
        <p:spPr>
          <a:xfrm>
            <a:off x="314326" y="2276871"/>
            <a:ext cx="5349626" cy="4216003"/>
          </a:xfrm>
          <a:prstGeom prst="rect">
            <a:avLst/>
          </a:prstGeom>
        </p:spPr>
        <p:txBody>
          <a:bodyPr/>
          <a:lstStyle>
            <a:lvl1pPr marL="0" indent="0">
              <a:buNone/>
              <a:defRPr/>
            </a:lvl1pPr>
            <a:lvl2pPr marL="457200" indent="0">
              <a:buNone/>
              <a:defRPr/>
            </a:lvl2pPr>
          </a:lstStyle>
          <a:p>
            <a:pPr lvl="0"/>
            <a:r>
              <a:rPr lang="en-GB"/>
              <a:t>Click to edit Master text styles</a:t>
            </a:r>
            <a:endParaRPr lang="en-US"/>
          </a:p>
        </p:txBody>
      </p:sp>
      <p:sp>
        <p:nvSpPr>
          <p:cNvPr id="9" name="Text Placeholder 2">
            <a:extLst>
              <a:ext uri="{FF2B5EF4-FFF2-40B4-BE49-F238E27FC236}">
                <a16:creationId xmlns:a16="http://schemas.microsoft.com/office/drawing/2014/main" id="{928C15AD-5849-564D-A567-35D4D803455A}"/>
              </a:ext>
            </a:extLst>
          </p:cNvPr>
          <p:cNvSpPr>
            <a:spLocks noGrp="1"/>
          </p:cNvSpPr>
          <p:nvPr>
            <p:ph type="body" idx="12"/>
          </p:nvPr>
        </p:nvSpPr>
        <p:spPr>
          <a:xfrm>
            <a:off x="314326" y="1452959"/>
            <a:ext cx="5349626" cy="823912"/>
          </a:xfrm>
          <a:prstGeom prst="rect">
            <a:avLst/>
          </a:prstGeom>
        </p:spPr>
        <p:txBody>
          <a:bodyPr anchor="b">
            <a:normAutofit/>
          </a:bodyPr>
          <a:lstStyle>
            <a:lvl1pPr marL="0" indent="0">
              <a:buNone/>
              <a:defRPr sz="28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Tree>
    <p:extLst>
      <p:ext uri="{BB962C8B-B14F-4D97-AF65-F5344CB8AC3E}">
        <p14:creationId xmlns:p14="http://schemas.microsoft.com/office/powerpoint/2010/main" val="19538086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2_Title Only">
    <p:spTree>
      <p:nvGrpSpPr>
        <p:cNvPr id="1" name=""/>
        <p:cNvGrpSpPr/>
        <p:nvPr/>
      </p:nvGrpSpPr>
      <p:grpSpPr>
        <a:xfrm>
          <a:off x="0" y="0"/>
          <a:ext cx="0" cy="0"/>
          <a:chOff x="0" y="0"/>
          <a:chExt cx="0" cy="0"/>
        </a:xfrm>
      </p:grpSpPr>
      <p:sp>
        <p:nvSpPr>
          <p:cNvPr id="2" name="Title 1"/>
          <p:cNvSpPr>
            <a:spLocks noGrp="1"/>
          </p:cNvSpPr>
          <p:nvPr>
            <p:ph type="title"/>
          </p:nvPr>
        </p:nvSpPr>
        <p:spPr>
          <a:xfrm>
            <a:off x="6816080" y="476672"/>
            <a:ext cx="5029200" cy="1325563"/>
          </a:xfrm>
        </p:spPr>
        <p:txBody>
          <a:bodyPr/>
          <a:lstStyle/>
          <a:p>
            <a:r>
              <a:rPr lang="en-GB"/>
              <a:t>Click to edit Master title style</a:t>
            </a:r>
            <a:endParaRPr lang="en-US"/>
          </a:p>
        </p:txBody>
      </p:sp>
      <p:sp>
        <p:nvSpPr>
          <p:cNvPr id="4" name="Picture Placeholder 3">
            <a:extLst>
              <a:ext uri="{FF2B5EF4-FFF2-40B4-BE49-F238E27FC236}">
                <a16:creationId xmlns:a16="http://schemas.microsoft.com/office/drawing/2014/main" id="{6387C684-6ACC-294D-BC55-D38913A77B17}"/>
              </a:ext>
            </a:extLst>
          </p:cNvPr>
          <p:cNvSpPr>
            <a:spLocks noGrp="1"/>
          </p:cNvSpPr>
          <p:nvPr>
            <p:ph type="pic" sz="quarter" idx="10"/>
          </p:nvPr>
        </p:nvSpPr>
        <p:spPr>
          <a:xfrm>
            <a:off x="0" y="0"/>
            <a:ext cx="6096000" cy="6858000"/>
          </a:xfrm>
        </p:spPr>
        <p:txBody>
          <a:bodyPr/>
          <a:lstStyle>
            <a:lvl1pPr marL="0" indent="0">
              <a:buNone/>
              <a:defRPr/>
            </a:lvl1pPr>
          </a:lstStyle>
          <a:p>
            <a:endParaRPr lang="en-GB"/>
          </a:p>
        </p:txBody>
      </p:sp>
    </p:spTree>
    <p:extLst>
      <p:ext uri="{BB962C8B-B14F-4D97-AF65-F5344CB8AC3E}">
        <p14:creationId xmlns:p14="http://schemas.microsoft.com/office/powerpoint/2010/main" val="25701915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Blank">
    <p:bg>
      <p:bgPr>
        <a:solidFill>
          <a:srgbClr val="5856D6"/>
        </a:solidFill>
        <a:effectLst/>
      </p:bgPr>
    </p:bg>
    <p:spTree>
      <p:nvGrpSpPr>
        <p:cNvPr id="1" name=""/>
        <p:cNvGrpSpPr/>
        <p:nvPr/>
      </p:nvGrpSpPr>
      <p:grpSpPr>
        <a:xfrm>
          <a:off x="0" y="0"/>
          <a:ext cx="0" cy="0"/>
          <a:chOff x="0" y="0"/>
          <a:chExt cx="0" cy="0"/>
        </a:xfrm>
      </p:grpSpPr>
      <p:sp>
        <p:nvSpPr>
          <p:cNvPr id="6" name="Picture Placeholder 3">
            <a:extLst>
              <a:ext uri="{FF2B5EF4-FFF2-40B4-BE49-F238E27FC236}">
                <a16:creationId xmlns:a16="http://schemas.microsoft.com/office/drawing/2014/main" id="{595BB059-A0A6-7A49-A8DC-7999707CDD1F}"/>
              </a:ext>
            </a:extLst>
          </p:cNvPr>
          <p:cNvSpPr>
            <a:spLocks noGrp="1"/>
          </p:cNvSpPr>
          <p:nvPr>
            <p:ph type="pic" sz="quarter" idx="10"/>
          </p:nvPr>
        </p:nvSpPr>
        <p:spPr>
          <a:xfrm>
            <a:off x="0" y="0"/>
            <a:ext cx="6096000" cy="6858000"/>
          </a:xfrm>
        </p:spPr>
        <p:txBody>
          <a:bodyPr/>
          <a:lstStyle>
            <a:lvl1pPr marL="0" indent="0">
              <a:buNone/>
              <a:defRPr/>
            </a:lvl1pPr>
          </a:lstStyle>
          <a:p>
            <a:endParaRPr lang="en-GB"/>
          </a:p>
        </p:txBody>
      </p:sp>
      <p:sp>
        <p:nvSpPr>
          <p:cNvPr id="7" name="Title 1">
            <a:extLst>
              <a:ext uri="{FF2B5EF4-FFF2-40B4-BE49-F238E27FC236}">
                <a16:creationId xmlns:a16="http://schemas.microsoft.com/office/drawing/2014/main" id="{36806800-24C9-D047-9EAE-9FBBDD347126}"/>
              </a:ext>
            </a:extLst>
          </p:cNvPr>
          <p:cNvSpPr>
            <a:spLocks noGrp="1"/>
          </p:cNvSpPr>
          <p:nvPr>
            <p:ph type="title"/>
          </p:nvPr>
        </p:nvSpPr>
        <p:spPr>
          <a:xfrm>
            <a:off x="6816080" y="476672"/>
            <a:ext cx="5029200" cy="1325563"/>
          </a:xfrm>
        </p:spPr>
        <p:txBody>
          <a:bodyPr/>
          <a:lstStyle/>
          <a:p>
            <a:r>
              <a:rPr lang="en-GB"/>
              <a:t>Click to edit Master title style</a:t>
            </a:r>
            <a:endParaRPr lang="en-US"/>
          </a:p>
        </p:txBody>
      </p:sp>
      <p:sp>
        <p:nvSpPr>
          <p:cNvPr id="5" name="Google Shape;793;p75">
            <a:extLst>
              <a:ext uri="{FF2B5EF4-FFF2-40B4-BE49-F238E27FC236}">
                <a16:creationId xmlns:a16="http://schemas.microsoft.com/office/drawing/2014/main" id="{A28547AC-F0DB-364C-9BFC-0B183D851A85}"/>
              </a:ext>
            </a:extLst>
          </p:cNvPr>
          <p:cNvSpPr/>
          <p:nvPr userDrawn="1"/>
        </p:nvSpPr>
        <p:spPr>
          <a:xfrm>
            <a:off x="9462504" y="6111316"/>
            <a:ext cx="2340000" cy="324000"/>
          </a:xfrm>
          <a:prstGeom prst="rect">
            <a:avLst/>
          </a:prstGeom>
          <a:blipFill rotWithShape="1">
            <a:blip r:embed="rId2" cstate="email">
              <a:alphaModFix/>
              <a:extLst>
                <a:ext uri="{28A0092B-C50C-407E-A947-70E740481C1C}">
                  <a14:useLocalDpi xmlns:a14="http://schemas.microsoft.com/office/drawing/2010/main"/>
                </a:ext>
              </a:extLst>
            </a:blip>
            <a:stretch>
              <a:fillRect l="400" t="842" r="400" b="842"/>
            </a:stretch>
          </a:blipFill>
          <a:ln>
            <a:noFill/>
          </a:ln>
        </p:spPr>
        <p:txBody>
          <a:bodyPr spcFirstLastPara="1" wrap="square" lIns="45700" tIns="45700" rIns="45700" bIns="45700" anchor="t" anchorCtr="0">
            <a:noAutofit/>
          </a:bodyPr>
          <a:lstStyle/>
          <a:p>
            <a:pPr marL="0" marR="0" lvl="0" indent="0" algn="l" defTabSz="457200" rtl="0" eaLnBrk="1" fontAlgn="auto" latinLnBrk="0" hangingPunct="1">
              <a:lnSpc>
                <a:spcPct val="100000"/>
              </a:lnSpc>
              <a:spcBef>
                <a:spcPts val="0"/>
              </a:spcBef>
              <a:spcAft>
                <a:spcPts val="0"/>
              </a:spcAft>
              <a:buClr>
                <a:srgbClr val="000000"/>
              </a:buClr>
              <a:buSzPts val="1400"/>
              <a:buFont typeface="Arial"/>
              <a:buNone/>
              <a:tabLst/>
              <a:defRPr/>
            </a:pPr>
            <a:endParaRPr kumimoji="0" sz="1400" b="0" i="0" u="none" strike="noStrike" kern="1200" cap="none" spc="0" normalizeH="0" baseline="0" noProof="0">
              <a:ln>
                <a:noFill/>
              </a:ln>
              <a:solidFill>
                <a:srgbClr val="000000"/>
              </a:solidFill>
              <a:effectLst/>
              <a:uLnTx/>
              <a:uFillTx/>
              <a:latin typeface="Arial"/>
              <a:ea typeface="Arial"/>
              <a:cs typeface="Arial"/>
              <a:sym typeface="Arial"/>
            </a:endParaRPr>
          </a:p>
        </p:txBody>
      </p:sp>
    </p:spTree>
    <p:extLst>
      <p:ext uri="{BB962C8B-B14F-4D97-AF65-F5344CB8AC3E}">
        <p14:creationId xmlns:p14="http://schemas.microsoft.com/office/powerpoint/2010/main" val="42721938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Blank">
    <p:bg>
      <p:bgPr>
        <a:solidFill>
          <a:srgbClr val="5856D6"/>
        </a:soli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36806800-24C9-D047-9EAE-9FBBDD347126}"/>
              </a:ext>
            </a:extLst>
          </p:cNvPr>
          <p:cNvSpPr>
            <a:spLocks noGrp="1"/>
          </p:cNvSpPr>
          <p:nvPr>
            <p:ph type="title"/>
          </p:nvPr>
        </p:nvSpPr>
        <p:spPr>
          <a:xfrm>
            <a:off x="314326" y="365126"/>
            <a:ext cx="5349626" cy="1325563"/>
          </a:xfrm>
        </p:spPr>
        <p:txBody>
          <a:bodyPr/>
          <a:lstStyle/>
          <a:p>
            <a:r>
              <a:rPr lang="en-GB"/>
              <a:t>Click to edit Master title style</a:t>
            </a:r>
            <a:endParaRPr lang="en-US"/>
          </a:p>
        </p:txBody>
      </p:sp>
      <p:sp>
        <p:nvSpPr>
          <p:cNvPr id="6" name="Picture Placeholder 3">
            <a:extLst>
              <a:ext uri="{FF2B5EF4-FFF2-40B4-BE49-F238E27FC236}">
                <a16:creationId xmlns:a16="http://schemas.microsoft.com/office/drawing/2014/main" id="{595BB059-A0A6-7A49-A8DC-7999707CDD1F}"/>
              </a:ext>
            </a:extLst>
          </p:cNvPr>
          <p:cNvSpPr>
            <a:spLocks noGrp="1"/>
          </p:cNvSpPr>
          <p:nvPr>
            <p:ph type="pic" sz="quarter" idx="10"/>
          </p:nvPr>
        </p:nvSpPr>
        <p:spPr>
          <a:xfrm>
            <a:off x="6062612" y="0"/>
            <a:ext cx="6096000" cy="6858000"/>
          </a:xfrm>
        </p:spPr>
        <p:txBody>
          <a:bodyPr/>
          <a:lstStyle>
            <a:lvl1pPr marL="0" indent="0">
              <a:buNone/>
              <a:defRPr/>
            </a:lvl1pPr>
          </a:lstStyle>
          <a:p>
            <a:endParaRPr lang="en-GB"/>
          </a:p>
        </p:txBody>
      </p:sp>
      <p:sp>
        <p:nvSpPr>
          <p:cNvPr id="10" name="Google Shape;793;p75">
            <a:extLst>
              <a:ext uri="{FF2B5EF4-FFF2-40B4-BE49-F238E27FC236}">
                <a16:creationId xmlns:a16="http://schemas.microsoft.com/office/drawing/2014/main" id="{A02A0BF2-E3F3-9A48-8E3F-502DEC6B9235}"/>
              </a:ext>
            </a:extLst>
          </p:cNvPr>
          <p:cNvSpPr/>
          <p:nvPr userDrawn="1"/>
        </p:nvSpPr>
        <p:spPr>
          <a:xfrm>
            <a:off x="9462504" y="6111316"/>
            <a:ext cx="2340000" cy="324000"/>
          </a:xfrm>
          <a:prstGeom prst="rect">
            <a:avLst/>
          </a:prstGeom>
          <a:blipFill rotWithShape="1">
            <a:blip r:embed="rId2" cstate="email">
              <a:alphaModFix/>
              <a:extLst>
                <a:ext uri="{28A0092B-C50C-407E-A947-70E740481C1C}">
                  <a14:useLocalDpi xmlns:a14="http://schemas.microsoft.com/office/drawing/2010/main"/>
                </a:ext>
              </a:extLst>
            </a:blip>
            <a:stretch>
              <a:fillRect l="400" t="842" r="400" b="842"/>
            </a:stretch>
          </a:blipFill>
          <a:ln>
            <a:noFill/>
          </a:ln>
        </p:spPr>
        <p:txBody>
          <a:bodyPr spcFirstLastPara="1" wrap="square" lIns="45700" tIns="45700" rIns="45700" bIns="45700" anchor="t" anchorCtr="0">
            <a:noAutofit/>
          </a:bodyPr>
          <a:lstStyle/>
          <a:p>
            <a:pPr marL="0" marR="0" lvl="0" indent="0" algn="l" defTabSz="457200" rtl="0" eaLnBrk="1" fontAlgn="auto" latinLnBrk="0" hangingPunct="1">
              <a:lnSpc>
                <a:spcPct val="100000"/>
              </a:lnSpc>
              <a:spcBef>
                <a:spcPts val="0"/>
              </a:spcBef>
              <a:spcAft>
                <a:spcPts val="0"/>
              </a:spcAft>
              <a:buClr>
                <a:srgbClr val="000000"/>
              </a:buClr>
              <a:buSzPts val="1400"/>
              <a:buFont typeface="Arial"/>
              <a:buNone/>
              <a:tabLst/>
              <a:defRPr/>
            </a:pPr>
            <a:endParaRPr kumimoji="0" sz="1400" b="0" i="0" u="none" strike="noStrike" kern="1200" cap="none" spc="0" normalizeH="0" baseline="0" noProof="0">
              <a:ln>
                <a:noFill/>
              </a:ln>
              <a:solidFill>
                <a:srgbClr val="000000"/>
              </a:solidFill>
              <a:effectLst/>
              <a:uLnTx/>
              <a:uFillTx/>
              <a:latin typeface="Arial"/>
              <a:ea typeface="Arial"/>
              <a:cs typeface="Arial"/>
              <a:sym typeface="Arial"/>
            </a:endParaRPr>
          </a:p>
        </p:txBody>
      </p:sp>
      <p:sp>
        <p:nvSpPr>
          <p:cNvPr id="12" name="Content Placeholder 2">
            <a:extLst>
              <a:ext uri="{FF2B5EF4-FFF2-40B4-BE49-F238E27FC236}">
                <a16:creationId xmlns:a16="http://schemas.microsoft.com/office/drawing/2014/main" id="{00633D9E-616F-E74F-8069-1EEFA481549C}"/>
              </a:ext>
            </a:extLst>
          </p:cNvPr>
          <p:cNvSpPr>
            <a:spLocks noGrp="1"/>
          </p:cNvSpPr>
          <p:nvPr>
            <p:ph idx="1"/>
          </p:nvPr>
        </p:nvSpPr>
        <p:spPr>
          <a:xfrm>
            <a:off x="314326" y="2276871"/>
            <a:ext cx="5349626" cy="4216003"/>
          </a:xfrm>
          <a:prstGeom prst="rect">
            <a:avLst/>
          </a:prstGeom>
        </p:spPr>
        <p:txBody>
          <a:bodyPr/>
          <a:lstStyle>
            <a:lvl1pPr marL="0" indent="0">
              <a:buNone/>
              <a:defRPr/>
            </a:lvl1pPr>
            <a:lvl2pPr marL="457200" indent="0">
              <a:buNone/>
              <a:defRPr/>
            </a:lvl2pPr>
          </a:lstStyle>
          <a:p>
            <a:pPr lvl="0"/>
            <a:r>
              <a:rPr lang="en-GB"/>
              <a:t>Click to edit Master text styles</a:t>
            </a:r>
            <a:endParaRPr lang="en-US"/>
          </a:p>
        </p:txBody>
      </p:sp>
      <p:sp>
        <p:nvSpPr>
          <p:cNvPr id="13" name="Text Placeholder 2">
            <a:extLst>
              <a:ext uri="{FF2B5EF4-FFF2-40B4-BE49-F238E27FC236}">
                <a16:creationId xmlns:a16="http://schemas.microsoft.com/office/drawing/2014/main" id="{0E965066-7B25-0D4D-A645-64790FBAD115}"/>
              </a:ext>
            </a:extLst>
          </p:cNvPr>
          <p:cNvSpPr>
            <a:spLocks noGrp="1"/>
          </p:cNvSpPr>
          <p:nvPr>
            <p:ph type="body" idx="12"/>
          </p:nvPr>
        </p:nvSpPr>
        <p:spPr>
          <a:xfrm>
            <a:off x="314326" y="1452959"/>
            <a:ext cx="5349626" cy="823912"/>
          </a:xfrm>
          <a:prstGeom prst="rect">
            <a:avLst/>
          </a:prstGeom>
        </p:spPr>
        <p:txBody>
          <a:bodyPr anchor="b">
            <a:normAutofit/>
          </a:bodyPr>
          <a:lstStyle>
            <a:lvl1pPr marL="0" indent="0">
              <a:buNone/>
              <a:defRPr sz="28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Tree>
    <p:extLst>
      <p:ext uri="{BB962C8B-B14F-4D97-AF65-F5344CB8AC3E}">
        <p14:creationId xmlns:p14="http://schemas.microsoft.com/office/powerpoint/2010/main" val="852582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Blank">
    <p:bg>
      <p:bgPr>
        <a:solidFill>
          <a:srgbClr val="5856D6"/>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7D684-0A3E-DE4E-B8FD-3317F2F327D3}"/>
              </a:ext>
            </a:extLst>
          </p:cNvPr>
          <p:cNvSpPr>
            <a:spLocks noGrp="1"/>
          </p:cNvSpPr>
          <p:nvPr>
            <p:ph type="title"/>
          </p:nvPr>
        </p:nvSpPr>
        <p:spPr>
          <a:xfrm>
            <a:off x="838200" y="365125"/>
            <a:ext cx="10515600" cy="1325563"/>
          </a:xfrm>
        </p:spPr>
        <p:txBody>
          <a:bodyPr/>
          <a:lstStyle/>
          <a:p>
            <a:r>
              <a:rPr lang="en-GB"/>
              <a:t>Click to edit Master title style</a:t>
            </a:r>
            <a:endParaRPr lang="en-US"/>
          </a:p>
        </p:txBody>
      </p:sp>
      <p:sp>
        <p:nvSpPr>
          <p:cNvPr id="3" name="Google Shape;793;p75">
            <a:extLst>
              <a:ext uri="{FF2B5EF4-FFF2-40B4-BE49-F238E27FC236}">
                <a16:creationId xmlns:a16="http://schemas.microsoft.com/office/drawing/2014/main" id="{88423980-A337-3F48-B96C-D128987304F8}"/>
              </a:ext>
            </a:extLst>
          </p:cNvPr>
          <p:cNvSpPr/>
          <p:nvPr userDrawn="1"/>
        </p:nvSpPr>
        <p:spPr>
          <a:xfrm>
            <a:off x="9462504" y="6111316"/>
            <a:ext cx="2340000" cy="324000"/>
          </a:xfrm>
          <a:prstGeom prst="rect">
            <a:avLst/>
          </a:prstGeom>
          <a:blipFill rotWithShape="1">
            <a:blip r:embed="rId2" cstate="email">
              <a:alphaModFix/>
              <a:extLst>
                <a:ext uri="{28A0092B-C50C-407E-A947-70E740481C1C}">
                  <a14:useLocalDpi xmlns:a14="http://schemas.microsoft.com/office/drawing/2010/main"/>
                </a:ext>
              </a:extLst>
            </a:blip>
            <a:stretch>
              <a:fillRect l="400" t="842" r="400" b="842"/>
            </a:stretch>
          </a:blipFill>
          <a:ln>
            <a:noFill/>
          </a:ln>
        </p:spPr>
        <p:txBody>
          <a:bodyPr spcFirstLastPara="1" wrap="square" lIns="45700" tIns="45700" rIns="45700" bIns="45700" anchor="t" anchorCtr="0">
            <a:noAutofit/>
          </a:bodyPr>
          <a:lstStyle/>
          <a:p>
            <a:pPr marL="0" marR="0" lvl="0" indent="0" algn="l" defTabSz="457200" rtl="0" eaLnBrk="1" fontAlgn="auto" latinLnBrk="0" hangingPunct="1">
              <a:lnSpc>
                <a:spcPct val="100000"/>
              </a:lnSpc>
              <a:spcBef>
                <a:spcPts val="0"/>
              </a:spcBef>
              <a:spcAft>
                <a:spcPts val="0"/>
              </a:spcAft>
              <a:buClr>
                <a:srgbClr val="000000"/>
              </a:buClr>
              <a:buSzPts val="1400"/>
              <a:buFont typeface="Arial"/>
              <a:buNone/>
              <a:tabLst/>
              <a:defRPr/>
            </a:pPr>
            <a:endParaRPr kumimoji="0" sz="1400" b="0" i="0" u="none" strike="noStrike" kern="1200" cap="none" spc="0" normalizeH="0" baseline="0" noProof="0">
              <a:ln>
                <a:noFill/>
              </a:ln>
              <a:solidFill>
                <a:srgbClr val="000000"/>
              </a:solidFill>
              <a:effectLst/>
              <a:uLnTx/>
              <a:uFillTx/>
              <a:latin typeface="Arial"/>
              <a:ea typeface="Arial"/>
              <a:cs typeface="Arial"/>
              <a:sym typeface="Arial"/>
            </a:endParaRPr>
          </a:p>
        </p:txBody>
      </p:sp>
    </p:spTree>
    <p:extLst>
      <p:ext uri="{BB962C8B-B14F-4D97-AF65-F5344CB8AC3E}">
        <p14:creationId xmlns:p14="http://schemas.microsoft.com/office/powerpoint/2010/main" val="52402178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4_Blank">
    <p:bg>
      <p:bgPr>
        <a:solidFill>
          <a:srgbClr val="5856D6"/>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7D684-0A3E-DE4E-B8FD-3317F2F327D3}"/>
              </a:ext>
            </a:extLst>
          </p:cNvPr>
          <p:cNvSpPr>
            <a:spLocks noGrp="1"/>
          </p:cNvSpPr>
          <p:nvPr>
            <p:ph type="title"/>
          </p:nvPr>
        </p:nvSpPr>
        <p:spPr>
          <a:xfrm>
            <a:off x="838200" y="365125"/>
            <a:ext cx="10515600" cy="1325563"/>
          </a:xfrm>
        </p:spPr>
        <p:txBody>
          <a:bodyPr/>
          <a:lstStyle/>
          <a:p>
            <a:r>
              <a:rPr lang="en-GB"/>
              <a:t>Click to edit Master title style</a:t>
            </a:r>
            <a:endParaRPr lang="en-US"/>
          </a:p>
        </p:txBody>
      </p:sp>
      <p:sp>
        <p:nvSpPr>
          <p:cNvPr id="3" name="Google Shape;793;p75">
            <a:extLst>
              <a:ext uri="{FF2B5EF4-FFF2-40B4-BE49-F238E27FC236}">
                <a16:creationId xmlns:a16="http://schemas.microsoft.com/office/drawing/2014/main" id="{88423980-A337-3F48-B96C-D128987304F8}"/>
              </a:ext>
            </a:extLst>
          </p:cNvPr>
          <p:cNvSpPr/>
          <p:nvPr userDrawn="1"/>
        </p:nvSpPr>
        <p:spPr>
          <a:xfrm>
            <a:off x="9462504" y="6111316"/>
            <a:ext cx="2340000" cy="324000"/>
          </a:xfrm>
          <a:prstGeom prst="rect">
            <a:avLst/>
          </a:prstGeom>
          <a:blipFill rotWithShape="1">
            <a:blip r:embed="rId2" cstate="email">
              <a:alphaModFix/>
              <a:extLst>
                <a:ext uri="{28A0092B-C50C-407E-A947-70E740481C1C}">
                  <a14:useLocalDpi xmlns:a14="http://schemas.microsoft.com/office/drawing/2010/main"/>
                </a:ext>
              </a:extLst>
            </a:blip>
            <a:stretch>
              <a:fillRect l="400" t="842" r="400" b="842"/>
            </a:stretch>
          </a:blipFill>
          <a:ln>
            <a:noFill/>
          </a:ln>
        </p:spPr>
        <p:txBody>
          <a:bodyPr spcFirstLastPara="1" wrap="square" lIns="45700" tIns="45700" rIns="45700" bIns="45700" anchor="t" anchorCtr="0">
            <a:noAutofit/>
          </a:bodyPr>
          <a:lstStyle/>
          <a:p>
            <a:pPr marL="0" marR="0" lvl="0" indent="0" algn="l" defTabSz="457200" rtl="0" eaLnBrk="1" fontAlgn="auto" latinLnBrk="0" hangingPunct="1">
              <a:lnSpc>
                <a:spcPct val="100000"/>
              </a:lnSpc>
              <a:spcBef>
                <a:spcPts val="0"/>
              </a:spcBef>
              <a:spcAft>
                <a:spcPts val="0"/>
              </a:spcAft>
              <a:buClr>
                <a:srgbClr val="000000"/>
              </a:buClr>
              <a:buSzPts val="1400"/>
              <a:buFont typeface="Arial"/>
              <a:buNone/>
              <a:tabLst/>
              <a:defRPr/>
            </a:pPr>
            <a:endParaRPr kumimoji="0" sz="1400" b="0" i="0" u="none" strike="noStrike" kern="1200" cap="none" spc="0" normalizeH="0" baseline="0" noProof="0">
              <a:ln>
                <a:noFill/>
              </a:ln>
              <a:solidFill>
                <a:srgbClr val="000000"/>
              </a:solidFill>
              <a:effectLst/>
              <a:uLnTx/>
              <a:uFillTx/>
              <a:latin typeface="Arial"/>
              <a:ea typeface="Arial"/>
              <a:cs typeface="Arial"/>
              <a:sym typeface="Arial"/>
            </a:endParaRPr>
          </a:p>
        </p:txBody>
      </p:sp>
      <p:sp>
        <p:nvSpPr>
          <p:cNvPr id="7" name="Picture Placeholder 4">
            <a:extLst>
              <a:ext uri="{FF2B5EF4-FFF2-40B4-BE49-F238E27FC236}">
                <a16:creationId xmlns:a16="http://schemas.microsoft.com/office/drawing/2014/main" id="{80C35469-1D64-9B43-B92A-C9A64F206F96}"/>
              </a:ext>
            </a:extLst>
          </p:cNvPr>
          <p:cNvSpPr>
            <a:spLocks noGrp="1"/>
          </p:cNvSpPr>
          <p:nvPr>
            <p:ph type="pic" sz="quarter" idx="12"/>
          </p:nvPr>
        </p:nvSpPr>
        <p:spPr>
          <a:xfrm>
            <a:off x="8023274" y="2492896"/>
            <a:ext cx="3350865" cy="3096344"/>
          </a:xfrm>
        </p:spPr>
        <p:txBody>
          <a:bodyPr/>
          <a:lstStyle>
            <a:lvl1pPr marL="0" indent="0">
              <a:buNone/>
              <a:defRPr/>
            </a:lvl1pPr>
          </a:lstStyle>
          <a:p>
            <a:endParaRPr lang="en-GB"/>
          </a:p>
        </p:txBody>
      </p:sp>
      <p:sp>
        <p:nvSpPr>
          <p:cNvPr id="8" name="Picture Placeholder 4">
            <a:extLst>
              <a:ext uri="{FF2B5EF4-FFF2-40B4-BE49-F238E27FC236}">
                <a16:creationId xmlns:a16="http://schemas.microsoft.com/office/drawing/2014/main" id="{CE3E3E57-EB01-9A4D-8D71-381D9CF92689}"/>
              </a:ext>
            </a:extLst>
          </p:cNvPr>
          <p:cNvSpPr>
            <a:spLocks noGrp="1"/>
          </p:cNvSpPr>
          <p:nvPr>
            <p:ph type="pic" sz="quarter" idx="13"/>
          </p:nvPr>
        </p:nvSpPr>
        <p:spPr>
          <a:xfrm>
            <a:off x="4420567" y="2495178"/>
            <a:ext cx="3350865" cy="3096344"/>
          </a:xfrm>
        </p:spPr>
        <p:txBody>
          <a:bodyPr/>
          <a:lstStyle>
            <a:lvl1pPr marL="0" indent="0">
              <a:buNone/>
              <a:defRPr/>
            </a:lvl1pPr>
          </a:lstStyle>
          <a:p>
            <a:endParaRPr lang="en-GB"/>
          </a:p>
        </p:txBody>
      </p:sp>
      <p:sp>
        <p:nvSpPr>
          <p:cNvPr id="9" name="Picture Placeholder 4">
            <a:extLst>
              <a:ext uri="{FF2B5EF4-FFF2-40B4-BE49-F238E27FC236}">
                <a16:creationId xmlns:a16="http://schemas.microsoft.com/office/drawing/2014/main" id="{12EF0A0D-F018-7744-96B9-076FDA9CC591}"/>
              </a:ext>
            </a:extLst>
          </p:cNvPr>
          <p:cNvSpPr>
            <a:spLocks noGrp="1"/>
          </p:cNvSpPr>
          <p:nvPr>
            <p:ph type="pic" sz="quarter" idx="14"/>
          </p:nvPr>
        </p:nvSpPr>
        <p:spPr>
          <a:xfrm>
            <a:off x="841399" y="2492896"/>
            <a:ext cx="3350865" cy="3096344"/>
          </a:xfrm>
        </p:spPr>
        <p:txBody>
          <a:bodyPr/>
          <a:lstStyle>
            <a:lvl1pPr marL="0" indent="0">
              <a:buNone/>
              <a:defRPr/>
            </a:lvl1pPr>
          </a:lstStyle>
          <a:p>
            <a:endParaRPr lang="en-GB"/>
          </a:p>
        </p:txBody>
      </p:sp>
    </p:spTree>
    <p:extLst>
      <p:ext uri="{BB962C8B-B14F-4D97-AF65-F5344CB8AC3E}">
        <p14:creationId xmlns:p14="http://schemas.microsoft.com/office/powerpoint/2010/main" val="27582130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p:cNvSpPr>
            <a:spLocks noGrp="1"/>
          </p:cNvSpPr>
          <p:nvPr>
            <p:ph idx="1"/>
          </p:nvPr>
        </p:nvSpPr>
        <p:spPr>
          <a:xfrm>
            <a:off x="5183188" y="987425"/>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2945591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5183188" y="987425"/>
            <a:ext cx="6172200" cy="4873625"/>
          </a:xfrm>
          <a:prstGeom prst="rect">
            <a:avLst/>
          </a:prstGeo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0326780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Left bulleted Text - Right Picture">
    <p:spTree>
      <p:nvGrpSpPr>
        <p:cNvPr id="1" name=""/>
        <p:cNvGrpSpPr/>
        <p:nvPr/>
      </p:nvGrpSpPr>
      <p:grpSpPr>
        <a:xfrm>
          <a:off x="0" y="0"/>
          <a:ext cx="0" cy="0"/>
          <a:chOff x="0" y="0"/>
          <a:chExt cx="0" cy="0"/>
        </a:xfrm>
      </p:grpSpPr>
      <p:sp>
        <p:nvSpPr>
          <p:cNvPr id="2" name="Title 1"/>
          <p:cNvSpPr>
            <a:spLocks noGrp="1"/>
          </p:cNvSpPr>
          <p:nvPr>
            <p:ph type="title"/>
          </p:nvPr>
        </p:nvSpPr>
        <p:spPr>
          <a:xfrm>
            <a:off x="314326" y="365125"/>
            <a:ext cx="5349626" cy="1325563"/>
          </a:xfrm>
        </p:spPr>
        <p:txBody>
          <a:bodyPr/>
          <a:lstStyle/>
          <a:p>
            <a:r>
              <a:rPr lang="en-GB"/>
              <a:t>Click to edit Master title style</a:t>
            </a:r>
            <a:endParaRPr lang="en-US"/>
          </a:p>
        </p:txBody>
      </p:sp>
      <p:sp>
        <p:nvSpPr>
          <p:cNvPr id="4" name="Picture Placeholder 3">
            <a:extLst>
              <a:ext uri="{FF2B5EF4-FFF2-40B4-BE49-F238E27FC236}">
                <a16:creationId xmlns:a16="http://schemas.microsoft.com/office/drawing/2014/main" id="{6387C684-6ACC-294D-BC55-D38913A77B17}"/>
              </a:ext>
            </a:extLst>
          </p:cNvPr>
          <p:cNvSpPr>
            <a:spLocks noGrp="1"/>
          </p:cNvSpPr>
          <p:nvPr>
            <p:ph type="pic" sz="quarter" idx="10"/>
          </p:nvPr>
        </p:nvSpPr>
        <p:spPr>
          <a:xfrm>
            <a:off x="6096000" y="0"/>
            <a:ext cx="6096000" cy="6858000"/>
          </a:xfrm>
        </p:spPr>
        <p:txBody>
          <a:bodyPr/>
          <a:lstStyle>
            <a:lvl1pPr marL="0" indent="0">
              <a:buNone/>
              <a:defRPr/>
            </a:lvl1pPr>
          </a:lstStyle>
          <a:p>
            <a:r>
              <a:rPr lang="en-GB"/>
              <a:t>Click icon to add picture</a:t>
            </a:r>
          </a:p>
        </p:txBody>
      </p:sp>
      <p:sp>
        <p:nvSpPr>
          <p:cNvPr id="7" name="Content Placeholder 2">
            <a:extLst>
              <a:ext uri="{FF2B5EF4-FFF2-40B4-BE49-F238E27FC236}">
                <a16:creationId xmlns:a16="http://schemas.microsoft.com/office/drawing/2014/main" id="{93FF15A2-10BE-414D-8D31-E9B636DA588E}"/>
              </a:ext>
            </a:extLst>
          </p:cNvPr>
          <p:cNvSpPr>
            <a:spLocks noGrp="1"/>
          </p:cNvSpPr>
          <p:nvPr>
            <p:ph idx="1"/>
          </p:nvPr>
        </p:nvSpPr>
        <p:spPr>
          <a:xfrm>
            <a:off x="314326" y="2276871"/>
            <a:ext cx="5349626" cy="4216003"/>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Text Placeholder 2">
            <a:extLst>
              <a:ext uri="{FF2B5EF4-FFF2-40B4-BE49-F238E27FC236}">
                <a16:creationId xmlns:a16="http://schemas.microsoft.com/office/drawing/2014/main" id="{0DAED149-A824-8B4A-B943-C45EE0AECAD5}"/>
              </a:ext>
            </a:extLst>
          </p:cNvPr>
          <p:cNvSpPr>
            <a:spLocks noGrp="1"/>
          </p:cNvSpPr>
          <p:nvPr>
            <p:ph type="body" idx="12"/>
          </p:nvPr>
        </p:nvSpPr>
        <p:spPr>
          <a:xfrm>
            <a:off x="314326" y="1452959"/>
            <a:ext cx="5349626" cy="823912"/>
          </a:xfrm>
          <a:prstGeom prst="rect">
            <a:avLst/>
          </a:prstGeom>
        </p:spPr>
        <p:txBody>
          <a:bodyPr anchor="b">
            <a:normAutofit/>
          </a:bodyPr>
          <a:lstStyle>
            <a:lvl1pPr marL="0" indent="0">
              <a:buNone/>
              <a:defRPr sz="28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Tree>
    <p:extLst>
      <p:ext uri="{BB962C8B-B14F-4D97-AF65-F5344CB8AC3E}">
        <p14:creationId xmlns:p14="http://schemas.microsoft.com/office/powerpoint/2010/main" val="244266778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Left bulleted Text - Right Picture">
    <p:spTree>
      <p:nvGrpSpPr>
        <p:cNvPr id="1" name=""/>
        <p:cNvGrpSpPr/>
        <p:nvPr/>
      </p:nvGrpSpPr>
      <p:grpSpPr>
        <a:xfrm>
          <a:off x="0" y="0"/>
          <a:ext cx="0" cy="0"/>
          <a:chOff x="0" y="0"/>
          <a:chExt cx="0" cy="0"/>
        </a:xfrm>
      </p:grpSpPr>
      <p:sp>
        <p:nvSpPr>
          <p:cNvPr id="2" name="Title 1"/>
          <p:cNvSpPr>
            <a:spLocks noGrp="1"/>
          </p:cNvSpPr>
          <p:nvPr>
            <p:ph type="title"/>
          </p:nvPr>
        </p:nvSpPr>
        <p:spPr>
          <a:xfrm>
            <a:off x="314326" y="365125"/>
            <a:ext cx="5349626" cy="1325563"/>
          </a:xfrm>
        </p:spPr>
        <p:txBody>
          <a:bodyPr/>
          <a:lstStyle/>
          <a:p>
            <a:r>
              <a:rPr lang="en-GB"/>
              <a:t>Click to edit Master title style</a:t>
            </a:r>
            <a:endParaRPr lang="en-US"/>
          </a:p>
        </p:txBody>
      </p:sp>
      <p:sp>
        <p:nvSpPr>
          <p:cNvPr id="4" name="Picture Placeholder 3">
            <a:extLst>
              <a:ext uri="{FF2B5EF4-FFF2-40B4-BE49-F238E27FC236}">
                <a16:creationId xmlns:a16="http://schemas.microsoft.com/office/drawing/2014/main" id="{6387C684-6ACC-294D-BC55-D38913A77B17}"/>
              </a:ext>
            </a:extLst>
          </p:cNvPr>
          <p:cNvSpPr>
            <a:spLocks noGrp="1"/>
          </p:cNvSpPr>
          <p:nvPr>
            <p:ph type="pic" sz="quarter" idx="10"/>
          </p:nvPr>
        </p:nvSpPr>
        <p:spPr>
          <a:xfrm>
            <a:off x="6096000" y="0"/>
            <a:ext cx="6096000" cy="6858000"/>
          </a:xfrm>
        </p:spPr>
        <p:txBody>
          <a:bodyPr/>
          <a:lstStyle>
            <a:lvl1pPr marL="0" indent="0">
              <a:buNone/>
              <a:defRPr/>
            </a:lvl1pPr>
          </a:lstStyle>
          <a:p>
            <a:r>
              <a:rPr lang="en-GB"/>
              <a:t>Click icon to add picture</a:t>
            </a:r>
          </a:p>
        </p:txBody>
      </p:sp>
      <p:sp>
        <p:nvSpPr>
          <p:cNvPr id="7" name="Content Placeholder 2">
            <a:extLst>
              <a:ext uri="{FF2B5EF4-FFF2-40B4-BE49-F238E27FC236}">
                <a16:creationId xmlns:a16="http://schemas.microsoft.com/office/drawing/2014/main" id="{93FF15A2-10BE-414D-8D31-E9B636DA588E}"/>
              </a:ext>
            </a:extLst>
          </p:cNvPr>
          <p:cNvSpPr>
            <a:spLocks noGrp="1"/>
          </p:cNvSpPr>
          <p:nvPr>
            <p:ph idx="1"/>
          </p:nvPr>
        </p:nvSpPr>
        <p:spPr>
          <a:xfrm>
            <a:off x="314326" y="2276871"/>
            <a:ext cx="5349626" cy="4216003"/>
          </a:xfrm>
          <a:prstGeom prst="rect">
            <a:avLst/>
          </a:prstGeom>
        </p:spPr>
        <p:txBody>
          <a:bodyPr/>
          <a:lstStyle>
            <a:lvl1pPr marL="0" indent="0">
              <a:buNone/>
              <a:defRPr/>
            </a:lvl1pPr>
            <a:lvl2pPr marL="457200" indent="0">
              <a:buNone/>
              <a:defRPr/>
            </a:lvl2pPr>
          </a:lstStyle>
          <a:p>
            <a:pPr lvl="0"/>
            <a:r>
              <a:rPr lang="en-GB"/>
              <a:t>Click to edit Master text styles</a:t>
            </a:r>
          </a:p>
        </p:txBody>
      </p:sp>
      <p:sp>
        <p:nvSpPr>
          <p:cNvPr id="6" name="Text Placeholder 2">
            <a:extLst>
              <a:ext uri="{FF2B5EF4-FFF2-40B4-BE49-F238E27FC236}">
                <a16:creationId xmlns:a16="http://schemas.microsoft.com/office/drawing/2014/main" id="{0DAED149-A824-8B4A-B943-C45EE0AECAD5}"/>
              </a:ext>
            </a:extLst>
          </p:cNvPr>
          <p:cNvSpPr>
            <a:spLocks noGrp="1"/>
          </p:cNvSpPr>
          <p:nvPr>
            <p:ph type="body" idx="12"/>
          </p:nvPr>
        </p:nvSpPr>
        <p:spPr>
          <a:xfrm>
            <a:off x="314326" y="1452959"/>
            <a:ext cx="5349626" cy="823912"/>
          </a:xfrm>
          <a:prstGeom prst="rect">
            <a:avLst/>
          </a:prstGeom>
        </p:spPr>
        <p:txBody>
          <a:bodyPr anchor="b">
            <a:normAutofit/>
          </a:bodyPr>
          <a:lstStyle>
            <a:lvl1pPr marL="0" indent="0">
              <a:buNone/>
              <a:defRPr sz="28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Tree>
    <p:extLst>
      <p:ext uri="{BB962C8B-B14F-4D97-AF65-F5344CB8AC3E}">
        <p14:creationId xmlns:p14="http://schemas.microsoft.com/office/powerpoint/2010/main" val="61197486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2_Left bulleted Text - Right Picture">
    <p:spTree>
      <p:nvGrpSpPr>
        <p:cNvPr id="1" name=""/>
        <p:cNvGrpSpPr/>
        <p:nvPr/>
      </p:nvGrpSpPr>
      <p:grpSpPr>
        <a:xfrm>
          <a:off x="0" y="0"/>
          <a:ext cx="0" cy="0"/>
          <a:chOff x="0" y="0"/>
          <a:chExt cx="0" cy="0"/>
        </a:xfrm>
      </p:grpSpPr>
      <p:sp>
        <p:nvSpPr>
          <p:cNvPr id="2" name="Title 1"/>
          <p:cNvSpPr>
            <a:spLocks noGrp="1"/>
          </p:cNvSpPr>
          <p:nvPr>
            <p:ph type="title"/>
          </p:nvPr>
        </p:nvSpPr>
        <p:spPr>
          <a:xfrm>
            <a:off x="314326" y="365125"/>
            <a:ext cx="5277618" cy="1325563"/>
          </a:xfrm>
        </p:spPr>
        <p:txBody>
          <a:bodyPr/>
          <a:lstStyle/>
          <a:p>
            <a:r>
              <a:rPr lang="en-GB"/>
              <a:t>Click to edit Master title style</a:t>
            </a:r>
            <a:endParaRPr lang="en-US"/>
          </a:p>
        </p:txBody>
      </p:sp>
      <p:sp>
        <p:nvSpPr>
          <p:cNvPr id="4" name="Picture Placeholder 3">
            <a:extLst>
              <a:ext uri="{FF2B5EF4-FFF2-40B4-BE49-F238E27FC236}">
                <a16:creationId xmlns:a16="http://schemas.microsoft.com/office/drawing/2014/main" id="{6387C684-6ACC-294D-BC55-D38913A77B17}"/>
              </a:ext>
            </a:extLst>
          </p:cNvPr>
          <p:cNvSpPr>
            <a:spLocks noGrp="1"/>
          </p:cNvSpPr>
          <p:nvPr>
            <p:ph type="pic" sz="quarter" idx="10"/>
          </p:nvPr>
        </p:nvSpPr>
        <p:spPr>
          <a:xfrm>
            <a:off x="6096000" y="0"/>
            <a:ext cx="6096000" cy="6858000"/>
          </a:xfrm>
        </p:spPr>
        <p:txBody>
          <a:bodyPr/>
          <a:lstStyle>
            <a:lvl1pPr marL="0" indent="0">
              <a:buNone/>
              <a:defRPr/>
            </a:lvl1pPr>
          </a:lstStyle>
          <a:p>
            <a:r>
              <a:rPr lang="en-GB"/>
              <a:t>Click icon to add picture</a:t>
            </a:r>
          </a:p>
        </p:txBody>
      </p:sp>
      <p:sp>
        <p:nvSpPr>
          <p:cNvPr id="7" name="Content Placeholder 2">
            <a:extLst>
              <a:ext uri="{FF2B5EF4-FFF2-40B4-BE49-F238E27FC236}">
                <a16:creationId xmlns:a16="http://schemas.microsoft.com/office/drawing/2014/main" id="{93FF15A2-10BE-414D-8D31-E9B636DA588E}"/>
              </a:ext>
            </a:extLst>
          </p:cNvPr>
          <p:cNvSpPr>
            <a:spLocks noGrp="1"/>
          </p:cNvSpPr>
          <p:nvPr>
            <p:ph idx="1"/>
          </p:nvPr>
        </p:nvSpPr>
        <p:spPr>
          <a:xfrm>
            <a:off x="314326" y="1844825"/>
            <a:ext cx="5277618" cy="4648050"/>
          </a:xfrm>
          <a:prstGeom prst="rect">
            <a:avLst/>
          </a:prstGeom>
        </p:spPr>
        <p:txBody>
          <a:bodyPr/>
          <a:lstStyle>
            <a:lvl1pPr marL="0" indent="0">
              <a:buNone/>
              <a:defRPr/>
            </a:lvl1pPr>
            <a:lvl2pPr marL="457200" indent="0">
              <a:buNone/>
              <a:defRPr/>
            </a:lvl2pPr>
          </a:lstStyle>
          <a:p>
            <a:pPr lvl="0"/>
            <a:r>
              <a:rPr lang="en-GB"/>
              <a:t>Click to edit Master text styles</a:t>
            </a:r>
          </a:p>
        </p:txBody>
      </p:sp>
    </p:spTree>
    <p:extLst>
      <p:ext uri="{BB962C8B-B14F-4D97-AF65-F5344CB8AC3E}">
        <p14:creationId xmlns:p14="http://schemas.microsoft.com/office/powerpoint/2010/main" val="370629671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3_Title Only">
    <p:spTree>
      <p:nvGrpSpPr>
        <p:cNvPr id="1" name=""/>
        <p:cNvGrpSpPr/>
        <p:nvPr/>
      </p:nvGrpSpPr>
      <p:grpSpPr>
        <a:xfrm>
          <a:off x="0" y="0"/>
          <a:ext cx="0" cy="0"/>
          <a:chOff x="0" y="0"/>
          <a:chExt cx="0" cy="0"/>
        </a:xfrm>
      </p:grpSpPr>
      <p:sp>
        <p:nvSpPr>
          <p:cNvPr id="2" name="Title 1"/>
          <p:cNvSpPr>
            <a:spLocks noGrp="1"/>
          </p:cNvSpPr>
          <p:nvPr>
            <p:ph type="title"/>
          </p:nvPr>
        </p:nvSpPr>
        <p:spPr>
          <a:xfrm>
            <a:off x="6816080" y="476672"/>
            <a:ext cx="5029200" cy="1325563"/>
          </a:xfrm>
        </p:spPr>
        <p:txBody>
          <a:bodyPr/>
          <a:lstStyle/>
          <a:p>
            <a:r>
              <a:rPr lang="en-GB"/>
              <a:t>Click to edit Master title style</a:t>
            </a:r>
            <a:endParaRPr lang="en-US"/>
          </a:p>
        </p:txBody>
      </p:sp>
      <p:sp>
        <p:nvSpPr>
          <p:cNvPr id="4" name="Picture Placeholder 3">
            <a:extLst>
              <a:ext uri="{FF2B5EF4-FFF2-40B4-BE49-F238E27FC236}">
                <a16:creationId xmlns:a16="http://schemas.microsoft.com/office/drawing/2014/main" id="{6387C684-6ACC-294D-BC55-D38913A77B17}"/>
              </a:ext>
            </a:extLst>
          </p:cNvPr>
          <p:cNvSpPr>
            <a:spLocks noGrp="1"/>
          </p:cNvSpPr>
          <p:nvPr>
            <p:ph type="pic" sz="quarter" idx="10"/>
          </p:nvPr>
        </p:nvSpPr>
        <p:spPr>
          <a:xfrm>
            <a:off x="0" y="0"/>
            <a:ext cx="6096000" cy="6858000"/>
          </a:xfrm>
        </p:spPr>
        <p:txBody>
          <a:bodyPr/>
          <a:lstStyle>
            <a:lvl1pPr marL="0" indent="0">
              <a:buNone/>
              <a:defRPr/>
            </a:lvl1pPr>
          </a:lstStyle>
          <a:p>
            <a:r>
              <a:rPr lang="en-GB"/>
              <a:t>Click icon to add picture</a:t>
            </a:r>
          </a:p>
        </p:txBody>
      </p:sp>
    </p:spTree>
    <p:extLst>
      <p:ext uri="{BB962C8B-B14F-4D97-AF65-F5344CB8AC3E}">
        <p14:creationId xmlns:p14="http://schemas.microsoft.com/office/powerpoint/2010/main" val="171757225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5_Blank">
    <p:bg>
      <p:bgPr>
        <a:solidFill>
          <a:srgbClr val="5856D6"/>
        </a:solidFill>
        <a:effectLst/>
      </p:bgPr>
    </p:bg>
    <p:spTree>
      <p:nvGrpSpPr>
        <p:cNvPr id="1" name=""/>
        <p:cNvGrpSpPr/>
        <p:nvPr/>
      </p:nvGrpSpPr>
      <p:grpSpPr>
        <a:xfrm>
          <a:off x="0" y="0"/>
          <a:ext cx="0" cy="0"/>
          <a:chOff x="0" y="0"/>
          <a:chExt cx="0" cy="0"/>
        </a:xfrm>
      </p:grpSpPr>
      <p:sp>
        <p:nvSpPr>
          <p:cNvPr id="6" name="Picture Placeholder 3">
            <a:extLst>
              <a:ext uri="{FF2B5EF4-FFF2-40B4-BE49-F238E27FC236}">
                <a16:creationId xmlns:a16="http://schemas.microsoft.com/office/drawing/2014/main" id="{595BB059-A0A6-7A49-A8DC-7999707CDD1F}"/>
              </a:ext>
            </a:extLst>
          </p:cNvPr>
          <p:cNvSpPr>
            <a:spLocks noGrp="1"/>
          </p:cNvSpPr>
          <p:nvPr>
            <p:ph type="pic" sz="quarter" idx="10"/>
          </p:nvPr>
        </p:nvSpPr>
        <p:spPr>
          <a:xfrm>
            <a:off x="0" y="0"/>
            <a:ext cx="6096000" cy="6858000"/>
          </a:xfrm>
        </p:spPr>
        <p:txBody>
          <a:bodyPr/>
          <a:lstStyle>
            <a:lvl1pPr marL="0" indent="0">
              <a:buNone/>
              <a:defRPr/>
            </a:lvl1pPr>
          </a:lstStyle>
          <a:p>
            <a:r>
              <a:rPr lang="en-GB"/>
              <a:t>Click icon to add picture</a:t>
            </a:r>
          </a:p>
        </p:txBody>
      </p:sp>
      <p:sp>
        <p:nvSpPr>
          <p:cNvPr id="7" name="Title 1">
            <a:extLst>
              <a:ext uri="{FF2B5EF4-FFF2-40B4-BE49-F238E27FC236}">
                <a16:creationId xmlns:a16="http://schemas.microsoft.com/office/drawing/2014/main" id="{36806800-24C9-D047-9EAE-9FBBDD347126}"/>
              </a:ext>
            </a:extLst>
          </p:cNvPr>
          <p:cNvSpPr>
            <a:spLocks noGrp="1"/>
          </p:cNvSpPr>
          <p:nvPr>
            <p:ph type="title"/>
          </p:nvPr>
        </p:nvSpPr>
        <p:spPr>
          <a:xfrm>
            <a:off x="6816080" y="476672"/>
            <a:ext cx="5029200" cy="1325563"/>
          </a:xfrm>
        </p:spPr>
        <p:txBody>
          <a:bodyPr/>
          <a:lstStyle/>
          <a:p>
            <a:r>
              <a:rPr lang="en-GB"/>
              <a:t>Click to edit Master title style</a:t>
            </a:r>
            <a:endParaRPr lang="en-US"/>
          </a:p>
        </p:txBody>
      </p:sp>
    </p:spTree>
    <p:extLst>
      <p:ext uri="{BB962C8B-B14F-4D97-AF65-F5344CB8AC3E}">
        <p14:creationId xmlns:p14="http://schemas.microsoft.com/office/powerpoint/2010/main" val="148158127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6_Blank">
    <p:bg>
      <p:bgPr>
        <a:solidFill>
          <a:srgbClr val="5856D6"/>
        </a:solidFill>
        <a:effectLst/>
      </p:bgPr>
    </p:bg>
    <p:spTree>
      <p:nvGrpSpPr>
        <p:cNvPr id="1" name=""/>
        <p:cNvGrpSpPr/>
        <p:nvPr/>
      </p:nvGrpSpPr>
      <p:grpSpPr>
        <a:xfrm>
          <a:off x="0" y="0"/>
          <a:ext cx="0" cy="0"/>
          <a:chOff x="0" y="0"/>
          <a:chExt cx="0" cy="0"/>
        </a:xfrm>
      </p:grpSpPr>
      <p:sp>
        <p:nvSpPr>
          <p:cNvPr id="2" name="Rounded Rectangle 1">
            <a:extLst>
              <a:ext uri="{FF2B5EF4-FFF2-40B4-BE49-F238E27FC236}">
                <a16:creationId xmlns:a16="http://schemas.microsoft.com/office/drawing/2014/main" id="{AB6A76A2-B135-9F49-A556-B9B0DDCC5A40}"/>
              </a:ext>
            </a:extLst>
          </p:cNvPr>
          <p:cNvSpPr/>
          <p:nvPr userDrawn="1"/>
        </p:nvSpPr>
        <p:spPr>
          <a:xfrm>
            <a:off x="9336360" y="5949280"/>
            <a:ext cx="2592288" cy="648072"/>
          </a:xfrm>
          <a:prstGeom prst="roundRect">
            <a:avLst/>
          </a:prstGeom>
          <a:solidFill>
            <a:srgbClr val="5856D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7" name="Title 1">
            <a:extLst>
              <a:ext uri="{FF2B5EF4-FFF2-40B4-BE49-F238E27FC236}">
                <a16:creationId xmlns:a16="http://schemas.microsoft.com/office/drawing/2014/main" id="{36806800-24C9-D047-9EAE-9FBBDD347126}"/>
              </a:ext>
            </a:extLst>
          </p:cNvPr>
          <p:cNvSpPr>
            <a:spLocks noGrp="1"/>
          </p:cNvSpPr>
          <p:nvPr>
            <p:ph type="title"/>
          </p:nvPr>
        </p:nvSpPr>
        <p:spPr>
          <a:xfrm>
            <a:off x="335360" y="620688"/>
            <a:ext cx="5029200" cy="1325563"/>
          </a:xfrm>
        </p:spPr>
        <p:txBody>
          <a:bodyPr/>
          <a:lstStyle/>
          <a:p>
            <a:r>
              <a:rPr lang="en-GB"/>
              <a:t>Click to edit Master title style</a:t>
            </a:r>
            <a:endParaRPr lang="en-US"/>
          </a:p>
        </p:txBody>
      </p:sp>
      <p:sp>
        <p:nvSpPr>
          <p:cNvPr id="6" name="Picture Placeholder 3">
            <a:extLst>
              <a:ext uri="{FF2B5EF4-FFF2-40B4-BE49-F238E27FC236}">
                <a16:creationId xmlns:a16="http://schemas.microsoft.com/office/drawing/2014/main" id="{595BB059-A0A6-7A49-A8DC-7999707CDD1F}"/>
              </a:ext>
            </a:extLst>
          </p:cNvPr>
          <p:cNvSpPr>
            <a:spLocks noGrp="1"/>
          </p:cNvSpPr>
          <p:nvPr>
            <p:ph type="pic" sz="quarter" idx="10"/>
          </p:nvPr>
        </p:nvSpPr>
        <p:spPr>
          <a:xfrm>
            <a:off x="6071220" y="-17091"/>
            <a:ext cx="6096000" cy="6858000"/>
          </a:xfrm>
        </p:spPr>
        <p:txBody>
          <a:bodyPr/>
          <a:lstStyle>
            <a:lvl1pPr marL="0" indent="0">
              <a:buNone/>
              <a:defRPr/>
            </a:lvl1pPr>
          </a:lstStyle>
          <a:p>
            <a:r>
              <a:rPr lang="en-GB"/>
              <a:t>Click icon to add picture</a:t>
            </a:r>
          </a:p>
        </p:txBody>
      </p:sp>
      <p:sp>
        <p:nvSpPr>
          <p:cNvPr id="4" name="Google Shape;793;p75">
            <a:extLst>
              <a:ext uri="{FF2B5EF4-FFF2-40B4-BE49-F238E27FC236}">
                <a16:creationId xmlns:a16="http://schemas.microsoft.com/office/drawing/2014/main" id="{5FDF6B7B-9D3C-9E4D-9209-3EE2B8AEC490}"/>
              </a:ext>
            </a:extLst>
          </p:cNvPr>
          <p:cNvSpPr/>
          <p:nvPr userDrawn="1"/>
        </p:nvSpPr>
        <p:spPr>
          <a:xfrm>
            <a:off x="9462504" y="6111316"/>
            <a:ext cx="2340000" cy="324000"/>
          </a:xfrm>
          <a:prstGeom prst="rect">
            <a:avLst/>
          </a:prstGeom>
          <a:blipFill rotWithShape="1">
            <a:blip r:embed="rId2" cstate="email">
              <a:alphaModFix/>
              <a:extLst>
                <a:ext uri="{28A0092B-C50C-407E-A947-70E740481C1C}">
                  <a14:useLocalDpi xmlns:a14="http://schemas.microsoft.com/office/drawing/2010/main"/>
                </a:ext>
              </a:extLst>
            </a:blip>
            <a:stretch>
              <a:fillRect l="400" t="842" r="400" b="842"/>
            </a:stretch>
          </a:blipFill>
          <a:ln>
            <a:noFill/>
          </a:ln>
        </p:spPr>
        <p:txBody>
          <a:bodyPr spcFirstLastPara="1" wrap="square" lIns="45700" tIns="45700" rIns="45700" bIns="45700" anchor="t" anchorCtr="0">
            <a:noAutofit/>
          </a:bodyPr>
          <a:lstStyle/>
          <a:p>
            <a:pPr marL="0" marR="0" lvl="0" indent="0" algn="l" defTabSz="457200" rtl="0" eaLnBrk="1" fontAlgn="auto" latinLnBrk="0" hangingPunct="1">
              <a:lnSpc>
                <a:spcPct val="100000"/>
              </a:lnSpc>
              <a:spcBef>
                <a:spcPts val="0"/>
              </a:spcBef>
              <a:spcAft>
                <a:spcPts val="0"/>
              </a:spcAft>
              <a:buClr>
                <a:srgbClr val="000000"/>
              </a:buClr>
              <a:buSzPts val="1400"/>
              <a:buFont typeface="Arial"/>
              <a:buNone/>
              <a:tabLst/>
              <a:defRPr/>
            </a:pPr>
            <a:endParaRPr kumimoji="0" sz="1400" b="0" i="0" u="none" strike="noStrike" kern="1200" cap="none" spc="0" normalizeH="0" baseline="0" noProof="0">
              <a:ln>
                <a:noFill/>
              </a:ln>
              <a:solidFill>
                <a:srgbClr val="000000"/>
              </a:solidFill>
              <a:effectLst/>
              <a:uLnTx/>
              <a:uFillTx/>
              <a:latin typeface="Arial"/>
              <a:ea typeface="Arial"/>
              <a:cs typeface="Arial"/>
              <a:sym typeface="Arial"/>
            </a:endParaRPr>
          </a:p>
        </p:txBody>
      </p:sp>
      <p:sp>
        <p:nvSpPr>
          <p:cNvPr id="8" name="Rectangle 7">
            <a:extLst>
              <a:ext uri="{FF2B5EF4-FFF2-40B4-BE49-F238E27FC236}">
                <a16:creationId xmlns:a16="http://schemas.microsoft.com/office/drawing/2014/main" id="{82364677-C600-E04A-B663-FA8DE351A46E}"/>
              </a:ext>
            </a:extLst>
          </p:cNvPr>
          <p:cNvSpPr/>
          <p:nvPr userDrawn="1"/>
        </p:nvSpPr>
        <p:spPr>
          <a:xfrm>
            <a:off x="314326" y="2708920"/>
            <a:ext cx="5029200" cy="2970912"/>
          </a:xfrm>
          <a:prstGeom prst="rect">
            <a:avLst/>
          </a:prstGeom>
        </p:spPr>
        <p:txBody>
          <a:bodyPr wrap="square">
            <a:noAutofit/>
          </a:bodyPr>
          <a:lstStyle/>
          <a:p>
            <a:pPr marL="285750" marR="0" lvl="0" indent="-285750" algn="l" defTabSz="457200" rtl="0" eaLnBrk="1" fontAlgn="auto" latinLnBrk="0" hangingPunct="1">
              <a:lnSpc>
                <a:spcPct val="100000"/>
              </a:lnSpc>
              <a:spcBef>
                <a:spcPts val="0"/>
              </a:spcBef>
              <a:spcAft>
                <a:spcPts val="0"/>
              </a:spcAft>
              <a:buClr>
                <a:srgbClr val="0E163D"/>
              </a:buClr>
              <a:buSzPct val="117000"/>
              <a:buFont typeface="Courier New" panose="02070309020205020404" pitchFamily="49" charset="0"/>
              <a:buChar char="o"/>
              <a:tabLst/>
              <a:defRPr/>
            </a:pPr>
            <a:r>
              <a:rPr kumimoji="0" lang="en-GB" sz="2400" b="0" i="0" u="none" strike="noStrike" kern="1200" cap="none" spc="0" normalizeH="0" baseline="0" noProof="0">
                <a:ln>
                  <a:noFill/>
                </a:ln>
                <a:solidFill>
                  <a:srgbClr val="FFFFFF"/>
                </a:solidFill>
                <a:effectLst/>
                <a:uLnTx/>
                <a:uFillTx/>
                <a:latin typeface="Founders Grotesk Regular" panose="020B0503030202060203" pitchFamily="34" charset="77"/>
                <a:ea typeface="+mn-ea"/>
                <a:cs typeface="+mn-cs"/>
              </a:rPr>
              <a:t>Click to edit Master text styles</a:t>
            </a:r>
          </a:p>
          <a:p>
            <a:pPr marL="800100" marR="0" lvl="1" indent="-342900" algn="l" defTabSz="457200" rtl="0" eaLnBrk="1" fontAlgn="auto" latinLnBrk="0" hangingPunct="1">
              <a:lnSpc>
                <a:spcPct val="100000"/>
              </a:lnSpc>
              <a:spcBef>
                <a:spcPts val="0"/>
              </a:spcBef>
              <a:spcAft>
                <a:spcPts val="0"/>
              </a:spcAft>
              <a:buClr>
                <a:srgbClr val="0E163D"/>
              </a:buClr>
              <a:buSzPct val="117000"/>
              <a:buFont typeface="System Font Regular"/>
              <a:buChar char="-"/>
              <a:tabLst/>
              <a:defRPr/>
            </a:pPr>
            <a:r>
              <a:rPr kumimoji="0" lang="en-GB" sz="2400" b="0" i="0" u="none" strike="noStrike" kern="1200" cap="none" spc="0" normalizeH="0" baseline="0" noProof="0">
                <a:ln>
                  <a:noFill/>
                </a:ln>
                <a:solidFill>
                  <a:srgbClr val="FFFFFF"/>
                </a:solidFill>
                <a:effectLst/>
                <a:uLnTx/>
                <a:uFillTx/>
                <a:latin typeface="Founders Grotesk Regular" panose="020B0503030202060203" pitchFamily="34" charset="77"/>
                <a:ea typeface="+mn-ea"/>
                <a:cs typeface="+mn-cs"/>
              </a:rPr>
              <a:t>Second level</a:t>
            </a:r>
          </a:p>
          <a:p>
            <a:pPr marL="1200150" marR="0" lvl="2" indent="-285750" algn="l" defTabSz="457200" rtl="0" eaLnBrk="1" fontAlgn="auto" latinLnBrk="0" hangingPunct="1">
              <a:lnSpc>
                <a:spcPct val="100000"/>
              </a:lnSpc>
              <a:spcBef>
                <a:spcPts val="0"/>
              </a:spcBef>
              <a:spcAft>
                <a:spcPts val="0"/>
              </a:spcAft>
              <a:buClr>
                <a:srgbClr val="0E163D"/>
              </a:buClr>
              <a:buSzPct val="117000"/>
              <a:buFont typeface="Courier New" panose="02070309020205020404" pitchFamily="49" charset="0"/>
              <a:buChar char="o"/>
              <a:tabLst/>
              <a:defRPr/>
            </a:pPr>
            <a:r>
              <a:rPr kumimoji="0" lang="en-GB" sz="2400" b="0" i="0" u="none" strike="noStrike" kern="1200" cap="none" spc="0" normalizeH="0" baseline="0" noProof="0">
                <a:ln>
                  <a:noFill/>
                </a:ln>
                <a:solidFill>
                  <a:srgbClr val="FFFFFF"/>
                </a:solidFill>
                <a:effectLst/>
                <a:uLnTx/>
                <a:uFillTx/>
                <a:latin typeface="Founders Grotesk Regular" panose="020B0503030202060203" pitchFamily="34" charset="77"/>
                <a:ea typeface="+mn-ea"/>
                <a:cs typeface="+mn-cs"/>
              </a:rPr>
              <a:t>Third level</a:t>
            </a:r>
          </a:p>
          <a:p>
            <a:pPr marL="1714500" marR="0" lvl="3" indent="-342900" algn="l" defTabSz="457200" rtl="0" eaLnBrk="1" fontAlgn="auto" latinLnBrk="0" hangingPunct="1">
              <a:lnSpc>
                <a:spcPct val="100000"/>
              </a:lnSpc>
              <a:spcBef>
                <a:spcPts val="0"/>
              </a:spcBef>
              <a:spcAft>
                <a:spcPts val="0"/>
              </a:spcAft>
              <a:buClr>
                <a:srgbClr val="0E163D"/>
              </a:buClr>
              <a:buSzPct val="117000"/>
              <a:buFont typeface="System Font Regular"/>
              <a:buChar char="-"/>
              <a:tabLst/>
              <a:defRPr/>
            </a:pPr>
            <a:r>
              <a:rPr kumimoji="0" lang="en-GB" sz="2400" b="0" i="0" u="none" strike="noStrike" kern="1200" cap="none" spc="0" normalizeH="0" baseline="0" noProof="0">
                <a:ln>
                  <a:noFill/>
                </a:ln>
                <a:solidFill>
                  <a:srgbClr val="FFFFFF"/>
                </a:solidFill>
                <a:effectLst/>
                <a:uLnTx/>
                <a:uFillTx/>
                <a:latin typeface="Founders Grotesk Regular" panose="020B0503030202060203" pitchFamily="34" charset="77"/>
                <a:ea typeface="+mn-ea"/>
                <a:cs typeface="+mn-cs"/>
              </a:rPr>
              <a:t>Fourth level</a:t>
            </a:r>
          </a:p>
          <a:p>
            <a:pPr marL="2114550" marR="0" lvl="4" indent="-285750" algn="l" defTabSz="457200" rtl="0" eaLnBrk="1" fontAlgn="auto" latinLnBrk="0" hangingPunct="1">
              <a:lnSpc>
                <a:spcPct val="100000"/>
              </a:lnSpc>
              <a:spcBef>
                <a:spcPts val="0"/>
              </a:spcBef>
              <a:spcAft>
                <a:spcPts val="0"/>
              </a:spcAft>
              <a:buClr>
                <a:srgbClr val="0E163D"/>
              </a:buClr>
              <a:buSzPct val="117000"/>
              <a:buFont typeface="Courier New" panose="02070309020205020404" pitchFamily="49" charset="0"/>
              <a:buChar char="o"/>
              <a:tabLst/>
              <a:defRPr/>
            </a:pPr>
            <a:r>
              <a:rPr kumimoji="0" lang="en-GB" sz="2400" b="0" i="0" u="none" strike="noStrike" kern="1200" cap="none" spc="0" normalizeH="0" baseline="0" noProof="0">
                <a:ln>
                  <a:noFill/>
                </a:ln>
                <a:solidFill>
                  <a:srgbClr val="FFFFFF"/>
                </a:solidFill>
                <a:effectLst/>
                <a:uLnTx/>
                <a:uFillTx/>
                <a:latin typeface="Founders Grotesk Regular" panose="020B0503030202060203" pitchFamily="34" charset="77"/>
                <a:ea typeface="+mn-ea"/>
                <a:cs typeface="+mn-cs"/>
              </a:rPr>
              <a:t>Fifth level</a:t>
            </a:r>
          </a:p>
        </p:txBody>
      </p:sp>
      <p:sp>
        <p:nvSpPr>
          <p:cNvPr id="9" name="TextBox 8">
            <a:extLst>
              <a:ext uri="{FF2B5EF4-FFF2-40B4-BE49-F238E27FC236}">
                <a16:creationId xmlns:a16="http://schemas.microsoft.com/office/drawing/2014/main" id="{13FC68DD-6CF0-BE4A-9BDE-23AE5D99717B}"/>
              </a:ext>
            </a:extLst>
          </p:cNvPr>
          <p:cNvSpPr txBox="1"/>
          <p:nvPr userDrawn="1"/>
        </p:nvSpPr>
        <p:spPr>
          <a:xfrm>
            <a:off x="314326" y="2204864"/>
            <a:ext cx="2664296" cy="461665"/>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
                <a:srgbClr val="8070FF"/>
              </a:buClr>
              <a:buSzTx/>
              <a:buFontTx/>
              <a:buNone/>
              <a:tabLst/>
              <a:defRPr/>
            </a:pPr>
            <a:r>
              <a:rPr kumimoji="0" lang="en-US" sz="2400" b="0" i="0" u="none" strike="noStrike" kern="1200" cap="none" spc="0" normalizeH="0" baseline="0" noProof="0">
                <a:ln>
                  <a:noFill/>
                </a:ln>
                <a:solidFill>
                  <a:srgbClr val="FFFFFF"/>
                </a:solidFill>
                <a:effectLst/>
                <a:uLnTx/>
                <a:uFillTx/>
                <a:latin typeface="Founders Grotesk Regular" panose="020B0503030202060203" pitchFamily="34" charset="77"/>
                <a:ea typeface="+mn-ea"/>
                <a:cs typeface="+mn-cs"/>
              </a:rPr>
              <a:t>CLICK TO EDIT </a:t>
            </a:r>
          </a:p>
        </p:txBody>
      </p:sp>
    </p:spTree>
    <p:extLst>
      <p:ext uri="{BB962C8B-B14F-4D97-AF65-F5344CB8AC3E}">
        <p14:creationId xmlns:p14="http://schemas.microsoft.com/office/powerpoint/2010/main" val="310385241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7_Blank">
    <p:bg>
      <p:bgPr>
        <a:solidFill>
          <a:srgbClr val="5856D6"/>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7D684-0A3E-DE4E-B8FD-3317F2F327D3}"/>
              </a:ext>
            </a:extLst>
          </p:cNvPr>
          <p:cNvSpPr>
            <a:spLocks noGrp="1"/>
          </p:cNvSpPr>
          <p:nvPr>
            <p:ph type="title"/>
          </p:nvPr>
        </p:nvSpPr>
        <p:spPr>
          <a:xfrm>
            <a:off x="838200" y="365125"/>
            <a:ext cx="10515600" cy="1325563"/>
          </a:xfrm>
        </p:spPr>
        <p:txBody>
          <a:bodyPr/>
          <a:lstStyle/>
          <a:p>
            <a:r>
              <a:rPr lang="en-GB"/>
              <a:t>Click to edit Master title style</a:t>
            </a:r>
            <a:endParaRPr lang="en-US"/>
          </a:p>
        </p:txBody>
      </p:sp>
    </p:spTree>
    <p:extLst>
      <p:ext uri="{BB962C8B-B14F-4D97-AF65-F5344CB8AC3E}">
        <p14:creationId xmlns:p14="http://schemas.microsoft.com/office/powerpoint/2010/main" val="200204872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9_Blank">
    <p:bg>
      <p:bgPr>
        <a:solidFill>
          <a:schemeClr val="bg1"/>
        </a:solidFill>
        <a:effectLst/>
      </p:bgPr>
    </p:bg>
    <p:spTree>
      <p:nvGrpSpPr>
        <p:cNvPr id="1" name=""/>
        <p:cNvGrpSpPr/>
        <p:nvPr/>
      </p:nvGrpSpPr>
      <p:grpSpPr>
        <a:xfrm>
          <a:off x="0" y="0"/>
          <a:ext cx="0" cy="0"/>
          <a:chOff x="0" y="0"/>
          <a:chExt cx="0" cy="0"/>
        </a:xfrm>
      </p:grpSpPr>
      <p:pic>
        <p:nvPicPr>
          <p:cNvPr id="4" name="Google Shape;196;p14" descr="background-light.png">
            <a:extLst>
              <a:ext uri="{FF2B5EF4-FFF2-40B4-BE49-F238E27FC236}">
                <a16:creationId xmlns:a16="http://schemas.microsoft.com/office/drawing/2014/main" id="{5F95D8AE-8B20-3F47-9349-7D49488C62B7}"/>
              </a:ext>
            </a:extLst>
          </p:cNvPr>
          <p:cNvPicPr preferRelativeResize="0"/>
          <p:nvPr userDrawn="1"/>
        </p:nvPicPr>
        <p:blipFill rotWithShape="1">
          <a:blip r:embed="rId2">
            <a:alphaModFix/>
          </a:blip>
          <a:srcRect/>
          <a:stretch/>
        </p:blipFill>
        <p:spPr>
          <a:xfrm>
            <a:off x="24433" y="-6896"/>
            <a:ext cx="12192000" cy="6864896"/>
          </a:xfrm>
          <a:prstGeom prst="rect">
            <a:avLst/>
          </a:prstGeom>
          <a:noFill/>
          <a:ln>
            <a:noFill/>
          </a:ln>
        </p:spPr>
      </p:pic>
      <p:sp>
        <p:nvSpPr>
          <p:cNvPr id="7" name="Text Placeholder 6">
            <a:extLst>
              <a:ext uri="{FF2B5EF4-FFF2-40B4-BE49-F238E27FC236}">
                <a16:creationId xmlns:a16="http://schemas.microsoft.com/office/drawing/2014/main" id="{94AF7D26-B5E6-1042-83B6-12A0F8731A4C}"/>
              </a:ext>
            </a:extLst>
          </p:cNvPr>
          <p:cNvSpPr>
            <a:spLocks noGrp="1"/>
          </p:cNvSpPr>
          <p:nvPr>
            <p:ph type="body" sz="quarter" idx="11"/>
          </p:nvPr>
        </p:nvSpPr>
        <p:spPr>
          <a:xfrm>
            <a:off x="839416" y="975618"/>
            <a:ext cx="8929687" cy="3600450"/>
          </a:xfrm>
        </p:spPr>
        <p:txBody>
          <a:bodyPr>
            <a:noAutofit/>
          </a:bodyPr>
          <a:lstStyle>
            <a:lvl1pPr marL="914400" marR="0" indent="-914400" algn="l" defTabSz="914400" rtl="0" eaLnBrk="1" fontAlgn="auto" latinLnBrk="0" hangingPunct="1">
              <a:lnSpc>
                <a:spcPct val="90000"/>
              </a:lnSpc>
              <a:spcBef>
                <a:spcPts val="1000"/>
              </a:spcBef>
              <a:spcAft>
                <a:spcPts val="0"/>
              </a:spcAft>
              <a:buClr>
                <a:srgbClr val="0E163D"/>
              </a:buClr>
              <a:buSzPct val="100000"/>
              <a:buFont typeface="+mj-lt"/>
              <a:buAutoNum type="arabicPeriod"/>
              <a:tabLst/>
              <a:defRPr sz="4800">
                <a:solidFill>
                  <a:srgbClr val="0E163D"/>
                </a:solidFill>
              </a:defRPr>
            </a:lvl1pPr>
            <a:lvl2pPr marL="1371600" indent="-914400">
              <a:buFont typeface="+mj-lt"/>
              <a:buAutoNum type="arabicPeriod"/>
              <a:defRPr sz="4800">
                <a:solidFill>
                  <a:srgbClr val="0E163D"/>
                </a:solidFill>
              </a:defRPr>
            </a:lvl2pPr>
            <a:lvl3pPr marL="914400" indent="0">
              <a:buFont typeface="+mj-lt"/>
              <a:buNone/>
              <a:defRPr sz="4800">
                <a:solidFill>
                  <a:srgbClr val="0E163D"/>
                </a:solidFill>
              </a:defRPr>
            </a:lvl3pPr>
            <a:lvl4pPr marL="2286000" indent="-914400">
              <a:buFont typeface="+mj-lt"/>
              <a:buAutoNum type="arabicPeriod"/>
              <a:defRPr sz="4800">
                <a:solidFill>
                  <a:srgbClr val="0E163D"/>
                </a:solidFill>
              </a:defRPr>
            </a:lvl4pPr>
            <a:lvl5pPr marL="2743200" indent="-914400">
              <a:buFont typeface="+mj-lt"/>
              <a:buAutoNum type="arabicPeriod"/>
              <a:defRPr sz="4800">
                <a:solidFill>
                  <a:srgbClr val="0E163D"/>
                </a:solidFill>
              </a:defRPr>
            </a:lvl5pPr>
          </a:lstStyle>
          <a:p>
            <a:pPr lvl="0"/>
            <a:r>
              <a:rPr lang="en-GB"/>
              <a:t>Click to edit Master text styles</a:t>
            </a:r>
          </a:p>
        </p:txBody>
      </p:sp>
      <p:pic>
        <p:nvPicPr>
          <p:cNvPr id="8" name="Google Shape;616;p60" descr="Google Shape;509;p46">
            <a:extLst>
              <a:ext uri="{FF2B5EF4-FFF2-40B4-BE49-F238E27FC236}">
                <a16:creationId xmlns:a16="http://schemas.microsoft.com/office/drawing/2014/main" id="{202FE585-6DDC-ED46-8BC2-6A6EE2223FD3}"/>
              </a:ext>
            </a:extLst>
          </p:cNvPr>
          <p:cNvPicPr preferRelativeResize="0"/>
          <p:nvPr userDrawn="1"/>
        </p:nvPicPr>
        <p:blipFill rotWithShape="1">
          <a:blip r:embed="rId3" cstate="email">
            <a:alphaModFix/>
            <a:extLst>
              <a:ext uri="{28A0092B-C50C-407E-A947-70E740481C1C}">
                <a14:useLocalDpi xmlns:a14="http://schemas.microsoft.com/office/drawing/2010/main"/>
              </a:ext>
            </a:extLst>
          </a:blip>
          <a:srcRect/>
          <a:stretch/>
        </p:blipFill>
        <p:spPr>
          <a:xfrm>
            <a:off x="9451890" y="6111807"/>
            <a:ext cx="2340000" cy="324000"/>
          </a:xfrm>
          <a:prstGeom prst="rect">
            <a:avLst/>
          </a:prstGeom>
          <a:noFill/>
          <a:ln>
            <a:noFill/>
          </a:ln>
        </p:spPr>
      </p:pic>
    </p:spTree>
    <p:extLst>
      <p:ext uri="{BB962C8B-B14F-4D97-AF65-F5344CB8AC3E}">
        <p14:creationId xmlns:p14="http://schemas.microsoft.com/office/powerpoint/2010/main" val="170197331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0_Blank">
    <p:bg>
      <p:bgPr>
        <a:solidFill>
          <a:schemeClr val="bg1"/>
        </a:solidFill>
        <a:effectLst/>
      </p:bgPr>
    </p:bg>
    <p:spTree>
      <p:nvGrpSpPr>
        <p:cNvPr id="1" name=""/>
        <p:cNvGrpSpPr/>
        <p:nvPr/>
      </p:nvGrpSpPr>
      <p:grpSpPr>
        <a:xfrm>
          <a:off x="0" y="0"/>
          <a:ext cx="0" cy="0"/>
          <a:chOff x="0" y="0"/>
          <a:chExt cx="0" cy="0"/>
        </a:xfrm>
      </p:grpSpPr>
      <p:pic>
        <p:nvPicPr>
          <p:cNvPr id="4" name="Google Shape;196;p14" descr="background-light.png">
            <a:extLst>
              <a:ext uri="{FF2B5EF4-FFF2-40B4-BE49-F238E27FC236}">
                <a16:creationId xmlns:a16="http://schemas.microsoft.com/office/drawing/2014/main" id="{5F95D8AE-8B20-3F47-9349-7D49488C62B7}"/>
              </a:ext>
            </a:extLst>
          </p:cNvPr>
          <p:cNvPicPr preferRelativeResize="0"/>
          <p:nvPr userDrawn="1"/>
        </p:nvPicPr>
        <p:blipFill rotWithShape="1">
          <a:blip r:embed="rId2">
            <a:alphaModFix/>
          </a:blip>
          <a:srcRect/>
          <a:stretch/>
        </p:blipFill>
        <p:spPr>
          <a:xfrm>
            <a:off x="24433" y="-6896"/>
            <a:ext cx="12192000" cy="6864896"/>
          </a:xfrm>
          <a:prstGeom prst="rect">
            <a:avLst/>
          </a:prstGeom>
          <a:noFill/>
          <a:ln>
            <a:noFill/>
          </a:ln>
        </p:spPr>
      </p:pic>
      <p:pic>
        <p:nvPicPr>
          <p:cNvPr id="8" name="Google Shape;616;p60" descr="Google Shape;509;p46">
            <a:extLst>
              <a:ext uri="{FF2B5EF4-FFF2-40B4-BE49-F238E27FC236}">
                <a16:creationId xmlns:a16="http://schemas.microsoft.com/office/drawing/2014/main" id="{202FE585-6DDC-ED46-8BC2-6A6EE2223FD3}"/>
              </a:ext>
            </a:extLst>
          </p:cNvPr>
          <p:cNvPicPr preferRelativeResize="0"/>
          <p:nvPr userDrawn="1"/>
        </p:nvPicPr>
        <p:blipFill rotWithShape="1">
          <a:blip r:embed="rId3" cstate="email">
            <a:alphaModFix/>
            <a:extLst>
              <a:ext uri="{28A0092B-C50C-407E-A947-70E740481C1C}">
                <a14:useLocalDpi xmlns:a14="http://schemas.microsoft.com/office/drawing/2010/main"/>
              </a:ext>
            </a:extLst>
          </a:blip>
          <a:srcRect/>
          <a:stretch/>
        </p:blipFill>
        <p:spPr>
          <a:xfrm>
            <a:off x="9451890" y="6111807"/>
            <a:ext cx="2340000" cy="324000"/>
          </a:xfrm>
          <a:prstGeom prst="rect">
            <a:avLst/>
          </a:prstGeom>
          <a:noFill/>
          <a:ln>
            <a:noFill/>
          </a:ln>
        </p:spPr>
      </p:pic>
      <p:sp>
        <p:nvSpPr>
          <p:cNvPr id="5" name="Title 1">
            <a:extLst>
              <a:ext uri="{FF2B5EF4-FFF2-40B4-BE49-F238E27FC236}">
                <a16:creationId xmlns:a16="http://schemas.microsoft.com/office/drawing/2014/main" id="{937323BC-9380-6C4C-924B-417FDF2445FA}"/>
              </a:ext>
            </a:extLst>
          </p:cNvPr>
          <p:cNvSpPr>
            <a:spLocks noGrp="1"/>
          </p:cNvSpPr>
          <p:nvPr>
            <p:ph type="title"/>
          </p:nvPr>
        </p:nvSpPr>
        <p:spPr>
          <a:xfrm>
            <a:off x="838200" y="365125"/>
            <a:ext cx="10515600" cy="1325563"/>
          </a:xfrm>
        </p:spPr>
        <p:txBody>
          <a:bodyPr/>
          <a:lstStyle>
            <a:lvl1pPr>
              <a:defRPr>
                <a:solidFill>
                  <a:srgbClr val="0E163D"/>
                </a:solidFill>
              </a:defRPr>
            </a:lvl1pPr>
          </a:lstStyle>
          <a:p>
            <a:r>
              <a:rPr lang="en-GB"/>
              <a:t>Click to edit Master title style</a:t>
            </a:r>
            <a:endParaRPr lang="en-US"/>
          </a:p>
        </p:txBody>
      </p:sp>
    </p:spTree>
    <p:extLst>
      <p:ext uri="{BB962C8B-B14F-4D97-AF65-F5344CB8AC3E}">
        <p14:creationId xmlns:p14="http://schemas.microsoft.com/office/powerpoint/2010/main" val="274418549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11_Blank">
    <p:bg>
      <p:bgPr>
        <a:solidFill>
          <a:schemeClr val="bg1"/>
        </a:solidFill>
        <a:effectLst/>
      </p:bgPr>
    </p:bg>
    <p:spTree>
      <p:nvGrpSpPr>
        <p:cNvPr id="1" name=""/>
        <p:cNvGrpSpPr/>
        <p:nvPr/>
      </p:nvGrpSpPr>
      <p:grpSpPr>
        <a:xfrm>
          <a:off x="0" y="0"/>
          <a:ext cx="0" cy="0"/>
          <a:chOff x="0" y="0"/>
          <a:chExt cx="0" cy="0"/>
        </a:xfrm>
      </p:grpSpPr>
      <p:pic>
        <p:nvPicPr>
          <p:cNvPr id="4" name="Google Shape;196;p14" descr="background-light.png">
            <a:extLst>
              <a:ext uri="{FF2B5EF4-FFF2-40B4-BE49-F238E27FC236}">
                <a16:creationId xmlns:a16="http://schemas.microsoft.com/office/drawing/2014/main" id="{5F95D8AE-8B20-3F47-9349-7D49488C62B7}"/>
              </a:ext>
            </a:extLst>
          </p:cNvPr>
          <p:cNvPicPr preferRelativeResize="0"/>
          <p:nvPr userDrawn="1"/>
        </p:nvPicPr>
        <p:blipFill rotWithShape="1">
          <a:blip r:embed="rId2">
            <a:alphaModFix/>
          </a:blip>
          <a:srcRect/>
          <a:stretch/>
        </p:blipFill>
        <p:spPr>
          <a:xfrm>
            <a:off x="24433" y="-6896"/>
            <a:ext cx="12192000" cy="6864896"/>
          </a:xfrm>
          <a:prstGeom prst="rect">
            <a:avLst/>
          </a:prstGeom>
          <a:noFill/>
          <a:ln>
            <a:noFill/>
          </a:ln>
        </p:spPr>
      </p:pic>
      <p:pic>
        <p:nvPicPr>
          <p:cNvPr id="8" name="Google Shape;616;p60" descr="Google Shape;509;p46">
            <a:extLst>
              <a:ext uri="{FF2B5EF4-FFF2-40B4-BE49-F238E27FC236}">
                <a16:creationId xmlns:a16="http://schemas.microsoft.com/office/drawing/2014/main" id="{202FE585-6DDC-ED46-8BC2-6A6EE2223FD3}"/>
              </a:ext>
            </a:extLst>
          </p:cNvPr>
          <p:cNvPicPr preferRelativeResize="0"/>
          <p:nvPr userDrawn="1"/>
        </p:nvPicPr>
        <p:blipFill rotWithShape="1">
          <a:blip r:embed="rId3" cstate="email">
            <a:alphaModFix/>
            <a:extLst>
              <a:ext uri="{28A0092B-C50C-407E-A947-70E740481C1C}">
                <a14:useLocalDpi xmlns:a14="http://schemas.microsoft.com/office/drawing/2010/main"/>
              </a:ext>
            </a:extLst>
          </a:blip>
          <a:srcRect/>
          <a:stretch/>
        </p:blipFill>
        <p:spPr>
          <a:xfrm>
            <a:off x="9451890" y="6111807"/>
            <a:ext cx="2340000" cy="324000"/>
          </a:xfrm>
          <a:prstGeom prst="rect">
            <a:avLst/>
          </a:prstGeom>
          <a:noFill/>
          <a:ln>
            <a:noFill/>
          </a:ln>
        </p:spPr>
      </p:pic>
    </p:spTree>
    <p:extLst>
      <p:ext uri="{BB962C8B-B14F-4D97-AF65-F5344CB8AC3E}">
        <p14:creationId xmlns:p14="http://schemas.microsoft.com/office/powerpoint/2010/main" val="280436859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12_Blank">
    <p:bg>
      <p:bgPr>
        <a:solidFill>
          <a:schemeClr val="bg1"/>
        </a:solidFill>
        <a:effectLst/>
      </p:bgPr>
    </p:bg>
    <p:spTree>
      <p:nvGrpSpPr>
        <p:cNvPr id="1" name=""/>
        <p:cNvGrpSpPr/>
        <p:nvPr/>
      </p:nvGrpSpPr>
      <p:grpSpPr>
        <a:xfrm>
          <a:off x="0" y="0"/>
          <a:ext cx="0" cy="0"/>
          <a:chOff x="0" y="0"/>
          <a:chExt cx="0" cy="0"/>
        </a:xfrm>
      </p:grpSpPr>
      <p:pic>
        <p:nvPicPr>
          <p:cNvPr id="4" name="Google Shape;196;p14" descr="background-light.png">
            <a:extLst>
              <a:ext uri="{FF2B5EF4-FFF2-40B4-BE49-F238E27FC236}">
                <a16:creationId xmlns:a16="http://schemas.microsoft.com/office/drawing/2014/main" id="{5F95D8AE-8B20-3F47-9349-7D49488C62B7}"/>
              </a:ext>
            </a:extLst>
          </p:cNvPr>
          <p:cNvPicPr preferRelativeResize="0"/>
          <p:nvPr userDrawn="1"/>
        </p:nvPicPr>
        <p:blipFill rotWithShape="1">
          <a:blip r:embed="rId2">
            <a:alphaModFix/>
          </a:blip>
          <a:srcRect/>
          <a:stretch/>
        </p:blipFill>
        <p:spPr>
          <a:xfrm>
            <a:off x="24433" y="-6896"/>
            <a:ext cx="12192000" cy="6864896"/>
          </a:xfrm>
          <a:prstGeom prst="rect">
            <a:avLst/>
          </a:prstGeom>
          <a:noFill/>
          <a:ln>
            <a:noFill/>
          </a:ln>
        </p:spPr>
      </p:pic>
      <p:pic>
        <p:nvPicPr>
          <p:cNvPr id="8" name="Google Shape;616;p60" descr="Google Shape;509;p46">
            <a:extLst>
              <a:ext uri="{FF2B5EF4-FFF2-40B4-BE49-F238E27FC236}">
                <a16:creationId xmlns:a16="http://schemas.microsoft.com/office/drawing/2014/main" id="{202FE585-6DDC-ED46-8BC2-6A6EE2223FD3}"/>
              </a:ext>
            </a:extLst>
          </p:cNvPr>
          <p:cNvPicPr preferRelativeResize="0"/>
          <p:nvPr userDrawn="1"/>
        </p:nvPicPr>
        <p:blipFill rotWithShape="1">
          <a:blip r:embed="rId3" cstate="email">
            <a:alphaModFix/>
            <a:extLst>
              <a:ext uri="{28A0092B-C50C-407E-A947-70E740481C1C}">
                <a14:useLocalDpi xmlns:a14="http://schemas.microsoft.com/office/drawing/2010/main"/>
              </a:ext>
            </a:extLst>
          </a:blip>
          <a:srcRect/>
          <a:stretch/>
        </p:blipFill>
        <p:spPr>
          <a:xfrm>
            <a:off x="9451890" y="6111807"/>
            <a:ext cx="2340000" cy="324000"/>
          </a:xfrm>
          <a:prstGeom prst="rect">
            <a:avLst/>
          </a:prstGeom>
          <a:noFill/>
          <a:ln>
            <a:noFill/>
          </a:ln>
        </p:spPr>
      </p:pic>
      <p:sp>
        <p:nvSpPr>
          <p:cNvPr id="5" name="Picture Placeholder 4">
            <a:extLst>
              <a:ext uri="{FF2B5EF4-FFF2-40B4-BE49-F238E27FC236}">
                <a16:creationId xmlns:a16="http://schemas.microsoft.com/office/drawing/2014/main" id="{80EA3993-DF62-4342-A8D9-7DE86690C696}"/>
              </a:ext>
            </a:extLst>
          </p:cNvPr>
          <p:cNvSpPr>
            <a:spLocks noGrp="1"/>
          </p:cNvSpPr>
          <p:nvPr>
            <p:ph type="pic" sz="quarter" idx="12"/>
          </p:nvPr>
        </p:nvSpPr>
        <p:spPr>
          <a:xfrm>
            <a:off x="8023274" y="2492896"/>
            <a:ext cx="3350865" cy="3096344"/>
          </a:xfrm>
        </p:spPr>
        <p:txBody>
          <a:bodyPr/>
          <a:lstStyle>
            <a:lvl1pPr marL="0" indent="0">
              <a:buNone/>
              <a:defRPr/>
            </a:lvl1pPr>
          </a:lstStyle>
          <a:p>
            <a:r>
              <a:rPr lang="en-GB"/>
              <a:t>Click icon to add picture</a:t>
            </a:r>
          </a:p>
        </p:txBody>
      </p:sp>
      <p:sp>
        <p:nvSpPr>
          <p:cNvPr id="6" name="Picture Placeholder 4">
            <a:extLst>
              <a:ext uri="{FF2B5EF4-FFF2-40B4-BE49-F238E27FC236}">
                <a16:creationId xmlns:a16="http://schemas.microsoft.com/office/drawing/2014/main" id="{58F92CCF-FA13-8E4F-922E-AC9A91E53CFD}"/>
              </a:ext>
            </a:extLst>
          </p:cNvPr>
          <p:cNvSpPr>
            <a:spLocks noGrp="1"/>
          </p:cNvSpPr>
          <p:nvPr>
            <p:ph type="pic" sz="quarter" idx="13"/>
          </p:nvPr>
        </p:nvSpPr>
        <p:spPr>
          <a:xfrm>
            <a:off x="4420567" y="2495178"/>
            <a:ext cx="3350865" cy="3096344"/>
          </a:xfrm>
        </p:spPr>
        <p:txBody>
          <a:bodyPr/>
          <a:lstStyle>
            <a:lvl1pPr marL="0" indent="0">
              <a:buNone/>
              <a:defRPr/>
            </a:lvl1pPr>
          </a:lstStyle>
          <a:p>
            <a:r>
              <a:rPr lang="en-GB"/>
              <a:t>Click icon to add picture</a:t>
            </a:r>
          </a:p>
        </p:txBody>
      </p:sp>
      <p:sp>
        <p:nvSpPr>
          <p:cNvPr id="7" name="Picture Placeholder 4">
            <a:extLst>
              <a:ext uri="{FF2B5EF4-FFF2-40B4-BE49-F238E27FC236}">
                <a16:creationId xmlns:a16="http://schemas.microsoft.com/office/drawing/2014/main" id="{554672CF-CEFE-E748-BD7F-3E908559D5D8}"/>
              </a:ext>
            </a:extLst>
          </p:cNvPr>
          <p:cNvSpPr>
            <a:spLocks noGrp="1"/>
          </p:cNvSpPr>
          <p:nvPr>
            <p:ph type="pic" sz="quarter" idx="14"/>
          </p:nvPr>
        </p:nvSpPr>
        <p:spPr>
          <a:xfrm>
            <a:off x="841399" y="2492896"/>
            <a:ext cx="3350865" cy="3096344"/>
          </a:xfrm>
        </p:spPr>
        <p:txBody>
          <a:bodyPr/>
          <a:lstStyle>
            <a:lvl1pPr marL="0" indent="0">
              <a:buNone/>
              <a:defRPr/>
            </a:lvl1pPr>
          </a:lstStyle>
          <a:p>
            <a:r>
              <a:rPr lang="en-GB"/>
              <a:t>Click icon to add picture</a:t>
            </a:r>
          </a:p>
        </p:txBody>
      </p:sp>
      <p:sp>
        <p:nvSpPr>
          <p:cNvPr id="9" name="Title 1">
            <a:extLst>
              <a:ext uri="{FF2B5EF4-FFF2-40B4-BE49-F238E27FC236}">
                <a16:creationId xmlns:a16="http://schemas.microsoft.com/office/drawing/2014/main" id="{99B0A7B1-34E1-0C49-9B57-F8575D28497B}"/>
              </a:ext>
            </a:extLst>
          </p:cNvPr>
          <p:cNvSpPr>
            <a:spLocks noGrp="1"/>
          </p:cNvSpPr>
          <p:nvPr>
            <p:ph type="title"/>
          </p:nvPr>
        </p:nvSpPr>
        <p:spPr>
          <a:xfrm>
            <a:off x="838200" y="365125"/>
            <a:ext cx="10515600" cy="1325563"/>
          </a:xfrm>
        </p:spPr>
        <p:txBody>
          <a:bodyPr/>
          <a:lstStyle>
            <a:lvl1pPr>
              <a:defRPr>
                <a:solidFill>
                  <a:srgbClr val="0E163D"/>
                </a:solidFill>
              </a:defRPr>
            </a:lvl1pPr>
          </a:lstStyle>
          <a:p>
            <a:r>
              <a:rPr lang="en-GB"/>
              <a:t>Click to edit Master title style</a:t>
            </a:r>
            <a:endParaRPr lang="en-US"/>
          </a:p>
        </p:txBody>
      </p:sp>
    </p:spTree>
    <p:extLst>
      <p:ext uri="{BB962C8B-B14F-4D97-AF65-F5344CB8AC3E}">
        <p14:creationId xmlns:p14="http://schemas.microsoft.com/office/powerpoint/2010/main" val="183280746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Title slide 4">
    <p:bg>
      <p:bgPr>
        <a:solidFill>
          <a:srgbClr val="0F123D"/>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5A98514-F7C1-764F-95A5-1F704188804F}"/>
              </a:ext>
            </a:extLst>
          </p:cNvPr>
          <p:cNvPicPr>
            <a:picLocks noChangeAspect="1"/>
          </p:cNvPicPr>
          <p:nvPr userDrawn="1"/>
        </p:nvPicPr>
        <p:blipFill>
          <a:blip r:embed="rId2">
            <a:alphaModFix amt="6000"/>
          </a:blip>
          <a:stretch>
            <a:fillRect/>
          </a:stretch>
        </p:blipFill>
        <p:spPr>
          <a:xfrm rot="15803356">
            <a:off x="-1930368" y="-2571999"/>
            <a:ext cx="11633460" cy="11633460"/>
          </a:xfrm>
          <a:prstGeom prst="rect">
            <a:avLst/>
          </a:prstGeom>
        </p:spPr>
      </p:pic>
      <p:sp>
        <p:nvSpPr>
          <p:cNvPr id="10" name="Text Placeholder 7">
            <a:extLst>
              <a:ext uri="{FF2B5EF4-FFF2-40B4-BE49-F238E27FC236}">
                <a16:creationId xmlns:a16="http://schemas.microsoft.com/office/drawing/2014/main" id="{B28BED36-9884-7642-BD4E-7AA775D01445}"/>
              </a:ext>
            </a:extLst>
          </p:cNvPr>
          <p:cNvSpPr>
            <a:spLocks noGrp="1"/>
          </p:cNvSpPr>
          <p:nvPr>
            <p:ph type="body" sz="quarter" idx="10" hasCustomPrompt="1"/>
          </p:nvPr>
        </p:nvSpPr>
        <p:spPr>
          <a:xfrm>
            <a:off x="470647" y="1402760"/>
            <a:ext cx="9045615" cy="1494332"/>
          </a:xfrm>
          <a:prstGeom prst="rect">
            <a:avLst/>
          </a:prstGeom>
        </p:spPr>
        <p:txBody>
          <a:bodyPr anchor="b"/>
          <a:lstStyle>
            <a:lvl1pPr marL="0" indent="0">
              <a:lnSpc>
                <a:spcPct val="90000"/>
              </a:lnSpc>
              <a:spcBef>
                <a:spcPts val="0"/>
              </a:spcBef>
              <a:buFontTx/>
              <a:buNone/>
              <a:defRPr sz="5600" b="0" i="0">
                <a:solidFill>
                  <a:schemeClr val="bg1"/>
                </a:solidFill>
                <a:latin typeface="Founders Grotesk Medium" panose="020B0603030202060203" pitchFamily="34" charset="77"/>
              </a:defRPr>
            </a:lvl1pPr>
            <a:lvl6pPr marL="2286000" indent="0">
              <a:buNone/>
              <a:defRPr/>
            </a:lvl6pPr>
            <a:lvl7pPr marL="2743200" indent="0">
              <a:buNone/>
              <a:defRPr/>
            </a:lvl7pPr>
            <a:lvl8pPr marL="3200400" indent="0">
              <a:buNone/>
              <a:defRPr/>
            </a:lvl8pPr>
            <a:lvl9pPr marL="3657600" indent="0">
              <a:buNone/>
              <a:defRPr/>
            </a:lvl9pPr>
          </a:lstStyle>
          <a:p>
            <a:pPr lvl="0"/>
            <a:r>
              <a:rPr lang="en-US"/>
              <a:t>Insert slide title</a:t>
            </a:r>
          </a:p>
        </p:txBody>
      </p:sp>
      <p:sp>
        <p:nvSpPr>
          <p:cNvPr id="11" name="Text Placeholder 7">
            <a:extLst>
              <a:ext uri="{FF2B5EF4-FFF2-40B4-BE49-F238E27FC236}">
                <a16:creationId xmlns:a16="http://schemas.microsoft.com/office/drawing/2014/main" id="{201A4D0B-4AF6-3241-9519-04A6C48339E0}"/>
              </a:ext>
            </a:extLst>
          </p:cNvPr>
          <p:cNvSpPr>
            <a:spLocks noGrp="1"/>
          </p:cNvSpPr>
          <p:nvPr>
            <p:ph type="body" sz="quarter" idx="11" hasCustomPrompt="1"/>
          </p:nvPr>
        </p:nvSpPr>
        <p:spPr>
          <a:xfrm>
            <a:off x="470647" y="2831866"/>
            <a:ext cx="6286500" cy="825733"/>
          </a:xfrm>
          <a:prstGeom prst="rect">
            <a:avLst/>
          </a:prstGeom>
        </p:spPr>
        <p:txBody>
          <a:bodyPr/>
          <a:lstStyle>
            <a:lvl1pPr marL="0" indent="0">
              <a:buFontTx/>
              <a:buNone/>
              <a:defRPr sz="2000" b="0" i="0">
                <a:solidFill>
                  <a:schemeClr val="bg1"/>
                </a:solidFill>
                <a:latin typeface="Founders Grotesk Text Regular" panose="020B0503030202060204" pitchFamily="34" charset="77"/>
              </a:defRPr>
            </a:lvl1pPr>
            <a:lvl6pPr marL="2286000" indent="0">
              <a:buNone/>
              <a:defRPr/>
            </a:lvl6pPr>
            <a:lvl7pPr marL="2743200" indent="0">
              <a:buNone/>
              <a:defRPr/>
            </a:lvl7pPr>
            <a:lvl8pPr marL="3200400" indent="0">
              <a:buNone/>
              <a:defRPr/>
            </a:lvl8pPr>
            <a:lvl9pPr marL="3657600" indent="0">
              <a:buNone/>
              <a:defRPr/>
            </a:lvl9pPr>
          </a:lstStyle>
          <a:p>
            <a:pPr lvl="0"/>
            <a:r>
              <a:rPr lang="en-US"/>
              <a:t>Insert subtitle</a:t>
            </a:r>
          </a:p>
        </p:txBody>
      </p:sp>
    </p:spTree>
    <p:extLst>
      <p:ext uri="{BB962C8B-B14F-4D97-AF65-F5344CB8AC3E}">
        <p14:creationId xmlns:p14="http://schemas.microsoft.com/office/powerpoint/2010/main" val="2742310652"/>
      </p:ext>
    </p:extLst>
  </p:cSld>
  <p:clrMapOvr>
    <a:overrideClrMapping bg1="lt1" tx1="dk1" bg2="lt2" tx2="dk2" accent1="accent1" accent2="accent2" accent3="accent3" accent4="accent4" accent5="accent5" accent6="accent6" hlink="hlink" folHlink="folHlink"/>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1_Title and Content">
  <p:cSld name="1_Title and Content">
    <p:spTree>
      <p:nvGrpSpPr>
        <p:cNvPr id="1" name="Shape 28"/>
        <p:cNvGrpSpPr/>
        <p:nvPr/>
      </p:nvGrpSpPr>
      <p:grpSpPr>
        <a:xfrm>
          <a:off x="0" y="0"/>
          <a:ext cx="0" cy="0"/>
          <a:chOff x="0" y="0"/>
          <a:chExt cx="0" cy="0"/>
        </a:xfrm>
      </p:grpSpPr>
      <p:sp>
        <p:nvSpPr>
          <p:cNvPr id="29" name="Google Shape;29;p108"/>
          <p:cNvSpPr txBox="1">
            <a:spLocks noGrp="1"/>
          </p:cNvSpPr>
          <p:nvPr>
            <p:ph type="title"/>
          </p:nvPr>
        </p:nvSpPr>
        <p:spPr>
          <a:xfrm>
            <a:off x="838200" y="365125"/>
            <a:ext cx="10515600" cy="1325563"/>
          </a:xfrm>
          <a:prstGeom prst="rect">
            <a:avLst/>
          </a:prstGeom>
          <a:noFill/>
          <a:ln>
            <a:noFill/>
          </a:ln>
        </p:spPr>
        <p:txBody>
          <a:bodyPr spcFirstLastPara="1" wrap="square" lIns="45675" tIns="45675" rIns="45675" bIns="45675" anchor="ctr" anchorCtr="0">
            <a:normAutofit/>
          </a:bodyPr>
          <a:lstStyle>
            <a:lvl1pPr lvl="0" algn="l">
              <a:lnSpc>
                <a:spcPct val="90000"/>
              </a:lnSpc>
              <a:spcBef>
                <a:spcPts val="0"/>
              </a:spcBef>
              <a:spcAft>
                <a:spcPts val="0"/>
              </a:spcAft>
              <a:buClr>
                <a:srgbClr val="000000"/>
              </a:buClr>
              <a:buSzPts val="1800"/>
              <a:buNone/>
              <a:defRPr/>
            </a:lvl1pPr>
            <a:lvl2pPr lvl="1" algn="l">
              <a:lnSpc>
                <a:spcPct val="90000"/>
              </a:lnSpc>
              <a:spcBef>
                <a:spcPts val="0"/>
              </a:spcBef>
              <a:spcAft>
                <a:spcPts val="0"/>
              </a:spcAft>
              <a:buClr>
                <a:srgbClr val="000000"/>
              </a:buClr>
              <a:buSzPts val="1800"/>
              <a:buNone/>
              <a:defRPr/>
            </a:lvl2pPr>
            <a:lvl3pPr lvl="2" algn="l">
              <a:lnSpc>
                <a:spcPct val="90000"/>
              </a:lnSpc>
              <a:spcBef>
                <a:spcPts val="0"/>
              </a:spcBef>
              <a:spcAft>
                <a:spcPts val="0"/>
              </a:spcAft>
              <a:buClr>
                <a:srgbClr val="000000"/>
              </a:buClr>
              <a:buSzPts val="1800"/>
              <a:buNone/>
              <a:defRPr/>
            </a:lvl3pPr>
            <a:lvl4pPr lvl="3" algn="l">
              <a:lnSpc>
                <a:spcPct val="90000"/>
              </a:lnSpc>
              <a:spcBef>
                <a:spcPts val="0"/>
              </a:spcBef>
              <a:spcAft>
                <a:spcPts val="0"/>
              </a:spcAft>
              <a:buClr>
                <a:srgbClr val="000000"/>
              </a:buClr>
              <a:buSzPts val="1800"/>
              <a:buNone/>
              <a:defRPr/>
            </a:lvl4pPr>
            <a:lvl5pPr lvl="4" algn="l">
              <a:lnSpc>
                <a:spcPct val="90000"/>
              </a:lnSpc>
              <a:spcBef>
                <a:spcPts val="0"/>
              </a:spcBef>
              <a:spcAft>
                <a:spcPts val="0"/>
              </a:spcAft>
              <a:buClr>
                <a:srgbClr val="000000"/>
              </a:buClr>
              <a:buSzPts val="1800"/>
              <a:buNone/>
              <a:defRPr/>
            </a:lvl5pPr>
            <a:lvl6pPr lvl="5" algn="l">
              <a:lnSpc>
                <a:spcPct val="90000"/>
              </a:lnSpc>
              <a:spcBef>
                <a:spcPts val="0"/>
              </a:spcBef>
              <a:spcAft>
                <a:spcPts val="0"/>
              </a:spcAft>
              <a:buClr>
                <a:srgbClr val="000000"/>
              </a:buClr>
              <a:buSzPts val="1800"/>
              <a:buNone/>
              <a:defRPr/>
            </a:lvl6pPr>
            <a:lvl7pPr lvl="6" algn="l">
              <a:lnSpc>
                <a:spcPct val="90000"/>
              </a:lnSpc>
              <a:spcBef>
                <a:spcPts val="0"/>
              </a:spcBef>
              <a:spcAft>
                <a:spcPts val="0"/>
              </a:spcAft>
              <a:buClr>
                <a:srgbClr val="000000"/>
              </a:buClr>
              <a:buSzPts val="1800"/>
              <a:buNone/>
              <a:defRPr/>
            </a:lvl7pPr>
            <a:lvl8pPr lvl="7" algn="l">
              <a:lnSpc>
                <a:spcPct val="90000"/>
              </a:lnSpc>
              <a:spcBef>
                <a:spcPts val="0"/>
              </a:spcBef>
              <a:spcAft>
                <a:spcPts val="0"/>
              </a:spcAft>
              <a:buClr>
                <a:srgbClr val="000000"/>
              </a:buClr>
              <a:buSzPts val="1800"/>
              <a:buNone/>
              <a:defRPr/>
            </a:lvl8pPr>
            <a:lvl9pPr lvl="8" algn="l">
              <a:lnSpc>
                <a:spcPct val="90000"/>
              </a:lnSpc>
              <a:spcBef>
                <a:spcPts val="0"/>
              </a:spcBef>
              <a:spcAft>
                <a:spcPts val="0"/>
              </a:spcAft>
              <a:buClr>
                <a:srgbClr val="000000"/>
              </a:buClr>
              <a:buSzPts val="1800"/>
              <a:buNone/>
              <a:defRPr/>
            </a:lvl9pPr>
          </a:lstStyle>
          <a:p>
            <a:endParaRPr/>
          </a:p>
        </p:txBody>
      </p:sp>
      <p:sp>
        <p:nvSpPr>
          <p:cNvPr id="30" name="Google Shape;30;p108"/>
          <p:cNvSpPr txBox="1">
            <a:spLocks noGrp="1"/>
          </p:cNvSpPr>
          <p:nvPr>
            <p:ph type="body" idx="1"/>
          </p:nvPr>
        </p:nvSpPr>
        <p:spPr>
          <a:xfrm>
            <a:off x="838200" y="1825625"/>
            <a:ext cx="10515600" cy="4351338"/>
          </a:xfrm>
          <a:prstGeom prst="rect">
            <a:avLst/>
          </a:prstGeom>
          <a:noFill/>
          <a:ln>
            <a:noFill/>
          </a:ln>
        </p:spPr>
        <p:txBody>
          <a:bodyPr spcFirstLastPara="1" wrap="square" lIns="45675" tIns="45675" rIns="45675" bIns="45675" anchor="t" anchorCtr="0">
            <a:normAutofit/>
          </a:bodyPr>
          <a:lstStyle>
            <a:lvl1pPr marL="457200" lvl="0" indent="-406400" algn="l">
              <a:lnSpc>
                <a:spcPct val="90000"/>
              </a:lnSpc>
              <a:spcBef>
                <a:spcPts val="1000"/>
              </a:spcBef>
              <a:spcAft>
                <a:spcPts val="0"/>
              </a:spcAft>
              <a:buSzPts val="2800"/>
              <a:buChar char="•"/>
              <a:defRPr/>
            </a:lvl1pPr>
            <a:lvl2pPr marL="914400" lvl="1" indent="-406400" algn="l">
              <a:lnSpc>
                <a:spcPct val="90000"/>
              </a:lnSpc>
              <a:spcBef>
                <a:spcPts val="1000"/>
              </a:spcBef>
              <a:spcAft>
                <a:spcPts val="0"/>
              </a:spcAft>
              <a:buSzPts val="2800"/>
              <a:buChar char="•"/>
              <a:defRPr/>
            </a:lvl2pPr>
            <a:lvl3pPr marL="1371600" lvl="2" indent="-406400" algn="l">
              <a:lnSpc>
                <a:spcPct val="90000"/>
              </a:lnSpc>
              <a:spcBef>
                <a:spcPts val="1000"/>
              </a:spcBef>
              <a:spcAft>
                <a:spcPts val="0"/>
              </a:spcAft>
              <a:buSzPts val="2800"/>
              <a:buChar char="•"/>
              <a:defRPr/>
            </a:lvl3pPr>
            <a:lvl4pPr marL="1828800" lvl="3" indent="-406400" algn="l">
              <a:lnSpc>
                <a:spcPct val="90000"/>
              </a:lnSpc>
              <a:spcBef>
                <a:spcPts val="1000"/>
              </a:spcBef>
              <a:spcAft>
                <a:spcPts val="0"/>
              </a:spcAft>
              <a:buSzPts val="2800"/>
              <a:buChar char="•"/>
              <a:defRPr/>
            </a:lvl4pPr>
            <a:lvl5pPr marL="2286000" lvl="4" indent="-406400" algn="l">
              <a:lnSpc>
                <a:spcPct val="90000"/>
              </a:lnSpc>
              <a:spcBef>
                <a:spcPts val="1000"/>
              </a:spcBef>
              <a:spcAft>
                <a:spcPts val="0"/>
              </a:spcAft>
              <a:buSzPts val="2800"/>
              <a:buChar char="•"/>
              <a:defRPr/>
            </a:lvl5pPr>
            <a:lvl6pPr marL="2743200" lvl="5" indent="-406400" algn="l">
              <a:lnSpc>
                <a:spcPct val="90000"/>
              </a:lnSpc>
              <a:spcBef>
                <a:spcPts val="1000"/>
              </a:spcBef>
              <a:spcAft>
                <a:spcPts val="0"/>
              </a:spcAft>
              <a:buSzPts val="2800"/>
              <a:buChar char="•"/>
              <a:defRPr/>
            </a:lvl6pPr>
            <a:lvl7pPr marL="3200400" lvl="6" indent="-406400" algn="l">
              <a:lnSpc>
                <a:spcPct val="90000"/>
              </a:lnSpc>
              <a:spcBef>
                <a:spcPts val="1000"/>
              </a:spcBef>
              <a:spcAft>
                <a:spcPts val="0"/>
              </a:spcAft>
              <a:buSzPts val="2800"/>
              <a:buChar char="•"/>
              <a:defRPr/>
            </a:lvl7pPr>
            <a:lvl8pPr marL="3657600" lvl="7" indent="-406400" algn="l">
              <a:lnSpc>
                <a:spcPct val="90000"/>
              </a:lnSpc>
              <a:spcBef>
                <a:spcPts val="1000"/>
              </a:spcBef>
              <a:spcAft>
                <a:spcPts val="0"/>
              </a:spcAft>
              <a:buSzPts val="2800"/>
              <a:buChar char="•"/>
              <a:defRPr/>
            </a:lvl8pPr>
            <a:lvl9pPr marL="4114800" lvl="8" indent="-406400" algn="l">
              <a:lnSpc>
                <a:spcPct val="90000"/>
              </a:lnSpc>
              <a:spcBef>
                <a:spcPts val="1000"/>
              </a:spcBef>
              <a:spcAft>
                <a:spcPts val="0"/>
              </a:spcAft>
              <a:buSzPts val="2800"/>
              <a:buChar char="•"/>
              <a:defRPr/>
            </a:lvl9pPr>
          </a:lstStyle>
          <a:p>
            <a:endParaRPr/>
          </a:p>
        </p:txBody>
      </p:sp>
      <p:sp>
        <p:nvSpPr>
          <p:cNvPr id="31" name="Google Shape;31;p108"/>
          <p:cNvSpPr txBox="1">
            <a:spLocks noGrp="1"/>
          </p:cNvSpPr>
          <p:nvPr>
            <p:ph type="sldNum" idx="12"/>
          </p:nvPr>
        </p:nvSpPr>
        <p:spPr>
          <a:xfrm>
            <a:off x="11116045" y="6419552"/>
            <a:ext cx="237756" cy="238721"/>
          </a:xfrm>
          <a:prstGeom prst="rect">
            <a:avLst/>
          </a:prstGeom>
          <a:noFill/>
          <a:ln>
            <a:noFill/>
          </a:ln>
        </p:spPr>
        <p:txBody>
          <a:bodyPr spcFirstLastPara="1" wrap="square" lIns="45675" tIns="45675" rIns="45675" bIns="45675" anchor="ctr" anchorCtr="0">
            <a:spAutoFit/>
          </a:bodyPr>
          <a:lstStyle>
            <a:lvl1pPr marL="0" lvl="0" indent="0" algn="r">
              <a:lnSpc>
                <a:spcPct val="100000"/>
              </a:lnSpc>
              <a:spcBef>
                <a:spcPts val="0"/>
              </a:spcBef>
              <a:spcAft>
                <a:spcPts val="0"/>
              </a:spcAft>
              <a:buClr>
                <a:srgbClr val="888888"/>
              </a:buClr>
              <a:buSzPts val="1200"/>
              <a:buFont typeface="Arial"/>
              <a:buNone/>
              <a:defRPr sz="1200">
                <a:solidFill>
                  <a:srgbClr val="888888"/>
                </a:solidFill>
              </a:defRPr>
            </a:lvl1pPr>
            <a:lvl2pPr marL="0" lvl="1" indent="0" algn="r">
              <a:lnSpc>
                <a:spcPct val="100000"/>
              </a:lnSpc>
              <a:spcBef>
                <a:spcPts val="0"/>
              </a:spcBef>
              <a:spcAft>
                <a:spcPts val="0"/>
              </a:spcAft>
              <a:buClr>
                <a:srgbClr val="888888"/>
              </a:buClr>
              <a:buSzPts val="1200"/>
              <a:buFont typeface="Arial"/>
              <a:buNone/>
              <a:defRPr sz="1200">
                <a:solidFill>
                  <a:srgbClr val="888888"/>
                </a:solidFill>
              </a:defRPr>
            </a:lvl2pPr>
            <a:lvl3pPr marL="0" lvl="2" indent="0" algn="r">
              <a:lnSpc>
                <a:spcPct val="100000"/>
              </a:lnSpc>
              <a:spcBef>
                <a:spcPts val="0"/>
              </a:spcBef>
              <a:spcAft>
                <a:spcPts val="0"/>
              </a:spcAft>
              <a:buClr>
                <a:srgbClr val="888888"/>
              </a:buClr>
              <a:buSzPts val="1200"/>
              <a:buFont typeface="Arial"/>
              <a:buNone/>
              <a:defRPr sz="1200">
                <a:solidFill>
                  <a:srgbClr val="888888"/>
                </a:solidFill>
              </a:defRPr>
            </a:lvl3pPr>
            <a:lvl4pPr marL="0" lvl="3" indent="0" algn="r">
              <a:lnSpc>
                <a:spcPct val="100000"/>
              </a:lnSpc>
              <a:spcBef>
                <a:spcPts val="0"/>
              </a:spcBef>
              <a:spcAft>
                <a:spcPts val="0"/>
              </a:spcAft>
              <a:buClr>
                <a:srgbClr val="888888"/>
              </a:buClr>
              <a:buSzPts val="1200"/>
              <a:buFont typeface="Arial"/>
              <a:buNone/>
              <a:defRPr sz="1200">
                <a:solidFill>
                  <a:srgbClr val="888888"/>
                </a:solidFill>
              </a:defRPr>
            </a:lvl4pPr>
            <a:lvl5pPr marL="0" lvl="4" indent="0" algn="r">
              <a:lnSpc>
                <a:spcPct val="100000"/>
              </a:lnSpc>
              <a:spcBef>
                <a:spcPts val="0"/>
              </a:spcBef>
              <a:spcAft>
                <a:spcPts val="0"/>
              </a:spcAft>
              <a:buClr>
                <a:srgbClr val="888888"/>
              </a:buClr>
              <a:buSzPts val="1200"/>
              <a:buFont typeface="Arial"/>
              <a:buNone/>
              <a:defRPr sz="1200">
                <a:solidFill>
                  <a:srgbClr val="888888"/>
                </a:solidFill>
              </a:defRPr>
            </a:lvl5pPr>
            <a:lvl6pPr marL="0" lvl="5" indent="0" algn="r">
              <a:lnSpc>
                <a:spcPct val="100000"/>
              </a:lnSpc>
              <a:spcBef>
                <a:spcPts val="0"/>
              </a:spcBef>
              <a:spcAft>
                <a:spcPts val="0"/>
              </a:spcAft>
              <a:buClr>
                <a:srgbClr val="888888"/>
              </a:buClr>
              <a:buSzPts val="1200"/>
              <a:buFont typeface="Arial"/>
              <a:buNone/>
              <a:defRPr sz="1200">
                <a:solidFill>
                  <a:srgbClr val="888888"/>
                </a:solidFill>
              </a:defRPr>
            </a:lvl6pPr>
            <a:lvl7pPr marL="0" lvl="6" indent="0" algn="r">
              <a:lnSpc>
                <a:spcPct val="100000"/>
              </a:lnSpc>
              <a:spcBef>
                <a:spcPts val="0"/>
              </a:spcBef>
              <a:spcAft>
                <a:spcPts val="0"/>
              </a:spcAft>
              <a:buClr>
                <a:srgbClr val="888888"/>
              </a:buClr>
              <a:buSzPts val="1200"/>
              <a:buFont typeface="Arial"/>
              <a:buNone/>
              <a:defRPr sz="1200">
                <a:solidFill>
                  <a:srgbClr val="888888"/>
                </a:solidFill>
              </a:defRPr>
            </a:lvl7pPr>
            <a:lvl8pPr marL="0" lvl="7" indent="0" algn="r">
              <a:lnSpc>
                <a:spcPct val="100000"/>
              </a:lnSpc>
              <a:spcBef>
                <a:spcPts val="0"/>
              </a:spcBef>
              <a:spcAft>
                <a:spcPts val="0"/>
              </a:spcAft>
              <a:buClr>
                <a:srgbClr val="888888"/>
              </a:buClr>
              <a:buSzPts val="1200"/>
              <a:buFont typeface="Arial"/>
              <a:buNone/>
              <a:defRPr sz="1200">
                <a:solidFill>
                  <a:srgbClr val="888888"/>
                </a:solidFill>
              </a:defRPr>
            </a:lvl8pPr>
            <a:lvl9pPr marL="0" lvl="8" indent="0" algn="r">
              <a:lnSpc>
                <a:spcPct val="100000"/>
              </a:lnSpc>
              <a:spcBef>
                <a:spcPts val="0"/>
              </a:spcBef>
              <a:spcAft>
                <a:spcPts val="0"/>
              </a:spcAft>
              <a:buClr>
                <a:srgbClr val="888888"/>
              </a:buClr>
              <a:buSzPts val="1200"/>
              <a:buFont typeface="Arial"/>
              <a:buNone/>
              <a:defRPr sz="1200">
                <a:solidFill>
                  <a:srgbClr val="888888"/>
                </a:solidFill>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250264424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Large text purple background">
    <p:bg>
      <p:bgPr>
        <a:solidFill>
          <a:srgbClr val="7F70FF"/>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5A98514-F7C1-764F-95A5-1F704188804F}"/>
              </a:ext>
            </a:extLst>
          </p:cNvPr>
          <p:cNvPicPr>
            <a:picLocks noChangeAspect="1"/>
          </p:cNvPicPr>
          <p:nvPr userDrawn="1"/>
        </p:nvPicPr>
        <p:blipFill>
          <a:blip r:embed="rId2">
            <a:alphaModFix amt="6000"/>
          </a:blip>
          <a:stretch>
            <a:fillRect/>
          </a:stretch>
        </p:blipFill>
        <p:spPr>
          <a:xfrm rot="15803356">
            <a:off x="-1930368" y="-2571999"/>
            <a:ext cx="11633460" cy="11633460"/>
          </a:xfrm>
          <a:prstGeom prst="rect">
            <a:avLst/>
          </a:prstGeom>
        </p:spPr>
      </p:pic>
      <p:pic>
        <p:nvPicPr>
          <p:cNvPr id="6" name="Picture 5">
            <a:extLst>
              <a:ext uri="{FF2B5EF4-FFF2-40B4-BE49-F238E27FC236}">
                <a16:creationId xmlns:a16="http://schemas.microsoft.com/office/drawing/2014/main" id="{EF2BBA62-E9E4-7D47-B74C-5308F64892A1}"/>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9440278" y="333375"/>
            <a:ext cx="2343736" cy="269966"/>
          </a:xfrm>
          <a:prstGeom prst="rect">
            <a:avLst/>
          </a:prstGeom>
        </p:spPr>
      </p:pic>
      <p:pic>
        <p:nvPicPr>
          <p:cNvPr id="9" name="Picture 8">
            <a:extLst>
              <a:ext uri="{FF2B5EF4-FFF2-40B4-BE49-F238E27FC236}">
                <a16:creationId xmlns:a16="http://schemas.microsoft.com/office/drawing/2014/main" id="{686F1ECA-AD6F-F945-816F-D254AF55CC3D}"/>
              </a:ext>
            </a:extLst>
          </p:cNvPr>
          <p:cNvPicPr>
            <a:picLocks noChangeAspect="1"/>
          </p:cNvPicPr>
          <p:nvPr userDrawn="1"/>
        </p:nvPicPr>
        <p:blipFill>
          <a:blip r:embed="rId2">
            <a:alphaModFix amt="6000"/>
          </a:blip>
          <a:stretch>
            <a:fillRect/>
          </a:stretch>
        </p:blipFill>
        <p:spPr>
          <a:xfrm rot="15803356">
            <a:off x="-1930367" y="-2564183"/>
            <a:ext cx="11633460" cy="11633460"/>
          </a:xfrm>
          <a:prstGeom prst="rect">
            <a:avLst/>
          </a:prstGeom>
        </p:spPr>
      </p:pic>
      <p:sp>
        <p:nvSpPr>
          <p:cNvPr id="7" name="Text Placeholder 7">
            <a:extLst>
              <a:ext uri="{FF2B5EF4-FFF2-40B4-BE49-F238E27FC236}">
                <a16:creationId xmlns:a16="http://schemas.microsoft.com/office/drawing/2014/main" id="{823D6EAD-5D29-1543-B811-5CAD518DF954}"/>
              </a:ext>
            </a:extLst>
          </p:cNvPr>
          <p:cNvSpPr>
            <a:spLocks noGrp="1"/>
          </p:cNvSpPr>
          <p:nvPr>
            <p:ph type="body" sz="quarter" idx="11" hasCustomPrompt="1"/>
          </p:nvPr>
        </p:nvSpPr>
        <p:spPr>
          <a:xfrm>
            <a:off x="327304" y="346822"/>
            <a:ext cx="8682225" cy="742203"/>
          </a:xfrm>
          <a:prstGeom prst="rect">
            <a:avLst/>
          </a:prstGeom>
        </p:spPr>
        <p:txBody>
          <a:bodyPr/>
          <a:lstStyle>
            <a:lvl1pPr marL="0" indent="0" algn="l">
              <a:lnSpc>
                <a:spcPct val="80000"/>
              </a:lnSpc>
              <a:spcBef>
                <a:spcPts val="1000"/>
              </a:spcBef>
              <a:buFontTx/>
              <a:buNone/>
              <a:defRPr sz="2800" b="0" i="0">
                <a:solidFill>
                  <a:schemeClr val="bg1"/>
                </a:solidFill>
                <a:latin typeface="Founders Grotesk Medium" panose="020B0603030202060203" pitchFamily="34" charset="77"/>
              </a:defRPr>
            </a:lvl1pPr>
            <a:lvl6pPr marL="2286000" indent="0">
              <a:buNone/>
              <a:defRPr/>
            </a:lvl6pPr>
            <a:lvl7pPr marL="2743200" indent="0">
              <a:buNone/>
              <a:defRPr/>
            </a:lvl7pPr>
            <a:lvl8pPr marL="3200400" indent="0">
              <a:buNone/>
              <a:defRPr/>
            </a:lvl8pPr>
            <a:lvl9pPr marL="3657600" indent="0">
              <a:buNone/>
              <a:defRPr/>
            </a:lvl9pPr>
          </a:lstStyle>
          <a:p>
            <a:pPr lvl="0"/>
            <a:r>
              <a:rPr lang="en-US"/>
              <a:t>Insert slide title (up to 2 lines)</a:t>
            </a:r>
          </a:p>
        </p:txBody>
      </p:sp>
      <p:sp>
        <p:nvSpPr>
          <p:cNvPr id="8" name="Text Placeholder 7">
            <a:extLst>
              <a:ext uri="{FF2B5EF4-FFF2-40B4-BE49-F238E27FC236}">
                <a16:creationId xmlns:a16="http://schemas.microsoft.com/office/drawing/2014/main" id="{40A1D31D-8FF9-D340-B01B-4E9AD0111FC1}"/>
              </a:ext>
            </a:extLst>
          </p:cNvPr>
          <p:cNvSpPr>
            <a:spLocks noGrp="1"/>
          </p:cNvSpPr>
          <p:nvPr>
            <p:ph type="body" sz="quarter" idx="12" hasCustomPrompt="1"/>
          </p:nvPr>
        </p:nvSpPr>
        <p:spPr>
          <a:xfrm>
            <a:off x="327304" y="1412051"/>
            <a:ext cx="11456709" cy="5041137"/>
          </a:xfrm>
          <a:prstGeom prst="rect">
            <a:avLst/>
          </a:prstGeom>
        </p:spPr>
        <p:txBody>
          <a:bodyPr/>
          <a:lstStyle>
            <a:lvl1pPr marL="0" indent="0" algn="l">
              <a:lnSpc>
                <a:spcPct val="80000"/>
              </a:lnSpc>
              <a:spcBef>
                <a:spcPts val="1000"/>
              </a:spcBef>
              <a:buFontTx/>
              <a:buNone/>
              <a:defRPr sz="2200" b="0" i="0">
                <a:solidFill>
                  <a:schemeClr val="bg1"/>
                </a:solidFill>
                <a:latin typeface="Founders Grotesk Text Regular" panose="020B0503030202060204" pitchFamily="34" charset="77"/>
              </a:defRPr>
            </a:lvl1pPr>
            <a:lvl6pPr marL="2286000" indent="0">
              <a:buNone/>
              <a:defRPr/>
            </a:lvl6pPr>
            <a:lvl7pPr marL="2743200" indent="0">
              <a:buNone/>
              <a:defRPr/>
            </a:lvl7pPr>
            <a:lvl8pPr marL="3200400" indent="0">
              <a:buNone/>
              <a:defRPr/>
            </a:lvl8pPr>
            <a:lvl9pPr marL="3657600" indent="0">
              <a:buNone/>
              <a:defRPr/>
            </a:lvl9pPr>
          </a:lstStyle>
          <a:p>
            <a:pPr lvl="0"/>
            <a:r>
              <a:rPr lang="en-US"/>
              <a:t>Insert copy (large text)</a:t>
            </a:r>
          </a:p>
        </p:txBody>
      </p:sp>
    </p:spTree>
    <p:extLst>
      <p:ext uri="{BB962C8B-B14F-4D97-AF65-F5344CB8AC3E}">
        <p14:creationId xmlns:p14="http://schemas.microsoft.com/office/powerpoint/2010/main" val="3125451198"/>
      </p:ext>
    </p:extLst>
  </p:cSld>
  <p:clrMapOvr>
    <a:overrideClrMapping bg1="lt1" tx1="dk1" bg2="lt2" tx2="dk2" accent1="accent1" accent2="accent2" accent3="accent3" accent4="accent4" accent5="accent5" accent6="accent6" hlink="hlink" folHlink="folHlink"/>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userDrawn="1">
  <p:cSld name="Large text white background">
    <p:bg>
      <p:bgPr>
        <a:solidFill>
          <a:schemeClr val="bg1"/>
        </a:solidFill>
        <a:effectLst/>
      </p:bgPr>
    </p:bg>
    <p:spTree>
      <p:nvGrpSpPr>
        <p:cNvPr id="1" name=""/>
        <p:cNvGrpSpPr/>
        <p:nvPr/>
      </p:nvGrpSpPr>
      <p:grpSpPr>
        <a:xfrm>
          <a:off x="0" y="0"/>
          <a:ext cx="0" cy="0"/>
          <a:chOff x="0" y="0"/>
          <a:chExt cx="0" cy="0"/>
        </a:xfrm>
      </p:grpSpPr>
      <p:pic>
        <p:nvPicPr>
          <p:cNvPr id="4" name="Picture 3"/>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0" y="0"/>
            <a:ext cx="12192000" cy="6858000"/>
          </a:xfrm>
          <a:prstGeom prst="rect">
            <a:avLst/>
          </a:prstGeom>
        </p:spPr>
      </p:pic>
      <p:pic>
        <p:nvPicPr>
          <p:cNvPr id="13" name="Picture 12">
            <a:extLst>
              <a:ext uri="{FF2B5EF4-FFF2-40B4-BE49-F238E27FC236}">
                <a16:creationId xmlns:a16="http://schemas.microsoft.com/office/drawing/2014/main" id="{5AA2CFF8-BF03-1846-A63E-80E24242A6FB}"/>
              </a:ext>
            </a:extLst>
          </p:cNvPr>
          <p:cNvPicPr>
            <a:picLocks noChangeAspect="1"/>
          </p:cNvPicPr>
          <p:nvPr userDrawn="1"/>
        </p:nvPicPr>
        <p:blipFill>
          <a:blip r:embed="rId3"/>
          <a:stretch>
            <a:fillRect/>
          </a:stretch>
        </p:blipFill>
        <p:spPr>
          <a:xfrm>
            <a:off x="9440277" y="333375"/>
            <a:ext cx="2343736" cy="268777"/>
          </a:xfrm>
          <a:prstGeom prst="rect">
            <a:avLst/>
          </a:prstGeom>
        </p:spPr>
      </p:pic>
      <p:sp>
        <p:nvSpPr>
          <p:cNvPr id="14" name="Text Placeholder 7">
            <a:extLst>
              <a:ext uri="{FF2B5EF4-FFF2-40B4-BE49-F238E27FC236}">
                <a16:creationId xmlns:a16="http://schemas.microsoft.com/office/drawing/2014/main" id="{D78ADDAC-D167-8147-87B1-F89C92720C05}"/>
              </a:ext>
            </a:extLst>
          </p:cNvPr>
          <p:cNvSpPr>
            <a:spLocks noGrp="1"/>
          </p:cNvSpPr>
          <p:nvPr>
            <p:ph type="body" sz="quarter" idx="11" hasCustomPrompt="1"/>
          </p:nvPr>
        </p:nvSpPr>
        <p:spPr>
          <a:xfrm>
            <a:off x="327304" y="346822"/>
            <a:ext cx="8682225" cy="742203"/>
          </a:xfrm>
          <a:prstGeom prst="rect">
            <a:avLst/>
          </a:prstGeom>
        </p:spPr>
        <p:txBody>
          <a:bodyPr/>
          <a:lstStyle>
            <a:lvl1pPr marL="0" indent="0" algn="l">
              <a:lnSpc>
                <a:spcPct val="80000"/>
              </a:lnSpc>
              <a:spcBef>
                <a:spcPts val="1000"/>
              </a:spcBef>
              <a:buFontTx/>
              <a:buNone/>
              <a:defRPr sz="2800" b="0" i="0">
                <a:solidFill>
                  <a:srgbClr val="0F123D"/>
                </a:solidFill>
                <a:latin typeface="Founders Grotesk Medium" panose="020B0603030202060203" pitchFamily="34" charset="77"/>
              </a:defRPr>
            </a:lvl1pPr>
            <a:lvl6pPr marL="2286000" indent="0">
              <a:buNone/>
              <a:defRPr/>
            </a:lvl6pPr>
            <a:lvl7pPr marL="2743200" indent="0">
              <a:buNone/>
              <a:defRPr/>
            </a:lvl7pPr>
            <a:lvl8pPr marL="3200400" indent="0">
              <a:buNone/>
              <a:defRPr/>
            </a:lvl8pPr>
            <a:lvl9pPr marL="3657600" indent="0">
              <a:buNone/>
              <a:defRPr/>
            </a:lvl9pPr>
          </a:lstStyle>
          <a:p>
            <a:pPr lvl="0"/>
            <a:r>
              <a:rPr lang="en-US"/>
              <a:t>Insert slide title (up to 2 lines)</a:t>
            </a:r>
          </a:p>
        </p:txBody>
      </p:sp>
      <p:sp>
        <p:nvSpPr>
          <p:cNvPr id="15" name="Text Placeholder 7">
            <a:extLst>
              <a:ext uri="{FF2B5EF4-FFF2-40B4-BE49-F238E27FC236}">
                <a16:creationId xmlns:a16="http://schemas.microsoft.com/office/drawing/2014/main" id="{B26FE3ED-B0E9-E44D-8269-7E4FB81670EE}"/>
              </a:ext>
            </a:extLst>
          </p:cNvPr>
          <p:cNvSpPr>
            <a:spLocks noGrp="1"/>
          </p:cNvSpPr>
          <p:nvPr>
            <p:ph type="body" sz="quarter" idx="12" hasCustomPrompt="1"/>
          </p:nvPr>
        </p:nvSpPr>
        <p:spPr>
          <a:xfrm>
            <a:off x="327304" y="1412051"/>
            <a:ext cx="11456709" cy="5041137"/>
          </a:xfrm>
          <a:prstGeom prst="rect">
            <a:avLst/>
          </a:prstGeom>
        </p:spPr>
        <p:txBody>
          <a:bodyPr/>
          <a:lstStyle>
            <a:lvl1pPr marL="0" indent="0" algn="l">
              <a:lnSpc>
                <a:spcPct val="80000"/>
              </a:lnSpc>
              <a:spcBef>
                <a:spcPts val="1000"/>
              </a:spcBef>
              <a:buFontTx/>
              <a:buNone/>
              <a:defRPr sz="2200" b="0" i="0">
                <a:solidFill>
                  <a:srgbClr val="0F123D"/>
                </a:solidFill>
                <a:latin typeface="Founders Grotesk Text Regular" panose="020B0503030202060204" pitchFamily="34" charset="77"/>
              </a:defRPr>
            </a:lvl1pPr>
            <a:lvl6pPr marL="2286000" indent="0">
              <a:buNone/>
              <a:defRPr/>
            </a:lvl6pPr>
            <a:lvl7pPr marL="2743200" indent="0">
              <a:buNone/>
              <a:defRPr/>
            </a:lvl7pPr>
            <a:lvl8pPr marL="3200400" indent="0">
              <a:buNone/>
              <a:defRPr/>
            </a:lvl8pPr>
            <a:lvl9pPr marL="3657600" indent="0">
              <a:buNone/>
              <a:defRPr/>
            </a:lvl9pPr>
          </a:lstStyle>
          <a:p>
            <a:pPr lvl="0"/>
            <a:r>
              <a:rPr lang="en-US"/>
              <a:t>Insert copy (large text)</a:t>
            </a:r>
          </a:p>
        </p:txBody>
      </p:sp>
    </p:spTree>
    <p:extLst>
      <p:ext uri="{BB962C8B-B14F-4D97-AF65-F5344CB8AC3E}">
        <p14:creationId xmlns:p14="http://schemas.microsoft.com/office/powerpoint/2010/main" val="1325252030"/>
      </p:ext>
    </p:extLst>
  </p:cSld>
  <p:clrMapOvr>
    <a:overrideClrMapping bg1="lt1" tx1="dk1" bg2="lt2" tx2="dk2" accent1="accent1" accent2="accent2" accent3="accent3" accent4="accent4" accent5="accent5" accent6="accent6" hlink="hlink" folHlink="folHlink"/>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Large text white background">
  <p:cSld name="1_Large text white background">
    <p:bg>
      <p:bgPr>
        <a:solidFill>
          <a:schemeClr val="lt1"/>
        </a:solidFill>
        <a:effectLst/>
      </p:bgPr>
    </p:bg>
    <p:spTree>
      <p:nvGrpSpPr>
        <p:cNvPr id="1" name="Shape 27"/>
        <p:cNvGrpSpPr/>
        <p:nvPr/>
      </p:nvGrpSpPr>
      <p:grpSpPr>
        <a:xfrm>
          <a:off x="0" y="0"/>
          <a:ext cx="0" cy="0"/>
          <a:chOff x="0" y="0"/>
          <a:chExt cx="0" cy="0"/>
        </a:xfrm>
      </p:grpSpPr>
      <p:pic>
        <p:nvPicPr>
          <p:cNvPr id="28" name="Google Shape;28;p116"/>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0" y="0"/>
            <a:ext cx="12192000" cy="6858000"/>
          </a:xfrm>
          <a:prstGeom prst="rect">
            <a:avLst/>
          </a:prstGeom>
          <a:noFill/>
          <a:ln>
            <a:noFill/>
          </a:ln>
        </p:spPr>
      </p:pic>
      <p:pic>
        <p:nvPicPr>
          <p:cNvPr id="29" name="Google Shape;29;p116"/>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a:off x="9440277" y="333375"/>
            <a:ext cx="2343736" cy="268777"/>
          </a:xfrm>
          <a:prstGeom prst="rect">
            <a:avLst/>
          </a:prstGeom>
          <a:noFill/>
          <a:ln>
            <a:noFill/>
          </a:ln>
        </p:spPr>
      </p:pic>
      <p:sp>
        <p:nvSpPr>
          <p:cNvPr id="30" name="Google Shape;30;p116"/>
          <p:cNvSpPr txBox="1">
            <a:spLocks noGrp="1"/>
          </p:cNvSpPr>
          <p:nvPr>
            <p:ph type="body" idx="1"/>
          </p:nvPr>
        </p:nvSpPr>
        <p:spPr>
          <a:xfrm>
            <a:off x="327304" y="346822"/>
            <a:ext cx="8682225" cy="742203"/>
          </a:xfrm>
          <a:prstGeom prst="rect">
            <a:avLst/>
          </a:prstGeom>
          <a:noFill/>
          <a:ln>
            <a:noFill/>
          </a:ln>
        </p:spPr>
        <p:txBody>
          <a:bodyPr spcFirstLastPara="1" wrap="square" lIns="45675" tIns="45675" rIns="45675" bIns="45675" anchor="t" anchorCtr="0">
            <a:normAutofit/>
          </a:bodyPr>
          <a:lstStyle>
            <a:lvl1pPr marL="457200" lvl="0" indent="-228600" algn="l">
              <a:lnSpc>
                <a:spcPct val="80000"/>
              </a:lnSpc>
              <a:spcBef>
                <a:spcPts val="1000"/>
              </a:spcBef>
              <a:spcAft>
                <a:spcPts val="0"/>
              </a:spcAft>
              <a:buSzPts val="2800"/>
              <a:buFont typeface="Arial"/>
              <a:buNone/>
              <a:defRPr sz="2800" b="0" i="0">
                <a:solidFill>
                  <a:srgbClr val="0F123D"/>
                </a:solidFill>
                <a:latin typeface="Arial"/>
                <a:ea typeface="Arial"/>
                <a:cs typeface="Arial"/>
                <a:sym typeface="Arial"/>
              </a:defRPr>
            </a:lvl1pPr>
            <a:lvl2pPr marL="914400" lvl="1" indent="-406400" algn="l">
              <a:lnSpc>
                <a:spcPct val="90000"/>
              </a:lnSpc>
              <a:spcBef>
                <a:spcPts val="1000"/>
              </a:spcBef>
              <a:spcAft>
                <a:spcPts val="0"/>
              </a:spcAft>
              <a:buSzPts val="2800"/>
              <a:buChar char="•"/>
              <a:defRPr/>
            </a:lvl2pPr>
            <a:lvl3pPr marL="1371600" lvl="2" indent="-406400" algn="l">
              <a:lnSpc>
                <a:spcPct val="90000"/>
              </a:lnSpc>
              <a:spcBef>
                <a:spcPts val="1000"/>
              </a:spcBef>
              <a:spcAft>
                <a:spcPts val="0"/>
              </a:spcAft>
              <a:buSzPts val="2800"/>
              <a:buChar char="•"/>
              <a:defRPr/>
            </a:lvl3pPr>
            <a:lvl4pPr marL="1828800" lvl="3" indent="-406400" algn="l">
              <a:lnSpc>
                <a:spcPct val="90000"/>
              </a:lnSpc>
              <a:spcBef>
                <a:spcPts val="1000"/>
              </a:spcBef>
              <a:spcAft>
                <a:spcPts val="0"/>
              </a:spcAft>
              <a:buSzPts val="2800"/>
              <a:buChar char="•"/>
              <a:defRPr/>
            </a:lvl4pPr>
            <a:lvl5pPr marL="2286000" lvl="4" indent="-406400" algn="l">
              <a:lnSpc>
                <a:spcPct val="90000"/>
              </a:lnSpc>
              <a:spcBef>
                <a:spcPts val="1000"/>
              </a:spcBef>
              <a:spcAft>
                <a:spcPts val="0"/>
              </a:spcAft>
              <a:buSzPts val="2800"/>
              <a:buChar char="•"/>
              <a:defRPr/>
            </a:lvl5pPr>
            <a:lvl6pPr marL="2743200" lvl="5" indent="-228600" algn="l">
              <a:lnSpc>
                <a:spcPct val="90000"/>
              </a:lnSpc>
              <a:spcBef>
                <a:spcPts val="1000"/>
              </a:spcBef>
              <a:spcAft>
                <a:spcPts val="0"/>
              </a:spcAft>
              <a:buSzPts val="2800"/>
              <a:buNone/>
              <a:defRPr/>
            </a:lvl6pPr>
            <a:lvl7pPr marL="3200400" lvl="6" indent="-228600" algn="l">
              <a:lnSpc>
                <a:spcPct val="90000"/>
              </a:lnSpc>
              <a:spcBef>
                <a:spcPts val="1000"/>
              </a:spcBef>
              <a:spcAft>
                <a:spcPts val="0"/>
              </a:spcAft>
              <a:buSzPts val="2800"/>
              <a:buNone/>
              <a:defRPr/>
            </a:lvl7pPr>
            <a:lvl8pPr marL="3657600" lvl="7" indent="-228600" algn="l">
              <a:lnSpc>
                <a:spcPct val="90000"/>
              </a:lnSpc>
              <a:spcBef>
                <a:spcPts val="1000"/>
              </a:spcBef>
              <a:spcAft>
                <a:spcPts val="0"/>
              </a:spcAft>
              <a:buSzPts val="2800"/>
              <a:buNone/>
              <a:defRPr/>
            </a:lvl8pPr>
            <a:lvl9pPr marL="4114800" lvl="8" indent="-228600" algn="l">
              <a:lnSpc>
                <a:spcPct val="90000"/>
              </a:lnSpc>
              <a:spcBef>
                <a:spcPts val="1000"/>
              </a:spcBef>
              <a:spcAft>
                <a:spcPts val="0"/>
              </a:spcAft>
              <a:buSzPts val="2800"/>
              <a:buNone/>
              <a:defRPr/>
            </a:lvl9pPr>
          </a:lstStyle>
          <a:p>
            <a:endParaRPr/>
          </a:p>
        </p:txBody>
      </p:sp>
      <p:sp>
        <p:nvSpPr>
          <p:cNvPr id="31" name="Google Shape;31;p116"/>
          <p:cNvSpPr txBox="1">
            <a:spLocks noGrp="1"/>
          </p:cNvSpPr>
          <p:nvPr>
            <p:ph type="body" idx="2"/>
          </p:nvPr>
        </p:nvSpPr>
        <p:spPr>
          <a:xfrm>
            <a:off x="327304" y="1412051"/>
            <a:ext cx="11456709" cy="5041137"/>
          </a:xfrm>
          <a:prstGeom prst="rect">
            <a:avLst/>
          </a:prstGeom>
          <a:noFill/>
          <a:ln>
            <a:noFill/>
          </a:ln>
        </p:spPr>
        <p:txBody>
          <a:bodyPr spcFirstLastPara="1" wrap="square" lIns="45675" tIns="45675" rIns="45675" bIns="45675" anchor="t" anchorCtr="0">
            <a:normAutofit/>
          </a:bodyPr>
          <a:lstStyle>
            <a:lvl1pPr marL="457200" lvl="0" indent="-228600" algn="l">
              <a:lnSpc>
                <a:spcPct val="80000"/>
              </a:lnSpc>
              <a:spcBef>
                <a:spcPts val="1000"/>
              </a:spcBef>
              <a:spcAft>
                <a:spcPts val="0"/>
              </a:spcAft>
              <a:buSzPts val="2800"/>
              <a:buFont typeface="Arial"/>
              <a:buNone/>
              <a:defRPr sz="2200" b="0" i="0">
                <a:solidFill>
                  <a:srgbClr val="0F123D"/>
                </a:solidFill>
                <a:latin typeface="Arial"/>
                <a:ea typeface="Arial"/>
                <a:cs typeface="Arial"/>
                <a:sym typeface="Arial"/>
              </a:defRPr>
            </a:lvl1pPr>
            <a:lvl2pPr marL="914400" lvl="1" indent="-406400" algn="l">
              <a:lnSpc>
                <a:spcPct val="90000"/>
              </a:lnSpc>
              <a:spcBef>
                <a:spcPts val="1000"/>
              </a:spcBef>
              <a:spcAft>
                <a:spcPts val="0"/>
              </a:spcAft>
              <a:buSzPts val="2800"/>
              <a:buChar char="•"/>
              <a:defRPr/>
            </a:lvl2pPr>
            <a:lvl3pPr marL="1371600" lvl="2" indent="-406400" algn="l">
              <a:lnSpc>
                <a:spcPct val="90000"/>
              </a:lnSpc>
              <a:spcBef>
                <a:spcPts val="1000"/>
              </a:spcBef>
              <a:spcAft>
                <a:spcPts val="0"/>
              </a:spcAft>
              <a:buSzPts val="2800"/>
              <a:buChar char="•"/>
              <a:defRPr/>
            </a:lvl3pPr>
            <a:lvl4pPr marL="1828800" lvl="3" indent="-406400" algn="l">
              <a:lnSpc>
                <a:spcPct val="90000"/>
              </a:lnSpc>
              <a:spcBef>
                <a:spcPts val="1000"/>
              </a:spcBef>
              <a:spcAft>
                <a:spcPts val="0"/>
              </a:spcAft>
              <a:buSzPts val="2800"/>
              <a:buChar char="•"/>
              <a:defRPr/>
            </a:lvl4pPr>
            <a:lvl5pPr marL="2286000" lvl="4" indent="-406400" algn="l">
              <a:lnSpc>
                <a:spcPct val="90000"/>
              </a:lnSpc>
              <a:spcBef>
                <a:spcPts val="1000"/>
              </a:spcBef>
              <a:spcAft>
                <a:spcPts val="0"/>
              </a:spcAft>
              <a:buSzPts val="2800"/>
              <a:buChar char="•"/>
              <a:defRPr/>
            </a:lvl5pPr>
            <a:lvl6pPr marL="2743200" lvl="5" indent="-228600" algn="l">
              <a:lnSpc>
                <a:spcPct val="90000"/>
              </a:lnSpc>
              <a:spcBef>
                <a:spcPts val="1000"/>
              </a:spcBef>
              <a:spcAft>
                <a:spcPts val="0"/>
              </a:spcAft>
              <a:buSzPts val="2800"/>
              <a:buNone/>
              <a:defRPr/>
            </a:lvl6pPr>
            <a:lvl7pPr marL="3200400" lvl="6" indent="-228600" algn="l">
              <a:lnSpc>
                <a:spcPct val="90000"/>
              </a:lnSpc>
              <a:spcBef>
                <a:spcPts val="1000"/>
              </a:spcBef>
              <a:spcAft>
                <a:spcPts val="0"/>
              </a:spcAft>
              <a:buSzPts val="2800"/>
              <a:buNone/>
              <a:defRPr/>
            </a:lvl7pPr>
            <a:lvl8pPr marL="3657600" lvl="7" indent="-228600" algn="l">
              <a:lnSpc>
                <a:spcPct val="90000"/>
              </a:lnSpc>
              <a:spcBef>
                <a:spcPts val="1000"/>
              </a:spcBef>
              <a:spcAft>
                <a:spcPts val="0"/>
              </a:spcAft>
              <a:buSzPts val="2800"/>
              <a:buNone/>
              <a:defRPr/>
            </a:lvl8pPr>
            <a:lvl9pPr marL="4114800" lvl="8" indent="-228600" algn="l">
              <a:lnSpc>
                <a:spcPct val="90000"/>
              </a:lnSpc>
              <a:spcBef>
                <a:spcPts val="1000"/>
              </a:spcBef>
              <a:spcAft>
                <a:spcPts val="0"/>
              </a:spcAft>
              <a:buSzPts val="2800"/>
              <a:buNone/>
              <a:defRPr/>
            </a:lvl9pPr>
          </a:lstStyle>
          <a:p>
            <a:endParaRPr/>
          </a:p>
        </p:txBody>
      </p:sp>
    </p:spTree>
    <p:extLst>
      <p:ext uri="{BB962C8B-B14F-4D97-AF65-F5344CB8AC3E}">
        <p14:creationId xmlns:p14="http://schemas.microsoft.com/office/powerpoint/2010/main" val="114241773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Header: White | Logo: White">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702D2A7D-0317-D65D-D0FC-44767FC1186B}"/>
              </a:ext>
            </a:extLst>
          </p:cNvPr>
          <p:cNvSpPr>
            <a:spLocks noGrp="1"/>
          </p:cNvSpPr>
          <p:nvPr>
            <p:ph type="ctrTitle"/>
          </p:nvPr>
        </p:nvSpPr>
        <p:spPr>
          <a:xfrm>
            <a:off x="531223" y="1041400"/>
            <a:ext cx="9144000" cy="1109610"/>
          </a:xfrm>
        </p:spPr>
        <p:txBody>
          <a:bodyPr anchor="t">
            <a:normAutofit/>
          </a:bodyPr>
          <a:lstStyle>
            <a:lvl1pPr algn="l">
              <a:defRPr sz="4400" b="1">
                <a:solidFill>
                  <a:schemeClr val="bg1"/>
                </a:solidFill>
              </a:defRPr>
            </a:lvl1pPr>
          </a:lstStyle>
          <a:p>
            <a:r>
              <a:rPr lang="en-GB"/>
              <a:t>Click to edit Master title style</a:t>
            </a:r>
            <a:endParaRPr lang="en-US"/>
          </a:p>
        </p:txBody>
      </p:sp>
      <p:sp>
        <p:nvSpPr>
          <p:cNvPr id="6" name="Subtitle 2">
            <a:extLst>
              <a:ext uri="{FF2B5EF4-FFF2-40B4-BE49-F238E27FC236}">
                <a16:creationId xmlns:a16="http://schemas.microsoft.com/office/drawing/2014/main" id="{C53E0302-ECA9-D78E-862D-3873C259C2C6}"/>
              </a:ext>
            </a:extLst>
          </p:cNvPr>
          <p:cNvSpPr>
            <a:spLocks noGrp="1"/>
          </p:cNvSpPr>
          <p:nvPr>
            <p:ph type="subTitle" idx="1"/>
          </p:nvPr>
        </p:nvSpPr>
        <p:spPr>
          <a:xfrm>
            <a:off x="531223" y="2287044"/>
            <a:ext cx="9144000" cy="1655762"/>
          </a:xfrm>
        </p:spPr>
        <p:txBody>
          <a:bodyPr/>
          <a:lstStyle>
            <a:lvl1pPr marL="0" indent="0" algn="l">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161465038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1_Title slide 4">
    <p:bg>
      <p:bgRef idx="1001">
        <a:schemeClr val="bg1"/>
      </p:bgRef>
    </p:bg>
    <p:spTree>
      <p:nvGrpSpPr>
        <p:cNvPr id="1" name=""/>
        <p:cNvGrpSpPr/>
        <p:nvPr/>
      </p:nvGrpSpPr>
      <p:grpSpPr>
        <a:xfrm>
          <a:off x="0" y="0"/>
          <a:ext cx="0" cy="0"/>
          <a:chOff x="0" y="0"/>
          <a:chExt cx="0" cy="0"/>
        </a:xfrm>
      </p:grpSpPr>
      <p:pic>
        <p:nvPicPr>
          <p:cNvPr id="6" name="Picture 5"/>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2037971" y="0"/>
            <a:ext cx="10154029" cy="6858000"/>
          </a:xfrm>
          <a:prstGeom prst="rect">
            <a:avLst/>
          </a:prstGeom>
        </p:spPr>
      </p:pic>
      <p:sp>
        <p:nvSpPr>
          <p:cNvPr id="9" name="Text Placeholder 7">
            <a:extLst>
              <a:ext uri="{FF2B5EF4-FFF2-40B4-BE49-F238E27FC236}">
                <a16:creationId xmlns:a16="http://schemas.microsoft.com/office/drawing/2014/main" id="{A853E3FC-B021-CD4C-9336-DBCE4D7D2FD9}"/>
              </a:ext>
            </a:extLst>
          </p:cNvPr>
          <p:cNvSpPr>
            <a:spLocks noGrp="1"/>
          </p:cNvSpPr>
          <p:nvPr>
            <p:ph type="body" sz="quarter" idx="10" hasCustomPrompt="1"/>
          </p:nvPr>
        </p:nvSpPr>
        <p:spPr>
          <a:xfrm>
            <a:off x="457200" y="1209720"/>
            <a:ext cx="9045615" cy="1494332"/>
          </a:xfrm>
          <a:prstGeom prst="rect">
            <a:avLst/>
          </a:prstGeom>
        </p:spPr>
        <p:txBody>
          <a:bodyPr anchor="b"/>
          <a:lstStyle>
            <a:lvl1pPr marL="0" indent="0">
              <a:lnSpc>
                <a:spcPct val="90000"/>
              </a:lnSpc>
              <a:spcBef>
                <a:spcPts val="0"/>
              </a:spcBef>
              <a:buFontTx/>
              <a:buNone/>
              <a:defRPr sz="4800" b="1" i="0">
                <a:solidFill>
                  <a:srgbClr val="0F123D"/>
                </a:solidFill>
                <a:latin typeface="Century Gothic" panose="020B0502020202020204" pitchFamily="34" charset="0"/>
              </a:defRPr>
            </a:lvl1pPr>
            <a:lvl6pPr marL="2286000" indent="0">
              <a:buNone/>
              <a:defRPr/>
            </a:lvl6pPr>
            <a:lvl7pPr marL="2743200" indent="0">
              <a:buNone/>
              <a:defRPr/>
            </a:lvl7pPr>
            <a:lvl8pPr marL="3200400" indent="0">
              <a:buNone/>
              <a:defRPr/>
            </a:lvl8pPr>
            <a:lvl9pPr marL="3657600" indent="0">
              <a:buNone/>
              <a:defRPr/>
            </a:lvl9pPr>
          </a:lstStyle>
          <a:p>
            <a:pPr lvl="0"/>
            <a:r>
              <a:rPr lang="en-US"/>
              <a:t>Insert slide title</a:t>
            </a:r>
          </a:p>
        </p:txBody>
      </p:sp>
      <p:sp>
        <p:nvSpPr>
          <p:cNvPr id="10" name="Text Placeholder 7">
            <a:extLst>
              <a:ext uri="{FF2B5EF4-FFF2-40B4-BE49-F238E27FC236}">
                <a16:creationId xmlns:a16="http://schemas.microsoft.com/office/drawing/2014/main" id="{EFECF17E-7068-0341-989E-BD150381B080}"/>
              </a:ext>
            </a:extLst>
          </p:cNvPr>
          <p:cNvSpPr>
            <a:spLocks noGrp="1"/>
          </p:cNvSpPr>
          <p:nvPr>
            <p:ph type="body" sz="quarter" idx="11" hasCustomPrompt="1"/>
          </p:nvPr>
        </p:nvSpPr>
        <p:spPr>
          <a:xfrm>
            <a:off x="470647" y="2831866"/>
            <a:ext cx="6286500" cy="825733"/>
          </a:xfrm>
          <a:prstGeom prst="rect">
            <a:avLst/>
          </a:prstGeom>
        </p:spPr>
        <p:txBody>
          <a:bodyPr/>
          <a:lstStyle>
            <a:lvl1pPr marL="0" indent="0">
              <a:buFontTx/>
              <a:buNone/>
              <a:defRPr sz="2000" b="0" i="0">
                <a:solidFill>
                  <a:srgbClr val="0F123D"/>
                </a:solidFill>
                <a:latin typeface="Century Gothic" panose="020B0502020202020204" pitchFamily="34" charset="0"/>
              </a:defRPr>
            </a:lvl1pPr>
            <a:lvl6pPr marL="2286000" indent="0">
              <a:buNone/>
              <a:defRPr/>
            </a:lvl6pPr>
            <a:lvl7pPr marL="2743200" indent="0">
              <a:buNone/>
              <a:defRPr/>
            </a:lvl7pPr>
            <a:lvl8pPr marL="3200400" indent="0">
              <a:buNone/>
              <a:defRPr/>
            </a:lvl8pPr>
            <a:lvl9pPr marL="3657600" indent="0">
              <a:buNone/>
              <a:defRPr/>
            </a:lvl9pPr>
          </a:lstStyle>
          <a:p>
            <a:pPr lvl="0"/>
            <a:r>
              <a:rPr lang="en-US"/>
              <a:t>Insert subtitle</a:t>
            </a:r>
          </a:p>
        </p:txBody>
      </p:sp>
    </p:spTree>
    <p:extLst>
      <p:ext uri="{BB962C8B-B14F-4D97-AF65-F5344CB8AC3E}">
        <p14:creationId xmlns:p14="http://schemas.microsoft.com/office/powerpoint/2010/main" val="4019758288"/>
      </p:ext>
    </p:extLst>
  </p:cSld>
  <p:clrMapOvr>
    <a:overrideClrMapping bg1="lt1" tx1="dk1" bg2="lt2" tx2="dk2" accent1="accent1" accent2="accent2" accent3="accent3" accent4="accent4" accent5="accent5" accent6="accent6" hlink="hlink" folHlink="folHlink"/>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obj">
  <p:cSld name="8_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3/18/26</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872106970"/>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image" Target="../media/image1.emf"/><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theme" Target="../theme/theme1.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rgbClr val="0E163D"/>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C015E384-EEB2-DD41-AB14-632698E9CC48}"/>
              </a:ext>
            </a:extLst>
          </p:cNvPr>
          <p:cNvPicPr>
            <a:picLocks noChangeAspect="1"/>
          </p:cNvPicPr>
          <p:nvPr userDrawn="1"/>
        </p:nvPicPr>
        <p:blipFill>
          <a:blip r:embed="rId36">
            <a:alphaModFix amt="6000"/>
          </a:blip>
          <a:stretch>
            <a:fillRect/>
          </a:stretch>
        </p:blipFill>
        <p:spPr>
          <a:xfrm rot="5221086">
            <a:off x="14698" y="-1750828"/>
            <a:ext cx="10779506" cy="11276442"/>
          </a:xfrm>
          <a:prstGeom prst="rect">
            <a:avLst/>
          </a:prstGeom>
        </p:spPr>
      </p:pic>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7" name="Text Placeholder 6">
            <a:extLst>
              <a:ext uri="{FF2B5EF4-FFF2-40B4-BE49-F238E27FC236}">
                <a16:creationId xmlns:a16="http://schemas.microsoft.com/office/drawing/2014/main" id="{068B67F1-91BB-8C41-9C37-8F37B054F3B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 Click to edit Master text styles</a:t>
            </a:r>
          </a:p>
          <a:p>
            <a:pPr lvl="1"/>
            <a:r>
              <a:rPr lang="en-GB"/>
              <a:t> Second level</a:t>
            </a:r>
          </a:p>
          <a:p>
            <a:pPr lvl="2"/>
            <a:r>
              <a:rPr lang="en-GB"/>
              <a:t>Third level</a:t>
            </a:r>
          </a:p>
          <a:p>
            <a:pPr lvl="3"/>
            <a:r>
              <a:rPr lang="en-GB"/>
              <a:t>Fourth level</a:t>
            </a:r>
          </a:p>
          <a:p>
            <a:pPr lvl="4"/>
            <a:r>
              <a:rPr lang="en-GB"/>
              <a:t>Fifth level</a:t>
            </a:r>
          </a:p>
        </p:txBody>
      </p:sp>
    </p:spTree>
    <p:extLst>
      <p:ext uri="{BB962C8B-B14F-4D97-AF65-F5344CB8AC3E}">
        <p14:creationId xmlns:p14="http://schemas.microsoft.com/office/powerpoint/2010/main" val="810505515"/>
      </p:ext>
    </p:extLst>
  </p:cSld>
  <p:clrMap bg1="lt1" tx1="dk1" bg2="lt2" tx2="dk2" accent1="accent1" accent2="accent2" accent3="accent3" accent4="accent4" accent5="accent5" accent6="accent6" hlink="hlink" folHlink="folHlink"/>
  <p:sldLayoutIdLst>
    <p:sldLayoutId id="2147483904" r:id="rId1"/>
    <p:sldLayoutId id="2147483911" r:id="rId2"/>
    <p:sldLayoutId id="2147483912" r:id="rId3"/>
    <p:sldLayoutId id="2147483910" r:id="rId4"/>
    <p:sldLayoutId id="2147483889" r:id="rId5"/>
    <p:sldLayoutId id="2147483890" r:id="rId6"/>
    <p:sldLayoutId id="2147483667" r:id="rId7"/>
    <p:sldLayoutId id="2147483668" r:id="rId8"/>
    <p:sldLayoutId id="2147483669" r:id="rId9"/>
    <p:sldLayoutId id="2147483892" r:id="rId10"/>
    <p:sldLayoutId id="2147483891" r:id="rId11"/>
    <p:sldLayoutId id="2147483893" r:id="rId12"/>
    <p:sldLayoutId id="2147483673" r:id="rId13"/>
    <p:sldLayoutId id="2147483894" r:id="rId14"/>
    <p:sldLayoutId id="2147483895" r:id="rId15"/>
    <p:sldLayoutId id="2147483896" r:id="rId16"/>
    <p:sldLayoutId id="2147483677" r:id="rId17"/>
    <p:sldLayoutId id="2147483678" r:id="rId18"/>
    <p:sldLayoutId id="2147483898" r:id="rId19"/>
    <p:sldLayoutId id="2147483897" r:id="rId20"/>
    <p:sldLayoutId id="2147483899" r:id="rId21"/>
    <p:sldLayoutId id="2147483900" r:id="rId22"/>
    <p:sldLayoutId id="2147483901" r:id="rId23"/>
    <p:sldLayoutId id="2147483902" r:id="rId24"/>
    <p:sldLayoutId id="2147483685" r:id="rId25"/>
    <p:sldLayoutId id="2147483888" r:id="rId26"/>
    <p:sldLayoutId id="2147483905" r:id="rId27"/>
    <p:sldLayoutId id="2147483914" r:id="rId28"/>
    <p:sldLayoutId id="2147483691" r:id="rId29"/>
    <p:sldLayoutId id="2147483908" r:id="rId30"/>
    <p:sldLayoutId id="2147483909" r:id="rId31"/>
    <p:sldLayoutId id="2147483915" r:id="rId32"/>
    <p:sldLayoutId id="2147483916" r:id="rId33"/>
    <p:sldLayoutId id="2147483917" r:id="rId34"/>
  </p:sldLayoutIdLst>
  <p:txStyles>
    <p:titleStyle>
      <a:lvl1pPr algn="l" defTabSz="914400" rtl="0" eaLnBrk="1" latinLnBrk="0" hangingPunct="1">
        <a:lnSpc>
          <a:spcPct val="90000"/>
        </a:lnSpc>
        <a:spcBef>
          <a:spcPct val="0"/>
        </a:spcBef>
        <a:buNone/>
        <a:defRPr sz="5400" b="1" i="0" kern="1200">
          <a:solidFill>
            <a:schemeClr val="bg1"/>
          </a:solidFill>
          <a:latin typeface="Founders Grotesk Semibold" panose="020B0503030202060203" pitchFamily="34" charset="77"/>
          <a:ea typeface="+mj-ea"/>
          <a:cs typeface="+mj-cs"/>
        </a:defRPr>
      </a:lvl1pPr>
    </p:titleStyle>
    <p:bodyStyle>
      <a:lvl1pPr marL="228600" indent="-228600" algn="l" defTabSz="914400" rtl="0" eaLnBrk="1" latinLnBrk="0" hangingPunct="1">
        <a:lnSpc>
          <a:spcPct val="90000"/>
        </a:lnSpc>
        <a:spcBef>
          <a:spcPts val="1000"/>
        </a:spcBef>
        <a:buClr>
          <a:srgbClr val="7030A0"/>
        </a:buClr>
        <a:buSzPct val="117000"/>
        <a:buFont typeface="Courier New" panose="02070309020205020404" pitchFamily="49" charset="0"/>
        <a:buChar char="o"/>
        <a:defRPr sz="2800" b="0" i="0" kern="1200">
          <a:solidFill>
            <a:schemeClr val="bg1"/>
          </a:solidFill>
          <a:latin typeface="Founders Grotesk Regular" panose="020B0503030202060203" pitchFamily="34" charset="77"/>
          <a:ea typeface="+mn-ea"/>
          <a:cs typeface="+mn-cs"/>
        </a:defRPr>
      </a:lvl1pPr>
      <a:lvl2pPr marL="685800" indent="-228600" algn="l" defTabSz="914400" rtl="0" eaLnBrk="1" latinLnBrk="0" hangingPunct="1">
        <a:lnSpc>
          <a:spcPct val="90000"/>
        </a:lnSpc>
        <a:spcBef>
          <a:spcPts val="500"/>
        </a:spcBef>
        <a:buClr>
          <a:srgbClr val="7030A0"/>
        </a:buClr>
        <a:buSzPct val="117000"/>
        <a:buFont typeface="System Font Regular"/>
        <a:buChar char="-"/>
        <a:defRPr sz="2400" b="0" i="0" kern="1200">
          <a:solidFill>
            <a:schemeClr val="bg1"/>
          </a:solidFill>
          <a:latin typeface="Founders Grotesk Regular" panose="020B0503030202060203" pitchFamily="34" charset="77"/>
          <a:ea typeface="+mn-ea"/>
          <a:cs typeface="+mn-cs"/>
        </a:defRPr>
      </a:lvl2pPr>
      <a:lvl3pPr marL="1143000" indent="-228600" algn="l" defTabSz="914400" rtl="0" eaLnBrk="1" latinLnBrk="0" hangingPunct="1">
        <a:lnSpc>
          <a:spcPct val="90000"/>
        </a:lnSpc>
        <a:spcBef>
          <a:spcPts val="500"/>
        </a:spcBef>
        <a:buClr>
          <a:srgbClr val="7030A0"/>
        </a:buClr>
        <a:buSzPct val="117000"/>
        <a:buFont typeface="Courier New" panose="02070309020205020404" pitchFamily="49" charset="0"/>
        <a:buChar char="o"/>
        <a:defRPr sz="2000" b="0" i="0" kern="1200">
          <a:solidFill>
            <a:schemeClr val="bg1"/>
          </a:solidFill>
          <a:latin typeface="Founders Grotesk Regular" panose="020B0503030202060203" pitchFamily="34" charset="77"/>
          <a:ea typeface="+mn-ea"/>
          <a:cs typeface="+mn-cs"/>
        </a:defRPr>
      </a:lvl3pPr>
      <a:lvl4pPr marL="1600200" indent="-228600" algn="l" defTabSz="914400" rtl="0" eaLnBrk="1" latinLnBrk="0" hangingPunct="1">
        <a:lnSpc>
          <a:spcPct val="90000"/>
        </a:lnSpc>
        <a:spcBef>
          <a:spcPts val="500"/>
        </a:spcBef>
        <a:buClr>
          <a:srgbClr val="7030A0"/>
        </a:buClr>
        <a:buSzPct val="117000"/>
        <a:buFont typeface="System Font Regular"/>
        <a:buChar char="-"/>
        <a:defRPr sz="1800" b="0" i="0" kern="1200">
          <a:solidFill>
            <a:schemeClr val="bg1"/>
          </a:solidFill>
          <a:latin typeface="Founders Grotesk Regular" panose="020B0503030202060203" pitchFamily="34" charset="77"/>
          <a:ea typeface="+mn-ea"/>
          <a:cs typeface="+mn-cs"/>
        </a:defRPr>
      </a:lvl4pPr>
      <a:lvl5pPr marL="2057400" indent="-228600" algn="l" defTabSz="914400" rtl="0" eaLnBrk="1" latinLnBrk="0" hangingPunct="1">
        <a:lnSpc>
          <a:spcPct val="90000"/>
        </a:lnSpc>
        <a:spcBef>
          <a:spcPts val="500"/>
        </a:spcBef>
        <a:buClr>
          <a:srgbClr val="7030A0"/>
        </a:buClr>
        <a:buSzPct val="117000"/>
        <a:buFont typeface="Courier New" panose="02070309020205020404" pitchFamily="49" charset="0"/>
        <a:buChar char="o"/>
        <a:defRPr sz="1800" b="0" i="0" kern="1200">
          <a:solidFill>
            <a:schemeClr val="bg1"/>
          </a:solidFill>
          <a:latin typeface="Founders Grotesk Regular" panose="020B050303020206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xml"/><Relationship Id="rId1" Type="http://schemas.openxmlformats.org/officeDocument/2006/relationships/slideLayout" Target="../slideLayouts/slideLayout32.xml"/><Relationship Id="rId4" Type="http://schemas.openxmlformats.org/officeDocument/2006/relationships/image" Target="../media/image12.png"/></Relationships>
</file>

<file path=ppt/slides/_rels/slide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xml"/><Relationship Id="rId1" Type="http://schemas.openxmlformats.org/officeDocument/2006/relationships/slideLayout" Target="../slideLayouts/slideLayout32.xml"/><Relationship Id="rId4" Type="http://schemas.openxmlformats.org/officeDocument/2006/relationships/image" Target="../media/image11.png"/></Relationships>
</file>

<file path=ppt/slides/_rels/slide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3.xml"/><Relationship Id="rId1" Type="http://schemas.openxmlformats.org/officeDocument/2006/relationships/slideLayout" Target="../slideLayouts/slideLayout32.xml"/><Relationship Id="rId5" Type="http://schemas.openxmlformats.org/officeDocument/2006/relationships/image" Target="../media/image12.png"/><Relationship Id="rId4" Type="http://schemas.openxmlformats.org/officeDocument/2006/relationships/image" Target="../media/image14.png"/></Relationships>
</file>

<file path=ppt/slides/_rels/slide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4.xml"/><Relationship Id="rId1" Type="http://schemas.openxmlformats.org/officeDocument/2006/relationships/slideLayout" Target="../slideLayouts/slideLayout32.xml"/><Relationship Id="rId4" Type="http://schemas.openxmlformats.org/officeDocument/2006/relationships/image" Target="../media/image12.png"/></Relationships>
</file>

<file path=ppt/slides/_rels/slide5.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notesSlide" Target="../notesSlides/notesSlide5.xml"/><Relationship Id="rId1" Type="http://schemas.openxmlformats.org/officeDocument/2006/relationships/slideLayout" Target="../slideLayouts/slideLayout32.xml"/><Relationship Id="rId6" Type="http://schemas.openxmlformats.org/officeDocument/2006/relationships/image" Target="../media/image19.png"/><Relationship Id="rId11" Type="http://schemas.openxmlformats.org/officeDocument/2006/relationships/image" Target="../media/image12.png"/><Relationship Id="rId5" Type="http://schemas.openxmlformats.org/officeDocument/2006/relationships/image" Target="../media/image18.png"/><Relationship Id="rId10" Type="http://schemas.openxmlformats.org/officeDocument/2006/relationships/image" Target="../media/image23.png"/><Relationship Id="rId4" Type="http://schemas.openxmlformats.org/officeDocument/2006/relationships/image" Target="../media/image17.png"/><Relationship Id="rId9" Type="http://schemas.openxmlformats.org/officeDocument/2006/relationships/image" Target="../media/image22.png"/></Relationships>
</file>

<file path=ppt/slides/_rels/slide6.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12.png"/><Relationship Id="rId4" Type="http://schemas.openxmlformats.org/officeDocument/2006/relationships/image" Target="../media/image14.png"/></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25.jpg"/></Relationships>
</file>

<file path=ppt/slides/_rels/slide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8" Type="http://schemas.openxmlformats.org/officeDocument/2006/relationships/image" Target="../media/image31.png"/><Relationship Id="rId3" Type="http://schemas.openxmlformats.org/officeDocument/2006/relationships/image" Target="../media/image12.png"/><Relationship Id="rId7" Type="http://schemas.openxmlformats.org/officeDocument/2006/relationships/image" Target="../media/image30.jpe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29.jpeg"/><Relationship Id="rId5" Type="http://schemas.openxmlformats.org/officeDocument/2006/relationships/image" Target="../media/image28.jpeg"/><Relationship Id="rId4" Type="http://schemas.openxmlformats.org/officeDocument/2006/relationships/image" Target="../media/image27.jpeg"/><Relationship Id="rId9" Type="http://schemas.openxmlformats.org/officeDocument/2006/relationships/image" Target="../media/image32.jpeg"/></Relationships>
</file>

<file path=ppt/slides/_rels/slide1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34.png"/><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8" Type="http://schemas.openxmlformats.org/officeDocument/2006/relationships/image" Target="../media/image34.png"/><Relationship Id="rId3" Type="http://schemas.openxmlformats.org/officeDocument/2006/relationships/image" Target="../media/image35.png"/><Relationship Id="rId7"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34.xml"/><Relationship Id="rId6" Type="http://schemas.openxmlformats.org/officeDocument/2006/relationships/image" Target="../media/image38.png"/><Relationship Id="rId5" Type="http://schemas.openxmlformats.org/officeDocument/2006/relationships/image" Target="../media/image37.png"/><Relationship Id="rId4" Type="http://schemas.openxmlformats.org/officeDocument/2006/relationships/image" Target="../media/image36.png"/></Relationships>
</file>

<file path=ppt/slides/_rels/slide12.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3.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14.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12.png"/><Relationship Id="rId5" Type="http://schemas.openxmlformats.org/officeDocument/2006/relationships/image" Target="../media/image43.png"/><Relationship Id="rId4" Type="http://schemas.openxmlformats.org/officeDocument/2006/relationships/image" Target="../media/image42.png"/></Relationships>
</file>

<file path=ppt/slides/_rels/slide15.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15.xml"/><Relationship Id="rId1" Type="http://schemas.openxmlformats.org/officeDocument/2006/relationships/slideLayout" Target="../slideLayouts/slideLayout32.xml"/><Relationship Id="rId5" Type="http://schemas.openxmlformats.org/officeDocument/2006/relationships/image" Target="../media/image12.png"/><Relationship Id="rId4" Type="http://schemas.openxmlformats.org/officeDocument/2006/relationships/image" Target="../media/image14.png"/></Relationships>
</file>

<file path=ppt/slides/_rels/slide16.xml.rels><?xml version="1.0" encoding="UTF-8" standalone="yes"?>
<Relationships xmlns="http://schemas.openxmlformats.org/package/2006/relationships"><Relationship Id="rId8" Type="http://schemas.openxmlformats.org/officeDocument/2006/relationships/image" Target="../media/image49.png"/><Relationship Id="rId3" Type="http://schemas.openxmlformats.org/officeDocument/2006/relationships/image" Target="../media/image45.png"/><Relationship Id="rId7" Type="http://schemas.openxmlformats.org/officeDocument/2006/relationships/image" Target="../media/image48.png"/><Relationship Id="rId2" Type="http://schemas.openxmlformats.org/officeDocument/2006/relationships/notesSlide" Target="../notesSlides/notesSlide16.xml"/><Relationship Id="rId1" Type="http://schemas.openxmlformats.org/officeDocument/2006/relationships/slideLayout" Target="../slideLayouts/slideLayout32.xml"/><Relationship Id="rId6" Type="http://schemas.openxmlformats.org/officeDocument/2006/relationships/image" Target="../media/image47.png"/><Relationship Id="rId5" Type="http://schemas.openxmlformats.org/officeDocument/2006/relationships/image" Target="../media/image46.png"/><Relationship Id="rId4" Type="http://schemas.openxmlformats.org/officeDocument/2006/relationships/image" Target="../media/image14.png"/><Relationship Id="rId9" Type="http://schemas.openxmlformats.org/officeDocument/2006/relationships/image" Target="../media/image12.png"/></Relationships>
</file>

<file path=ppt/slides/_rels/slide17.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17.xml"/><Relationship Id="rId1" Type="http://schemas.openxmlformats.org/officeDocument/2006/relationships/slideLayout" Target="../slideLayouts/slideLayout32.xml"/><Relationship Id="rId6" Type="http://schemas.openxmlformats.org/officeDocument/2006/relationships/image" Target="../media/image12.png"/><Relationship Id="rId5" Type="http://schemas.openxmlformats.org/officeDocument/2006/relationships/image" Target="../media/image52.png"/><Relationship Id="rId4" Type="http://schemas.openxmlformats.org/officeDocument/2006/relationships/image" Target="../media/image51.png"/></Relationships>
</file>

<file path=ppt/slides/_rels/slide18.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18.xml"/><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54.png"/></Relationships>
</file>

<file path=ppt/slides/_rels/slide19.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19.xml"/><Relationship Id="rId1" Type="http://schemas.openxmlformats.org/officeDocument/2006/relationships/slideLayout" Target="../slideLayouts/slideLayout32.xml"/><Relationship Id="rId4" Type="http://schemas.openxmlformats.org/officeDocument/2006/relationships/image" Target="../media/image12.png"/></Relationships>
</file>

<file path=ppt/slides/_rels/slide20.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20.xml"/><Relationship Id="rId1" Type="http://schemas.openxmlformats.org/officeDocument/2006/relationships/slideLayout" Target="../slideLayouts/slideLayout32.xml"/><Relationship Id="rId5" Type="http://schemas.openxmlformats.org/officeDocument/2006/relationships/image" Target="../media/image12.png"/><Relationship Id="rId4" Type="http://schemas.openxmlformats.org/officeDocument/2006/relationships/image" Target="../media/image14.png"/></Relationships>
</file>

<file path=ppt/slides/_rels/slide2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4">
            <a:extLst>
              <a:ext uri="{FF2B5EF4-FFF2-40B4-BE49-F238E27FC236}">
                <a16:creationId xmlns:a16="http://schemas.microsoft.com/office/drawing/2014/main" id="{1DA7ED70-2628-1F3B-74B0-F3DE477F9D9F}"/>
              </a:ext>
            </a:extLst>
          </p:cNvPr>
          <p:cNvSpPr txBox="1">
            <a:spLocks/>
          </p:cNvSpPr>
          <p:nvPr/>
        </p:nvSpPr>
        <p:spPr>
          <a:xfrm>
            <a:off x="1729848" y="1125588"/>
            <a:ext cx="5789723" cy="428592"/>
          </a:xfrm>
          <a:prstGeom prst="rect">
            <a:avLst/>
          </a:prstGeom>
        </p:spPr>
        <p:txBody>
          <a:bodyPr vert="horz" lIns="91440" tIns="45720" rIns="91440" bIns="45720" rtlCol="0" anchor="t">
            <a:normAutofit/>
          </a:bodyPr>
          <a:lstStyle>
            <a:defPPr>
              <a:defRPr lang="en-US"/>
            </a:defPPr>
            <a:lvl1pPr marL="0" algn="l" defTabSz="914400" rtl="0" eaLnBrk="1" latinLnBrk="0" hangingPunct="1">
              <a:lnSpc>
                <a:spcPct val="90000"/>
              </a:lnSpc>
              <a:spcBef>
                <a:spcPct val="0"/>
              </a:spcBef>
              <a:buNone/>
              <a:defRPr sz="4400" b="1" kern="1200">
                <a:solidFill>
                  <a:schemeClr val="bg1"/>
                </a:solidFill>
                <a:latin typeface="Century Gothic" panose="020B0502020202020204" pitchFamily="34" charset="0"/>
                <a:ea typeface="+mj-ea"/>
                <a:cs typeface="+mj-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2000" dirty="0"/>
              <a:t>BAFTA albert Education Partnership:</a:t>
            </a:r>
          </a:p>
        </p:txBody>
      </p:sp>
      <p:sp>
        <p:nvSpPr>
          <p:cNvPr id="13" name="Subtitle 1">
            <a:extLst>
              <a:ext uri="{FF2B5EF4-FFF2-40B4-BE49-F238E27FC236}">
                <a16:creationId xmlns:a16="http://schemas.microsoft.com/office/drawing/2014/main" id="{72956B4E-0559-C745-A09C-9C110EA10863}"/>
              </a:ext>
            </a:extLst>
          </p:cNvPr>
          <p:cNvSpPr>
            <a:spLocks noGrp="1"/>
          </p:cNvSpPr>
          <p:nvPr/>
        </p:nvSpPr>
        <p:spPr>
          <a:xfrm>
            <a:off x="1659612" y="1982771"/>
            <a:ext cx="8790391" cy="3267653"/>
          </a:xfrm>
          <a:prstGeom prst="rect">
            <a:avLst/>
          </a:prstGeom>
        </p:spPr>
        <p:txBody>
          <a:bodyPr vert="horz" lIns="91440" tIns="45720" rIns="91440" bIns="45720" rtlCol="0" anchor="t">
            <a:normAutofit fontScale="92500" lnSpcReduction="20000"/>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nSpc>
                <a:spcPct val="110000"/>
              </a:lnSpc>
            </a:pPr>
            <a:r>
              <a:rPr lang="en-US" sz="8000" dirty="0">
                <a:solidFill>
                  <a:srgbClr val="7E6EFA"/>
                </a:solidFill>
                <a:latin typeface="Century Gothic"/>
              </a:rPr>
              <a:t>Skills for a Sustainable Screen Industry</a:t>
            </a:r>
            <a:endParaRPr lang="en-US" dirty="0"/>
          </a:p>
        </p:txBody>
      </p:sp>
      <p:cxnSp>
        <p:nvCxnSpPr>
          <p:cNvPr id="15" name="Straight Connector 14">
            <a:extLst>
              <a:ext uri="{FF2B5EF4-FFF2-40B4-BE49-F238E27FC236}">
                <a16:creationId xmlns:a16="http://schemas.microsoft.com/office/drawing/2014/main" id="{37F5212A-F7F0-1269-6465-7F78AF8E115C}"/>
              </a:ext>
            </a:extLst>
          </p:cNvPr>
          <p:cNvCxnSpPr>
            <a:cxnSpLocks/>
          </p:cNvCxnSpPr>
          <p:nvPr/>
        </p:nvCxnSpPr>
        <p:spPr>
          <a:xfrm flipH="1">
            <a:off x="1786409" y="1554180"/>
            <a:ext cx="4716000" cy="2"/>
          </a:xfrm>
          <a:prstGeom prst="line">
            <a:avLst/>
          </a:prstGeom>
          <a:ln w="6350">
            <a:solidFill>
              <a:schemeClr val="bg1"/>
            </a:solidFill>
          </a:ln>
        </p:spPr>
        <p:style>
          <a:lnRef idx="2">
            <a:schemeClr val="accent1"/>
          </a:lnRef>
          <a:fillRef idx="0">
            <a:schemeClr val="accent1"/>
          </a:fillRef>
          <a:effectRef idx="1">
            <a:schemeClr val="accent1"/>
          </a:effectRef>
          <a:fontRef idx="minor">
            <a:schemeClr val="tx1"/>
          </a:fontRef>
        </p:style>
      </p:cxnSp>
      <p:pic>
        <p:nvPicPr>
          <p:cNvPr id="4" name="Picture 3" descr="A blue circle and square&#10;&#10;AI-generated content may be incorrect.">
            <a:extLst>
              <a:ext uri="{FF2B5EF4-FFF2-40B4-BE49-F238E27FC236}">
                <a16:creationId xmlns:a16="http://schemas.microsoft.com/office/drawing/2014/main" id="{1752993A-B9B1-B6E6-3012-4A33D0659EA9}"/>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659612" y="5370078"/>
            <a:ext cx="3653118" cy="450698"/>
          </a:xfrm>
          <a:prstGeom prst="rect">
            <a:avLst/>
          </a:prstGeom>
        </p:spPr>
      </p:pic>
      <p:cxnSp>
        <p:nvCxnSpPr>
          <p:cNvPr id="3" name="Straight Connector 2">
            <a:extLst>
              <a:ext uri="{FF2B5EF4-FFF2-40B4-BE49-F238E27FC236}">
                <a16:creationId xmlns:a16="http://schemas.microsoft.com/office/drawing/2014/main" id="{4065CFC7-73E4-3747-A0C3-B69A5EE4B8B4}"/>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pic>
        <p:nvPicPr>
          <p:cNvPr id="7" name="Picture 6" descr="A logo with white text and blue circles&#10;&#10;Description automatically generated">
            <a:extLst>
              <a:ext uri="{FF2B5EF4-FFF2-40B4-BE49-F238E27FC236}">
                <a16:creationId xmlns:a16="http://schemas.microsoft.com/office/drawing/2014/main" id="{0FA4032C-8773-D833-D82A-19CF21BC19E0}"/>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11209806" y="142490"/>
            <a:ext cx="838327" cy="868300"/>
          </a:xfrm>
          <a:prstGeom prst="rect">
            <a:avLst/>
          </a:prstGeom>
        </p:spPr>
      </p:pic>
      <p:sp>
        <p:nvSpPr>
          <p:cNvPr id="2" name="TextBox 73">
            <a:extLst>
              <a:ext uri="{FF2B5EF4-FFF2-40B4-BE49-F238E27FC236}">
                <a16:creationId xmlns:a16="http://schemas.microsoft.com/office/drawing/2014/main" id="{50BEC299-9CE3-31AD-C8C5-77556571ABAA}"/>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dirty="0">
                <a:solidFill>
                  <a:schemeClr val="bg1"/>
                </a:solidFill>
                <a:latin typeface="Century Gothic"/>
              </a:rPr>
              <a:t>SKILLS FOR A SUSTAINABLE SCREEN INDUSTRY: Part 2 – Climate Context</a:t>
            </a:r>
          </a:p>
        </p:txBody>
      </p:sp>
    </p:spTree>
    <p:extLst>
      <p:ext uri="{BB962C8B-B14F-4D97-AF65-F5344CB8AC3E}">
        <p14:creationId xmlns:p14="http://schemas.microsoft.com/office/powerpoint/2010/main" val="28173978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 name="Straight Connector 1">
            <a:extLst>
              <a:ext uri="{FF2B5EF4-FFF2-40B4-BE49-F238E27FC236}">
                <a16:creationId xmlns:a16="http://schemas.microsoft.com/office/drawing/2014/main" id="{3C612EBA-0907-3555-C283-5BC2B969A935}"/>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6" name="TextBox 73">
            <a:extLst>
              <a:ext uri="{FF2B5EF4-FFF2-40B4-BE49-F238E27FC236}">
                <a16:creationId xmlns:a16="http://schemas.microsoft.com/office/drawing/2014/main" id="{7B2A920A-705C-468F-EACE-41B0F3CBD082}"/>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dirty="0">
                <a:solidFill>
                  <a:schemeClr val="bg1"/>
                </a:solidFill>
                <a:latin typeface="Century Gothic"/>
              </a:rPr>
              <a:t>SKILLS FOR A SUSTAINABLE SCREEN INDUSTRY: Part 2 – Climate Context</a:t>
            </a:r>
          </a:p>
        </p:txBody>
      </p:sp>
      <p:pic>
        <p:nvPicPr>
          <p:cNvPr id="10" name="Picture 9" descr="A logo with white text and blue circles&#10;&#10;Description automatically generated">
            <a:extLst>
              <a:ext uri="{FF2B5EF4-FFF2-40B4-BE49-F238E27FC236}">
                <a16:creationId xmlns:a16="http://schemas.microsoft.com/office/drawing/2014/main" id="{70AFC95D-6EC2-FA75-9810-6FFE7E1779BF}"/>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1209806" y="142490"/>
            <a:ext cx="838327" cy="868300"/>
          </a:xfrm>
          <a:prstGeom prst="rect">
            <a:avLst/>
          </a:prstGeom>
        </p:spPr>
      </p:pic>
      <p:sp>
        <p:nvSpPr>
          <p:cNvPr id="12" name="Title 4">
            <a:extLst>
              <a:ext uri="{FF2B5EF4-FFF2-40B4-BE49-F238E27FC236}">
                <a16:creationId xmlns:a16="http://schemas.microsoft.com/office/drawing/2014/main" id="{1DA7ED70-2628-1F3B-74B0-F3DE477F9D9F}"/>
              </a:ext>
            </a:extLst>
          </p:cNvPr>
          <p:cNvSpPr txBox="1">
            <a:spLocks/>
          </p:cNvSpPr>
          <p:nvPr/>
        </p:nvSpPr>
        <p:spPr>
          <a:xfrm>
            <a:off x="472333" y="1897637"/>
            <a:ext cx="5789723" cy="428592"/>
          </a:xfrm>
          <a:prstGeom prst="rect">
            <a:avLst/>
          </a:prstGeom>
        </p:spPr>
        <p:txBody>
          <a:bodyPr vert="horz" lIns="91440" tIns="45720" rIns="91440" bIns="45720" rtlCol="0" anchor="t">
            <a:normAutofit/>
          </a:bodyPr>
          <a:lstStyle>
            <a:defPPr>
              <a:defRPr lang="en-US"/>
            </a:defPPr>
            <a:lvl1pPr marL="0" algn="l" defTabSz="914400" rtl="0" eaLnBrk="1" latinLnBrk="0" hangingPunct="1">
              <a:lnSpc>
                <a:spcPct val="90000"/>
              </a:lnSpc>
              <a:spcBef>
                <a:spcPct val="0"/>
              </a:spcBef>
              <a:buNone/>
              <a:defRPr sz="4400" b="1" kern="1200">
                <a:solidFill>
                  <a:schemeClr val="bg1"/>
                </a:solidFill>
                <a:latin typeface="Century Gothic" panose="020B0502020202020204" pitchFamily="34" charset="0"/>
                <a:ea typeface="+mj-ea"/>
                <a:cs typeface="+mj-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2000" dirty="0"/>
              <a:t>PART 2</a:t>
            </a:r>
          </a:p>
        </p:txBody>
      </p:sp>
      <p:sp>
        <p:nvSpPr>
          <p:cNvPr id="13" name="Subtitle 1">
            <a:extLst>
              <a:ext uri="{FF2B5EF4-FFF2-40B4-BE49-F238E27FC236}">
                <a16:creationId xmlns:a16="http://schemas.microsoft.com/office/drawing/2014/main" id="{72956B4E-0559-C745-A09C-9C110EA10863}"/>
              </a:ext>
            </a:extLst>
          </p:cNvPr>
          <p:cNvSpPr>
            <a:spLocks noGrp="1"/>
          </p:cNvSpPr>
          <p:nvPr/>
        </p:nvSpPr>
        <p:spPr>
          <a:xfrm>
            <a:off x="453933" y="2681681"/>
            <a:ext cx="6917100" cy="2117588"/>
          </a:xfrm>
          <a:prstGeom prst="rect">
            <a:avLst/>
          </a:prstGeom>
        </p:spPr>
        <p:txBody>
          <a:bodyPr vert="horz" lIns="91440" tIns="45720" rIns="91440" bIns="45720" rtlCol="0" anchor="t">
            <a:normAutofit fontScale="85000" lnSpcReduction="20000"/>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nSpc>
                <a:spcPct val="110000"/>
              </a:lnSpc>
            </a:pPr>
            <a:r>
              <a:rPr lang="en-US" sz="8000" dirty="0">
                <a:solidFill>
                  <a:srgbClr val="7E6EFA"/>
                </a:solidFill>
                <a:latin typeface="Century Gothic"/>
              </a:rPr>
              <a:t>Climate Context</a:t>
            </a:r>
            <a:endParaRPr lang="en-US" dirty="0"/>
          </a:p>
        </p:txBody>
      </p:sp>
      <p:cxnSp>
        <p:nvCxnSpPr>
          <p:cNvPr id="15" name="Straight Connector 14">
            <a:extLst>
              <a:ext uri="{FF2B5EF4-FFF2-40B4-BE49-F238E27FC236}">
                <a16:creationId xmlns:a16="http://schemas.microsoft.com/office/drawing/2014/main" id="{37F5212A-F7F0-1269-6465-7F78AF8E115C}"/>
              </a:ext>
            </a:extLst>
          </p:cNvPr>
          <p:cNvCxnSpPr>
            <a:cxnSpLocks/>
          </p:cNvCxnSpPr>
          <p:nvPr/>
        </p:nvCxnSpPr>
        <p:spPr>
          <a:xfrm flipH="1">
            <a:off x="528894" y="2326229"/>
            <a:ext cx="4716000" cy="2"/>
          </a:xfrm>
          <a:prstGeom prst="line">
            <a:avLst/>
          </a:prstGeom>
          <a:ln w="6350">
            <a:solidFill>
              <a:schemeClr val="bg1"/>
            </a:solidFill>
          </a:ln>
        </p:spPr>
        <p:style>
          <a:lnRef idx="2">
            <a:schemeClr val="accent1"/>
          </a:lnRef>
          <a:fillRef idx="0">
            <a:schemeClr val="accent1"/>
          </a:fillRef>
          <a:effectRef idx="1">
            <a:schemeClr val="accent1"/>
          </a:effectRef>
          <a:fontRef idx="minor">
            <a:schemeClr val="tx1"/>
          </a:fontRef>
        </p:style>
      </p:cxnSp>
      <p:pic>
        <p:nvPicPr>
          <p:cNvPr id="4" name="Picture 3" descr="A blue circle and square&#10;&#10;AI-generated content may be incorrect.">
            <a:extLst>
              <a:ext uri="{FF2B5EF4-FFF2-40B4-BE49-F238E27FC236}">
                <a16:creationId xmlns:a16="http://schemas.microsoft.com/office/drawing/2014/main" id="{4B3F64A1-8B31-DDE3-1B1E-575C507C87C5}"/>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472333" y="5149907"/>
            <a:ext cx="3653118" cy="450698"/>
          </a:xfrm>
          <a:prstGeom prst="rect">
            <a:avLst/>
          </a:prstGeom>
        </p:spPr>
      </p:pic>
      <p:sp>
        <p:nvSpPr>
          <p:cNvPr id="5" name="Subtitle 1">
            <a:extLst>
              <a:ext uri="{FF2B5EF4-FFF2-40B4-BE49-F238E27FC236}">
                <a16:creationId xmlns:a16="http://schemas.microsoft.com/office/drawing/2014/main" id="{2EE01CEA-D007-8C65-84C2-6383C1F19E7A}"/>
              </a:ext>
            </a:extLst>
          </p:cNvPr>
          <p:cNvSpPr>
            <a:spLocks noGrp="1"/>
          </p:cNvSpPr>
          <p:nvPr>
            <p:ph type="subTitle" idx="1"/>
          </p:nvPr>
        </p:nvSpPr>
        <p:spPr>
          <a:xfrm>
            <a:off x="7757367" y="2418659"/>
            <a:ext cx="701620" cy="543305"/>
          </a:xfrm>
        </p:spPr>
        <p:txBody>
          <a:bodyPr>
            <a:normAutofit/>
          </a:bodyPr>
          <a:lstStyle/>
          <a:p>
            <a:r>
              <a:rPr lang="en-US" sz="3200" b="1" dirty="0">
                <a:solidFill>
                  <a:srgbClr val="7E6EFA"/>
                </a:solidFill>
                <a:latin typeface="Century Gothic" panose="020B0502020202020204" pitchFamily="34" charset="0"/>
              </a:rPr>
              <a:t>01</a:t>
            </a:r>
          </a:p>
        </p:txBody>
      </p:sp>
      <p:sp>
        <p:nvSpPr>
          <p:cNvPr id="7" name="Subtitle 1">
            <a:extLst>
              <a:ext uri="{FF2B5EF4-FFF2-40B4-BE49-F238E27FC236}">
                <a16:creationId xmlns:a16="http://schemas.microsoft.com/office/drawing/2014/main" id="{245B4789-FA40-6FAD-FE1B-792A673F0468}"/>
              </a:ext>
            </a:extLst>
          </p:cNvPr>
          <p:cNvSpPr txBox="1">
            <a:spLocks/>
          </p:cNvSpPr>
          <p:nvPr/>
        </p:nvSpPr>
        <p:spPr>
          <a:xfrm>
            <a:off x="8430705" y="2467386"/>
            <a:ext cx="3761295" cy="428589"/>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2000" dirty="0"/>
              <a:t>Climate fundamentals</a:t>
            </a:r>
          </a:p>
        </p:txBody>
      </p:sp>
      <p:cxnSp>
        <p:nvCxnSpPr>
          <p:cNvPr id="8" name="Straight Connector 7">
            <a:extLst>
              <a:ext uri="{FF2B5EF4-FFF2-40B4-BE49-F238E27FC236}">
                <a16:creationId xmlns:a16="http://schemas.microsoft.com/office/drawing/2014/main" id="{01C5A964-9B68-1388-1684-3EEDB0B1B6D7}"/>
              </a:ext>
            </a:extLst>
          </p:cNvPr>
          <p:cNvCxnSpPr>
            <a:cxnSpLocks/>
          </p:cNvCxnSpPr>
          <p:nvPr/>
        </p:nvCxnSpPr>
        <p:spPr>
          <a:xfrm flipH="1">
            <a:off x="8498067" y="2845735"/>
            <a:ext cx="3240000" cy="0"/>
          </a:xfrm>
          <a:prstGeom prst="line">
            <a:avLst/>
          </a:prstGeom>
          <a:ln w="6350">
            <a:solidFill>
              <a:srgbClr val="7E6EFA"/>
            </a:solidFill>
          </a:ln>
        </p:spPr>
        <p:style>
          <a:lnRef idx="2">
            <a:schemeClr val="accent1"/>
          </a:lnRef>
          <a:fillRef idx="0">
            <a:schemeClr val="accent1"/>
          </a:fillRef>
          <a:effectRef idx="1">
            <a:schemeClr val="accent1"/>
          </a:effectRef>
          <a:fontRef idx="minor">
            <a:schemeClr val="tx1"/>
          </a:fontRef>
        </p:style>
      </p:cxnSp>
      <p:sp>
        <p:nvSpPr>
          <p:cNvPr id="9" name="Subtitle 1">
            <a:extLst>
              <a:ext uri="{FF2B5EF4-FFF2-40B4-BE49-F238E27FC236}">
                <a16:creationId xmlns:a16="http://schemas.microsoft.com/office/drawing/2014/main" id="{ABCC8C94-7036-4C64-59AE-DBCEDCAD3F53}"/>
              </a:ext>
            </a:extLst>
          </p:cNvPr>
          <p:cNvSpPr txBox="1">
            <a:spLocks/>
          </p:cNvSpPr>
          <p:nvPr/>
        </p:nvSpPr>
        <p:spPr>
          <a:xfrm>
            <a:off x="7757367" y="3065205"/>
            <a:ext cx="701620" cy="543305"/>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3200" b="1" dirty="0">
                <a:solidFill>
                  <a:srgbClr val="7E6EFA"/>
                </a:solidFill>
              </a:rPr>
              <a:t>02</a:t>
            </a:r>
          </a:p>
        </p:txBody>
      </p:sp>
      <p:sp>
        <p:nvSpPr>
          <p:cNvPr id="14" name="Subtitle 1">
            <a:extLst>
              <a:ext uri="{FF2B5EF4-FFF2-40B4-BE49-F238E27FC236}">
                <a16:creationId xmlns:a16="http://schemas.microsoft.com/office/drawing/2014/main" id="{F232FE11-888E-D689-13C8-C9E8BE70ED45}"/>
              </a:ext>
            </a:extLst>
          </p:cNvPr>
          <p:cNvSpPr txBox="1">
            <a:spLocks/>
          </p:cNvSpPr>
          <p:nvPr/>
        </p:nvSpPr>
        <p:spPr>
          <a:xfrm>
            <a:off x="8430705" y="3113932"/>
            <a:ext cx="3761295" cy="428589"/>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2000" dirty="0"/>
              <a:t>What can we do?</a:t>
            </a:r>
          </a:p>
        </p:txBody>
      </p:sp>
      <p:cxnSp>
        <p:nvCxnSpPr>
          <p:cNvPr id="16" name="Straight Connector 15">
            <a:extLst>
              <a:ext uri="{FF2B5EF4-FFF2-40B4-BE49-F238E27FC236}">
                <a16:creationId xmlns:a16="http://schemas.microsoft.com/office/drawing/2014/main" id="{BC9A0BA8-9CFC-51AC-F5D9-DF48EBF57AF0}"/>
              </a:ext>
            </a:extLst>
          </p:cNvPr>
          <p:cNvCxnSpPr>
            <a:cxnSpLocks/>
          </p:cNvCxnSpPr>
          <p:nvPr/>
        </p:nvCxnSpPr>
        <p:spPr>
          <a:xfrm flipH="1">
            <a:off x="8498067" y="3492281"/>
            <a:ext cx="3240000" cy="0"/>
          </a:xfrm>
          <a:prstGeom prst="line">
            <a:avLst/>
          </a:prstGeom>
          <a:ln w="6350">
            <a:solidFill>
              <a:srgbClr val="7E6EFA"/>
            </a:solidFill>
          </a:ln>
        </p:spPr>
        <p:style>
          <a:lnRef idx="2">
            <a:schemeClr val="accent1"/>
          </a:lnRef>
          <a:fillRef idx="0">
            <a:schemeClr val="accent1"/>
          </a:fillRef>
          <a:effectRef idx="1">
            <a:schemeClr val="accent1"/>
          </a:effectRef>
          <a:fontRef idx="minor">
            <a:schemeClr val="tx1"/>
          </a:fontRef>
        </p:style>
      </p:cxnSp>
      <p:sp>
        <p:nvSpPr>
          <p:cNvPr id="17" name="Subtitle 1">
            <a:extLst>
              <a:ext uri="{FF2B5EF4-FFF2-40B4-BE49-F238E27FC236}">
                <a16:creationId xmlns:a16="http://schemas.microsoft.com/office/drawing/2014/main" id="{746A6B67-4ADB-C926-B5C5-331971336A74}"/>
              </a:ext>
            </a:extLst>
          </p:cNvPr>
          <p:cNvSpPr txBox="1">
            <a:spLocks/>
          </p:cNvSpPr>
          <p:nvPr/>
        </p:nvSpPr>
        <p:spPr>
          <a:xfrm>
            <a:off x="7757367" y="3730223"/>
            <a:ext cx="701620" cy="543305"/>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3200" b="1">
                <a:solidFill>
                  <a:srgbClr val="7E6EFA"/>
                </a:solidFill>
              </a:rPr>
              <a:t>03</a:t>
            </a:r>
          </a:p>
        </p:txBody>
      </p:sp>
      <p:sp>
        <p:nvSpPr>
          <p:cNvPr id="18" name="Subtitle 1">
            <a:extLst>
              <a:ext uri="{FF2B5EF4-FFF2-40B4-BE49-F238E27FC236}">
                <a16:creationId xmlns:a16="http://schemas.microsoft.com/office/drawing/2014/main" id="{2BF16633-F029-3AA5-83AC-AE4360329587}"/>
              </a:ext>
            </a:extLst>
          </p:cNvPr>
          <p:cNvSpPr txBox="1">
            <a:spLocks/>
          </p:cNvSpPr>
          <p:nvPr/>
        </p:nvSpPr>
        <p:spPr>
          <a:xfrm>
            <a:off x="8430705" y="3778950"/>
            <a:ext cx="3761295" cy="428589"/>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2000" dirty="0"/>
              <a:t>Assessment 1</a:t>
            </a:r>
          </a:p>
        </p:txBody>
      </p:sp>
      <p:cxnSp>
        <p:nvCxnSpPr>
          <p:cNvPr id="19" name="Straight Connector 18">
            <a:extLst>
              <a:ext uri="{FF2B5EF4-FFF2-40B4-BE49-F238E27FC236}">
                <a16:creationId xmlns:a16="http://schemas.microsoft.com/office/drawing/2014/main" id="{CB4E67EA-939E-E079-7D6C-C5F201C16A3B}"/>
              </a:ext>
            </a:extLst>
          </p:cNvPr>
          <p:cNvCxnSpPr>
            <a:cxnSpLocks/>
          </p:cNvCxnSpPr>
          <p:nvPr/>
        </p:nvCxnSpPr>
        <p:spPr>
          <a:xfrm flipH="1">
            <a:off x="8498067" y="4157299"/>
            <a:ext cx="3240000" cy="0"/>
          </a:xfrm>
          <a:prstGeom prst="line">
            <a:avLst/>
          </a:prstGeom>
          <a:ln w="6350">
            <a:solidFill>
              <a:srgbClr val="7E6EFA"/>
            </a:solidFill>
          </a:ln>
        </p:spPr>
        <p:style>
          <a:lnRef idx="2">
            <a:schemeClr val="accent1"/>
          </a:lnRef>
          <a:fillRef idx="0">
            <a:schemeClr val="accent1"/>
          </a:fillRef>
          <a:effectRef idx="1">
            <a:schemeClr val="accent1"/>
          </a:effectRef>
          <a:fontRef idx="minor">
            <a:schemeClr val="tx1"/>
          </a:fontRef>
        </p:style>
      </p:cxnSp>
      <p:sp>
        <p:nvSpPr>
          <p:cNvPr id="27" name="Subtitle 1">
            <a:extLst>
              <a:ext uri="{FF2B5EF4-FFF2-40B4-BE49-F238E27FC236}">
                <a16:creationId xmlns:a16="http://schemas.microsoft.com/office/drawing/2014/main" id="{E3923322-5E3B-9573-2FD1-6E54D316D80E}"/>
              </a:ext>
            </a:extLst>
          </p:cNvPr>
          <p:cNvSpPr txBox="1">
            <a:spLocks/>
          </p:cNvSpPr>
          <p:nvPr/>
        </p:nvSpPr>
        <p:spPr>
          <a:xfrm>
            <a:off x="7757367" y="4395241"/>
            <a:ext cx="701620" cy="543305"/>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3200" b="1">
                <a:solidFill>
                  <a:srgbClr val="7E6EFA"/>
                </a:solidFill>
              </a:rPr>
              <a:t>04</a:t>
            </a:r>
          </a:p>
        </p:txBody>
      </p:sp>
      <p:sp>
        <p:nvSpPr>
          <p:cNvPr id="28" name="Subtitle 1">
            <a:extLst>
              <a:ext uri="{FF2B5EF4-FFF2-40B4-BE49-F238E27FC236}">
                <a16:creationId xmlns:a16="http://schemas.microsoft.com/office/drawing/2014/main" id="{8DA4781E-181A-85EA-D8CE-2871E873D75E}"/>
              </a:ext>
            </a:extLst>
          </p:cNvPr>
          <p:cNvSpPr txBox="1">
            <a:spLocks/>
          </p:cNvSpPr>
          <p:nvPr/>
        </p:nvSpPr>
        <p:spPr>
          <a:xfrm>
            <a:off x="8430705" y="4443968"/>
            <a:ext cx="3761295" cy="428589"/>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2000" dirty="0"/>
              <a:t>Personal impacts</a:t>
            </a:r>
          </a:p>
        </p:txBody>
      </p:sp>
      <p:cxnSp>
        <p:nvCxnSpPr>
          <p:cNvPr id="29" name="Straight Connector 28">
            <a:extLst>
              <a:ext uri="{FF2B5EF4-FFF2-40B4-BE49-F238E27FC236}">
                <a16:creationId xmlns:a16="http://schemas.microsoft.com/office/drawing/2014/main" id="{2087F736-79BC-ED5A-FE62-4B66427CCCF5}"/>
              </a:ext>
            </a:extLst>
          </p:cNvPr>
          <p:cNvCxnSpPr>
            <a:cxnSpLocks/>
          </p:cNvCxnSpPr>
          <p:nvPr/>
        </p:nvCxnSpPr>
        <p:spPr>
          <a:xfrm flipH="1">
            <a:off x="8498067" y="4822317"/>
            <a:ext cx="3240000" cy="0"/>
          </a:xfrm>
          <a:prstGeom prst="line">
            <a:avLst/>
          </a:prstGeom>
          <a:ln w="6350">
            <a:solidFill>
              <a:srgbClr val="7E6EFA"/>
            </a:solidFill>
          </a:ln>
        </p:spPr>
        <p:style>
          <a:lnRef idx="2">
            <a:schemeClr val="accent1"/>
          </a:lnRef>
          <a:fillRef idx="0">
            <a:schemeClr val="accent1"/>
          </a:fillRef>
          <a:effectRef idx="1">
            <a:schemeClr val="accent1"/>
          </a:effectRef>
          <a:fontRef idx="minor">
            <a:schemeClr val="tx1"/>
          </a:fontRef>
        </p:style>
      </p:cxnSp>
      <p:sp>
        <p:nvSpPr>
          <p:cNvPr id="30" name="Subtitle 1">
            <a:extLst>
              <a:ext uri="{FF2B5EF4-FFF2-40B4-BE49-F238E27FC236}">
                <a16:creationId xmlns:a16="http://schemas.microsoft.com/office/drawing/2014/main" id="{0B9678B4-A4CC-996F-D82E-F8D81AA973E0}"/>
              </a:ext>
            </a:extLst>
          </p:cNvPr>
          <p:cNvSpPr txBox="1">
            <a:spLocks/>
          </p:cNvSpPr>
          <p:nvPr/>
        </p:nvSpPr>
        <p:spPr>
          <a:xfrm>
            <a:off x="7757367" y="5060260"/>
            <a:ext cx="701620" cy="543305"/>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3200" b="1">
                <a:solidFill>
                  <a:srgbClr val="7E6EFA"/>
                </a:solidFill>
              </a:rPr>
              <a:t>05</a:t>
            </a:r>
          </a:p>
        </p:txBody>
      </p:sp>
      <p:sp>
        <p:nvSpPr>
          <p:cNvPr id="31" name="Subtitle 1">
            <a:extLst>
              <a:ext uri="{FF2B5EF4-FFF2-40B4-BE49-F238E27FC236}">
                <a16:creationId xmlns:a16="http://schemas.microsoft.com/office/drawing/2014/main" id="{12F0CDA1-FE03-46E7-9E9E-086CD80EA6C1}"/>
              </a:ext>
            </a:extLst>
          </p:cNvPr>
          <p:cNvSpPr txBox="1">
            <a:spLocks/>
          </p:cNvSpPr>
          <p:nvPr/>
        </p:nvSpPr>
        <p:spPr>
          <a:xfrm>
            <a:off x="8430705" y="5108987"/>
            <a:ext cx="3761295" cy="428589"/>
          </a:xfrm>
          <a:prstGeom prst="rect">
            <a:avLst/>
          </a:prstGeom>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2000" dirty="0">
                <a:latin typeface="Century Gothic"/>
              </a:rPr>
              <a:t>Assessment 2</a:t>
            </a:r>
            <a:endParaRPr lang="en-US" dirty="0"/>
          </a:p>
        </p:txBody>
      </p:sp>
      <p:cxnSp>
        <p:nvCxnSpPr>
          <p:cNvPr id="32" name="Straight Connector 31">
            <a:extLst>
              <a:ext uri="{FF2B5EF4-FFF2-40B4-BE49-F238E27FC236}">
                <a16:creationId xmlns:a16="http://schemas.microsoft.com/office/drawing/2014/main" id="{121FB498-E5D9-919C-85F1-171453581514}"/>
              </a:ext>
            </a:extLst>
          </p:cNvPr>
          <p:cNvCxnSpPr>
            <a:cxnSpLocks/>
          </p:cNvCxnSpPr>
          <p:nvPr/>
        </p:nvCxnSpPr>
        <p:spPr>
          <a:xfrm flipH="1">
            <a:off x="8498067" y="5487336"/>
            <a:ext cx="3240000" cy="0"/>
          </a:xfrm>
          <a:prstGeom prst="line">
            <a:avLst/>
          </a:prstGeom>
          <a:ln w="6350">
            <a:solidFill>
              <a:srgbClr val="7E6EFA"/>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332350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erson standing at a table with a sign&#10;&#10;AI-generated content may be incorrect.">
            <a:extLst>
              <a:ext uri="{FF2B5EF4-FFF2-40B4-BE49-F238E27FC236}">
                <a16:creationId xmlns:a16="http://schemas.microsoft.com/office/drawing/2014/main" id="{5AC26C99-91DB-33C9-7FB6-0C5BF41A73F4}"/>
              </a:ext>
            </a:extLst>
          </p:cNvPr>
          <p:cNvPicPr>
            <a:picLocks noChangeAspect="1"/>
          </p:cNvPicPr>
          <p:nvPr/>
        </p:nvPicPr>
        <p:blipFill>
          <a:blip r:embed="rId3" cstate="email">
            <a:extLst>
              <a:ext uri="{28A0092B-C50C-407E-A947-70E740481C1C}">
                <a14:useLocalDpi xmlns:a14="http://schemas.microsoft.com/office/drawing/2010/main"/>
              </a:ext>
            </a:extLst>
          </a:blip>
          <a:srcRect t="-35"/>
          <a:stretch>
            <a:fillRect/>
          </a:stretch>
        </p:blipFill>
        <p:spPr>
          <a:xfrm>
            <a:off x="3629" y="-2436"/>
            <a:ext cx="5090760" cy="6867276"/>
          </a:xfrm>
          <a:prstGeom prst="rect">
            <a:avLst/>
          </a:prstGeom>
        </p:spPr>
      </p:pic>
      <p:pic>
        <p:nvPicPr>
          <p:cNvPr id="3" name="Picture 2" descr="A black and white image&#10;&#10;Description automatically generated">
            <a:extLst>
              <a:ext uri="{FF2B5EF4-FFF2-40B4-BE49-F238E27FC236}">
                <a16:creationId xmlns:a16="http://schemas.microsoft.com/office/drawing/2014/main" id="{090637F2-F018-A114-BF3E-D4DF960A03F1}"/>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4963" y="-3286"/>
            <a:ext cx="5087959" cy="2657475"/>
          </a:xfrm>
          <a:prstGeom prst="rect">
            <a:avLst/>
          </a:prstGeom>
        </p:spPr>
      </p:pic>
      <p:sp>
        <p:nvSpPr>
          <p:cNvPr id="7" name="Rectangle 6" descr="A woman holds a clapperboard in front of an actor sitting at a cafe table">
            <a:extLst>
              <a:ext uri="{FF2B5EF4-FFF2-40B4-BE49-F238E27FC236}">
                <a16:creationId xmlns:a16="http://schemas.microsoft.com/office/drawing/2014/main" id="{E86677F5-8BE8-4F1A-CB53-6E382AFD4FDC}"/>
              </a:ext>
            </a:extLst>
          </p:cNvPr>
          <p:cNvSpPr/>
          <p:nvPr/>
        </p:nvSpPr>
        <p:spPr>
          <a:xfrm>
            <a:off x="4677" y="-3997"/>
            <a:ext cx="5083089" cy="6873203"/>
          </a:xfrm>
          <a:prstGeom prst="rect">
            <a:avLst/>
          </a:prstGeom>
          <a:solidFill>
            <a:srgbClr val="7E6EFA">
              <a:alpha val="25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cxnSp>
        <p:nvCxnSpPr>
          <p:cNvPr id="4" name="Straight Connector 3">
            <a:extLst>
              <a:ext uri="{FF2B5EF4-FFF2-40B4-BE49-F238E27FC236}">
                <a16:creationId xmlns:a16="http://schemas.microsoft.com/office/drawing/2014/main" id="{C44A17DE-D032-D062-5C46-D908F63A201B}"/>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6" name="TextBox 73">
            <a:extLst>
              <a:ext uri="{FF2B5EF4-FFF2-40B4-BE49-F238E27FC236}">
                <a16:creationId xmlns:a16="http://schemas.microsoft.com/office/drawing/2014/main" id="{5F6A5358-D957-0710-B68B-42DCA943CE86}"/>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dirty="0">
                <a:solidFill>
                  <a:schemeClr val="bg1"/>
                </a:solidFill>
                <a:latin typeface="Century Gothic"/>
              </a:rPr>
              <a:t>SKILLS FOR A SUSTAINABLE SCREEN INDUSTRY: Part 2 – Climate Context</a:t>
            </a:r>
          </a:p>
        </p:txBody>
      </p:sp>
      <p:pic>
        <p:nvPicPr>
          <p:cNvPr id="8" name="Picture 7" descr="A logo with white text and blue circles&#10;&#10;Description automatically generated">
            <a:extLst>
              <a:ext uri="{FF2B5EF4-FFF2-40B4-BE49-F238E27FC236}">
                <a16:creationId xmlns:a16="http://schemas.microsoft.com/office/drawing/2014/main" id="{A3AECE57-424D-1344-67D0-E3E2BE78E722}"/>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11209806" y="142490"/>
            <a:ext cx="838327" cy="868300"/>
          </a:xfrm>
          <a:prstGeom prst="rect">
            <a:avLst/>
          </a:prstGeom>
        </p:spPr>
      </p:pic>
      <p:sp>
        <p:nvSpPr>
          <p:cNvPr id="11" name="Rectangle 10">
            <a:extLst>
              <a:ext uri="{FF2B5EF4-FFF2-40B4-BE49-F238E27FC236}">
                <a16:creationId xmlns:a16="http://schemas.microsoft.com/office/drawing/2014/main" id="{932C7273-5125-4E08-0C7E-4E579B1EA1E0}"/>
              </a:ext>
            </a:extLst>
          </p:cNvPr>
          <p:cNvSpPr/>
          <p:nvPr/>
        </p:nvSpPr>
        <p:spPr>
          <a:xfrm>
            <a:off x="4785025" y="2069559"/>
            <a:ext cx="5743635" cy="675807"/>
          </a:xfrm>
          <a:prstGeom prst="rect">
            <a:avLst/>
          </a:prstGeom>
          <a:solidFill>
            <a:srgbClr val="7E6EF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2" name="Subtitle 1">
            <a:extLst>
              <a:ext uri="{FF2B5EF4-FFF2-40B4-BE49-F238E27FC236}">
                <a16:creationId xmlns:a16="http://schemas.microsoft.com/office/drawing/2014/main" id="{B1553375-E33D-5D7A-ADFA-2CDC39088911}"/>
              </a:ext>
            </a:extLst>
          </p:cNvPr>
          <p:cNvSpPr>
            <a:spLocks noGrp="1"/>
          </p:cNvSpPr>
          <p:nvPr/>
        </p:nvSpPr>
        <p:spPr>
          <a:xfrm>
            <a:off x="6059647" y="2168080"/>
            <a:ext cx="701620" cy="543305"/>
          </a:xfrm>
          <a:prstGeom prst="rect">
            <a:avLst/>
          </a:prstGeom>
        </p:spPr>
        <p:txBody>
          <a:bodyPr vert="horz" lIns="91440" tIns="45720" rIns="91440" bIns="45720" rtlCol="0">
            <a:normAutofit lnSpcReduction="10000"/>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3600" b="1">
                <a:solidFill>
                  <a:srgbClr val="0F123D"/>
                </a:solidFill>
              </a:rPr>
              <a:t>01</a:t>
            </a:r>
          </a:p>
        </p:txBody>
      </p:sp>
      <p:sp>
        <p:nvSpPr>
          <p:cNvPr id="13" name="Subtitle 1">
            <a:extLst>
              <a:ext uri="{FF2B5EF4-FFF2-40B4-BE49-F238E27FC236}">
                <a16:creationId xmlns:a16="http://schemas.microsoft.com/office/drawing/2014/main" id="{3CC0092F-9A76-2806-7F8C-9F0A7258FC93}"/>
              </a:ext>
            </a:extLst>
          </p:cNvPr>
          <p:cNvSpPr txBox="1">
            <a:spLocks/>
          </p:cNvSpPr>
          <p:nvPr/>
        </p:nvSpPr>
        <p:spPr>
          <a:xfrm>
            <a:off x="6732985" y="2189099"/>
            <a:ext cx="3795675" cy="510984"/>
          </a:xfrm>
          <a:prstGeom prst="rect">
            <a:avLst/>
          </a:prstGeom>
        </p:spPr>
        <p:txBody>
          <a:bodyPr vert="horz" lIns="91440" tIns="45720" rIns="91440" bIns="45720" rtlCol="0">
            <a:normAutofit/>
          </a:bodyPr>
          <a:lstStyle>
            <a:defPPr>
              <a:defRPr lang="en-US"/>
            </a:defPPr>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2600" b="1" dirty="0"/>
              <a:t>Climate fundamentals</a:t>
            </a:r>
          </a:p>
        </p:txBody>
      </p:sp>
      <p:sp>
        <p:nvSpPr>
          <p:cNvPr id="14" name="Subtitle 1">
            <a:extLst>
              <a:ext uri="{FF2B5EF4-FFF2-40B4-BE49-F238E27FC236}">
                <a16:creationId xmlns:a16="http://schemas.microsoft.com/office/drawing/2014/main" id="{3357C692-22A2-3CFF-5783-EF74D385290B}"/>
              </a:ext>
            </a:extLst>
          </p:cNvPr>
          <p:cNvSpPr txBox="1">
            <a:spLocks/>
          </p:cNvSpPr>
          <p:nvPr/>
        </p:nvSpPr>
        <p:spPr>
          <a:xfrm>
            <a:off x="6059647" y="2796152"/>
            <a:ext cx="701620" cy="543305"/>
          </a:xfrm>
          <a:prstGeom prst="rect">
            <a:avLst/>
          </a:prstGeom>
        </p:spPr>
        <p:txBody>
          <a:bodyPr vert="horz" lIns="91440" tIns="45720" rIns="91440" bIns="45720" rtlCol="0">
            <a:normAutofit/>
          </a:bodyPr>
          <a:lstStyle>
            <a:defPPr>
              <a:defRPr lang="en-US"/>
            </a:defPPr>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3200" b="1">
                <a:solidFill>
                  <a:srgbClr val="302F78"/>
                </a:solidFill>
              </a:rPr>
              <a:t>02</a:t>
            </a:r>
          </a:p>
        </p:txBody>
      </p:sp>
      <p:sp>
        <p:nvSpPr>
          <p:cNvPr id="16" name="Subtitle 1">
            <a:extLst>
              <a:ext uri="{FF2B5EF4-FFF2-40B4-BE49-F238E27FC236}">
                <a16:creationId xmlns:a16="http://schemas.microsoft.com/office/drawing/2014/main" id="{2A219A58-C7A6-2E3F-1635-03192D651B5F}"/>
              </a:ext>
            </a:extLst>
          </p:cNvPr>
          <p:cNvSpPr txBox="1">
            <a:spLocks/>
          </p:cNvSpPr>
          <p:nvPr/>
        </p:nvSpPr>
        <p:spPr>
          <a:xfrm>
            <a:off x="6732985" y="2844879"/>
            <a:ext cx="3761295" cy="428589"/>
          </a:xfrm>
          <a:prstGeom prst="rect">
            <a:avLst/>
          </a:prstGeom>
        </p:spPr>
        <p:txBody>
          <a:bodyPr vert="horz" lIns="91440" tIns="45720" rIns="91440" bIns="45720" rtlCol="0">
            <a:normAutofit/>
          </a:bodyPr>
          <a:lstStyle>
            <a:defPPr>
              <a:defRPr lang="en-US"/>
            </a:defPPr>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2000" dirty="0">
                <a:solidFill>
                  <a:srgbClr val="302F78"/>
                </a:solidFill>
              </a:rPr>
              <a:t>What can we do?</a:t>
            </a:r>
          </a:p>
        </p:txBody>
      </p:sp>
      <p:sp>
        <p:nvSpPr>
          <p:cNvPr id="17" name="Subtitle 1">
            <a:extLst>
              <a:ext uri="{FF2B5EF4-FFF2-40B4-BE49-F238E27FC236}">
                <a16:creationId xmlns:a16="http://schemas.microsoft.com/office/drawing/2014/main" id="{C5C5B5D0-B02A-7A18-06D8-1F91202CA55D}"/>
              </a:ext>
            </a:extLst>
          </p:cNvPr>
          <p:cNvSpPr txBox="1">
            <a:spLocks/>
          </p:cNvSpPr>
          <p:nvPr/>
        </p:nvSpPr>
        <p:spPr>
          <a:xfrm>
            <a:off x="6059647" y="3267214"/>
            <a:ext cx="701620" cy="543305"/>
          </a:xfrm>
          <a:prstGeom prst="rect">
            <a:avLst/>
          </a:prstGeom>
        </p:spPr>
        <p:txBody>
          <a:bodyPr vert="horz" lIns="91440" tIns="45720" rIns="91440" bIns="45720" rtlCol="0">
            <a:normAutofit/>
          </a:bodyPr>
          <a:lstStyle>
            <a:defPPr>
              <a:defRPr lang="en-US"/>
            </a:defPPr>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3200" b="1">
                <a:solidFill>
                  <a:srgbClr val="302F78"/>
                </a:solidFill>
              </a:rPr>
              <a:t>03</a:t>
            </a:r>
          </a:p>
        </p:txBody>
      </p:sp>
      <p:sp>
        <p:nvSpPr>
          <p:cNvPr id="18" name="Subtitle 1">
            <a:extLst>
              <a:ext uri="{FF2B5EF4-FFF2-40B4-BE49-F238E27FC236}">
                <a16:creationId xmlns:a16="http://schemas.microsoft.com/office/drawing/2014/main" id="{7F14FD64-73D6-190B-5681-6D6D7998B61C}"/>
              </a:ext>
            </a:extLst>
          </p:cNvPr>
          <p:cNvSpPr txBox="1">
            <a:spLocks/>
          </p:cNvSpPr>
          <p:nvPr/>
        </p:nvSpPr>
        <p:spPr>
          <a:xfrm>
            <a:off x="6732985" y="3315941"/>
            <a:ext cx="3761295" cy="428589"/>
          </a:xfrm>
          <a:prstGeom prst="rect">
            <a:avLst/>
          </a:prstGeom>
        </p:spPr>
        <p:txBody>
          <a:bodyPr vert="horz" lIns="91440" tIns="45720" rIns="91440" bIns="45720" rtlCol="0">
            <a:normAutofit/>
          </a:bodyPr>
          <a:lstStyle>
            <a:defPPr>
              <a:defRPr lang="en-US"/>
            </a:defPPr>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2000" dirty="0">
                <a:solidFill>
                  <a:srgbClr val="302F78"/>
                </a:solidFill>
              </a:rPr>
              <a:t>Assessment 1</a:t>
            </a:r>
          </a:p>
        </p:txBody>
      </p:sp>
      <p:sp>
        <p:nvSpPr>
          <p:cNvPr id="19" name="Subtitle 1">
            <a:extLst>
              <a:ext uri="{FF2B5EF4-FFF2-40B4-BE49-F238E27FC236}">
                <a16:creationId xmlns:a16="http://schemas.microsoft.com/office/drawing/2014/main" id="{E6022E1E-FF99-B1E4-D773-1049ACC33075}"/>
              </a:ext>
            </a:extLst>
          </p:cNvPr>
          <p:cNvSpPr txBox="1">
            <a:spLocks/>
          </p:cNvSpPr>
          <p:nvPr/>
        </p:nvSpPr>
        <p:spPr>
          <a:xfrm>
            <a:off x="6059647" y="3738276"/>
            <a:ext cx="701620" cy="543305"/>
          </a:xfrm>
          <a:prstGeom prst="rect">
            <a:avLst/>
          </a:prstGeom>
        </p:spPr>
        <p:txBody>
          <a:bodyPr vert="horz" lIns="91440" tIns="45720" rIns="91440" bIns="45720" rtlCol="0">
            <a:normAutofit/>
          </a:bodyPr>
          <a:lstStyle>
            <a:defPPr>
              <a:defRPr lang="en-US"/>
            </a:defPPr>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3200" b="1">
                <a:solidFill>
                  <a:srgbClr val="302F78"/>
                </a:solidFill>
              </a:rPr>
              <a:t>04</a:t>
            </a:r>
          </a:p>
        </p:txBody>
      </p:sp>
      <p:sp>
        <p:nvSpPr>
          <p:cNvPr id="20" name="Subtitle 1">
            <a:extLst>
              <a:ext uri="{FF2B5EF4-FFF2-40B4-BE49-F238E27FC236}">
                <a16:creationId xmlns:a16="http://schemas.microsoft.com/office/drawing/2014/main" id="{8D36DE41-7F64-2D3B-A2E4-A0A75053A6EF}"/>
              </a:ext>
            </a:extLst>
          </p:cNvPr>
          <p:cNvSpPr txBox="1">
            <a:spLocks/>
          </p:cNvSpPr>
          <p:nvPr/>
        </p:nvSpPr>
        <p:spPr>
          <a:xfrm>
            <a:off x="6732985" y="3787003"/>
            <a:ext cx="3761295" cy="428589"/>
          </a:xfrm>
          <a:prstGeom prst="rect">
            <a:avLst/>
          </a:prstGeom>
        </p:spPr>
        <p:txBody>
          <a:bodyPr vert="horz" lIns="91440" tIns="45720" rIns="91440" bIns="45720" rtlCol="0">
            <a:normAutofit/>
          </a:bodyPr>
          <a:lstStyle>
            <a:defPPr>
              <a:defRPr lang="en-US"/>
            </a:defPPr>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2000" dirty="0">
                <a:solidFill>
                  <a:srgbClr val="302F78"/>
                </a:solidFill>
              </a:rPr>
              <a:t>Personal impacts</a:t>
            </a:r>
          </a:p>
        </p:txBody>
      </p:sp>
      <p:sp>
        <p:nvSpPr>
          <p:cNvPr id="21" name="Subtitle 1">
            <a:extLst>
              <a:ext uri="{FF2B5EF4-FFF2-40B4-BE49-F238E27FC236}">
                <a16:creationId xmlns:a16="http://schemas.microsoft.com/office/drawing/2014/main" id="{A6E0229D-DFCF-3D7D-0290-47F2DBC106C4}"/>
              </a:ext>
            </a:extLst>
          </p:cNvPr>
          <p:cNvSpPr txBox="1">
            <a:spLocks/>
          </p:cNvSpPr>
          <p:nvPr/>
        </p:nvSpPr>
        <p:spPr>
          <a:xfrm>
            <a:off x="6059647" y="4207471"/>
            <a:ext cx="701620" cy="543305"/>
          </a:xfrm>
          <a:prstGeom prst="rect">
            <a:avLst/>
          </a:prstGeom>
        </p:spPr>
        <p:txBody>
          <a:bodyPr vert="horz" lIns="91440" tIns="45720" rIns="91440" bIns="45720" rtlCol="0">
            <a:normAutofit/>
          </a:bodyPr>
          <a:lstStyle>
            <a:defPPr>
              <a:defRPr lang="en-US"/>
            </a:defPPr>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3200" b="1">
                <a:solidFill>
                  <a:srgbClr val="302F78"/>
                </a:solidFill>
              </a:rPr>
              <a:t>05</a:t>
            </a:r>
          </a:p>
        </p:txBody>
      </p:sp>
      <p:sp>
        <p:nvSpPr>
          <p:cNvPr id="22" name="Subtitle 1">
            <a:extLst>
              <a:ext uri="{FF2B5EF4-FFF2-40B4-BE49-F238E27FC236}">
                <a16:creationId xmlns:a16="http://schemas.microsoft.com/office/drawing/2014/main" id="{C2BE0122-CE95-52FC-EF25-CBD50EB75C48}"/>
              </a:ext>
            </a:extLst>
          </p:cNvPr>
          <p:cNvSpPr txBox="1">
            <a:spLocks/>
          </p:cNvSpPr>
          <p:nvPr/>
        </p:nvSpPr>
        <p:spPr>
          <a:xfrm>
            <a:off x="6732985" y="4256198"/>
            <a:ext cx="3761295" cy="428589"/>
          </a:xfrm>
          <a:prstGeom prst="rect">
            <a:avLst/>
          </a:prstGeom>
        </p:spPr>
        <p:txBody>
          <a:bodyPr vert="horz" lIns="91440" tIns="45720" rIns="91440" bIns="45720" rtlCol="0" anchor="t">
            <a:normAutofit/>
          </a:bodyPr>
          <a:lstStyle>
            <a:defPPr>
              <a:defRPr lang="en-US"/>
            </a:defPPr>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2000" dirty="0">
                <a:solidFill>
                  <a:srgbClr val="302F78"/>
                </a:solidFill>
                <a:latin typeface="Century Gothic"/>
              </a:rPr>
              <a:t>Assessment 2</a:t>
            </a:r>
            <a:endParaRPr lang="en-US" sz="2000" dirty="0">
              <a:solidFill>
                <a:srgbClr val="302F78"/>
              </a:solidFill>
            </a:endParaRPr>
          </a:p>
          <a:p>
            <a:endParaRPr lang="en-US" sz="2000" dirty="0">
              <a:solidFill>
                <a:srgbClr val="302F78"/>
              </a:solidFill>
            </a:endParaRPr>
          </a:p>
        </p:txBody>
      </p:sp>
    </p:spTree>
    <p:extLst>
      <p:ext uri="{BB962C8B-B14F-4D97-AF65-F5344CB8AC3E}">
        <p14:creationId xmlns:p14="http://schemas.microsoft.com/office/powerpoint/2010/main" val="31441309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B1553375-E33D-5D7A-ADFA-2CDC39088911}"/>
              </a:ext>
            </a:extLst>
          </p:cNvPr>
          <p:cNvSpPr>
            <a:spLocks noGrp="1"/>
          </p:cNvSpPr>
          <p:nvPr>
            <p:ph type="subTitle" idx="1"/>
          </p:nvPr>
        </p:nvSpPr>
        <p:spPr>
          <a:xfrm>
            <a:off x="702974" y="2319390"/>
            <a:ext cx="1744662" cy="767242"/>
          </a:xfrm>
        </p:spPr>
        <p:txBody>
          <a:bodyPr>
            <a:normAutofit/>
          </a:bodyPr>
          <a:lstStyle/>
          <a:p>
            <a:r>
              <a:rPr lang="en-US" sz="1600" dirty="0">
                <a:latin typeface="Century Gothic" panose="020B0502020202020204" pitchFamily="34" charset="0"/>
              </a:rPr>
              <a:t>It’s entirely us. Not a little bit. All of it.</a:t>
            </a:r>
          </a:p>
        </p:txBody>
      </p:sp>
      <p:cxnSp>
        <p:nvCxnSpPr>
          <p:cNvPr id="16" name="Straight Connector 15">
            <a:extLst>
              <a:ext uri="{FF2B5EF4-FFF2-40B4-BE49-F238E27FC236}">
                <a16:creationId xmlns:a16="http://schemas.microsoft.com/office/drawing/2014/main" id="{3EC07BB9-D5AC-8DDD-157A-FFBDF9EC0897}"/>
              </a:ext>
            </a:extLst>
          </p:cNvPr>
          <p:cNvCxnSpPr>
            <a:cxnSpLocks/>
          </p:cNvCxnSpPr>
          <p:nvPr/>
        </p:nvCxnSpPr>
        <p:spPr>
          <a:xfrm>
            <a:off x="605114" y="2392740"/>
            <a:ext cx="0" cy="589984"/>
          </a:xfrm>
          <a:prstGeom prst="line">
            <a:avLst/>
          </a:prstGeom>
          <a:ln w="28575">
            <a:solidFill>
              <a:srgbClr val="7E6EFA"/>
            </a:solidFill>
          </a:ln>
        </p:spPr>
        <p:style>
          <a:lnRef idx="2">
            <a:schemeClr val="accent1"/>
          </a:lnRef>
          <a:fillRef idx="0">
            <a:schemeClr val="accent1"/>
          </a:fillRef>
          <a:effectRef idx="1">
            <a:schemeClr val="accent1"/>
          </a:effectRef>
          <a:fontRef idx="minor">
            <a:schemeClr val="tx1"/>
          </a:fontRef>
        </p:style>
      </p:cxnSp>
      <p:sp>
        <p:nvSpPr>
          <p:cNvPr id="15" name="Subtitle 1">
            <a:extLst>
              <a:ext uri="{FF2B5EF4-FFF2-40B4-BE49-F238E27FC236}">
                <a16:creationId xmlns:a16="http://schemas.microsoft.com/office/drawing/2014/main" id="{B16FD03C-69B1-2AF4-F476-624B72BFD501}"/>
              </a:ext>
            </a:extLst>
          </p:cNvPr>
          <p:cNvSpPr txBox="1">
            <a:spLocks/>
          </p:cNvSpPr>
          <p:nvPr/>
        </p:nvSpPr>
        <p:spPr>
          <a:xfrm>
            <a:off x="702974" y="3411815"/>
            <a:ext cx="1744662" cy="767242"/>
          </a:xfrm>
          <a:prstGeom prst="rect">
            <a:avLst/>
          </a:prstGeom>
        </p:spPr>
        <p:txBody>
          <a:bodyPr vert="horz" lIns="91440" tIns="45720" rIns="91440" bIns="45720" rtlCol="0">
            <a:normAutofit fontScale="92500"/>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600" dirty="0"/>
              <a:t>Those least responsible are most vulnerable.</a:t>
            </a:r>
          </a:p>
        </p:txBody>
      </p:sp>
      <p:cxnSp>
        <p:nvCxnSpPr>
          <p:cNvPr id="17" name="Straight Connector 16">
            <a:extLst>
              <a:ext uri="{FF2B5EF4-FFF2-40B4-BE49-F238E27FC236}">
                <a16:creationId xmlns:a16="http://schemas.microsoft.com/office/drawing/2014/main" id="{402F2220-B355-5128-AD7A-B68172B9592D}"/>
              </a:ext>
            </a:extLst>
          </p:cNvPr>
          <p:cNvCxnSpPr>
            <a:cxnSpLocks/>
          </p:cNvCxnSpPr>
          <p:nvPr/>
        </p:nvCxnSpPr>
        <p:spPr>
          <a:xfrm>
            <a:off x="605114" y="3485165"/>
            <a:ext cx="0" cy="589984"/>
          </a:xfrm>
          <a:prstGeom prst="line">
            <a:avLst/>
          </a:prstGeom>
          <a:ln w="28575">
            <a:solidFill>
              <a:srgbClr val="7E6EFA"/>
            </a:solidFill>
          </a:ln>
        </p:spPr>
        <p:style>
          <a:lnRef idx="2">
            <a:schemeClr val="accent1"/>
          </a:lnRef>
          <a:fillRef idx="0">
            <a:schemeClr val="accent1"/>
          </a:fillRef>
          <a:effectRef idx="1">
            <a:schemeClr val="accent1"/>
          </a:effectRef>
          <a:fontRef idx="minor">
            <a:schemeClr val="tx1"/>
          </a:fontRef>
        </p:style>
      </p:cxnSp>
      <p:sp>
        <p:nvSpPr>
          <p:cNvPr id="18" name="Subtitle 1">
            <a:extLst>
              <a:ext uri="{FF2B5EF4-FFF2-40B4-BE49-F238E27FC236}">
                <a16:creationId xmlns:a16="http://schemas.microsoft.com/office/drawing/2014/main" id="{36EDE5CB-0236-8C84-6C29-D14124BE7CD5}"/>
              </a:ext>
            </a:extLst>
          </p:cNvPr>
          <p:cNvSpPr txBox="1">
            <a:spLocks/>
          </p:cNvSpPr>
          <p:nvPr/>
        </p:nvSpPr>
        <p:spPr>
          <a:xfrm>
            <a:off x="702974" y="4504240"/>
            <a:ext cx="1744662" cy="767242"/>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600"/>
              <a:t>Things will get rapidly worse if we do nothing.</a:t>
            </a:r>
          </a:p>
        </p:txBody>
      </p:sp>
      <p:cxnSp>
        <p:nvCxnSpPr>
          <p:cNvPr id="22" name="Straight Connector 21">
            <a:extLst>
              <a:ext uri="{FF2B5EF4-FFF2-40B4-BE49-F238E27FC236}">
                <a16:creationId xmlns:a16="http://schemas.microsoft.com/office/drawing/2014/main" id="{FDCA2ACE-A2EB-0F6F-67CE-7EBFA2616F00}"/>
              </a:ext>
            </a:extLst>
          </p:cNvPr>
          <p:cNvCxnSpPr>
            <a:cxnSpLocks/>
          </p:cNvCxnSpPr>
          <p:nvPr/>
        </p:nvCxnSpPr>
        <p:spPr>
          <a:xfrm>
            <a:off x="605114" y="4577590"/>
            <a:ext cx="0" cy="589984"/>
          </a:xfrm>
          <a:prstGeom prst="line">
            <a:avLst/>
          </a:prstGeom>
          <a:ln w="28575">
            <a:solidFill>
              <a:srgbClr val="7E6EFA"/>
            </a:solidFill>
          </a:ln>
        </p:spPr>
        <p:style>
          <a:lnRef idx="2">
            <a:schemeClr val="accent1"/>
          </a:lnRef>
          <a:fillRef idx="0">
            <a:schemeClr val="accent1"/>
          </a:fillRef>
          <a:effectRef idx="1">
            <a:schemeClr val="accent1"/>
          </a:effectRef>
          <a:fontRef idx="minor">
            <a:schemeClr val="tx1"/>
          </a:fontRef>
        </p:style>
      </p:cxnSp>
      <p:sp>
        <p:nvSpPr>
          <p:cNvPr id="23" name="Subtitle 1">
            <a:extLst>
              <a:ext uri="{FF2B5EF4-FFF2-40B4-BE49-F238E27FC236}">
                <a16:creationId xmlns:a16="http://schemas.microsoft.com/office/drawing/2014/main" id="{7F7149BA-5076-C850-55A8-B0E77C847944}"/>
              </a:ext>
            </a:extLst>
          </p:cNvPr>
          <p:cNvSpPr txBox="1">
            <a:spLocks/>
          </p:cNvSpPr>
          <p:nvPr/>
        </p:nvSpPr>
        <p:spPr>
          <a:xfrm>
            <a:off x="3195322" y="2319389"/>
            <a:ext cx="2307264" cy="1645707"/>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600" dirty="0"/>
              <a:t>Keeping climate change at 1.5C with minimal or no overshoot requires everything, everywhere, all at once.</a:t>
            </a:r>
          </a:p>
        </p:txBody>
      </p:sp>
      <p:cxnSp>
        <p:nvCxnSpPr>
          <p:cNvPr id="24" name="Straight Connector 23">
            <a:extLst>
              <a:ext uri="{FF2B5EF4-FFF2-40B4-BE49-F238E27FC236}">
                <a16:creationId xmlns:a16="http://schemas.microsoft.com/office/drawing/2014/main" id="{9EAD48C3-F2C7-86A4-4034-88740D5DC45D}"/>
              </a:ext>
            </a:extLst>
          </p:cNvPr>
          <p:cNvCxnSpPr>
            <a:cxnSpLocks/>
          </p:cNvCxnSpPr>
          <p:nvPr/>
        </p:nvCxnSpPr>
        <p:spPr>
          <a:xfrm>
            <a:off x="3097463" y="2392740"/>
            <a:ext cx="0" cy="1467161"/>
          </a:xfrm>
          <a:prstGeom prst="line">
            <a:avLst/>
          </a:prstGeom>
          <a:ln w="28575">
            <a:solidFill>
              <a:srgbClr val="7E6EFA"/>
            </a:solidFill>
          </a:ln>
        </p:spPr>
        <p:style>
          <a:lnRef idx="2">
            <a:schemeClr val="accent1"/>
          </a:lnRef>
          <a:fillRef idx="0">
            <a:schemeClr val="accent1"/>
          </a:fillRef>
          <a:effectRef idx="1">
            <a:schemeClr val="accent1"/>
          </a:effectRef>
          <a:fontRef idx="minor">
            <a:schemeClr val="tx1"/>
          </a:fontRef>
        </p:style>
      </p:cxnSp>
      <p:sp>
        <p:nvSpPr>
          <p:cNvPr id="26" name="Subtitle 1">
            <a:extLst>
              <a:ext uri="{FF2B5EF4-FFF2-40B4-BE49-F238E27FC236}">
                <a16:creationId xmlns:a16="http://schemas.microsoft.com/office/drawing/2014/main" id="{B48B8467-FE1C-6B87-BBF0-2089274E344B}"/>
              </a:ext>
            </a:extLst>
          </p:cNvPr>
          <p:cNvSpPr txBox="1">
            <a:spLocks/>
          </p:cNvSpPr>
          <p:nvPr/>
        </p:nvSpPr>
        <p:spPr>
          <a:xfrm>
            <a:off x="3195322" y="4269570"/>
            <a:ext cx="2398974" cy="1645707"/>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600"/>
              <a:t>We have the technologies, tools and policy instruments to act, and many return money to our pockets.</a:t>
            </a:r>
          </a:p>
        </p:txBody>
      </p:sp>
      <p:cxnSp>
        <p:nvCxnSpPr>
          <p:cNvPr id="27" name="Straight Connector 26">
            <a:extLst>
              <a:ext uri="{FF2B5EF4-FFF2-40B4-BE49-F238E27FC236}">
                <a16:creationId xmlns:a16="http://schemas.microsoft.com/office/drawing/2014/main" id="{2EA4A546-743B-6BB5-D334-F0A99AC95E9E}"/>
              </a:ext>
            </a:extLst>
          </p:cNvPr>
          <p:cNvCxnSpPr>
            <a:cxnSpLocks/>
          </p:cNvCxnSpPr>
          <p:nvPr/>
        </p:nvCxnSpPr>
        <p:spPr>
          <a:xfrm>
            <a:off x="3097463" y="4342921"/>
            <a:ext cx="0" cy="1272952"/>
          </a:xfrm>
          <a:prstGeom prst="line">
            <a:avLst/>
          </a:prstGeom>
          <a:ln w="28575">
            <a:solidFill>
              <a:srgbClr val="7E6EFA"/>
            </a:solidFill>
          </a:ln>
        </p:spPr>
        <p:style>
          <a:lnRef idx="2">
            <a:schemeClr val="accent1"/>
          </a:lnRef>
          <a:fillRef idx="0">
            <a:schemeClr val="accent1"/>
          </a:fillRef>
          <a:effectRef idx="1">
            <a:schemeClr val="accent1"/>
          </a:effectRef>
          <a:fontRef idx="minor">
            <a:schemeClr val="tx1"/>
          </a:fontRef>
        </p:style>
      </p:cxnSp>
      <p:sp>
        <p:nvSpPr>
          <p:cNvPr id="29" name="Subtitle 1">
            <a:extLst>
              <a:ext uri="{FF2B5EF4-FFF2-40B4-BE49-F238E27FC236}">
                <a16:creationId xmlns:a16="http://schemas.microsoft.com/office/drawing/2014/main" id="{E11B7A57-BC5B-A50A-BFF4-10A3045E970C}"/>
              </a:ext>
            </a:extLst>
          </p:cNvPr>
          <p:cNvSpPr txBox="1">
            <a:spLocks/>
          </p:cNvSpPr>
          <p:nvPr/>
        </p:nvSpPr>
        <p:spPr>
          <a:xfrm>
            <a:off x="6229836" y="2319389"/>
            <a:ext cx="1846018" cy="1645707"/>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600"/>
              <a:t>Not acting on climate makes acting on everything else that matters to us much, much harder.</a:t>
            </a:r>
          </a:p>
        </p:txBody>
      </p:sp>
      <p:cxnSp>
        <p:nvCxnSpPr>
          <p:cNvPr id="30" name="Straight Connector 29">
            <a:extLst>
              <a:ext uri="{FF2B5EF4-FFF2-40B4-BE49-F238E27FC236}">
                <a16:creationId xmlns:a16="http://schemas.microsoft.com/office/drawing/2014/main" id="{68E43831-A32B-1BDE-8B83-FD546202979B}"/>
              </a:ext>
            </a:extLst>
          </p:cNvPr>
          <p:cNvCxnSpPr>
            <a:cxnSpLocks/>
          </p:cNvCxnSpPr>
          <p:nvPr/>
        </p:nvCxnSpPr>
        <p:spPr>
          <a:xfrm>
            <a:off x="6131977" y="2392740"/>
            <a:ext cx="0" cy="1467161"/>
          </a:xfrm>
          <a:prstGeom prst="line">
            <a:avLst/>
          </a:prstGeom>
          <a:ln w="28575">
            <a:solidFill>
              <a:srgbClr val="7E6EFA"/>
            </a:solidFill>
          </a:ln>
        </p:spPr>
        <p:style>
          <a:lnRef idx="2">
            <a:schemeClr val="accent1"/>
          </a:lnRef>
          <a:fillRef idx="0">
            <a:schemeClr val="accent1"/>
          </a:fillRef>
          <a:effectRef idx="1">
            <a:schemeClr val="accent1"/>
          </a:effectRef>
          <a:fontRef idx="minor">
            <a:schemeClr val="tx1"/>
          </a:fontRef>
        </p:style>
      </p:cxnSp>
      <p:sp>
        <p:nvSpPr>
          <p:cNvPr id="31" name="Subtitle 1">
            <a:extLst>
              <a:ext uri="{FF2B5EF4-FFF2-40B4-BE49-F238E27FC236}">
                <a16:creationId xmlns:a16="http://schemas.microsoft.com/office/drawing/2014/main" id="{103C9258-2157-4DE4-5AF0-08DEC1711013}"/>
              </a:ext>
            </a:extLst>
          </p:cNvPr>
          <p:cNvSpPr txBox="1">
            <a:spLocks/>
          </p:cNvSpPr>
          <p:nvPr/>
        </p:nvSpPr>
        <p:spPr>
          <a:xfrm>
            <a:off x="6229836" y="4269571"/>
            <a:ext cx="1376676" cy="898004"/>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600"/>
              <a:t>We need to make this personal.</a:t>
            </a:r>
          </a:p>
        </p:txBody>
      </p:sp>
      <p:cxnSp>
        <p:nvCxnSpPr>
          <p:cNvPr id="32" name="Straight Connector 31">
            <a:extLst>
              <a:ext uri="{FF2B5EF4-FFF2-40B4-BE49-F238E27FC236}">
                <a16:creationId xmlns:a16="http://schemas.microsoft.com/office/drawing/2014/main" id="{0536AC64-F838-4C1C-4F1A-1B2E774EF5A1}"/>
              </a:ext>
            </a:extLst>
          </p:cNvPr>
          <p:cNvCxnSpPr>
            <a:cxnSpLocks/>
          </p:cNvCxnSpPr>
          <p:nvPr/>
        </p:nvCxnSpPr>
        <p:spPr>
          <a:xfrm>
            <a:off x="6131977" y="4342921"/>
            <a:ext cx="0" cy="625589"/>
          </a:xfrm>
          <a:prstGeom prst="line">
            <a:avLst/>
          </a:prstGeom>
          <a:ln w="28575">
            <a:solidFill>
              <a:srgbClr val="7E6EFA"/>
            </a:solidFill>
          </a:ln>
        </p:spPr>
        <p:style>
          <a:lnRef idx="2">
            <a:schemeClr val="accent1"/>
          </a:lnRef>
          <a:fillRef idx="0">
            <a:schemeClr val="accent1"/>
          </a:fillRef>
          <a:effectRef idx="1">
            <a:schemeClr val="accent1"/>
          </a:effectRef>
          <a:fontRef idx="minor">
            <a:schemeClr val="tx1"/>
          </a:fontRef>
        </p:style>
      </p:cxnSp>
      <p:pic>
        <p:nvPicPr>
          <p:cNvPr id="35" name="Picture 34" descr="An elderly couple and their dog flat on a lifeboat amidst a flood">
            <a:extLst>
              <a:ext uri="{FF2B5EF4-FFF2-40B4-BE49-F238E27FC236}">
                <a16:creationId xmlns:a16="http://schemas.microsoft.com/office/drawing/2014/main" id="{F4871E45-2888-A340-6C9C-CBFFDB10B276}"/>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8547897" y="0"/>
            <a:ext cx="3644103" cy="6858000"/>
          </a:xfrm>
          <a:prstGeom prst="rect">
            <a:avLst/>
          </a:prstGeom>
        </p:spPr>
      </p:pic>
      <p:sp>
        <p:nvSpPr>
          <p:cNvPr id="36" name="Subtitle 1">
            <a:extLst>
              <a:ext uri="{FF2B5EF4-FFF2-40B4-BE49-F238E27FC236}">
                <a16:creationId xmlns:a16="http://schemas.microsoft.com/office/drawing/2014/main" id="{A3642169-3735-608D-BC64-F85DE5FB3A19}"/>
              </a:ext>
            </a:extLst>
          </p:cNvPr>
          <p:cNvSpPr txBox="1">
            <a:spLocks/>
          </p:cNvSpPr>
          <p:nvPr/>
        </p:nvSpPr>
        <p:spPr>
          <a:xfrm>
            <a:off x="605115" y="6240460"/>
            <a:ext cx="5431544" cy="294336"/>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200" i="1"/>
              <a:t>Professor Peter Thorne, Author of the IPCC Sixth Synthesis Report</a:t>
            </a:r>
          </a:p>
        </p:txBody>
      </p:sp>
      <p:cxnSp>
        <p:nvCxnSpPr>
          <p:cNvPr id="10" name="Straight Connector 9">
            <a:extLst>
              <a:ext uri="{FF2B5EF4-FFF2-40B4-BE49-F238E27FC236}">
                <a16:creationId xmlns:a16="http://schemas.microsoft.com/office/drawing/2014/main" id="{181E870A-9E40-DC35-EBBE-69DBFAFE0D72}"/>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11" name="TextBox 73">
            <a:extLst>
              <a:ext uri="{FF2B5EF4-FFF2-40B4-BE49-F238E27FC236}">
                <a16:creationId xmlns:a16="http://schemas.microsoft.com/office/drawing/2014/main" id="{6C927718-DA84-7978-DA30-E2DA89F2CA7A}"/>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dirty="0">
                <a:solidFill>
                  <a:schemeClr val="bg1"/>
                </a:solidFill>
                <a:latin typeface="Century Gothic"/>
              </a:rPr>
              <a:t>SKILLS FOR A SUSTAINABLE SCREEN INDUSTRY: Part 2 – Climate Context</a:t>
            </a:r>
          </a:p>
        </p:txBody>
      </p:sp>
      <p:pic>
        <p:nvPicPr>
          <p:cNvPr id="12" name="Picture 11" descr="A logo with white text and blue circles&#10;&#10;Description automatically generated">
            <a:extLst>
              <a:ext uri="{FF2B5EF4-FFF2-40B4-BE49-F238E27FC236}">
                <a16:creationId xmlns:a16="http://schemas.microsoft.com/office/drawing/2014/main" id="{91EBD2EA-28EE-F960-5468-02B40E12688D}"/>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11209806" y="142490"/>
            <a:ext cx="838327" cy="868300"/>
          </a:xfrm>
          <a:prstGeom prst="rect">
            <a:avLst/>
          </a:prstGeom>
        </p:spPr>
      </p:pic>
      <p:sp>
        <p:nvSpPr>
          <p:cNvPr id="5" name="Title 6">
            <a:extLst>
              <a:ext uri="{FF2B5EF4-FFF2-40B4-BE49-F238E27FC236}">
                <a16:creationId xmlns:a16="http://schemas.microsoft.com/office/drawing/2014/main" id="{92134F42-6860-085F-20FB-F9B6A3CDE1C5}"/>
              </a:ext>
            </a:extLst>
          </p:cNvPr>
          <p:cNvSpPr>
            <a:spLocks noGrp="1"/>
          </p:cNvSpPr>
          <p:nvPr/>
        </p:nvSpPr>
        <p:spPr>
          <a:xfrm>
            <a:off x="268661" y="820362"/>
            <a:ext cx="10260000" cy="1619591"/>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4400" b="1" kern="1200">
                <a:solidFill>
                  <a:schemeClr val="bg1"/>
                </a:solidFill>
                <a:latin typeface="Century Gothic" panose="020B0502020202020204" pitchFamily="34" charset="0"/>
                <a:ea typeface="+mj-ea"/>
                <a:cs typeface="+mj-cs"/>
              </a:defRPr>
            </a:lvl1pPr>
          </a:lstStyle>
          <a:p>
            <a:r>
              <a:rPr lang="en-US" dirty="0"/>
              <a:t>A climate </a:t>
            </a:r>
            <a:r>
              <a:rPr lang="en-US" dirty="0">
                <a:solidFill>
                  <a:srgbClr val="7F70FF"/>
                </a:solidFill>
              </a:rPr>
              <a:t>emergency</a:t>
            </a:r>
          </a:p>
        </p:txBody>
      </p:sp>
    </p:spTree>
    <p:extLst>
      <p:ext uri="{BB962C8B-B14F-4D97-AF65-F5344CB8AC3E}">
        <p14:creationId xmlns:p14="http://schemas.microsoft.com/office/powerpoint/2010/main" val="42077835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 name="Picture 37" descr="A purple square with trees in the background&#10;&#10;Description automatically generated">
            <a:extLst>
              <a:ext uri="{FF2B5EF4-FFF2-40B4-BE49-F238E27FC236}">
                <a16:creationId xmlns:a16="http://schemas.microsoft.com/office/drawing/2014/main" id="{369C7C76-6DD8-91FC-C14E-08246AE6F7A8}"/>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663339" y="2150478"/>
            <a:ext cx="1980638" cy="1950988"/>
          </a:xfrm>
          <a:prstGeom prst="rect">
            <a:avLst/>
          </a:prstGeom>
        </p:spPr>
      </p:pic>
      <p:pic>
        <p:nvPicPr>
          <p:cNvPr id="42" name="Picture 41" descr="A large tree with many roots&#10;&#10;Description automatically generated">
            <a:extLst>
              <a:ext uri="{FF2B5EF4-FFF2-40B4-BE49-F238E27FC236}">
                <a16:creationId xmlns:a16="http://schemas.microsoft.com/office/drawing/2014/main" id="{2606EA1A-2B0D-6104-C399-81B378BD449C}"/>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6081591" y="2152001"/>
            <a:ext cx="1980638" cy="1950988"/>
          </a:xfrm>
          <a:prstGeom prst="rect">
            <a:avLst/>
          </a:prstGeom>
        </p:spPr>
      </p:pic>
      <p:pic>
        <p:nvPicPr>
          <p:cNvPr id="44" name="Picture 43" descr="A group of people standing in a line&#10;&#10;Description automatically generated">
            <a:extLst>
              <a:ext uri="{FF2B5EF4-FFF2-40B4-BE49-F238E27FC236}">
                <a16:creationId xmlns:a16="http://schemas.microsoft.com/office/drawing/2014/main" id="{8D732559-6142-8297-C66E-79679B6FDAF1}"/>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8290717" y="2152243"/>
            <a:ext cx="1980638" cy="1950988"/>
          </a:xfrm>
          <a:prstGeom prst="rect">
            <a:avLst/>
          </a:prstGeom>
        </p:spPr>
      </p:pic>
      <p:pic>
        <p:nvPicPr>
          <p:cNvPr id="46" name="Picture 45" descr="A group of trees with a purple background&#10;&#10;Description automatically generated">
            <a:extLst>
              <a:ext uri="{FF2B5EF4-FFF2-40B4-BE49-F238E27FC236}">
                <a16:creationId xmlns:a16="http://schemas.microsoft.com/office/drawing/2014/main" id="{0464EDCF-56CE-747F-8308-201EDCCF61FA}"/>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1663339" y="4363053"/>
            <a:ext cx="1980638" cy="1950988"/>
          </a:xfrm>
          <a:prstGeom prst="rect">
            <a:avLst/>
          </a:prstGeom>
        </p:spPr>
      </p:pic>
      <p:pic>
        <p:nvPicPr>
          <p:cNvPr id="48" name="Picture 47" descr="A log in the woods&#10;&#10;Description automatically generated">
            <a:extLst>
              <a:ext uri="{FF2B5EF4-FFF2-40B4-BE49-F238E27FC236}">
                <a16:creationId xmlns:a16="http://schemas.microsoft.com/office/drawing/2014/main" id="{D36530FB-9083-3B40-9389-13BF81018F2F}"/>
              </a:ext>
            </a:extLst>
          </p:cNvPr>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3872465" y="4363053"/>
            <a:ext cx="1980638" cy="1950988"/>
          </a:xfrm>
          <a:prstGeom prst="rect">
            <a:avLst/>
          </a:prstGeom>
        </p:spPr>
      </p:pic>
      <p:pic>
        <p:nvPicPr>
          <p:cNvPr id="50" name="Picture 49" descr="A close up of a plant&#10;&#10;Description automatically generated">
            <a:extLst>
              <a:ext uri="{FF2B5EF4-FFF2-40B4-BE49-F238E27FC236}">
                <a16:creationId xmlns:a16="http://schemas.microsoft.com/office/drawing/2014/main" id="{D73878CE-D9BA-71CE-7D05-AB87FBCBB1C4}"/>
              </a:ext>
            </a:extLst>
          </p:cNvPr>
          <p:cNvPicPr>
            <a:picLocks noChangeAspect="1"/>
          </p:cNvPicPr>
          <p:nvPr/>
        </p:nvPicPr>
        <p:blipFill>
          <a:blip r:embed="rId8" cstate="email">
            <a:extLst>
              <a:ext uri="{28A0092B-C50C-407E-A947-70E740481C1C}">
                <a14:useLocalDpi xmlns:a14="http://schemas.microsoft.com/office/drawing/2010/main"/>
              </a:ext>
            </a:extLst>
          </a:blip>
          <a:stretch>
            <a:fillRect/>
          </a:stretch>
        </p:blipFill>
        <p:spPr>
          <a:xfrm>
            <a:off x="6081591" y="4363053"/>
            <a:ext cx="1980638" cy="1950988"/>
          </a:xfrm>
          <a:prstGeom prst="rect">
            <a:avLst/>
          </a:prstGeom>
        </p:spPr>
      </p:pic>
      <p:pic>
        <p:nvPicPr>
          <p:cNvPr id="52" name="Picture 51" descr="A butterfly on a flower&#10;&#10;Description automatically generated">
            <a:extLst>
              <a:ext uri="{FF2B5EF4-FFF2-40B4-BE49-F238E27FC236}">
                <a16:creationId xmlns:a16="http://schemas.microsoft.com/office/drawing/2014/main" id="{72246482-C69B-279F-937B-B79FB10EC0E0}"/>
              </a:ext>
            </a:extLst>
          </p:cNvPr>
          <p:cNvPicPr>
            <a:picLocks noChangeAspect="1"/>
          </p:cNvPicPr>
          <p:nvPr/>
        </p:nvPicPr>
        <p:blipFill>
          <a:blip r:embed="rId9" cstate="email">
            <a:extLst>
              <a:ext uri="{28A0092B-C50C-407E-A947-70E740481C1C}">
                <a14:useLocalDpi xmlns:a14="http://schemas.microsoft.com/office/drawing/2010/main"/>
              </a:ext>
            </a:extLst>
          </a:blip>
          <a:stretch>
            <a:fillRect/>
          </a:stretch>
        </p:blipFill>
        <p:spPr>
          <a:xfrm>
            <a:off x="8290717" y="4363053"/>
            <a:ext cx="1980638" cy="1950988"/>
          </a:xfrm>
          <a:prstGeom prst="rect">
            <a:avLst/>
          </a:prstGeom>
        </p:spPr>
      </p:pic>
      <p:pic>
        <p:nvPicPr>
          <p:cNvPr id="54" name="Picture 53" descr="A school of fish swimming in water&#10;&#10;Description automatically generated">
            <a:extLst>
              <a:ext uri="{FF2B5EF4-FFF2-40B4-BE49-F238E27FC236}">
                <a16:creationId xmlns:a16="http://schemas.microsoft.com/office/drawing/2014/main" id="{D353C269-B0F6-7E31-AC13-8C3DE42FF05A}"/>
              </a:ext>
            </a:extLst>
          </p:cNvPr>
          <p:cNvPicPr>
            <a:picLocks noChangeAspect="1"/>
          </p:cNvPicPr>
          <p:nvPr/>
        </p:nvPicPr>
        <p:blipFill>
          <a:blip r:embed="rId10" cstate="email">
            <a:extLst>
              <a:ext uri="{28A0092B-C50C-407E-A947-70E740481C1C}">
                <a14:useLocalDpi xmlns:a14="http://schemas.microsoft.com/office/drawing/2010/main"/>
              </a:ext>
            </a:extLst>
          </a:blip>
          <a:stretch>
            <a:fillRect/>
          </a:stretch>
        </p:blipFill>
        <p:spPr>
          <a:xfrm>
            <a:off x="3872466" y="2150478"/>
            <a:ext cx="1980638" cy="1950988"/>
          </a:xfrm>
          <a:prstGeom prst="rect">
            <a:avLst/>
          </a:prstGeom>
        </p:spPr>
      </p:pic>
      <p:sp>
        <p:nvSpPr>
          <p:cNvPr id="2" name="Subtitle 1">
            <a:extLst>
              <a:ext uri="{FF2B5EF4-FFF2-40B4-BE49-F238E27FC236}">
                <a16:creationId xmlns:a16="http://schemas.microsoft.com/office/drawing/2014/main" id="{B1553375-E33D-5D7A-ADFA-2CDC39088911}"/>
              </a:ext>
            </a:extLst>
          </p:cNvPr>
          <p:cNvSpPr>
            <a:spLocks noGrp="1"/>
          </p:cNvSpPr>
          <p:nvPr>
            <p:ph type="subTitle" idx="1"/>
          </p:nvPr>
        </p:nvSpPr>
        <p:spPr>
          <a:xfrm>
            <a:off x="1663340" y="2987749"/>
            <a:ext cx="1947092" cy="1016209"/>
          </a:xfrm>
        </p:spPr>
        <p:txBody>
          <a:bodyPr anchor="ctr">
            <a:normAutofit/>
          </a:bodyPr>
          <a:lstStyle/>
          <a:p>
            <a:pPr algn="ctr"/>
            <a:r>
              <a:rPr lang="en-US" sz="1400" dirty="0">
                <a:solidFill>
                  <a:srgbClr val="FFFFFF"/>
                </a:solidFill>
                <a:latin typeface="Century Gothic" panose="020B0502020202020204" pitchFamily="34" charset="0"/>
              </a:rPr>
              <a:t>Biodiversity is </a:t>
            </a:r>
            <a:r>
              <a:rPr lang="en-US" sz="1400" b="1" dirty="0">
                <a:solidFill>
                  <a:srgbClr val="FFFFFF"/>
                </a:solidFill>
                <a:latin typeface="Century Gothic" panose="020B0502020202020204" pitchFamily="34" charset="0"/>
              </a:rPr>
              <a:t>declining fast</a:t>
            </a:r>
          </a:p>
        </p:txBody>
      </p:sp>
      <p:sp>
        <p:nvSpPr>
          <p:cNvPr id="55" name="Subtitle 1">
            <a:extLst>
              <a:ext uri="{FF2B5EF4-FFF2-40B4-BE49-F238E27FC236}">
                <a16:creationId xmlns:a16="http://schemas.microsoft.com/office/drawing/2014/main" id="{1643ACC7-455A-358D-248C-638689346DED}"/>
              </a:ext>
            </a:extLst>
          </p:cNvPr>
          <p:cNvSpPr txBox="1">
            <a:spLocks/>
          </p:cNvSpPr>
          <p:nvPr/>
        </p:nvSpPr>
        <p:spPr>
          <a:xfrm>
            <a:off x="3872463" y="2987749"/>
            <a:ext cx="1980637" cy="1016209"/>
          </a:xfrm>
          <a:prstGeom prst="rect">
            <a:avLst/>
          </a:prstGeom>
        </p:spPr>
        <p:txBody>
          <a:bodyPr vert="horz" lIns="91440" tIns="45720" rIns="91440" bIns="45720" rtlCol="0" anchor="ctr">
            <a:no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ctr"/>
            <a:r>
              <a:rPr lang="en-US" sz="1400" b="1" dirty="0">
                <a:solidFill>
                  <a:srgbClr val="FFFFFF"/>
                </a:solidFill>
                <a:latin typeface="Century Gothic"/>
              </a:rPr>
              <a:t>73% decline </a:t>
            </a:r>
            <a:r>
              <a:rPr lang="en-US" sz="1400" dirty="0">
                <a:solidFill>
                  <a:srgbClr val="FFFFFF"/>
                </a:solidFill>
                <a:latin typeface="Century Gothic"/>
              </a:rPr>
              <a:t>in global populations of mammals, fish, birds, reptiles, and amphibians (WWF)</a:t>
            </a:r>
            <a:endParaRPr lang="en-US" sz="1400" b="1" dirty="0">
              <a:solidFill>
                <a:srgbClr val="FFFFFF"/>
              </a:solidFill>
            </a:endParaRPr>
          </a:p>
        </p:txBody>
      </p:sp>
      <p:sp>
        <p:nvSpPr>
          <p:cNvPr id="56" name="Subtitle 1">
            <a:extLst>
              <a:ext uri="{FF2B5EF4-FFF2-40B4-BE49-F238E27FC236}">
                <a16:creationId xmlns:a16="http://schemas.microsoft.com/office/drawing/2014/main" id="{AC733391-61AB-C91D-4AAE-A0386C1C6C1D}"/>
              </a:ext>
            </a:extLst>
          </p:cNvPr>
          <p:cNvSpPr txBox="1">
            <a:spLocks/>
          </p:cNvSpPr>
          <p:nvPr/>
        </p:nvSpPr>
        <p:spPr>
          <a:xfrm>
            <a:off x="6096000" y="2987749"/>
            <a:ext cx="1932683" cy="1016209"/>
          </a:xfrm>
          <a:prstGeom prst="rect">
            <a:avLst/>
          </a:prstGeom>
        </p:spPr>
        <p:txBody>
          <a:bodyPr vert="horz" lIns="91440" tIns="45720" rIns="91440" bIns="45720" rtlCol="0" anchor="ctr">
            <a:no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ctr"/>
            <a:r>
              <a:rPr lang="en-US" sz="1400" dirty="0">
                <a:solidFill>
                  <a:srgbClr val="FFFFFF"/>
                </a:solidFill>
                <a:latin typeface="Century Gothic"/>
              </a:rPr>
              <a:t>A quarter of all animal and plant species are </a:t>
            </a:r>
            <a:r>
              <a:rPr lang="en-US" sz="1400" b="1" dirty="0">
                <a:solidFill>
                  <a:srgbClr val="FFFFFF"/>
                </a:solidFill>
                <a:latin typeface="Century Gothic"/>
              </a:rPr>
              <a:t>facing extinction </a:t>
            </a:r>
            <a:r>
              <a:rPr lang="en-US" sz="1400" dirty="0">
                <a:solidFill>
                  <a:srgbClr val="FFFFFF"/>
                </a:solidFill>
                <a:latin typeface="Century Gothic"/>
              </a:rPr>
              <a:t>(IUCN)</a:t>
            </a:r>
            <a:endParaRPr lang="en-US" sz="1400" dirty="0">
              <a:solidFill>
                <a:srgbClr val="FFFFFF"/>
              </a:solidFill>
            </a:endParaRPr>
          </a:p>
        </p:txBody>
      </p:sp>
      <p:sp>
        <p:nvSpPr>
          <p:cNvPr id="57" name="Subtitle 1">
            <a:extLst>
              <a:ext uri="{FF2B5EF4-FFF2-40B4-BE49-F238E27FC236}">
                <a16:creationId xmlns:a16="http://schemas.microsoft.com/office/drawing/2014/main" id="{7971D67A-DEB5-8482-2026-81759877BA05}"/>
              </a:ext>
            </a:extLst>
          </p:cNvPr>
          <p:cNvSpPr txBox="1">
            <a:spLocks/>
          </p:cNvSpPr>
          <p:nvPr/>
        </p:nvSpPr>
        <p:spPr>
          <a:xfrm>
            <a:off x="8290713" y="2987749"/>
            <a:ext cx="1980637" cy="1016209"/>
          </a:xfrm>
          <a:prstGeom prst="rect">
            <a:avLst/>
          </a:prstGeom>
        </p:spPr>
        <p:txBody>
          <a:bodyPr vert="horz" lIns="91440" tIns="45720" rIns="91440" bIns="45720" rtlCol="0" anchor="ctr">
            <a:no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ctr"/>
            <a:r>
              <a:rPr lang="en-US" sz="1400" dirty="0">
                <a:solidFill>
                  <a:srgbClr val="FFFFFF"/>
                </a:solidFill>
              </a:rPr>
              <a:t>Biodiversity is </a:t>
            </a:r>
            <a:r>
              <a:rPr lang="en-US" sz="1400" b="1" dirty="0">
                <a:solidFill>
                  <a:srgbClr val="FFFFFF"/>
                </a:solidFill>
              </a:rPr>
              <a:t>essential for human life </a:t>
            </a:r>
            <a:r>
              <a:rPr lang="en-US" sz="1400" dirty="0">
                <a:solidFill>
                  <a:srgbClr val="FFFFFF"/>
                </a:solidFill>
              </a:rPr>
              <a:t>and livelihoods</a:t>
            </a:r>
          </a:p>
        </p:txBody>
      </p:sp>
      <p:sp>
        <p:nvSpPr>
          <p:cNvPr id="58" name="Subtitle 1">
            <a:extLst>
              <a:ext uri="{FF2B5EF4-FFF2-40B4-BE49-F238E27FC236}">
                <a16:creationId xmlns:a16="http://schemas.microsoft.com/office/drawing/2014/main" id="{C837FDA9-ACF1-87FF-9488-8DB08F1FCF9F}"/>
              </a:ext>
            </a:extLst>
          </p:cNvPr>
          <p:cNvSpPr txBox="1">
            <a:spLocks/>
          </p:cNvSpPr>
          <p:nvPr/>
        </p:nvSpPr>
        <p:spPr>
          <a:xfrm>
            <a:off x="1663332" y="5188783"/>
            <a:ext cx="1995054" cy="1016209"/>
          </a:xfrm>
          <a:prstGeom prst="rect">
            <a:avLst/>
          </a:prstGeom>
        </p:spPr>
        <p:txBody>
          <a:bodyPr vert="horz" lIns="91440" tIns="45720" rIns="91440" bIns="45720" rtlCol="0" anchor="ctr">
            <a:no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ctr"/>
            <a:r>
              <a:rPr lang="en-US" sz="1400" dirty="0">
                <a:solidFill>
                  <a:srgbClr val="FFFFFF"/>
                </a:solidFill>
              </a:rPr>
              <a:t>Healthy ecosystems </a:t>
            </a:r>
            <a:r>
              <a:rPr lang="en-US" sz="1400" b="1" dirty="0">
                <a:solidFill>
                  <a:srgbClr val="FFFFFF"/>
                </a:solidFill>
              </a:rPr>
              <a:t>can store carbon</a:t>
            </a:r>
          </a:p>
        </p:txBody>
      </p:sp>
      <p:sp>
        <p:nvSpPr>
          <p:cNvPr id="59" name="Subtitle 1">
            <a:extLst>
              <a:ext uri="{FF2B5EF4-FFF2-40B4-BE49-F238E27FC236}">
                <a16:creationId xmlns:a16="http://schemas.microsoft.com/office/drawing/2014/main" id="{85D21824-1387-9882-A431-4DE81B576191}"/>
              </a:ext>
            </a:extLst>
          </p:cNvPr>
          <p:cNvSpPr txBox="1">
            <a:spLocks/>
          </p:cNvSpPr>
          <p:nvPr/>
        </p:nvSpPr>
        <p:spPr>
          <a:xfrm>
            <a:off x="3872460" y="5188783"/>
            <a:ext cx="1980636" cy="1125258"/>
          </a:xfrm>
          <a:prstGeom prst="rect">
            <a:avLst/>
          </a:prstGeom>
        </p:spPr>
        <p:txBody>
          <a:bodyPr vert="horz" lIns="91440" tIns="45720" rIns="91440" bIns="45720" rtlCol="0" anchor="ctr">
            <a:no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ctr"/>
            <a:r>
              <a:rPr lang="en-US" sz="1400" dirty="0">
                <a:solidFill>
                  <a:srgbClr val="FFFFFF"/>
                </a:solidFill>
              </a:rPr>
              <a:t>Climate change impacts on biodiversity through </a:t>
            </a:r>
            <a:r>
              <a:rPr lang="en-US" sz="1400" b="1" dirty="0">
                <a:solidFill>
                  <a:srgbClr val="FFFFFF"/>
                </a:solidFill>
              </a:rPr>
              <a:t>fires and floods</a:t>
            </a:r>
          </a:p>
        </p:txBody>
      </p:sp>
      <p:sp>
        <p:nvSpPr>
          <p:cNvPr id="60" name="Subtitle 1">
            <a:extLst>
              <a:ext uri="{FF2B5EF4-FFF2-40B4-BE49-F238E27FC236}">
                <a16:creationId xmlns:a16="http://schemas.microsoft.com/office/drawing/2014/main" id="{642D00A6-B444-149D-D612-820EC9A11282}"/>
              </a:ext>
            </a:extLst>
          </p:cNvPr>
          <p:cNvSpPr txBox="1">
            <a:spLocks/>
          </p:cNvSpPr>
          <p:nvPr/>
        </p:nvSpPr>
        <p:spPr>
          <a:xfrm>
            <a:off x="6096000" y="5188783"/>
            <a:ext cx="1932683" cy="1016209"/>
          </a:xfrm>
          <a:prstGeom prst="rect">
            <a:avLst/>
          </a:prstGeom>
        </p:spPr>
        <p:txBody>
          <a:bodyPr vert="horz" lIns="91440" tIns="45720" rIns="91440" bIns="45720" rtlCol="0" anchor="ctr">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ctr"/>
            <a:r>
              <a:rPr lang="en-US" sz="1400" dirty="0">
                <a:solidFill>
                  <a:srgbClr val="FFFFFF"/>
                </a:solidFill>
              </a:rPr>
              <a:t>New </a:t>
            </a:r>
            <a:r>
              <a:rPr lang="en-US" sz="1400" b="1" dirty="0">
                <a:solidFill>
                  <a:srgbClr val="FFFFFF"/>
                </a:solidFill>
              </a:rPr>
              <a:t>UN targets for biodiversity</a:t>
            </a:r>
            <a:r>
              <a:rPr lang="en-US" sz="1400" dirty="0">
                <a:solidFill>
                  <a:srgbClr val="FFFFFF"/>
                </a:solidFill>
              </a:rPr>
              <a:t> set in 2022</a:t>
            </a:r>
            <a:endParaRPr lang="en-US" sz="1400" b="1" dirty="0">
              <a:solidFill>
                <a:srgbClr val="FFFFFF"/>
              </a:solidFill>
            </a:endParaRPr>
          </a:p>
        </p:txBody>
      </p:sp>
      <p:sp>
        <p:nvSpPr>
          <p:cNvPr id="61" name="Subtitle 1">
            <a:extLst>
              <a:ext uri="{FF2B5EF4-FFF2-40B4-BE49-F238E27FC236}">
                <a16:creationId xmlns:a16="http://schemas.microsoft.com/office/drawing/2014/main" id="{7879871D-C2D0-59C4-60A7-3CE08D94DDC5}"/>
              </a:ext>
            </a:extLst>
          </p:cNvPr>
          <p:cNvSpPr txBox="1">
            <a:spLocks/>
          </p:cNvSpPr>
          <p:nvPr/>
        </p:nvSpPr>
        <p:spPr>
          <a:xfrm>
            <a:off x="8290713" y="5188783"/>
            <a:ext cx="1980637" cy="1016209"/>
          </a:xfrm>
          <a:prstGeom prst="rect">
            <a:avLst/>
          </a:prstGeom>
        </p:spPr>
        <p:txBody>
          <a:bodyPr vert="horz" lIns="91440" tIns="45720" rIns="91440" bIns="45720" rtlCol="0" anchor="ctr">
            <a:no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ctr"/>
            <a:r>
              <a:rPr lang="en-US" sz="1400" dirty="0">
                <a:solidFill>
                  <a:srgbClr val="FFFFFF"/>
                </a:solidFill>
              </a:rPr>
              <a:t>Reaching net zero climate targets </a:t>
            </a:r>
            <a:r>
              <a:rPr lang="en-US" sz="1400" b="1" dirty="0">
                <a:solidFill>
                  <a:srgbClr val="FFFFFF"/>
                </a:solidFill>
              </a:rPr>
              <a:t>impossible without considering biodiversity</a:t>
            </a:r>
          </a:p>
        </p:txBody>
      </p:sp>
      <p:cxnSp>
        <p:nvCxnSpPr>
          <p:cNvPr id="3" name="Straight Connector 2">
            <a:extLst>
              <a:ext uri="{FF2B5EF4-FFF2-40B4-BE49-F238E27FC236}">
                <a16:creationId xmlns:a16="http://schemas.microsoft.com/office/drawing/2014/main" id="{3E5833C3-D117-77C4-E427-B502C048497F}"/>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5" name="TextBox 73">
            <a:extLst>
              <a:ext uri="{FF2B5EF4-FFF2-40B4-BE49-F238E27FC236}">
                <a16:creationId xmlns:a16="http://schemas.microsoft.com/office/drawing/2014/main" id="{08D20435-2A7B-4996-2AA7-03603A3BD6E7}"/>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dirty="0">
                <a:solidFill>
                  <a:schemeClr val="bg1"/>
                </a:solidFill>
                <a:latin typeface="Century Gothic"/>
              </a:rPr>
              <a:t>SKILLS FOR A SUSTAINABLE SCREEN INDUSTRY: Part 2 – Climate Context</a:t>
            </a:r>
          </a:p>
        </p:txBody>
      </p:sp>
      <p:pic>
        <p:nvPicPr>
          <p:cNvPr id="6" name="Picture 5" descr="A logo with white text and blue circles&#10;&#10;Description automatically generated">
            <a:extLst>
              <a:ext uri="{FF2B5EF4-FFF2-40B4-BE49-F238E27FC236}">
                <a16:creationId xmlns:a16="http://schemas.microsoft.com/office/drawing/2014/main" id="{B61F60D2-999E-F009-EABA-B8DA4AA2C654}"/>
              </a:ext>
            </a:extLst>
          </p:cNvPr>
          <p:cNvPicPr>
            <a:picLocks noChangeAspect="1"/>
          </p:cNvPicPr>
          <p:nvPr/>
        </p:nvPicPr>
        <p:blipFill>
          <a:blip r:embed="rId11" cstate="email">
            <a:extLst>
              <a:ext uri="{28A0092B-C50C-407E-A947-70E740481C1C}">
                <a14:useLocalDpi xmlns:a14="http://schemas.microsoft.com/office/drawing/2010/main"/>
              </a:ext>
            </a:extLst>
          </a:blip>
          <a:stretch>
            <a:fillRect/>
          </a:stretch>
        </p:blipFill>
        <p:spPr>
          <a:xfrm>
            <a:off x="11209806" y="142490"/>
            <a:ext cx="838327" cy="868300"/>
          </a:xfrm>
          <a:prstGeom prst="rect">
            <a:avLst/>
          </a:prstGeom>
        </p:spPr>
      </p:pic>
      <p:sp>
        <p:nvSpPr>
          <p:cNvPr id="9" name="Title 6">
            <a:extLst>
              <a:ext uri="{FF2B5EF4-FFF2-40B4-BE49-F238E27FC236}">
                <a16:creationId xmlns:a16="http://schemas.microsoft.com/office/drawing/2014/main" id="{2646C6BD-C554-6129-4CF0-1D873636DB70}"/>
              </a:ext>
            </a:extLst>
          </p:cNvPr>
          <p:cNvSpPr>
            <a:spLocks noGrp="1"/>
          </p:cNvSpPr>
          <p:nvPr/>
        </p:nvSpPr>
        <p:spPr>
          <a:xfrm>
            <a:off x="268661" y="820362"/>
            <a:ext cx="10260000" cy="1619591"/>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4400" b="1" kern="1200">
                <a:solidFill>
                  <a:schemeClr val="bg1"/>
                </a:solidFill>
                <a:latin typeface="Century Gothic" panose="020B0502020202020204" pitchFamily="34" charset="0"/>
                <a:ea typeface="+mj-ea"/>
                <a:cs typeface="+mj-cs"/>
              </a:defRPr>
            </a:lvl1pPr>
          </a:lstStyle>
          <a:p>
            <a:r>
              <a:rPr lang="en-US" dirty="0"/>
              <a:t>Climate in </a:t>
            </a:r>
            <a:r>
              <a:rPr lang="en-US" dirty="0">
                <a:solidFill>
                  <a:srgbClr val="7F70FF"/>
                </a:solidFill>
              </a:rPr>
              <a:t>nature</a:t>
            </a:r>
          </a:p>
        </p:txBody>
      </p:sp>
    </p:spTree>
    <p:extLst>
      <p:ext uri="{BB962C8B-B14F-4D97-AF65-F5344CB8AC3E}">
        <p14:creationId xmlns:p14="http://schemas.microsoft.com/office/powerpoint/2010/main" val="28517585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FD3BBE-72A3-AC0E-A129-056B0FF5EE7D}"/>
            </a:ext>
          </a:extLst>
        </p:cNvPr>
        <p:cNvGrpSpPr/>
        <p:nvPr/>
      </p:nvGrpSpPr>
      <p:grpSpPr>
        <a:xfrm>
          <a:off x="0" y="0"/>
          <a:ext cx="0" cy="0"/>
          <a:chOff x="0" y="0"/>
          <a:chExt cx="0" cy="0"/>
        </a:xfrm>
      </p:grpSpPr>
      <p:pic>
        <p:nvPicPr>
          <p:cNvPr id="6" name="Google Shape;98;p3" descr="A newspaper article from Waitemata &amp; Kaiprara Gazette, New Zealand, 1912">
            <a:extLst>
              <a:ext uri="{FF2B5EF4-FFF2-40B4-BE49-F238E27FC236}">
                <a16:creationId xmlns:a16="http://schemas.microsoft.com/office/drawing/2014/main" id="{74F6165B-2ADA-20FE-6896-B8F3A111E227}"/>
              </a:ext>
            </a:extLst>
          </p:cNvPr>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a:off x="7281949" y="1"/>
            <a:ext cx="4910051" cy="6857999"/>
          </a:xfrm>
          <a:prstGeom prst="rect">
            <a:avLst/>
          </a:prstGeom>
          <a:noFill/>
          <a:ln>
            <a:solidFill>
              <a:srgbClr val="0E123C"/>
            </a:solidFill>
          </a:ln>
        </p:spPr>
      </p:pic>
      <p:pic>
        <p:nvPicPr>
          <p:cNvPr id="7" name="Picture 6" descr="A black and white image&#10;&#10;Description automatically generated">
            <a:extLst>
              <a:ext uri="{FF2B5EF4-FFF2-40B4-BE49-F238E27FC236}">
                <a16:creationId xmlns:a16="http://schemas.microsoft.com/office/drawing/2014/main" id="{B0E33F45-0312-25BA-28BC-7425DC44EAD6}"/>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7289722" y="0"/>
            <a:ext cx="4910051" cy="2657475"/>
          </a:xfrm>
          <a:prstGeom prst="rect">
            <a:avLst/>
          </a:prstGeom>
        </p:spPr>
      </p:pic>
      <p:sp>
        <p:nvSpPr>
          <p:cNvPr id="5" name="Title 6">
            <a:extLst>
              <a:ext uri="{FF2B5EF4-FFF2-40B4-BE49-F238E27FC236}">
                <a16:creationId xmlns:a16="http://schemas.microsoft.com/office/drawing/2014/main" id="{BA89D805-C348-2E74-EA80-C7A77EEAB0C8}"/>
              </a:ext>
            </a:extLst>
          </p:cNvPr>
          <p:cNvSpPr>
            <a:spLocks noGrp="1"/>
          </p:cNvSpPr>
          <p:nvPr/>
        </p:nvSpPr>
        <p:spPr>
          <a:xfrm>
            <a:off x="268661" y="820362"/>
            <a:ext cx="10260000" cy="1619591"/>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4400" b="1" kern="1200">
                <a:solidFill>
                  <a:schemeClr val="bg1"/>
                </a:solidFill>
                <a:latin typeface="Century Gothic" panose="020B0502020202020204" pitchFamily="34" charset="0"/>
                <a:ea typeface="+mj-ea"/>
                <a:cs typeface="+mj-cs"/>
              </a:defRPr>
            </a:lvl1pPr>
          </a:lstStyle>
          <a:p>
            <a:r>
              <a:rPr lang="en-US" dirty="0"/>
              <a:t>How long?</a:t>
            </a:r>
          </a:p>
        </p:txBody>
      </p:sp>
      <p:sp>
        <p:nvSpPr>
          <p:cNvPr id="8" name="Subtitle 1">
            <a:extLst>
              <a:ext uri="{FF2B5EF4-FFF2-40B4-BE49-F238E27FC236}">
                <a16:creationId xmlns:a16="http://schemas.microsoft.com/office/drawing/2014/main" id="{38907D42-7898-2119-AA49-A437DE41AEC1}"/>
              </a:ext>
            </a:extLst>
          </p:cNvPr>
          <p:cNvSpPr>
            <a:spLocks noGrp="1"/>
          </p:cNvSpPr>
          <p:nvPr/>
        </p:nvSpPr>
        <p:spPr>
          <a:xfrm>
            <a:off x="1233903" y="2453614"/>
            <a:ext cx="5667637" cy="4016007"/>
          </a:xfrm>
          <a:prstGeom prst="rect">
            <a:avLst/>
          </a:prstGeom>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1800" dirty="0">
                <a:latin typeface="Century Gothic"/>
              </a:rPr>
              <a:t>1912: Waitemata &amp; Kaipara Gazette, New Zealand</a:t>
            </a:r>
          </a:p>
          <a:p>
            <a:endParaRPr lang="en-GB" sz="1800" dirty="0"/>
          </a:p>
          <a:p>
            <a:r>
              <a:rPr lang="en-GB" sz="1800" dirty="0"/>
              <a:t>“The furnaces of the world are now burning about 2,000,000,000 tons of coal a year. When this is burned, uniting with oxygen, it adds about 7,000,000,000 tons of carbon dioxide to the atmosphere yearly.</a:t>
            </a:r>
          </a:p>
          <a:p>
            <a:r>
              <a:rPr lang="en-GB" sz="1800" dirty="0"/>
              <a:t>This tends to make the air a more effective blanket for the earth and to raise its temperature.</a:t>
            </a:r>
          </a:p>
          <a:p>
            <a:r>
              <a:rPr lang="en-GB" sz="1800" dirty="0"/>
              <a:t>The effect may be considerable in a few centuries.”</a:t>
            </a:r>
          </a:p>
        </p:txBody>
      </p:sp>
      <p:cxnSp>
        <p:nvCxnSpPr>
          <p:cNvPr id="9" name="Straight Connector 8">
            <a:extLst>
              <a:ext uri="{FF2B5EF4-FFF2-40B4-BE49-F238E27FC236}">
                <a16:creationId xmlns:a16="http://schemas.microsoft.com/office/drawing/2014/main" id="{A66DF651-6EA1-5C5C-FCD0-1BEC7EF976F4}"/>
              </a:ext>
            </a:extLst>
          </p:cNvPr>
          <p:cNvCxnSpPr>
            <a:cxnSpLocks/>
          </p:cNvCxnSpPr>
          <p:nvPr/>
        </p:nvCxnSpPr>
        <p:spPr>
          <a:xfrm>
            <a:off x="1136045" y="2481607"/>
            <a:ext cx="0" cy="504000"/>
          </a:xfrm>
          <a:prstGeom prst="line">
            <a:avLst/>
          </a:prstGeom>
          <a:ln w="28575">
            <a:solidFill>
              <a:srgbClr val="7E6EFA"/>
            </a:solidFill>
          </a:ln>
        </p:spPr>
        <p:style>
          <a:lnRef idx="2">
            <a:schemeClr val="accent1"/>
          </a:lnRef>
          <a:fillRef idx="0">
            <a:schemeClr val="accent1"/>
          </a:fillRef>
          <a:effectRef idx="1">
            <a:schemeClr val="accent1"/>
          </a:effectRef>
          <a:fontRef idx="minor">
            <a:schemeClr val="tx1"/>
          </a:fontRef>
        </p:style>
      </p:cxnSp>
      <p:sp>
        <p:nvSpPr>
          <p:cNvPr id="10" name="Oval 9">
            <a:extLst>
              <a:ext uri="{FF2B5EF4-FFF2-40B4-BE49-F238E27FC236}">
                <a16:creationId xmlns:a16="http://schemas.microsoft.com/office/drawing/2014/main" id="{E9934C73-A2A6-64E2-024A-52ED0AFD2C09}"/>
              </a:ext>
            </a:extLst>
          </p:cNvPr>
          <p:cNvSpPr/>
          <p:nvPr/>
        </p:nvSpPr>
        <p:spPr>
          <a:xfrm>
            <a:off x="10341429" y="820362"/>
            <a:ext cx="1850571" cy="656847"/>
          </a:xfrm>
          <a:prstGeom prst="ellipse">
            <a:avLst/>
          </a:prstGeom>
          <a:noFill/>
          <a:ln w="38100">
            <a:solidFill>
              <a:srgbClr val="008A7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1" name="Straight Connector 10">
            <a:extLst>
              <a:ext uri="{FF2B5EF4-FFF2-40B4-BE49-F238E27FC236}">
                <a16:creationId xmlns:a16="http://schemas.microsoft.com/office/drawing/2014/main" id="{A2DC17EC-5569-E29F-90AC-EA292E2BCFA9}"/>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12" name="TextBox 73">
            <a:extLst>
              <a:ext uri="{FF2B5EF4-FFF2-40B4-BE49-F238E27FC236}">
                <a16:creationId xmlns:a16="http://schemas.microsoft.com/office/drawing/2014/main" id="{94F0C025-59C2-DF97-C777-A27123F91C79}"/>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dirty="0">
                <a:solidFill>
                  <a:schemeClr val="bg1"/>
                </a:solidFill>
                <a:latin typeface="Century Gothic"/>
              </a:rPr>
              <a:t>SKILLS FOR A SUSTAINABLE SCREEN INDUSTRY: Part 2 – Climate Context</a:t>
            </a:r>
          </a:p>
        </p:txBody>
      </p:sp>
      <p:pic>
        <p:nvPicPr>
          <p:cNvPr id="13" name="Picture 12" descr="A logo with white text and blue circles&#10;&#10;Description automatically generated">
            <a:extLst>
              <a:ext uri="{FF2B5EF4-FFF2-40B4-BE49-F238E27FC236}">
                <a16:creationId xmlns:a16="http://schemas.microsoft.com/office/drawing/2014/main" id="{6605C2E6-395B-7188-7E90-5CB83136A052}"/>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11209806" y="142490"/>
            <a:ext cx="838327" cy="868300"/>
          </a:xfrm>
          <a:prstGeom prst="rect">
            <a:avLst/>
          </a:prstGeom>
        </p:spPr>
      </p:pic>
    </p:spTree>
    <p:extLst>
      <p:ext uri="{BB962C8B-B14F-4D97-AF65-F5344CB8AC3E}">
        <p14:creationId xmlns:p14="http://schemas.microsoft.com/office/powerpoint/2010/main" val="319078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object 7"/>
          <p:cNvSpPr txBox="1"/>
          <p:nvPr/>
        </p:nvSpPr>
        <p:spPr>
          <a:xfrm>
            <a:off x="9085289" y="5940656"/>
            <a:ext cx="2802885" cy="457020"/>
          </a:xfrm>
          <a:prstGeom prst="rect">
            <a:avLst/>
          </a:prstGeom>
        </p:spPr>
        <p:txBody>
          <a:bodyPr vert="horz" wrap="square" lIns="0" tIns="33500" rIns="0" bIns="0" rtlCol="0">
            <a:spAutoFit/>
          </a:bodyPr>
          <a:lstStyle/>
          <a:p>
            <a:pPr marL="7701" marR="3081">
              <a:lnSpc>
                <a:spcPts val="1085"/>
              </a:lnSpc>
              <a:spcBef>
                <a:spcPts val="263"/>
              </a:spcBef>
            </a:pPr>
            <a:r>
              <a:rPr sz="1061" dirty="0">
                <a:solidFill>
                  <a:srgbClr val="FFFFFF"/>
                </a:solidFill>
                <a:latin typeface="Century Gothic"/>
                <a:cs typeface="Century Gothic"/>
              </a:rPr>
              <a:t>NASA’s</a:t>
            </a:r>
            <a:r>
              <a:rPr sz="1061" spc="21" dirty="0">
                <a:solidFill>
                  <a:srgbClr val="FFFFFF"/>
                </a:solidFill>
                <a:latin typeface="Century Gothic"/>
                <a:cs typeface="Century Gothic"/>
              </a:rPr>
              <a:t> </a:t>
            </a:r>
            <a:r>
              <a:rPr sz="1061" dirty="0">
                <a:solidFill>
                  <a:srgbClr val="FFFFFF"/>
                </a:solidFill>
                <a:latin typeface="Century Gothic"/>
                <a:cs typeface="Century Gothic"/>
              </a:rPr>
              <a:t>Scientific</a:t>
            </a:r>
            <a:r>
              <a:rPr sz="1061" spc="24" dirty="0">
                <a:solidFill>
                  <a:srgbClr val="FFFFFF"/>
                </a:solidFill>
                <a:latin typeface="Century Gothic"/>
                <a:cs typeface="Century Gothic"/>
              </a:rPr>
              <a:t> </a:t>
            </a:r>
            <a:r>
              <a:rPr sz="1061" dirty="0">
                <a:solidFill>
                  <a:srgbClr val="FFFFFF"/>
                </a:solidFill>
                <a:latin typeface="Century Gothic"/>
                <a:cs typeface="Century Gothic"/>
              </a:rPr>
              <a:t>Visualization</a:t>
            </a:r>
            <a:r>
              <a:rPr sz="1061" spc="24" dirty="0">
                <a:solidFill>
                  <a:srgbClr val="FFFFFF"/>
                </a:solidFill>
                <a:latin typeface="Century Gothic"/>
                <a:cs typeface="Century Gothic"/>
              </a:rPr>
              <a:t> </a:t>
            </a:r>
            <a:r>
              <a:rPr sz="1061" dirty="0">
                <a:solidFill>
                  <a:srgbClr val="FFFFFF"/>
                </a:solidFill>
                <a:latin typeface="Century Gothic"/>
                <a:cs typeface="Century Gothic"/>
              </a:rPr>
              <a:t>Studio.</a:t>
            </a:r>
            <a:r>
              <a:rPr sz="1061" spc="24" dirty="0">
                <a:solidFill>
                  <a:srgbClr val="FFFFFF"/>
                </a:solidFill>
                <a:latin typeface="Century Gothic"/>
                <a:cs typeface="Century Gothic"/>
              </a:rPr>
              <a:t> </a:t>
            </a:r>
            <a:r>
              <a:rPr sz="1061" spc="-12" dirty="0">
                <a:solidFill>
                  <a:srgbClr val="FFFFFF"/>
                </a:solidFill>
                <a:latin typeface="Century Gothic"/>
                <a:cs typeface="Century Gothic"/>
              </a:rPr>
              <a:t>Data </a:t>
            </a:r>
            <a:r>
              <a:rPr sz="1061" dirty="0">
                <a:solidFill>
                  <a:srgbClr val="FFFFFF"/>
                </a:solidFill>
                <a:latin typeface="Century Gothic"/>
                <a:cs typeface="Century Gothic"/>
              </a:rPr>
              <a:t>Provided</a:t>
            </a:r>
            <a:r>
              <a:rPr sz="1061" spc="18" dirty="0">
                <a:solidFill>
                  <a:srgbClr val="FFFFFF"/>
                </a:solidFill>
                <a:latin typeface="Century Gothic"/>
                <a:cs typeface="Century Gothic"/>
              </a:rPr>
              <a:t> </a:t>
            </a:r>
            <a:r>
              <a:rPr sz="1061" dirty="0">
                <a:solidFill>
                  <a:srgbClr val="FFFFFF"/>
                </a:solidFill>
                <a:latin typeface="Century Gothic"/>
                <a:cs typeface="Century Gothic"/>
              </a:rPr>
              <a:t>By</a:t>
            </a:r>
            <a:r>
              <a:rPr sz="1061" spc="18" dirty="0">
                <a:solidFill>
                  <a:srgbClr val="FFFFFF"/>
                </a:solidFill>
                <a:latin typeface="Century Gothic"/>
                <a:cs typeface="Century Gothic"/>
              </a:rPr>
              <a:t> </a:t>
            </a:r>
            <a:r>
              <a:rPr sz="1061" dirty="0">
                <a:solidFill>
                  <a:srgbClr val="FFFFFF"/>
                </a:solidFill>
                <a:latin typeface="Century Gothic"/>
                <a:cs typeface="Century Gothic"/>
              </a:rPr>
              <a:t>Robert</a:t>
            </a:r>
            <a:r>
              <a:rPr sz="1061" spc="18" dirty="0">
                <a:solidFill>
                  <a:srgbClr val="FFFFFF"/>
                </a:solidFill>
                <a:latin typeface="Century Gothic"/>
                <a:cs typeface="Century Gothic"/>
              </a:rPr>
              <a:t> </a:t>
            </a:r>
            <a:r>
              <a:rPr sz="1061" dirty="0">
                <a:solidFill>
                  <a:srgbClr val="FFFFFF"/>
                </a:solidFill>
                <a:latin typeface="Century Gothic"/>
                <a:cs typeface="Century Gothic"/>
              </a:rPr>
              <a:t>B.</a:t>
            </a:r>
            <a:r>
              <a:rPr sz="1061" spc="18" dirty="0">
                <a:solidFill>
                  <a:srgbClr val="FFFFFF"/>
                </a:solidFill>
                <a:latin typeface="Century Gothic"/>
                <a:cs typeface="Century Gothic"/>
              </a:rPr>
              <a:t> </a:t>
            </a:r>
            <a:r>
              <a:rPr sz="1061" dirty="0">
                <a:solidFill>
                  <a:srgbClr val="FFFFFF"/>
                </a:solidFill>
                <a:latin typeface="Century Gothic"/>
                <a:cs typeface="Century Gothic"/>
              </a:rPr>
              <a:t>Schmunk</a:t>
            </a:r>
            <a:r>
              <a:rPr sz="1061" spc="18" dirty="0">
                <a:solidFill>
                  <a:srgbClr val="FFFFFF"/>
                </a:solidFill>
                <a:latin typeface="Century Gothic"/>
                <a:cs typeface="Century Gothic"/>
              </a:rPr>
              <a:t> </a:t>
            </a:r>
            <a:r>
              <a:rPr sz="1061" spc="-6" dirty="0">
                <a:solidFill>
                  <a:srgbClr val="FFFFFF"/>
                </a:solidFill>
                <a:latin typeface="Century Gothic"/>
                <a:cs typeface="Century Gothic"/>
              </a:rPr>
              <a:t>(NASA/ </a:t>
            </a:r>
            <a:r>
              <a:rPr sz="1061" dirty="0">
                <a:solidFill>
                  <a:srgbClr val="FFFFFF"/>
                </a:solidFill>
                <a:latin typeface="Century Gothic"/>
                <a:cs typeface="Century Gothic"/>
              </a:rPr>
              <a:t>GSFC</a:t>
            </a:r>
            <a:r>
              <a:rPr sz="1061" spc="30" dirty="0">
                <a:solidFill>
                  <a:srgbClr val="FFFFFF"/>
                </a:solidFill>
                <a:latin typeface="Century Gothic"/>
                <a:cs typeface="Century Gothic"/>
              </a:rPr>
              <a:t> </a:t>
            </a:r>
            <a:r>
              <a:rPr sz="1061" spc="-6" dirty="0">
                <a:solidFill>
                  <a:srgbClr val="FFFFFF"/>
                </a:solidFill>
                <a:latin typeface="Century Gothic"/>
                <a:cs typeface="Century Gothic"/>
              </a:rPr>
              <a:t>GISS).</a:t>
            </a:r>
            <a:endParaRPr sz="1061" dirty="0">
              <a:latin typeface="Century Gothic"/>
              <a:cs typeface="Century Gothic"/>
            </a:endParaRPr>
          </a:p>
        </p:txBody>
      </p:sp>
      <p:sp>
        <p:nvSpPr>
          <p:cNvPr id="8" name="object 8"/>
          <p:cNvSpPr/>
          <p:nvPr/>
        </p:nvSpPr>
        <p:spPr>
          <a:xfrm>
            <a:off x="9092990" y="5828788"/>
            <a:ext cx="2819443" cy="0"/>
          </a:xfrm>
          <a:custGeom>
            <a:avLst/>
            <a:gdLst/>
            <a:ahLst/>
            <a:cxnLst/>
            <a:rect l="l" t="t" r="r" b="b"/>
            <a:pathLst>
              <a:path w="4649469">
                <a:moveTo>
                  <a:pt x="0" y="0"/>
                </a:moveTo>
                <a:lnTo>
                  <a:pt x="4649073" y="0"/>
                </a:lnTo>
              </a:path>
            </a:pathLst>
          </a:custGeom>
          <a:ln w="17381">
            <a:solidFill>
              <a:srgbClr val="8070FF"/>
            </a:solidFill>
          </a:ln>
        </p:spPr>
        <p:txBody>
          <a:bodyPr wrap="square" lIns="0" tIns="0" rIns="0" bIns="0" rtlCol="0"/>
          <a:lstStyle/>
          <a:p>
            <a:endParaRPr sz="1092"/>
          </a:p>
        </p:txBody>
      </p:sp>
      <p:sp>
        <p:nvSpPr>
          <p:cNvPr id="12" name="Title 6">
            <a:extLst>
              <a:ext uri="{FF2B5EF4-FFF2-40B4-BE49-F238E27FC236}">
                <a16:creationId xmlns:a16="http://schemas.microsoft.com/office/drawing/2014/main" id="{21B44B0B-6485-D12F-FB6A-D16AA29FFC84}"/>
              </a:ext>
            </a:extLst>
          </p:cNvPr>
          <p:cNvSpPr>
            <a:spLocks noGrp="1"/>
          </p:cNvSpPr>
          <p:nvPr/>
        </p:nvSpPr>
        <p:spPr>
          <a:xfrm>
            <a:off x="268661" y="820362"/>
            <a:ext cx="10260000" cy="1619591"/>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4400" b="1" kern="1200">
                <a:solidFill>
                  <a:schemeClr val="bg1"/>
                </a:solidFill>
                <a:latin typeface="Century Gothic" panose="020B0502020202020204" pitchFamily="34" charset="0"/>
                <a:ea typeface="+mj-ea"/>
                <a:cs typeface="+mj-cs"/>
              </a:defRPr>
            </a:lvl1pPr>
          </a:lstStyle>
          <a:p>
            <a:r>
              <a:rPr lang="en-US" dirty="0"/>
              <a:t>Rapid temperature </a:t>
            </a:r>
            <a:r>
              <a:rPr lang="en-US" dirty="0">
                <a:solidFill>
                  <a:srgbClr val="7F70FF"/>
                </a:solidFill>
              </a:rPr>
              <a:t>increase</a:t>
            </a:r>
          </a:p>
        </p:txBody>
      </p:sp>
      <p:cxnSp>
        <p:nvCxnSpPr>
          <p:cNvPr id="13" name="Straight Connector 12">
            <a:extLst>
              <a:ext uri="{FF2B5EF4-FFF2-40B4-BE49-F238E27FC236}">
                <a16:creationId xmlns:a16="http://schemas.microsoft.com/office/drawing/2014/main" id="{0905FBDE-13D3-4B02-77DD-EF4545B9B3A8}"/>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14" name="TextBox 73">
            <a:extLst>
              <a:ext uri="{FF2B5EF4-FFF2-40B4-BE49-F238E27FC236}">
                <a16:creationId xmlns:a16="http://schemas.microsoft.com/office/drawing/2014/main" id="{805668BB-D4FD-A7CA-CA4D-7C690FAB32CE}"/>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dirty="0">
                <a:solidFill>
                  <a:schemeClr val="bg1"/>
                </a:solidFill>
                <a:latin typeface="Century Gothic"/>
              </a:rPr>
              <a:t>SKILLS FOR A SUSTAINABLE SCREEN INDUSTRY: Part 2 – Climate Context</a:t>
            </a:r>
          </a:p>
        </p:txBody>
      </p:sp>
      <p:pic>
        <p:nvPicPr>
          <p:cNvPr id="15" name="Picture 14" descr="A logo with white text and blue circles&#10;&#10;Description automatically generated">
            <a:extLst>
              <a:ext uri="{FF2B5EF4-FFF2-40B4-BE49-F238E27FC236}">
                <a16:creationId xmlns:a16="http://schemas.microsoft.com/office/drawing/2014/main" id="{C36B8886-2AB2-FD4F-2B05-B7B4FD79FA0D}"/>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1209806" y="142490"/>
            <a:ext cx="838327" cy="868300"/>
          </a:xfrm>
          <a:prstGeom prst="rect">
            <a:avLst/>
          </a:prstGeom>
        </p:spPr>
      </p:pic>
      <p:pic>
        <p:nvPicPr>
          <p:cNvPr id="3" name="Picture 2" descr="A map of the world&#10;&#10;AI-generated content may be incorrect.">
            <a:extLst>
              <a:ext uri="{FF2B5EF4-FFF2-40B4-BE49-F238E27FC236}">
                <a16:creationId xmlns:a16="http://schemas.microsoft.com/office/drawing/2014/main" id="{AB134291-BD8D-B58D-8701-0CF3C89D936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79517" y="1996183"/>
            <a:ext cx="7772400" cy="4388244"/>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1ACA02-9A73-7389-3487-ECDCA1FECF1C}"/>
            </a:ext>
          </a:extLst>
        </p:cNvPr>
        <p:cNvGrpSpPr/>
        <p:nvPr/>
      </p:nvGrpSpPr>
      <p:grpSpPr>
        <a:xfrm>
          <a:off x="0" y="0"/>
          <a:ext cx="0" cy="0"/>
          <a:chOff x="0" y="0"/>
          <a:chExt cx="0" cy="0"/>
        </a:xfrm>
      </p:grpSpPr>
      <p:grpSp>
        <p:nvGrpSpPr>
          <p:cNvPr id="5" name="Group 4" descr="A graphic from the IPCC showing farmers and crops suffering from heat stress, dried-up rivers from water scarcity, pale corn plants from food security, and dramatic waves taller than a lighthouse from flood risks">
            <a:extLst>
              <a:ext uri="{FF2B5EF4-FFF2-40B4-BE49-F238E27FC236}">
                <a16:creationId xmlns:a16="http://schemas.microsoft.com/office/drawing/2014/main" id="{A9F42819-D0E8-6653-8613-73B748F798D6}"/>
              </a:ext>
            </a:extLst>
          </p:cNvPr>
          <p:cNvGrpSpPr/>
          <p:nvPr/>
        </p:nvGrpSpPr>
        <p:grpSpPr>
          <a:xfrm>
            <a:off x="359228" y="872520"/>
            <a:ext cx="10363200" cy="5486400"/>
            <a:chOff x="0" y="0"/>
            <a:chExt cx="12192000" cy="6858000"/>
          </a:xfrm>
        </p:grpSpPr>
        <p:pic>
          <p:nvPicPr>
            <p:cNvPr id="7" name="Picture 6">
              <a:extLst>
                <a:ext uri="{FF2B5EF4-FFF2-40B4-BE49-F238E27FC236}">
                  <a16:creationId xmlns:a16="http://schemas.microsoft.com/office/drawing/2014/main" id="{58EBCAD5-131F-8784-2D06-8C673C527606}"/>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8" name="Rectangle 7">
              <a:extLst>
                <a:ext uri="{FF2B5EF4-FFF2-40B4-BE49-F238E27FC236}">
                  <a16:creationId xmlns:a16="http://schemas.microsoft.com/office/drawing/2014/main" id="{AF1E4B19-6585-6905-F47E-24C97C6A0193}"/>
                </a:ext>
              </a:extLst>
            </p:cNvPr>
            <p:cNvSpPr/>
            <p:nvPr/>
          </p:nvSpPr>
          <p:spPr>
            <a:xfrm>
              <a:off x="468630" y="1131570"/>
              <a:ext cx="5760720" cy="434340"/>
            </a:xfrm>
            <a:prstGeom prst="rect">
              <a:avLst/>
            </a:prstGeom>
            <a:solidFill>
              <a:srgbClr val="F6F6F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cxnSp>
        <p:nvCxnSpPr>
          <p:cNvPr id="6" name="Straight Connector 5">
            <a:extLst>
              <a:ext uri="{FF2B5EF4-FFF2-40B4-BE49-F238E27FC236}">
                <a16:creationId xmlns:a16="http://schemas.microsoft.com/office/drawing/2014/main" id="{ED44D9DD-76B4-A568-D834-7D0EAB43B977}"/>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9" name="TextBox 73">
            <a:extLst>
              <a:ext uri="{FF2B5EF4-FFF2-40B4-BE49-F238E27FC236}">
                <a16:creationId xmlns:a16="http://schemas.microsoft.com/office/drawing/2014/main" id="{E9CA37E1-EC9F-E50C-5287-9B3C57B72265}"/>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dirty="0">
                <a:solidFill>
                  <a:schemeClr val="bg1"/>
                </a:solidFill>
                <a:latin typeface="Century Gothic"/>
              </a:rPr>
              <a:t>SKILLS FOR A SUSTAINABLE SCREEN INDUSTRY: Part 2 – Climate Context</a:t>
            </a:r>
          </a:p>
        </p:txBody>
      </p:sp>
      <p:pic>
        <p:nvPicPr>
          <p:cNvPr id="10" name="Picture 9" descr="A logo with white text and blue circles&#10;&#10;Description automatically generated">
            <a:extLst>
              <a:ext uri="{FF2B5EF4-FFF2-40B4-BE49-F238E27FC236}">
                <a16:creationId xmlns:a16="http://schemas.microsoft.com/office/drawing/2014/main" id="{CC4270C6-33EB-EEE7-05F0-A57C461949D5}"/>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11209806" y="142490"/>
            <a:ext cx="838327" cy="868300"/>
          </a:xfrm>
          <a:prstGeom prst="rect">
            <a:avLst/>
          </a:prstGeom>
        </p:spPr>
      </p:pic>
    </p:spTree>
    <p:extLst>
      <p:ext uri="{BB962C8B-B14F-4D97-AF65-F5344CB8AC3E}">
        <p14:creationId xmlns:p14="http://schemas.microsoft.com/office/powerpoint/2010/main" val="15106913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FAC0B7-7E9B-5AE6-DECD-C795BEFA499A}"/>
            </a:ext>
          </a:extLst>
        </p:cNvPr>
        <p:cNvGrpSpPr/>
        <p:nvPr/>
      </p:nvGrpSpPr>
      <p:grpSpPr>
        <a:xfrm>
          <a:off x="0" y="0"/>
          <a:ext cx="0" cy="0"/>
          <a:chOff x="0" y="0"/>
          <a:chExt cx="0" cy="0"/>
        </a:xfrm>
      </p:grpSpPr>
      <p:cxnSp>
        <p:nvCxnSpPr>
          <p:cNvPr id="2" name="Straight Connector 1">
            <a:extLst>
              <a:ext uri="{FF2B5EF4-FFF2-40B4-BE49-F238E27FC236}">
                <a16:creationId xmlns:a16="http://schemas.microsoft.com/office/drawing/2014/main" id="{DBCD63C5-0492-ED69-EA55-554BF4B676AD}"/>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7" name="TextBox 73">
            <a:extLst>
              <a:ext uri="{FF2B5EF4-FFF2-40B4-BE49-F238E27FC236}">
                <a16:creationId xmlns:a16="http://schemas.microsoft.com/office/drawing/2014/main" id="{C3B9C00E-9E72-F8F1-6015-C72B8C870C7B}"/>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dirty="0">
                <a:solidFill>
                  <a:schemeClr val="bg1"/>
                </a:solidFill>
                <a:latin typeface="Century Gothic"/>
              </a:rPr>
              <a:t>SKILLS FOR A SUSTAINABLE SCREEN INDUSTRY: Part 2 – Climate Context</a:t>
            </a:r>
          </a:p>
        </p:txBody>
      </p:sp>
      <p:pic>
        <p:nvPicPr>
          <p:cNvPr id="8" name="Picture 7" descr="A logo with white text and blue circles&#10;&#10;Description automatically generated">
            <a:extLst>
              <a:ext uri="{FF2B5EF4-FFF2-40B4-BE49-F238E27FC236}">
                <a16:creationId xmlns:a16="http://schemas.microsoft.com/office/drawing/2014/main" id="{681380F1-6B32-82FB-3C23-4D4986D942F7}"/>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1209806" y="142490"/>
            <a:ext cx="838327" cy="868300"/>
          </a:xfrm>
          <a:prstGeom prst="rect">
            <a:avLst/>
          </a:prstGeom>
        </p:spPr>
      </p:pic>
      <p:sp>
        <p:nvSpPr>
          <p:cNvPr id="4" name="Title 6">
            <a:extLst>
              <a:ext uri="{FF2B5EF4-FFF2-40B4-BE49-F238E27FC236}">
                <a16:creationId xmlns:a16="http://schemas.microsoft.com/office/drawing/2014/main" id="{23AE5E11-BA12-265D-66C8-968808420493}"/>
              </a:ext>
            </a:extLst>
          </p:cNvPr>
          <p:cNvSpPr>
            <a:spLocks noGrp="1"/>
          </p:cNvSpPr>
          <p:nvPr/>
        </p:nvSpPr>
        <p:spPr>
          <a:xfrm>
            <a:off x="268661" y="820362"/>
            <a:ext cx="10260000" cy="1619591"/>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4400" b="1" kern="1200">
                <a:solidFill>
                  <a:schemeClr val="bg1"/>
                </a:solidFill>
                <a:latin typeface="Century Gothic" panose="020B0502020202020204" pitchFamily="34" charset="0"/>
                <a:ea typeface="+mj-ea"/>
                <a:cs typeface="+mj-cs"/>
              </a:defRPr>
            </a:lvl1pPr>
          </a:lstStyle>
          <a:p>
            <a:r>
              <a:rPr lang="en-US" dirty="0"/>
              <a:t>Climate in the </a:t>
            </a:r>
            <a:r>
              <a:rPr lang="en-US" dirty="0">
                <a:solidFill>
                  <a:srgbClr val="7F70FF"/>
                </a:solidFill>
              </a:rPr>
              <a:t>recent news</a:t>
            </a:r>
          </a:p>
        </p:txBody>
      </p:sp>
      <p:pic>
        <p:nvPicPr>
          <p:cNvPr id="1026" name="Picture 2" descr="Los Angeles Times headline: Chilling newspaper headlines highlight terror in Los Angeles">
            <a:extLst>
              <a:ext uri="{FF2B5EF4-FFF2-40B4-BE49-F238E27FC236}">
                <a16:creationId xmlns:a16="http://schemas.microsoft.com/office/drawing/2014/main" id="{7DF96E52-4948-4A88-7251-717596A66EEB}"/>
              </a:ext>
            </a:extLst>
          </p:cNvPr>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340321" y="1965079"/>
            <a:ext cx="3600000" cy="202500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Sky News headline: aftermath of deadly floods in Spain with more than 60 people killed">
            <a:extLst>
              <a:ext uri="{FF2B5EF4-FFF2-40B4-BE49-F238E27FC236}">
                <a16:creationId xmlns:a16="http://schemas.microsoft.com/office/drawing/2014/main" id="{86F4E524-0214-507A-1FE6-8FD5BB29917A}"/>
              </a:ext>
            </a:extLst>
          </p:cNvPr>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a:off x="4184645" y="1976748"/>
            <a:ext cx="3600000" cy="2025656"/>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BBC News healdine: Weather forecasters report unprecedented trolling">
            <a:extLst>
              <a:ext uri="{FF2B5EF4-FFF2-40B4-BE49-F238E27FC236}">
                <a16:creationId xmlns:a16="http://schemas.microsoft.com/office/drawing/2014/main" id="{05EA5134-5EAB-A3A7-B715-59F0FA268222}"/>
              </a:ext>
            </a:extLst>
          </p:cNvPr>
          <p:cNvPicPr>
            <a:picLocks noChangeAspect="1" noChangeArrowheads="1"/>
          </p:cNvPicPr>
          <p:nvPr/>
        </p:nvPicPr>
        <p:blipFill>
          <a:blip r:embed="rId6" cstate="email">
            <a:extLst>
              <a:ext uri="{28A0092B-C50C-407E-A947-70E740481C1C}">
                <a14:useLocalDpi xmlns:a14="http://schemas.microsoft.com/office/drawing/2010/main"/>
              </a:ext>
            </a:extLst>
          </a:blip>
          <a:srcRect/>
          <a:stretch>
            <a:fillRect/>
          </a:stretch>
        </p:blipFill>
        <p:spPr bwMode="auto">
          <a:xfrm>
            <a:off x="8028969" y="1965079"/>
            <a:ext cx="3600000" cy="2025000"/>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CNN News headline: New York City is sinking as sea levels rise">
            <a:extLst>
              <a:ext uri="{FF2B5EF4-FFF2-40B4-BE49-F238E27FC236}">
                <a16:creationId xmlns:a16="http://schemas.microsoft.com/office/drawing/2014/main" id="{A887D66D-2B9E-3CB2-A7AB-9E593E80EB8F}"/>
              </a:ext>
            </a:extLst>
          </p:cNvPr>
          <p:cNvPicPr>
            <a:picLocks noChangeAspect="1" noChangeArrowheads="1"/>
          </p:cNvPicPr>
          <p:nvPr/>
        </p:nvPicPr>
        <p:blipFill>
          <a:blip r:embed="rId7" cstate="email">
            <a:extLst>
              <a:ext uri="{28A0092B-C50C-407E-A947-70E740481C1C}">
                <a14:useLocalDpi xmlns:a14="http://schemas.microsoft.com/office/drawing/2010/main"/>
              </a:ext>
            </a:extLst>
          </a:blip>
          <a:srcRect/>
          <a:stretch>
            <a:fillRect/>
          </a:stretch>
        </p:blipFill>
        <p:spPr bwMode="auto">
          <a:xfrm>
            <a:off x="4184645" y="4366577"/>
            <a:ext cx="3600000" cy="2025000"/>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Climate Feedback headline: Great Barrier Reef may perish by 2030s…">
            <a:extLst>
              <a:ext uri="{FF2B5EF4-FFF2-40B4-BE49-F238E27FC236}">
                <a16:creationId xmlns:a16="http://schemas.microsoft.com/office/drawing/2014/main" id="{92FA2F34-1E18-102E-5F0F-5DF6053452D1}"/>
              </a:ext>
            </a:extLst>
          </p:cNvPr>
          <p:cNvPicPr>
            <a:picLocks noChangeAspect="1" noChangeArrowheads="1"/>
          </p:cNvPicPr>
          <p:nvPr/>
        </p:nvPicPr>
        <p:blipFill>
          <a:blip r:embed="rId8" cstate="email">
            <a:extLst>
              <a:ext uri="{28A0092B-C50C-407E-A947-70E740481C1C}">
                <a14:useLocalDpi xmlns:a14="http://schemas.microsoft.com/office/drawing/2010/main"/>
              </a:ext>
            </a:extLst>
          </a:blip>
          <a:srcRect/>
          <a:stretch>
            <a:fillRect/>
          </a:stretch>
        </p:blipFill>
        <p:spPr bwMode="auto">
          <a:xfrm>
            <a:off x="8028969" y="4366577"/>
            <a:ext cx="3600000" cy="1960312"/>
          </a:xfrm>
          <a:prstGeom prst="rect">
            <a:avLst/>
          </a:prstGeom>
          <a:noFill/>
          <a:extLst>
            <a:ext uri="{909E8E84-426E-40DD-AFC4-6F175D3DCCD1}">
              <a14:hiddenFill xmlns:a14="http://schemas.microsoft.com/office/drawing/2010/main">
                <a:solidFill>
                  <a:srgbClr val="FFFFFF"/>
                </a:solidFill>
              </a14:hiddenFill>
            </a:ext>
          </a:extLst>
        </p:spPr>
      </p:pic>
      <p:pic>
        <p:nvPicPr>
          <p:cNvPr id="1040" name="Picture 16" descr="One World headline: Amazon rainforest could collapse within thirty years">
            <a:extLst>
              <a:ext uri="{FF2B5EF4-FFF2-40B4-BE49-F238E27FC236}">
                <a16:creationId xmlns:a16="http://schemas.microsoft.com/office/drawing/2014/main" id="{1200FC43-3A14-F518-038D-C6641E658763}"/>
              </a:ext>
            </a:extLst>
          </p:cNvPr>
          <p:cNvPicPr>
            <a:picLocks noChangeAspect="1" noChangeArrowheads="1"/>
          </p:cNvPicPr>
          <p:nvPr/>
        </p:nvPicPr>
        <p:blipFill>
          <a:blip r:embed="rId9" cstate="email">
            <a:extLst>
              <a:ext uri="{28A0092B-C50C-407E-A947-70E740481C1C}">
                <a14:useLocalDpi xmlns:a14="http://schemas.microsoft.com/office/drawing/2010/main"/>
              </a:ext>
            </a:extLst>
          </a:blip>
          <a:srcRect/>
          <a:stretch>
            <a:fillRect/>
          </a:stretch>
        </p:blipFill>
        <p:spPr bwMode="auto">
          <a:xfrm>
            <a:off x="340321" y="4366577"/>
            <a:ext cx="3600000" cy="2025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017766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A3E112-3BDB-7769-AE08-26A51B2F6505}"/>
            </a:ext>
          </a:extLst>
        </p:cNvPr>
        <p:cNvGrpSpPr/>
        <p:nvPr/>
      </p:nvGrpSpPr>
      <p:grpSpPr>
        <a:xfrm>
          <a:off x="0" y="0"/>
          <a:ext cx="0" cy="0"/>
          <a:chOff x="0" y="0"/>
          <a:chExt cx="0" cy="0"/>
        </a:xfrm>
      </p:grpSpPr>
      <p:pic>
        <p:nvPicPr>
          <p:cNvPr id="6" name="Picture 5" descr="A graphic showing an arrow curved downwards. The first label says 'Point of No Return', and the second says 'Tipping Point' before the arrow points downwards">
            <a:extLst>
              <a:ext uri="{FF2B5EF4-FFF2-40B4-BE49-F238E27FC236}">
                <a16:creationId xmlns:a16="http://schemas.microsoft.com/office/drawing/2014/main" id="{B223AC99-42EC-2E96-14FC-C91666E1A03D}"/>
              </a:ext>
              <a:ext uri="{C183D7F6-B498-43B3-948B-1728B52AA6E4}">
                <adec:decorative xmlns:adec="http://schemas.microsoft.com/office/drawing/2017/decorative" val="0"/>
              </a:ext>
            </a:extLst>
          </p:cNvPr>
          <p:cNvPicPr preferRelativeResize="0">
            <a:picLocks/>
          </p:cNvPicPr>
          <p:nvPr/>
        </p:nvPicPr>
        <p:blipFill rotWithShape="1">
          <a:blip r:embed="rId3" cstate="email">
            <a:extLst>
              <a:ext uri="{28A0092B-C50C-407E-A947-70E740481C1C}">
                <a14:useLocalDpi xmlns:a14="http://schemas.microsoft.com/office/drawing/2010/main"/>
              </a:ext>
            </a:extLst>
          </a:blip>
          <a:srcRect/>
          <a:stretch/>
        </p:blipFill>
        <p:spPr>
          <a:xfrm>
            <a:off x="1017666" y="857499"/>
            <a:ext cx="9946929" cy="5553291"/>
          </a:xfrm>
          <a:prstGeom prst="rect">
            <a:avLst/>
          </a:prstGeom>
        </p:spPr>
      </p:pic>
      <p:cxnSp>
        <p:nvCxnSpPr>
          <p:cNvPr id="5" name="Straight Connector 4">
            <a:extLst>
              <a:ext uri="{FF2B5EF4-FFF2-40B4-BE49-F238E27FC236}">
                <a16:creationId xmlns:a16="http://schemas.microsoft.com/office/drawing/2014/main" id="{4B699D60-D91D-38DC-3FA4-57FA0C3EE10B}"/>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7" name="TextBox 73">
            <a:extLst>
              <a:ext uri="{FF2B5EF4-FFF2-40B4-BE49-F238E27FC236}">
                <a16:creationId xmlns:a16="http://schemas.microsoft.com/office/drawing/2014/main" id="{B116FF66-ED9F-F28A-3270-333C7A5336C8}"/>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dirty="0">
                <a:solidFill>
                  <a:schemeClr val="bg1"/>
                </a:solidFill>
                <a:latin typeface="Century Gothic"/>
              </a:rPr>
              <a:t>SKILLS FOR A SUSTAINABLE SCREEN INDUSTRY: Part 2 – Climate Context</a:t>
            </a:r>
          </a:p>
        </p:txBody>
      </p:sp>
      <p:pic>
        <p:nvPicPr>
          <p:cNvPr id="8" name="Picture 7" descr="A logo with white text and blue circles&#10;&#10;Description automatically generated">
            <a:extLst>
              <a:ext uri="{FF2B5EF4-FFF2-40B4-BE49-F238E27FC236}">
                <a16:creationId xmlns:a16="http://schemas.microsoft.com/office/drawing/2014/main" id="{3761520F-187F-0303-4CDF-B75AD4EBBED8}"/>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11209806" y="142490"/>
            <a:ext cx="838327" cy="868300"/>
          </a:xfrm>
          <a:prstGeom prst="rect">
            <a:avLst/>
          </a:prstGeom>
        </p:spPr>
      </p:pic>
      <p:sp>
        <p:nvSpPr>
          <p:cNvPr id="3" name="Circle">
            <a:extLst>
              <a:ext uri="{FF2B5EF4-FFF2-40B4-BE49-F238E27FC236}">
                <a16:creationId xmlns:a16="http://schemas.microsoft.com/office/drawing/2014/main" id="{45644D9E-50B4-790C-67EF-2CFB81D03880}"/>
              </a:ext>
            </a:extLst>
          </p:cNvPr>
          <p:cNvSpPr/>
          <p:nvPr/>
        </p:nvSpPr>
        <p:spPr>
          <a:xfrm>
            <a:off x="696000" y="3844212"/>
            <a:ext cx="2840302" cy="2566578"/>
          </a:xfrm>
          <a:prstGeom prst="ellipse">
            <a:avLst/>
          </a:prstGeom>
          <a:solidFill>
            <a:srgbClr val="7F70FF"/>
          </a:solidFill>
          <a:ln w="12700">
            <a:miter lim="400000"/>
          </a:ln>
        </p:spPr>
        <p:txBody>
          <a:bodyPr lIns="45719" rIns="45719" anchor="ctr"/>
          <a:lstStyle/>
          <a:p>
            <a:pPr marL="0" marR="0" lvl="0" indent="0" algn="l" defTabSz="457200" rtl="0" eaLnBrk="1" fontAlgn="auto" latinLnBrk="0" hangingPunct="1">
              <a:lnSpc>
                <a:spcPct val="100000"/>
              </a:lnSpc>
              <a:spcBef>
                <a:spcPts val="0"/>
              </a:spcBef>
              <a:spcAft>
                <a:spcPts val="0"/>
              </a:spcAft>
              <a:buClrTx/>
              <a:buSzTx/>
              <a:buFontTx/>
              <a:buNone/>
              <a:tabLst/>
              <a:defRPr sz="1400"/>
            </a:pPr>
            <a:endParaRPr kumimoji="0" sz="1200" b="0" i="0" u="none" strike="noStrike" kern="1200" cap="none" spc="0" normalizeH="0" baseline="0" noProof="0">
              <a:ln>
                <a:noFill/>
              </a:ln>
              <a:solidFill>
                <a:srgbClr val="000000"/>
              </a:solidFill>
              <a:effectLst/>
              <a:uLnTx/>
              <a:uFillTx/>
              <a:latin typeface="Calibri" panose="020F0502020204030204"/>
              <a:ea typeface="+mn-ea"/>
              <a:cs typeface="Arial"/>
              <a:sym typeface="Arial"/>
            </a:endParaRPr>
          </a:p>
        </p:txBody>
      </p:sp>
      <p:sp>
        <p:nvSpPr>
          <p:cNvPr id="4" name="Google Shape;200;p15">
            <a:extLst>
              <a:ext uri="{FF2B5EF4-FFF2-40B4-BE49-F238E27FC236}">
                <a16:creationId xmlns:a16="http://schemas.microsoft.com/office/drawing/2014/main" id="{33F57B2E-581C-9D02-06B8-DD29E9803C65}"/>
              </a:ext>
            </a:extLst>
          </p:cNvPr>
          <p:cNvSpPr txBox="1"/>
          <p:nvPr/>
        </p:nvSpPr>
        <p:spPr>
          <a:xfrm>
            <a:off x="581732" y="4619691"/>
            <a:ext cx="3191352" cy="1015620"/>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45699" tIns="45699" rIns="45699" bIns="45699">
            <a:spAutoFit/>
          </a:bodyPr>
          <a:lstStyle>
            <a:lvl1pPr algn="ctr">
              <a:defRPr sz="18400">
                <a:solidFill>
                  <a:srgbClr val="0F123D"/>
                </a:solidFill>
                <a:latin typeface="Founders Grotesk Medium"/>
                <a:ea typeface="Founders Grotesk Medium"/>
                <a:cs typeface="Founders Grotesk Medium"/>
                <a:sym typeface="Founders Grotesk Medium"/>
              </a:defRPr>
            </a:lvl1p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sz="6000" b="0" i="0" u="none" strike="noStrike" kern="1200" cap="none" spc="0" normalizeH="0" baseline="0" noProof="0" dirty="0">
                <a:ln>
                  <a:noFill/>
                </a:ln>
                <a:solidFill>
                  <a:schemeClr val="bg1"/>
                </a:solidFill>
                <a:effectLst/>
                <a:uLnTx/>
                <a:uFillTx/>
                <a:latin typeface="Century Gothic" panose="020B0502020202020204" pitchFamily="34" charset="0"/>
                <a:sym typeface="Founders Grotesk Medium"/>
              </a:rPr>
              <a:t>1.5°C</a:t>
            </a:r>
          </a:p>
        </p:txBody>
      </p:sp>
      <p:sp>
        <p:nvSpPr>
          <p:cNvPr id="2" name="object 6">
            <a:extLst>
              <a:ext uri="{FF2B5EF4-FFF2-40B4-BE49-F238E27FC236}">
                <a16:creationId xmlns:a16="http://schemas.microsoft.com/office/drawing/2014/main" id="{C945582A-962B-869E-1558-D819E631A099}"/>
              </a:ext>
            </a:extLst>
          </p:cNvPr>
          <p:cNvSpPr/>
          <p:nvPr/>
        </p:nvSpPr>
        <p:spPr>
          <a:xfrm>
            <a:off x="8258927" y="1297759"/>
            <a:ext cx="3612307" cy="830199"/>
          </a:xfrm>
          <a:custGeom>
            <a:avLst/>
            <a:gdLst/>
            <a:ahLst/>
            <a:cxnLst/>
            <a:rect l="l" t="t" r="r" b="b"/>
            <a:pathLst>
              <a:path w="3979545" h="1369060">
                <a:moveTo>
                  <a:pt x="3978936" y="0"/>
                </a:moveTo>
                <a:lnTo>
                  <a:pt x="0" y="0"/>
                </a:lnTo>
                <a:lnTo>
                  <a:pt x="0" y="1368775"/>
                </a:lnTo>
                <a:lnTo>
                  <a:pt x="3978936" y="1368775"/>
                </a:lnTo>
                <a:lnTo>
                  <a:pt x="3978936" y="0"/>
                </a:lnTo>
                <a:close/>
              </a:path>
            </a:pathLst>
          </a:custGeom>
          <a:solidFill>
            <a:srgbClr val="8070FF"/>
          </a:solidFill>
        </p:spPr>
        <p:txBody>
          <a:bodyPr wrap="square" lIns="0" tIns="0" rIns="0" bIns="0" rtlCol="0"/>
          <a:lstStyle/>
          <a:p>
            <a:endParaRPr sz="1092"/>
          </a:p>
        </p:txBody>
      </p:sp>
      <p:sp>
        <p:nvSpPr>
          <p:cNvPr id="9" name="object 11">
            <a:extLst>
              <a:ext uri="{FF2B5EF4-FFF2-40B4-BE49-F238E27FC236}">
                <a16:creationId xmlns:a16="http://schemas.microsoft.com/office/drawing/2014/main" id="{3E7EC44E-3F00-3ED4-999E-2574F3079D89}"/>
              </a:ext>
            </a:extLst>
          </p:cNvPr>
          <p:cNvSpPr txBox="1"/>
          <p:nvPr/>
        </p:nvSpPr>
        <p:spPr>
          <a:xfrm>
            <a:off x="9168618" y="1468415"/>
            <a:ext cx="2516712" cy="418727"/>
          </a:xfrm>
          <a:prstGeom prst="rect">
            <a:avLst/>
          </a:prstGeom>
        </p:spPr>
        <p:txBody>
          <a:bodyPr vert="horz" wrap="square" lIns="0" tIns="8086" rIns="0" bIns="0" rtlCol="0">
            <a:spAutoFit/>
          </a:bodyPr>
          <a:lstStyle/>
          <a:p>
            <a:pPr marL="7701">
              <a:spcBef>
                <a:spcPts val="64"/>
              </a:spcBef>
            </a:pPr>
            <a:r>
              <a:rPr lang="en-GB" sz="2668" b="1" dirty="0">
                <a:solidFill>
                  <a:srgbClr val="FFFFFF"/>
                </a:solidFill>
                <a:latin typeface="Century Gothic"/>
                <a:cs typeface="Century Gothic"/>
              </a:rPr>
              <a:t>Group Exercise</a:t>
            </a:r>
            <a:endParaRPr sz="2668" b="1" dirty="0">
              <a:latin typeface="Century Gothic"/>
              <a:cs typeface="Century Gothic"/>
            </a:endParaRPr>
          </a:p>
        </p:txBody>
      </p:sp>
      <p:pic>
        <p:nvPicPr>
          <p:cNvPr id="10" name="Picture 9" descr="A blue question mark in a chat bubble&#10;&#10;Description automatically generated">
            <a:extLst>
              <a:ext uri="{FF2B5EF4-FFF2-40B4-BE49-F238E27FC236}">
                <a16:creationId xmlns:a16="http://schemas.microsoft.com/office/drawing/2014/main" id="{D275DD73-EC02-3AAC-B191-E98477B2D6FE}"/>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8492970" y="1488018"/>
            <a:ext cx="494731" cy="449755"/>
          </a:xfrm>
          <a:prstGeom prst="rect">
            <a:avLst/>
          </a:prstGeom>
        </p:spPr>
      </p:pic>
    </p:spTree>
    <p:extLst>
      <p:ext uri="{BB962C8B-B14F-4D97-AF65-F5344CB8AC3E}">
        <p14:creationId xmlns:p14="http://schemas.microsoft.com/office/powerpoint/2010/main" val="25867314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bject 18"/>
          <p:cNvSpPr/>
          <p:nvPr/>
        </p:nvSpPr>
        <p:spPr>
          <a:xfrm>
            <a:off x="5822045" y="1142921"/>
            <a:ext cx="2795184" cy="1510223"/>
          </a:xfrm>
          <a:custGeom>
            <a:avLst/>
            <a:gdLst/>
            <a:ahLst/>
            <a:cxnLst/>
            <a:rect l="l" t="t" r="r" b="b"/>
            <a:pathLst>
              <a:path w="4609465" h="2490470">
                <a:moveTo>
                  <a:pt x="4440021" y="0"/>
                </a:moveTo>
                <a:lnTo>
                  <a:pt x="169261" y="0"/>
                </a:lnTo>
                <a:lnTo>
                  <a:pt x="124264" y="6049"/>
                </a:lnTo>
                <a:lnTo>
                  <a:pt x="83830" y="23122"/>
                </a:lnTo>
                <a:lnTo>
                  <a:pt x="49574" y="49603"/>
                </a:lnTo>
                <a:lnTo>
                  <a:pt x="23108" y="83875"/>
                </a:lnTo>
                <a:lnTo>
                  <a:pt x="6045" y="124324"/>
                </a:lnTo>
                <a:lnTo>
                  <a:pt x="0" y="169335"/>
                </a:lnTo>
                <a:lnTo>
                  <a:pt x="0" y="2490185"/>
                </a:lnTo>
                <a:lnTo>
                  <a:pt x="4609294" y="2490185"/>
                </a:lnTo>
                <a:lnTo>
                  <a:pt x="4609294" y="169335"/>
                </a:lnTo>
                <a:lnTo>
                  <a:pt x="4603247" y="124324"/>
                </a:lnTo>
                <a:lnTo>
                  <a:pt x="4586183" y="83875"/>
                </a:lnTo>
                <a:lnTo>
                  <a:pt x="4559714" y="49603"/>
                </a:lnTo>
                <a:lnTo>
                  <a:pt x="4525455" y="23122"/>
                </a:lnTo>
                <a:lnTo>
                  <a:pt x="4485020" y="6049"/>
                </a:lnTo>
                <a:lnTo>
                  <a:pt x="4440021" y="0"/>
                </a:lnTo>
                <a:close/>
              </a:path>
            </a:pathLst>
          </a:custGeom>
          <a:solidFill>
            <a:srgbClr val="0F123D"/>
          </a:solidFill>
        </p:spPr>
        <p:txBody>
          <a:bodyPr wrap="square" lIns="0" tIns="0" rIns="0" bIns="0" rtlCol="0"/>
          <a:lstStyle/>
          <a:p>
            <a:endParaRPr sz="1092"/>
          </a:p>
        </p:txBody>
      </p:sp>
      <p:grpSp>
        <p:nvGrpSpPr>
          <p:cNvPr id="5" name="Group 4" descr="Energy pylones">
            <a:extLst>
              <a:ext uri="{FF2B5EF4-FFF2-40B4-BE49-F238E27FC236}">
                <a16:creationId xmlns:a16="http://schemas.microsoft.com/office/drawing/2014/main" id="{F282C173-D431-2496-A9DD-A1E3DA8E0476}"/>
              </a:ext>
            </a:extLst>
          </p:cNvPr>
          <p:cNvGrpSpPr/>
          <p:nvPr/>
        </p:nvGrpSpPr>
        <p:grpSpPr>
          <a:xfrm>
            <a:off x="5822041" y="1142696"/>
            <a:ext cx="2795186" cy="2392410"/>
            <a:chOff x="9600272" y="1884390"/>
            <a:chExt cx="4609468" cy="3945261"/>
          </a:xfrm>
        </p:grpSpPr>
        <p:sp>
          <p:nvSpPr>
            <p:cNvPr id="17" name="object 17"/>
            <p:cNvSpPr/>
            <p:nvPr/>
          </p:nvSpPr>
          <p:spPr>
            <a:xfrm>
              <a:off x="9600275" y="4374866"/>
              <a:ext cx="4609465" cy="1454785"/>
            </a:xfrm>
            <a:custGeom>
              <a:avLst/>
              <a:gdLst/>
              <a:ahLst/>
              <a:cxnLst/>
              <a:rect l="l" t="t" r="r" b="b"/>
              <a:pathLst>
                <a:path w="4609465" h="1454785">
                  <a:moveTo>
                    <a:pt x="4609294" y="0"/>
                  </a:moveTo>
                  <a:lnTo>
                    <a:pt x="0" y="0"/>
                  </a:lnTo>
                  <a:lnTo>
                    <a:pt x="0" y="1284892"/>
                  </a:lnTo>
                  <a:lnTo>
                    <a:pt x="6046" y="1329903"/>
                  </a:lnTo>
                  <a:lnTo>
                    <a:pt x="23111" y="1370352"/>
                  </a:lnTo>
                  <a:lnTo>
                    <a:pt x="49579" y="1404624"/>
                  </a:lnTo>
                  <a:lnTo>
                    <a:pt x="83838" y="1431105"/>
                  </a:lnTo>
                  <a:lnTo>
                    <a:pt x="124273" y="1448178"/>
                  </a:lnTo>
                  <a:lnTo>
                    <a:pt x="169272" y="1454227"/>
                  </a:lnTo>
                  <a:lnTo>
                    <a:pt x="4440032" y="1454227"/>
                  </a:lnTo>
                  <a:lnTo>
                    <a:pt x="4485030" y="1448178"/>
                  </a:lnTo>
                  <a:lnTo>
                    <a:pt x="4525463" y="1431105"/>
                  </a:lnTo>
                  <a:lnTo>
                    <a:pt x="4559719" y="1404624"/>
                  </a:lnTo>
                  <a:lnTo>
                    <a:pt x="4586185" y="1370352"/>
                  </a:lnTo>
                  <a:lnTo>
                    <a:pt x="4603248" y="1329903"/>
                  </a:lnTo>
                  <a:lnTo>
                    <a:pt x="4609294" y="1284892"/>
                  </a:lnTo>
                  <a:lnTo>
                    <a:pt x="4609294" y="0"/>
                  </a:lnTo>
                  <a:close/>
                </a:path>
              </a:pathLst>
            </a:custGeom>
            <a:solidFill>
              <a:srgbClr val="8070FF"/>
            </a:solidFill>
          </p:spPr>
          <p:txBody>
            <a:bodyPr wrap="square" lIns="0" tIns="0" rIns="0" bIns="0" rtlCol="0"/>
            <a:lstStyle/>
            <a:p>
              <a:endParaRPr sz="1092"/>
            </a:p>
          </p:txBody>
        </p:sp>
        <p:sp>
          <p:nvSpPr>
            <p:cNvPr id="23" name="object 23"/>
            <p:cNvSpPr txBox="1"/>
            <p:nvPr/>
          </p:nvSpPr>
          <p:spPr>
            <a:xfrm>
              <a:off x="11242157" y="4844542"/>
              <a:ext cx="1325880" cy="486152"/>
            </a:xfrm>
            <a:prstGeom prst="rect">
              <a:avLst/>
            </a:prstGeom>
          </p:spPr>
          <p:txBody>
            <a:bodyPr vert="horz" wrap="square" lIns="0" tIns="10012" rIns="0" bIns="0" rtlCol="0">
              <a:spAutoFit/>
            </a:bodyPr>
            <a:lstStyle/>
            <a:p>
              <a:pPr marL="7701">
                <a:spcBef>
                  <a:spcPts val="79"/>
                </a:spcBef>
              </a:pPr>
              <a:r>
                <a:rPr sz="1850" b="1" spc="-6" dirty="0">
                  <a:solidFill>
                    <a:srgbClr val="0F123D"/>
                  </a:solidFill>
                  <a:latin typeface="Century Gothic"/>
                  <a:cs typeface="Century Gothic"/>
                </a:rPr>
                <a:t>Energy</a:t>
              </a:r>
              <a:endParaRPr sz="1850" dirty="0">
                <a:latin typeface="Century Gothic"/>
                <a:cs typeface="Century Gothic"/>
              </a:endParaRPr>
            </a:p>
          </p:txBody>
        </p:sp>
        <p:pic>
          <p:nvPicPr>
            <p:cNvPr id="35" name="Picture 34" descr="Power lines and power lines in a field&#10;&#10;Description automatically generated">
              <a:extLst>
                <a:ext uri="{FF2B5EF4-FFF2-40B4-BE49-F238E27FC236}">
                  <a16:creationId xmlns:a16="http://schemas.microsoft.com/office/drawing/2014/main" id="{35494BEF-3A99-C6FB-26E2-AC83D1BB7688}"/>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9600272" y="1884390"/>
              <a:ext cx="4609295" cy="2490470"/>
            </a:xfrm>
            <a:prstGeom prst="rect">
              <a:avLst/>
            </a:prstGeom>
          </p:spPr>
        </p:pic>
      </p:grpSp>
      <p:grpSp>
        <p:nvGrpSpPr>
          <p:cNvPr id="7" name="Group 6" descr="Industrial complex">
            <a:extLst>
              <a:ext uri="{FF2B5EF4-FFF2-40B4-BE49-F238E27FC236}">
                <a16:creationId xmlns:a16="http://schemas.microsoft.com/office/drawing/2014/main" id="{9179F8B1-4F70-0422-DA4D-0DD767C1E892}"/>
              </a:ext>
            </a:extLst>
          </p:cNvPr>
          <p:cNvGrpSpPr/>
          <p:nvPr/>
        </p:nvGrpSpPr>
        <p:grpSpPr>
          <a:xfrm>
            <a:off x="9034812" y="1142694"/>
            <a:ext cx="2795290" cy="2392412"/>
            <a:chOff x="14898368" y="1884387"/>
            <a:chExt cx="4609640" cy="3945264"/>
          </a:xfrm>
        </p:grpSpPr>
        <p:sp>
          <p:nvSpPr>
            <p:cNvPr id="21" name="object 21"/>
            <p:cNvSpPr/>
            <p:nvPr/>
          </p:nvSpPr>
          <p:spPr>
            <a:xfrm>
              <a:off x="14898543" y="4374866"/>
              <a:ext cx="4609465" cy="1454785"/>
            </a:xfrm>
            <a:custGeom>
              <a:avLst/>
              <a:gdLst/>
              <a:ahLst/>
              <a:cxnLst/>
              <a:rect l="l" t="t" r="r" b="b"/>
              <a:pathLst>
                <a:path w="4609465" h="1454785">
                  <a:moveTo>
                    <a:pt x="4609294" y="0"/>
                  </a:moveTo>
                  <a:lnTo>
                    <a:pt x="0" y="0"/>
                  </a:lnTo>
                  <a:lnTo>
                    <a:pt x="0" y="1284892"/>
                  </a:lnTo>
                  <a:lnTo>
                    <a:pt x="6046" y="1329903"/>
                  </a:lnTo>
                  <a:lnTo>
                    <a:pt x="23111" y="1370352"/>
                  </a:lnTo>
                  <a:lnTo>
                    <a:pt x="49579" y="1404624"/>
                  </a:lnTo>
                  <a:lnTo>
                    <a:pt x="83838" y="1431105"/>
                  </a:lnTo>
                  <a:lnTo>
                    <a:pt x="124273" y="1448178"/>
                  </a:lnTo>
                  <a:lnTo>
                    <a:pt x="169272" y="1454227"/>
                  </a:lnTo>
                  <a:lnTo>
                    <a:pt x="4440032" y="1454227"/>
                  </a:lnTo>
                  <a:lnTo>
                    <a:pt x="4485030" y="1448178"/>
                  </a:lnTo>
                  <a:lnTo>
                    <a:pt x="4525463" y="1431105"/>
                  </a:lnTo>
                  <a:lnTo>
                    <a:pt x="4559719" y="1404624"/>
                  </a:lnTo>
                  <a:lnTo>
                    <a:pt x="4586185" y="1370352"/>
                  </a:lnTo>
                  <a:lnTo>
                    <a:pt x="4603248" y="1329903"/>
                  </a:lnTo>
                  <a:lnTo>
                    <a:pt x="4609294" y="1284892"/>
                  </a:lnTo>
                  <a:lnTo>
                    <a:pt x="4609294" y="0"/>
                  </a:lnTo>
                  <a:close/>
                </a:path>
              </a:pathLst>
            </a:custGeom>
            <a:solidFill>
              <a:srgbClr val="8070FF"/>
            </a:solidFill>
          </p:spPr>
          <p:txBody>
            <a:bodyPr wrap="square" lIns="0" tIns="0" rIns="0" bIns="0" rtlCol="0"/>
            <a:lstStyle/>
            <a:p>
              <a:endParaRPr sz="1092"/>
            </a:p>
          </p:txBody>
        </p:sp>
        <p:sp>
          <p:nvSpPr>
            <p:cNvPr id="24" name="object 24"/>
            <p:cNvSpPr txBox="1"/>
            <p:nvPr/>
          </p:nvSpPr>
          <p:spPr>
            <a:xfrm>
              <a:off x="16450434" y="4844542"/>
              <a:ext cx="1505585" cy="486152"/>
            </a:xfrm>
            <a:prstGeom prst="rect">
              <a:avLst/>
            </a:prstGeom>
          </p:spPr>
          <p:txBody>
            <a:bodyPr vert="horz" wrap="square" lIns="0" tIns="10012" rIns="0" bIns="0" rtlCol="0">
              <a:spAutoFit/>
            </a:bodyPr>
            <a:lstStyle/>
            <a:p>
              <a:pPr marL="7701">
                <a:spcBef>
                  <a:spcPts val="79"/>
                </a:spcBef>
              </a:pPr>
              <a:r>
                <a:rPr sz="1850" b="1" spc="-6" dirty="0">
                  <a:solidFill>
                    <a:srgbClr val="0F123D"/>
                  </a:solidFill>
                  <a:latin typeface="Century Gothic"/>
                  <a:cs typeface="Century Gothic"/>
                </a:rPr>
                <a:t>Industry</a:t>
              </a:r>
              <a:endParaRPr sz="1850" dirty="0">
                <a:latin typeface="Century Gothic"/>
                <a:cs typeface="Century Gothic"/>
              </a:endParaRPr>
            </a:p>
          </p:txBody>
        </p:sp>
        <p:pic>
          <p:nvPicPr>
            <p:cNvPr id="37" name="Picture 36" descr="A large industrial plant with pipes&#10;&#10;Description automatically generated with medium confidence">
              <a:extLst>
                <a:ext uri="{FF2B5EF4-FFF2-40B4-BE49-F238E27FC236}">
                  <a16:creationId xmlns:a16="http://schemas.microsoft.com/office/drawing/2014/main" id="{AC3066E8-DF0F-D1A7-CEC5-E69512E46E10}"/>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14898368" y="1884387"/>
              <a:ext cx="4609470" cy="2490470"/>
            </a:xfrm>
            <a:prstGeom prst="rect">
              <a:avLst/>
            </a:prstGeom>
          </p:spPr>
        </p:pic>
      </p:grpSp>
      <p:grpSp>
        <p:nvGrpSpPr>
          <p:cNvPr id="8" name="Group 7" descr="A landfill">
            <a:extLst>
              <a:ext uri="{FF2B5EF4-FFF2-40B4-BE49-F238E27FC236}">
                <a16:creationId xmlns:a16="http://schemas.microsoft.com/office/drawing/2014/main" id="{A98BCB80-D898-64DA-71AA-92A076ADEA62}"/>
              </a:ext>
            </a:extLst>
          </p:cNvPr>
          <p:cNvGrpSpPr/>
          <p:nvPr/>
        </p:nvGrpSpPr>
        <p:grpSpPr>
          <a:xfrm>
            <a:off x="5822041" y="3826838"/>
            <a:ext cx="2795186" cy="2339946"/>
            <a:chOff x="9600272" y="6310739"/>
            <a:chExt cx="4609468" cy="3858744"/>
          </a:xfrm>
        </p:grpSpPr>
        <p:sp>
          <p:nvSpPr>
            <p:cNvPr id="6" name="object 6"/>
            <p:cNvSpPr/>
            <p:nvPr/>
          </p:nvSpPr>
          <p:spPr>
            <a:xfrm>
              <a:off x="9600275" y="8652468"/>
              <a:ext cx="4609465" cy="1517015"/>
            </a:xfrm>
            <a:custGeom>
              <a:avLst/>
              <a:gdLst/>
              <a:ahLst/>
              <a:cxnLst/>
              <a:rect l="l" t="t" r="r" b="b"/>
              <a:pathLst>
                <a:path w="4609465" h="1517015">
                  <a:moveTo>
                    <a:pt x="4609294" y="0"/>
                  </a:moveTo>
                  <a:lnTo>
                    <a:pt x="0" y="0"/>
                  </a:lnTo>
                  <a:lnTo>
                    <a:pt x="0" y="1347718"/>
                  </a:lnTo>
                  <a:lnTo>
                    <a:pt x="6046" y="1392722"/>
                  </a:lnTo>
                  <a:lnTo>
                    <a:pt x="23111" y="1433155"/>
                  </a:lnTo>
                  <a:lnTo>
                    <a:pt x="49579" y="1467408"/>
                  </a:lnTo>
                  <a:lnTo>
                    <a:pt x="83838" y="1493868"/>
                  </a:lnTo>
                  <a:lnTo>
                    <a:pt x="124273" y="1510925"/>
                  </a:lnTo>
                  <a:lnTo>
                    <a:pt x="169272" y="1516969"/>
                  </a:lnTo>
                  <a:lnTo>
                    <a:pt x="4440032" y="1516969"/>
                  </a:lnTo>
                  <a:lnTo>
                    <a:pt x="4485030" y="1510925"/>
                  </a:lnTo>
                  <a:lnTo>
                    <a:pt x="4525463" y="1493868"/>
                  </a:lnTo>
                  <a:lnTo>
                    <a:pt x="4559719" y="1467408"/>
                  </a:lnTo>
                  <a:lnTo>
                    <a:pt x="4586185" y="1433155"/>
                  </a:lnTo>
                  <a:lnTo>
                    <a:pt x="4603248" y="1392722"/>
                  </a:lnTo>
                  <a:lnTo>
                    <a:pt x="4609294" y="1347718"/>
                  </a:lnTo>
                  <a:lnTo>
                    <a:pt x="4609294" y="0"/>
                  </a:lnTo>
                  <a:close/>
                </a:path>
              </a:pathLst>
            </a:custGeom>
            <a:solidFill>
              <a:srgbClr val="8070FF"/>
            </a:solidFill>
          </p:spPr>
          <p:txBody>
            <a:bodyPr wrap="square" lIns="0" tIns="0" rIns="0" bIns="0" rtlCol="0"/>
            <a:lstStyle/>
            <a:p>
              <a:endParaRPr sz="1092"/>
            </a:p>
          </p:txBody>
        </p:sp>
        <p:sp>
          <p:nvSpPr>
            <p:cNvPr id="11" name="object 11"/>
            <p:cNvSpPr txBox="1"/>
            <p:nvPr/>
          </p:nvSpPr>
          <p:spPr>
            <a:xfrm>
              <a:off x="11316628" y="9153518"/>
              <a:ext cx="1176655" cy="486152"/>
            </a:xfrm>
            <a:prstGeom prst="rect">
              <a:avLst/>
            </a:prstGeom>
          </p:spPr>
          <p:txBody>
            <a:bodyPr vert="horz" wrap="square" lIns="0" tIns="10012" rIns="0" bIns="0" rtlCol="0">
              <a:spAutoFit/>
            </a:bodyPr>
            <a:lstStyle/>
            <a:p>
              <a:pPr marL="7701">
                <a:spcBef>
                  <a:spcPts val="79"/>
                </a:spcBef>
              </a:pPr>
              <a:r>
                <a:rPr sz="1850" b="1" spc="-6" dirty="0">
                  <a:solidFill>
                    <a:srgbClr val="0F123D"/>
                  </a:solidFill>
                  <a:latin typeface="Century Gothic"/>
                  <a:cs typeface="Century Gothic"/>
                </a:rPr>
                <a:t>Waste</a:t>
              </a:r>
              <a:endParaRPr sz="1850" dirty="0">
                <a:latin typeface="Century Gothic"/>
                <a:cs typeface="Century Gothic"/>
              </a:endParaRPr>
            </a:p>
          </p:txBody>
        </p:sp>
        <p:pic>
          <p:nvPicPr>
            <p:cNvPr id="39" name="Picture 38" descr="A dump with a tractor and trash&#10;&#10;Description automatically generated with medium confidence">
              <a:extLst>
                <a:ext uri="{FF2B5EF4-FFF2-40B4-BE49-F238E27FC236}">
                  <a16:creationId xmlns:a16="http://schemas.microsoft.com/office/drawing/2014/main" id="{24D6BD62-F974-7F4D-EDA8-D467CC3E7EB6}"/>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9600272" y="6310739"/>
              <a:ext cx="4609295" cy="2341721"/>
            </a:xfrm>
            <a:prstGeom prst="rect">
              <a:avLst/>
            </a:prstGeom>
          </p:spPr>
        </p:pic>
      </p:grpSp>
      <p:grpSp>
        <p:nvGrpSpPr>
          <p:cNvPr id="10" name="Group 9" descr="A tractor digging up earth">
            <a:extLst>
              <a:ext uri="{FF2B5EF4-FFF2-40B4-BE49-F238E27FC236}">
                <a16:creationId xmlns:a16="http://schemas.microsoft.com/office/drawing/2014/main" id="{8F4A2B75-FEEB-21AC-B786-6B735CED66B1}"/>
              </a:ext>
            </a:extLst>
          </p:cNvPr>
          <p:cNvGrpSpPr/>
          <p:nvPr/>
        </p:nvGrpSpPr>
        <p:grpSpPr>
          <a:xfrm>
            <a:off x="9034812" y="3826837"/>
            <a:ext cx="2795290" cy="2339947"/>
            <a:chOff x="14898367" y="6310737"/>
            <a:chExt cx="4609641" cy="3858746"/>
          </a:xfrm>
        </p:grpSpPr>
        <p:sp>
          <p:nvSpPr>
            <p:cNvPr id="9" name="object 9"/>
            <p:cNvSpPr/>
            <p:nvPr/>
          </p:nvSpPr>
          <p:spPr>
            <a:xfrm>
              <a:off x="14898543" y="8652468"/>
              <a:ext cx="4609465" cy="1517015"/>
            </a:xfrm>
            <a:custGeom>
              <a:avLst/>
              <a:gdLst/>
              <a:ahLst/>
              <a:cxnLst/>
              <a:rect l="l" t="t" r="r" b="b"/>
              <a:pathLst>
                <a:path w="4609465" h="1517015">
                  <a:moveTo>
                    <a:pt x="4609294" y="0"/>
                  </a:moveTo>
                  <a:lnTo>
                    <a:pt x="0" y="0"/>
                  </a:lnTo>
                  <a:lnTo>
                    <a:pt x="0" y="1347718"/>
                  </a:lnTo>
                  <a:lnTo>
                    <a:pt x="6046" y="1392722"/>
                  </a:lnTo>
                  <a:lnTo>
                    <a:pt x="23111" y="1433155"/>
                  </a:lnTo>
                  <a:lnTo>
                    <a:pt x="49579" y="1467408"/>
                  </a:lnTo>
                  <a:lnTo>
                    <a:pt x="83838" y="1493868"/>
                  </a:lnTo>
                  <a:lnTo>
                    <a:pt x="124273" y="1510925"/>
                  </a:lnTo>
                  <a:lnTo>
                    <a:pt x="169272" y="1516969"/>
                  </a:lnTo>
                  <a:lnTo>
                    <a:pt x="4440032" y="1516969"/>
                  </a:lnTo>
                  <a:lnTo>
                    <a:pt x="4485030" y="1510925"/>
                  </a:lnTo>
                  <a:lnTo>
                    <a:pt x="4525463" y="1493868"/>
                  </a:lnTo>
                  <a:lnTo>
                    <a:pt x="4559719" y="1467408"/>
                  </a:lnTo>
                  <a:lnTo>
                    <a:pt x="4586185" y="1433155"/>
                  </a:lnTo>
                  <a:lnTo>
                    <a:pt x="4603248" y="1392722"/>
                  </a:lnTo>
                  <a:lnTo>
                    <a:pt x="4609294" y="1347718"/>
                  </a:lnTo>
                  <a:lnTo>
                    <a:pt x="4609294" y="0"/>
                  </a:lnTo>
                  <a:close/>
                </a:path>
              </a:pathLst>
            </a:custGeom>
            <a:solidFill>
              <a:srgbClr val="8070FF"/>
            </a:solidFill>
          </p:spPr>
          <p:txBody>
            <a:bodyPr wrap="square" lIns="0" tIns="0" rIns="0" bIns="0" rtlCol="0"/>
            <a:lstStyle/>
            <a:p>
              <a:endParaRPr sz="1092"/>
            </a:p>
          </p:txBody>
        </p:sp>
        <p:sp>
          <p:nvSpPr>
            <p:cNvPr id="12" name="object 12"/>
            <p:cNvSpPr txBox="1"/>
            <p:nvPr/>
          </p:nvSpPr>
          <p:spPr>
            <a:xfrm>
              <a:off x="15365855" y="8955385"/>
              <a:ext cx="3674744" cy="891460"/>
            </a:xfrm>
            <a:prstGeom prst="rect">
              <a:avLst/>
            </a:prstGeom>
          </p:spPr>
          <p:txBody>
            <a:bodyPr vert="horz" wrap="square" lIns="0" tIns="52754" rIns="0" bIns="0" rtlCol="0">
              <a:spAutoFit/>
            </a:bodyPr>
            <a:lstStyle/>
            <a:p>
              <a:pPr marL="7701" marR="3081" indent="443979">
                <a:lnSpc>
                  <a:spcPts val="1892"/>
                </a:lnSpc>
                <a:spcBef>
                  <a:spcPts val="415"/>
                </a:spcBef>
              </a:pPr>
              <a:r>
                <a:rPr sz="1850" b="1" spc="-6" dirty="0">
                  <a:solidFill>
                    <a:srgbClr val="0F123D"/>
                  </a:solidFill>
                  <a:latin typeface="Century Gothic"/>
                  <a:cs typeface="Century Gothic"/>
                </a:rPr>
                <a:t>Agriculture, </a:t>
              </a:r>
              <a:r>
                <a:rPr sz="1850" b="1" dirty="0">
                  <a:solidFill>
                    <a:srgbClr val="0F123D"/>
                  </a:solidFill>
                  <a:latin typeface="Century Gothic"/>
                  <a:cs typeface="Century Gothic"/>
                </a:rPr>
                <a:t>Forestry</a:t>
              </a:r>
              <a:r>
                <a:rPr sz="1850" b="1" spc="33" dirty="0">
                  <a:solidFill>
                    <a:srgbClr val="0F123D"/>
                  </a:solidFill>
                  <a:latin typeface="Century Gothic"/>
                  <a:cs typeface="Century Gothic"/>
                </a:rPr>
                <a:t> </a:t>
              </a:r>
              <a:r>
                <a:rPr sz="1850" b="1" dirty="0">
                  <a:solidFill>
                    <a:srgbClr val="0F123D"/>
                  </a:solidFill>
                  <a:latin typeface="Century Gothic"/>
                  <a:cs typeface="Century Gothic"/>
                </a:rPr>
                <a:t>&amp;</a:t>
              </a:r>
              <a:r>
                <a:rPr sz="1850" b="1" spc="36" dirty="0">
                  <a:solidFill>
                    <a:srgbClr val="0F123D"/>
                  </a:solidFill>
                  <a:latin typeface="Century Gothic"/>
                  <a:cs typeface="Century Gothic"/>
                </a:rPr>
                <a:t> </a:t>
              </a:r>
              <a:r>
                <a:rPr sz="1850" b="1" dirty="0">
                  <a:solidFill>
                    <a:srgbClr val="0F123D"/>
                  </a:solidFill>
                  <a:latin typeface="Century Gothic"/>
                  <a:cs typeface="Century Gothic"/>
                </a:rPr>
                <a:t>Land</a:t>
              </a:r>
              <a:r>
                <a:rPr sz="1850" b="1" spc="33" dirty="0">
                  <a:solidFill>
                    <a:srgbClr val="0F123D"/>
                  </a:solidFill>
                  <a:latin typeface="Century Gothic"/>
                  <a:cs typeface="Century Gothic"/>
                </a:rPr>
                <a:t> </a:t>
              </a:r>
              <a:r>
                <a:rPr sz="1850" b="1" spc="-15" dirty="0">
                  <a:solidFill>
                    <a:srgbClr val="0F123D"/>
                  </a:solidFill>
                  <a:latin typeface="Century Gothic"/>
                  <a:cs typeface="Century Gothic"/>
                </a:rPr>
                <a:t>Use</a:t>
              </a:r>
              <a:endParaRPr sz="1850" dirty="0">
                <a:latin typeface="Century Gothic"/>
                <a:cs typeface="Century Gothic"/>
              </a:endParaRPr>
            </a:p>
          </p:txBody>
        </p:sp>
        <p:pic>
          <p:nvPicPr>
            <p:cNvPr id="41" name="Picture 40" descr="A tractor loading a truck&#10;&#10;Description automatically generated with medium confidence">
              <a:extLst>
                <a:ext uri="{FF2B5EF4-FFF2-40B4-BE49-F238E27FC236}">
                  <a16:creationId xmlns:a16="http://schemas.microsoft.com/office/drawing/2014/main" id="{534446D2-618B-8A0E-B06F-D59DB225BDAF}"/>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14898367" y="6310737"/>
              <a:ext cx="4609295" cy="2341722"/>
            </a:xfrm>
            <a:prstGeom prst="rect">
              <a:avLst/>
            </a:prstGeom>
          </p:spPr>
        </p:pic>
      </p:grpSp>
      <p:cxnSp>
        <p:nvCxnSpPr>
          <p:cNvPr id="2" name="Straight Connector 1">
            <a:extLst>
              <a:ext uri="{FF2B5EF4-FFF2-40B4-BE49-F238E27FC236}">
                <a16:creationId xmlns:a16="http://schemas.microsoft.com/office/drawing/2014/main" id="{05973799-C263-1FA4-2DDA-1D2F115F1C62}"/>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3" name="TextBox 73">
            <a:extLst>
              <a:ext uri="{FF2B5EF4-FFF2-40B4-BE49-F238E27FC236}">
                <a16:creationId xmlns:a16="http://schemas.microsoft.com/office/drawing/2014/main" id="{1A39CDAA-9B2D-6102-995A-D31C75FF6266}"/>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dirty="0">
                <a:solidFill>
                  <a:schemeClr val="bg1"/>
                </a:solidFill>
                <a:latin typeface="Century Gothic"/>
              </a:rPr>
              <a:t>SKILLS FOR A SUSTAINABLE SCREEN INDUSTRY: Part 2 – Climate Context</a:t>
            </a:r>
          </a:p>
        </p:txBody>
      </p:sp>
      <p:pic>
        <p:nvPicPr>
          <p:cNvPr id="20" name="Picture 19" descr="A logo with white text and blue circles&#10;&#10;Description automatically generated">
            <a:extLst>
              <a:ext uri="{FF2B5EF4-FFF2-40B4-BE49-F238E27FC236}">
                <a16:creationId xmlns:a16="http://schemas.microsoft.com/office/drawing/2014/main" id="{A40BE14D-7FD3-DE62-533C-200B3A86FD52}"/>
              </a:ext>
            </a:extLst>
          </p:cNvPr>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11209806" y="142490"/>
            <a:ext cx="838327" cy="868300"/>
          </a:xfrm>
          <a:prstGeom prst="rect">
            <a:avLst/>
          </a:prstGeom>
        </p:spPr>
      </p:pic>
      <p:sp>
        <p:nvSpPr>
          <p:cNvPr id="22" name="object 6">
            <a:extLst>
              <a:ext uri="{FF2B5EF4-FFF2-40B4-BE49-F238E27FC236}">
                <a16:creationId xmlns:a16="http://schemas.microsoft.com/office/drawing/2014/main" id="{262AFF11-86D9-B4B5-201B-E3EBBA0C37C2}"/>
              </a:ext>
            </a:extLst>
          </p:cNvPr>
          <p:cNvSpPr/>
          <p:nvPr/>
        </p:nvSpPr>
        <p:spPr>
          <a:xfrm>
            <a:off x="635383" y="1087011"/>
            <a:ext cx="3612307" cy="830199"/>
          </a:xfrm>
          <a:custGeom>
            <a:avLst/>
            <a:gdLst/>
            <a:ahLst/>
            <a:cxnLst/>
            <a:rect l="l" t="t" r="r" b="b"/>
            <a:pathLst>
              <a:path w="3979545" h="1369060">
                <a:moveTo>
                  <a:pt x="3978936" y="0"/>
                </a:moveTo>
                <a:lnTo>
                  <a:pt x="0" y="0"/>
                </a:lnTo>
                <a:lnTo>
                  <a:pt x="0" y="1368775"/>
                </a:lnTo>
                <a:lnTo>
                  <a:pt x="3978936" y="1368775"/>
                </a:lnTo>
                <a:lnTo>
                  <a:pt x="3978936" y="0"/>
                </a:lnTo>
                <a:close/>
              </a:path>
            </a:pathLst>
          </a:custGeom>
          <a:solidFill>
            <a:srgbClr val="8070FF"/>
          </a:solidFill>
        </p:spPr>
        <p:txBody>
          <a:bodyPr wrap="square" lIns="0" tIns="0" rIns="0" bIns="0" rtlCol="0"/>
          <a:lstStyle/>
          <a:p>
            <a:endParaRPr sz="1092"/>
          </a:p>
        </p:txBody>
      </p:sp>
      <p:sp>
        <p:nvSpPr>
          <p:cNvPr id="25" name="object 11">
            <a:extLst>
              <a:ext uri="{FF2B5EF4-FFF2-40B4-BE49-F238E27FC236}">
                <a16:creationId xmlns:a16="http://schemas.microsoft.com/office/drawing/2014/main" id="{60557505-AC35-D1A1-02F5-70F436AEED82}"/>
              </a:ext>
            </a:extLst>
          </p:cNvPr>
          <p:cNvSpPr txBox="1"/>
          <p:nvPr/>
        </p:nvSpPr>
        <p:spPr>
          <a:xfrm>
            <a:off x="1545074" y="1257667"/>
            <a:ext cx="2516712" cy="418727"/>
          </a:xfrm>
          <a:prstGeom prst="rect">
            <a:avLst/>
          </a:prstGeom>
        </p:spPr>
        <p:txBody>
          <a:bodyPr vert="horz" wrap="square" lIns="0" tIns="8086" rIns="0" bIns="0" rtlCol="0">
            <a:spAutoFit/>
          </a:bodyPr>
          <a:lstStyle/>
          <a:p>
            <a:pPr marL="7701">
              <a:spcBef>
                <a:spcPts val="64"/>
              </a:spcBef>
            </a:pPr>
            <a:r>
              <a:rPr lang="en-GB" sz="2668" b="1" dirty="0">
                <a:solidFill>
                  <a:srgbClr val="FFFFFF"/>
                </a:solidFill>
                <a:latin typeface="Century Gothic"/>
                <a:cs typeface="Century Gothic"/>
              </a:rPr>
              <a:t>Group Exercise</a:t>
            </a:r>
            <a:endParaRPr sz="2668" b="1" dirty="0">
              <a:latin typeface="Century Gothic"/>
              <a:cs typeface="Century Gothic"/>
            </a:endParaRPr>
          </a:p>
        </p:txBody>
      </p:sp>
      <p:pic>
        <p:nvPicPr>
          <p:cNvPr id="26" name="Picture 25" descr="A blue question mark in a chat bubble&#10;&#10;Description automatically generated">
            <a:extLst>
              <a:ext uri="{FF2B5EF4-FFF2-40B4-BE49-F238E27FC236}">
                <a16:creationId xmlns:a16="http://schemas.microsoft.com/office/drawing/2014/main" id="{045C6B17-5FCE-16B0-AE61-924086D1B34D}"/>
              </a:ext>
            </a:extLst>
          </p:cNvPr>
          <p:cNvPicPr>
            <a:picLocks noChangeAspect="1"/>
          </p:cNvPicPr>
          <p:nvPr/>
        </p:nvPicPr>
        <p:blipFill>
          <a:blip r:embed="rId8" cstate="email">
            <a:extLst>
              <a:ext uri="{28A0092B-C50C-407E-A947-70E740481C1C}">
                <a14:useLocalDpi xmlns:a14="http://schemas.microsoft.com/office/drawing/2010/main"/>
              </a:ext>
            </a:extLst>
          </a:blip>
          <a:stretch>
            <a:fillRect/>
          </a:stretch>
        </p:blipFill>
        <p:spPr>
          <a:xfrm>
            <a:off x="869426" y="1277270"/>
            <a:ext cx="494731" cy="449755"/>
          </a:xfrm>
          <a:prstGeom prst="rect">
            <a:avLst/>
          </a:prstGeom>
        </p:spPr>
      </p:pic>
      <p:sp>
        <p:nvSpPr>
          <p:cNvPr id="27" name="Subtitle 1">
            <a:extLst>
              <a:ext uri="{FF2B5EF4-FFF2-40B4-BE49-F238E27FC236}">
                <a16:creationId xmlns:a16="http://schemas.microsoft.com/office/drawing/2014/main" id="{339376C6-EB8A-EA3A-AE0C-D29612C03E3E}"/>
              </a:ext>
            </a:extLst>
          </p:cNvPr>
          <p:cNvSpPr txBox="1">
            <a:spLocks/>
          </p:cNvSpPr>
          <p:nvPr/>
        </p:nvSpPr>
        <p:spPr>
          <a:xfrm>
            <a:off x="869426" y="2797154"/>
            <a:ext cx="3083729" cy="2242875"/>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2000" dirty="0"/>
              <a:t>Out of the four categories, which do you think is the highest emitter and which is the lowest?</a:t>
            </a:r>
          </a:p>
        </p:txBody>
      </p:sp>
      <p:cxnSp>
        <p:nvCxnSpPr>
          <p:cNvPr id="28" name="Straight Connector 27">
            <a:extLst>
              <a:ext uri="{FF2B5EF4-FFF2-40B4-BE49-F238E27FC236}">
                <a16:creationId xmlns:a16="http://schemas.microsoft.com/office/drawing/2014/main" id="{7533D832-37A7-C9E0-7A07-810790CBF172}"/>
              </a:ext>
            </a:extLst>
          </p:cNvPr>
          <p:cNvCxnSpPr>
            <a:cxnSpLocks/>
          </p:cNvCxnSpPr>
          <p:nvPr/>
        </p:nvCxnSpPr>
        <p:spPr>
          <a:xfrm>
            <a:off x="771568" y="2859619"/>
            <a:ext cx="0" cy="1368000"/>
          </a:xfrm>
          <a:prstGeom prst="line">
            <a:avLst/>
          </a:prstGeom>
          <a:ln w="28575">
            <a:solidFill>
              <a:srgbClr val="7E6EFA"/>
            </a:solidFill>
          </a:ln>
        </p:spPr>
        <p:style>
          <a:lnRef idx="2">
            <a:schemeClr val="accent1"/>
          </a:lnRef>
          <a:fillRef idx="0">
            <a:schemeClr val="accent1"/>
          </a:fillRef>
          <a:effectRef idx="1">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object 8"/>
          <p:cNvSpPr txBox="1">
            <a:spLocks noGrp="1"/>
          </p:cNvSpPr>
          <p:nvPr>
            <p:ph type="title"/>
          </p:nvPr>
        </p:nvSpPr>
        <p:spPr>
          <a:xfrm>
            <a:off x="513917" y="883458"/>
            <a:ext cx="4000821" cy="2590275"/>
          </a:xfrm>
          <a:prstGeom prst="rect">
            <a:avLst/>
          </a:prstGeom>
        </p:spPr>
        <p:txBody>
          <a:bodyPr vert="horz" wrap="square" lIns="0" tIns="121680" rIns="0" bIns="0" rtlCol="0" anchor="ctr">
            <a:spAutoFit/>
          </a:bodyPr>
          <a:lstStyle/>
          <a:p>
            <a:pPr marL="7701" marR="3081">
              <a:lnSpc>
                <a:spcPts val="4766"/>
              </a:lnSpc>
              <a:spcBef>
                <a:spcPts val="958"/>
              </a:spcBef>
            </a:pPr>
            <a:r>
              <a:rPr sz="4700" spc="-6" dirty="0">
                <a:latin typeface="Century Gothic" panose="020B0502020202020204" pitchFamily="34" charset="0"/>
              </a:rPr>
              <a:t>Global greenhouse </a:t>
            </a:r>
            <a:r>
              <a:rPr sz="4700" dirty="0">
                <a:latin typeface="Century Gothic" panose="020B0502020202020204" pitchFamily="34" charset="0"/>
              </a:rPr>
              <a:t>gas</a:t>
            </a:r>
            <a:r>
              <a:rPr sz="4700" spc="3" dirty="0">
                <a:latin typeface="Century Gothic" panose="020B0502020202020204" pitchFamily="34" charset="0"/>
              </a:rPr>
              <a:t> </a:t>
            </a:r>
            <a:r>
              <a:rPr sz="4700" spc="-6" dirty="0">
                <a:latin typeface="Century Gothic" panose="020B0502020202020204" pitchFamily="34" charset="0"/>
              </a:rPr>
              <a:t>emissions </a:t>
            </a:r>
            <a:r>
              <a:rPr sz="4700" dirty="0">
                <a:solidFill>
                  <a:srgbClr val="8070FF"/>
                </a:solidFill>
                <a:latin typeface="Century Gothic" panose="020B0502020202020204" pitchFamily="34" charset="0"/>
              </a:rPr>
              <a:t>by </a:t>
            </a:r>
            <a:r>
              <a:rPr sz="4700" spc="-6" dirty="0">
                <a:solidFill>
                  <a:srgbClr val="8070FF"/>
                </a:solidFill>
                <a:latin typeface="Century Gothic" panose="020B0502020202020204" pitchFamily="34" charset="0"/>
              </a:rPr>
              <a:t>sector</a:t>
            </a:r>
            <a:endParaRPr sz="4700" dirty="0">
              <a:latin typeface="Century Gothic" panose="020B0502020202020204" pitchFamily="34" charset="0"/>
            </a:endParaRPr>
          </a:p>
        </p:txBody>
      </p:sp>
      <p:sp>
        <p:nvSpPr>
          <p:cNvPr id="10" name="object 10"/>
          <p:cNvSpPr txBox="1"/>
          <p:nvPr/>
        </p:nvSpPr>
        <p:spPr>
          <a:xfrm>
            <a:off x="513914" y="5946032"/>
            <a:ext cx="3987344" cy="598084"/>
          </a:xfrm>
          <a:prstGeom prst="rect">
            <a:avLst/>
          </a:prstGeom>
        </p:spPr>
        <p:txBody>
          <a:bodyPr vert="horz" wrap="square" lIns="0" tIns="33500" rIns="0" bIns="0" rtlCol="0">
            <a:spAutoFit/>
          </a:bodyPr>
          <a:lstStyle/>
          <a:p>
            <a:pPr marL="7701" marR="36581">
              <a:lnSpc>
                <a:spcPts val="1085"/>
              </a:lnSpc>
              <a:spcBef>
                <a:spcPts val="263"/>
              </a:spcBef>
            </a:pPr>
            <a:r>
              <a:rPr sz="1061" dirty="0">
                <a:solidFill>
                  <a:srgbClr val="FFFFFF"/>
                </a:solidFill>
                <a:latin typeface="Century Gothic"/>
                <a:cs typeface="Century Gothic"/>
              </a:rPr>
              <a:t>OurWorldinData.org</a:t>
            </a:r>
            <a:r>
              <a:rPr sz="1061" spc="33" dirty="0">
                <a:solidFill>
                  <a:srgbClr val="FFFFFF"/>
                </a:solidFill>
                <a:latin typeface="Century Gothic"/>
                <a:cs typeface="Century Gothic"/>
              </a:rPr>
              <a:t> </a:t>
            </a:r>
            <a:r>
              <a:rPr sz="1061" dirty="0">
                <a:solidFill>
                  <a:srgbClr val="FFFFFF"/>
                </a:solidFill>
                <a:latin typeface="Century Gothic"/>
                <a:cs typeface="Century Gothic"/>
              </a:rPr>
              <a:t>–</a:t>
            </a:r>
            <a:r>
              <a:rPr sz="1061" spc="36" dirty="0">
                <a:solidFill>
                  <a:srgbClr val="FFFFFF"/>
                </a:solidFill>
                <a:latin typeface="Century Gothic"/>
                <a:cs typeface="Century Gothic"/>
              </a:rPr>
              <a:t> </a:t>
            </a:r>
            <a:r>
              <a:rPr sz="1061" dirty="0">
                <a:solidFill>
                  <a:srgbClr val="FFFFFF"/>
                </a:solidFill>
                <a:latin typeface="Century Gothic"/>
                <a:cs typeface="Century Gothic"/>
              </a:rPr>
              <a:t>Research</a:t>
            </a:r>
            <a:r>
              <a:rPr sz="1061" spc="36" dirty="0">
                <a:solidFill>
                  <a:srgbClr val="FFFFFF"/>
                </a:solidFill>
                <a:latin typeface="Century Gothic"/>
                <a:cs typeface="Century Gothic"/>
              </a:rPr>
              <a:t> </a:t>
            </a:r>
            <a:r>
              <a:rPr sz="1061" dirty="0">
                <a:solidFill>
                  <a:srgbClr val="FFFFFF"/>
                </a:solidFill>
                <a:latin typeface="Century Gothic"/>
                <a:cs typeface="Century Gothic"/>
              </a:rPr>
              <a:t>and</a:t>
            </a:r>
            <a:r>
              <a:rPr sz="1061" spc="33" dirty="0">
                <a:solidFill>
                  <a:srgbClr val="FFFFFF"/>
                </a:solidFill>
                <a:latin typeface="Century Gothic"/>
                <a:cs typeface="Century Gothic"/>
              </a:rPr>
              <a:t> </a:t>
            </a:r>
            <a:r>
              <a:rPr sz="1061" dirty="0">
                <a:solidFill>
                  <a:srgbClr val="FFFFFF"/>
                </a:solidFill>
                <a:latin typeface="Century Gothic"/>
                <a:cs typeface="Century Gothic"/>
              </a:rPr>
              <a:t>data</a:t>
            </a:r>
            <a:r>
              <a:rPr sz="1061" spc="36" dirty="0">
                <a:solidFill>
                  <a:srgbClr val="FFFFFF"/>
                </a:solidFill>
                <a:latin typeface="Century Gothic"/>
                <a:cs typeface="Century Gothic"/>
              </a:rPr>
              <a:t> </a:t>
            </a:r>
            <a:r>
              <a:rPr sz="1061" dirty="0">
                <a:solidFill>
                  <a:srgbClr val="FFFFFF"/>
                </a:solidFill>
                <a:latin typeface="Century Gothic"/>
                <a:cs typeface="Century Gothic"/>
              </a:rPr>
              <a:t>to</a:t>
            </a:r>
            <a:r>
              <a:rPr sz="1061" spc="36" dirty="0">
                <a:solidFill>
                  <a:srgbClr val="FFFFFF"/>
                </a:solidFill>
                <a:latin typeface="Century Gothic"/>
                <a:cs typeface="Century Gothic"/>
              </a:rPr>
              <a:t> </a:t>
            </a:r>
            <a:r>
              <a:rPr sz="1061" dirty="0">
                <a:solidFill>
                  <a:srgbClr val="FFFFFF"/>
                </a:solidFill>
                <a:latin typeface="Century Gothic"/>
                <a:cs typeface="Century Gothic"/>
              </a:rPr>
              <a:t>make</a:t>
            </a:r>
            <a:r>
              <a:rPr sz="1061" spc="36" dirty="0">
                <a:solidFill>
                  <a:srgbClr val="FFFFFF"/>
                </a:solidFill>
                <a:latin typeface="Century Gothic"/>
                <a:cs typeface="Century Gothic"/>
              </a:rPr>
              <a:t> </a:t>
            </a:r>
            <a:r>
              <a:rPr sz="1061" spc="-6" dirty="0">
                <a:solidFill>
                  <a:srgbClr val="FFFFFF"/>
                </a:solidFill>
                <a:latin typeface="Century Gothic"/>
                <a:cs typeface="Century Gothic"/>
              </a:rPr>
              <a:t>progress </a:t>
            </a:r>
            <a:r>
              <a:rPr sz="1061" dirty="0">
                <a:solidFill>
                  <a:srgbClr val="FFFFFF"/>
                </a:solidFill>
                <a:latin typeface="Century Gothic"/>
                <a:cs typeface="Century Gothic"/>
              </a:rPr>
              <a:t>against</a:t>
            </a:r>
            <a:r>
              <a:rPr sz="1061" spc="27" dirty="0">
                <a:solidFill>
                  <a:srgbClr val="FFFFFF"/>
                </a:solidFill>
                <a:latin typeface="Century Gothic"/>
                <a:cs typeface="Century Gothic"/>
              </a:rPr>
              <a:t> </a:t>
            </a:r>
            <a:r>
              <a:rPr sz="1061" dirty="0">
                <a:solidFill>
                  <a:srgbClr val="FFFFFF"/>
                </a:solidFill>
                <a:latin typeface="Century Gothic"/>
                <a:cs typeface="Century Gothic"/>
              </a:rPr>
              <a:t>the</a:t>
            </a:r>
            <a:r>
              <a:rPr sz="1061" spc="30" dirty="0">
                <a:solidFill>
                  <a:srgbClr val="FFFFFF"/>
                </a:solidFill>
                <a:latin typeface="Century Gothic"/>
                <a:cs typeface="Century Gothic"/>
              </a:rPr>
              <a:t> </a:t>
            </a:r>
            <a:r>
              <a:rPr sz="1061" dirty="0">
                <a:solidFill>
                  <a:srgbClr val="FFFFFF"/>
                </a:solidFill>
                <a:latin typeface="Century Gothic"/>
                <a:cs typeface="Century Gothic"/>
              </a:rPr>
              <a:t>world’s</a:t>
            </a:r>
            <a:r>
              <a:rPr sz="1061" spc="30" dirty="0">
                <a:solidFill>
                  <a:srgbClr val="FFFFFF"/>
                </a:solidFill>
                <a:latin typeface="Century Gothic"/>
                <a:cs typeface="Century Gothic"/>
              </a:rPr>
              <a:t> </a:t>
            </a:r>
            <a:r>
              <a:rPr sz="1061" dirty="0">
                <a:solidFill>
                  <a:srgbClr val="FFFFFF"/>
                </a:solidFill>
                <a:latin typeface="Century Gothic"/>
                <a:cs typeface="Century Gothic"/>
              </a:rPr>
              <a:t>largest</a:t>
            </a:r>
            <a:r>
              <a:rPr sz="1061" spc="30" dirty="0">
                <a:solidFill>
                  <a:srgbClr val="FFFFFF"/>
                </a:solidFill>
                <a:latin typeface="Century Gothic"/>
                <a:cs typeface="Century Gothic"/>
              </a:rPr>
              <a:t> </a:t>
            </a:r>
            <a:r>
              <a:rPr sz="1061" spc="-6" dirty="0">
                <a:solidFill>
                  <a:srgbClr val="FFFFFF"/>
                </a:solidFill>
                <a:latin typeface="Century Gothic"/>
                <a:cs typeface="Century Gothic"/>
              </a:rPr>
              <a:t>problems.</a:t>
            </a:r>
            <a:endParaRPr sz="1061" dirty="0">
              <a:latin typeface="Century Gothic"/>
              <a:cs typeface="Century Gothic"/>
            </a:endParaRPr>
          </a:p>
          <a:p>
            <a:pPr marL="7701" marR="3081">
              <a:lnSpc>
                <a:spcPts val="1085"/>
              </a:lnSpc>
              <a:spcBef>
                <a:spcPts val="3"/>
              </a:spcBef>
            </a:pPr>
            <a:r>
              <a:rPr sz="1061" dirty="0">
                <a:solidFill>
                  <a:srgbClr val="FFFFFF"/>
                </a:solidFill>
                <a:latin typeface="Century Gothic"/>
                <a:cs typeface="Century Gothic"/>
              </a:rPr>
              <a:t>Source:</a:t>
            </a:r>
            <a:r>
              <a:rPr sz="1061" spc="27" dirty="0">
                <a:solidFill>
                  <a:srgbClr val="FFFFFF"/>
                </a:solidFill>
                <a:latin typeface="Century Gothic"/>
                <a:cs typeface="Century Gothic"/>
              </a:rPr>
              <a:t> </a:t>
            </a:r>
            <a:r>
              <a:rPr sz="1061" dirty="0">
                <a:solidFill>
                  <a:srgbClr val="FFFFFF"/>
                </a:solidFill>
                <a:latin typeface="Century Gothic"/>
                <a:cs typeface="Century Gothic"/>
              </a:rPr>
              <a:t>Climate</a:t>
            </a:r>
            <a:r>
              <a:rPr sz="1061" spc="27" dirty="0">
                <a:solidFill>
                  <a:srgbClr val="FFFFFF"/>
                </a:solidFill>
                <a:latin typeface="Century Gothic"/>
                <a:cs typeface="Century Gothic"/>
              </a:rPr>
              <a:t> </a:t>
            </a:r>
            <a:r>
              <a:rPr sz="1061" dirty="0">
                <a:solidFill>
                  <a:srgbClr val="FFFFFF"/>
                </a:solidFill>
                <a:latin typeface="Century Gothic"/>
                <a:cs typeface="Century Gothic"/>
              </a:rPr>
              <a:t>Watch,</a:t>
            </a:r>
            <a:r>
              <a:rPr sz="1061" spc="30" dirty="0">
                <a:solidFill>
                  <a:srgbClr val="FFFFFF"/>
                </a:solidFill>
                <a:latin typeface="Century Gothic"/>
                <a:cs typeface="Century Gothic"/>
              </a:rPr>
              <a:t> </a:t>
            </a:r>
            <a:r>
              <a:rPr sz="1061" dirty="0">
                <a:solidFill>
                  <a:srgbClr val="FFFFFF"/>
                </a:solidFill>
                <a:latin typeface="Century Gothic"/>
                <a:cs typeface="Century Gothic"/>
              </a:rPr>
              <a:t>the</a:t>
            </a:r>
            <a:r>
              <a:rPr sz="1061" spc="27" dirty="0">
                <a:solidFill>
                  <a:srgbClr val="FFFFFF"/>
                </a:solidFill>
                <a:latin typeface="Century Gothic"/>
                <a:cs typeface="Century Gothic"/>
              </a:rPr>
              <a:t> </a:t>
            </a:r>
            <a:r>
              <a:rPr sz="1061" dirty="0">
                <a:solidFill>
                  <a:srgbClr val="FFFFFF"/>
                </a:solidFill>
                <a:latin typeface="Century Gothic"/>
                <a:cs typeface="Century Gothic"/>
              </a:rPr>
              <a:t>World</a:t>
            </a:r>
            <a:r>
              <a:rPr sz="1061" spc="30" dirty="0">
                <a:solidFill>
                  <a:srgbClr val="FFFFFF"/>
                </a:solidFill>
                <a:latin typeface="Century Gothic"/>
                <a:cs typeface="Century Gothic"/>
              </a:rPr>
              <a:t> </a:t>
            </a:r>
            <a:r>
              <a:rPr sz="1061" dirty="0">
                <a:solidFill>
                  <a:srgbClr val="FFFFFF"/>
                </a:solidFill>
                <a:latin typeface="Century Gothic"/>
                <a:cs typeface="Century Gothic"/>
              </a:rPr>
              <a:t>Resources</a:t>
            </a:r>
            <a:r>
              <a:rPr sz="1061" spc="27" dirty="0">
                <a:solidFill>
                  <a:srgbClr val="FFFFFF"/>
                </a:solidFill>
                <a:latin typeface="Century Gothic"/>
                <a:cs typeface="Century Gothic"/>
              </a:rPr>
              <a:t> </a:t>
            </a:r>
            <a:r>
              <a:rPr sz="1061" dirty="0">
                <a:solidFill>
                  <a:srgbClr val="FFFFFF"/>
                </a:solidFill>
                <a:latin typeface="Century Gothic"/>
                <a:cs typeface="Century Gothic"/>
              </a:rPr>
              <a:t>Institute</a:t>
            </a:r>
            <a:r>
              <a:rPr sz="1061" spc="30" dirty="0">
                <a:solidFill>
                  <a:srgbClr val="FFFFFF"/>
                </a:solidFill>
                <a:latin typeface="Century Gothic"/>
                <a:cs typeface="Century Gothic"/>
              </a:rPr>
              <a:t> </a:t>
            </a:r>
            <a:r>
              <a:rPr sz="1061" spc="-6" dirty="0">
                <a:solidFill>
                  <a:srgbClr val="FFFFFF"/>
                </a:solidFill>
                <a:latin typeface="Century Gothic"/>
                <a:cs typeface="Century Gothic"/>
              </a:rPr>
              <a:t>(2020). </a:t>
            </a:r>
            <a:r>
              <a:rPr sz="1061" dirty="0">
                <a:solidFill>
                  <a:srgbClr val="FFFFFF"/>
                </a:solidFill>
                <a:latin typeface="Century Gothic"/>
                <a:cs typeface="Century Gothic"/>
              </a:rPr>
              <a:t>Licensed</a:t>
            </a:r>
            <a:r>
              <a:rPr sz="1061" spc="30" dirty="0">
                <a:solidFill>
                  <a:srgbClr val="FFFFFF"/>
                </a:solidFill>
                <a:latin typeface="Century Gothic"/>
                <a:cs typeface="Century Gothic"/>
              </a:rPr>
              <a:t> </a:t>
            </a:r>
            <a:r>
              <a:rPr sz="1061" dirty="0">
                <a:solidFill>
                  <a:srgbClr val="FFFFFF"/>
                </a:solidFill>
                <a:latin typeface="Century Gothic"/>
                <a:cs typeface="Century Gothic"/>
              </a:rPr>
              <a:t>under</a:t>
            </a:r>
            <a:r>
              <a:rPr sz="1061" spc="30" dirty="0">
                <a:solidFill>
                  <a:srgbClr val="FFFFFF"/>
                </a:solidFill>
                <a:latin typeface="Century Gothic"/>
                <a:cs typeface="Century Gothic"/>
              </a:rPr>
              <a:t> </a:t>
            </a:r>
            <a:r>
              <a:rPr sz="1061" dirty="0">
                <a:solidFill>
                  <a:srgbClr val="FFFFFF"/>
                </a:solidFill>
                <a:latin typeface="Century Gothic"/>
                <a:cs typeface="Century Gothic"/>
              </a:rPr>
              <a:t>CC-BY</a:t>
            </a:r>
            <a:r>
              <a:rPr sz="1061" spc="30" dirty="0">
                <a:solidFill>
                  <a:srgbClr val="FFFFFF"/>
                </a:solidFill>
                <a:latin typeface="Century Gothic"/>
                <a:cs typeface="Century Gothic"/>
              </a:rPr>
              <a:t> </a:t>
            </a:r>
            <a:r>
              <a:rPr sz="1061" dirty="0">
                <a:solidFill>
                  <a:srgbClr val="FFFFFF"/>
                </a:solidFill>
                <a:latin typeface="Century Gothic"/>
                <a:cs typeface="Century Gothic"/>
              </a:rPr>
              <a:t>by</a:t>
            </a:r>
            <a:r>
              <a:rPr sz="1061" spc="30" dirty="0">
                <a:solidFill>
                  <a:srgbClr val="FFFFFF"/>
                </a:solidFill>
                <a:latin typeface="Century Gothic"/>
                <a:cs typeface="Century Gothic"/>
              </a:rPr>
              <a:t> </a:t>
            </a:r>
            <a:r>
              <a:rPr sz="1061" dirty="0">
                <a:solidFill>
                  <a:srgbClr val="FFFFFF"/>
                </a:solidFill>
                <a:latin typeface="Century Gothic"/>
                <a:cs typeface="Century Gothic"/>
              </a:rPr>
              <a:t>the</a:t>
            </a:r>
            <a:r>
              <a:rPr sz="1061" spc="33" dirty="0">
                <a:solidFill>
                  <a:srgbClr val="FFFFFF"/>
                </a:solidFill>
                <a:latin typeface="Century Gothic"/>
                <a:cs typeface="Century Gothic"/>
              </a:rPr>
              <a:t> </a:t>
            </a:r>
            <a:r>
              <a:rPr sz="1061" dirty="0">
                <a:solidFill>
                  <a:srgbClr val="FFFFFF"/>
                </a:solidFill>
                <a:latin typeface="Century Gothic"/>
                <a:cs typeface="Century Gothic"/>
              </a:rPr>
              <a:t>author</a:t>
            </a:r>
            <a:r>
              <a:rPr sz="1061" spc="30" dirty="0">
                <a:solidFill>
                  <a:srgbClr val="FFFFFF"/>
                </a:solidFill>
                <a:latin typeface="Century Gothic"/>
                <a:cs typeface="Century Gothic"/>
              </a:rPr>
              <a:t> </a:t>
            </a:r>
            <a:r>
              <a:rPr sz="1061" dirty="0">
                <a:solidFill>
                  <a:srgbClr val="FFFFFF"/>
                </a:solidFill>
                <a:latin typeface="Century Gothic"/>
                <a:cs typeface="Century Gothic"/>
              </a:rPr>
              <a:t>Hannah</a:t>
            </a:r>
            <a:r>
              <a:rPr sz="1061" spc="30" dirty="0">
                <a:solidFill>
                  <a:srgbClr val="FFFFFF"/>
                </a:solidFill>
                <a:latin typeface="Century Gothic"/>
                <a:cs typeface="Century Gothic"/>
              </a:rPr>
              <a:t> </a:t>
            </a:r>
            <a:r>
              <a:rPr sz="1061" dirty="0">
                <a:solidFill>
                  <a:srgbClr val="FFFFFF"/>
                </a:solidFill>
                <a:latin typeface="Century Gothic"/>
                <a:cs typeface="Century Gothic"/>
              </a:rPr>
              <a:t>Ritchie</a:t>
            </a:r>
            <a:r>
              <a:rPr sz="1061" spc="30" dirty="0">
                <a:solidFill>
                  <a:srgbClr val="FFFFFF"/>
                </a:solidFill>
                <a:latin typeface="Century Gothic"/>
                <a:cs typeface="Century Gothic"/>
              </a:rPr>
              <a:t> </a:t>
            </a:r>
            <a:r>
              <a:rPr sz="1061" spc="-6" dirty="0">
                <a:solidFill>
                  <a:srgbClr val="FFFFFF"/>
                </a:solidFill>
                <a:latin typeface="Century Gothic"/>
                <a:cs typeface="Century Gothic"/>
              </a:rPr>
              <a:t>(2020).</a:t>
            </a:r>
            <a:endParaRPr sz="1061" dirty="0">
              <a:latin typeface="Century Gothic"/>
              <a:cs typeface="Century Gothic"/>
            </a:endParaRPr>
          </a:p>
        </p:txBody>
      </p:sp>
      <p:sp>
        <p:nvSpPr>
          <p:cNvPr id="11" name="object 11"/>
          <p:cNvSpPr/>
          <p:nvPr/>
        </p:nvSpPr>
        <p:spPr>
          <a:xfrm>
            <a:off x="521615" y="5834165"/>
            <a:ext cx="4000051" cy="0"/>
          </a:xfrm>
          <a:custGeom>
            <a:avLst/>
            <a:gdLst/>
            <a:ahLst/>
            <a:cxnLst/>
            <a:rect l="l" t="t" r="r" b="b"/>
            <a:pathLst>
              <a:path w="6596380">
                <a:moveTo>
                  <a:pt x="0" y="0"/>
                </a:moveTo>
                <a:lnTo>
                  <a:pt x="6595788" y="0"/>
                </a:lnTo>
              </a:path>
            </a:pathLst>
          </a:custGeom>
          <a:ln w="17381">
            <a:solidFill>
              <a:srgbClr val="8070FF"/>
            </a:solidFill>
          </a:ln>
        </p:spPr>
        <p:txBody>
          <a:bodyPr wrap="square" lIns="0" tIns="0" rIns="0" bIns="0" rtlCol="0"/>
          <a:lstStyle/>
          <a:p>
            <a:endParaRPr sz="1092"/>
          </a:p>
        </p:txBody>
      </p:sp>
      <p:pic>
        <p:nvPicPr>
          <p:cNvPr id="14" name="Picture 13" descr="A pie chart of the biggest emitters of greenhouse gases. Energy, in red, take up almost three quarters, followed by Agriculture, Forestry &amp; Land Use in green">
            <a:extLst>
              <a:ext uri="{FF2B5EF4-FFF2-40B4-BE49-F238E27FC236}">
                <a16:creationId xmlns:a16="http://schemas.microsoft.com/office/drawing/2014/main" id="{649A00F3-CEC7-0975-DBC3-99B81B381444}"/>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136664" y="1117050"/>
            <a:ext cx="6293905" cy="5613654"/>
          </a:xfrm>
          <a:prstGeom prst="rect">
            <a:avLst/>
          </a:prstGeom>
        </p:spPr>
      </p:pic>
      <p:cxnSp>
        <p:nvCxnSpPr>
          <p:cNvPr id="2" name="Straight Connector 1">
            <a:extLst>
              <a:ext uri="{FF2B5EF4-FFF2-40B4-BE49-F238E27FC236}">
                <a16:creationId xmlns:a16="http://schemas.microsoft.com/office/drawing/2014/main" id="{0A0B5761-ED36-D794-D043-D33526BFD5B6}"/>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5" name="TextBox 73">
            <a:extLst>
              <a:ext uri="{FF2B5EF4-FFF2-40B4-BE49-F238E27FC236}">
                <a16:creationId xmlns:a16="http://schemas.microsoft.com/office/drawing/2014/main" id="{FA1B4010-63EB-08CC-0E22-56C7217D62EB}"/>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dirty="0">
                <a:solidFill>
                  <a:schemeClr val="bg1"/>
                </a:solidFill>
                <a:latin typeface="Century Gothic"/>
              </a:rPr>
              <a:t>SKILLS FOR A SUSTAINABLE SCREEN INDUSTRY: Part 2 – Climate Context</a:t>
            </a:r>
          </a:p>
        </p:txBody>
      </p:sp>
      <p:pic>
        <p:nvPicPr>
          <p:cNvPr id="6" name="Picture 5" descr="A logo with white text and blue circles&#10;&#10;Description automatically generated">
            <a:extLst>
              <a:ext uri="{FF2B5EF4-FFF2-40B4-BE49-F238E27FC236}">
                <a16:creationId xmlns:a16="http://schemas.microsoft.com/office/drawing/2014/main" id="{2D3926B9-2C0D-381B-7329-904B30D2A2EE}"/>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11209806" y="142490"/>
            <a:ext cx="838327" cy="868300"/>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A4F2BF-3D89-9BF0-8A91-257BB49CAD1A}"/>
            </a:ext>
          </a:extLst>
        </p:cNvPr>
        <p:cNvGrpSpPr/>
        <p:nvPr/>
      </p:nvGrpSpPr>
      <p:grpSpPr>
        <a:xfrm>
          <a:off x="0" y="0"/>
          <a:ext cx="0" cy="0"/>
          <a:chOff x="0" y="0"/>
          <a:chExt cx="0" cy="0"/>
        </a:xfrm>
      </p:grpSpPr>
      <p:sp>
        <p:nvSpPr>
          <p:cNvPr id="11" name="Rectangle 10">
            <a:extLst>
              <a:ext uri="{FF2B5EF4-FFF2-40B4-BE49-F238E27FC236}">
                <a16:creationId xmlns:a16="http://schemas.microsoft.com/office/drawing/2014/main" id="{535D4C5E-E94B-736A-E0E7-25EF032757A0}"/>
              </a:ext>
            </a:extLst>
          </p:cNvPr>
          <p:cNvSpPr/>
          <p:nvPr/>
        </p:nvSpPr>
        <p:spPr>
          <a:xfrm>
            <a:off x="5181600" y="1046488"/>
            <a:ext cx="7010400" cy="5811512"/>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6">
            <a:extLst>
              <a:ext uri="{FF2B5EF4-FFF2-40B4-BE49-F238E27FC236}">
                <a16:creationId xmlns:a16="http://schemas.microsoft.com/office/drawing/2014/main" id="{381C6059-7191-2177-12C2-88B329C0F19C}"/>
              </a:ext>
            </a:extLst>
          </p:cNvPr>
          <p:cNvSpPr>
            <a:spLocks noGrp="1"/>
          </p:cNvSpPr>
          <p:nvPr/>
        </p:nvSpPr>
        <p:spPr>
          <a:xfrm>
            <a:off x="268661" y="820362"/>
            <a:ext cx="10260000" cy="1619591"/>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4400" b="1" kern="1200">
                <a:solidFill>
                  <a:schemeClr val="bg1"/>
                </a:solidFill>
                <a:latin typeface="Century Gothic" panose="020B0502020202020204" pitchFamily="34" charset="0"/>
                <a:ea typeface="+mj-ea"/>
                <a:cs typeface="+mj-cs"/>
              </a:defRPr>
            </a:lvl1pPr>
          </a:lstStyle>
          <a:p>
            <a:r>
              <a:rPr lang="en-US" dirty="0"/>
              <a:t>CAT Projections</a:t>
            </a:r>
          </a:p>
        </p:txBody>
      </p:sp>
      <p:sp>
        <p:nvSpPr>
          <p:cNvPr id="6" name="Subtitle 1">
            <a:extLst>
              <a:ext uri="{FF2B5EF4-FFF2-40B4-BE49-F238E27FC236}">
                <a16:creationId xmlns:a16="http://schemas.microsoft.com/office/drawing/2014/main" id="{7536A29D-F931-DF95-6140-322EE60F6264}"/>
              </a:ext>
            </a:extLst>
          </p:cNvPr>
          <p:cNvSpPr>
            <a:spLocks noGrp="1"/>
          </p:cNvSpPr>
          <p:nvPr/>
        </p:nvSpPr>
        <p:spPr>
          <a:xfrm>
            <a:off x="901101" y="2439953"/>
            <a:ext cx="3599354" cy="4016007"/>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1800" dirty="0"/>
              <a:t>Climate Action Tracker : warming projection of the global temperature increase by 2100</a:t>
            </a:r>
          </a:p>
          <a:p>
            <a:endParaRPr lang="en-GB" sz="1800" dirty="0"/>
          </a:p>
          <a:p>
            <a:r>
              <a:rPr lang="en-GB" sz="1800" dirty="0"/>
              <a:t>We are at 1.3 degrees</a:t>
            </a:r>
          </a:p>
          <a:p>
            <a:endParaRPr lang="en-GB" sz="1800" dirty="0"/>
          </a:p>
          <a:p>
            <a:r>
              <a:rPr lang="en-US" sz="1800" dirty="0">
                <a:sym typeface="Founders Grotesk"/>
              </a:rPr>
              <a:t>Current policies will see us hit a </a:t>
            </a:r>
            <a:r>
              <a:rPr lang="en-US" sz="1800" dirty="0">
                <a:solidFill>
                  <a:srgbClr val="8070FF"/>
                </a:solidFill>
                <a:sym typeface="Founders Grotesk"/>
              </a:rPr>
              <a:t>2.7 degrees increase </a:t>
            </a:r>
            <a:r>
              <a:rPr lang="en-US" sz="1800" dirty="0">
                <a:sym typeface="Founders Grotesk"/>
              </a:rPr>
              <a:t>in the average global temperature</a:t>
            </a:r>
          </a:p>
        </p:txBody>
      </p:sp>
      <p:pic>
        <p:nvPicPr>
          <p:cNvPr id="7" name="Picture 6" descr="A graphic from the Climate Action Tracker showing the degree increases in different scenarios, including 'optimistic scenario' with the least amount of warning at 1.8degrees, and '2030 targets only' at 2.5degrees">
            <a:extLst>
              <a:ext uri="{FF2B5EF4-FFF2-40B4-BE49-F238E27FC236}">
                <a16:creationId xmlns:a16="http://schemas.microsoft.com/office/drawing/2014/main" id="{593C27DA-4B40-3C93-B1F6-4F4A37A4D4FE}"/>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4976122" y="1010790"/>
            <a:ext cx="7421355" cy="6073336"/>
          </a:xfrm>
          <a:prstGeom prst="rect">
            <a:avLst/>
          </a:prstGeom>
        </p:spPr>
      </p:pic>
      <p:cxnSp>
        <p:nvCxnSpPr>
          <p:cNvPr id="8" name="Straight Connector 7">
            <a:extLst>
              <a:ext uri="{FF2B5EF4-FFF2-40B4-BE49-F238E27FC236}">
                <a16:creationId xmlns:a16="http://schemas.microsoft.com/office/drawing/2014/main" id="{17B92633-18C5-47F8-AEBC-B68F194D0DF2}"/>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9" name="TextBox 73">
            <a:extLst>
              <a:ext uri="{FF2B5EF4-FFF2-40B4-BE49-F238E27FC236}">
                <a16:creationId xmlns:a16="http://schemas.microsoft.com/office/drawing/2014/main" id="{3F4087F4-0C06-BD80-2E44-552139C12140}"/>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dirty="0">
                <a:solidFill>
                  <a:schemeClr val="bg1"/>
                </a:solidFill>
                <a:latin typeface="Century Gothic"/>
              </a:rPr>
              <a:t>SKILLS FOR A SUSTAINABLE SCREEN INDUSTRY: Part 2 – Climate Context</a:t>
            </a:r>
          </a:p>
        </p:txBody>
      </p:sp>
      <p:pic>
        <p:nvPicPr>
          <p:cNvPr id="10" name="Picture 9" descr="A logo with white text and blue circles&#10;&#10;Description automatically generated">
            <a:extLst>
              <a:ext uri="{FF2B5EF4-FFF2-40B4-BE49-F238E27FC236}">
                <a16:creationId xmlns:a16="http://schemas.microsoft.com/office/drawing/2014/main" id="{9355ACF8-75DE-3654-92D4-4D313B3B1E1D}"/>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11209806" y="142490"/>
            <a:ext cx="838327" cy="868300"/>
          </a:xfrm>
          <a:prstGeom prst="rect">
            <a:avLst/>
          </a:prstGeom>
        </p:spPr>
      </p:pic>
    </p:spTree>
    <p:extLst>
      <p:ext uri="{BB962C8B-B14F-4D97-AF65-F5344CB8AC3E}">
        <p14:creationId xmlns:p14="http://schemas.microsoft.com/office/powerpoint/2010/main" val="4195057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CAE023-A93A-F35A-0911-0CF5BBD4A777}"/>
            </a:ext>
          </a:extLst>
        </p:cNvPr>
        <p:cNvGrpSpPr/>
        <p:nvPr/>
      </p:nvGrpSpPr>
      <p:grpSpPr>
        <a:xfrm>
          <a:off x="0" y="0"/>
          <a:ext cx="0" cy="0"/>
          <a:chOff x="0" y="0"/>
          <a:chExt cx="0" cy="0"/>
        </a:xfrm>
      </p:grpSpPr>
      <p:sp>
        <p:nvSpPr>
          <p:cNvPr id="2" name="Title 6">
            <a:extLst>
              <a:ext uri="{FF2B5EF4-FFF2-40B4-BE49-F238E27FC236}">
                <a16:creationId xmlns:a16="http://schemas.microsoft.com/office/drawing/2014/main" id="{250D05A1-A666-A0C1-67A4-F0272FDD17F1}"/>
              </a:ext>
            </a:extLst>
          </p:cNvPr>
          <p:cNvSpPr>
            <a:spLocks noGrp="1"/>
          </p:cNvSpPr>
          <p:nvPr/>
        </p:nvSpPr>
        <p:spPr>
          <a:xfrm>
            <a:off x="268661" y="820362"/>
            <a:ext cx="10260000" cy="1619591"/>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4400" b="1" kern="1200">
                <a:solidFill>
                  <a:schemeClr val="bg1"/>
                </a:solidFill>
                <a:latin typeface="Century Gothic" panose="020B0502020202020204" pitchFamily="34" charset="0"/>
                <a:ea typeface="+mj-ea"/>
                <a:cs typeface="+mj-cs"/>
              </a:defRPr>
            </a:lvl1pPr>
          </a:lstStyle>
          <a:p>
            <a:r>
              <a:rPr lang="en-US" dirty="0"/>
              <a:t>Climate </a:t>
            </a:r>
            <a:r>
              <a:rPr lang="en-US" dirty="0">
                <a:solidFill>
                  <a:srgbClr val="7F70FF"/>
                </a:solidFill>
              </a:rPr>
              <a:t>(in)justice</a:t>
            </a:r>
          </a:p>
        </p:txBody>
      </p:sp>
      <p:sp>
        <p:nvSpPr>
          <p:cNvPr id="7" name="Rectangle 6">
            <a:extLst>
              <a:ext uri="{FF2B5EF4-FFF2-40B4-BE49-F238E27FC236}">
                <a16:creationId xmlns:a16="http://schemas.microsoft.com/office/drawing/2014/main" id="{938EF647-6ED6-2768-4215-0CDF2807E6A1}"/>
              </a:ext>
            </a:extLst>
          </p:cNvPr>
          <p:cNvSpPr/>
          <p:nvPr/>
        </p:nvSpPr>
        <p:spPr>
          <a:xfrm>
            <a:off x="665733" y="4874809"/>
            <a:ext cx="3268133" cy="1723549"/>
          </a:xfrm>
          <a:prstGeom prst="rect">
            <a:avLst/>
          </a:prstGeom>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sz="4200">
                <a:solidFill>
                  <a:srgbClr val="0F123D"/>
                </a:solidFill>
                <a:latin typeface="Founders Grotesk Medium"/>
                <a:ea typeface="Founders Grotesk Medium"/>
                <a:cs typeface="Founders Grotesk Medium"/>
                <a:sym typeface="Founders Grotesk Medium"/>
              </a:defRPr>
            </a:pPr>
            <a:r>
              <a:rPr kumimoji="0" lang="en-GB" sz="2100" b="1" i="0" u="none" strike="noStrike" kern="1200" cap="none" spc="0" normalizeH="0" baseline="0" noProof="0" dirty="0">
                <a:ln>
                  <a:noFill/>
                </a:ln>
                <a:solidFill>
                  <a:srgbClr val="FFFFFF"/>
                </a:solidFill>
                <a:effectLst/>
                <a:uLnTx/>
                <a:uFillTx/>
                <a:latin typeface="Century Gothic" panose="020B0502020202020204" pitchFamily="34" charset="0"/>
                <a:ea typeface="Founders Grotesk Medium"/>
                <a:cs typeface="Founders Grotesk Medium"/>
                <a:sym typeface="Founders Grotesk Medium"/>
              </a:rPr>
              <a:t>Racial Injustice</a:t>
            </a:r>
          </a:p>
          <a:p>
            <a:pPr marL="0" marR="0" lvl="0" indent="0" algn="ctr" defTabSz="457200" rtl="0" eaLnBrk="1" fontAlgn="auto" latinLnBrk="0" hangingPunct="1">
              <a:lnSpc>
                <a:spcPct val="100000"/>
              </a:lnSpc>
              <a:spcBef>
                <a:spcPts val="0"/>
              </a:spcBef>
              <a:spcAft>
                <a:spcPts val="0"/>
              </a:spcAft>
              <a:buClrTx/>
              <a:buSzTx/>
              <a:buFontTx/>
              <a:buNone/>
              <a:tabLst/>
              <a:defRPr sz="4200">
                <a:solidFill>
                  <a:srgbClr val="0F123D"/>
                </a:solidFill>
              </a:defRPr>
            </a:pPr>
            <a:r>
              <a:rPr kumimoji="0" lang="en-GB" sz="1700" b="0" i="0" u="none" strike="noStrike" kern="1200" cap="none" spc="0" normalizeH="0" baseline="0" noProof="0" dirty="0">
                <a:ln>
                  <a:noFill/>
                </a:ln>
                <a:solidFill>
                  <a:srgbClr val="FFFFFF"/>
                </a:solidFill>
                <a:effectLst/>
                <a:uLnTx/>
                <a:uFillTx/>
                <a:latin typeface="Century Gothic" panose="020B0502020202020204" pitchFamily="34" charset="0"/>
                <a:cs typeface="Arial"/>
                <a:sym typeface="Arial"/>
              </a:rPr>
              <a:t>London air pollution levels are disproportionately affecting black and minority ethnic youngsters compared to their white counterparts. </a:t>
            </a:r>
            <a:endParaRPr kumimoji="0" lang="en-US" sz="1700" b="0" i="0" u="none" strike="noStrike" kern="1200" cap="none" spc="0" normalizeH="0" baseline="0" noProof="0" dirty="0">
              <a:ln>
                <a:noFill/>
              </a:ln>
              <a:solidFill>
                <a:srgbClr val="FFFFFF"/>
              </a:solidFill>
              <a:effectLst/>
              <a:uLnTx/>
              <a:uFillTx/>
              <a:latin typeface="Century Gothic" panose="020B0502020202020204" pitchFamily="34" charset="0"/>
              <a:cs typeface="Arial"/>
              <a:sym typeface="Arial"/>
            </a:endParaRPr>
          </a:p>
        </p:txBody>
      </p:sp>
      <p:sp>
        <p:nvSpPr>
          <p:cNvPr id="8" name="Rectangle 7">
            <a:extLst>
              <a:ext uri="{FF2B5EF4-FFF2-40B4-BE49-F238E27FC236}">
                <a16:creationId xmlns:a16="http://schemas.microsoft.com/office/drawing/2014/main" id="{A3852F36-83B2-8B9C-C3B7-63CD64F5C593}"/>
              </a:ext>
            </a:extLst>
          </p:cNvPr>
          <p:cNvSpPr/>
          <p:nvPr/>
        </p:nvSpPr>
        <p:spPr>
          <a:xfrm>
            <a:off x="4358192" y="4874811"/>
            <a:ext cx="3636107" cy="1200329"/>
          </a:xfrm>
          <a:prstGeom prst="rect">
            <a:avLst/>
          </a:prstGeom>
        </p:spPr>
        <p:txBody>
          <a:bodyPr wrap="square">
            <a:spAutoFit/>
          </a:bodyPr>
          <a:lstStyle/>
          <a:p>
            <a:pPr marL="0" marR="0" lvl="0" indent="0" algn="ctr" defTabSz="457200" rtl="0" eaLnBrk="1" fontAlgn="auto" latinLnBrk="0" hangingPunct="0">
              <a:lnSpc>
                <a:spcPct val="100000"/>
              </a:lnSpc>
              <a:spcBef>
                <a:spcPts val="0"/>
              </a:spcBef>
              <a:spcAft>
                <a:spcPts val="0"/>
              </a:spcAft>
              <a:buClrTx/>
              <a:buSzTx/>
              <a:buFontTx/>
              <a:buNone/>
              <a:tabLst/>
              <a:defRPr/>
            </a:pPr>
            <a:r>
              <a:rPr kumimoji="0" lang="en-GB" sz="2100" b="1" i="0" u="none" strike="noStrike" kern="1200" cap="none" spc="0" normalizeH="0" baseline="0" noProof="0">
                <a:ln>
                  <a:noFill/>
                </a:ln>
                <a:solidFill>
                  <a:srgbClr val="FFFFFF"/>
                </a:solidFill>
                <a:effectLst/>
                <a:uLnTx/>
                <a:uFillTx/>
                <a:latin typeface="Century Gothic" panose="020B0502020202020204" pitchFamily="34" charset="0"/>
                <a:cs typeface="Arial"/>
                <a:sym typeface="Founders Grotesk"/>
              </a:rPr>
              <a:t>Intergenerational Injustice</a:t>
            </a:r>
          </a:p>
          <a:p>
            <a:pPr marL="0" marR="0" lvl="0" indent="0" algn="ctr" defTabSz="457200" rtl="0" eaLnBrk="1" fontAlgn="auto" latinLnBrk="0" hangingPunct="0">
              <a:lnSpc>
                <a:spcPct val="100000"/>
              </a:lnSpc>
              <a:spcBef>
                <a:spcPts val="0"/>
              </a:spcBef>
              <a:spcAft>
                <a:spcPts val="0"/>
              </a:spcAft>
              <a:buClrTx/>
              <a:buSzTx/>
              <a:buFontTx/>
              <a:buNone/>
              <a:tabLst/>
              <a:defRPr/>
            </a:pPr>
            <a:r>
              <a:rPr kumimoji="0" lang="en-GB" sz="1700" b="0" i="0" u="none" strike="noStrike" kern="1200" cap="none" spc="0" normalizeH="0" baseline="0" noProof="0">
                <a:ln>
                  <a:noFill/>
                </a:ln>
                <a:solidFill>
                  <a:srgbClr val="FFFFFF"/>
                </a:solidFill>
                <a:effectLst/>
                <a:uLnTx/>
                <a:uFillTx/>
                <a:latin typeface="Century Gothic" panose="020B0502020202020204" pitchFamily="34" charset="0"/>
                <a:cs typeface="Arial"/>
                <a:sym typeface="Arial"/>
              </a:rPr>
              <a:t>Today’s adult generation will determine the world that later generations will inherit. </a:t>
            </a:r>
            <a:endParaRPr kumimoji="0" lang="en-GB" sz="1700" b="0" i="0" u="none" strike="noStrike" kern="1200" cap="none" spc="0" normalizeH="0" baseline="0" noProof="0">
              <a:ln>
                <a:noFill/>
              </a:ln>
              <a:solidFill>
                <a:srgbClr val="FFFFFF"/>
              </a:solidFill>
              <a:effectLst/>
              <a:uLnTx/>
              <a:uFillTx/>
              <a:latin typeface="Century Gothic" panose="020B0502020202020204" pitchFamily="34" charset="0"/>
              <a:cs typeface="Arial"/>
              <a:sym typeface="Founders Grotesk"/>
            </a:endParaRPr>
          </a:p>
        </p:txBody>
      </p:sp>
      <p:sp>
        <p:nvSpPr>
          <p:cNvPr id="9" name="Rectangle 8">
            <a:extLst>
              <a:ext uri="{FF2B5EF4-FFF2-40B4-BE49-F238E27FC236}">
                <a16:creationId xmlns:a16="http://schemas.microsoft.com/office/drawing/2014/main" id="{ABD0A6DC-7BC9-9126-1280-A3B8BE346D05}"/>
              </a:ext>
            </a:extLst>
          </p:cNvPr>
          <p:cNvSpPr/>
          <p:nvPr/>
        </p:nvSpPr>
        <p:spPr>
          <a:xfrm>
            <a:off x="8656155" y="4832589"/>
            <a:ext cx="2531533" cy="1526572"/>
          </a:xfrm>
          <a:prstGeom prst="rect">
            <a:avLst/>
          </a:prstGeom>
        </p:spPr>
        <p:txBody>
          <a:bodyPr wrap="square">
            <a:spAutoFit/>
          </a:bodyPr>
          <a:lstStyle/>
          <a:p>
            <a:pPr marL="0" marR="0" lvl="0" indent="0" algn="ctr" defTabSz="457200" rtl="0" eaLnBrk="1" fontAlgn="auto" latinLnBrk="0" hangingPunct="1">
              <a:lnSpc>
                <a:spcPct val="120000"/>
              </a:lnSpc>
              <a:spcBef>
                <a:spcPts val="0"/>
              </a:spcBef>
              <a:spcAft>
                <a:spcPts val="0"/>
              </a:spcAft>
              <a:buClrTx/>
              <a:buSzTx/>
              <a:buFontTx/>
              <a:buNone/>
              <a:tabLst/>
              <a:defRPr sz="4200">
                <a:solidFill>
                  <a:srgbClr val="8070FF"/>
                </a:solidFill>
                <a:latin typeface="Founders Grotesk Medium"/>
                <a:ea typeface="Founders Grotesk Medium"/>
                <a:cs typeface="Founders Grotesk Medium"/>
                <a:sym typeface="Founders Grotesk Medium"/>
              </a:defRPr>
            </a:pPr>
            <a:r>
              <a:rPr kumimoji="0" lang="en-GB" sz="2100" b="1" i="0" u="none" strike="noStrike" kern="1200" cap="none" spc="0" normalizeH="0" baseline="0" noProof="0">
                <a:ln>
                  <a:noFill/>
                </a:ln>
                <a:solidFill>
                  <a:srgbClr val="FFFFFF"/>
                </a:solidFill>
                <a:effectLst/>
                <a:uLnTx/>
                <a:uFillTx/>
                <a:latin typeface="Century Gothic" panose="020B0502020202020204" pitchFamily="34" charset="0"/>
                <a:ea typeface="Founders Grotesk Medium"/>
                <a:cs typeface="Founders Grotesk Medium"/>
                <a:sym typeface="Founders Grotesk Medium"/>
              </a:rPr>
              <a:t>Gender Injustice</a:t>
            </a:r>
          </a:p>
          <a:p>
            <a:pPr marL="0" marR="0" lvl="0" indent="0" algn="ctr" defTabSz="457200" rtl="0" eaLnBrk="1" fontAlgn="auto" latinLnBrk="0" hangingPunct="1">
              <a:lnSpc>
                <a:spcPct val="100000"/>
              </a:lnSpc>
              <a:spcBef>
                <a:spcPts val="0"/>
              </a:spcBef>
              <a:spcAft>
                <a:spcPts val="0"/>
              </a:spcAft>
              <a:buClrTx/>
              <a:buSzTx/>
              <a:buFontTx/>
              <a:buNone/>
              <a:tabLst/>
              <a:defRPr sz="4200">
                <a:solidFill>
                  <a:srgbClr val="8070FF"/>
                </a:solidFill>
                <a:latin typeface="Founders Grotesk Medium"/>
                <a:ea typeface="Founders Grotesk Medium"/>
                <a:cs typeface="Founders Grotesk Medium"/>
                <a:sym typeface="Founders Grotesk Medium"/>
              </a:defRPr>
            </a:pPr>
            <a:r>
              <a:rPr kumimoji="0" lang="en-GB" sz="1700" b="0" i="0" u="none" strike="noStrike" kern="1200" cap="none" spc="0" normalizeH="0" baseline="0" noProof="0">
                <a:ln>
                  <a:noFill/>
                </a:ln>
                <a:solidFill>
                  <a:srgbClr val="FFFFFF"/>
                </a:solidFill>
                <a:effectLst/>
                <a:uLnTx/>
                <a:uFillTx/>
                <a:latin typeface="Century Gothic" panose="020B0502020202020204" pitchFamily="34" charset="0"/>
                <a:ea typeface="Founders Grotesk Medium"/>
                <a:cs typeface="Founders Grotesk Medium"/>
                <a:sym typeface="Founders Grotesk Medium"/>
              </a:rPr>
              <a:t>75% of those displaced in natural disasters are women and girls.</a:t>
            </a:r>
          </a:p>
        </p:txBody>
      </p:sp>
      <p:pic>
        <p:nvPicPr>
          <p:cNvPr id="10" name="Picture 9" descr="John Boyega takes part in a protest for racial equality">
            <a:extLst>
              <a:ext uri="{FF2B5EF4-FFF2-40B4-BE49-F238E27FC236}">
                <a16:creationId xmlns:a16="http://schemas.microsoft.com/office/drawing/2014/main" id="{0C8395EB-4299-85CB-9574-D4DED9E8892D}"/>
              </a:ext>
            </a:extLst>
          </p:cNvPr>
          <p:cNvPicPr preferRelativeResize="0">
            <a:picLocks/>
          </p:cNvPicPr>
          <p:nvPr/>
        </p:nvPicPr>
        <p:blipFill>
          <a:blip r:embed="rId3" cstate="email">
            <a:extLst>
              <a:ext uri="{28A0092B-C50C-407E-A947-70E740481C1C}">
                <a14:useLocalDpi xmlns:a14="http://schemas.microsoft.com/office/drawing/2010/main"/>
              </a:ext>
            </a:extLst>
          </a:blip>
          <a:stretch>
            <a:fillRect/>
          </a:stretch>
        </p:blipFill>
        <p:spPr>
          <a:xfrm>
            <a:off x="894969" y="1737489"/>
            <a:ext cx="2681814" cy="3113580"/>
          </a:xfrm>
          <a:prstGeom prst="rect">
            <a:avLst/>
          </a:prstGeom>
          <a:ln>
            <a:solidFill>
              <a:srgbClr val="F9F9F9"/>
            </a:solidFill>
          </a:ln>
          <a:effectLst>
            <a:softEdge rad="0"/>
          </a:effectLst>
        </p:spPr>
      </p:pic>
      <p:pic>
        <p:nvPicPr>
          <p:cNvPr id="11" name="Picture 10" descr="Black woman and children shoulder heavy baskets and containers">
            <a:extLst>
              <a:ext uri="{FF2B5EF4-FFF2-40B4-BE49-F238E27FC236}">
                <a16:creationId xmlns:a16="http://schemas.microsoft.com/office/drawing/2014/main" id="{4E01997B-1094-E156-D7B1-58DC63F49F43}"/>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rot="10800000" flipV="1">
            <a:off x="8497390" y="1737489"/>
            <a:ext cx="2849064" cy="3113580"/>
          </a:xfrm>
          <a:prstGeom prst="rect">
            <a:avLst/>
          </a:prstGeom>
          <a:ln>
            <a:solidFill>
              <a:srgbClr val="F9F9F9"/>
            </a:solidFill>
          </a:ln>
          <a:effectLst>
            <a:softEdge rad="0"/>
          </a:effectLst>
        </p:spPr>
      </p:pic>
      <p:pic>
        <p:nvPicPr>
          <p:cNvPr id="12" name="Picture 11" descr="Young women take place in a protest for the climate">
            <a:extLst>
              <a:ext uri="{FF2B5EF4-FFF2-40B4-BE49-F238E27FC236}">
                <a16:creationId xmlns:a16="http://schemas.microsoft.com/office/drawing/2014/main" id="{FCA785EE-7B3D-B0DB-AE7E-6A991EF328B3}"/>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3936823" y="1737489"/>
            <a:ext cx="4164958" cy="3113580"/>
          </a:xfrm>
          <a:prstGeom prst="rect">
            <a:avLst/>
          </a:prstGeom>
          <a:ln>
            <a:solidFill>
              <a:srgbClr val="F9F9F9"/>
            </a:solidFill>
          </a:ln>
        </p:spPr>
      </p:pic>
      <p:cxnSp>
        <p:nvCxnSpPr>
          <p:cNvPr id="6" name="Straight Connector 5">
            <a:extLst>
              <a:ext uri="{FF2B5EF4-FFF2-40B4-BE49-F238E27FC236}">
                <a16:creationId xmlns:a16="http://schemas.microsoft.com/office/drawing/2014/main" id="{B81FE143-598C-8A95-EFA3-8F220075C193}"/>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13" name="TextBox 73">
            <a:extLst>
              <a:ext uri="{FF2B5EF4-FFF2-40B4-BE49-F238E27FC236}">
                <a16:creationId xmlns:a16="http://schemas.microsoft.com/office/drawing/2014/main" id="{136B257B-6839-A6E6-DFBE-84A16CD5FE5B}"/>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dirty="0">
                <a:solidFill>
                  <a:schemeClr val="bg1"/>
                </a:solidFill>
                <a:latin typeface="Century Gothic"/>
              </a:rPr>
              <a:t>SKILLS FOR A SUSTAINABLE SCREEN INDUSTRY: Part 2 – Climate Context</a:t>
            </a:r>
          </a:p>
        </p:txBody>
      </p:sp>
      <p:pic>
        <p:nvPicPr>
          <p:cNvPr id="14" name="Picture 13" descr="A logo with white text and blue circles&#10;&#10;Description automatically generated">
            <a:extLst>
              <a:ext uri="{FF2B5EF4-FFF2-40B4-BE49-F238E27FC236}">
                <a16:creationId xmlns:a16="http://schemas.microsoft.com/office/drawing/2014/main" id="{56138DEC-93E3-9146-03A7-F6400D1B7686}"/>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11209806" y="142490"/>
            <a:ext cx="838327" cy="868300"/>
          </a:xfrm>
          <a:prstGeom prst="rect">
            <a:avLst/>
          </a:prstGeom>
        </p:spPr>
      </p:pic>
    </p:spTree>
    <p:extLst>
      <p:ext uri="{BB962C8B-B14F-4D97-AF65-F5344CB8AC3E}">
        <p14:creationId xmlns:p14="http://schemas.microsoft.com/office/powerpoint/2010/main" val="24881011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6739C6-2941-5759-6CBE-F725C2F5D1C2}"/>
            </a:ext>
          </a:extLst>
        </p:cNvPr>
        <p:cNvGrpSpPr/>
        <p:nvPr/>
      </p:nvGrpSpPr>
      <p:grpSpPr>
        <a:xfrm>
          <a:off x="0" y="0"/>
          <a:ext cx="0" cy="0"/>
          <a:chOff x="0" y="0"/>
          <a:chExt cx="0" cy="0"/>
        </a:xfrm>
      </p:grpSpPr>
      <p:pic>
        <p:nvPicPr>
          <p:cNvPr id="2" name="Picture 1" descr="A group of men holding a camera&#10;&#10;AI-generated content may be incorrect.">
            <a:extLst>
              <a:ext uri="{FF2B5EF4-FFF2-40B4-BE49-F238E27FC236}">
                <a16:creationId xmlns:a16="http://schemas.microsoft.com/office/drawing/2014/main" id="{BA354818-7528-DEDE-998D-AC783C44A356}"/>
              </a:ext>
            </a:extLst>
          </p:cNvPr>
          <p:cNvPicPr>
            <a:picLocks noChangeAspect="1"/>
          </p:cNvPicPr>
          <p:nvPr/>
        </p:nvPicPr>
        <p:blipFill>
          <a:blip r:embed="rId3" cstate="email">
            <a:extLst>
              <a:ext uri="{28A0092B-C50C-407E-A947-70E740481C1C}">
                <a14:useLocalDpi xmlns:a14="http://schemas.microsoft.com/office/drawing/2010/main"/>
              </a:ext>
            </a:extLst>
          </a:blip>
          <a:srcRect t="-36"/>
          <a:stretch>
            <a:fillRect/>
          </a:stretch>
        </p:blipFill>
        <p:spPr>
          <a:xfrm>
            <a:off x="-1648" y="-2436"/>
            <a:ext cx="5109154" cy="6860441"/>
          </a:xfrm>
          <a:prstGeom prst="rect">
            <a:avLst/>
          </a:prstGeom>
        </p:spPr>
      </p:pic>
      <p:pic>
        <p:nvPicPr>
          <p:cNvPr id="3" name="Picture 2" descr="A black and white image&#10;&#10;Description automatically generated">
            <a:extLst>
              <a:ext uri="{FF2B5EF4-FFF2-40B4-BE49-F238E27FC236}">
                <a16:creationId xmlns:a16="http://schemas.microsoft.com/office/drawing/2014/main" id="{54E098DF-FCD2-E9BA-994D-AD278C4E319B}"/>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4963" y="-3286"/>
            <a:ext cx="5087959" cy="2657475"/>
          </a:xfrm>
          <a:prstGeom prst="rect">
            <a:avLst/>
          </a:prstGeom>
        </p:spPr>
      </p:pic>
      <p:sp>
        <p:nvSpPr>
          <p:cNvPr id="9" name="Rectangle 8" descr="Three men hold a large camera">
            <a:extLst>
              <a:ext uri="{FF2B5EF4-FFF2-40B4-BE49-F238E27FC236}">
                <a16:creationId xmlns:a16="http://schemas.microsoft.com/office/drawing/2014/main" id="{024DBF57-DE97-6897-CE4B-4C4252867032}"/>
              </a:ext>
            </a:extLst>
          </p:cNvPr>
          <p:cNvSpPr/>
          <p:nvPr/>
        </p:nvSpPr>
        <p:spPr>
          <a:xfrm>
            <a:off x="4677" y="-3997"/>
            <a:ext cx="5105500" cy="6873203"/>
          </a:xfrm>
          <a:prstGeom prst="rect">
            <a:avLst/>
          </a:prstGeom>
          <a:solidFill>
            <a:srgbClr val="7E6EFA">
              <a:alpha val="25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2" name="Rectangle 21">
            <a:extLst>
              <a:ext uri="{FF2B5EF4-FFF2-40B4-BE49-F238E27FC236}">
                <a16:creationId xmlns:a16="http://schemas.microsoft.com/office/drawing/2014/main" id="{7218173F-EB8F-3567-EA2E-EB15DFD201E9}"/>
              </a:ext>
            </a:extLst>
          </p:cNvPr>
          <p:cNvSpPr/>
          <p:nvPr/>
        </p:nvSpPr>
        <p:spPr>
          <a:xfrm>
            <a:off x="4785026" y="2514762"/>
            <a:ext cx="5743635" cy="675807"/>
          </a:xfrm>
          <a:prstGeom prst="rect">
            <a:avLst/>
          </a:prstGeom>
          <a:solidFill>
            <a:srgbClr val="7E6EF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cxnSp>
        <p:nvCxnSpPr>
          <p:cNvPr id="4" name="Straight Connector 3">
            <a:extLst>
              <a:ext uri="{FF2B5EF4-FFF2-40B4-BE49-F238E27FC236}">
                <a16:creationId xmlns:a16="http://schemas.microsoft.com/office/drawing/2014/main" id="{B3429ED6-B97C-9757-3036-24BA79660817}"/>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6" name="TextBox 73">
            <a:extLst>
              <a:ext uri="{FF2B5EF4-FFF2-40B4-BE49-F238E27FC236}">
                <a16:creationId xmlns:a16="http://schemas.microsoft.com/office/drawing/2014/main" id="{A234E200-9542-EC97-3D22-061F63F4A882}"/>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dirty="0">
                <a:solidFill>
                  <a:schemeClr val="bg1"/>
                </a:solidFill>
                <a:latin typeface="Century Gothic"/>
              </a:rPr>
              <a:t>SKILLS FOR A SUSTAINABLE SCREEN INDUSTRY: Part 2 – Climate Context</a:t>
            </a:r>
          </a:p>
        </p:txBody>
      </p:sp>
      <p:pic>
        <p:nvPicPr>
          <p:cNvPr id="8" name="Picture 7" descr="A logo with white text and blue circles&#10;&#10;Description automatically generated">
            <a:extLst>
              <a:ext uri="{FF2B5EF4-FFF2-40B4-BE49-F238E27FC236}">
                <a16:creationId xmlns:a16="http://schemas.microsoft.com/office/drawing/2014/main" id="{82AB4B6C-A9A5-574D-B0C1-6AA8956BE0EF}"/>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11209806" y="142490"/>
            <a:ext cx="838327" cy="868300"/>
          </a:xfrm>
          <a:prstGeom prst="rect">
            <a:avLst/>
          </a:prstGeom>
        </p:spPr>
      </p:pic>
      <p:sp>
        <p:nvSpPr>
          <p:cNvPr id="23" name="Subtitle 1">
            <a:extLst>
              <a:ext uri="{FF2B5EF4-FFF2-40B4-BE49-F238E27FC236}">
                <a16:creationId xmlns:a16="http://schemas.microsoft.com/office/drawing/2014/main" id="{F810BC27-7646-2450-45F2-613D3788DCC1}"/>
              </a:ext>
            </a:extLst>
          </p:cNvPr>
          <p:cNvSpPr>
            <a:spLocks noGrp="1"/>
          </p:cNvSpPr>
          <p:nvPr/>
        </p:nvSpPr>
        <p:spPr>
          <a:xfrm>
            <a:off x="6059648" y="2613283"/>
            <a:ext cx="701620" cy="543305"/>
          </a:xfrm>
          <a:prstGeom prst="rect">
            <a:avLst/>
          </a:prstGeom>
        </p:spPr>
        <p:txBody>
          <a:bodyPr vert="horz" lIns="91440" tIns="45720" rIns="91440" bIns="45720" rtlCol="0">
            <a:normAutofit lnSpcReduction="10000"/>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3600" b="1" dirty="0">
                <a:solidFill>
                  <a:srgbClr val="0F123D"/>
                </a:solidFill>
              </a:rPr>
              <a:t>02</a:t>
            </a:r>
          </a:p>
        </p:txBody>
      </p:sp>
      <p:sp>
        <p:nvSpPr>
          <p:cNvPr id="24" name="Subtitle 1">
            <a:extLst>
              <a:ext uri="{FF2B5EF4-FFF2-40B4-BE49-F238E27FC236}">
                <a16:creationId xmlns:a16="http://schemas.microsoft.com/office/drawing/2014/main" id="{15986ABF-4C2D-CF45-D360-AE89471FA0C5}"/>
              </a:ext>
            </a:extLst>
          </p:cNvPr>
          <p:cNvSpPr txBox="1">
            <a:spLocks/>
          </p:cNvSpPr>
          <p:nvPr/>
        </p:nvSpPr>
        <p:spPr>
          <a:xfrm>
            <a:off x="6096000" y="1968074"/>
            <a:ext cx="701620" cy="543305"/>
          </a:xfrm>
          <a:prstGeom prst="rect">
            <a:avLst/>
          </a:prstGeom>
        </p:spPr>
        <p:txBody>
          <a:bodyPr vert="horz" lIns="91440" tIns="45720" rIns="91440" bIns="45720" rtlCol="0">
            <a:normAutofit/>
          </a:bodyPr>
          <a:lstStyle>
            <a:defPPr>
              <a:defRPr lang="en-US"/>
            </a:defPPr>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3200" b="1" dirty="0">
                <a:solidFill>
                  <a:srgbClr val="302F78"/>
                </a:solidFill>
              </a:rPr>
              <a:t>01</a:t>
            </a:r>
          </a:p>
        </p:txBody>
      </p:sp>
      <p:sp>
        <p:nvSpPr>
          <p:cNvPr id="25" name="Subtitle 1">
            <a:extLst>
              <a:ext uri="{FF2B5EF4-FFF2-40B4-BE49-F238E27FC236}">
                <a16:creationId xmlns:a16="http://schemas.microsoft.com/office/drawing/2014/main" id="{CC6390AE-0812-E4EC-E53F-A201CCA318B2}"/>
              </a:ext>
            </a:extLst>
          </p:cNvPr>
          <p:cNvSpPr txBox="1">
            <a:spLocks/>
          </p:cNvSpPr>
          <p:nvPr/>
        </p:nvSpPr>
        <p:spPr>
          <a:xfrm>
            <a:off x="6769338" y="2016801"/>
            <a:ext cx="3761295" cy="428589"/>
          </a:xfrm>
          <a:prstGeom prst="rect">
            <a:avLst/>
          </a:prstGeom>
        </p:spPr>
        <p:txBody>
          <a:bodyPr vert="horz" lIns="91440" tIns="45720" rIns="91440" bIns="45720" rtlCol="0">
            <a:normAutofit/>
          </a:bodyPr>
          <a:lstStyle>
            <a:defPPr>
              <a:defRPr lang="en-US"/>
            </a:defPPr>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2000" dirty="0">
                <a:solidFill>
                  <a:srgbClr val="302F78"/>
                </a:solidFill>
              </a:rPr>
              <a:t>Climate fundamentals</a:t>
            </a:r>
          </a:p>
        </p:txBody>
      </p:sp>
      <p:sp>
        <p:nvSpPr>
          <p:cNvPr id="26" name="Subtitle 1">
            <a:extLst>
              <a:ext uri="{FF2B5EF4-FFF2-40B4-BE49-F238E27FC236}">
                <a16:creationId xmlns:a16="http://schemas.microsoft.com/office/drawing/2014/main" id="{33776C89-7095-F5B7-8D58-FA3D4FF23777}"/>
              </a:ext>
            </a:extLst>
          </p:cNvPr>
          <p:cNvSpPr txBox="1">
            <a:spLocks/>
          </p:cNvSpPr>
          <p:nvPr/>
        </p:nvSpPr>
        <p:spPr>
          <a:xfrm>
            <a:off x="6059647" y="3267214"/>
            <a:ext cx="701620" cy="543305"/>
          </a:xfrm>
          <a:prstGeom prst="rect">
            <a:avLst/>
          </a:prstGeom>
        </p:spPr>
        <p:txBody>
          <a:bodyPr vert="horz" lIns="91440" tIns="45720" rIns="91440" bIns="45720" rtlCol="0">
            <a:normAutofit/>
          </a:bodyPr>
          <a:lstStyle>
            <a:defPPr>
              <a:defRPr lang="en-US"/>
            </a:defPPr>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3200" b="1">
                <a:solidFill>
                  <a:srgbClr val="302F78"/>
                </a:solidFill>
              </a:rPr>
              <a:t>03</a:t>
            </a:r>
          </a:p>
        </p:txBody>
      </p:sp>
      <p:sp>
        <p:nvSpPr>
          <p:cNvPr id="27" name="Subtitle 1">
            <a:extLst>
              <a:ext uri="{FF2B5EF4-FFF2-40B4-BE49-F238E27FC236}">
                <a16:creationId xmlns:a16="http://schemas.microsoft.com/office/drawing/2014/main" id="{E11D3B6F-268F-3ADC-0232-C3711B58F953}"/>
              </a:ext>
            </a:extLst>
          </p:cNvPr>
          <p:cNvSpPr txBox="1">
            <a:spLocks/>
          </p:cNvSpPr>
          <p:nvPr/>
        </p:nvSpPr>
        <p:spPr>
          <a:xfrm>
            <a:off x="6732985" y="3315941"/>
            <a:ext cx="3761295" cy="428589"/>
          </a:xfrm>
          <a:prstGeom prst="rect">
            <a:avLst/>
          </a:prstGeom>
        </p:spPr>
        <p:txBody>
          <a:bodyPr vert="horz" lIns="91440" tIns="45720" rIns="91440" bIns="45720" rtlCol="0">
            <a:normAutofit/>
          </a:bodyPr>
          <a:lstStyle>
            <a:defPPr>
              <a:defRPr lang="en-US"/>
            </a:defPPr>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2000" dirty="0">
                <a:solidFill>
                  <a:srgbClr val="302F78"/>
                </a:solidFill>
              </a:rPr>
              <a:t>Assessment 1</a:t>
            </a:r>
          </a:p>
        </p:txBody>
      </p:sp>
      <p:sp>
        <p:nvSpPr>
          <p:cNvPr id="28" name="Subtitle 1">
            <a:extLst>
              <a:ext uri="{FF2B5EF4-FFF2-40B4-BE49-F238E27FC236}">
                <a16:creationId xmlns:a16="http://schemas.microsoft.com/office/drawing/2014/main" id="{18655BCC-1DCE-BB8B-7683-0E3E0555A751}"/>
              </a:ext>
            </a:extLst>
          </p:cNvPr>
          <p:cNvSpPr txBox="1">
            <a:spLocks/>
          </p:cNvSpPr>
          <p:nvPr/>
        </p:nvSpPr>
        <p:spPr>
          <a:xfrm>
            <a:off x="6059647" y="3738276"/>
            <a:ext cx="701620" cy="543305"/>
          </a:xfrm>
          <a:prstGeom prst="rect">
            <a:avLst/>
          </a:prstGeom>
        </p:spPr>
        <p:txBody>
          <a:bodyPr vert="horz" lIns="91440" tIns="45720" rIns="91440" bIns="45720" rtlCol="0">
            <a:normAutofit/>
          </a:bodyPr>
          <a:lstStyle>
            <a:defPPr>
              <a:defRPr lang="en-US"/>
            </a:defPPr>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3200" b="1">
                <a:solidFill>
                  <a:srgbClr val="302F78"/>
                </a:solidFill>
              </a:rPr>
              <a:t>04</a:t>
            </a:r>
          </a:p>
        </p:txBody>
      </p:sp>
      <p:sp>
        <p:nvSpPr>
          <p:cNvPr id="29" name="Subtitle 1">
            <a:extLst>
              <a:ext uri="{FF2B5EF4-FFF2-40B4-BE49-F238E27FC236}">
                <a16:creationId xmlns:a16="http://schemas.microsoft.com/office/drawing/2014/main" id="{86EDB9C7-BE79-5DE3-5BEC-9EEA0D7FF0CA}"/>
              </a:ext>
            </a:extLst>
          </p:cNvPr>
          <p:cNvSpPr txBox="1">
            <a:spLocks/>
          </p:cNvSpPr>
          <p:nvPr/>
        </p:nvSpPr>
        <p:spPr>
          <a:xfrm>
            <a:off x="6732985" y="3787003"/>
            <a:ext cx="3761295" cy="428589"/>
          </a:xfrm>
          <a:prstGeom prst="rect">
            <a:avLst/>
          </a:prstGeom>
        </p:spPr>
        <p:txBody>
          <a:bodyPr vert="horz" lIns="91440" tIns="45720" rIns="91440" bIns="45720" rtlCol="0">
            <a:normAutofit/>
          </a:bodyPr>
          <a:lstStyle>
            <a:defPPr>
              <a:defRPr lang="en-US"/>
            </a:defPPr>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2000" dirty="0">
                <a:solidFill>
                  <a:srgbClr val="302F78"/>
                </a:solidFill>
              </a:rPr>
              <a:t>Personal impacts</a:t>
            </a:r>
          </a:p>
        </p:txBody>
      </p:sp>
      <p:sp>
        <p:nvSpPr>
          <p:cNvPr id="30" name="Subtitle 1">
            <a:extLst>
              <a:ext uri="{FF2B5EF4-FFF2-40B4-BE49-F238E27FC236}">
                <a16:creationId xmlns:a16="http://schemas.microsoft.com/office/drawing/2014/main" id="{21ED6EC1-468B-9390-987F-1208095B024E}"/>
              </a:ext>
            </a:extLst>
          </p:cNvPr>
          <p:cNvSpPr txBox="1">
            <a:spLocks/>
          </p:cNvSpPr>
          <p:nvPr/>
        </p:nvSpPr>
        <p:spPr>
          <a:xfrm>
            <a:off x="6059647" y="4207471"/>
            <a:ext cx="701620" cy="543305"/>
          </a:xfrm>
          <a:prstGeom prst="rect">
            <a:avLst/>
          </a:prstGeom>
        </p:spPr>
        <p:txBody>
          <a:bodyPr vert="horz" lIns="91440" tIns="45720" rIns="91440" bIns="45720" rtlCol="0">
            <a:normAutofit/>
          </a:bodyPr>
          <a:lstStyle>
            <a:defPPr>
              <a:defRPr lang="en-US"/>
            </a:defPPr>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3200" b="1">
                <a:solidFill>
                  <a:srgbClr val="302F78"/>
                </a:solidFill>
              </a:rPr>
              <a:t>05</a:t>
            </a:r>
          </a:p>
        </p:txBody>
      </p:sp>
      <p:sp>
        <p:nvSpPr>
          <p:cNvPr id="31" name="Subtitle 1">
            <a:extLst>
              <a:ext uri="{FF2B5EF4-FFF2-40B4-BE49-F238E27FC236}">
                <a16:creationId xmlns:a16="http://schemas.microsoft.com/office/drawing/2014/main" id="{20591AA7-6C6E-EA0B-6D52-C23A1F961998}"/>
              </a:ext>
            </a:extLst>
          </p:cNvPr>
          <p:cNvSpPr txBox="1">
            <a:spLocks/>
          </p:cNvSpPr>
          <p:nvPr/>
        </p:nvSpPr>
        <p:spPr>
          <a:xfrm>
            <a:off x="6732985" y="4256198"/>
            <a:ext cx="3761295" cy="428589"/>
          </a:xfrm>
          <a:prstGeom prst="rect">
            <a:avLst/>
          </a:prstGeom>
        </p:spPr>
        <p:txBody>
          <a:bodyPr vert="horz" lIns="91440" tIns="45720" rIns="91440" bIns="45720" rtlCol="0" anchor="t">
            <a:normAutofit/>
          </a:bodyPr>
          <a:lstStyle>
            <a:defPPr>
              <a:defRPr lang="en-US"/>
            </a:defPPr>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2000" dirty="0">
                <a:solidFill>
                  <a:srgbClr val="302F78"/>
                </a:solidFill>
                <a:latin typeface="Century Gothic"/>
              </a:rPr>
              <a:t>Assessment 2</a:t>
            </a:r>
            <a:endParaRPr lang="en-US" sz="2000" dirty="0">
              <a:solidFill>
                <a:srgbClr val="302F78"/>
              </a:solidFill>
            </a:endParaRPr>
          </a:p>
          <a:p>
            <a:endParaRPr lang="en-US" sz="2000" dirty="0">
              <a:solidFill>
                <a:srgbClr val="302F78"/>
              </a:solidFill>
            </a:endParaRPr>
          </a:p>
        </p:txBody>
      </p:sp>
      <p:sp>
        <p:nvSpPr>
          <p:cNvPr id="32" name="Subtitle 1">
            <a:extLst>
              <a:ext uri="{FF2B5EF4-FFF2-40B4-BE49-F238E27FC236}">
                <a16:creationId xmlns:a16="http://schemas.microsoft.com/office/drawing/2014/main" id="{83B79573-6A85-B461-7F48-02D69D5C0E99}"/>
              </a:ext>
            </a:extLst>
          </p:cNvPr>
          <p:cNvSpPr txBox="1">
            <a:spLocks/>
          </p:cNvSpPr>
          <p:nvPr/>
        </p:nvSpPr>
        <p:spPr>
          <a:xfrm>
            <a:off x="6732986" y="2634302"/>
            <a:ext cx="3795675" cy="510984"/>
          </a:xfrm>
          <a:prstGeom prst="rect">
            <a:avLst/>
          </a:prstGeom>
        </p:spPr>
        <p:txBody>
          <a:bodyPr vert="horz" lIns="91440" tIns="45720" rIns="91440" bIns="45720" rtlCol="0">
            <a:normAutofit/>
          </a:bodyPr>
          <a:lstStyle>
            <a:defPPr>
              <a:defRPr lang="en-US"/>
            </a:defPPr>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2600" b="1" dirty="0"/>
              <a:t>What can we do?</a:t>
            </a:r>
          </a:p>
        </p:txBody>
      </p:sp>
    </p:spTree>
    <p:extLst>
      <p:ext uri="{BB962C8B-B14F-4D97-AF65-F5344CB8AC3E}">
        <p14:creationId xmlns:p14="http://schemas.microsoft.com/office/powerpoint/2010/main" val="38254635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erson pulls focus on a lens pointed at the viewer">
            <a:extLst>
              <a:ext uri="{FF2B5EF4-FFF2-40B4-BE49-F238E27FC236}">
                <a16:creationId xmlns:a16="http://schemas.microsoft.com/office/drawing/2014/main" id="{B9DC3B78-6B03-DA14-3C5E-E5686C6C272B}"/>
              </a:ext>
            </a:extLst>
          </p:cNvPr>
          <p:cNvPicPr>
            <a:picLocks noChangeAspect="1"/>
          </p:cNvPicPr>
          <p:nvPr/>
        </p:nvPicPr>
        <p:blipFill>
          <a:blip r:embed="rId3" cstate="email">
            <a:extLst>
              <a:ext uri="{28A0092B-C50C-407E-A947-70E740481C1C}">
                <a14:useLocalDpi xmlns:a14="http://schemas.microsoft.com/office/drawing/2010/main"/>
              </a:ext>
            </a:extLst>
          </a:blip>
          <a:srcRect/>
          <a:stretch/>
        </p:blipFill>
        <p:spPr>
          <a:xfrm>
            <a:off x="-13003" y="1"/>
            <a:ext cx="2669032" cy="6855998"/>
          </a:xfrm>
          <a:prstGeom prst="rect">
            <a:avLst/>
          </a:prstGeom>
        </p:spPr>
      </p:pic>
      <p:pic>
        <p:nvPicPr>
          <p:cNvPr id="2" name="Picture 1" descr="A black and white image&#10;&#10;Description automatically generated">
            <a:extLst>
              <a:ext uri="{FF2B5EF4-FFF2-40B4-BE49-F238E27FC236}">
                <a16:creationId xmlns:a16="http://schemas.microsoft.com/office/drawing/2014/main" id="{70E8F0EC-78AE-8E6C-3883-D089B57F5253}"/>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22" y="2002"/>
            <a:ext cx="2680704" cy="2684211"/>
          </a:xfrm>
          <a:prstGeom prst="rect">
            <a:avLst/>
          </a:prstGeom>
        </p:spPr>
      </p:pic>
      <p:sp>
        <p:nvSpPr>
          <p:cNvPr id="15" name="Rectangle 14">
            <a:extLst>
              <a:ext uri="{FF2B5EF4-FFF2-40B4-BE49-F238E27FC236}">
                <a16:creationId xmlns:a16="http://schemas.microsoft.com/office/drawing/2014/main" id="{C1F9005F-775C-0621-090E-7DBBFF140435}"/>
              </a:ext>
            </a:extLst>
          </p:cNvPr>
          <p:cNvSpPr/>
          <p:nvPr/>
        </p:nvSpPr>
        <p:spPr>
          <a:xfrm>
            <a:off x="3696949" y="5518060"/>
            <a:ext cx="4851967" cy="530319"/>
          </a:xfrm>
          <a:prstGeom prst="rect">
            <a:avLst/>
          </a:prstGeom>
          <a:solidFill>
            <a:srgbClr val="7E6EF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Subtitle 1">
            <a:extLst>
              <a:ext uri="{FF2B5EF4-FFF2-40B4-BE49-F238E27FC236}">
                <a16:creationId xmlns:a16="http://schemas.microsoft.com/office/drawing/2014/main" id="{A0864491-67A8-4124-8E91-49E5895AAF74}"/>
              </a:ext>
            </a:extLst>
          </p:cNvPr>
          <p:cNvSpPr txBox="1">
            <a:spLocks/>
          </p:cNvSpPr>
          <p:nvPr/>
        </p:nvSpPr>
        <p:spPr>
          <a:xfrm>
            <a:off x="4248704" y="5641689"/>
            <a:ext cx="4409542" cy="382449"/>
          </a:xfrm>
          <a:prstGeom prst="rect">
            <a:avLst/>
          </a:prstGeom>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600">
                <a:solidFill>
                  <a:srgbClr val="0F123D"/>
                </a:solidFill>
                <a:latin typeface="Century Gothic"/>
              </a:rPr>
              <a:t>The TV and film industry is not exempt</a:t>
            </a:r>
          </a:p>
        </p:txBody>
      </p:sp>
      <p:pic>
        <p:nvPicPr>
          <p:cNvPr id="18" name="Picture 17" descr="A blue and black movie clapper&#10;&#10;Description automatically generated">
            <a:extLst>
              <a:ext uri="{FF2B5EF4-FFF2-40B4-BE49-F238E27FC236}">
                <a16:creationId xmlns:a16="http://schemas.microsoft.com/office/drawing/2014/main" id="{13B99ACF-60CD-D44A-1464-772A86156258}"/>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3851176" y="5621812"/>
            <a:ext cx="282032" cy="282032"/>
          </a:xfrm>
          <a:prstGeom prst="rect">
            <a:avLst/>
          </a:prstGeom>
        </p:spPr>
      </p:pic>
      <p:cxnSp>
        <p:nvCxnSpPr>
          <p:cNvPr id="20" name="Straight Connector 19">
            <a:extLst>
              <a:ext uri="{FF2B5EF4-FFF2-40B4-BE49-F238E27FC236}">
                <a16:creationId xmlns:a16="http://schemas.microsoft.com/office/drawing/2014/main" id="{118AC3FF-3C3A-4D44-A3BA-1E12506120B9}"/>
              </a:ext>
            </a:extLst>
          </p:cNvPr>
          <p:cNvCxnSpPr>
            <a:cxnSpLocks/>
          </p:cNvCxnSpPr>
          <p:nvPr/>
        </p:nvCxnSpPr>
        <p:spPr>
          <a:xfrm>
            <a:off x="3685338" y="4109681"/>
            <a:ext cx="0" cy="556592"/>
          </a:xfrm>
          <a:prstGeom prst="line">
            <a:avLst/>
          </a:prstGeom>
          <a:ln>
            <a:solidFill>
              <a:schemeClr val="bg1">
                <a:alpha val="20000"/>
              </a:schemeClr>
            </a:solidFill>
          </a:ln>
        </p:spPr>
        <p:style>
          <a:lnRef idx="2">
            <a:schemeClr val="accent1"/>
          </a:lnRef>
          <a:fillRef idx="0">
            <a:schemeClr val="accent1"/>
          </a:fillRef>
          <a:effectRef idx="1">
            <a:schemeClr val="accent1"/>
          </a:effectRef>
          <a:fontRef idx="minor">
            <a:schemeClr val="tx1"/>
          </a:fontRef>
        </p:style>
      </p:cxnSp>
      <p:cxnSp>
        <p:nvCxnSpPr>
          <p:cNvPr id="31" name="Straight Connector 30">
            <a:extLst>
              <a:ext uri="{FF2B5EF4-FFF2-40B4-BE49-F238E27FC236}">
                <a16:creationId xmlns:a16="http://schemas.microsoft.com/office/drawing/2014/main" id="{A180165F-C51F-9B4A-C112-458BE0B3B3ED}"/>
              </a:ext>
            </a:extLst>
          </p:cNvPr>
          <p:cNvCxnSpPr>
            <a:cxnSpLocks/>
          </p:cNvCxnSpPr>
          <p:nvPr/>
        </p:nvCxnSpPr>
        <p:spPr>
          <a:xfrm>
            <a:off x="3919094" y="4109681"/>
            <a:ext cx="0" cy="556592"/>
          </a:xfrm>
          <a:prstGeom prst="line">
            <a:avLst/>
          </a:prstGeom>
          <a:ln>
            <a:solidFill>
              <a:schemeClr val="bg1">
                <a:alpha val="40000"/>
              </a:schemeClr>
            </a:solidFill>
          </a:ln>
        </p:spPr>
        <p:style>
          <a:lnRef idx="2">
            <a:schemeClr val="accent1"/>
          </a:lnRef>
          <a:fillRef idx="0">
            <a:schemeClr val="accent1"/>
          </a:fillRef>
          <a:effectRef idx="1">
            <a:schemeClr val="accent1"/>
          </a:effectRef>
          <a:fontRef idx="minor">
            <a:schemeClr val="tx1"/>
          </a:fontRef>
        </p:style>
      </p:cxnSp>
      <p:cxnSp>
        <p:nvCxnSpPr>
          <p:cNvPr id="33" name="Straight Connector 32">
            <a:extLst>
              <a:ext uri="{FF2B5EF4-FFF2-40B4-BE49-F238E27FC236}">
                <a16:creationId xmlns:a16="http://schemas.microsoft.com/office/drawing/2014/main" id="{4D1E716D-C00E-E532-8EC7-61B05AB119D7}"/>
              </a:ext>
            </a:extLst>
          </p:cNvPr>
          <p:cNvCxnSpPr>
            <a:cxnSpLocks/>
          </p:cNvCxnSpPr>
          <p:nvPr/>
        </p:nvCxnSpPr>
        <p:spPr>
          <a:xfrm>
            <a:off x="4152851" y="4109681"/>
            <a:ext cx="0" cy="556592"/>
          </a:xfrm>
          <a:prstGeom prst="line">
            <a:avLst/>
          </a:prstGeom>
          <a:ln>
            <a:solidFill>
              <a:schemeClr val="bg1">
                <a:alpha val="60000"/>
              </a:schemeClr>
            </a:solidFill>
          </a:ln>
        </p:spPr>
        <p:style>
          <a:lnRef idx="2">
            <a:schemeClr val="accent1"/>
          </a:lnRef>
          <a:fillRef idx="0">
            <a:schemeClr val="accent1"/>
          </a:fillRef>
          <a:effectRef idx="1">
            <a:schemeClr val="accent1"/>
          </a:effectRef>
          <a:fontRef idx="minor">
            <a:schemeClr val="tx1"/>
          </a:fontRef>
        </p:style>
      </p:cxnSp>
      <p:cxnSp>
        <p:nvCxnSpPr>
          <p:cNvPr id="35" name="Straight Connector 34">
            <a:extLst>
              <a:ext uri="{FF2B5EF4-FFF2-40B4-BE49-F238E27FC236}">
                <a16:creationId xmlns:a16="http://schemas.microsoft.com/office/drawing/2014/main" id="{32C19993-CACB-C933-531C-28F2638CCCA9}"/>
              </a:ext>
            </a:extLst>
          </p:cNvPr>
          <p:cNvCxnSpPr>
            <a:cxnSpLocks/>
          </p:cNvCxnSpPr>
          <p:nvPr/>
        </p:nvCxnSpPr>
        <p:spPr>
          <a:xfrm>
            <a:off x="4386607" y="4109681"/>
            <a:ext cx="0" cy="556592"/>
          </a:xfrm>
          <a:prstGeom prst="line">
            <a:avLst/>
          </a:prstGeom>
          <a:ln>
            <a:solidFill>
              <a:schemeClr val="bg1">
                <a:alpha val="80000"/>
              </a:schemeClr>
            </a:solidFill>
          </a:ln>
        </p:spPr>
        <p:style>
          <a:lnRef idx="2">
            <a:schemeClr val="accent1"/>
          </a:lnRef>
          <a:fillRef idx="0">
            <a:schemeClr val="accent1"/>
          </a:fillRef>
          <a:effectRef idx="1">
            <a:schemeClr val="accent1"/>
          </a:effectRef>
          <a:fontRef idx="minor">
            <a:schemeClr val="tx1"/>
          </a:fontRef>
        </p:style>
      </p:cxnSp>
      <p:cxnSp>
        <p:nvCxnSpPr>
          <p:cNvPr id="37" name="Straight Connector 36">
            <a:extLst>
              <a:ext uri="{FF2B5EF4-FFF2-40B4-BE49-F238E27FC236}">
                <a16:creationId xmlns:a16="http://schemas.microsoft.com/office/drawing/2014/main" id="{5BBB6BB3-F7C8-31EE-3954-68F09F740B5E}"/>
              </a:ext>
            </a:extLst>
          </p:cNvPr>
          <p:cNvCxnSpPr>
            <a:cxnSpLocks/>
          </p:cNvCxnSpPr>
          <p:nvPr/>
        </p:nvCxnSpPr>
        <p:spPr>
          <a:xfrm>
            <a:off x="4620363" y="4109681"/>
            <a:ext cx="0" cy="556592"/>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39" name="Straight Connector 38">
            <a:extLst>
              <a:ext uri="{FF2B5EF4-FFF2-40B4-BE49-F238E27FC236}">
                <a16:creationId xmlns:a16="http://schemas.microsoft.com/office/drawing/2014/main" id="{30540A64-85E1-A2F5-8A8C-4E0B17A59673}"/>
              </a:ext>
            </a:extLst>
          </p:cNvPr>
          <p:cNvCxnSpPr>
            <a:cxnSpLocks/>
          </p:cNvCxnSpPr>
          <p:nvPr/>
        </p:nvCxnSpPr>
        <p:spPr>
          <a:xfrm>
            <a:off x="4854119" y="2500232"/>
            <a:ext cx="0" cy="2466308"/>
          </a:xfrm>
          <a:prstGeom prst="line">
            <a:avLst/>
          </a:prstGeom>
          <a:ln>
            <a:solidFill>
              <a:srgbClr val="8070FF"/>
            </a:solidFill>
          </a:ln>
        </p:spPr>
        <p:style>
          <a:lnRef idx="2">
            <a:schemeClr val="accent1"/>
          </a:lnRef>
          <a:fillRef idx="0">
            <a:schemeClr val="accent1"/>
          </a:fillRef>
          <a:effectRef idx="1">
            <a:schemeClr val="accent1"/>
          </a:effectRef>
          <a:fontRef idx="minor">
            <a:schemeClr val="tx1"/>
          </a:fontRef>
        </p:style>
      </p:cxnSp>
      <p:cxnSp>
        <p:nvCxnSpPr>
          <p:cNvPr id="41" name="Straight Connector 40">
            <a:extLst>
              <a:ext uri="{FF2B5EF4-FFF2-40B4-BE49-F238E27FC236}">
                <a16:creationId xmlns:a16="http://schemas.microsoft.com/office/drawing/2014/main" id="{4598B378-99A1-B183-93A2-81E8B3D93145}"/>
              </a:ext>
            </a:extLst>
          </p:cNvPr>
          <p:cNvCxnSpPr>
            <a:cxnSpLocks/>
          </p:cNvCxnSpPr>
          <p:nvPr/>
        </p:nvCxnSpPr>
        <p:spPr>
          <a:xfrm>
            <a:off x="5087876" y="4109681"/>
            <a:ext cx="0" cy="556592"/>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43" name="Straight Connector 42">
            <a:extLst>
              <a:ext uri="{FF2B5EF4-FFF2-40B4-BE49-F238E27FC236}">
                <a16:creationId xmlns:a16="http://schemas.microsoft.com/office/drawing/2014/main" id="{AE3DC48F-D433-0C01-1509-DE38824BA55C}"/>
              </a:ext>
            </a:extLst>
          </p:cNvPr>
          <p:cNvCxnSpPr>
            <a:cxnSpLocks/>
          </p:cNvCxnSpPr>
          <p:nvPr/>
        </p:nvCxnSpPr>
        <p:spPr>
          <a:xfrm>
            <a:off x="5321632" y="4109681"/>
            <a:ext cx="0" cy="556592"/>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45" name="Straight Connector 44">
            <a:extLst>
              <a:ext uri="{FF2B5EF4-FFF2-40B4-BE49-F238E27FC236}">
                <a16:creationId xmlns:a16="http://schemas.microsoft.com/office/drawing/2014/main" id="{91200179-70BE-993C-491F-F75DF206EF51}"/>
              </a:ext>
            </a:extLst>
          </p:cNvPr>
          <p:cNvCxnSpPr>
            <a:cxnSpLocks/>
          </p:cNvCxnSpPr>
          <p:nvPr/>
        </p:nvCxnSpPr>
        <p:spPr>
          <a:xfrm>
            <a:off x="5548514" y="4109681"/>
            <a:ext cx="0" cy="556592"/>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47" name="Straight Connector 46">
            <a:extLst>
              <a:ext uri="{FF2B5EF4-FFF2-40B4-BE49-F238E27FC236}">
                <a16:creationId xmlns:a16="http://schemas.microsoft.com/office/drawing/2014/main" id="{C5A5970B-2575-EEEA-804B-467BA08E6482}"/>
              </a:ext>
            </a:extLst>
          </p:cNvPr>
          <p:cNvCxnSpPr>
            <a:cxnSpLocks/>
          </p:cNvCxnSpPr>
          <p:nvPr/>
        </p:nvCxnSpPr>
        <p:spPr>
          <a:xfrm>
            <a:off x="5782270" y="4109681"/>
            <a:ext cx="0" cy="556592"/>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49" name="Straight Connector 48">
            <a:extLst>
              <a:ext uri="{FF2B5EF4-FFF2-40B4-BE49-F238E27FC236}">
                <a16:creationId xmlns:a16="http://schemas.microsoft.com/office/drawing/2014/main" id="{5813FBFC-415E-B195-CF9F-0324F7B1553C}"/>
              </a:ext>
            </a:extLst>
          </p:cNvPr>
          <p:cNvCxnSpPr>
            <a:cxnSpLocks/>
          </p:cNvCxnSpPr>
          <p:nvPr/>
        </p:nvCxnSpPr>
        <p:spPr>
          <a:xfrm>
            <a:off x="6016027" y="4109681"/>
            <a:ext cx="0" cy="556592"/>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1" name="Straight Connector 50">
            <a:extLst>
              <a:ext uri="{FF2B5EF4-FFF2-40B4-BE49-F238E27FC236}">
                <a16:creationId xmlns:a16="http://schemas.microsoft.com/office/drawing/2014/main" id="{39C08C4A-DCBC-DE76-B69B-700B35877C65}"/>
              </a:ext>
            </a:extLst>
          </p:cNvPr>
          <p:cNvCxnSpPr>
            <a:cxnSpLocks/>
          </p:cNvCxnSpPr>
          <p:nvPr/>
        </p:nvCxnSpPr>
        <p:spPr>
          <a:xfrm>
            <a:off x="6249783" y="4109681"/>
            <a:ext cx="0" cy="556592"/>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3" name="Straight Connector 52">
            <a:extLst>
              <a:ext uri="{FF2B5EF4-FFF2-40B4-BE49-F238E27FC236}">
                <a16:creationId xmlns:a16="http://schemas.microsoft.com/office/drawing/2014/main" id="{C04D021A-16B4-F2C3-DD11-22E5885A19F3}"/>
              </a:ext>
            </a:extLst>
          </p:cNvPr>
          <p:cNvCxnSpPr>
            <a:cxnSpLocks/>
          </p:cNvCxnSpPr>
          <p:nvPr/>
        </p:nvCxnSpPr>
        <p:spPr>
          <a:xfrm>
            <a:off x="6483539" y="4109681"/>
            <a:ext cx="0" cy="556592"/>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5" name="Straight Connector 54">
            <a:extLst>
              <a:ext uri="{FF2B5EF4-FFF2-40B4-BE49-F238E27FC236}">
                <a16:creationId xmlns:a16="http://schemas.microsoft.com/office/drawing/2014/main" id="{8319729A-6B2A-1312-4E99-E842FB1DFEDB}"/>
              </a:ext>
            </a:extLst>
          </p:cNvPr>
          <p:cNvCxnSpPr>
            <a:cxnSpLocks/>
          </p:cNvCxnSpPr>
          <p:nvPr/>
        </p:nvCxnSpPr>
        <p:spPr>
          <a:xfrm>
            <a:off x="6717295" y="4109681"/>
            <a:ext cx="0" cy="556592"/>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7" name="Straight Connector 56">
            <a:extLst>
              <a:ext uri="{FF2B5EF4-FFF2-40B4-BE49-F238E27FC236}">
                <a16:creationId xmlns:a16="http://schemas.microsoft.com/office/drawing/2014/main" id="{F5AB917A-58EB-F4B5-EDFB-33C9C4EDDF97}"/>
              </a:ext>
            </a:extLst>
          </p:cNvPr>
          <p:cNvCxnSpPr>
            <a:cxnSpLocks/>
          </p:cNvCxnSpPr>
          <p:nvPr/>
        </p:nvCxnSpPr>
        <p:spPr>
          <a:xfrm>
            <a:off x="6951052" y="4109681"/>
            <a:ext cx="0" cy="556592"/>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111" name="Straight Connector 110">
            <a:extLst>
              <a:ext uri="{FF2B5EF4-FFF2-40B4-BE49-F238E27FC236}">
                <a16:creationId xmlns:a16="http://schemas.microsoft.com/office/drawing/2014/main" id="{6CC2BB79-9A68-B499-D871-A2AABBBC2F11}"/>
              </a:ext>
            </a:extLst>
          </p:cNvPr>
          <p:cNvCxnSpPr>
            <a:cxnSpLocks/>
          </p:cNvCxnSpPr>
          <p:nvPr/>
        </p:nvCxnSpPr>
        <p:spPr>
          <a:xfrm>
            <a:off x="7184808" y="2452376"/>
            <a:ext cx="0" cy="2514164"/>
          </a:xfrm>
          <a:prstGeom prst="line">
            <a:avLst/>
          </a:prstGeom>
          <a:ln>
            <a:solidFill>
              <a:srgbClr val="8070FF"/>
            </a:solidFill>
          </a:ln>
        </p:spPr>
        <p:style>
          <a:lnRef idx="2">
            <a:schemeClr val="accent1"/>
          </a:lnRef>
          <a:fillRef idx="0">
            <a:schemeClr val="accent1"/>
          </a:fillRef>
          <a:effectRef idx="1">
            <a:schemeClr val="accent1"/>
          </a:effectRef>
          <a:fontRef idx="minor">
            <a:schemeClr val="tx1"/>
          </a:fontRef>
        </p:style>
      </p:cxnSp>
      <p:cxnSp>
        <p:nvCxnSpPr>
          <p:cNvPr id="112" name="Straight Connector 111">
            <a:extLst>
              <a:ext uri="{FF2B5EF4-FFF2-40B4-BE49-F238E27FC236}">
                <a16:creationId xmlns:a16="http://schemas.microsoft.com/office/drawing/2014/main" id="{FFE73D36-CA88-3C55-2A01-6A986BA6DC6A}"/>
              </a:ext>
            </a:extLst>
          </p:cNvPr>
          <p:cNvCxnSpPr>
            <a:cxnSpLocks/>
          </p:cNvCxnSpPr>
          <p:nvPr/>
        </p:nvCxnSpPr>
        <p:spPr>
          <a:xfrm>
            <a:off x="7425440" y="4109681"/>
            <a:ext cx="0" cy="556592"/>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113" name="Straight Connector 112">
            <a:extLst>
              <a:ext uri="{FF2B5EF4-FFF2-40B4-BE49-F238E27FC236}">
                <a16:creationId xmlns:a16="http://schemas.microsoft.com/office/drawing/2014/main" id="{1D2FE99C-9F74-46DD-A814-30E9AD1A182F}"/>
              </a:ext>
            </a:extLst>
          </p:cNvPr>
          <p:cNvCxnSpPr>
            <a:cxnSpLocks/>
          </p:cNvCxnSpPr>
          <p:nvPr/>
        </p:nvCxnSpPr>
        <p:spPr>
          <a:xfrm>
            <a:off x="7659196" y="4109681"/>
            <a:ext cx="0" cy="556592"/>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114" name="Straight Connector 113">
            <a:extLst>
              <a:ext uri="{FF2B5EF4-FFF2-40B4-BE49-F238E27FC236}">
                <a16:creationId xmlns:a16="http://schemas.microsoft.com/office/drawing/2014/main" id="{9F7BE0B3-0FFF-FCC3-31E7-FD704722283E}"/>
              </a:ext>
            </a:extLst>
          </p:cNvPr>
          <p:cNvCxnSpPr>
            <a:cxnSpLocks/>
          </p:cNvCxnSpPr>
          <p:nvPr/>
        </p:nvCxnSpPr>
        <p:spPr>
          <a:xfrm>
            <a:off x="7886078" y="4109681"/>
            <a:ext cx="0" cy="556592"/>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115" name="Straight Connector 114">
            <a:extLst>
              <a:ext uri="{FF2B5EF4-FFF2-40B4-BE49-F238E27FC236}">
                <a16:creationId xmlns:a16="http://schemas.microsoft.com/office/drawing/2014/main" id="{093E114F-A689-D0CD-52DF-FE1AB2C02C9F}"/>
              </a:ext>
            </a:extLst>
          </p:cNvPr>
          <p:cNvCxnSpPr>
            <a:cxnSpLocks/>
          </p:cNvCxnSpPr>
          <p:nvPr/>
        </p:nvCxnSpPr>
        <p:spPr>
          <a:xfrm>
            <a:off x="8119834" y="4109681"/>
            <a:ext cx="0" cy="556592"/>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116" name="Straight Connector 115">
            <a:extLst>
              <a:ext uri="{FF2B5EF4-FFF2-40B4-BE49-F238E27FC236}">
                <a16:creationId xmlns:a16="http://schemas.microsoft.com/office/drawing/2014/main" id="{F70261E0-1DA0-D576-3E9E-A912F849778B}"/>
              </a:ext>
            </a:extLst>
          </p:cNvPr>
          <p:cNvCxnSpPr>
            <a:cxnSpLocks/>
          </p:cNvCxnSpPr>
          <p:nvPr/>
        </p:nvCxnSpPr>
        <p:spPr>
          <a:xfrm>
            <a:off x="8353591" y="4109681"/>
            <a:ext cx="0" cy="556592"/>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117" name="Straight Connector 116">
            <a:extLst>
              <a:ext uri="{FF2B5EF4-FFF2-40B4-BE49-F238E27FC236}">
                <a16:creationId xmlns:a16="http://schemas.microsoft.com/office/drawing/2014/main" id="{564196CC-FA86-E42F-D0C7-B51DCDEE1AAA}"/>
              </a:ext>
            </a:extLst>
          </p:cNvPr>
          <p:cNvCxnSpPr>
            <a:cxnSpLocks/>
          </p:cNvCxnSpPr>
          <p:nvPr/>
        </p:nvCxnSpPr>
        <p:spPr>
          <a:xfrm>
            <a:off x="8587347" y="4109681"/>
            <a:ext cx="0" cy="556592"/>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118" name="Straight Connector 117">
            <a:extLst>
              <a:ext uri="{FF2B5EF4-FFF2-40B4-BE49-F238E27FC236}">
                <a16:creationId xmlns:a16="http://schemas.microsoft.com/office/drawing/2014/main" id="{4A93390D-F002-D64B-F59A-B7246022731F}"/>
              </a:ext>
            </a:extLst>
          </p:cNvPr>
          <p:cNvCxnSpPr>
            <a:cxnSpLocks/>
          </p:cNvCxnSpPr>
          <p:nvPr/>
        </p:nvCxnSpPr>
        <p:spPr>
          <a:xfrm>
            <a:off x="8821103" y="4109681"/>
            <a:ext cx="0" cy="556592"/>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119" name="Straight Connector 118">
            <a:extLst>
              <a:ext uri="{FF2B5EF4-FFF2-40B4-BE49-F238E27FC236}">
                <a16:creationId xmlns:a16="http://schemas.microsoft.com/office/drawing/2014/main" id="{EA75CAED-2553-297E-3497-B39471B41FAF}"/>
              </a:ext>
            </a:extLst>
          </p:cNvPr>
          <p:cNvCxnSpPr>
            <a:cxnSpLocks/>
          </p:cNvCxnSpPr>
          <p:nvPr/>
        </p:nvCxnSpPr>
        <p:spPr>
          <a:xfrm>
            <a:off x="9054859" y="4109681"/>
            <a:ext cx="0" cy="556592"/>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120" name="Straight Connector 119">
            <a:extLst>
              <a:ext uri="{FF2B5EF4-FFF2-40B4-BE49-F238E27FC236}">
                <a16:creationId xmlns:a16="http://schemas.microsoft.com/office/drawing/2014/main" id="{3DD613D3-84BE-D79F-F0A9-7960CDB6901C}"/>
              </a:ext>
            </a:extLst>
          </p:cNvPr>
          <p:cNvCxnSpPr>
            <a:cxnSpLocks/>
          </p:cNvCxnSpPr>
          <p:nvPr/>
        </p:nvCxnSpPr>
        <p:spPr>
          <a:xfrm>
            <a:off x="9288616" y="4109681"/>
            <a:ext cx="0" cy="556592"/>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121" name="Straight Connector 120">
            <a:extLst>
              <a:ext uri="{FF2B5EF4-FFF2-40B4-BE49-F238E27FC236}">
                <a16:creationId xmlns:a16="http://schemas.microsoft.com/office/drawing/2014/main" id="{F0734124-D284-B9B2-FD76-FB3415E80576}"/>
              </a:ext>
            </a:extLst>
          </p:cNvPr>
          <p:cNvCxnSpPr>
            <a:cxnSpLocks/>
          </p:cNvCxnSpPr>
          <p:nvPr/>
        </p:nvCxnSpPr>
        <p:spPr>
          <a:xfrm>
            <a:off x="9522372" y="2452376"/>
            <a:ext cx="0" cy="2514164"/>
          </a:xfrm>
          <a:prstGeom prst="line">
            <a:avLst/>
          </a:prstGeom>
          <a:ln>
            <a:solidFill>
              <a:srgbClr val="8070FF"/>
            </a:solidFill>
          </a:ln>
        </p:spPr>
        <p:style>
          <a:lnRef idx="2">
            <a:schemeClr val="accent1"/>
          </a:lnRef>
          <a:fillRef idx="0">
            <a:schemeClr val="accent1"/>
          </a:fillRef>
          <a:effectRef idx="1">
            <a:schemeClr val="accent1"/>
          </a:effectRef>
          <a:fontRef idx="minor">
            <a:schemeClr val="tx1"/>
          </a:fontRef>
        </p:style>
      </p:cxnSp>
      <p:cxnSp>
        <p:nvCxnSpPr>
          <p:cNvPr id="122" name="Straight Connector 121">
            <a:extLst>
              <a:ext uri="{FF2B5EF4-FFF2-40B4-BE49-F238E27FC236}">
                <a16:creationId xmlns:a16="http://schemas.microsoft.com/office/drawing/2014/main" id="{275C7976-BE27-2E18-024A-093605A36321}"/>
              </a:ext>
            </a:extLst>
          </p:cNvPr>
          <p:cNvCxnSpPr>
            <a:cxnSpLocks/>
          </p:cNvCxnSpPr>
          <p:nvPr/>
        </p:nvCxnSpPr>
        <p:spPr>
          <a:xfrm>
            <a:off x="9728628" y="4109681"/>
            <a:ext cx="0" cy="556592"/>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123" name="Straight Connector 122">
            <a:extLst>
              <a:ext uri="{FF2B5EF4-FFF2-40B4-BE49-F238E27FC236}">
                <a16:creationId xmlns:a16="http://schemas.microsoft.com/office/drawing/2014/main" id="{5F951191-8655-921A-5B6B-4F2BE495941D}"/>
              </a:ext>
            </a:extLst>
          </p:cNvPr>
          <p:cNvCxnSpPr>
            <a:cxnSpLocks/>
          </p:cNvCxnSpPr>
          <p:nvPr/>
        </p:nvCxnSpPr>
        <p:spPr>
          <a:xfrm>
            <a:off x="9962384" y="4109681"/>
            <a:ext cx="0" cy="556592"/>
          </a:xfrm>
          <a:prstGeom prst="line">
            <a:avLst/>
          </a:prstGeom>
          <a:ln>
            <a:solidFill>
              <a:schemeClr val="bg1">
                <a:alpha val="80000"/>
              </a:schemeClr>
            </a:solidFill>
          </a:ln>
        </p:spPr>
        <p:style>
          <a:lnRef idx="2">
            <a:schemeClr val="accent1"/>
          </a:lnRef>
          <a:fillRef idx="0">
            <a:schemeClr val="accent1"/>
          </a:fillRef>
          <a:effectRef idx="1">
            <a:schemeClr val="accent1"/>
          </a:effectRef>
          <a:fontRef idx="minor">
            <a:schemeClr val="tx1"/>
          </a:fontRef>
        </p:style>
      </p:cxnSp>
      <p:cxnSp>
        <p:nvCxnSpPr>
          <p:cNvPr id="124" name="Straight Connector 123">
            <a:extLst>
              <a:ext uri="{FF2B5EF4-FFF2-40B4-BE49-F238E27FC236}">
                <a16:creationId xmlns:a16="http://schemas.microsoft.com/office/drawing/2014/main" id="{32961E8F-52D4-A97B-BD1F-4EC7FE9C6C79}"/>
              </a:ext>
            </a:extLst>
          </p:cNvPr>
          <p:cNvCxnSpPr>
            <a:cxnSpLocks/>
          </p:cNvCxnSpPr>
          <p:nvPr/>
        </p:nvCxnSpPr>
        <p:spPr>
          <a:xfrm>
            <a:off x="10196141" y="4109681"/>
            <a:ext cx="0" cy="556592"/>
          </a:xfrm>
          <a:prstGeom prst="line">
            <a:avLst/>
          </a:prstGeom>
          <a:ln>
            <a:solidFill>
              <a:schemeClr val="bg1">
                <a:alpha val="60000"/>
              </a:schemeClr>
            </a:solidFill>
          </a:ln>
        </p:spPr>
        <p:style>
          <a:lnRef idx="2">
            <a:schemeClr val="accent1"/>
          </a:lnRef>
          <a:fillRef idx="0">
            <a:schemeClr val="accent1"/>
          </a:fillRef>
          <a:effectRef idx="1">
            <a:schemeClr val="accent1"/>
          </a:effectRef>
          <a:fontRef idx="minor">
            <a:schemeClr val="tx1"/>
          </a:fontRef>
        </p:style>
      </p:cxnSp>
      <p:cxnSp>
        <p:nvCxnSpPr>
          <p:cNvPr id="125" name="Straight Connector 124">
            <a:extLst>
              <a:ext uri="{FF2B5EF4-FFF2-40B4-BE49-F238E27FC236}">
                <a16:creationId xmlns:a16="http://schemas.microsoft.com/office/drawing/2014/main" id="{A1B87F43-BA7D-05B4-D786-503B83170D0A}"/>
              </a:ext>
            </a:extLst>
          </p:cNvPr>
          <p:cNvCxnSpPr>
            <a:cxnSpLocks/>
          </p:cNvCxnSpPr>
          <p:nvPr/>
        </p:nvCxnSpPr>
        <p:spPr>
          <a:xfrm>
            <a:off x="10429897" y="4109681"/>
            <a:ext cx="0" cy="556592"/>
          </a:xfrm>
          <a:prstGeom prst="line">
            <a:avLst/>
          </a:prstGeom>
          <a:ln>
            <a:solidFill>
              <a:schemeClr val="bg1">
                <a:alpha val="40000"/>
              </a:schemeClr>
            </a:solidFill>
          </a:ln>
        </p:spPr>
        <p:style>
          <a:lnRef idx="2">
            <a:schemeClr val="accent1"/>
          </a:lnRef>
          <a:fillRef idx="0">
            <a:schemeClr val="accent1"/>
          </a:fillRef>
          <a:effectRef idx="1">
            <a:schemeClr val="accent1"/>
          </a:effectRef>
          <a:fontRef idx="minor">
            <a:schemeClr val="tx1"/>
          </a:fontRef>
        </p:style>
      </p:cxnSp>
      <p:cxnSp>
        <p:nvCxnSpPr>
          <p:cNvPr id="126" name="Straight Connector 125">
            <a:extLst>
              <a:ext uri="{FF2B5EF4-FFF2-40B4-BE49-F238E27FC236}">
                <a16:creationId xmlns:a16="http://schemas.microsoft.com/office/drawing/2014/main" id="{E720D118-985C-626E-FC3E-3B5D4E69F280}"/>
              </a:ext>
            </a:extLst>
          </p:cNvPr>
          <p:cNvCxnSpPr>
            <a:cxnSpLocks/>
          </p:cNvCxnSpPr>
          <p:nvPr/>
        </p:nvCxnSpPr>
        <p:spPr>
          <a:xfrm>
            <a:off x="10663653" y="4109681"/>
            <a:ext cx="0" cy="556592"/>
          </a:xfrm>
          <a:prstGeom prst="line">
            <a:avLst/>
          </a:prstGeom>
          <a:ln>
            <a:solidFill>
              <a:schemeClr val="bg1">
                <a:alpha val="20000"/>
              </a:schemeClr>
            </a:solidFill>
          </a:ln>
        </p:spPr>
        <p:style>
          <a:lnRef idx="2">
            <a:schemeClr val="accent1"/>
          </a:lnRef>
          <a:fillRef idx="0">
            <a:schemeClr val="accent1"/>
          </a:fillRef>
          <a:effectRef idx="1">
            <a:schemeClr val="accent1"/>
          </a:effectRef>
          <a:fontRef idx="minor">
            <a:schemeClr val="tx1"/>
          </a:fontRef>
        </p:style>
      </p:cxnSp>
      <p:sp>
        <p:nvSpPr>
          <p:cNvPr id="127" name="Title 6">
            <a:extLst>
              <a:ext uri="{FF2B5EF4-FFF2-40B4-BE49-F238E27FC236}">
                <a16:creationId xmlns:a16="http://schemas.microsoft.com/office/drawing/2014/main" id="{B0A1E487-846D-20EB-49CC-A7E3609BF7E4}"/>
              </a:ext>
            </a:extLst>
          </p:cNvPr>
          <p:cNvSpPr txBox="1">
            <a:spLocks/>
          </p:cNvSpPr>
          <p:nvPr/>
        </p:nvSpPr>
        <p:spPr>
          <a:xfrm>
            <a:off x="4975154" y="2937784"/>
            <a:ext cx="1302130" cy="92496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4400" b="1" kern="1200">
                <a:solidFill>
                  <a:schemeClr val="bg1"/>
                </a:solidFill>
                <a:latin typeface="Century Gothic" panose="020B0502020202020204" pitchFamily="34" charset="0"/>
                <a:ea typeface="+mj-ea"/>
                <a:cs typeface="+mj-cs"/>
              </a:defRPr>
            </a:lvl1pPr>
          </a:lstStyle>
          <a:p>
            <a:r>
              <a:rPr lang="en-US" sz="1600"/>
              <a:t>Halve emissions by </a:t>
            </a:r>
            <a:r>
              <a:rPr lang="en-US" sz="1600">
                <a:solidFill>
                  <a:srgbClr val="8070FF"/>
                </a:solidFill>
              </a:rPr>
              <a:t>2030</a:t>
            </a:r>
          </a:p>
        </p:txBody>
      </p:sp>
      <p:sp>
        <p:nvSpPr>
          <p:cNvPr id="128" name="Title 6">
            <a:extLst>
              <a:ext uri="{FF2B5EF4-FFF2-40B4-BE49-F238E27FC236}">
                <a16:creationId xmlns:a16="http://schemas.microsoft.com/office/drawing/2014/main" id="{98DFBA5A-EA00-870A-4D52-13D9F3A2594F}"/>
              </a:ext>
            </a:extLst>
          </p:cNvPr>
          <p:cNvSpPr txBox="1">
            <a:spLocks/>
          </p:cNvSpPr>
          <p:nvPr/>
        </p:nvSpPr>
        <p:spPr>
          <a:xfrm>
            <a:off x="7367718" y="2937784"/>
            <a:ext cx="1480871" cy="92496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4400" b="1" kern="1200">
                <a:solidFill>
                  <a:schemeClr val="bg1"/>
                </a:solidFill>
                <a:latin typeface="Century Gothic" panose="020B0502020202020204" pitchFamily="34" charset="0"/>
                <a:ea typeface="+mj-ea"/>
                <a:cs typeface="+mj-cs"/>
              </a:defRPr>
            </a:lvl1pPr>
          </a:lstStyle>
          <a:p>
            <a:r>
              <a:rPr lang="en-US" sz="1600"/>
              <a:t>Halve them again by </a:t>
            </a:r>
            <a:r>
              <a:rPr lang="en-US" sz="1600">
                <a:solidFill>
                  <a:srgbClr val="8070FF"/>
                </a:solidFill>
              </a:rPr>
              <a:t>2040</a:t>
            </a:r>
          </a:p>
        </p:txBody>
      </p:sp>
      <p:sp>
        <p:nvSpPr>
          <p:cNvPr id="129" name="Title 6">
            <a:extLst>
              <a:ext uri="{FF2B5EF4-FFF2-40B4-BE49-F238E27FC236}">
                <a16:creationId xmlns:a16="http://schemas.microsoft.com/office/drawing/2014/main" id="{65E9A6D5-653D-7714-8888-190E8A7792D4}"/>
              </a:ext>
            </a:extLst>
          </p:cNvPr>
          <p:cNvSpPr txBox="1">
            <a:spLocks/>
          </p:cNvSpPr>
          <p:nvPr/>
        </p:nvSpPr>
        <p:spPr>
          <a:xfrm>
            <a:off x="9712158" y="2937784"/>
            <a:ext cx="1302130" cy="92496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4400" b="1" kern="1200">
                <a:solidFill>
                  <a:schemeClr val="bg1"/>
                </a:solidFill>
                <a:latin typeface="Century Gothic" panose="020B0502020202020204" pitchFamily="34" charset="0"/>
                <a:ea typeface="+mj-ea"/>
                <a:cs typeface="+mj-cs"/>
              </a:defRPr>
            </a:lvl1pPr>
          </a:lstStyle>
          <a:p>
            <a:r>
              <a:rPr lang="en-US" sz="1600"/>
              <a:t>Net zero by </a:t>
            </a:r>
            <a:r>
              <a:rPr lang="en-US" sz="1600">
                <a:solidFill>
                  <a:srgbClr val="8070FF"/>
                </a:solidFill>
              </a:rPr>
              <a:t>2050</a:t>
            </a:r>
          </a:p>
        </p:txBody>
      </p:sp>
      <p:pic>
        <p:nvPicPr>
          <p:cNvPr id="131" name="Picture 130" descr="A blue and purple circle with dots&#10;&#10;Description automatically generated">
            <a:extLst>
              <a:ext uri="{FF2B5EF4-FFF2-40B4-BE49-F238E27FC236}">
                <a16:creationId xmlns:a16="http://schemas.microsoft.com/office/drawing/2014/main" id="{0FEF9777-06E4-4878-B873-D7B629CE859A}"/>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5063736" y="2517875"/>
            <a:ext cx="371337" cy="336679"/>
          </a:xfrm>
          <a:prstGeom prst="rect">
            <a:avLst/>
          </a:prstGeom>
        </p:spPr>
      </p:pic>
      <p:pic>
        <p:nvPicPr>
          <p:cNvPr id="133" name="Picture 132" descr="A purple and black logo&#10;&#10;Description automatically generated">
            <a:extLst>
              <a:ext uri="{FF2B5EF4-FFF2-40B4-BE49-F238E27FC236}">
                <a16:creationId xmlns:a16="http://schemas.microsoft.com/office/drawing/2014/main" id="{7595C4C1-A43B-4C5E-0AFB-12C35AA57453}"/>
              </a:ext>
            </a:extLst>
          </p:cNvPr>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7470231" y="2452376"/>
            <a:ext cx="168339" cy="336678"/>
          </a:xfrm>
          <a:prstGeom prst="rect">
            <a:avLst/>
          </a:prstGeom>
        </p:spPr>
      </p:pic>
      <p:pic>
        <p:nvPicPr>
          <p:cNvPr id="135" name="Picture 134" descr="A purple circle with a leaf in it&#10;&#10;Description automatically generated">
            <a:extLst>
              <a:ext uri="{FF2B5EF4-FFF2-40B4-BE49-F238E27FC236}">
                <a16:creationId xmlns:a16="http://schemas.microsoft.com/office/drawing/2014/main" id="{D0329E1F-06AD-3F91-A4EB-73ED9780ACFF}"/>
              </a:ext>
            </a:extLst>
          </p:cNvPr>
          <p:cNvPicPr>
            <a:picLocks noChangeAspect="1"/>
          </p:cNvPicPr>
          <p:nvPr/>
        </p:nvPicPr>
        <p:blipFill>
          <a:blip r:embed="rId8" cstate="email">
            <a:extLst>
              <a:ext uri="{28A0092B-C50C-407E-A947-70E740481C1C}">
                <a14:useLocalDpi xmlns:a14="http://schemas.microsoft.com/office/drawing/2010/main"/>
              </a:ext>
            </a:extLst>
          </a:blip>
          <a:stretch>
            <a:fillRect/>
          </a:stretch>
        </p:blipFill>
        <p:spPr>
          <a:xfrm>
            <a:off x="9756128" y="2500232"/>
            <a:ext cx="381239" cy="381239"/>
          </a:xfrm>
          <a:prstGeom prst="rect">
            <a:avLst/>
          </a:prstGeom>
        </p:spPr>
      </p:pic>
      <p:cxnSp>
        <p:nvCxnSpPr>
          <p:cNvPr id="4" name="Straight Connector 3">
            <a:extLst>
              <a:ext uri="{FF2B5EF4-FFF2-40B4-BE49-F238E27FC236}">
                <a16:creationId xmlns:a16="http://schemas.microsoft.com/office/drawing/2014/main" id="{337C2A9A-7684-70E0-33EC-3DCC6AC0746C}"/>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5" name="TextBox 73">
            <a:extLst>
              <a:ext uri="{FF2B5EF4-FFF2-40B4-BE49-F238E27FC236}">
                <a16:creationId xmlns:a16="http://schemas.microsoft.com/office/drawing/2014/main" id="{DAE0D213-7553-8602-4F10-FDA9CB3A827F}"/>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dirty="0">
                <a:solidFill>
                  <a:schemeClr val="bg1"/>
                </a:solidFill>
                <a:latin typeface="Century Gothic"/>
              </a:rPr>
              <a:t>SKILLS FOR A SUSTAINABLE SCREEN INDUSTRY: Part 2 – Climate Context</a:t>
            </a:r>
          </a:p>
        </p:txBody>
      </p:sp>
      <p:pic>
        <p:nvPicPr>
          <p:cNvPr id="10" name="Picture 9" descr="A logo with white text and blue circles&#10;&#10;Description automatically generated">
            <a:extLst>
              <a:ext uri="{FF2B5EF4-FFF2-40B4-BE49-F238E27FC236}">
                <a16:creationId xmlns:a16="http://schemas.microsoft.com/office/drawing/2014/main" id="{8C4F0E40-C511-1BB9-0835-5C56C2933A1E}"/>
              </a:ext>
            </a:extLst>
          </p:cNvPr>
          <p:cNvPicPr>
            <a:picLocks noChangeAspect="1"/>
          </p:cNvPicPr>
          <p:nvPr/>
        </p:nvPicPr>
        <p:blipFill>
          <a:blip r:embed="rId9" cstate="email">
            <a:extLst>
              <a:ext uri="{28A0092B-C50C-407E-A947-70E740481C1C}">
                <a14:useLocalDpi xmlns:a14="http://schemas.microsoft.com/office/drawing/2010/main"/>
              </a:ext>
            </a:extLst>
          </a:blip>
          <a:stretch>
            <a:fillRect/>
          </a:stretch>
        </p:blipFill>
        <p:spPr>
          <a:xfrm>
            <a:off x="11209806" y="142490"/>
            <a:ext cx="838327" cy="868300"/>
          </a:xfrm>
          <a:prstGeom prst="rect">
            <a:avLst/>
          </a:prstGeom>
        </p:spPr>
      </p:pic>
      <p:sp>
        <p:nvSpPr>
          <p:cNvPr id="9" name="Title 6">
            <a:extLst>
              <a:ext uri="{FF2B5EF4-FFF2-40B4-BE49-F238E27FC236}">
                <a16:creationId xmlns:a16="http://schemas.microsoft.com/office/drawing/2014/main" id="{9811179E-91A5-C698-2C73-491CE562DCFB}"/>
              </a:ext>
            </a:extLst>
          </p:cNvPr>
          <p:cNvSpPr>
            <a:spLocks noGrp="1"/>
          </p:cNvSpPr>
          <p:nvPr/>
        </p:nvSpPr>
        <p:spPr>
          <a:xfrm>
            <a:off x="3005147" y="939793"/>
            <a:ext cx="7658506" cy="1619591"/>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4400" b="1" kern="1200">
                <a:solidFill>
                  <a:schemeClr val="bg1"/>
                </a:solidFill>
                <a:latin typeface="Century Gothic" panose="020B0502020202020204" pitchFamily="34" charset="0"/>
                <a:ea typeface="+mj-ea"/>
                <a:cs typeface="+mj-cs"/>
              </a:defRPr>
            </a:lvl1pPr>
          </a:lstStyle>
          <a:p>
            <a:r>
              <a:rPr lang="en-US" dirty="0"/>
              <a:t>What we need to do</a:t>
            </a:r>
          </a:p>
        </p:txBody>
      </p:sp>
    </p:spTree>
    <p:extLst>
      <p:ext uri="{BB962C8B-B14F-4D97-AF65-F5344CB8AC3E}">
        <p14:creationId xmlns:p14="http://schemas.microsoft.com/office/powerpoint/2010/main" val="17471335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descr="Smoke coming out of a factory">
            <a:extLst>
              <a:ext uri="{FF2B5EF4-FFF2-40B4-BE49-F238E27FC236}">
                <a16:creationId xmlns:a16="http://schemas.microsoft.com/office/drawing/2014/main" id="{7B2F6EBD-099C-4516-668A-9EF47199D341}"/>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8451850" y="2575560"/>
            <a:ext cx="2709164" cy="2540000"/>
          </a:xfrm>
          <a:prstGeom prst="rect">
            <a:avLst/>
          </a:prstGeom>
        </p:spPr>
      </p:pic>
      <p:pic>
        <p:nvPicPr>
          <p:cNvPr id="8" name="Picture 7" descr="A person driving a car">
            <a:extLst>
              <a:ext uri="{FF2B5EF4-FFF2-40B4-BE49-F238E27FC236}">
                <a16:creationId xmlns:a16="http://schemas.microsoft.com/office/drawing/2014/main" id="{7A6E6AA5-5F18-15C4-CC50-72C81F4E9912}"/>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5292090" y="3797618"/>
            <a:ext cx="2709164" cy="2493645"/>
          </a:xfrm>
          <a:prstGeom prst="rect">
            <a:avLst/>
          </a:prstGeom>
        </p:spPr>
      </p:pic>
      <p:pic>
        <p:nvPicPr>
          <p:cNvPr id="3" name="Picture 2" descr="A landscape with hills and trees">
            <a:extLst>
              <a:ext uri="{FF2B5EF4-FFF2-40B4-BE49-F238E27FC236}">
                <a16:creationId xmlns:a16="http://schemas.microsoft.com/office/drawing/2014/main" id="{72C3155B-CC59-4A44-1123-C5721D23D46D}"/>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4032250" y="937260"/>
            <a:ext cx="2709164" cy="2484120"/>
          </a:xfrm>
          <a:prstGeom prst="rect">
            <a:avLst/>
          </a:prstGeom>
        </p:spPr>
      </p:pic>
      <p:sp>
        <p:nvSpPr>
          <p:cNvPr id="7" name="Title 6">
            <a:extLst>
              <a:ext uri="{FF2B5EF4-FFF2-40B4-BE49-F238E27FC236}">
                <a16:creationId xmlns:a16="http://schemas.microsoft.com/office/drawing/2014/main" id="{4FD4F297-069D-CE73-C722-DA923129ECF2}"/>
              </a:ext>
            </a:extLst>
          </p:cNvPr>
          <p:cNvSpPr>
            <a:spLocks noGrp="1"/>
          </p:cNvSpPr>
          <p:nvPr>
            <p:ph type="ctrTitle"/>
          </p:nvPr>
        </p:nvSpPr>
        <p:spPr>
          <a:xfrm>
            <a:off x="537980" y="2876362"/>
            <a:ext cx="3416106" cy="2747788"/>
          </a:xfrm>
        </p:spPr>
        <p:txBody>
          <a:bodyPr>
            <a:normAutofit/>
          </a:bodyPr>
          <a:lstStyle/>
          <a:p>
            <a:r>
              <a:rPr lang="en-US" sz="4000">
                <a:latin typeface="Century Gothic"/>
              </a:rPr>
              <a:t>One average TV production…</a:t>
            </a:r>
            <a:endParaRPr lang="en-US" sz="4000">
              <a:solidFill>
                <a:srgbClr val="7E6EFA"/>
              </a:solidFill>
              <a:latin typeface="Century Gothic"/>
            </a:endParaRPr>
          </a:p>
        </p:txBody>
      </p:sp>
      <p:sp>
        <p:nvSpPr>
          <p:cNvPr id="2" name="Subtitle 1">
            <a:extLst>
              <a:ext uri="{FF2B5EF4-FFF2-40B4-BE49-F238E27FC236}">
                <a16:creationId xmlns:a16="http://schemas.microsoft.com/office/drawing/2014/main" id="{B1553375-E33D-5D7A-ADFA-2CDC39088911}"/>
              </a:ext>
            </a:extLst>
          </p:cNvPr>
          <p:cNvSpPr>
            <a:spLocks noGrp="1"/>
          </p:cNvSpPr>
          <p:nvPr>
            <p:ph type="subTitle" idx="1"/>
          </p:nvPr>
        </p:nvSpPr>
        <p:spPr>
          <a:xfrm>
            <a:off x="4194497" y="2265430"/>
            <a:ext cx="2381628" cy="1155843"/>
          </a:xfrm>
        </p:spPr>
        <p:txBody>
          <a:bodyPr vert="horz" lIns="91440" tIns="45720" rIns="91440" bIns="45720" rtlCol="0" anchor="t">
            <a:normAutofit/>
          </a:bodyPr>
          <a:lstStyle/>
          <a:p>
            <a:r>
              <a:rPr lang="en-US" sz="1600" dirty="0">
                <a:solidFill>
                  <a:srgbClr val="FFFFFF"/>
                </a:solidFill>
                <a:latin typeface="Century Gothic"/>
              </a:rPr>
              <a:t>… is the equivalent to the amount of carbon stored by 73.6 acres of US forest</a:t>
            </a:r>
            <a:endParaRPr lang="en-US" sz="1800" dirty="0">
              <a:solidFill>
                <a:srgbClr val="FFFFFF"/>
              </a:solidFill>
              <a:latin typeface="Century Gothic"/>
            </a:endParaRPr>
          </a:p>
          <a:p>
            <a:pPr algn="ctr"/>
            <a:endParaRPr lang="en-US" sz="1200" dirty="0">
              <a:solidFill>
                <a:srgbClr val="FFFFFF"/>
              </a:solidFill>
              <a:latin typeface="Century Gothic"/>
            </a:endParaRPr>
          </a:p>
        </p:txBody>
      </p:sp>
      <p:sp>
        <p:nvSpPr>
          <p:cNvPr id="10" name="Subtitle 1">
            <a:extLst>
              <a:ext uri="{FF2B5EF4-FFF2-40B4-BE49-F238E27FC236}">
                <a16:creationId xmlns:a16="http://schemas.microsoft.com/office/drawing/2014/main" id="{95A4356E-4FCF-4685-BC25-1231D888A77A}"/>
              </a:ext>
            </a:extLst>
          </p:cNvPr>
          <p:cNvSpPr txBox="1">
            <a:spLocks/>
          </p:cNvSpPr>
          <p:nvPr/>
        </p:nvSpPr>
        <p:spPr>
          <a:xfrm>
            <a:off x="5502076" y="5118753"/>
            <a:ext cx="2475605" cy="1168502"/>
          </a:xfrm>
          <a:prstGeom prst="rect">
            <a:avLst/>
          </a:prstGeom>
        </p:spPr>
        <p:txBody>
          <a:bodyPr vert="horz" lIns="91440" tIns="45720" rIns="91440" bIns="45720" rtlCol="0" anchor="t">
            <a:no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600" dirty="0">
                <a:solidFill>
                  <a:srgbClr val="FFFFFF"/>
                </a:solidFill>
                <a:latin typeface="Century Gothic"/>
              </a:rPr>
              <a:t>… is the equivalent of driving around the world 7.5 times in the average petrol car</a:t>
            </a:r>
          </a:p>
          <a:p>
            <a:pPr algn="ctr"/>
            <a:endParaRPr lang="en-US" sz="1200" dirty="0">
              <a:solidFill>
                <a:srgbClr val="FFFFFF"/>
              </a:solidFill>
              <a:latin typeface="Century Gothic"/>
            </a:endParaRPr>
          </a:p>
        </p:txBody>
      </p:sp>
      <p:sp>
        <p:nvSpPr>
          <p:cNvPr id="11" name="Subtitle 1">
            <a:extLst>
              <a:ext uri="{FF2B5EF4-FFF2-40B4-BE49-F238E27FC236}">
                <a16:creationId xmlns:a16="http://schemas.microsoft.com/office/drawing/2014/main" id="{A387F843-125E-1FB7-2D03-F6C064E77188}"/>
              </a:ext>
            </a:extLst>
          </p:cNvPr>
          <p:cNvSpPr txBox="1">
            <a:spLocks/>
          </p:cNvSpPr>
          <p:nvPr/>
        </p:nvSpPr>
        <p:spPr>
          <a:xfrm>
            <a:off x="8672658" y="4012961"/>
            <a:ext cx="2260682" cy="1041502"/>
          </a:xfrm>
          <a:prstGeom prst="rect">
            <a:avLst/>
          </a:prstGeom>
        </p:spPr>
        <p:txBody>
          <a:bodyPr vert="horz" lIns="91440" tIns="45720" rIns="91440" bIns="45720" rtlCol="0" anchor="t">
            <a:no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600" dirty="0">
                <a:solidFill>
                  <a:srgbClr val="FFFFFF"/>
                </a:solidFill>
                <a:latin typeface="Century Gothic"/>
              </a:rPr>
              <a:t>… is the equivalent of 6.3 UK people’s annual emissions</a:t>
            </a:r>
          </a:p>
          <a:p>
            <a:pPr algn="ctr"/>
            <a:endParaRPr lang="en-US" sz="1200" dirty="0">
              <a:solidFill>
                <a:srgbClr val="FFFFFF"/>
              </a:solidFill>
              <a:latin typeface="Century Gothic"/>
            </a:endParaRPr>
          </a:p>
        </p:txBody>
      </p:sp>
      <p:cxnSp>
        <p:nvCxnSpPr>
          <p:cNvPr id="4" name="Straight Connector 3">
            <a:extLst>
              <a:ext uri="{FF2B5EF4-FFF2-40B4-BE49-F238E27FC236}">
                <a16:creationId xmlns:a16="http://schemas.microsoft.com/office/drawing/2014/main" id="{15889A72-2A8F-ABF6-635A-7731B8283F5D}"/>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6" name="TextBox 73">
            <a:extLst>
              <a:ext uri="{FF2B5EF4-FFF2-40B4-BE49-F238E27FC236}">
                <a16:creationId xmlns:a16="http://schemas.microsoft.com/office/drawing/2014/main" id="{3F06B698-0ACA-9848-6798-50286697D8C0}"/>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dirty="0">
                <a:solidFill>
                  <a:schemeClr val="bg1"/>
                </a:solidFill>
                <a:latin typeface="Century Gothic"/>
              </a:rPr>
              <a:t>SKILLS FOR A SUSTAINABLE SCREEN INDUSTRY: Part 2 – Climate Context</a:t>
            </a:r>
          </a:p>
        </p:txBody>
      </p:sp>
      <p:pic>
        <p:nvPicPr>
          <p:cNvPr id="9" name="Picture 8" descr="A logo with white text and blue circles&#10;&#10;Description automatically generated">
            <a:extLst>
              <a:ext uri="{FF2B5EF4-FFF2-40B4-BE49-F238E27FC236}">
                <a16:creationId xmlns:a16="http://schemas.microsoft.com/office/drawing/2014/main" id="{89699D41-385E-93FA-F63A-EA45A1F64B59}"/>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11209806" y="142490"/>
            <a:ext cx="838327" cy="868300"/>
          </a:xfrm>
          <a:prstGeom prst="rect">
            <a:avLst/>
          </a:prstGeom>
        </p:spPr>
      </p:pic>
    </p:spTree>
    <p:extLst>
      <p:ext uri="{BB962C8B-B14F-4D97-AF65-F5344CB8AC3E}">
        <p14:creationId xmlns:p14="http://schemas.microsoft.com/office/powerpoint/2010/main" val="6732357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descr="A group of trees in a forest">
            <a:extLst>
              <a:ext uri="{FF2B5EF4-FFF2-40B4-BE49-F238E27FC236}">
                <a16:creationId xmlns:a16="http://schemas.microsoft.com/office/drawing/2014/main" id="{64425787-271C-D5A4-471C-F9966552A9F7}"/>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7162374" y="0"/>
            <a:ext cx="5029199" cy="6858000"/>
          </a:xfrm>
          <a:prstGeom prst="rect">
            <a:avLst/>
          </a:prstGeom>
        </p:spPr>
      </p:pic>
      <p:pic>
        <p:nvPicPr>
          <p:cNvPr id="2" name="Picture 1" descr="A black and white image&#10;&#10;Description automatically generated">
            <a:extLst>
              <a:ext uri="{FF2B5EF4-FFF2-40B4-BE49-F238E27FC236}">
                <a16:creationId xmlns:a16="http://schemas.microsoft.com/office/drawing/2014/main" id="{A4D7D9EC-38EC-097A-0B8E-3D8529E91910}"/>
              </a:ext>
            </a:extLst>
          </p:cNvPr>
          <p:cNvPicPr>
            <a:picLocks noChangeAspect="1"/>
          </p:cNvPicPr>
          <p:nvPr/>
        </p:nvPicPr>
        <p:blipFill>
          <a:blip r:embed="rId4"/>
          <a:stretch>
            <a:fillRect/>
          </a:stretch>
        </p:blipFill>
        <p:spPr>
          <a:xfrm>
            <a:off x="7159964" y="-2445"/>
            <a:ext cx="5035443" cy="2108229"/>
          </a:xfrm>
          <a:prstGeom prst="rect">
            <a:avLst/>
          </a:prstGeom>
        </p:spPr>
      </p:pic>
      <p:sp>
        <p:nvSpPr>
          <p:cNvPr id="9" name="object 9"/>
          <p:cNvSpPr txBox="1"/>
          <p:nvPr/>
        </p:nvSpPr>
        <p:spPr>
          <a:xfrm>
            <a:off x="816618" y="2362553"/>
            <a:ext cx="5382433" cy="973488"/>
          </a:xfrm>
          <a:prstGeom prst="rect">
            <a:avLst/>
          </a:prstGeom>
        </p:spPr>
        <p:txBody>
          <a:bodyPr vert="horz" wrap="square" lIns="0" tIns="49673" rIns="0" bIns="0" rtlCol="0">
            <a:spAutoFit/>
          </a:bodyPr>
          <a:lstStyle/>
          <a:p>
            <a:pPr marL="7701" marR="3081">
              <a:lnSpc>
                <a:spcPts val="1752"/>
              </a:lnSpc>
              <a:spcBef>
                <a:spcPts val="391"/>
              </a:spcBef>
            </a:pPr>
            <a:r>
              <a:rPr dirty="0">
                <a:solidFill>
                  <a:srgbClr val="FFFFFF"/>
                </a:solidFill>
                <a:latin typeface="Century Gothic"/>
                <a:cs typeface="Century Gothic"/>
              </a:rPr>
              <a:t>The</a:t>
            </a:r>
            <a:r>
              <a:rPr spc="-3" dirty="0">
                <a:solidFill>
                  <a:srgbClr val="FFFFFF"/>
                </a:solidFill>
                <a:latin typeface="Century Gothic"/>
                <a:cs typeface="Century Gothic"/>
              </a:rPr>
              <a:t> </a:t>
            </a:r>
            <a:r>
              <a:rPr dirty="0">
                <a:solidFill>
                  <a:srgbClr val="FFFFFF"/>
                </a:solidFill>
                <a:latin typeface="Century Gothic"/>
                <a:cs typeface="Century Gothic"/>
              </a:rPr>
              <a:t>process</a:t>
            </a:r>
            <a:r>
              <a:rPr spc="-3" dirty="0">
                <a:solidFill>
                  <a:srgbClr val="FFFFFF"/>
                </a:solidFill>
                <a:latin typeface="Century Gothic"/>
                <a:cs typeface="Century Gothic"/>
              </a:rPr>
              <a:t> </a:t>
            </a:r>
            <a:r>
              <a:rPr dirty="0">
                <a:solidFill>
                  <a:srgbClr val="FFFFFF"/>
                </a:solidFill>
                <a:latin typeface="Century Gothic"/>
                <a:cs typeface="Century Gothic"/>
              </a:rPr>
              <a:t>of</a:t>
            </a:r>
            <a:r>
              <a:rPr spc="-3" dirty="0">
                <a:solidFill>
                  <a:srgbClr val="FFFFFF"/>
                </a:solidFill>
                <a:latin typeface="Century Gothic"/>
                <a:cs typeface="Century Gothic"/>
              </a:rPr>
              <a:t> </a:t>
            </a:r>
            <a:r>
              <a:rPr dirty="0">
                <a:solidFill>
                  <a:srgbClr val="FFFFFF"/>
                </a:solidFill>
                <a:latin typeface="Century Gothic"/>
                <a:cs typeface="Century Gothic"/>
              </a:rPr>
              <a:t>compensating</a:t>
            </a:r>
            <a:r>
              <a:rPr spc="-3" dirty="0">
                <a:solidFill>
                  <a:srgbClr val="FFFFFF"/>
                </a:solidFill>
                <a:latin typeface="Century Gothic"/>
                <a:cs typeface="Century Gothic"/>
              </a:rPr>
              <a:t> </a:t>
            </a:r>
            <a:r>
              <a:rPr dirty="0">
                <a:solidFill>
                  <a:srgbClr val="FFFFFF"/>
                </a:solidFill>
                <a:latin typeface="Century Gothic"/>
                <a:cs typeface="Century Gothic"/>
              </a:rPr>
              <a:t>for</a:t>
            </a:r>
            <a:r>
              <a:rPr spc="-3" dirty="0">
                <a:solidFill>
                  <a:srgbClr val="FFFFFF"/>
                </a:solidFill>
                <a:latin typeface="Century Gothic"/>
                <a:cs typeface="Century Gothic"/>
              </a:rPr>
              <a:t> </a:t>
            </a:r>
            <a:r>
              <a:rPr dirty="0">
                <a:solidFill>
                  <a:srgbClr val="FFFFFF"/>
                </a:solidFill>
                <a:latin typeface="Century Gothic"/>
                <a:cs typeface="Century Gothic"/>
              </a:rPr>
              <a:t>carbon</a:t>
            </a:r>
            <a:r>
              <a:rPr spc="-3" dirty="0">
                <a:solidFill>
                  <a:srgbClr val="FFFFFF"/>
                </a:solidFill>
                <a:latin typeface="Century Gothic"/>
                <a:cs typeface="Century Gothic"/>
              </a:rPr>
              <a:t> </a:t>
            </a:r>
            <a:r>
              <a:rPr spc="-6" dirty="0">
                <a:solidFill>
                  <a:srgbClr val="FFFFFF"/>
                </a:solidFill>
                <a:latin typeface="Century Gothic"/>
                <a:cs typeface="Century Gothic"/>
              </a:rPr>
              <a:t>dioxide </a:t>
            </a:r>
            <a:r>
              <a:rPr dirty="0">
                <a:solidFill>
                  <a:srgbClr val="FFFFFF"/>
                </a:solidFill>
                <a:latin typeface="Century Gothic"/>
                <a:cs typeface="Century Gothic"/>
              </a:rPr>
              <a:t>emissions</a:t>
            </a:r>
            <a:r>
              <a:rPr spc="-15" dirty="0">
                <a:solidFill>
                  <a:srgbClr val="FFFFFF"/>
                </a:solidFill>
                <a:latin typeface="Century Gothic"/>
                <a:cs typeface="Century Gothic"/>
              </a:rPr>
              <a:t> </a:t>
            </a:r>
            <a:r>
              <a:rPr dirty="0">
                <a:solidFill>
                  <a:srgbClr val="FFFFFF"/>
                </a:solidFill>
                <a:latin typeface="Century Gothic"/>
                <a:cs typeface="Century Gothic"/>
              </a:rPr>
              <a:t>by</a:t>
            </a:r>
            <a:r>
              <a:rPr spc="-6" dirty="0">
                <a:solidFill>
                  <a:srgbClr val="FFFFFF"/>
                </a:solidFill>
                <a:latin typeface="Century Gothic"/>
                <a:cs typeface="Century Gothic"/>
              </a:rPr>
              <a:t> </a:t>
            </a:r>
            <a:r>
              <a:rPr dirty="0">
                <a:solidFill>
                  <a:srgbClr val="FFFFFF"/>
                </a:solidFill>
                <a:latin typeface="Century Gothic"/>
                <a:cs typeface="Century Gothic"/>
              </a:rPr>
              <a:t>participating</a:t>
            </a:r>
            <a:r>
              <a:rPr spc="-6" dirty="0">
                <a:solidFill>
                  <a:srgbClr val="FFFFFF"/>
                </a:solidFill>
                <a:latin typeface="Century Gothic"/>
                <a:cs typeface="Century Gothic"/>
              </a:rPr>
              <a:t> </a:t>
            </a:r>
            <a:r>
              <a:rPr dirty="0">
                <a:solidFill>
                  <a:srgbClr val="FFFFFF"/>
                </a:solidFill>
                <a:latin typeface="Century Gothic"/>
                <a:cs typeface="Century Gothic"/>
              </a:rPr>
              <a:t>in</a:t>
            </a:r>
            <a:r>
              <a:rPr spc="-3" dirty="0">
                <a:solidFill>
                  <a:srgbClr val="FFFFFF"/>
                </a:solidFill>
                <a:latin typeface="Century Gothic"/>
                <a:cs typeface="Century Gothic"/>
              </a:rPr>
              <a:t> </a:t>
            </a:r>
            <a:r>
              <a:rPr spc="-6" dirty="0">
                <a:solidFill>
                  <a:srgbClr val="FFFFFF"/>
                </a:solidFill>
                <a:latin typeface="Century Gothic"/>
                <a:cs typeface="Century Gothic"/>
              </a:rPr>
              <a:t>schemes </a:t>
            </a:r>
            <a:r>
              <a:rPr dirty="0">
                <a:solidFill>
                  <a:srgbClr val="FFFFFF"/>
                </a:solidFill>
                <a:latin typeface="Century Gothic"/>
                <a:cs typeface="Century Gothic"/>
              </a:rPr>
              <a:t>that</a:t>
            </a:r>
            <a:r>
              <a:rPr spc="-6" dirty="0">
                <a:solidFill>
                  <a:srgbClr val="FFFFFF"/>
                </a:solidFill>
                <a:latin typeface="Century Gothic"/>
                <a:cs typeface="Century Gothic"/>
              </a:rPr>
              <a:t> </a:t>
            </a:r>
            <a:r>
              <a:rPr dirty="0">
                <a:solidFill>
                  <a:srgbClr val="FFFFFF"/>
                </a:solidFill>
                <a:latin typeface="Century Gothic"/>
                <a:cs typeface="Century Gothic"/>
              </a:rPr>
              <a:t>avoid</a:t>
            </a:r>
            <a:r>
              <a:rPr spc="-6" dirty="0">
                <a:solidFill>
                  <a:srgbClr val="FFFFFF"/>
                </a:solidFill>
                <a:latin typeface="Century Gothic"/>
                <a:cs typeface="Century Gothic"/>
              </a:rPr>
              <a:t> </a:t>
            </a:r>
            <a:r>
              <a:rPr dirty="0">
                <a:solidFill>
                  <a:srgbClr val="FFFFFF"/>
                </a:solidFill>
                <a:latin typeface="Century Gothic"/>
                <a:cs typeface="Century Gothic"/>
              </a:rPr>
              <a:t>emitting</a:t>
            </a:r>
            <a:r>
              <a:rPr spc="-6" dirty="0">
                <a:solidFill>
                  <a:srgbClr val="FFFFFF"/>
                </a:solidFill>
                <a:latin typeface="Century Gothic"/>
                <a:cs typeface="Century Gothic"/>
              </a:rPr>
              <a:t> </a:t>
            </a:r>
            <a:r>
              <a:rPr dirty="0">
                <a:solidFill>
                  <a:srgbClr val="FFFFFF"/>
                </a:solidFill>
                <a:latin typeface="Century Gothic"/>
                <a:cs typeface="Century Gothic"/>
              </a:rPr>
              <a:t>Co2</a:t>
            </a:r>
            <a:r>
              <a:rPr spc="-6" dirty="0">
                <a:solidFill>
                  <a:srgbClr val="FFFFFF"/>
                </a:solidFill>
                <a:latin typeface="Century Gothic"/>
                <a:cs typeface="Century Gothic"/>
              </a:rPr>
              <a:t> </a:t>
            </a:r>
            <a:r>
              <a:rPr dirty="0">
                <a:solidFill>
                  <a:srgbClr val="FFFFFF"/>
                </a:solidFill>
                <a:latin typeface="Century Gothic"/>
                <a:cs typeface="Century Gothic"/>
              </a:rPr>
              <a:t>elsewhere</a:t>
            </a:r>
            <a:r>
              <a:rPr lang="en-GB" dirty="0">
                <a:solidFill>
                  <a:srgbClr val="FFFFFF"/>
                </a:solidFill>
                <a:latin typeface="Century Gothic"/>
                <a:cs typeface="Century Gothic"/>
              </a:rPr>
              <a:t>,</a:t>
            </a:r>
            <a:r>
              <a:rPr spc="-6" dirty="0">
                <a:solidFill>
                  <a:srgbClr val="FFFFFF"/>
                </a:solidFill>
                <a:latin typeface="Century Gothic"/>
                <a:cs typeface="Century Gothic"/>
              </a:rPr>
              <a:t> </a:t>
            </a:r>
            <a:r>
              <a:rPr dirty="0">
                <a:solidFill>
                  <a:srgbClr val="FFFFFF"/>
                </a:solidFill>
                <a:latin typeface="Century Gothic"/>
                <a:cs typeface="Century Gothic"/>
              </a:rPr>
              <a:t>or</a:t>
            </a:r>
            <a:r>
              <a:rPr spc="-6" dirty="0">
                <a:solidFill>
                  <a:srgbClr val="FFFFFF"/>
                </a:solidFill>
                <a:latin typeface="Century Gothic"/>
                <a:cs typeface="Century Gothic"/>
              </a:rPr>
              <a:t> </a:t>
            </a:r>
            <a:r>
              <a:rPr dirty="0">
                <a:solidFill>
                  <a:srgbClr val="FFFFFF"/>
                </a:solidFill>
                <a:latin typeface="Century Gothic"/>
                <a:cs typeface="Century Gothic"/>
              </a:rPr>
              <a:t>projects</a:t>
            </a:r>
            <a:r>
              <a:rPr spc="-3" dirty="0">
                <a:solidFill>
                  <a:srgbClr val="FFFFFF"/>
                </a:solidFill>
                <a:latin typeface="Century Gothic"/>
                <a:cs typeface="Century Gothic"/>
              </a:rPr>
              <a:t> </a:t>
            </a:r>
            <a:r>
              <a:rPr spc="-12" dirty="0">
                <a:solidFill>
                  <a:srgbClr val="FFFFFF"/>
                </a:solidFill>
                <a:latin typeface="Century Gothic"/>
                <a:cs typeface="Century Gothic"/>
              </a:rPr>
              <a:t>that </a:t>
            </a:r>
            <a:r>
              <a:rPr dirty="0">
                <a:solidFill>
                  <a:srgbClr val="FFFFFF"/>
                </a:solidFill>
                <a:latin typeface="Century Gothic"/>
                <a:cs typeface="Century Gothic"/>
              </a:rPr>
              <a:t>directly</a:t>
            </a:r>
            <a:r>
              <a:rPr spc="-12" dirty="0">
                <a:solidFill>
                  <a:srgbClr val="FFFFFF"/>
                </a:solidFill>
                <a:latin typeface="Century Gothic"/>
                <a:cs typeface="Century Gothic"/>
              </a:rPr>
              <a:t> </a:t>
            </a:r>
            <a:r>
              <a:rPr dirty="0">
                <a:solidFill>
                  <a:srgbClr val="FFFFFF"/>
                </a:solidFill>
                <a:latin typeface="Century Gothic"/>
                <a:cs typeface="Century Gothic"/>
              </a:rPr>
              <a:t>draw</a:t>
            </a:r>
            <a:r>
              <a:rPr spc="-9" dirty="0">
                <a:solidFill>
                  <a:srgbClr val="FFFFFF"/>
                </a:solidFill>
                <a:latin typeface="Century Gothic"/>
                <a:cs typeface="Century Gothic"/>
              </a:rPr>
              <a:t> </a:t>
            </a:r>
            <a:r>
              <a:rPr dirty="0">
                <a:solidFill>
                  <a:srgbClr val="FFFFFF"/>
                </a:solidFill>
                <a:latin typeface="Century Gothic"/>
                <a:cs typeface="Century Gothic"/>
              </a:rPr>
              <a:t>down</a:t>
            </a:r>
            <a:r>
              <a:rPr spc="-9" dirty="0">
                <a:solidFill>
                  <a:srgbClr val="FFFFFF"/>
                </a:solidFill>
                <a:latin typeface="Century Gothic"/>
                <a:cs typeface="Century Gothic"/>
              </a:rPr>
              <a:t> </a:t>
            </a:r>
            <a:r>
              <a:rPr spc="-6" dirty="0">
                <a:solidFill>
                  <a:srgbClr val="FFFFFF"/>
                </a:solidFill>
                <a:latin typeface="Century Gothic"/>
                <a:cs typeface="Century Gothic"/>
              </a:rPr>
              <a:t>carbon.</a:t>
            </a:r>
            <a:endParaRPr dirty="0">
              <a:latin typeface="Century Gothic"/>
              <a:cs typeface="Century Gothic"/>
            </a:endParaRPr>
          </a:p>
        </p:txBody>
      </p:sp>
      <p:sp>
        <p:nvSpPr>
          <p:cNvPr id="11" name="object 11"/>
          <p:cNvSpPr/>
          <p:nvPr/>
        </p:nvSpPr>
        <p:spPr>
          <a:xfrm>
            <a:off x="884640" y="3671860"/>
            <a:ext cx="27724" cy="668713"/>
          </a:xfrm>
          <a:custGeom>
            <a:avLst/>
            <a:gdLst/>
            <a:ahLst/>
            <a:cxnLst/>
            <a:rect l="l" t="t" r="r" b="b"/>
            <a:pathLst>
              <a:path h="1007109">
                <a:moveTo>
                  <a:pt x="0" y="0"/>
                </a:moveTo>
                <a:lnTo>
                  <a:pt x="0" y="1006754"/>
                </a:lnTo>
              </a:path>
            </a:pathLst>
          </a:custGeom>
          <a:ln w="31412">
            <a:solidFill>
              <a:srgbClr val="8070FF"/>
            </a:solidFill>
          </a:ln>
        </p:spPr>
        <p:txBody>
          <a:bodyPr wrap="square" lIns="0" tIns="0" rIns="0" bIns="0" rtlCol="0"/>
          <a:lstStyle/>
          <a:p>
            <a:endParaRPr/>
          </a:p>
        </p:txBody>
      </p:sp>
      <p:sp>
        <p:nvSpPr>
          <p:cNvPr id="12" name="object 12"/>
          <p:cNvSpPr/>
          <p:nvPr/>
        </p:nvSpPr>
        <p:spPr>
          <a:xfrm>
            <a:off x="884640" y="4625708"/>
            <a:ext cx="64493" cy="417891"/>
          </a:xfrm>
          <a:custGeom>
            <a:avLst/>
            <a:gdLst/>
            <a:ahLst/>
            <a:cxnLst/>
            <a:rect l="l" t="t" r="r" b="b"/>
            <a:pathLst>
              <a:path h="734059">
                <a:moveTo>
                  <a:pt x="0" y="0"/>
                </a:moveTo>
                <a:lnTo>
                  <a:pt x="0" y="734061"/>
                </a:lnTo>
              </a:path>
            </a:pathLst>
          </a:custGeom>
          <a:ln w="31412">
            <a:solidFill>
              <a:srgbClr val="8070FF"/>
            </a:solidFill>
          </a:ln>
        </p:spPr>
        <p:txBody>
          <a:bodyPr wrap="square" lIns="0" tIns="0" rIns="0" bIns="0" rtlCol="0"/>
          <a:lstStyle/>
          <a:p>
            <a:endParaRPr/>
          </a:p>
        </p:txBody>
      </p:sp>
      <p:sp>
        <p:nvSpPr>
          <p:cNvPr id="17" name="object 7">
            <a:extLst>
              <a:ext uri="{FF2B5EF4-FFF2-40B4-BE49-F238E27FC236}">
                <a16:creationId xmlns:a16="http://schemas.microsoft.com/office/drawing/2014/main" id="{96DE2725-8845-6ACD-BF90-C0EDF87FE69B}"/>
              </a:ext>
            </a:extLst>
          </p:cNvPr>
          <p:cNvSpPr txBox="1"/>
          <p:nvPr/>
        </p:nvSpPr>
        <p:spPr>
          <a:xfrm>
            <a:off x="1038111" y="3613860"/>
            <a:ext cx="5845328" cy="742655"/>
          </a:xfrm>
          <a:prstGeom prst="rect">
            <a:avLst/>
          </a:prstGeom>
        </p:spPr>
        <p:txBody>
          <a:bodyPr vert="horz" wrap="square" lIns="0" tIns="49673" rIns="0" bIns="0" rtlCol="0">
            <a:spAutoFit/>
          </a:bodyPr>
          <a:lstStyle/>
          <a:p>
            <a:pPr marL="7701" marR="3081">
              <a:lnSpc>
                <a:spcPts val="1752"/>
              </a:lnSpc>
              <a:spcBef>
                <a:spcPts val="391"/>
              </a:spcBef>
            </a:pPr>
            <a:r>
              <a:rPr lang="en-GB" b="1" dirty="0">
                <a:solidFill>
                  <a:srgbClr val="FFFFFF"/>
                </a:solidFill>
                <a:latin typeface="Century Gothic"/>
                <a:cs typeface="Century Gothic"/>
              </a:rPr>
              <a:t>Should not be used as a substitute for, or result in, diverting funds away from decarbonising the process itself</a:t>
            </a:r>
            <a:endParaRPr lang="en-GB" b="1" dirty="0">
              <a:latin typeface="Century Gothic"/>
              <a:cs typeface="Century Gothic"/>
            </a:endParaRPr>
          </a:p>
        </p:txBody>
      </p:sp>
      <p:sp>
        <p:nvSpPr>
          <p:cNvPr id="18" name="object 7">
            <a:extLst>
              <a:ext uri="{FF2B5EF4-FFF2-40B4-BE49-F238E27FC236}">
                <a16:creationId xmlns:a16="http://schemas.microsoft.com/office/drawing/2014/main" id="{4F5072BF-7CE1-B482-D19A-A3547ED62EC0}"/>
              </a:ext>
            </a:extLst>
          </p:cNvPr>
          <p:cNvSpPr txBox="1"/>
          <p:nvPr/>
        </p:nvSpPr>
        <p:spPr>
          <a:xfrm>
            <a:off x="1038111" y="4569647"/>
            <a:ext cx="5845328" cy="511823"/>
          </a:xfrm>
          <a:prstGeom prst="rect">
            <a:avLst/>
          </a:prstGeom>
        </p:spPr>
        <p:txBody>
          <a:bodyPr vert="horz" wrap="square" lIns="0" tIns="49673" rIns="0" bIns="0" rtlCol="0">
            <a:spAutoFit/>
          </a:bodyPr>
          <a:lstStyle/>
          <a:p>
            <a:pPr marL="7701" marR="3081">
              <a:lnSpc>
                <a:spcPts val="1752"/>
              </a:lnSpc>
              <a:spcBef>
                <a:spcPts val="391"/>
              </a:spcBef>
            </a:pPr>
            <a:r>
              <a:rPr lang="en-GB" dirty="0">
                <a:solidFill>
                  <a:srgbClr val="FFFFFF"/>
                </a:solidFill>
                <a:latin typeface="Century Gothic"/>
                <a:cs typeface="Century Gothic"/>
              </a:rPr>
              <a:t>Often done by planting new trees, which absorb an amount of carbon over their lifetime.</a:t>
            </a:r>
            <a:endParaRPr lang="en-GB" dirty="0">
              <a:latin typeface="Century Gothic"/>
              <a:cs typeface="Century Gothic"/>
            </a:endParaRPr>
          </a:p>
        </p:txBody>
      </p:sp>
      <p:sp>
        <p:nvSpPr>
          <p:cNvPr id="19" name="object 7">
            <a:extLst>
              <a:ext uri="{FF2B5EF4-FFF2-40B4-BE49-F238E27FC236}">
                <a16:creationId xmlns:a16="http://schemas.microsoft.com/office/drawing/2014/main" id="{25889E08-9990-021E-B643-5E49F24C8D81}"/>
              </a:ext>
            </a:extLst>
          </p:cNvPr>
          <p:cNvSpPr txBox="1"/>
          <p:nvPr/>
        </p:nvSpPr>
        <p:spPr>
          <a:xfrm>
            <a:off x="1071326" y="5299576"/>
            <a:ext cx="5812113" cy="511823"/>
          </a:xfrm>
          <a:prstGeom prst="rect">
            <a:avLst/>
          </a:prstGeom>
        </p:spPr>
        <p:txBody>
          <a:bodyPr vert="horz" wrap="square" lIns="0" tIns="49673" rIns="0" bIns="0" rtlCol="0">
            <a:spAutoFit/>
          </a:bodyPr>
          <a:lstStyle/>
          <a:p>
            <a:pPr marL="7701" marR="3081">
              <a:lnSpc>
                <a:spcPts val="1752"/>
              </a:lnSpc>
              <a:spcBef>
                <a:spcPts val="391"/>
              </a:spcBef>
            </a:pPr>
            <a:r>
              <a:rPr lang="en-GB" dirty="0">
                <a:solidFill>
                  <a:srgbClr val="FFFFFF"/>
                </a:solidFill>
                <a:latin typeface="Century Gothic"/>
                <a:cs typeface="Century Gothic"/>
              </a:rPr>
              <a:t>Optional for any production company through the BAFTA albert toolkit</a:t>
            </a:r>
            <a:endParaRPr lang="en-GB" dirty="0">
              <a:latin typeface="Century Gothic"/>
              <a:cs typeface="Century Gothic"/>
            </a:endParaRPr>
          </a:p>
        </p:txBody>
      </p:sp>
      <p:sp>
        <p:nvSpPr>
          <p:cNvPr id="20" name="object 12">
            <a:extLst>
              <a:ext uri="{FF2B5EF4-FFF2-40B4-BE49-F238E27FC236}">
                <a16:creationId xmlns:a16="http://schemas.microsoft.com/office/drawing/2014/main" id="{281E5E53-3BDC-62EA-8F55-B56851EEB503}"/>
              </a:ext>
            </a:extLst>
          </p:cNvPr>
          <p:cNvSpPr/>
          <p:nvPr/>
        </p:nvSpPr>
        <p:spPr>
          <a:xfrm>
            <a:off x="884640" y="5357577"/>
            <a:ext cx="64493" cy="417891"/>
          </a:xfrm>
          <a:custGeom>
            <a:avLst/>
            <a:gdLst/>
            <a:ahLst/>
            <a:cxnLst/>
            <a:rect l="l" t="t" r="r" b="b"/>
            <a:pathLst>
              <a:path h="734059">
                <a:moveTo>
                  <a:pt x="0" y="0"/>
                </a:moveTo>
                <a:lnTo>
                  <a:pt x="0" y="734061"/>
                </a:lnTo>
              </a:path>
            </a:pathLst>
          </a:custGeom>
          <a:ln w="31412">
            <a:solidFill>
              <a:srgbClr val="8070FF"/>
            </a:solidFill>
          </a:ln>
        </p:spPr>
        <p:txBody>
          <a:bodyPr wrap="square" lIns="0" tIns="0" rIns="0" bIns="0" rtlCol="0"/>
          <a:lstStyle/>
          <a:p>
            <a:endParaRPr/>
          </a:p>
        </p:txBody>
      </p:sp>
      <p:sp>
        <p:nvSpPr>
          <p:cNvPr id="10" name="Title 6">
            <a:extLst>
              <a:ext uri="{FF2B5EF4-FFF2-40B4-BE49-F238E27FC236}">
                <a16:creationId xmlns:a16="http://schemas.microsoft.com/office/drawing/2014/main" id="{FD2F17EC-A730-718E-E85E-E0DC798F4812}"/>
              </a:ext>
            </a:extLst>
          </p:cNvPr>
          <p:cNvSpPr>
            <a:spLocks noGrp="1"/>
          </p:cNvSpPr>
          <p:nvPr/>
        </p:nvSpPr>
        <p:spPr>
          <a:xfrm>
            <a:off x="268661" y="820362"/>
            <a:ext cx="10260000" cy="1619591"/>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4400" b="1" kern="1200">
                <a:solidFill>
                  <a:schemeClr val="bg1"/>
                </a:solidFill>
                <a:latin typeface="Century Gothic" panose="020B0502020202020204" pitchFamily="34" charset="0"/>
                <a:ea typeface="+mj-ea"/>
                <a:cs typeface="+mj-cs"/>
              </a:defRPr>
            </a:lvl1pPr>
          </a:lstStyle>
          <a:p>
            <a:r>
              <a:rPr lang="en-US" dirty="0"/>
              <a:t>Carbon offsetting</a:t>
            </a:r>
          </a:p>
        </p:txBody>
      </p:sp>
      <p:cxnSp>
        <p:nvCxnSpPr>
          <p:cNvPr id="13" name="Straight Connector 12">
            <a:extLst>
              <a:ext uri="{FF2B5EF4-FFF2-40B4-BE49-F238E27FC236}">
                <a16:creationId xmlns:a16="http://schemas.microsoft.com/office/drawing/2014/main" id="{BD45193E-D664-AE2A-557F-16D642878A34}"/>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14" name="TextBox 73">
            <a:extLst>
              <a:ext uri="{FF2B5EF4-FFF2-40B4-BE49-F238E27FC236}">
                <a16:creationId xmlns:a16="http://schemas.microsoft.com/office/drawing/2014/main" id="{2283C59D-F706-12D9-4B3B-7BDCEC0CB1EE}"/>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dirty="0">
                <a:solidFill>
                  <a:schemeClr val="bg1"/>
                </a:solidFill>
                <a:latin typeface="Century Gothic"/>
              </a:rPr>
              <a:t>SKILLS FOR A SUSTAINABLE SCREEN INDUSTRY: Part 2 – Climate Context</a:t>
            </a:r>
          </a:p>
        </p:txBody>
      </p:sp>
      <p:pic>
        <p:nvPicPr>
          <p:cNvPr id="16" name="Picture 15" descr="A logo with white text and blue circles&#10;&#10;Description automatically generated">
            <a:extLst>
              <a:ext uri="{FF2B5EF4-FFF2-40B4-BE49-F238E27FC236}">
                <a16:creationId xmlns:a16="http://schemas.microsoft.com/office/drawing/2014/main" id="{AE7622EA-5148-8CA0-1C16-861B0F32C35A}"/>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11209806" y="142490"/>
            <a:ext cx="838327" cy="868300"/>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443786-DE99-1691-6F8D-6B2CE608551D}"/>
            </a:ext>
          </a:extLst>
        </p:cNvPr>
        <p:cNvGrpSpPr/>
        <p:nvPr/>
      </p:nvGrpSpPr>
      <p:grpSpPr>
        <a:xfrm>
          <a:off x="0" y="0"/>
          <a:ext cx="0" cy="0"/>
          <a:chOff x="0" y="0"/>
          <a:chExt cx="0" cy="0"/>
        </a:xfrm>
      </p:grpSpPr>
      <p:pic>
        <p:nvPicPr>
          <p:cNvPr id="42" name="Picture 41" descr="A group of people in a room&#10;&#10;Description automatically generated">
            <a:extLst>
              <a:ext uri="{FF2B5EF4-FFF2-40B4-BE49-F238E27FC236}">
                <a16:creationId xmlns:a16="http://schemas.microsoft.com/office/drawing/2014/main" id="{4EE1222F-2747-36E3-1FCD-509C1749260F}"/>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790903" y="5299094"/>
            <a:ext cx="476250" cy="476250"/>
          </a:xfrm>
          <a:prstGeom prst="rect">
            <a:avLst/>
          </a:prstGeom>
        </p:spPr>
      </p:pic>
      <p:sp>
        <p:nvSpPr>
          <p:cNvPr id="8" name="TextBox 7">
            <a:extLst>
              <a:ext uri="{FF2B5EF4-FFF2-40B4-BE49-F238E27FC236}">
                <a16:creationId xmlns:a16="http://schemas.microsoft.com/office/drawing/2014/main" id="{EFA60A76-412A-FE53-DA30-A05E323F9945}"/>
              </a:ext>
            </a:extLst>
          </p:cNvPr>
          <p:cNvSpPr txBox="1"/>
          <p:nvPr/>
        </p:nvSpPr>
        <p:spPr>
          <a:xfrm>
            <a:off x="368323" y="5775344"/>
            <a:ext cx="11388825" cy="646331"/>
          </a:xfrm>
          <a:prstGeom prst="rect">
            <a:avLst/>
          </a:prstGeom>
          <a:noFill/>
        </p:spPr>
        <p:txBody>
          <a:bodyPr wrap="square">
            <a:spAutoFit/>
          </a:bodyPr>
          <a:lstStyle/>
          <a:p>
            <a:r>
              <a:rPr lang="en-GB" sz="1800" dirty="0">
                <a:solidFill>
                  <a:schemeClr val="bg1"/>
                </a:solidFill>
                <a:effectLst/>
                <a:latin typeface="Century Gothic" panose="020B0502020202020204" pitchFamily="34" charset="0"/>
                <a:ea typeface="Arial Unicode MS"/>
                <a:cs typeface="Calibri" panose="020F0502020204030204" pitchFamily="34" charset="0"/>
              </a:rPr>
              <a:t>Actions to reduce our vulnerability to the actual or expected impacts of climate change =  increased personal, professional and industry resilience</a:t>
            </a:r>
            <a:endParaRPr lang="en-US" dirty="0">
              <a:solidFill>
                <a:schemeClr val="bg1"/>
              </a:solidFill>
              <a:latin typeface="Century Gothic" panose="020B0502020202020204" pitchFamily="34" charset="0"/>
            </a:endParaRPr>
          </a:p>
        </p:txBody>
      </p:sp>
      <p:cxnSp>
        <p:nvCxnSpPr>
          <p:cNvPr id="4" name="Straight Connector 3">
            <a:extLst>
              <a:ext uri="{FF2B5EF4-FFF2-40B4-BE49-F238E27FC236}">
                <a16:creationId xmlns:a16="http://schemas.microsoft.com/office/drawing/2014/main" id="{00D68541-7856-A642-5428-22A92D48D9F9}"/>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11" name="TextBox 73">
            <a:extLst>
              <a:ext uri="{FF2B5EF4-FFF2-40B4-BE49-F238E27FC236}">
                <a16:creationId xmlns:a16="http://schemas.microsoft.com/office/drawing/2014/main" id="{B9BE1793-8A3F-7D16-4EC8-94C859589FB8}"/>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dirty="0">
                <a:solidFill>
                  <a:schemeClr val="bg1"/>
                </a:solidFill>
                <a:latin typeface="Century Gothic"/>
              </a:rPr>
              <a:t>SKILLS FOR A SUSTAINABLE SCREEN INDUSTRY: Part 2 – Climate Context</a:t>
            </a:r>
          </a:p>
        </p:txBody>
      </p:sp>
      <p:pic>
        <p:nvPicPr>
          <p:cNvPr id="12" name="Picture 11" descr="A logo with white text and blue circles&#10;&#10;Description automatically generated">
            <a:extLst>
              <a:ext uri="{FF2B5EF4-FFF2-40B4-BE49-F238E27FC236}">
                <a16:creationId xmlns:a16="http://schemas.microsoft.com/office/drawing/2014/main" id="{DF9D66BD-A36B-C15A-B15E-459321B56CBE}"/>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11209806" y="142490"/>
            <a:ext cx="838327" cy="868300"/>
          </a:xfrm>
          <a:prstGeom prst="rect">
            <a:avLst/>
          </a:prstGeom>
        </p:spPr>
      </p:pic>
      <p:sp>
        <p:nvSpPr>
          <p:cNvPr id="13" name="Title 6">
            <a:extLst>
              <a:ext uri="{FF2B5EF4-FFF2-40B4-BE49-F238E27FC236}">
                <a16:creationId xmlns:a16="http://schemas.microsoft.com/office/drawing/2014/main" id="{5BCDC4E4-336F-378C-D060-589D84FD9EC3}"/>
              </a:ext>
            </a:extLst>
          </p:cNvPr>
          <p:cNvSpPr>
            <a:spLocks noGrp="1"/>
          </p:cNvSpPr>
          <p:nvPr/>
        </p:nvSpPr>
        <p:spPr>
          <a:xfrm>
            <a:off x="268661" y="820362"/>
            <a:ext cx="10260000" cy="1619591"/>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4400" b="1" kern="1200">
                <a:solidFill>
                  <a:schemeClr val="bg1"/>
                </a:solidFill>
                <a:latin typeface="Century Gothic" panose="020B0502020202020204" pitchFamily="34" charset="0"/>
                <a:ea typeface="+mj-ea"/>
                <a:cs typeface="+mj-cs"/>
              </a:defRPr>
            </a:lvl1pPr>
          </a:lstStyle>
          <a:p>
            <a:r>
              <a:rPr lang="en-US" dirty="0"/>
              <a:t>Three simultaneous </a:t>
            </a:r>
            <a:r>
              <a:rPr lang="en-US" dirty="0">
                <a:solidFill>
                  <a:srgbClr val="7F70FF"/>
                </a:solidFill>
              </a:rPr>
              <a:t>strategies</a:t>
            </a:r>
          </a:p>
        </p:txBody>
      </p:sp>
      <p:sp>
        <p:nvSpPr>
          <p:cNvPr id="14" name="Rectangle: Rounded Corners 13">
            <a:extLst>
              <a:ext uri="{FF2B5EF4-FFF2-40B4-BE49-F238E27FC236}">
                <a16:creationId xmlns:a16="http://schemas.microsoft.com/office/drawing/2014/main" id="{40C8A8B7-F210-5CCA-A56D-D621B2B53331}"/>
              </a:ext>
            </a:extLst>
          </p:cNvPr>
          <p:cNvSpPr/>
          <p:nvPr/>
        </p:nvSpPr>
        <p:spPr>
          <a:xfrm>
            <a:off x="368323" y="2311956"/>
            <a:ext cx="3609024" cy="3127862"/>
          </a:xfrm>
          <a:prstGeom prst="roundRect">
            <a:avLst/>
          </a:prstGeom>
          <a:solidFill>
            <a:srgbClr val="8070FF"/>
          </a:solidFill>
          <a:ln>
            <a:noFill/>
          </a:ln>
        </p:spPr>
        <p:style>
          <a:lnRef idx="1">
            <a:schemeClr val="accent1"/>
          </a:lnRef>
          <a:fillRef idx="3">
            <a:schemeClr val="accent1"/>
          </a:fillRef>
          <a:effectRef idx="2">
            <a:schemeClr val="accent1"/>
          </a:effectRef>
          <a:fontRef idx="minor">
            <a:schemeClr val="lt1"/>
          </a:fontRef>
        </p:style>
        <p:txBody>
          <a:bodyPr lIns="91440" tIns="45720" rIns="91440" bIns="45720" rtlCol="0" anchor="t"/>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lnSpc>
                <a:spcPct val="150000"/>
              </a:lnSpc>
            </a:pPr>
            <a:r>
              <a:rPr lang="en-GB" sz="2400" b="1" dirty="0">
                <a:solidFill>
                  <a:schemeClr val="bg1"/>
                </a:solidFill>
                <a:latin typeface="Century Gothic" panose="020B0502020202020204" pitchFamily="34" charset="0"/>
              </a:rPr>
              <a:t>CUT</a:t>
            </a:r>
            <a:endParaRPr lang="en-GB" dirty="0">
              <a:solidFill>
                <a:schemeClr val="bg1"/>
              </a:solidFill>
              <a:latin typeface="Century Gothic" panose="020B0502020202020204" pitchFamily="34" charset="0"/>
            </a:endParaRPr>
          </a:p>
          <a:p>
            <a:pPr algn="ctr"/>
            <a:r>
              <a:rPr lang="en-US" dirty="0">
                <a:latin typeface="Century Gothic"/>
              </a:rPr>
              <a:t>greenhouse gas emissions to prevent the causes of climate change = </a:t>
            </a:r>
            <a:r>
              <a:rPr lang="en-US" b="1" dirty="0">
                <a:latin typeface="Century Gothic"/>
              </a:rPr>
              <a:t>mitigation</a:t>
            </a:r>
          </a:p>
          <a:p>
            <a:pPr algn="ctr"/>
            <a:endParaRPr lang="en-US" b="1" dirty="0">
              <a:latin typeface="Century Gothic"/>
            </a:endParaRPr>
          </a:p>
          <a:p>
            <a:pPr algn="ctr"/>
            <a:r>
              <a:rPr lang="en-US" b="1" dirty="0">
                <a:latin typeface="Century Gothic"/>
              </a:rPr>
              <a:t>This is the primary concern reduction is always the first choice</a:t>
            </a:r>
            <a:endParaRPr lang="en-US" b="1" dirty="0">
              <a:latin typeface="Century Gothic" panose="020B0502020202020204" pitchFamily="34" charset="0"/>
            </a:endParaRPr>
          </a:p>
        </p:txBody>
      </p:sp>
      <p:sp>
        <p:nvSpPr>
          <p:cNvPr id="15" name="Rectangle: Rounded Corners 14">
            <a:extLst>
              <a:ext uri="{FF2B5EF4-FFF2-40B4-BE49-F238E27FC236}">
                <a16:creationId xmlns:a16="http://schemas.microsoft.com/office/drawing/2014/main" id="{4B469581-FFF4-AD9A-7F8C-60091D2BB1AF}"/>
              </a:ext>
            </a:extLst>
          </p:cNvPr>
          <p:cNvSpPr/>
          <p:nvPr/>
        </p:nvSpPr>
        <p:spPr>
          <a:xfrm>
            <a:off x="4291488" y="2311956"/>
            <a:ext cx="3609024" cy="3127861"/>
          </a:xfrm>
          <a:prstGeom prst="roundRect">
            <a:avLst/>
          </a:prstGeom>
          <a:solidFill>
            <a:srgbClr val="8070FF"/>
          </a:solidFill>
          <a:ln>
            <a:noFill/>
          </a:ln>
        </p:spPr>
        <p:style>
          <a:lnRef idx="1">
            <a:schemeClr val="accent1"/>
          </a:lnRef>
          <a:fillRef idx="3">
            <a:schemeClr val="accent1"/>
          </a:fillRef>
          <a:effectRef idx="2">
            <a:schemeClr val="accent1"/>
          </a:effectRef>
          <a:fontRef idx="minor">
            <a:schemeClr val="lt1"/>
          </a:fontRef>
        </p:style>
        <p:txBody>
          <a:bodyPr lIns="91440" tIns="45720" rIns="91440" bIns="45720" rtlCol="0" anchor="t"/>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lnSpc>
                <a:spcPct val="150000"/>
              </a:lnSpc>
            </a:pPr>
            <a:r>
              <a:rPr lang="en-GB" sz="2400" b="1" dirty="0">
                <a:solidFill>
                  <a:schemeClr val="bg1"/>
                </a:solidFill>
                <a:latin typeface="Century Gothic" panose="020B0502020202020204" pitchFamily="34" charset="0"/>
              </a:rPr>
              <a:t>CAPTURE</a:t>
            </a:r>
            <a:endParaRPr lang="en-GB" dirty="0">
              <a:solidFill>
                <a:schemeClr val="bg1"/>
              </a:solidFill>
              <a:latin typeface="Century Gothic" panose="020B0502020202020204" pitchFamily="34" charset="0"/>
            </a:endParaRPr>
          </a:p>
          <a:p>
            <a:pPr algn="ctr"/>
            <a:r>
              <a:rPr lang="en-US" dirty="0">
                <a:latin typeface="Century Gothic"/>
              </a:rPr>
              <a:t>greenhouse gas emissions to actively remove them from the atmosphere = </a:t>
            </a:r>
            <a:r>
              <a:rPr lang="en-US" b="1" dirty="0">
                <a:latin typeface="Century Gothic"/>
              </a:rPr>
              <a:t>sequestration</a:t>
            </a:r>
          </a:p>
          <a:p>
            <a:pPr algn="ctr"/>
            <a:endParaRPr lang="en-US" b="1" dirty="0">
              <a:latin typeface="Century Gothic"/>
            </a:endParaRPr>
          </a:p>
          <a:p>
            <a:pPr algn="ctr"/>
            <a:r>
              <a:rPr lang="en-US" b="1" dirty="0">
                <a:latin typeface="Century Gothic"/>
              </a:rPr>
              <a:t>Avoid offsetting as much as possible</a:t>
            </a:r>
            <a:endParaRPr lang="en-US" b="1" dirty="0">
              <a:latin typeface="Century Gothic" panose="020B0502020202020204" pitchFamily="34" charset="0"/>
            </a:endParaRPr>
          </a:p>
        </p:txBody>
      </p:sp>
      <p:sp>
        <p:nvSpPr>
          <p:cNvPr id="16" name="Rectangle: Rounded Corners 15">
            <a:extLst>
              <a:ext uri="{FF2B5EF4-FFF2-40B4-BE49-F238E27FC236}">
                <a16:creationId xmlns:a16="http://schemas.microsoft.com/office/drawing/2014/main" id="{65E2A5DB-4619-CAB1-2138-CFFEEBFAD93E}"/>
              </a:ext>
            </a:extLst>
          </p:cNvPr>
          <p:cNvSpPr/>
          <p:nvPr/>
        </p:nvSpPr>
        <p:spPr>
          <a:xfrm>
            <a:off x="8214653" y="2311956"/>
            <a:ext cx="3609024" cy="3127857"/>
          </a:xfrm>
          <a:prstGeom prst="roundRect">
            <a:avLst/>
          </a:prstGeom>
          <a:solidFill>
            <a:srgbClr val="8070FF"/>
          </a:solidFill>
          <a:ln>
            <a:noFill/>
          </a:ln>
        </p:spPr>
        <p:style>
          <a:lnRef idx="1">
            <a:schemeClr val="accent1"/>
          </a:lnRef>
          <a:fillRef idx="3">
            <a:schemeClr val="accent1"/>
          </a:fillRef>
          <a:effectRef idx="2">
            <a:schemeClr val="accent1"/>
          </a:effectRef>
          <a:fontRef idx="minor">
            <a:schemeClr val="lt1"/>
          </a:fontRef>
        </p:style>
        <p:txBody>
          <a:bodyPr lIns="91440" tIns="45720" rIns="91440" bIns="45720" rtlCol="0" anchor="t"/>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lnSpc>
                <a:spcPct val="150000"/>
              </a:lnSpc>
            </a:pPr>
            <a:r>
              <a:rPr lang="en-GB" sz="2400" b="1" dirty="0">
                <a:solidFill>
                  <a:schemeClr val="bg1"/>
                </a:solidFill>
                <a:latin typeface="Century Gothic" panose="020B0502020202020204" pitchFamily="34" charset="0"/>
              </a:rPr>
              <a:t>COPE</a:t>
            </a:r>
            <a:endParaRPr lang="en-GB" dirty="0">
              <a:solidFill>
                <a:schemeClr val="bg1"/>
              </a:solidFill>
              <a:latin typeface="Century Gothic" panose="020B0502020202020204" pitchFamily="34" charset="0"/>
            </a:endParaRPr>
          </a:p>
          <a:p>
            <a:pPr algn="ctr"/>
            <a:r>
              <a:rPr lang="en-US" dirty="0">
                <a:latin typeface="Century Gothic"/>
              </a:rPr>
              <a:t>dealing with the consequences of climate change = </a:t>
            </a:r>
            <a:r>
              <a:rPr lang="en-US" b="1" dirty="0">
                <a:latin typeface="Century Gothic"/>
              </a:rPr>
              <a:t>adaptation</a:t>
            </a:r>
          </a:p>
          <a:p>
            <a:pPr algn="ctr"/>
            <a:endParaRPr lang="en-US" b="1" dirty="0">
              <a:latin typeface="Century Gothic"/>
            </a:endParaRPr>
          </a:p>
          <a:p>
            <a:pPr algn="ctr"/>
            <a:r>
              <a:rPr lang="en-US" b="1" dirty="0">
                <a:latin typeface="Century Gothic"/>
              </a:rPr>
              <a:t>Prevention is better than a cure </a:t>
            </a:r>
            <a:endParaRPr lang="en-US" b="1" dirty="0">
              <a:latin typeface="Century Gothic" panose="020B0502020202020204" pitchFamily="34" charset="0"/>
            </a:endParaRPr>
          </a:p>
        </p:txBody>
      </p:sp>
    </p:spTree>
    <p:extLst>
      <p:ext uri="{BB962C8B-B14F-4D97-AF65-F5344CB8AC3E}">
        <p14:creationId xmlns:p14="http://schemas.microsoft.com/office/powerpoint/2010/main" val="74701760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8DBC81-CE42-EBFD-E87F-82609BABE99D}"/>
            </a:ext>
          </a:extLst>
        </p:cNvPr>
        <p:cNvGrpSpPr/>
        <p:nvPr/>
      </p:nvGrpSpPr>
      <p:grpSpPr>
        <a:xfrm>
          <a:off x="0" y="0"/>
          <a:ext cx="0" cy="0"/>
          <a:chOff x="0" y="0"/>
          <a:chExt cx="0" cy="0"/>
        </a:xfrm>
      </p:grpSpPr>
      <p:sp>
        <p:nvSpPr>
          <p:cNvPr id="5" name="Title 6">
            <a:extLst>
              <a:ext uri="{FF2B5EF4-FFF2-40B4-BE49-F238E27FC236}">
                <a16:creationId xmlns:a16="http://schemas.microsoft.com/office/drawing/2014/main" id="{DBC52400-F016-43CD-7D73-5E29B1A7D62E}"/>
              </a:ext>
            </a:extLst>
          </p:cNvPr>
          <p:cNvSpPr>
            <a:spLocks noGrp="1"/>
          </p:cNvSpPr>
          <p:nvPr/>
        </p:nvSpPr>
        <p:spPr>
          <a:xfrm>
            <a:off x="268661" y="820362"/>
            <a:ext cx="10260000" cy="1619591"/>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4400" b="1" kern="1200">
                <a:solidFill>
                  <a:schemeClr val="bg1"/>
                </a:solidFill>
                <a:latin typeface="Century Gothic" panose="020B0502020202020204" pitchFamily="34" charset="0"/>
                <a:ea typeface="+mj-ea"/>
                <a:cs typeface="+mj-cs"/>
              </a:defRPr>
            </a:lvl1pPr>
          </a:lstStyle>
          <a:p>
            <a:r>
              <a:rPr lang="en-US" dirty="0">
                <a:solidFill>
                  <a:srgbClr val="7F70FF"/>
                </a:solidFill>
              </a:rPr>
              <a:t>COP29</a:t>
            </a:r>
            <a:r>
              <a:rPr lang="en-US" dirty="0"/>
              <a:t> Key Focuses</a:t>
            </a:r>
          </a:p>
        </p:txBody>
      </p:sp>
      <p:sp>
        <p:nvSpPr>
          <p:cNvPr id="8" name="Subtitle 1">
            <a:extLst>
              <a:ext uri="{FF2B5EF4-FFF2-40B4-BE49-F238E27FC236}">
                <a16:creationId xmlns:a16="http://schemas.microsoft.com/office/drawing/2014/main" id="{2BB0E123-F157-CF53-2ED4-7B024C272EED}"/>
              </a:ext>
            </a:extLst>
          </p:cNvPr>
          <p:cNvSpPr>
            <a:spLocks noGrp="1"/>
          </p:cNvSpPr>
          <p:nvPr/>
        </p:nvSpPr>
        <p:spPr>
          <a:xfrm>
            <a:off x="926317" y="2021631"/>
            <a:ext cx="5746625" cy="4016007"/>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1800" dirty="0"/>
              <a:t>COP 30 will take place in Belém, Brazil, 10-21 November 2025. Its key focuses are:</a:t>
            </a:r>
          </a:p>
          <a:p>
            <a:pPr marL="285750" indent="-285750">
              <a:buFont typeface="Arial" panose="020B0604020202020204" pitchFamily="34" charset="0"/>
              <a:buChar char="•"/>
            </a:pPr>
            <a:r>
              <a:rPr lang="en-GB" sz="1800" dirty="0"/>
              <a:t>I. Transitioning Energy, Industry, and Transport</a:t>
            </a:r>
          </a:p>
          <a:p>
            <a:pPr marL="285750" indent="-285750">
              <a:buFont typeface="Arial" panose="020B0604020202020204" pitchFamily="34" charset="0"/>
              <a:buChar char="•"/>
            </a:pPr>
            <a:r>
              <a:rPr lang="en-GB" sz="1800" dirty="0"/>
              <a:t>II. Stewarding Forests, Oceans, and Biodiversity</a:t>
            </a:r>
          </a:p>
          <a:p>
            <a:pPr marL="285750" indent="-285750">
              <a:buFont typeface="Arial" panose="020B0604020202020204" pitchFamily="34" charset="0"/>
              <a:buChar char="•"/>
            </a:pPr>
            <a:r>
              <a:rPr lang="en-GB" sz="1800" dirty="0"/>
              <a:t>III. Transforming Agriculture and Food Systems</a:t>
            </a:r>
          </a:p>
          <a:p>
            <a:pPr marL="285750" indent="-285750">
              <a:buFont typeface="Arial" panose="020B0604020202020204" pitchFamily="34" charset="0"/>
              <a:buChar char="•"/>
            </a:pPr>
            <a:r>
              <a:rPr lang="en-GB" sz="1800" dirty="0"/>
              <a:t>IV. Building Resilience for Cities, Infrastructure and Water</a:t>
            </a:r>
          </a:p>
          <a:p>
            <a:pPr marL="285750" indent="-285750">
              <a:buFont typeface="Arial" panose="020B0604020202020204" pitchFamily="34" charset="0"/>
              <a:buChar char="•"/>
            </a:pPr>
            <a:r>
              <a:rPr lang="en-GB" sz="1800" dirty="0"/>
              <a:t>V. Fostering Human and Social Development</a:t>
            </a:r>
          </a:p>
          <a:p>
            <a:pPr marL="285750" indent="-285750">
              <a:buFont typeface="Arial" panose="020B0604020202020204" pitchFamily="34" charset="0"/>
              <a:buChar char="•"/>
            </a:pPr>
            <a:r>
              <a:rPr lang="en-GB" sz="1800" dirty="0"/>
              <a:t>VI- Cross-cutting issues - Unleashing Enablers and Accelerators, including on Finance, Technology and Capacity Building</a:t>
            </a:r>
          </a:p>
        </p:txBody>
      </p:sp>
      <p:cxnSp>
        <p:nvCxnSpPr>
          <p:cNvPr id="9" name="Straight Connector 8">
            <a:extLst>
              <a:ext uri="{FF2B5EF4-FFF2-40B4-BE49-F238E27FC236}">
                <a16:creationId xmlns:a16="http://schemas.microsoft.com/office/drawing/2014/main" id="{0FFDAF65-B555-C23A-B660-2879AC64F111}"/>
              </a:ext>
            </a:extLst>
          </p:cNvPr>
          <p:cNvCxnSpPr>
            <a:cxnSpLocks/>
          </p:cNvCxnSpPr>
          <p:nvPr/>
        </p:nvCxnSpPr>
        <p:spPr>
          <a:xfrm>
            <a:off x="817574" y="2043403"/>
            <a:ext cx="0" cy="504000"/>
          </a:xfrm>
          <a:prstGeom prst="line">
            <a:avLst/>
          </a:prstGeom>
          <a:ln w="28575">
            <a:solidFill>
              <a:srgbClr val="7E6EFA"/>
            </a:solidFill>
          </a:ln>
        </p:spPr>
        <p:style>
          <a:lnRef idx="2">
            <a:schemeClr val="accent1"/>
          </a:lnRef>
          <a:fillRef idx="0">
            <a:schemeClr val="accent1"/>
          </a:fillRef>
          <a:effectRef idx="1">
            <a:schemeClr val="accent1"/>
          </a:effectRef>
          <a:fontRef idx="minor">
            <a:schemeClr val="tx1"/>
          </a:fontRef>
        </p:style>
      </p:cxnSp>
      <p:cxnSp>
        <p:nvCxnSpPr>
          <p:cNvPr id="7" name="Straight Connector 6">
            <a:extLst>
              <a:ext uri="{FF2B5EF4-FFF2-40B4-BE49-F238E27FC236}">
                <a16:creationId xmlns:a16="http://schemas.microsoft.com/office/drawing/2014/main" id="{A5399A1A-61CF-CF54-AFAE-009DACC8EBC3}"/>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10" name="TextBox 73">
            <a:extLst>
              <a:ext uri="{FF2B5EF4-FFF2-40B4-BE49-F238E27FC236}">
                <a16:creationId xmlns:a16="http://schemas.microsoft.com/office/drawing/2014/main" id="{AA36CF10-82AE-B0BF-2D54-BF13CC8D7963}"/>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dirty="0">
                <a:solidFill>
                  <a:schemeClr val="bg1"/>
                </a:solidFill>
                <a:latin typeface="Century Gothic"/>
              </a:rPr>
              <a:t>SKILLS FOR A SUSTAINABLE SCREEN INDUSTRY: Part 2 – Climate Context</a:t>
            </a:r>
          </a:p>
        </p:txBody>
      </p:sp>
      <p:pic>
        <p:nvPicPr>
          <p:cNvPr id="11" name="Picture 10" descr="A logo with white text and blue circles&#10;&#10;Description automatically generated">
            <a:extLst>
              <a:ext uri="{FF2B5EF4-FFF2-40B4-BE49-F238E27FC236}">
                <a16:creationId xmlns:a16="http://schemas.microsoft.com/office/drawing/2014/main" id="{4649EAD8-0E7C-7590-3F25-8A38A2A02153}"/>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1209806" y="142490"/>
            <a:ext cx="838327" cy="868300"/>
          </a:xfrm>
          <a:prstGeom prst="rect">
            <a:avLst/>
          </a:prstGeom>
        </p:spPr>
      </p:pic>
      <p:pic>
        <p:nvPicPr>
          <p:cNvPr id="12" name="Picture 11" descr="Promotional image for COP30 Amazonia, with a cartoon parrot and leopard at the bottom">
            <a:extLst>
              <a:ext uri="{FF2B5EF4-FFF2-40B4-BE49-F238E27FC236}">
                <a16:creationId xmlns:a16="http://schemas.microsoft.com/office/drawing/2014/main" id="{1B583515-9689-C9DE-3EF5-A41E3A65081C}"/>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864278" y="1364728"/>
            <a:ext cx="4970556" cy="4963885"/>
          </a:xfrm>
          <a:prstGeom prst="rect">
            <a:avLst/>
          </a:prstGeom>
        </p:spPr>
      </p:pic>
    </p:spTree>
    <p:extLst>
      <p:ext uri="{BB962C8B-B14F-4D97-AF65-F5344CB8AC3E}">
        <p14:creationId xmlns:p14="http://schemas.microsoft.com/office/powerpoint/2010/main" val="28773615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63E7F9-9203-EA81-1092-CA2F2B33C583}"/>
            </a:ext>
          </a:extLst>
        </p:cNvPr>
        <p:cNvGrpSpPr/>
        <p:nvPr/>
      </p:nvGrpSpPr>
      <p:grpSpPr>
        <a:xfrm>
          <a:off x="0" y="0"/>
          <a:ext cx="0" cy="0"/>
          <a:chOff x="0" y="0"/>
          <a:chExt cx="0" cy="0"/>
        </a:xfrm>
      </p:grpSpPr>
      <p:pic>
        <p:nvPicPr>
          <p:cNvPr id="2" name="Picture 1" descr="A group of people standing around a tent&#10;&#10;AI-generated content may be incorrect.">
            <a:extLst>
              <a:ext uri="{FF2B5EF4-FFF2-40B4-BE49-F238E27FC236}">
                <a16:creationId xmlns:a16="http://schemas.microsoft.com/office/drawing/2014/main" id="{9A02BB78-2CBC-EF24-9475-53CA629D4D69}"/>
              </a:ext>
            </a:extLst>
          </p:cNvPr>
          <p:cNvPicPr>
            <a:picLocks noChangeAspect="1"/>
          </p:cNvPicPr>
          <p:nvPr/>
        </p:nvPicPr>
        <p:blipFill>
          <a:blip r:embed="rId3" cstate="email">
            <a:extLst>
              <a:ext uri="{28A0092B-C50C-407E-A947-70E740481C1C}">
                <a14:useLocalDpi xmlns:a14="http://schemas.microsoft.com/office/drawing/2010/main"/>
              </a:ext>
            </a:extLst>
          </a:blip>
          <a:srcRect t="-286"/>
          <a:stretch>
            <a:fillRect/>
          </a:stretch>
        </p:blipFill>
        <p:spPr>
          <a:xfrm>
            <a:off x="8572" y="-13642"/>
            <a:ext cx="5109041" cy="6873965"/>
          </a:xfrm>
          <a:prstGeom prst="rect">
            <a:avLst/>
          </a:prstGeom>
        </p:spPr>
      </p:pic>
      <p:pic>
        <p:nvPicPr>
          <p:cNvPr id="3" name="Picture 2" descr="A black and white image&#10;&#10;Description automatically generated">
            <a:extLst>
              <a:ext uri="{FF2B5EF4-FFF2-40B4-BE49-F238E27FC236}">
                <a16:creationId xmlns:a16="http://schemas.microsoft.com/office/drawing/2014/main" id="{5B2BC7AB-0CF9-6A56-D5D6-6353B6DB5FA0}"/>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4963" y="-3286"/>
            <a:ext cx="5121576" cy="2590240"/>
          </a:xfrm>
          <a:prstGeom prst="rect">
            <a:avLst/>
          </a:prstGeom>
        </p:spPr>
      </p:pic>
      <p:sp>
        <p:nvSpPr>
          <p:cNvPr id="9" name="Rectangle 8" descr="A film crew shoot a man in medieval costume crouched by a tent">
            <a:extLst>
              <a:ext uri="{FF2B5EF4-FFF2-40B4-BE49-F238E27FC236}">
                <a16:creationId xmlns:a16="http://schemas.microsoft.com/office/drawing/2014/main" id="{12FA037B-CFF5-71EE-6721-69A21FC42E00}"/>
              </a:ext>
            </a:extLst>
          </p:cNvPr>
          <p:cNvSpPr/>
          <p:nvPr/>
        </p:nvSpPr>
        <p:spPr>
          <a:xfrm>
            <a:off x="4677" y="-3997"/>
            <a:ext cx="5083089" cy="6873203"/>
          </a:xfrm>
          <a:prstGeom prst="rect">
            <a:avLst/>
          </a:prstGeom>
          <a:solidFill>
            <a:srgbClr val="7E6EFA">
              <a:alpha val="25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cxnSp>
        <p:nvCxnSpPr>
          <p:cNvPr id="4" name="Straight Connector 3">
            <a:extLst>
              <a:ext uri="{FF2B5EF4-FFF2-40B4-BE49-F238E27FC236}">
                <a16:creationId xmlns:a16="http://schemas.microsoft.com/office/drawing/2014/main" id="{7262B663-44D4-BD05-2B4C-2F6F379FEEAC}"/>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6" name="TextBox 73">
            <a:extLst>
              <a:ext uri="{FF2B5EF4-FFF2-40B4-BE49-F238E27FC236}">
                <a16:creationId xmlns:a16="http://schemas.microsoft.com/office/drawing/2014/main" id="{E3BAD4B5-8E78-68A0-4E0D-EDE30ED055F4}"/>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dirty="0">
                <a:solidFill>
                  <a:schemeClr val="bg1"/>
                </a:solidFill>
                <a:latin typeface="Century Gothic"/>
              </a:rPr>
              <a:t>SKILLS FOR A SUSTAINABLE SCREEN INDUSTRY: Part 2 – Climate Context</a:t>
            </a:r>
          </a:p>
        </p:txBody>
      </p:sp>
      <p:pic>
        <p:nvPicPr>
          <p:cNvPr id="8" name="Picture 7" descr="A logo with white text and blue circles&#10;&#10;Description automatically generated">
            <a:extLst>
              <a:ext uri="{FF2B5EF4-FFF2-40B4-BE49-F238E27FC236}">
                <a16:creationId xmlns:a16="http://schemas.microsoft.com/office/drawing/2014/main" id="{8C764F0F-7E65-9E1F-D444-F32463C1CB03}"/>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11209806" y="142490"/>
            <a:ext cx="838327" cy="868300"/>
          </a:xfrm>
          <a:prstGeom prst="rect">
            <a:avLst/>
          </a:prstGeom>
        </p:spPr>
      </p:pic>
      <p:sp>
        <p:nvSpPr>
          <p:cNvPr id="22" name="Rectangle 21">
            <a:extLst>
              <a:ext uri="{FF2B5EF4-FFF2-40B4-BE49-F238E27FC236}">
                <a16:creationId xmlns:a16="http://schemas.microsoft.com/office/drawing/2014/main" id="{A2D99721-F948-8411-A11C-B9B50C527E4D}"/>
              </a:ext>
            </a:extLst>
          </p:cNvPr>
          <p:cNvSpPr/>
          <p:nvPr/>
        </p:nvSpPr>
        <p:spPr>
          <a:xfrm>
            <a:off x="4785026" y="3068876"/>
            <a:ext cx="5743635" cy="675807"/>
          </a:xfrm>
          <a:prstGeom prst="rect">
            <a:avLst/>
          </a:prstGeom>
          <a:solidFill>
            <a:srgbClr val="7E6EF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Subtitle 1">
            <a:extLst>
              <a:ext uri="{FF2B5EF4-FFF2-40B4-BE49-F238E27FC236}">
                <a16:creationId xmlns:a16="http://schemas.microsoft.com/office/drawing/2014/main" id="{7BCBF08C-B84C-AAEF-9011-CAFD5D78DC25}"/>
              </a:ext>
            </a:extLst>
          </p:cNvPr>
          <p:cNvSpPr>
            <a:spLocks noGrp="1"/>
          </p:cNvSpPr>
          <p:nvPr/>
        </p:nvSpPr>
        <p:spPr>
          <a:xfrm>
            <a:off x="6059648" y="3167397"/>
            <a:ext cx="701620" cy="543305"/>
          </a:xfrm>
          <a:prstGeom prst="rect">
            <a:avLst/>
          </a:prstGeom>
        </p:spPr>
        <p:txBody>
          <a:bodyPr vert="horz" lIns="91440" tIns="45720" rIns="91440" bIns="45720" rtlCol="0">
            <a:normAutofit lnSpcReduction="10000"/>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3600" b="1" dirty="0">
                <a:solidFill>
                  <a:srgbClr val="0F123D"/>
                </a:solidFill>
              </a:rPr>
              <a:t>03</a:t>
            </a:r>
          </a:p>
        </p:txBody>
      </p:sp>
      <p:sp>
        <p:nvSpPr>
          <p:cNvPr id="24" name="Subtitle 1">
            <a:extLst>
              <a:ext uri="{FF2B5EF4-FFF2-40B4-BE49-F238E27FC236}">
                <a16:creationId xmlns:a16="http://schemas.microsoft.com/office/drawing/2014/main" id="{A3A73EE4-08DB-921B-7400-49A8FF50C5FC}"/>
              </a:ext>
            </a:extLst>
          </p:cNvPr>
          <p:cNvSpPr txBox="1">
            <a:spLocks/>
          </p:cNvSpPr>
          <p:nvPr/>
        </p:nvSpPr>
        <p:spPr>
          <a:xfrm>
            <a:off x="6096000" y="1968074"/>
            <a:ext cx="701620" cy="543305"/>
          </a:xfrm>
          <a:prstGeom prst="rect">
            <a:avLst/>
          </a:prstGeom>
        </p:spPr>
        <p:txBody>
          <a:bodyPr vert="horz" lIns="91440" tIns="45720" rIns="91440" bIns="45720" rtlCol="0">
            <a:normAutofit/>
          </a:bodyPr>
          <a:lstStyle>
            <a:defPPr>
              <a:defRPr lang="en-US"/>
            </a:defPPr>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3200" b="1" dirty="0">
                <a:solidFill>
                  <a:srgbClr val="302F78"/>
                </a:solidFill>
              </a:rPr>
              <a:t>01</a:t>
            </a:r>
          </a:p>
        </p:txBody>
      </p:sp>
      <p:sp>
        <p:nvSpPr>
          <p:cNvPr id="25" name="Subtitle 1">
            <a:extLst>
              <a:ext uri="{FF2B5EF4-FFF2-40B4-BE49-F238E27FC236}">
                <a16:creationId xmlns:a16="http://schemas.microsoft.com/office/drawing/2014/main" id="{715367A8-D579-CED8-73EC-E9227AC1EB70}"/>
              </a:ext>
            </a:extLst>
          </p:cNvPr>
          <p:cNvSpPr txBox="1">
            <a:spLocks/>
          </p:cNvSpPr>
          <p:nvPr/>
        </p:nvSpPr>
        <p:spPr>
          <a:xfrm>
            <a:off x="6769338" y="2016801"/>
            <a:ext cx="3761295" cy="428589"/>
          </a:xfrm>
          <a:prstGeom prst="rect">
            <a:avLst/>
          </a:prstGeom>
        </p:spPr>
        <p:txBody>
          <a:bodyPr vert="horz" lIns="91440" tIns="45720" rIns="91440" bIns="45720" rtlCol="0">
            <a:normAutofit/>
          </a:bodyPr>
          <a:lstStyle>
            <a:defPPr>
              <a:defRPr lang="en-US"/>
            </a:defPPr>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2000" dirty="0">
                <a:solidFill>
                  <a:srgbClr val="302F78"/>
                </a:solidFill>
              </a:rPr>
              <a:t>Climate fundamentals</a:t>
            </a:r>
          </a:p>
        </p:txBody>
      </p:sp>
      <p:sp>
        <p:nvSpPr>
          <p:cNvPr id="26" name="Subtitle 1">
            <a:extLst>
              <a:ext uri="{FF2B5EF4-FFF2-40B4-BE49-F238E27FC236}">
                <a16:creationId xmlns:a16="http://schemas.microsoft.com/office/drawing/2014/main" id="{53E20054-3A28-A58C-84EA-FD2AF9E68417}"/>
              </a:ext>
            </a:extLst>
          </p:cNvPr>
          <p:cNvSpPr txBox="1">
            <a:spLocks/>
          </p:cNvSpPr>
          <p:nvPr/>
        </p:nvSpPr>
        <p:spPr>
          <a:xfrm>
            <a:off x="6059647" y="2518527"/>
            <a:ext cx="701620" cy="543305"/>
          </a:xfrm>
          <a:prstGeom prst="rect">
            <a:avLst/>
          </a:prstGeom>
        </p:spPr>
        <p:txBody>
          <a:bodyPr vert="horz" lIns="91440" tIns="45720" rIns="91440" bIns="45720" rtlCol="0">
            <a:normAutofit/>
          </a:bodyPr>
          <a:lstStyle>
            <a:defPPr>
              <a:defRPr lang="en-US"/>
            </a:defPPr>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3200" b="1" dirty="0">
                <a:solidFill>
                  <a:srgbClr val="302F78"/>
                </a:solidFill>
              </a:rPr>
              <a:t>02</a:t>
            </a:r>
          </a:p>
        </p:txBody>
      </p:sp>
      <p:sp>
        <p:nvSpPr>
          <p:cNvPr id="27" name="Subtitle 1">
            <a:extLst>
              <a:ext uri="{FF2B5EF4-FFF2-40B4-BE49-F238E27FC236}">
                <a16:creationId xmlns:a16="http://schemas.microsoft.com/office/drawing/2014/main" id="{3D8D0003-900D-632D-A4D2-0ED62D40AAA2}"/>
              </a:ext>
            </a:extLst>
          </p:cNvPr>
          <p:cNvSpPr txBox="1">
            <a:spLocks/>
          </p:cNvSpPr>
          <p:nvPr/>
        </p:nvSpPr>
        <p:spPr>
          <a:xfrm>
            <a:off x="6732985" y="2567254"/>
            <a:ext cx="3761295" cy="428589"/>
          </a:xfrm>
          <a:prstGeom prst="rect">
            <a:avLst/>
          </a:prstGeom>
        </p:spPr>
        <p:txBody>
          <a:bodyPr vert="horz" lIns="91440" tIns="45720" rIns="91440" bIns="45720" rtlCol="0">
            <a:normAutofit/>
          </a:bodyPr>
          <a:lstStyle>
            <a:defPPr>
              <a:defRPr lang="en-US"/>
            </a:defPPr>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2000" dirty="0">
                <a:solidFill>
                  <a:srgbClr val="302F78"/>
                </a:solidFill>
              </a:rPr>
              <a:t>What can we do?</a:t>
            </a:r>
          </a:p>
        </p:txBody>
      </p:sp>
      <p:sp>
        <p:nvSpPr>
          <p:cNvPr id="28" name="Subtitle 1">
            <a:extLst>
              <a:ext uri="{FF2B5EF4-FFF2-40B4-BE49-F238E27FC236}">
                <a16:creationId xmlns:a16="http://schemas.microsoft.com/office/drawing/2014/main" id="{DC0A248D-856E-174E-22EE-8BDFBE6249BB}"/>
              </a:ext>
            </a:extLst>
          </p:cNvPr>
          <p:cNvSpPr txBox="1">
            <a:spLocks/>
          </p:cNvSpPr>
          <p:nvPr/>
        </p:nvSpPr>
        <p:spPr>
          <a:xfrm>
            <a:off x="6059647" y="3738276"/>
            <a:ext cx="701620" cy="543305"/>
          </a:xfrm>
          <a:prstGeom prst="rect">
            <a:avLst/>
          </a:prstGeom>
        </p:spPr>
        <p:txBody>
          <a:bodyPr vert="horz" lIns="91440" tIns="45720" rIns="91440" bIns="45720" rtlCol="0">
            <a:normAutofit/>
          </a:bodyPr>
          <a:lstStyle>
            <a:defPPr>
              <a:defRPr lang="en-US"/>
            </a:defPPr>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3200" b="1">
                <a:solidFill>
                  <a:srgbClr val="302F78"/>
                </a:solidFill>
              </a:rPr>
              <a:t>04</a:t>
            </a:r>
          </a:p>
        </p:txBody>
      </p:sp>
      <p:sp>
        <p:nvSpPr>
          <p:cNvPr id="29" name="Subtitle 1">
            <a:extLst>
              <a:ext uri="{FF2B5EF4-FFF2-40B4-BE49-F238E27FC236}">
                <a16:creationId xmlns:a16="http://schemas.microsoft.com/office/drawing/2014/main" id="{683738F7-0EBB-8FFA-B5C2-C6BC0207AC6B}"/>
              </a:ext>
            </a:extLst>
          </p:cNvPr>
          <p:cNvSpPr txBox="1">
            <a:spLocks/>
          </p:cNvSpPr>
          <p:nvPr/>
        </p:nvSpPr>
        <p:spPr>
          <a:xfrm>
            <a:off x="6732985" y="3787003"/>
            <a:ext cx="3761295" cy="428589"/>
          </a:xfrm>
          <a:prstGeom prst="rect">
            <a:avLst/>
          </a:prstGeom>
        </p:spPr>
        <p:txBody>
          <a:bodyPr vert="horz" lIns="91440" tIns="45720" rIns="91440" bIns="45720" rtlCol="0">
            <a:normAutofit/>
          </a:bodyPr>
          <a:lstStyle>
            <a:defPPr>
              <a:defRPr lang="en-US"/>
            </a:defPPr>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2000" dirty="0">
                <a:solidFill>
                  <a:srgbClr val="302F78"/>
                </a:solidFill>
              </a:rPr>
              <a:t>Personal impacts</a:t>
            </a:r>
          </a:p>
        </p:txBody>
      </p:sp>
      <p:sp>
        <p:nvSpPr>
          <p:cNvPr id="30" name="Subtitle 1">
            <a:extLst>
              <a:ext uri="{FF2B5EF4-FFF2-40B4-BE49-F238E27FC236}">
                <a16:creationId xmlns:a16="http://schemas.microsoft.com/office/drawing/2014/main" id="{4FC4FF80-2FF0-6D9A-B88A-B5C7E6A89556}"/>
              </a:ext>
            </a:extLst>
          </p:cNvPr>
          <p:cNvSpPr txBox="1">
            <a:spLocks/>
          </p:cNvSpPr>
          <p:nvPr/>
        </p:nvSpPr>
        <p:spPr>
          <a:xfrm>
            <a:off x="6059647" y="4226133"/>
            <a:ext cx="701620" cy="543305"/>
          </a:xfrm>
          <a:prstGeom prst="rect">
            <a:avLst/>
          </a:prstGeom>
        </p:spPr>
        <p:txBody>
          <a:bodyPr vert="horz" lIns="91440" tIns="45720" rIns="91440" bIns="45720" rtlCol="0">
            <a:normAutofit/>
          </a:bodyPr>
          <a:lstStyle>
            <a:defPPr>
              <a:defRPr lang="en-US"/>
            </a:defPPr>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3200" b="1">
                <a:solidFill>
                  <a:srgbClr val="302F78"/>
                </a:solidFill>
              </a:rPr>
              <a:t>05</a:t>
            </a:r>
          </a:p>
        </p:txBody>
      </p:sp>
      <p:sp>
        <p:nvSpPr>
          <p:cNvPr id="31" name="Subtitle 1">
            <a:extLst>
              <a:ext uri="{FF2B5EF4-FFF2-40B4-BE49-F238E27FC236}">
                <a16:creationId xmlns:a16="http://schemas.microsoft.com/office/drawing/2014/main" id="{B7CAE9AB-A0B3-06A6-56E8-65F5D968C0DD}"/>
              </a:ext>
            </a:extLst>
          </p:cNvPr>
          <p:cNvSpPr txBox="1">
            <a:spLocks/>
          </p:cNvSpPr>
          <p:nvPr/>
        </p:nvSpPr>
        <p:spPr>
          <a:xfrm>
            <a:off x="6732985" y="4274860"/>
            <a:ext cx="3761295" cy="428589"/>
          </a:xfrm>
          <a:prstGeom prst="rect">
            <a:avLst/>
          </a:prstGeom>
        </p:spPr>
        <p:txBody>
          <a:bodyPr vert="horz" lIns="91440" tIns="45720" rIns="91440" bIns="45720" rtlCol="0" anchor="t">
            <a:normAutofit/>
          </a:bodyPr>
          <a:lstStyle>
            <a:defPPr>
              <a:defRPr lang="en-US"/>
            </a:defPPr>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2000" dirty="0">
                <a:solidFill>
                  <a:srgbClr val="302F78"/>
                </a:solidFill>
                <a:latin typeface="Century Gothic"/>
              </a:rPr>
              <a:t>Assessment 2</a:t>
            </a:r>
            <a:endParaRPr lang="en-US" sz="2000" dirty="0">
              <a:solidFill>
                <a:srgbClr val="302F78"/>
              </a:solidFill>
            </a:endParaRPr>
          </a:p>
          <a:p>
            <a:endParaRPr lang="en-US" sz="2000" dirty="0">
              <a:solidFill>
                <a:srgbClr val="302F78"/>
              </a:solidFill>
            </a:endParaRPr>
          </a:p>
        </p:txBody>
      </p:sp>
      <p:sp>
        <p:nvSpPr>
          <p:cNvPr id="32" name="Subtitle 1">
            <a:extLst>
              <a:ext uri="{FF2B5EF4-FFF2-40B4-BE49-F238E27FC236}">
                <a16:creationId xmlns:a16="http://schemas.microsoft.com/office/drawing/2014/main" id="{069825A2-FB34-E060-740D-A805EED4FB61}"/>
              </a:ext>
            </a:extLst>
          </p:cNvPr>
          <p:cNvSpPr txBox="1">
            <a:spLocks/>
          </p:cNvSpPr>
          <p:nvPr/>
        </p:nvSpPr>
        <p:spPr>
          <a:xfrm>
            <a:off x="6732987" y="3188416"/>
            <a:ext cx="3761294" cy="510984"/>
          </a:xfrm>
          <a:prstGeom prst="rect">
            <a:avLst/>
          </a:prstGeom>
        </p:spPr>
        <p:txBody>
          <a:bodyPr vert="horz" lIns="91440" tIns="45720" rIns="91440" bIns="45720" rtlCol="0">
            <a:normAutofit/>
          </a:bodyPr>
          <a:lstStyle>
            <a:defPPr>
              <a:defRPr lang="en-US"/>
            </a:defPPr>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2600" b="1" dirty="0"/>
              <a:t>Assessment 1</a:t>
            </a:r>
          </a:p>
        </p:txBody>
      </p:sp>
    </p:spTree>
    <p:extLst>
      <p:ext uri="{BB962C8B-B14F-4D97-AF65-F5344CB8AC3E}">
        <p14:creationId xmlns:p14="http://schemas.microsoft.com/office/powerpoint/2010/main" val="276043171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0C72A6-9EFA-4BB6-AD08-2747C46215CC}"/>
            </a:ext>
          </a:extLst>
        </p:cNvPr>
        <p:cNvGrpSpPr/>
        <p:nvPr/>
      </p:nvGrpSpPr>
      <p:grpSpPr>
        <a:xfrm>
          <a:off x="0" y="0"/>
          <a:ext cx="0" cy="0"/>
          <a:chOff x="0" y="0"/>
          <a:chExt cx="0" cy="0"/>
        </a:xfrm>
      </p:grpSpPr>
      <p:sp>
        <p:nvSpPr>
          <p:cNvPr id="5" name="Title 6">
            <a:extLst>
              <a:ext uri="{FF2B5EF4-FFF2-40B4-BE49-F238E27FC236}">
                <a16:creationId xmlns:a16="http://schemas.microsoft.com/office/drawing/2014/main" id="{4BF2134C-293C-6546-92CD-5121DF56F3D6}"/>
              </a:ext>
            </a:extLst>
          </p:cNvPr>
          <p:cNvSpPr>
            <a:spLocks noGrp="1"/>
          </p:cNvSpPr>
          <p:nvPr/>
        </p:nvSpPr>
        <p:spPr>
          <a:xfrm>
            <a:off x="268661" y="820362"/>
            <a:ext cx="10260000" cy="1619591"/>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4400" b="1" kern="1200">
                <a:solidFill>
                  <a:schemeClr val="bg1"/>
                </a:solidFill>
                <a:latin typeface="Century Gothic" panose="020B0502020202020204" pitchFamily="34" charset="0"/>
                <a:ea typeface="+mj-ea"/>
                <a:cs typeface="+mj-cs"/>
              </a:defRPr>
            </a:lvl1pPr>
          </a:lstStyle>
          <a:p>
            <a:r>
              <a:rPr lang="en-US" dirty="0"/>
              <a:t>Assessment 1:</a:t>
            </a:r>
          </a:p>
          <a:p>
            <a:r>
              <a:rPr lang="en-US" dirty="0"/>
              <a:t>	</a:t>
            </a:r>
            <a:r>
              <a:rPr lang="en-US" dirty="0">
                <a:solidFill>
                  <a:srgbClr val="7F70FF"/>
                </a:solidFill>
              </a:rPr>
              <a:t>Climate Science Quiz</a:t>
            </a:r>
          </a:p>
        </p:txBody>
      </p:sp>
      <p:sp>
        <p:nvSpPr>
          <p:cNvPr id="8" name="Subtitle 1">
            <a:extLst>
              <a:ext uri="{FF2B5EF4-FFF2-40B4-BE49-F238E27FC236}">
                <a16:creationId xmlns:a16="http://schemas.microsoft.com/office/drawing/2014/main" id="{7C65655C-7FD5-BA36-96E2-BB962CC6CC57}"/>
              </a:ext>
            </a:extLst>
          </p:cNvPr>
          <p:cNvSpPr>
            <a:spLocks noGrp="1"/>
          </p:cNvSpPr>
          <p:nvPr/>
        </p:nvSpPr>
        <p:spPr>
          <a:xfrm>
            <a:off x="1233903" y="2453614"/>
            <a:ext cx="10259996" cy="4016007"/>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1800" dirty="0"/>
              <a:t>​​​​​​​Climate Change is complicated. To take positive action and make a difference it is important to understand:</a:t>
            </a:r>
          </a:p>
          <a:p>
            <a:r>
              <a:rPr lang="en-GB" sz="1800" dirty="0"/>
              <a:t>What is Climate Change?</a:t>
            </a:r>
          </a:p>
          <a:p>
            <a:r>
              <a:rPr lang="en-GB" sz="1800" dirty="0"/>
              <a:t>What are the fundamental sciences that are causing climate change? </a:t>
            </a:r>
          </a:p>
          <a:p>
            <a:r>
              <a:rPr lang="en-GB" sz="1800" dirty="0"/>
              <a:t>What are the Impacts of Climate Change ?</a:t>
            </a:r>
          </a:p>
          <a:p>
            <a:r>
              <a:rPr lang="en-GB" sz="1800" dirty="0"/>
              <a:t>What are organisations doing to promote &amp; Take Action for Sustainability &amp; Sustainable Development?</a:t>
            </a:r>
          </a:p>
          <a:p>
            <a:r>
              <a:rPr lang="en-GB" sz="1800" dirty="0"/>
              <a:t>How can you Take Action, and make a difference? </a:t>
            </a:r>
          </a:p>
          <a:p>
            <a:r>
              <a:rPr lang="en-GB" sz="1800" dirty="0"/>
              <a:t>You will be asked to complete a multiple-choice quiz to evidence that you have: </a:t>
            </a:r>
            <a:r>
              <a:rPr lang="en-GB" sz="1800" dirty="0">
                <a:solidFill>
                  <a:srgbClr val="7F70FF"/>
                </a:solidFill>
              </a:rPr>
              <a:t>“a general understanding of the science of climate change and it’s impacts.”</a:t>
            </a:r>
          </a:p>
          <a:p>
            <a:endParaRPr lang="en-GB" sz="1800" dirty="0"/>
          </a:p>
          <a:p>
            <a:endParaRPr lang="en-GB" sz="1800" dirty="0"/>
          </a:p>
        </p:txBody>
      </p:sp>
      <p:cxnSp>
        <p:nvCxnSpPr>
          <p:cNvPr id="9" name="Straight Connector 8">
            <a:extLst>
              <a:ext uri="{FF2B5EF4-FFF2-40B4-BE49-F238E27FC236}">
                <a16:creationId xmlns:a16="http://schemas.microsoft.com/office/drawing/2014/main" id="{2A0CE39B-502B-8461-DCB1-D56B5D66F48F}"/>
              </a:ext>
            </a:extLst>
          </p:cNvPr>
          <p:cNvCxnSpPr>
            <a:cxnSpLocks/>
          </p:cNvCxnSpPr>
          <p:nvPr/>
        </p:nvCxnSpPr>
        <p:spPr>
          <a:xfrm>
            <a:off x="1125159" y="2497158"/>
            <a:ext cx="0" cy="504000"/>
          </a:xfrm>
          <a:prstGeom prst="line">
            <a:avLst/>
          </a:prstGeom>
          <a:ln w="28575">
            <a:solidFill>
              <a:srgbClr val="7E6EFA"/>
            </a:solidFill>
          </a:ln>
        </p:spPr>
        <p:style>
          <a:lnRef idx="2">
            <a:schemeClr val="accent1"/>
          </a:lnRef>
          <a:fillRef idx="0">
            <a:schemeClr val="accent1"/>
          </a:fillRef>
          <a:effectRef idx="1">
            <a:schemeClr val="accent1"/>
          </a:effectRef>
          <a:fontRef idx="minor">
            <a:schemeClr val="tx1"/>
          </a:fontRef>
        </p:style>
      </p:cxnSp>
      <p:cxnSp>
        <p:nvCxnSpPr>
          <p:cNvPr id="6" name="Straight Connector 5">
            <a:extLst>
              <a:ext uri="{FF2B5EF4-FFF2-40B4-BE49-F238E27FC236}">
                <a16:creationId xmlns:a16="http://schemas.microsoft.com/office/drawing/2014/main" id="{51EC0510-417E-F2BA-310A-02970E2381B7}"/>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7" name="TextBox 73">
            <a:extLst>
              <a:ext uri="{FF2B5EF4-FFF2-40B4-BE49-F238E27FC236}">
                <a16:creationId xmlns:a16="http://schemas.microsoft.com/office/drawing/2014/main" id="{32A1BE30-8FEF-A6AE-5C10-0E669D6FEFB2}"/>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dirty="0">
                <a:solidFill>
                  <a:schemeClr val="bg1"/>
                </a:solidFill>
                <a:latin typeface="Century Gothic"/>
              </a:rPr>
              <a:t>SKILLS FOR A SUSTAINABLE SCREEN INDUSTRY: Part 2 – Climate Context</a:t>
            </a:r>
          </a:p>
        </p:txBody>
      </p:sp>
      <p:pic>
        <p:nvPicPr>
          <p:cNvPr id="10" name="Picture 9" descr="A logo with white text and blue circles&#10;&#10;Description automatically generated">
            <a:extLst>
              <a:ext uri="{FF2B5EF4-FFF2-40B4-BE49-F238E27FC236}">
                <a16:creationId xmlns:a16="http://schemas.microsoft.com/office/drawing/2014/main" id="{5048FE23-57A4-0076-FFF5-A37A4FD09504}"/>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1209806" y="142490"/>
            <a:ext cx="838327" cy="868300"/>
          </a:xfrm>
          <a:prstGeom prst="rect">
            <a:avLst/>
          </a:prstGeom>
        </p:spPr>
      </p:pic>
    </p:spTree>
    <p:extLst>
      <p:ext uri="{BB962C8B-B14F-4D97-AF65-F5344CB8AC3E}">
        <p14:creationId xmlns:p14="http://schemas.microsoft.com/office/powerpoint/2010/main" val="1203143812"/>
      </p:ext>
    </p:extLst>
  </p:cSld>
  <p:clrMapOvr>
    <a:masterClrMapping/>
  </p:clrMapOvr>
</p:sld>
</file>

<file path=ppt/theme/theme1.xml><?xml version="1.0" encoding="utf-8"?>
<a:theme xmlns:a="http://schemas.openxmlformats.org/drawingml/2006/main" name="INVERSE I">
  <a:themeElements>
    <a:clrScheme name="Custom 1">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lbert" id="{C65A9FCA-7711-9241-A7EA-D6EED334B37E}" vid="{5525FCD2-8DC4-3A46-95DE-AD4A034967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Order0 xmlns="38f930e4-40a3-4f4a-b8bc-301792d9fcac" xsi:nil="true"/>
    <Notes xmlns="38f930e4-40a3-4f4a-b8bc-301792d9fcac" xsi:nil="true"/>
    <lcf76f155ced4ddcb4097134ff3c332f xmlns="38f930e4-40a3-4f4a-b8bc-301792d9fcac">
      <Terms xmlns="http://schemas.microsoft.com/office/infopath/2007/PartnerControls"/>
    </lcf76f155ced4ddcb4097134ff3c332f>
    <TaxCatchAll xmlns="972c639a-089a-4a86-9aec-239abc4ef34e"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C1D3F81FFED414785F664B9FB98446B" ma:contentTypeVersion="21" ma:contentTypeDescription="Create a new document." ma:contentTypeScope="" ma:versionID="ffb1997ab445aba36a1feeb9247ff76b">
  <xsd:schema xmlns:xsd="http://www.w3.org/2001/XMLSchema" xmlns:xs="http://www.w3.org/2001/XMLSchema" xmlns:p="http://schemas.microsoft.com/office/2006/metadata/properties" xmlns:ns2="972c639a-089a-4a86-9aec-239abc4ef34e" xmlns:ns3="38f930e4-40a3-4f4a-b8bc-301792d9fcac" targetNamespace="http://schemas.microsoft.com/office/2006/metadata/properties" ma:root="true" ma:fieldsID="9346d586dbe8fe358722d901bacdd858" ns2:_="" ns3:_="">
    <xsd:import namespace="972c639a-089a-4a86-9aec-239abc4ef34e"/>
    <xsd:import namespace="38f930e4-40a3-4f4a-b8bc-301792d9fcac"/>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element ref="ns3:MediaServiceAutoKeyPoints" minOccurs="0"/>
                <xsd:element ref="ns3:MediaServiceKeyPoints" minOccurs="0"/>
                <xsd:element ref="ns3:MediaServiceDateTaken" minOccurs="0"/>
                <xsd:element ref="ns3:MediaLengthInSeconds" minOccurs="0"/>
                <xsd:element ref="ns3:MediaServiceAutoTags" minOccurs="0"/>
                <xsd:element ref="ns3:MediaServiceOCR" minOccurs="0"/>
                <xsd:element ref="ns3:MediaServiceGenerationTime" minOccurs="0"/>
                <xsd:element ref="ns3:MediaServiceEventHashCode" minOccurs="0"/>
                <xsd:element ref="ns3:lcf76f155ced4ddcb4097134ff3c332f" minOccurs="0"/>
                <xsd:element ref="ns2:TaxCatchAll" minOccurs="0"/>
                <xsd:element ref="ns3:MediaServiceLocation" minOccurs="0"/>
                <xsd:element ref="ns3:Notes" minOccurs="0"/>
                <xsd:element ref="ns3:MediaServiceObjectDetectorVersions" minOccurs="0"/>
                <xsd:element ref="ns3:MediaServiceSearchProperties" minOccurs="0"/>
                <xsd:element ref="ns3:Order0"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72c639a-089a-4a86-9aec-239abc4ef34e"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394355f7-a2e8-474c-a989-138feb38aa63}" ma:internalName="TaxCatchAll" ma:showField="CatchAllData" ma:web="972c639a-089a-4a86-9aec-239abc4ef34e">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38f930e4-40a3-4f4a-b8bc-301792d9fcac" elementFormDefault="qualified">
    <xsd:import namespace="http://schemas.microsoft.com/office/2006/documentManagement/types"/>
    <xsd:import namespace="http://schemas.microsoft.com/office/infopath/2007/PartnerControls"/>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LengthInSeconds" ma:index="15" nillable="true" ma:displayName="Length (seconds)" ma:internalName="MediaLengthInSeconds" ma:readOnly="true">
      <xsd:simpleType>
        <xsd:restriction base="dms:Unknown"/>
      </xsd:simpleType>
    </xsd:element>
    <xsd:element name="MediaServiceAutoTags" ma:index="16" nillable="true" ma:displayName="Tags" ma:internalName="MediaServiceAutoTags"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b6c30844-f8ce-4cc4-9b2f-1b833d21a93d" ma:termSetId="09814cd3-568e-fe90-9814-8d621ff8fb84" ma:anchorId="fba54fb3-c3e1-fe81-a776-ca4b69148c4d" ma:open="true" ma:isKeyword="false">
      <xsd:complexType>
        <xsd:sequence>
          <xsd:element ref="pc:Terms" minOccurs="0" maxOccurs="1"/>
        </xsd:sequence>
      </xsd:complexType>
    </xsd:element>
    <xsd:element name="MediaServiceLocation" ma:index="23" nillable="true" ma:displayName="Location" ma:internalName="MediaServiceLocation" ma:readOnly="true">
      <xsd:simpleType>
        <xsd:restriction base="dms:Text"/>
      </xsd:simpleType>
    </xsd:element>
    <xsd:element name="Notes" ma:index="24" nillable="true" ma:displayName="Notes" ma:description="Do not use footage of gameplay" ma:format="Dropdown" ma:internalName="Notes">
      <xsd:simpleType>
        <xsd:restriction base="dms:Text">
          <xsd:maxLength value="255"/>
        </xsd:restriction>
      </xsd:simpleType>
    </xsd:element>
    <xsd:element name="MediaServiceObjectDetectorVersions" ma:index="25" nillable="true" ma:displayName="MediaServiceObjectDetectorVersions" ma:hidden="true" ma:indexed="true" ma:internalName="MediaServiceObjectDetectorVersions" ma:readOnly="true">
      <xsd:simpleType>
        <xsd:restriction base="dms:Text"/>
      </xsd:simpleType>
    </xsd:element>
    <xsd:element name="MediaServiceSearchProperties" ma:index="26" nillable="true" ma:displayName="MediaServiceSearchProperties" ma:hidden="true" ma:internalName="MediaServiceSearchProperties" ma:readOnly="true">
      <xsd:simpleType>
        <xsd:restriction base="dms:Note"/>
      </xsd:simpleType>
    </xsd:element>
    <xsd:element name="Order0" ma:index="27" nillable="true" ma:displayName="Order" ma:format="Dropdown" ma:internalName="Order0" ma:percentage="FALSE">
      <xsd:simpleType>
        <xsd:restriction base="dms:Number"/>
      </xsd:simpleType>
    </xsd:element>
    <xsd:element name="MediaServiceBillingMetadata" ma:index="28" nillable="true" ma:displayName="MediaServiceBillingMetadata" ma:hidden="true" ma:internalName="MediaServiceBilling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DCF7ECC-7E89-444F-8989-9CB9DBECC8D8}">
  <ds:schemaRefs>
    <ds:schemaRef ds:uri="http://purl.org/dc/elements/1.1/"/>
    <ds:schemaRef ds:uri="http://schemas.microsoft.com/office/2006/metadata/properties"/>
    <ds:schemaRef ds:uri="http://schemas.microsoft.com/office/2006/documentManagement/types"/>
    <ds:schemaRef ds:uri="http://purl.org/dc/dcmitype/"/>
    <ds:schemaRef ds:uri="http://www.w3.org/XML/1998/namespace"/>
    <ds:schemaRef ds:uri="http://purl.org/dc/terms/"/>
    <ds:schemaRef ds:uri="972c639a-089a-4a86-9aec-239abc4ef34e"/>
    <ds:schemaRef ds:uri="http://schemas.microsoft.com/office/infopath/2007/PartnerControls"/>
    <ds:schemaRef ds:uri="http://schemas.openxmlformats.org/package/2006/metadata/core-properties"/>
    <ds:schemaRef ds:uri="38f930e4-40a3-4f4a-b8bc-301792d9fcac"/>
  </ds:schemaRefs>
</ds:datastoreItem>
</file>

<file path=customXml/itemProps2.xml><?xml version="1.0" encoding="utf-8"?>
<ds:datastoreItem xmlns:ds="http://schemas.openxmlformats.org/officeDocument/2006/customXml" ds:itemID="{15D37BFD-B7A5-454D-B30D-86D74B234896}">
  <ds:schemaRefs>
    <ds:schemaRef ds:uri="http://schemas.microsoft.com/sharepoint/v3/contenttype/forms"/>
  </ds:schemaRefs>
</ds:datastoreItem>
</file>

<file path=customXml/itemProps3.xml><?xml version="1.0" encoding="utf-8"?>
<ds:datastoreItem xmlns:ds="http://schemas.openxmlformats.org/officeDocument/2006/customXml" ds:itemID="{6951C469-2AD1-4D42-AC50-653390E8C9ED}">
  <ds:schemaRefs>
    <ds:schemaRef ds:uri="38f930e4-40a3-4f4a-b8bc-301792d9fcac"/>
    <ds:schemaRef ds:uri="972c639a-089a-4a86-9aec-239abc4ef34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office theme</Template>
  <TotalTime>355</TotalTime>
  <Words>2485</Words>
  <Application>Microsoft Macintosh PowerPoint</Application>
  <PresentationFormat>Widescreen</PresentationFormat>
  <Paragraphs>248</Paragraphs>
  <Slides>22</Slides>
  <Notes>21</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22</vt:i4>
      </vt:variant>
    </vt:vector>
  </HeadingPairs>
  <TitlesOfParts>
    <vt:vector size="34" baseType="lpstr">
      <vt:lpstr>Arial</vt:lpstr>
      <vt:lpstr>Arial,Sans-Serif</vt:lpstr>
      <vt:lpstr>Calibri</vt:lpstr>
      <vt:lpstr>Century Gothic</vt:lpstr>
      <vt:lpstr>Courier New</vt:lpstr>
      <vt:lpstr>Founders Grotesk</vt:lpstr>
      <vt:lpstr>Founders Grotesk Medium</vt:lpstr>
      <vt:lpstr>Founders Grotesk Regular</vt:lpstr>
      <vt:lpstr>Founders Grotesk Semibold</vt:lpstr>
      <vt:lpstr>Founders Grotesk Text Regular</vt:lpstr>
      <vt:lpstr>System Font Regular</vt:lpstr>
      <vt:lpstr>INVERSE 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Global greenhouse gas emissions by sector</vt:lpstr>
      <vt:lpstr>PowerPoint Presentation</vt:lpstr>
      <vt:lpstr>PowerPoint Presentation</vt:lpstr>
      <vt:lpstr>PowerPoint Presentation</vt:lpstr>
      <vt:lpstr>PowerPoint Presentation</vt:lpstr>
      <vt:lpstr>One average TV production…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Daisy Leigh-Phippard</dc:creator>
  <cp:lastModifiedBy>Brett Aggersberg</cp:lastModifiedBy>
  <cp:revision>232</cp:revision>
  <dcterms:created xsi:type="dcterms:W3CDTF">2023-09-01T09:51:21Z</dcterms:created>
  <dcterms:modified xsi:type="dcterms:W3CDTF">2026-03-18T18:07:54Z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0x010100AC1D3F81FFED414785F664B9FB98446B</vt:lpwstr>
  </property>
  <property fmtid="{D5CDD505-2E9C-101B-9397-08002B2CF9AE}" pid="3" name="MediaServiceImageTags">
    <vt:lpwstr/>
  </property>
</Properties>
</file>