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0.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4115" r:id="rId1"/>
  </p:sldMasterIdLst>
  <p:notesMasterIdLst>
    <p:notesMasterId r:id="rId15"/>
  </p:notesMasterIdLst>
  <p:handoutMasterIdLst>
    <p:handoutMasterId r:id="rId16"/>
  </p:handoutMasterIdLst>
  <p:sldIdLst>
    <p:sldId id="275" r:id="rId2"/>
    <p:sldId id="272" r:id="rId3"/>
    <p:sldId id="273" r:id="rId4"/>
    <p:sldId id="270" r:id="rId5"/>
    <p:sldId id="271" r:id="rId6"/>
    <p:sldId id="264" r:id="rId7"/>
    <p:sldId id="265" r:id="rId8"/>
    <p:sldId id="269" r:id="rId9"/>
    <p:sldId id="260" r:id="rId10"/>
    <p:sldId id="268" r:id="rId11"/>
    <p:sldId id="274" r:id="rId12"/>
    <p:sldId id="276" r:id="rId13"/>
    <p:sldId id="277" r:id="rId14"/>
  </p:sldIdLst>
  <p:sldSz cx="51206400" cy="32918400"/>
  <p:notesSz cx="9290050" cy="7004050"/>
  <p:kinsoku lang="ja-JP" invalStChars="、。，．・：；？！゛゜ヽヾゝゞ々ー’”）〕］｝〉》」』】°‰′″℃￠％ぁぃぅぇぉっゃゅょゎァィゥェォッャュョヮヵヶ!%),.:;?]}｡｣､･ｧｨｩｪｫｬｭｮｯｰﾞﾟ" invalEndChars="‘“（〔［｛〈《「『【￥＄$([\{｢￡"/>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0368">
          <p15:clr>
            <a:srgbClr val="A4A3A4"/>
          </p15:clr>
        </p15:guide>
        <p15:guide id="2" pos="8305">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chemeClr val="tx1"/>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73872FB-ADCE-FB49-860E-C3F99D5866A1}" v="3" dt="2026-05-08T09:38:23.13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6516" autoAdjust="0"/>
    <p:restoredTop sz="54911" autoAdjust="0"/>
  </p:normalViewPr>
  <p:slideViewPr>
    <p:cSldViewPr>
      <p:cViewPr>
        <p:scale>
          <a:sx n="13" d="100"/>
          <a:sy n="13" d="100"/>
        </p:scale>
        <p:origin x="392" y="152"/>
      </p:cViewPr>
      <p:guideLst>
        <p:guide orient="horz" pos="10368"/>
        <p:guide pos="8305"/>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80" d="100"/>
        <a:sy n="8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21" Type="http://schemas.microsoft.com/office/2016/11/relationships/changesInfo" Target="changesInfos/changesInfo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handoutMaster" Target="handoutMasters/handout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imee Heath (2304346)" userId="2c034b80-5712-40ce-8173-eea6df4bbbf6" providerId="ADAL" clId="{666A65EB-D767-5C05-BE92-795BF9D422C2}"/>
    <pc:docChg chg="undo custSel addSld modSld sldOrd">
      <pc:chgData name="Aimee Heath (2304346)" userId="2c034b80-5712-40ce-8173-eea6df4bbbf6" providerId="ADAL" clId="{666A65EB-D767-5C05-BE92-795BF9D422C2}" dt="2026-05-08T09:38:04.683" v="122" actId="1076"/>
      <pc:docMkLst>
        <pc:docMk/>
      </pc:docMkLst>
      <pc:sldChg chg="addSp delSp modSp mod setClrOvrMap">
        <pc:chgData name="Aimee Heath (2304346)" userId="2c034b80-5712-40ce-8173-eea6df4bbbf6" providerId="ADAL" clId="{666A65EB-D767-5C05-BE92-795BF9D422C2}" dt="2026-05-08T09:01:56.373" v="15" actId="26606"/>
        <pc:sldMkLst>
          <pc:docMk/>
          <pc:sldMk cId="741029191" sldId="264"/>
        </pc:sldMkLst>
        <pc:spChg chg="mod">
          <ac:chgData name="Aimee Heath (2304346)" userId="2c034b80-5712-40ce-8173-eea6df4bbbf6" providerId="ADAL" clId="{666A65EB-D767-5C05-BE92-795BF9D422C2}" dt="2026-05-08T09:01:56.373" v="15" actId="26606"/>
          <ac:spMkLst>
            <pc:docMk/>
            <pc:sldMk cId="741029191" sldId="264"/>
            <ac:spMk id="3" creationId="{445AD883-2899-12B7-3773-A41996D582D5}"/>
          </ac:spMkLst>
        </pc:spChg>
        <pc:spChg chg="mod">
          <ac:chgData name="Aimee Heath (2304346)" userId="2c034b80-5712-40ce-8173-eea6df4bbbf6" providerId="ADAL" clId="{666A65EB-D767-5C05-BE92-795BF9D422C2}" dt="2026-05-08T09:01:56.373" v="15" actId="26606"/>
          <ac:spMkLst>
            <pc:docMk/>
            <pc:sldMk cId="741029191" sldId="264"/>
            <ac:spMk id="4" creationId="{B891D8C4-0F6A-196B-96F1-DB79F6DD2520}"/>
          </ac:spMkLst>
        </pc:spChg>
        <pc:spChg chg="add del">
          <ac:chgData name="Aimee Heath (2304346)" userId="2c034b80-5712-40ce-8173-eea6df4bbbf6" providerId="ADAL" clId="{666A65EB-D767-5C05-BE92-795BF9D422C2}" dt="2026-05-08T09:01:56.348" v="14" actId="26606"/>
          <ac:spMkLst>
            <pc:docMk/>
            <pc:sldMk cId="741029191" sldId="264"/>
            <ac:spMk id="11" creationId="{D94A7024-D948-494D-8920-BBA2DA07D15B}"/>
          </ac:spMkLst>
        </pc:spChg>
        <pc:spChg chg="add">
          <ac:chgData name="Aimee Heath (2304346)" userId="2c034b80-5712-40ce-8173-eea6df4bbbf6" providerId="ADAL" clId="{666A65EB-D767-5C05-BE92-795BF9D422C2}" dt="2026-05-08T09:01:56.373" v="15" actId="26606"/>
          <ac:spMkLst>
            <pc:docMk/>
            <pc:sldMk cId="741029191" sldId="264"/>
            <ac:spMk id="15" creationId="{3F088236-D655-4F88-B238-E16762358025}"/>
          </ac:spMkLst>
        </pc:spChg>
        <pc:spChg chg="add">
          <ac:chgData name="Aimee Heath (2304346)" userId="2c034b80-5712-40ce-8173-eea6df4bbbf6" providerId="ADAL" clId="{666A65EB-D767-5C05-BE92-795BF9D422C2}" dt="2026-05-08T09:01:56.373" v="15" actId="26606"/>
          <ac:spMkLst>
            <pc:docMk/>
            <pc:sldMk cId="741029191" sldId="264"/>
            <ac:spMk id="17" creationId="{3DAC0C92-199E-475C-9390-119A9B027276}"/>
          </ac:spMkLst>
        </pc:spChg>
        <pc:spChg chg="add">
          <ac:chgData name="Aimee Heath (2304346)" userId="2c034b80-5712-40ce-8173-eea6df4bbbf6" providerId="ADAL" clId="{666A65EB-D767-5C05-BE92-795BF9D422C2}" dt="2026-05-08T09:01:56.373" v="15" actId="26606"/>
          <ac:spMkLst>
            <pc:docMk/>
            <pc:sldMk cId="741029191" sldId="264"/>
            <ac:spMk id="19" creationId="{C4CFB339-0ED8-4FE2-9EF1-6D1375B8499B}"/>
          </ac:spMkLst>
        </pc:spChg>
        <pc:spChg chg="add">
          <ac:chgData name="Aimee Heath (2304346)" userId="2c034b80-5712-40ce-8173-eea6df4bbbf6" providerId="ADAL" clId="{666A65EB-D767-5C05-BE92-795BF9D422C2}" dt="2026-05-08T09:01:56.373" v="15" actId="26606"/>
          <ac:spMkLst>
            <pc:docMk/>
            <pc:sldMk cId="741029191" sldId="264"/>
            <ac:spMk id="21" creationId="{31896C80-2069-4431-9C19-83B913734490}"/>
          </ac:spMkLst>
        </pc:spChg>
        <pc:spChg chg="add">
          <ac:chgData name="Aimee Heath (2304346)" userId="2c034b80-5712-40ce-8173-eea6df4bbbf6" providerId="ADAL" clId="{666A65EB-D767-5C05-BE92-795BF9D422C2}" dt="2026-05-08T09:01:56.373" v="15" actId="26606"/>
          <ac:spMkLst>
            <pc:docMk/>
            <pc:sldMk cId="741029191" sldId="264"/>
            <ac:spMk id="23" creationId="{BF120A21-0841-4823-B0C4-28AEBCEF9B78}"/>
          </ac:spMkLst>
        </pc:spChg>
        <pc:spChg chg="add">
          <ac:chgData name="Aimee Heath (2304346)" userId="2c034b80-5712-40ce-8173-eea6df4bbbf6" providerId="ADAL" clId="{666A65EB-D767-5C05-BE92-795BF9D422C2}" dt="2026-05-08T09:01:56.373" v="15" actId="26606"/>
          <ac:spMkLst>
            <pc:docMk/>
            <pc:sldMk cId="741029191" sldId="264"/>
            <ac:spMk id="25" creationId="{DBB05BAE-BBD3-4289-899F-A6851503C6B0}"/>
          </ac:spMkLst>
        </pc:spChg>
        <pc:spChg chg="add">
          <ac:chgData name="Aimee Heath (2304346)" userId="2c034b80-5712-40ce-8173-eea6df4bbbf6" providerId="ADAL" clId="{666A65EB-D767-5C05-BE92-795BF9D422C2}" dt="2026-05-08T09:01:56.373" v="15" actId="26606"/>
          <ac:spMkLst>
            <pc:docMk/>
            <pc:sldMk cId="741029191" sldId="264"/>
            <ac:spMk id="27" creationId="{9874D11C-36F5-4BBE-A490-019A54E953B0}"/>
          </ac:spMkLst>
        </pc:spChg>
        <pc:picChg chg="mod ord">
          <ac:chgData name="Aimee Heath (2304346)" userId="2c034b80-5712-40ce-8173-eea6df4bbbf6" providerId="ADAL" clId="{666A65EB-D767-5C05-BE92-795BF9D422C2}" dt="2026-05-08T09:01:56.373" v="15" actId="26606"/>
          <ac:picMkLst>
            <pc:docMk/>
            <pc:sldMk cId="741029191" sldId="264"/>
            <ac:picMk id="6" creationId="{8DDA7BB7-BC8D-B92E-7166-A1A8151AFFE4}"/>
          </ac:picMkLst>
        </pc:picChg>
      </pc:sldChg>
      <pc:sldChg chg="modNotesTx">
        <pc:chgData name="Aimee Heath (2304346)" userId="2c034b80-5712-40ce-8173-eea6df4bbbf6" providerId="ADAL" clId="{666A65EB-D767-5C05-BE92-795BF9D422C2}" dt="2026-05-08T09:28:17.686" v="27" actId="20577"/>
        <pc:sldMkLst>
          <pc:docMk/>
          <pc:sldMk cId="1450501537" sldId="268"/>
        </pc:sldMkLst>
      </pc:sldChg>
      <pc:sldChg chg="modNotesTx">
        <pc:chgData name="Aimee Heath (2304346)" userId="2c034b80-5712-40ce-8173-eea6df4bbbf6" providerId="ADAL" clId="{666A65EB-D767-5C05-BE92-795BF9D422C2}" dt="2026-05-08T09:37:01.205" v="114" actId="20577"/>
        <pc:sldMkLst>
          <pc:docMk/>
          <pc:sldMk cId="1969297954" sldId="272"/>
        </pc:sldMkLst>
      </pc:sldChg>
      <pc:sldChg chg="modNotesTx">
        <pc:chgData name="Aimee Heath (2304346)" userId="2c034b80-5712-40ce-8173-eea6df4bbbf6" providerId="ADAL" clId="{666A65EB-D767-5C05-BE92-795BF9D422C2}" dt="2026-05-08T09:00:21.568" v="12" actId="20577"/>
        <pc:sldMkLst>
          <pc:docMk/>
          <pc:sldMk cId="2794632778" sldId="273"/>
        </pc:sldMkLst>
      </pc:sldChg>
      <pc:sldChg chg="addSp delSp modSp new mod setBg setClrOvrMap">
        <pc:chgData name="Aimee Heath (2304346)" userId="2c034b80-5712-40ce-8173-eea6df4bbbf6" providerId="ADAL" clId="{666A65EB-D767-5C05-BE92-795BF9D422C2}" dt="2026-05-08T09:38:04.683" v="122" actId="1076"/>
        <pc:sldMkLst>
          <pc:docMk/>
          <pc:sldMk cId="1431031175" sldId="276"/>
        </pc:sldMkLst>
        <pc:spChg chg="mod">
          <ac:chgData name="Aimee Heath (2304346)" userId="2c034b80-5712-40ce-8173-eea6df4bbbf6" providerId="ADAL" clId="{666A65EB-D767-5C05-BE92-795BF9D422C2}" dt="2026-05-08T09:38:04.683" v="122" actId="1076"/>
          <ac:spMkLst>
            <pc:docMk/>
            <pc:sldMk cId="1431031175" sldId="276"/>
            <ac:spMk id="2" creationId="{92447F42-173D-D3CA-9434-E3E2585B416C}"/>
          </ac:spMkLst>
        </pc:spChg>
        <pc:spChg chg="del">
          <ac:chgData name="Aimee Heath (2304346)" userId="2c034b80-5712-40ce-8173-eea6df4bbbf6" providerId="ADAL" clId="{666A65EB-D767-5C05-BE92-795BF9D422C2}" dt="2026-05-08T09:29:01.601" v="29" actId="26606"/>
          <ac:spMkLst>
            <pc:docMk/>
            <pc:sldMk cId="1431031175" sldId="276"/>
            <ac:spMk id="3" creationId="{29291C5C-8E8B-58B0-8150-F95A81703563}"/>
          </ac:spMkLst>
        </pc:spChg>
        <pc:spChg chg="add del">
          <ac:chgData name="Aimee Heath (2304346)" userId="2c034b80-5712-40ce-8173-eea6df4bbbf6" providerId="ADAL" clId="{666A65EB-D767-5C05-BE92-795BF9D422C2}" dt="2026-05-08T09:29:22.411" v="66" actId="26606"/>
          <ac:spMkLst>
            <pc:docMk/>
            <pc:sldMk cId="1431031175" sldId="276"/>
            <ac:spMk id="20" creationId="{27577DEC-D9A5-404D-9789-702F4319BEC8}"/>
          </ac:spMkLst>
        </pc:spChg>
        <pc:spChg chg="add">
          <ac:chgData name="Aimee Heath (2304346)" userId="2c034b80-5712-40ce-8173-eea6df4bbbf6" providerId="ADAL" clId="{666A65EB-D767-5C05-BE92-795BF9D422C2}" dt="2026-05-08T09:29:22.411" v="66" actId="26606"/>
          <ac:spMkLst>
            <pc:docMk/>
            <pc:sldMk cId="1431031175" sldId="276"/>
            <ac:spMk id="48" creationId="{9179DE42-5613-4B35-A1E6-6CCBAA13C743}"/>
          </ac:spMkLst>
        </pc:spChg>
        <pc:spChg chg="add">
          <ac:chgData name="Aimee Heath (2304346)" userId="2c034b80-5712-40ce-8173-eea6df4bbbf6" providerId="ADAL" clId="{666A65EB-D767-5C05-BE92-795BF9D422C2}" dt="2026-05-08T09:29:22.411" v="66" actId="26606"/>
          <ac:spMkLst>
            <pc:docMk/>
            <pc:sldMk cId="1431031175" sldId="276"/>
            <ac:spMk id="54" creationId="{52FB45E9-914E-4471-AC87-E475CD51767D}"/>
          </ac:spMkLst>
        </pc:spChg>
        <pc:spChg chg="add">
          <ac:chgData name="Aimee Heath (2304346)" userId="2c034b80-5712-40ce-8173-eea6df4bbbf6" providerId="ADAL" clId="{666A65EB-D767-5C05-BE92-795BF9D422C2}" dt="2026-05-08T09:29:22.411" v="66" actId="26606"/>
          <ac:spMkLst>
            <pc:docMk/>
            <pc:sldMk cId="1431031175" sldId="276"/>
            <ac:spMk id="56" creationId="{C310626D-5743-49D4-8F7D-88C4F8F05774}"/>
          </ac:spMkLst>
        </pc:spChg>
        <pc:spChg chg="add">
          <ac:chgData name="Aimee Heath (2304346)" userId="2c034b80-5712-40ce-8173-eea6df4bbbf6" providerId="ADAL" clId="{666A65EB-D767-5C05-BE92-795BF9D422C2}" dt="2026-05-08T09:29:22.411" v="66" actId="26606"/>
          <ac:spMkLst>
            <pc:docMk/>
            <pc:sldMk cId="1431031175" sldId="276"/>
            <ac:spMk id="58" creationId="{3C195FC1-B568-4C72-9902-34CB35DDD7A1}"/>
          </ac:spMkLst>
        </pc:spChg>
        <pc:spChg chg="add">
          <ac:chgData name="Aimee Heath (2304346)" userId="2c034b80-5712-40ce-8173-eea6df4bbbf6" providerId="ADAL" clId="{666A65EB-D767-5C05-BE92-795BF9D422C2}" dt="2026-05-08T09:29:22.411" v="66" actId="26606"/>
          <ac:spMkLst>
            <pc:docMk/>
            <pc:sldMk cId="1431031175" sldId="276"/>
            <ac:spMk id="60" creationId="{EF2BDF77-362C-43F0-8CBB-A969EC2AE0C4}"/>
          </ac:spMkLst>
        </pc:spChg>
        <pc:spChg chg="add">
          <ac:chgData name="Aimee Heath (2304346)" userId="2c034b80-5712-40ce-8173-eea6df4bbbf6" providerId="ADAL" clId="{666A65EB-D767-5C05-BE92-795BF9D422C2}" dt="2026-05-08T09:29:22.411" v="66" actId="26606"/>
          <ac:spMkLst>
            <pc:docMk/>
            <pc:sldMk cId="1431031175" sldId="276"/>
            <ac:spMk id="62" creationId="{4BE96B01-3929-432D-B8C2-ADBCB74C2EF4}"/>
          </ac:spMkLst>
        </pc:spChg>
        <pc:spChg chg="add">
          <ac:chgData name="Aimee Heath (2304346)" userId="2c034b80-5712-40ce-8173-eea6df4bbbf6" providerId="ADAL" clId="{666A65EB-D767-5C05-BE92-795BF9D422C2}" dt="2026-05-08T09:29:22.411" v="66" actId="26606"/>
          <ac:spMkLst>
            <pc:docMk/>
            <pc:sldMk cId="1431031175" sldId="276"/>
            <ac:spMk id="64" creationId="{2A6FCDE6-CDE2-4C51-B18E-A95CFB679714}"/>
          </ac:spMkLst>
        </pc:spChg>
        <pc:spChg chg="add">
          <ac:chgData name="Aimee Heath (2304346)" userId="2c034b80-5712-40ce-8173-eea6df4bbbf6" providerId="ADAL" clId="{666A65EB-D767-5C05-BE92-795BF9D422C2}" dt="2026-05-08T09:29:22.411" v="66" actId="26606"/>
          <ac:spMkLst>
            <pc:docMk/>
            <pc:sldMk cId="1431031175" sldId="276"/>
            <ac:spMk id="66" creationId="{9D2E8756-2465-473A-BA2A-2DB1D6224745}"/>
          </ac:spMkLst>
        </pc:spChg>
        <pc:grpChg chg="add">
          <ac:chgData name="Aimee Heath (2304346)" userId="2c034b80-5712-40ce-8173-eea6df4bbbf6" providerId="ADAL" clId="{666A65EB-D767-5C05-BE92-795BF9D422C2}" dt="2026-05-08T09:29:01.601" v="29" actId="26606"/>
          <ac:grpSpMkLst>
            <pc:docMk/>
            <pc:sldMk cId="1431031175" sldId="276"/>
            <ac:grpSpMk id="8" creationId="{76582886-877C-4AEC-A77F-8055EB9A0CF9}"/>
          </ac:grpSpMkLst>
        </pc:grpChg>
        <pc:grpChg chg="add">
          <ac:chgData name="Aimee Heath (2304346)" userId="2c034b80-5712-40ce-8173-eea6df4bbbf6" providerId="ADAL" clId="{666A65EB-D767-5C05-BE92-795BF9D422C2}" dt="2026-05-08T09:29:01.601" v="29" actId="26606"/>
          <ac:grpSpMkLst>
            <pc:docMk/>
            <pc:sldMk cId="1431031175" sldId="276"/>
            <ac:grpSpMk id="22" creationId="{CEEA9366-CEA8-4F23-B065-4337F0D836FE}"/>
          </ac:grpSpMkLst>
        </pc:grpChg>
      </pc:sldChg>
      <pc:sldChg chg="addSp delSp modSp new mod ord setBg setClrOvrMap">
        <pc:chgData name="Aimee Heath (2304346)" userId="2c034b80-5712-40ce-8173-eea6df4bbbf6" providerId="ADAL" clId="{666A65EB-D767-5C05-BE92-795BF9D422C2}" dt="2026-05-08T09:37:46.139" v="115" actId="20578"/>
        <pc:sldMkLst>
          <pc:docMk/>
          <pc:sldMk cId="3696307769" sldId="277"/>
        </pc:sldMkLst>
        <pc:spChg chg="mod">
          <ac:chgData name="Aimee Heath (2304346)" userId="2c034b80-5712-40ce-8173-eea6df4bbbf6" providerId="ADAL" clId="{666A65EB-D767-5C05-BE92-795BF9D422C2}" dt="2026-05-08T09:35:18.963" v="95" actId="20577"/>
          <ac:spMkLst>
            <pc:docMk/>
            <pc:sldMk cId="3696307769" sldId="277"/>
            <ac:spMk id="2" creationId="{4A60C8D6-9088-0389-F2C0-03CE88FFD62A}"/>
          </ac:spMkLst>
        </pc:spChg>
        <pc:spChg chg="add del">
          <ac:chgData name="Aimee Heath (2304346)" userId="2c034b80-5712-40ce-8173-eea6df4bbbf6" providerId="ADAL" clId="{666A65EB-D767-5C05-BE92-795BF9D422C2}" dt="2026-05-08T09:35:11.036" v="81" actId="26606"/>
          <ac:spMkLst>
            <pc:docMk/>
            <pc:sldMk cId="3696307769" sldId="277"/>
            <ac:spMk id="3" creationId="{6250A0A4-466B-C35E-2104-10A3177EC110}"/>
          </ac:spMkLst>
        </pc:spChg>
        <pc:spChg chg="add">
          <ac:chgData name="Aimee Heath (2304346)" userId="2c034b80-5712-40ce-8173-eea6df4bbbf6" providerId="ADAL" clId="{666A65EB-D767-5C05-BE92-795BF9D422C2}" dt="2026-05-08T09:35:11.036" v="81" actId="26606"/>
          <ac:spMkLst>
            <pc:docMk/>
            <pc:sldMk cId="3696307769" sldId="277"/>
            <ac:spMk id="10" creationId="{D6320AF9-619A-4175-865B-5663E1AEF4C5}"/>
          </ac:spMkLst>
        </pc:spChg>
        <pc:spChg chg="add">
          <ac:chgData name="Aimee Heath (2304346)" userId="2c034b80-5712-40ce-8173-eea6df4bbbf6" providerId="ADAL" clId="{666A65EB-D767-5C05-BE92-795BF9D422C2}" dt="2026-05-08T09:35:11.036" v="81" actId="26606"/>
          <ac:spMkLst>
            <pc:docMk/>
            <pc:sldMk cId="3696307769" sldId="277"/>
            <ac:spMk id="16" creationId="{7E018740-5C2B-4A41-AC1A-7E68D1EC1954}"/>
          </ac:spMkLst>
        </pc:spChg>
        <pc:spChg chg="add">
          <ac:chgData name="Aimee Heath (2304346)" userId="2c034b80-5712-40ce-8173-eea6df4bbbf6" providerId="ADAL" clId="{666A65EB-D767-5C05-BE92-795BF9D422C2}" dt="2026-05-08T09:35:11.036" v="81" actId="26606"/>
          <ac:spMkLst>
            <pc:docMk/>
            <pc:sldMk cId="3696307769" sldId="277"/>
            <ac:spMk id="18" creationId="{166F75A4-C475-4941-8EE2-B80A06A2C1BB}"/>
          </ac:spMkLst>
        </pc:spChg>
        <pc:spChg chg="add del">
          <ac:chgData name="Aimee Heath (2304346)" userId="2c034b80-5712-40ce-8173-eea6df4bbbf6" providerId="ADAL" clId="{666A65EB-D767-5C05-BE92-795BF9D422C2}" dt="2026-05-08T09:35:09.727" v="78" actId="26606"/>
          <ac:spMkLst>
            <pc:docMk/>
            <pc:sldMk cId="3696307769" sldId="277"/>
            <ac:spMk id="20" creationId="{9179DE42-5613-4B35-A1E6-6CCBAA13C743}"/>
          </ac:spMkLst>
        </pc:spChg>
        <pc:spChg chg="add del">
          <ac:chgData name="Aimee Heath (2304346)" userId="2c034b80-5712-40ce-8173-eea6df4bbbf6" providerId="ADAL" clId="{666A65EB-D767-5C05-BE92-795BF9D422C2}" dt="2026-05-08T09:35:09.727" v="78" actId="26606"/>
          <ac:spMkLst>
            <pc:docMk/>
            <pc:sldMk cId="3696307769" sldId="277"/>
            <ac:spMk id="26" creationId="{52FB45E9-914E-4471-AC87-E475CD51767D}"/>
          </ac:spMkLst>
        </pc:spChg>
        <pc:spChg chg="add del">
          <ac:chgData name="Aimee Heath (2304346)" userId="2c034b80-5712-40ce-8173-eea6df4bbbf6" providerId="ADAL" clId="{666A65EB-D767-5C05-BE92-795BF9D422C2}" dt="2026-05-08T09:35:09.727" v="78" actId="26606"/>
          <ac:spMkLst>
            <pc:docMk/>
            <pc:sldMk cId="3696307769" sldId="277"/>
            <ac:spMk id="28" creationId="{C310626D-5743-49D4-8F7D-88C4F8F05774}"/>
          </ac:spMkLst>
        </pc:spChg>
        <pc:spChg chg="add del">
          <ac:chgData name="Aimee Heath (2304346)" userId="2c034b80-5712-40ce-8173-eea6df4bbbf6" providerId="ADAL" clId="{666A65EB-D767-5C05-BE92-795BF9D422C2}" dt="2026-05-08T09:35:09.727" v="78" actId="26606"/>
          <ac:spMkLst>
            <pc:docMk/>
            <pc:sldMk cId="3696307769" sldId="277"/>
            <ac:spMk id="30" creationId="{3C195FC1-B568-4C72-9902-34CB35DDD7A1}"/>
          </ac:spMkLst>
        </pc:spChg>
        <pc:spChg chg="add del">
          <ac:chgData name="Aimee Heath (2304346)" userId="2c034b80-5712-40ce-8173-eea6df4bbbf6" providerId="ADAL" clId="{666A65EB-D767-5C05-BE92-795BF9D422C2}" dt="2026-05-08T09:35:09.727" v="78" actId="26606"/>
          <ac:spMkLst>
            <pc:docMk/>
            <pc:sldMk cId="3696307769" sldId="277"/>
            <ac:spMk id="32" creationId="{EF2BDF77-362C-43F0-8CBB-A969EC2AE0C4}"/>
          </ac:spMkLst>
        </pc:spChg>
        <pc:spChg chg="add del">
          <ac:chgData name="Aimee Heath (2304346)" userId="2c034b80-5712-40ce-8173-eea6df4bbbf6" providerId="ADAL" clId="{666A65EB-D767-5C05-BE92-795BF9D422C2}" dt="2026-05-08T09:35:09.727" v="78" actId="26606"/>
          <ac:spMkLst>
            <pc:docMk/>
            <pc:sldMk cId="3696307769" sldId="277"/>
            <ac:spMk id="34" creationId="{4BE96B01-3929-432D-B8C2-ADBCB74C2EF4}"/>
          </ac:spMkLst>
        </pc:spChg>
        <pc:spChg chg="add del">
          <ac:chgData name="Aimee Heath (2304346)" userId="2c034b80-5712-40ce-8173-eea6df4bbbf6" providerId="ADAL" clId="{666A65EB-D767-5C05-BE92-795BF9D422C2}" dt="2026-05-08T09:35:09.727" v="78" actId="26606"/>
          <ac:spMkLst>
            <pc:docMk/>
            <pc:sldMk cId="3696307769" sldId="277"/>
            <ac:spMk id="36" creationId="{2A6FCDE6-CDE2-4C51-B18E-A95CFB679714}"/>
          </ac:spMkLst>
        </pc:spChg>
        <pc:spChg chg="add del">
          <ac:chgData name="Aimee Heath (2304346)" userId="2c034b80-5712-40ce-8173-eea6df4bbbf6" providerId="ADAL" clId="{666A65EB-D767-5C05-BE92-795BF9D422C2}" dt="2026-05-08T09:35:09.727" v="78" actId="26606"/>
          <ac:spMkLst>
            <pc:docMk/>
            <pc:sldMk cId="3696307769" sldId="277"/>
            <ac:spMk id="38" creationId="{9D2E8756-2465-473A-BA2A-2DB1D6224745}"/>
          </ac:spMkLst>
        </pc:spChg>
        <pc:spChg chg="add del">
          <ac:chgData name="Aimee Heath (2304346)" userId="2c034b80-5712-40ce-8173-eea6df4bbbf6" providerId="ADAL" clId="{666A65EB-D767-5C05-BE92-795BF9D422C2}" dt="2026-05-08T09:35:11.019" v="80" actId="26606"/>
          <ac:spMkLst>
            <pc:docMk/>
            <pc:sldMk cId="3696307769" sldId="277"/>
            <ac:spMk id="41" creationId="{6250A0A4-466B-C35E-2104-10A3177EC110}"/>
          </ac:spMkLst>
        </pc:spChg>
        <pc:spChg chg="add">
          <ac:chgData name="Aimee Heath (2304346)" userId="2c034b80-5712-40ce-8173-eea6df4bbbf6" providerId="ADAL" clId="{666A65EB-D767-5C05-BE92-795BF9D422C2}" dt="2026-05-08T09:35:11.036" v="81" actId="26606"/>
          <ac:spMkLst>
            <pc:docMk/>
            <pc:sldMk cId="3696307769" sldId="277"/>
            <ac:spMk id="43" creationId="{A65AC7D1-EAA9-48F5-B509-60A7F50BF703}"/>
          </ac:spMkLst>
        </pc:spChg>
        <pc:spChg chg="add">
          <ac:chgData name="Aimee Heath (2304346)" userId="2c034b80-5712-40ce-8173-eea6df4bbbf6" providerId="ADAL" clId="{666A65EB-D767-5C05-BE92-795BF9D422C2}" dt="2026-05-08T09:35:11.036" v="81" actId="26606"/>
          <ac:spMkLst>
            <pc:docMk/>
            <pc:sldMk cId="3696307769" sldId="277"/>
            <ac:spMk id="44" creationId="{A032553A-72E8-4B0D-8405-FF9771C9AF05}"/>
          </ac:spMkLst>
        </pc:spChg>
        <pc:spChg chg="add">
          <ac:chgData name="Aimee Heath (2304346)" userId="2c034b80-5712-40ce-8173-eea6df4bbbf6" providerId="ADAL" clId="{666A65EB-D767-5C05-BE92-795BF9D422C2}" dt="2026-05-08T09:35:11.036" v="81" actId="26606"/>
          <ac:spMkLst>
            <pc:docMk/>
            <pc:sldMk cId="3696307769" sldId="277"/>
            <ac:spMk id="45" creationId="{765800AC-C3B9-498E-87BC-29FAE4C76B21}"/>
          </ac:spMkLst>
        </pc:spChg>
        <pc:spChg chg="add">
          <ac:chgData name="Aimee Heath (2304346)" userId="2c034b80-5712-40ce-8173-eea6df4bbbf6" providerId="ADAL" clId="{666A65EB-D767-5C05-BE92-795BF9D422C2}" dt="2026-05-08T09:35:11.036" v="81" actId="26606"/>
          <ac:spMkLst>
            <pc:docMk/>
            <pc:sldMk cId="3696307769" sldId="277"/>
            <ac:spMk id="46" creationId="{1F9D6ACB-2FF4-49F9-978A-E0D5327FC635}"/>
          </ac:spMkLst>
        </pc:spChg>
        <pc:spChg chg="add">
          <ac:chgData name="Aimee Heath (2304346)" userId="2c034b80-5712-40ce-8173-eea6df4bbbf6" providerId="ADAL" clId="{666A65EB-D767-5C05-BE92-795BF9D422C2}" dt="2026-05-08T09:35:11.036" v="81" actId="26606"/>
          <ac:spMkLst>
            <pc:docMk/>
            <pc:sldMk cId="3696307769" sldId="277"/>
            <ac:spMk id="47" creationId="{142BFA2A-77A0-4F60-A32A-685681C84889}"/>
          </ac:spMkLst>
        </pc:spChg>
        <pc:spChg chg="mod">
          <ac:chgData name="Aimee Heath (2304346)" userId="2c034b80-5712-40ce-8173-eea6df4bbbf6" providerId="ADAL" clId="{666A65EB-D767-5C05-BE92-795BF9D422C2}" dt="2026-05-08T09:36:51.746" v="113" actId="404"/>
          <ac:spMkLst>
            <pc:docMk/>
            <pc:sldMk cId="3696307769" sldId="277"/>
            <ac:spMk id="48" creationId="{6250A0A4-466B-C35E-2104-10A3177EC110}"/>
          </ac:spMkLst>
        </pc:spChg>
        <pc:cxnChg chg="add del">
          <ac:chgData name="Aimee Heath (2304346)" userId="2c034b80-5712-40ce-8173-eea6df4bbbf6" providerId="ADAL" clId="{666A65EB-D767-5C05-BE92-795BF9D422C2}" dt="2026-05-08T09:35:11.019" v="80" actId="26606"/>
          <ac:cxnSpMkLst>
            <pc:docMk/>
            <pc:sldMk cId="3696307769" sldId="277"/>
            <ac:cxnSpMk id="40" creationId="{0B5F7E3B-C5F1-40E0-A491-558BAFBC1127}"/>
          </ac:cxnSpMkLst>
        </pc:cxnChg>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E4D490B-43FB-447F-A0BD-22D506804B71}" type="doc">
      <dgm:prSet loTypeId="urn:microsoft.com/office/officeart/2005/8/layout/vList2" loCatId="list" qsTypeId="urn:microsoft.com/office/officeart/2005/8/quickstyle/simple4" qsCatId="simple" csTypeId="urn:microsoft.com/office/officeart/2005/8/colors/colorful2" csCatId="colorful"/>
      <dgm:spPr/>
      <dgm:t>
        <a:bodyPr/>
        <a:lstStyle/>
        <a:p>
          <a:endParaRPr lang="en-US"/>
        </a:p>
      </dgm:t>
    </dgm:pt>
    <dgm:pt modelId="{07F049DB-7984-4DB4-A345-39A05BC3B54D}">
      <dgm:prSet/>
      <dgm:spPr/>
      <dgm:t>
        <a:bodyPr/>
        <a:lstStyle/>
        <a:p>
          <a:r>
            <a:rPr lang="en-GB"/>
            <a:t>1. To what extend are gender inequalities present within women’s grassroot football in the UK?</a:t>
          </a:r>
          <a:endParaRPr lang="en-US"/>
        </a:p>
      </dgm:t>
    </dgm:pt>
    <dgm:pt modelId="{B5BD445A-C777-4771-9F98-FD466703394C}" type="parTrans" cxnId="{EB88E649-4F88-4F2F-A67A-36FC23760D95}">
      <dgm:prSet/>
      <dgm:spPr/>
      <dgm:t>
        <a:bodyPr/>
        <a:lstStyle/>
        <a:p>
          <a:endParaRPr lang="en-US"/>
        </a:p>
      </dgm:t>
    </dgm:pt>
    <dgm:pt modelId="{19877F58-34D4-4B6E-B713-D470D1C27C6B}" type="sibTrans" cxnId="{EB88E649-4F88-4F2F-A67A-36FC23760D95}">
      <dgm:prSet/>
      <dgm:spPr/>
      <dgm:t>
        <a:bodyPr/>
        <a:lstStyle/>
        <a:p>
          <a:endParaRPr lang="en-US"/>
        </a:p>
      </dgm:t>
    </dgm:pt>
    <dgm:pt modelId="{4E3AE250-6B2E-4BD8-8B5E-436FCE507FD3}">
      <dgm:prSet/>
      <dgm:spPr/>
      <dgm:t>
        <a:bodyPr/>
        <a:lstStyle/>
        <a:p>
          <a:r>
            <a:rPr lang="en-GB"/>
            <a:t>2. How are gender inequalities experienced and perceived by players, coaches and volunteers in women’s football?</a:t>
          </a:r>
          <a:endParaRPr lang="en-US"/>
        </a:p>
      </dgm:t>
    </dgm:pt>
    <dgm:pt modelId="{12B19169-ABD5-44CC-AE1D-BC1C2ACD76EB}" type="parTrans" cxnId="{DF0F4B5F-20D1-47EE-A48B-3E8F1B94B5E0}">
      <dgm:prSet/>
      <dgm:spPr/>
      <dgm:t>
        <a:bodyPr/>
        <a:lstStyle/>
        <a:p>
          <a:endParaRPr lang="en-US"/>
        </a:p>
      </dgm:t>
    </dgm:pt>
    <dgm:pt modelId="{2ADF6C81-60A3-49F7-B857-A319B0325172}" type="sibTrans" cxnId="{DF0F4B5F-20D1-47EE-A48B-3E8F1B94B5E0}">
      <dgm:prSet/>
      <dgm:spPr/>
      <dgm:t>
        <a:bodyPr/>
        <a:lstStyle/>
        <a:p>
          <a:endParaRPr lang="en-US"/>
        </a:p>
      </dgm:t>
    </dgm:pt>
    <dgm:pt modelId="{63C5EE03-3856-4388-A834-DCF4027B3D10}">
      <dgm:prSet/>
      <dgm:spPr/>
      <dgm:t>
        <a:bodyPr/>
        <a:lstStyle/>
        <a:p>
          <a:r>
            <a:rPr lang="en-GB"/>
            <a:t>3. In what ways are gender inequalities reproduced within grassroot football environments?</a:t>
          </a:r>
          <a:endParaRPr lang="en-US"/>
        </a:p>
      </dgm:t>
    </dgm:pt>
    <dgm:pt modelId="{88EE5935-0F60-4D30-AA4B-70F069A08D2D}" type="parTrans" cxnId="{E445C224-B38D-43FC-A9BD-C4410AE5E707}">
      <dgm:prSet/>
      <dgm:spPr/>
      <dgm:t>
        <a:bodyPr/>
        <a:lstStyle/>
        <a:p>
          <a:endParaRPr lang="en-US"/>
        </a:p>
      </dgm:t>
    </dgm:pt>
    <dgm:pt modelId="{29C9A7DB-F85C-42D5-A36F-F1673D64B39C}" type="sibTrans" cxnId="{E445C224-B38D-43FC-A9BD-C4410AE5E707}">
      <dgm:prSet/>
      <dgm:spPr/>
      <dgm:t>
        <a:bodyPr/>
        <a:lstStyle/>
        <a:p>
          <a:endParaRPr lang="en-US"/>
        </a:p>
      </dgm:t>
    </dgm:pt>
    <dgm:pt modelId="{1A87F37F-630D-484A-9130-CA2DCFBF81CE}">
      <dgm:prSet/>
      <dgm:spPr/>
      <dgm:t>
        <a:bodyPr/>
        <a:lstStyle/>
        <a:p>
          <a:r>
            <a:rPr lang="en-GB"/>
            <a:t>4. What impact do these inequalities have on participation, progression and development opportunities within women’s grassroots football?</a:t>
          </a:r>
          <a:endParaRPr lang="en-US"/>
        </a:p>
      </dgm:t>
    </dgm:pt>
    <dgm:pt modelId="{B80025A8-17E7-423A-A5B8-2A9244859C03}" type="parTrans" cxnId="{1DDF13A3-3E63-4C06-A333-4AEFE0142037}">
      <dgm:prSet/>
      <dgm:spPr/>
      <dgm:t>
        <a:bodyPr/>
        <a:lstStyle/>
        <a:p>
          <a:endParaRPr lang="en-US"/>
        </a:p>
      </dgm:t>
    </dgm:pt>
    <dgm:pt modelId="{CB3D7BA1-5610-4721-9E72-D4623FF2E65B}" type="sibTrans" cxnId="{1DDF13A3-3E63-4C06-A333-4AEFE0142037}">
      <dgm:prSet/>
      <dgm:spPr/>
      <dgm:t>
        <a:bodyPr/>
        <a:lstStyle/>
        <a:p>
          <a:endParaRPr lang="en-US"/>
        </a:p>
      </dgm:t>
    </dgm:pt>
    <dgm:pt modelId="{D2BD458D-79C1-7444-A1FC-8354F4E777BB}" type="pres">
      <dgm:prSet presAssocID="{9E4D490B-43FB-447F-A0BD-22D506804B71}" presName="linear" presStyleCnt="0">
        <dgm:presLayoutVars>
          <dgm:animLvl val="lvl"/>
          <dgm:resizeHandles val="exact"/>
        </dgm:presLayoutVars>
      </dgm:prSet>
      <dgm:spPr/>
    </dgm:pt>
    <dgm:pt modelId="{6D9B6AAA-2BF5-F146-8580-BAC8727D6EE1}" type="pres">
      <dgm:prSet presAssocID="{07F049DB-7984-4DB4-A345-39A05BC3B54D}" presName="parentText" presStyleLbl="node1" presStyleIdx="0" presStyleCnt="4">
        <dgm:presLayoutVars>
          <dgm:chMax val="0"/>
          <dgm:bulletEnabled val="1"/>
        </dgm:presLayoutVars>
      </dgm:prSet>
      <dgm:spPr/>
    </dgm:pt>
    <dgm:pt modelId="{8FC6BDDE-4267-E94A-9353-64C15ED02F38}" type="pres">
      <dgm:prSet presAssocID="{19877F58-34D4-4B6E-B713-D470D1C27C6B}" presName="spacer" presStyleCnt="0"/>
      <dgm:spPr/>
    </dgm:pt>
    <dgm:pt modelId="{F40B8CB5-EA13-D749-8ADB-2651BD42A677}" type="pres">
      <dgm:prSet presAssocID="{4E3AE250-6B2E-4BD8-8B5E-436FCE507FD3}" presName="parentText" presStyleLbl="node1" presStyleIdx="1" presStyleCnt="4">
        <dgm:presLayoutVars>
          <dgm:chMax val="0"/>
          <dgm:bulletEnabled val="1"/>
        </dgm:presLayoutVars>
      </dgm:prSet>
      <dgm:spPr/>
    </dgm:pt>
    <dgm:pt modelId="{EB30F141-4576-DA47-B65F-CCE3E0C71496}" type="pres">
      <dgm:prSet presAssocID="{2ADF6C81-60A3-49F7-B857-A319B0325172}" presName="spacer" presStyleCnt="0"/>
      <dgm:spPr/>
    </dgm:pt>
    <dgm:pt modelId="{497A5D7D-3FFE-5845-890E-8555AEAFA7FE}" type="pres">
      <dgm:prSet presAssocID="{63C5EE03-3856-4388-A834-DCF4027B3D10}" presName="parentText" presStyleLbl="node1" presStyleIdx="2" presStyleCnt="4">
        <dgm:presLayoutVars>
          <dgm:chMax val="0"/>
          <dgm:bulletEnabled val="1"/>
        </dgm:presLayoutVars>
      </dgm:prSet>
      <dgm:spPr/>
    </dgm:pt>
    <dgm:pt modelId="{3C91CEF1-449B-9846-AF8F-5B24F7E02477}" type="pres">
      <dgm:prSet presAssocID="{29C9A7DB-F85C-42D5-A36F-F1673D64B39C}" presName="spacer" presStyleCnt="0"/>
      <dgm:spPr/>
    </dgm:pt>
    <dgm:pt modelId="{4AB25A34-E86C-FB47-96B2-866D2CE083C2}" type="pres">
      <dgm:prSet presAssocID="{1A87F37F-630D-484A-9130-CA2DCFBF81CE}" presName="parentText" presStyleLbl="node1" presStyleIdx="3" presStyleCnt="4">
        <dgm:presLayoutVars>
          <dgm:chMax val="0"/>
          <dgm:bulletEnabled val="1"/>
        </dgm:presLayoutVars>
      </dgm:prSet>
      <dgm:spPr/>
    </dgm:pt>
  </dgm:ptLst>
  <dgm:cxnLst>
    <dgm:cxn modelId="{E445C224-B38D-43FC-A9BD-C4410AE5E707}" srcId="{9E4D490B-43FB-447F-A0BD-22D506804B71}" destId="{63C5EE03-3856-4388-A834-DCF4027B3D10}" srcOrd="2" destOrd="0" parTransId="{88EE5935-0F60-4D30-AA4B-70F069A08D2D}" sibTransId="{29C9A7DB-F85C-42D5-A36F-F1673D64B39C}"/>
    <dgm:cxn modelId="{27DA2C3F-8F80-3143-B3CC-9A7ED52D2D30}" type="presOf" srcId="{07F049DB-7984-4DB4-A345-39A05BC3B54D}" destId="{6D9B6AAA-2BF5-F146-8580-BAC8727D6EE1}" srcOrd="0" destOrd="0" presId="urn:microsoft.com/office/officeart/2005/8/layout/vList2"/>
    <dgm:cxn modelId="{EB88E649-4F88-4F2F-A67A-36FC23760D95}" srcId="{9E4D490B-43FB-447F-A0BD-22D506804B71}" destId="{07F049DB-7984-4DB4-A345-39A05BC3B54D}" srcOrd="0" destOrd="0" parTransId="{B5BD445A-C777-4771-9F98-FD466703394C}" sibTransId="{19877F58-34D4-4B6E-B713-D470D1C27C6B}"/>
    <dgm:cxn modelId="{DF0F4B5F-20D1-47EE-A48B-3E8F1B94B5E0}" srcId="{9E4D490B-43FB-447F-A0BD-22D506804B71}" destId="{4E3AE250-6B2E-4BD8-8B5E-436FCE507FD3}" srcOrd="1" destOrd="0" parTransId="{12B19169-ABD5-44CC-AE1D-BC1C2ACD76EB}" sibTransId="{2ADF6C81-60A3-49F7-B857-A319B0325172}"/>
    <dgm:cxn modelId="{7F731478-A678-A84E-9ECB-5B4C038DBC10}" type="presOf" srcId="{9E4D490B-43FB-447F-A0BD-22D506804B71}" destId="{D2BD458D-79C1-7444-A1FC-8354F4E777BB}" srcOrd="0" destOrd="0" presId="urn:microsoft.com/office/officeart/2005/8/layout/vList2"/>
    <dgm:cxn modelId="{C9B92178-A0B4-1E46-B784-9BB27F32897A}" type="presOf" srcId="{63C5EE03-3856-4388-A834-DCF4027B3D10}" destId="{497A5D7D-3FFE-5845-890E-8555AEAFA7FE}" srcOrd="0" destOrd="0" presId="urn:microsoft.com/office/officeart/2005/8/layout/vList2"/>
    <dgm:cxn modelId="{363CE38C-7B33-EC45-B4D7-DC6D9618D39B}" type="presOf" srcId="{4E3AE250-6B2E-4BD8-8B5E-436FCE507FD3}" destId="{F40B8CB5-EA13-D749-8ADB-2651BD42A677}" srcOrd="0" destOrd="0" presId="urn:microsoft.com/office/officeart/2005/8/layout/vList2"/>
    <dgm:cxn modelId="{1DDF13A3-3E63-4C06-A333-4AEFE0142037}" srcId="{9E4D490B-43FB-447F-A0BD-22D506804B71}" destId="{1A87F37F-630D-484A-9130-CA2DCFBF81CE}" srcOrd="3" destOrd="0" parTransId="{B80025A8-17E7-423A-A5B8-2A9244859C03}" sibTransId="{CB3D7BA1-5610-4721-9E72-D4623FF2E65B}"/>
    <dgm:cxn modelId="{14AD8BBF-3613-F245-9F19-3F6B38538631}" type="presOf" srcId="{1A87F37F-630D-484A-9130-CA2DCFBF81CE}" destId="{4AB25A34-E86C-FB47-96B2-866D2CE083C2}" srcOrd="0" destOrd="0" presId="urn:microsoft.com/office/officeart/2005/8/layout/vList2"/>
    <dgm:cxn modelId="{D378AD21-B084-714F-91AD-CCD0A899E8DF}" type="presParOf" srcId="{D2BD458D-79C1-7444-A1FC-8354F4E777BB}" destId="{6D9B6AAA-2BF5-F146-8580-BAC8727D6EE1}" srcOrd="0" destOrd="0" presId="urn:microsoft.com/office/officeart/2005/8/layout/vList2"/>
    <dgm:cxn modelId="{F15BC953-7492-3A48-8A19-133D85BD185D}" type="presParOf" srcId="{D2BD458D-79C1-7444-A1FC-8354F4E777BB}" destId="{8FC6BDDE-4267-E94A-9353-64C15ED02F38}" srcOrd="1" destOrd="0" presId="urn:microsoft.com/office/officeart/2005/8/layout/vList2"/>
    <dgm:cxn modelId="{7828452A-66CE-F044-BB3B-22067232B1A4}" type="presParOf" srcId="{D2BD458D-79C1-7444-A1FC-8354F4E777BB}" destId="{F40B8CB5-EA13-D749-8ADB-2651BD42A677}" srcOrd="2" destOrd="0" presId="urn:microsoft.com/office/officeart/2005/8/layout/vList2"/>
    <dgm:cxn modelId="{FDB89773-4FF2-6243-8E12-0113A59ADFE3}" type="presParOf" srcId="{D2BD458D-79C1-7444-A1FC-8354F4E777BB}" destId="{EB30F141-4576-DA47-B65F-CCE3E0C71496}" srcOrd="3" destOrd="0" presId="urn:microsoft.com/office/officeart/2005/8/layout/vList2"/>
    <dgm:cxn modelId="{191664B7-3E2B-3540-84B8-761FA5E8A29B}" type="presParOf" srcId="{D2BD458D-79C1-7444-A1FC-8354F4E777BB}" destId="{497A5D7D-3FFE-5845-890E-8555AEAFA7FE}" srcOrd="4" destOrd="0" presId="urn:microsoft.com/office/officeart/2005/8/layout/vList2"/>
    <dgm:cxn modelId="{2F79C14C-BC81-3148-8C44-275B17B80BE2}" type="presParOf" srcId="{D2BD458D-79C1-7444-A1FC-8354F4E777BB}" destId="{3C91CEF1-449B-9846-AF8F-5B24F7E02477}" srcOrd="5" destOrd="0" presId="urn:microsoft.com/office/officeart/2005/8/layout/vList2"/>
    <dgm:cxn modelId="{A425A468-5929-8D44-8E49-DE90489C2F95}" type="presParOf" srcId="{D2BD458D-79C1-7444-A1FC-8354F4E777BB}" destId="{4AB25A34-E86C-FB47-96B2-866D2CE083C2}" srcOrd="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63F0712-07E1-4838-92C2-4B2E525CA45E}" type="doc">
      <dgm:prSet loTypeId="urn:microsoft.com/office/officeart/2005/8/layout/vList2" loCatId="list" qsTypeId="urn:microsoft.com/office/officeart/2005/8/quickstyle/simple4" qsCatId="simple" csTypeId="urn:microsoft.com/office/officeart/2005/8/colors/colorful2" csCatId="colorful" phldr="1"/>
      <dgm:spPr/>
      <dgm:t>
        <a:bodyPr/>
        <a:lstStyle/>
        <a:p>
          <a:endParaRPr lang="en-US"/>
        </a:p>
      </dgm:t>
    </dgm:pt>
    <dgm:pt modelId="{56921BCD-E674-4774-BD1E-1AF6101413C9}">
      <dgm:prSet/>
      <dgm:spPr/>
      <dgm:t>
        <a:bodyPr/>
        <a:lstStyle/>
        <a:p>
          <a:r>
            <a:rPr lang="en-US"/>
            <a:t>Qualitative research study.</a:t>
          </a:r>
        </a:p>
      </dgm:t>
    </dgm:pt>
    <dgm:pt modelId="{1D8FD5CD-EAE0-4607-8281-C28DDCFAA52F}" type="parTrans" cxnId="{A16B54F3-A49A-4502-9748-04E9E278B311}">
      <dgm:prSet/>
      <dgm:spPr/>
      <dgm:t>
        <a:bodyPr/>
        <a:lstStyle/>
        <a:p>
          <a:endParaRPr lang="en-US"/>
        </a:p>
      </dgm:t>
    </dgm:pt>
    <dgm:pt modelId="{FC02C3FD-FEE0-40F0-B2A0-4D8452AADA22}" type="sibTrans" cxnId="{A16B54F3-A49A-4502-9748-04E9E278B311}">
      <dgm:prSet/>
      <dgm:spPr/>
      <dgm:t>
        <a:bodyPr/>
        <a:lstStyle/>
        <a:p>
          <a:endParaRPr lang="en-US"/>
        </a:p>
      </dgm:t>
    </dgm:pt>
    <dgm:pt modelId="{D5A5891F-FC0D-4B2D-B247-5E816F5C6678}">
      <dgm:prSet/>
      <dgm:spPr/>
      <dgm:t>
        <a:bodyPr/>
        <a:lstStyle/>
        <a:p>
          <a:r>
            <a:rPr lang="en-US"/>
            <a:t>Online questionnaires using a combination of Likert-scare and open questions.</a:t>
          </a:r>
        </a:p>
      </dgm:t>
    </dgm:pt>
    <dgm:pt modelId="{5197C901-BEFC-429B-B75C-AA6D7075221A}" type="parTrans" cxnId="{3359B48F-2FD2-493A-B80F-003C98DDFF52}">
      <dgm:prSet/>
      <dgm:spPr/>
      <dgm:t>
        <a:bodyPr/>
        <a:lstStyle/>
        <a:p>
          <a:endParaRPr lang="en-US"/>
        </a:p>
      </dgm:t>
    </dgm:pt>
    <dgm:pt modelId="{7BC7E39F-E913-4A73-B54B-EC46E4259F41}" type="sibTrans" cxnId="{3359B48F-2FD2-493A-B80F-003C98DDFF52}">
      <dgm:prSet/>
      <dgm:spPr/>
      <dgm:t>
        <a:bodyPr/>
        <a:lstStyle/>
        <a:p>
          <a:endParaRPr lang="en-US"/>
        </a:p>
      </dgm:t>
    </dgm:pt>
    <dgm:pt modelId="{0B8E7F75-9FB1-4B2F-A6A5-C6BE73102AF2}">
      <dgm:prSet/>
      <dgm:spPr/>
      <dgm:t>
        <a:bodyPr/>
        <a:lstStyle/>
        <a:p>
          <a:r>
            <a:rPr lang="en-US"/>
            <a:t>The study used a purposive approach and were selected based on the following criteria:</a:t>
          </a:r>
        </a:p>
      </dgm:t>
    </dgm:pt>
    <dgm:pt modelId="{90196A5A-B7CA-4651-A7E1-A0E45B1024DF}" type="parTrans" cxnId="{AE0BE282-DF4B-4244-8A87-4D9EB5E35608}">
      <dgm:prSet/>
      <dgm:spPr/>
      <dgm:t>
        <a:bodyPr/>
        <a:lstStyle/>
        <a:p>
          <a:endParaRPr lang="en-US"/>
        </a:p>
      </dgm:t>
    </dgm:pt>
    <dgm:pt modelId="{2860AD78-A980-4ADC-B598-869A1B5D4E1D}" type="sibTrans" cxnId="{AE0BE282-DF4B-4244-8A87-4D9EB5E35608}">
      <dgm:prSet/>
      <dgm:spPr/>
      <dgm:t>
        <a:bodyPr/>
        <a:lstStyle/>
        <a:p>
          <a:endParaRPr lang="en-US"/>
        </a:p>
      </dgm:t>
    </dgm:pt>
    <dgm:pt modelId="{96A945D8-5A58-4B92-BAB1-F14DE8A357DC}">
      <dgm:prSet/>
      <dgm:spPr/>
      <dgm:t>
        <a:bodyPr/>
        <a:lstStyle/>
        <a:p>
          <a:r>
            <a:rPr lang="en-US" dirty="0"/>
            <a:t>Aged 18+</a:t>
          </a:r>
        </a:p>
      </dgm:t>
    </dgm:pt>
    <dgm:pt modelId="{ADFA8917-CAD8-414D-98A6-F9939FB58104}" type="parTrans" cxnId="{F63940F0-4C71-4162-B1F9-04A8B4AD0DCD}">
      <dgm:prSet/>
      <dgm:spPr/>
      <dgm:t>
        <a:bodyPr/>
        <a:lstStyle/>
        <a:p>
          <a:endParaRPr lang="en-US"/>
        </a:p>
      </dgm:t>
    </dgm:pt>
    <dgm:pt modelId="{4436E57F-A05E-4482-A8DF-5690374D6256}" type="sibTrans" cxnId="{F63940F0-4C71-4162-B1F9-04A8B4AD0DCD}">
      <dgm:prSet/>
      <dgm:spPr/>
      <dgm:t>
        <a:bodyPr/>
        <a:lstStyle/>
        <a:p>
          <a:endParaRPr lang="en-US"/>
        </a:p>
      </dgm:t>
    </dgm:pt>
    <dgm:pt modelId="{DEC0506E-1C78-4E3F-AC8E-4B2954AD1769}">
      <dgm:prSet/>
      <dgm:spPr/>
      <dgm:t>
        <a:bodyPr/>
        <a:lstStyle/>
        <a:p>
          <a:r>
            <a:rPr lang="en-US"/>
            <a:t>Experience in women's grassroot football in South West Wales</a:t>
          </a:r>
        </a:p>
      </dgm:t>
    </dgm:pt>
    <dgm:pt modelId="{5D2C3659-F3D7-4E0E-AF9C-B29FCCACB73D}" type="parTrans" cxnId="{9D321AAB-56F4-48E3-841A-3DD48DB8CADF}">
      <dgm:prSet/>
      <dgm:spPr/>
      <dgm:t>
        <a:bodyPr/>
        <a:lstStyle/>
        <a:p>
          <a:endParaRPr lang="en-US"/>
        </a:p>
      </dgm:t>
    </dgm:pt>
    <dgm:pt modelId="{7B511523-A497-4022-860A-AD7FAA02EFA9}" type="sibTrans" cxnId="{9D321AAB-56F4-48E3-841A-3DD48DB8CADF}">
      <dgm:prSet/>
      <dgm:spPr/>
      <dgm:t>
        <a:bodyPr/>
        <a:lstStyle/>
        <a:p>
          <a:endParaRPr lang="en-US"/>
        </a:p>
      </dgm:t>
    </dgm:pt>
    <dgm:pt modelId="{414B1D93-F95D-4702-8C52-C813510DD239}">
      <dgm:prSet/>
      <dgm:spPr/>
      <dgm:t>
        <a:bodyPr/>
        <a:lstStyle/>
        <a:p>
          <a:r>
            <a:rPr lang="en-US"/>
            <a:t>Desired involvement to include players, coaches, volunteers and club committee members.</a:t>
          </a:r>
        </a:p>
      </dgm:t>
    </dgm:pt>
    <dgm:pt modelId="{267CC2CE-122A-424E-BA24-D0D60C5564AB}" type="parTrans" cxnId="{86FA9E58-D63F-4F76-9DA2-9446A09B4C39}">
      <dgm:prSet/>
      <dgm:spPr/>
      <dgm:t>
        <a:bodyPr/>
        <a:lstStyle/>
        <a:p>
          <a:endParaRPr lang="en-US"/>
        </a:p>
      </dgm:t>
    </dgm:pt>
    <dgm:pt modelId="{DF811A2B-29A9-4313-B61C-C94C2479423B}" type="sibTrans" cxnId="{86FA9E58-D63F-4F76-9DA2-9446A09B4C39}">
      <dgm:prSet/>
      <dgm:spPr/>
      <dgm:t>
        <a:bodyPr/>
        <a:lstStyle/>
        <a:p>
          <a:endParaRPr lang="en-US"/>
        </a:p>
      </dgm:t>
    </dgm:pt>
    <dgm:pt modelId="{8C42BD59-E2B2-4EA4-930A-A4F33A97FD1E}">
      <dgm:prSet/>
      <dgm:spPr/>
      <dgm:t>
        <a:bodyPr/>
        <a:lstStyle/>
        <a:p>
          <a:r>
            <a:rPr lang="en-US"/>
            <a:t>Data analysis was conducted using Braun Clarke’s thematic analysis.</a:t>
          </a:r>
        </a:p>
      </dgm:t>
    </dgm:pt>
    <dgm:pt modelId="{7470084B-6A6C-4CFF-BAA9-6CE96AC86CA8}" type="parTrans" cxnId="{78499B2F-C94F-4A36-B142-B262FD4541B0}">
      <dgm:prSet/>
      <dgm:spPr/>
      <dgm:t>
        <a:bodyPr/>
        <a:lstStyle/>
        <a:p>
          <a:endParaRPr lang="en-US"/>
        </a:p>
      </dgm:t>
    </dgm:pt>
    <dgm:pt modelId="{3D0F8FEE-1DBD-47E9-A32C-363EFCD0A4C8}" type="sibTrans" cxnId="{78499B2F-C94F-4A36-B142-B262FD4541B0}">
      <dgm:prSet/>
      <dgm:spPr/>
      <dgm:t>
        <a:bodyPr/>
        <a:lstStyle/>
        <a:p>
          <a:endParaRPr lang="en-US"/>
        </a:p>
      </dgm:t>
    </dgm:pt>
    <dgm:pt modelId="{4939047E-2D1C-524B-B683-86E4E5B79603}" type="pres">
      <dgm:prSet presAssocID="{D63F0712-07E1-4838-92C2-4B2E525CA45E}" presName="linear" presStyleCnt="0">
        <dgm:presLayoutVars>
          <dgm:animLvl val="lvl"/>
          <dgm:resizeHandles val="exact"/>
        </dgm:presLayoutVars>
      </dgm:prSet>
      <dgm:spPr/>
    </dgm:pt>
    <dgm:pt modelId="{3C1939D9-86F6-084C-B6EE-0374DF2D3C8C}" type="pres">
      <dgm:prSet presAssocID="{56921BCD-E674-4774-BD1E-1AF6101413C9}" presName="parentText" presStyleLbl="node1" presStyleIdx="0" presStyleCnt="7">
        <dgm:presLayoutVars>
          <dgm:chMax val="0"/>
          <dgm:bulletEnabled val="1"/>
        </dgm:presLayoutVars>
      </dgm:prSet>
      <dgm:spPr/>
    </dgm:pt>
    <dgm:pt modelId="{9AF0F833-6661-444C-93FC-6EC8C37F69ED}" type="pres">
      <dgm:prSet presAssocID="{FC02C3FD-FEE0-40F0-B2A0-4D8452AADA22}" presName="spacer" presStyleCnt="0"/>
      <dgm:spPr/>
    </dgm:pt>
    <dgm:pt modelId="{7FD149EF-4DBE-0F4D-B5B9-29210208CDF9}" type="pres">
      <dgm:prSet presAssocID="{D5A5891F-FC0D-4B2D-B247-5E816F5C6678}" presName="parentText" presStyleLbl="node1" presStyleIdx="1" presStyleCnt="7">
        <dgm:presLayoutVars>
          <dgm:chMax val="0"/>
          <dgm:bulletEnabled val="1"/>
        </dgm:presLayoutVars>
      </dgm:prSet>
      <dgm:spPr/>
    </dgm:pt>
    <dgm:pt modelId="{FD11F67C-0DAE-9B42-B2A3-0D203C6EE66B}" type="pres">
      <dgm:prSet presAssocID="{7BC7E39F-E913-4A73-B54B-EC46E4259F41}" presName="spacer" presStyleCnt="0"/>
      <dgm:spPr/>
    </dgm:pt>
    <dgm:pt modelId="{03C1CFCC-5769-7448-AF58-6F0FDEEC11D2}" type="pres">
      <dgm:prSet presAssocID="{0B8E7F75-9FB1-4B2F-A6A5-C6BE73102AF2}" presName="parentText" presStyleLbl="node1" presStyleIdx="2" presStyleCnt="7">
        <dgm:presLayoutVars>
          <dgm:chMax val="0"/>
          <dgm:bulletEnabled val="1"/>
        </dgm:presLayoutVars>
      </dgm:prSet>
      <dgm:spPr/>
    </dgm:pt>
    <dgm:pt modelId="{9E27BCB5-4E52-9041-8FA0-C216B4C0031A}" type="pres">
      <dgm:prSet presAssocID="{2860AD78-A980-4ADC-B598-869A1B5D4E1D}" presName="spacer" presStyleCnt="0"/>
      <dgm:spPr/>
    </dgm:pt>
    <dgm:pt modelId="{2896BCC0-E129-EB45-8E50-D71C47BD15AC}" type="pres">
      <dgm:prSet presAssocID="{96A945D8-5A58-4B92-BAB1-F14DE8A357DC}" presName="parentText" presStyleLbl="node1" presStyleIdx="3" presStyleCnt="7">
        <dgm:presLayoutVars>
          <dgm:chMax val="0"/>
          <dgm:bulletEnabled val="1"/>
        </dgm:presLayoutVars>
      </dgm:prSet>
      <dgm:spPr/>
    </dgm:pt>
    <dgm:pt modelId="{F10F9828-7BC8-0648-9BFB-A3114ED89599}" type="pres">
      <dgm:prSet presAssocID="{4436E57F-A05E-4482-A8DF-5690374D6256}" presName="spacer" presStyleCnt="0"/>
      <dgm:spPr/>
    </dgm:pt>
    <dgm:pt modelId="{A2D094ED-3CF9-D84C-BF01-9E3BBC65ED09}" type="pres">
      <dgm:prSet presAssocID="{DEC0506E-1C78-4E3F-AC8E-4B2954AD1769}" presName="parentText" presStyleLbl="node1" presStyleIdx="4" presStyleCnt="7">
        <dgm:presLayoutVars>
          <dgm:chMax val="0"/>
          <dgm:bulletEnabled val="1"/>
        </dgm:presLayoutVars>
      </dgm:prSet>
      <dgm:spPr/>
    </dgm:pt>
    <dgm:pt modelId="{8370F16E-8C64-EB43-849D-AF5765D8A827}" type="pres">
      <dgm:prSet presAssocID="{7B511523-A497-4022-860A-AD7FAA02EFA9}" presName="spacer" presStyleCnt="0"/>
      <dgm:spPr/>
    </dgm:pt>
    <dgm:pt modelId="{2E4A06C9-F8A6-4046-BEC7-FAC8F8E08397}" type="pres">
      <dgm:prSet presAssocID="{414B1D93-F95D-4702-8C52-C813510DD239}" presName="parentText" presStyleLbl="node1" presStyleIdx="5" presStyleCnt="7">
        <dgm:presLayoutVars>
          <dgm:chMax val="0"/>
          <dgm:bulletEnabled val="1"/>
        </dgm:presLayoutVars>
      </dgm:prSet>
      <dgm:spPr/>
    </dgm:pt>
    <dgm:pt modelId="{37ED0B16-C15E-2B4A-B6EA-C6543D4CF616}" type="pres">
      <dgm:prSet presAssocID="{DF811A2B-29A9-4313-B61C-C94C2479423B}" presName="spacer" presStyleCnt="0"/>
      <dgm:spPr/>
    </dgm:pt>
    <dgm:pt modelId="{4C9AA671-7A6B-414C-A1EB-F295D26C9D1C}" type="pres">
      <dgm:prSet presAssocID="{8C42BD59-E2B2-4EA4-930A-A4F33A97FD1E}" presName="parentText" presStyleLbl="node1" presStyleIdx="6" presStyleCnt="7">
        <dgm:presLayoutVars>
          <dgm:chMax val="0"/>
          <dgm:bulletEnabled val="1"/>
        </dgm:presLayoutVars>
      </dgm:prSet>
      <dgm:spPr/>
    </dgm:pt>
  </dgm:ptLst>
  <dgm:cxnLst>
    <dgm:cxn modelId="{78499B2F-C94F-4A36-B142-B262FD4541B0}" srcId="{D63F0712-07E1-4838-92C2-4B2E525CA45E}" destId="{8C42BD59-E2B2-4EA4-930A-A4F33A97FD1E}" srcOrd="6" destOrd="0" parTransId="{7470084B-6A6C-4CFF-BAA9-6CE96AC86CA8}" sibTransId="{3D0F8FEE-1DBD-47E9-A32C-363EFCD0A4C8}"/>
    <dgm:cxn modelId="{DDDB433C-8B94-FB49-873F-3E9812C413D3}" type="presOf" srcId="{96A945D8-5A58-4B92-BAB1-F14DE8A357DC}" destId="{2896BCC0-E129-EB45-8E50-D71C47BD15AC}" srcOrd="0" destOrd="0" presId="urn:microsoft.com/office/officeart/2005/8/layout/vList2"/>
    <dgm:cxn modelId="{C5F11E57-3561-E644-8045-A248D3C208A4}" type="presOf" srcId="{414B1D93-F95D-4702-8C52-C813510DD239}" destId="{2E4A06C9-F8A6-4046-BEC7-FAC8F8E08397}" srcOrd="0" destOrd="0" presId="urn:microsoft.com/office/officeart/2005/8/layout/vList2"/>
    <dgm:cxn modelId="{86FA9E58-D63F-4F76-9DA2-9446A09B4C39}" srcId="{D63F0712-07E1-4838-92C2-4B2E525CA45E}" destId="{414B1D93-F95D-4702-8C52-C813510DD239}" srcOrd="5" destOrd="0" parTransId="{267CC2CE-122A-424E-BA24-D0D60C5564AB}" sibTransId="{DF811A2B-29A9-4313-B61C-C94C2479423B}"/>
    <dgm:cxn modelId="{A0A56559-9874-8B46-9DC6-0B65BEF314F2}" type="presOf" srcId="{D5A5891F-FC0D-4B2D-B247-5E816F5C6678}" destId="{7FD149EF-4DBE-0F4D-B5B9-29210208CDF9}" srcOrd="0" destOrd="0" presId="urn:microsoft.com/office/officeart/2005/8/layout/vList2"/>
    <dgm:cxn modelId="{00088E5C-34D2-774F-9870-82298CA55530}" type="presOf" srcId="{D63F0712-07E1-4838-92C2-4B2E525CA45E}" destId="{4939047E-2D1C-524B-B683-86E4E5B79603}" srcOrd="0" destOrd="0" presId="urn:microsoft.com/office/officeart/2005/8/layout/vList2"/>
    <dgm:cxn modelId="{9E4EC05E-AA83-4F4E-BEEE-B99606A0521A}" type="presOf" srcId="{0B8E7F75-9FB1-4B2F-A6A5-C6BE73102AF2}" destId="{03C1CFCC-5769-7448-AF58-6F0FDEEC11D2}" srcOrd="0" destOrd="0" presId="urn:microsoft.com/office/officeart/2005/8/layout/vList2"/>
    <dgm:cxn modelId="{AE0BE282-DF4B-4244-8A87-4D9EB5E35608}" srcId="{D63F0712-07E1-4838-92C2-4B2E525CA45E}" destId="{0B8E7F75-9FB1-4B2F-A6A5-C6BE73102AF2}" srcOrd="2" destOrd="0" parTransId="{90196A5A-B7CA-4651-A7E1-A0E45B1024DF}" sibTransId="{2860AD78-A980-4ADC-B598-869A1B5D4E1D}"/>
    <dgm:cxn modelId="{3359B48F-2FD2-493A-B80F-003C98DDFF52}" srcId="{D63F0712-07E1-4838-92C2-4B2E525CA45E}" destId="{D5A5891F-FC0D-4B2D-B247-5E816F5C6678}" srcOrd="1" destOrd="0" parTransId="{5197C901-BEFC-429B-B75C-AA6D7075221A}" sibTransId="{7BC7E39F-E913-4A73-B54B-EC46E4259F41}"/>
    <dgm:cxn modelId="{E9FA68AA-DEF9-9D41-82E9-E1619782539B}" type="presOf" srcId="{DEC0506E-1C78-4E3F-AC8E-4B2954AD1769}" destId="{A2D094ED-3CF9-D84C-BF01-9E3BBC65ED09}" srcOrd="0" destOrd="0" presId="urn:microsoft.com/office/officeart/2005/8/layout/vList2"/>
    <dgm:cxn modelId="{9D321AAB-56F4-48E3-841A-3DD48DB8CADF}" srcId="{D63F0712-07E1-4838-92C2-4B2E525CA45E}" destId="{DEC0506E-1C78-4E3F-AC8E-4B2954AD1769}" srcOrd="4" destOrd="0" parTransId="{5D2C3659-F3D7-4E0E-AF9C-B29FCCACB73D}" sibTransId="{7B511523-A497-4022-860A-AD7FAA02EFA9}"/>
    <dgm:cxn modelId="{36C23BC6-A84D-154E-BA35-53E1E6E57055}" type="presOf" srcId="{8C42BD59-E2B2-4EA4-930A-A4F33A97FD1E}" destId="{4C9AA671-7A6B-414C-A1EB-F295D26C9D1C}" srcOrd="0" destOrd="0" presId="urn:microsoft.com/office/officeart/2005/8/layout/vList2"/>
    <dgm:cxn modelId="{0A1CE4DC-BD50-9140-A19E-B17DB430DBB5}" type="presOf" srcId="{56921BCD-E674-4774-BD1E-1AF6101413C9}" destId="{3C1939D9-86F6-084C-B6EE-0374DF2D3C8C}" srcOrd="0" destOrd="0" presId="urn:microsoft.com/office/officeart/2005/8/layout/vList2"/>
    <dgm:cxn modelId="{F63940F0-4C71-4162-B1F9-04A8B4AD0DCD}" srcId="{D63F0712-07E1-4838-92C2-4B2E525CA45E}" destId="{96A945D8-5A58-4B92-BAB1-F14DE8A357DC}" srcOrd="3" destOrd="0" parTransId="{ADFA8917-CAD8-414D-98A6-F9939FB58104}" sibTransId="{4436E57F-A05E-4482-A8DF-5690374D6256}"/>
    <dgm:cxn modelId="{A16B54F3-A49A-4502-9748-04E9E278B311}" srcId="{D63F0712-07E1-4838-92C2-4B2E525CA45E}" destId="{56921BCD-E674-4774-BD1E-1AF6101413C9}" srcOrd="0" destOrd="0" parTransId="{1D8FD5CD-EAE0-4607-8281-C28DDCFAA52F}" sibTransId="{FC02C3FD-FEE0-40F0-B2A0-4D8452AADA22}"/>
    <dgm:cxn modelId="{467C6EC1-7AF2-E643-9A68-858A28FE82C9}" type="presParOf" srcId="{4939047E-2D1C-524B-B683-86E4E5B79603}" destId="{3C1939D9-86F6-084C-B6EE-0374DF2D3C8C}" srcOrd="0" destOrd="0" presId="urn:microsoft.com/office/officeart/2005/8/layout/vList2"/>
    <dgm:cxn modelId="{4881B4B1-7FEE-BF4F-883B-A547BBC694C2}" type="presParOf" srcId="{4939047E-2D1C-524B-B683-86E4E5B79603}" destId="{9AF0F833-6661-444C-93FC-6EC8C37F69ED}" srcOrd="1" destOrd="0" presId="urn:microsoft.com/office/officeart/2005/8/layout/vList2"/>
    <dgm:cxn modelId="{5EB38C9E-E658-1144-AED3-6E132A5C319A}" type="presParOf" srcId="{4939047E-2D1C-524B-B683-86E4E5B79603}" destId="{7FD149EF-4DBE-0F4D-B5B9-29210208CDF9}" srcOrd="2" destOrd="0" presId="urn:microsoft.com/office/officeart/2005/8/layout/vList2"/>
    <dgm:cxn modelId="{5ADFB6DF-828B-D049-9580-24E79B69A841}" type="presParOf" srcId="{4939047E-2D1C-524B-B683-86E4E5B79603}" destId="{FD11F67C-0DAE-9B42-B2A3-0D203C6EE66B}" srcOrd="3" destOrd="0" presId="urn:microsoft.com/office/officeart/2005/8/layout/vList2"/>
    <dgm:cxn modelId="{C5919743-F283-C84E-B60D-9D287760FB37}" type="presParOf" srcId="{4939047E-2D1C-524B-B683-86E4E5B79603}" destId="{03C1CFCC-5769-7448-AF58-6F0FDEEC11D2}" srcOrd="4" destOrd="0" presId="urn:microsoft.com/office/officeart/2005/8/layout/vList2"/>
    <dgm:cxn modelId="{4FD24861-4732-6847-873D-166C58A14B50}" type="presParOf" srcId="{4939047E-2D1C-524B-B683-86E4E5B79603}" destId="{9E27BCB5-4E52-9041-8FA0-C216B4C0031A}" srcOrd="5" destOrd="0" presId="urn:microsoft.com/office/officeart/2005/8/layout/vList2"/>
    <dgm:cxn modelId="{7069200B-B906-694E-A0A4-0C20DAC87BCE}" type="presParOf" srcId="{4939047E-2D1C-524B-B683-86E4E5B79603}" destId="{2896BCC0-E129-EB45-8E50-D71C47BD15AC}" srcOrd="6" destOrd="0" presId="urn:microsoft.com/office/officeart/2005/8/layout/vList2"/>
    <dgm:cxn modelId="{4906D210-6895-D247-B83E-86650C1E65E8}" type="presParOf" srcId="{4939047E-2D1C-524B-B683-86E4E5B79603}" destId="{F10F9828-7BC8-0648-9BFB-A3114ED89599}" srcOrd="7" destOrd="0" presId="urn:microsoft.com/office/officeart/2005/8/layout/vList2"/>
    <dgm:cxn modelId="{B0E7B0D0-2926-B748-9B37-37A86FE97FAF}" type="presParOf" srcId="{4939047E-2D1C-524B-B683-86E4E5B79603}" destId="{A2D094ED-3CF9-D84C-BF01-9E3BBC65ED09}" srcOrd="8" destOrd="0" presId="urn:microsoft.com/office/officeart/2005/8/layout/vList2"/>
    <dgm:cxn modelId="{9220FB2E-2A66-1443-965E-2790AF5F1DD1}" type="presParOf" srcId="{4939047E-2D1C-524B-B683-86E4E5B79603}" destId="{8370F16E-8C64-EB43-849D-AF5765D8A827}" srcOrd="9" destOrd="0" presId="urn:microsoft.com/office/officeart/2005/8/layout/vList2"/>
    <dgm:cxn modelId="{54D07285-8FF4-D643-A133-58804F49A96C}" type="presParOf" srcId="{4939047E-2D1C-524B-B683-86E4E5B79603}" destId="{2E4A06C9-F8A6-4046-BEC7-FAC8F8E08397}" srcOrd="10" destOrd="0" presId="urn:microsoft.com/office/officeart/2005/8/layout/vList2"/>
    <dgm:cxn modelId="{31C83A3C-8746-A04F-A8AA-30C30ABD6632}" type="presParOf" srcId="{4939047E-2D1C-524B-B683-86E4E5B79603}" destId="{37ED0B16-C15E-2B4A-B6EA-C6543D4CF616}" srcOrd="11" destOrd="0" presId="urn:microsoft.com/office/officeart/2005/8/layout/vList2"/>
    <dgm:cxn modelId="{8D53F695-7A12-9C48-AD20-91C57BEA4383}" type="presParOf" srcId="{4939047E-2D1C-524B-B683-86E4E5B79603}" destId="{4C9AA671-7A6B-414C-A1EB-F295D26C9D1C}" srcOrd="12"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AC2995D-C339-4549-93F1-FBB90A59FAC6}" type="doc">
      <dgm:prSet loTypeId="urn:microsoft.com/office/officeart/2008/layout/LinedList" loCatId="list" qsTypeId="urn:microsoft.com/office/officeart/2005/8/quickstyle/simple4" qsCatId="simple" csTypeId="urn:microsoft.com/office/officeart/2005/8/colors/colorful2" csCatId="colorful" phldr="1"/>
      <dgm:spPr/>
      <dgm:t>
        <a:bodyPr/>
        <a:lstStyle/>
        <a:p>
          <a:endParaRPr lang="en-US"/>
        </a:p>
      </dgm:t>
    </dgm:pt>
    <dgm:pt modelId="{1F7476B8-54EB-482E-839A-713B97AECEB1}">
      <dgm:prSet/>
      <dgm:spPr/>
      <dgm:t>
        <a:bodyPr/>
        <a:lstStyle/>
        <a:p>
          <a:r>
            <a:rPr lang="en-US" dirty="0"/>
            <a:t>Findings support research that football has historically been shaped by masculine structures</a:t>
          </a:r>
        </a:p>
      </dgm:t>
    </dgm:pt>
    <dgm:pt modelId="{C6BAA600-62F0-4F06-A4D9-B9EFADC475A4}" type="parTrans" cxnId="{795DBCA5-A86E-408E-9E25-4B2854ED018B}">
      <dgm:prSet/>
      <dgm:spPr/>
      <dgm:t>
        <a:bodyPr/>
        <a:lstStyle/>
        <a:p>
          <a:endParaRPr lang="en-US"/>
        </a:p>
      </dgm:t>
    </dgm:pt>
    <dgm:pt modelId="{131A842E-AD76-4AB8-94BC-42E4BB5092DF}" type="sibTrans" cxnId="{795DBCA5-A86E-408E-9E25-4B2854ED018B}">
      <dgm:prSet/>
      <dgm:spPr/>
      <dgm:t>
        <a:bodyPr/>
        <a:lstStyle/>
        <a:p>
          <a:endParaRPr lang="en-US"/>
        </a:p>
      </dgm:t>
    </dgm:pt>
    <dgm:pt modelId="{EF0B47B8-5637-4AC5-BBD2-41607708B22E}">
      <dgm:prSet/>
      <dgm:spPr/>
      <dgm:t>
        <a:bodyPr/>
        <a:lstStyle/>
        <a:p>
          <a:r>
            <a:rPr lang="en-US"/>
            <a:t>Women’s teams may be included within clubs, but not always equally valued</a:t>
          </a:r>
        </a:p>
      </dgm:t>
    </dgm:pt>
    <dgm:pt modelId="{D27A5469-51F5-4300-8D1A-1F19C548717A}" type="parTrans" cxnId="{8372B3A4-D00C-41B5-B323-7D1F53293ECF}">
      <dgm:prSet/>
      <dgm:spPr/>
      <dgm:t>
        <a:bodyPr/>
        <a:lstStyle/>
        <a:p>
          <a:endParaRPr lang="en-US"/>
        </a:p>
      </dgm:t>
    </dgm:pt>
    <dgm:pt modelId="{6E013214-F3C3-4136-9C74-77BC66D40600}" type="sibTrans" cxnId="{8372B3A4-D00C-41B5-B323-7D1F53293ECF}">
      <dgm:prSet/>
      <dgm:spPr/>
      <dgm:t>
        <a:bodyPr/>
        <a:lstStyle/>
        <a:p>
          <a:endParaRPr lang="en-US"/>
        </a:p>
      </dgm:t>
    </dgm:pt>
    <dgm:pt modelId="{08498CC0-7424-406B-A2A9-57C0A32E25D0}">
      <dgm:prSet/>
      <dgm:spPr/>
      <dgm:t>
        <a:bodyPr/>
        <a:lstStyle/>
        <a:p>
          <a:r>
            <a:rPr lang="en-US" dirty="0"/>
            <a:t>Unequal resources can restrict participation, progression and development</a:t>
          </a:r>
        </a:p>
      </dgm:t>
    </dgm:pt>
    <dgm:pt modelId="{46FC0316-119E-44E7-96D5-F1DA84DD3810}" type="parTrans" cxnId="{D3862CBB-D476-4493-BD85-A1D6580A3ABC}">
      <dgm:prSet/>
      <dgm:spPr/>
      <dgm:t>
        <a:bodyPr/>
        <a:lstStyle/>
        <a:p>
          <a:endParaRPr lang="en-US"/>
        </a:p>
      </dgm:t>
    </dgm:pt>
    <dgm:pt modelId="{9F685DFC-EA2B-4A0C-AB6D-35713A402636}" type="sibTrans" cxnId="{D3862CBB-D476-4493-BD85-A1D6580A3ABC}">
      <dgm:prSet/>
      <dgm:spPr/>
      <dgm:t>
        <a:bodyPr/>
        <a:lstStyle/>
        <a:p>
          <a:endParaRPr lang="en-US"/>
        </a:p>
      </dgm:t>
    </dgm:pt>
    <dgm:pt modelId="{6A7D439A-A9B2-463C-B9B4-0382658D0032}">
      <dgm:prSet/>
      <dgm:spPr/>
      <dgm:t>
        <a:bodyPr/>
        <a:lstStyle/>
        <a:p>
          <a:r>
            <a:rPr lang="en-US" dirty="0"/>
            <a:t>Review how pitches, funding and training times are allocated</a:t>
          </a:r>
        </a:p>
      </dgm:t>
    </dgm:pt>
    <dgm:pt modelId="{15C8AAFA-9D5A-482B-A6C2-4D9559795E96}" type="parTrans" cxnId="{DEE72B76-29FC-4344-85BD-EA558A5F3BBC}">
      <dgm:prSet/>
      <dgm:spPr/>
      <dgm:t>
        <a:bodyPr/>
        <a:lstStyle/>
        <a:p>
          <a:endParaRPr lang="en-US"/>
        </a:p>
      </dgm:t>
    </dgm:pt>
    <dgm:pt modelId="{4044DB49-AA88-464B-8D15-B78F74BE3A26}" type="sibTrans" cxnId="{DEE72B76-29FC-4344-85BD-EA558A5F3BBC}">
      <dgm:prSet/>
      <dgm:spPr/>
      <dgm:t>
        <a:bodyPr/>
        <a:lstStyle/>
        <a:p>
          <a:endParaRPr lang="en-US"/>
        </a:p>
      </dgm:t>
    </dgm:pt>
    <dgm:pt modelId="{0C28836B-6B12-4CC6-9A65-940E898E1AF4}">
      <dgm:prSet/>
      <dgm:spPr/>
      <dgm:t>
        <a:bodyPr/>
        <a:lstStyle/>
        <a:p>
          <a:r>
            <a:rPr lang="en-US"/>
            <a:t>Increase women’s representation in leadership and committee roles</a:t>
          </a:r>
        </a:p>
      </dgm:t>
    </dgm:pt>
    <dgm:pt modelId="{53791065-9ED0-4F5D-B505-5D8BD33BCDC2}" type="parTrans" cxnId="{AEA95953-9318-4B2B-B594-EDF629D4EC36}">
      <dgm:prSet/>
      <dgm:spPr/>
      <dgm:t>
        <a:bodyPr/>
        <a:lstStyle/>
        <a:p>
          <a:endParaRPr lang="en-US"/>
        </a:p>
      </dgm:t>
    </dgm:pt>
    <dgm:pt modelId="{2D760B13-8883-4D9F-A6B2-6575EE8D4BB5}" type="sibTrans" cxnId="{AEA95953-9318-4B2B-B594-EDF629D4EC36}">
      <dgm:prSet/>
      <dgm:spPr/>
      <dgm:t>
        <a:bodyPr/>
        <a:lstStyle/>
        <a:p>
          <a:endParaRPr lang="en-US"/>
        </a:p>
      </dgm:t>
    </dgm:pt>
    <dgm:pt modelId="{46FD60C0-906F-4064-8E2A-8EA3AEBE9F59}">
      <dgm:prSet/>
      <dgm:spPr/>
      <dgm:t>
        <a:bodyPr/>
        <a:lstStyle/>
        <a:p>
          <a:r>
            <a:rPr lang="en-US"/>
            <a:t>Promote women’s teams more consistently throughout club channels</a:t>
          </a:r>
        </a:p>
      </dgm:t>
    </dgm:pt>
    <dgm:pt modelId="{D47CA337-A57B-45FC-B74D-03A3746683AA}" type="parTrans" cxnId="{E35766B3-2243-4E6A-9C47-1363F721909E}">
      <dgm:prSet/>
      <dgm:spPr/>
      <dgm:t>
        <a:bodyPr/>
        <a:lstStyle/>
        <a:p>
          <a:endParaRPr lang="en-US"/>
        </a:p>
      </dgm:t>
    </dgm:pt>
    <dgm:pt modelId="{C6CFEE14-BB09-4612-AD49-2540FE7F4630}" type="sibTrans" cxnId="{E35766B3-2243-4E6A-9C47-1363F721909E}">
      <dgm:prSet/>
      <dgm:spPr/>
      <dgm:t>
        <a:bodyPr/>
        <a:lstStyle/>
        <a:p>
          <a:endParaRPr lang="en-US"/>
        </a:p>
      </dgm:t>
    </dgm:pt>
    <dgm:pt modelId="{98BBA4AA-D72B-164E-BE02-94501A176FB4}">
      <dgm:prSet/>
      <dgm:spPr/>
      <dgm:t>
        <a:bodyPr/>
        <a:lstStyle/>
        <a:p>
          <a:r>
            <a:rPr lang="en-GB" dirty="0"/>
            <a:t>The findings suggest the following needs addressing to improve </a:t>
          </a:r>
        </a:p>
      </dgm:t>
    </dgm:pt>
    <dgm:pt modelId="{18A772D4-5580-6549-941D-D67EBFB2535C}" type="sibTrans" cxnId="{F9BB4BBE-239C-DD4A-8012-DC77554DBA47}">
      <dgm:prSet/>
      <dgm:spPr/>
      <dgm:t>
        <a:bodyPr/>
        <a:lstStyle/>
        <a:p>
          <a:endParaRPr lang="en-GB"/>
        </a:p>
      </dgm:t>
    </dgm:pt>
    <dgm:pt modelId="{8B262CBA-F912-0C4F-9F82-616EF29F7D9B}" type="parTrans" cxnId="{F9BB4BBE-239C-DD4A-8012-DC77554DBA47}">
      <dgm:prSet/>
      <dgm:spPr/>
      <dgm:t>
        <a:bodyPr/>
        <a:lstStyle/>
        <a:p>
          <a:endParaRPr lang="en-GB"/>
        </a:p>
      </dgm:t>
    </dgm:pt>
    <dgm:pt modelId="{D6E10CC1-7DF4-8941-97F7-2C4627250FA1}" type="pres">
      <dgm:prSet presAssocID="{CAC2995D-C339-4549-93F1-FBB90A59FAC6}" presName="vert0" presStyleCnt="0">
        <dgm:presLayoutVars>
          <dgm:dir/>
          <dgm:animOne val="branch"/>
          <dgm:animLvl val="lvl"/>
        </dgm:presLayoutVars>
      </dgm:prSet>
      <dgm:spPr/>
    </dgm:pt>
    <dgm:pt modelId="{3E4A25A6-4750-DB40-93B4-CE7BF1A37A67}" type="pres">
      <dgm:prSet presAssocID="{1F7476B8-54EB-482E-839A-713B97AECEB1}" presName="thickLine" presStyleLbl="alignNode1" presStyleIdx="0" presStyleCnt="7"/>
      <dgm:spPr/>
    </dgm:pt>
    <dgm:pt modelId="{6075C4B3-11DB-CD4D-B794-E978C2AA23AE}" type="pres">
      <dgm:prSet presAssocID="{1F7476B8-54EB-482E-839A-713B97AECEB1}" presName="horz1" presStyleCnt="0"/>
      <dgm:spPr/>
    </dgm:pt>
    <dgm:pt modelId="{7274E13C-0735-884C-9691-7E481DB45394}" type="pres">
      <dgm:prSet presAssocID="{1F7476B8-54EB-482E-839A-713B97AECEB1}" presName="tx1" presStyleLbl="revTx" presStyleIdx="0" presStyleCnt="7"/>
      <dgm:spPr/>
    </dgm:pt>
    <dgm:pt modelId="{DDFDA5EA-1F01-374B-94E8-1FC8645FE9AB}" type="pres">
      <dgm:prSet presAssocID="{1F7476B8-54EB-482E-839A-713B97AECEB1}" presName="vert1" presStyleCnt="0"/>
      <dgm:spPr/>
    </dgm:pt>
    <dgm:pt modelId="{798F39AA-35B8-FF42-BFBD-F2703996AAD8}" type="pres">
      <dgm:prSet presAssocID="{EF0B47B8-5637-4AC5-BBD2-41607708B22E}" presName="thickLine" presStyleLbl="alignNode1" presStyleIdx="1" presStyleCnt="7"/>
      <dgm:spPr/>
    </dgm:pt>
    <dgm:pt modelId="{5326EE8C-E3BB-CE49-B6E1-C3D28AE07BF2}" type="pres">
      <dgm:prSet presAssocID="{EF0B47B8-5637-4AC5-BBD2-41607708B22E}" presName="horz1" presStyleCnt="0"/>
      <dgm:spPr/>
    </dgm:pt>
    <dgm:pt modelId="{372625A7-1F2D-994C-8F3F-D1C9A9808E0D}" type="pres">
      <dgm:prSet presAssocID="{EF0B47B8-5637-4AC5-BBD2-41607708B22E}" presName="tx1" presStyleLbl="revTx" presStyleIdx="1" presStyleCnt="7"/>
      <dgm:spPr/>
    </dgm:pt>
    <dgm:pt modelId="{3ED5D941-27EE-1F41-B5E9-74B6B2706C0D}" type="pres">
      <dgm:prSet presAssocID="{EF0B47B8-5637-4AC5-BBD2-41607708B22E}" presName="vert1" presStyleCnt="0"/>
      <dgm:spPr/>
    </dgm:pt>
    <dgm:pt modelId="{065BCBE5-D56B-6A49-8B04-A09B9791275C}" type="pres">
      <dgm:prSet presAssocID="{08498CC0-7424-406B-A2A9-57C0A32E25D0}" presName="thickLine" presStyleLbl="alignNode1" presStyleIdx="2" presStyleCnt="7"/>
      <dgm:spPr/>
    </dgm:pt>
    <dgm:pt modelId="{E37887C0-25F5-0049-806B-AD7BA0654F3A}" type="pres">
      <dgm:prSet presAssocID="{08498CC0-7424-406B-A2A9-57C0A32E25D0}" presName="horz1" presStyleCnt="0"/>
      <dgm:spPr/>
    </dgm:pt>
    <dgm:pt modelId="{8E2125C8-92AF-A542-87C8-AA8F9E6EA5A5}" type="pres">
      <dgm:prSet presAssocID="{08498CC0-7424-406B-A2A9-57C0A32E25D0}" presName="tx1" presStyleLbl="revTx" presStyleIdx="2" presStyleCnt="7"/>
      <dgm:spPr/>
    </dgm:pt>
    <dgm:pt modelId="{2E0E7BB5-2868-C54F-B914-755FE17DC267}" type="pres">
      <dgm:prSet presAssocID="{08498CC0-7424-406B-A2A9-57C0A32E25D0}" presName="vert1" presStyleCnt="0"/>
      <dgm:spPr/>
    </dgm:pt>
    <dgm:pt modelId="{D3F5EF48-8525-2A41-8893-3A4EA5331FA5}" type="pres">
      <dgm:prSet presAssocID="{98BBA4AA-D72B-164E-BE02-94501A176FB4}" presName="thickLine" presStyleLbl="alignNode1" presStyleIdx="3" presStyleCnt="7"/>
      <dgm:spPr/>
    </dgm:pt>
    <dgm:pt modelId="{CF8F2900-CDFE-8B44-85C6-08C6ADD85CC8}" type="pres">
      <dgm:prSet presAssocID="{98BBA4AA-D72B-164E-BE02-94501A176FB4}" presName="horz1" presStyleCnt="0"/>
      <dgm:spPr/>
    </dgm:pt>
    <dgm:pt modelId="{69EF89F4-C60A-3C49-9F28-7E0F8EC876A8}" type="pres">
      <dgm:prSet presAssocID="{98BBA4AA-D72B-164E-BE02-94501A176FB4}" presName="tx1" presStyleLbl="revTx" presStyleIdx="3" presStyleCnt="7"/>
      <dgm:spPr/>
    </dgm:pt>
    <dgm:pt modelId="{4B025CDA-3C9A-774E-A996-943AA0709775}" type="pres">
      <dgm:prSet presAssocID="{98BBA4AA-D72B-164E-BE02-94501A176FB4}" presName="vert1" presStyleCnt="0"/>
      <dgm:spPr/>
    </dgm:pt>
    <dgm:pt modelId="{B062B166-FEA0-7D48-BCDC-5E7952D61636}" type="pres">
      <dgm:prSet presAssocID="{6A7D439A-A9B2-463C-B9B4-0382658D0032}" presName="thickLine" presStyleLbl="alignNode1" presStyleIdx="4" presStyleCnt="7"/>
      <dgm:spPr/>
    </dgm:pt>
    <dgm:pt modelId="{A6632EDB-C4D4-8848-9FDA-26374DCE91B9}" type="pres">
      <dgm:prSet presAssocID="{6A7D439A-A9B2-463C-B9B4-0382658D0032}" presName="horz1" presStyleCnt="0"/>
      <dgm:spPr/>
    </dgm:pt>
    <dgm:pt modelId="{A5E28C8C-5325-4E4B-86C5-F9702D78BE86}" type="pres">
      <dgm:prSet presAssocID="{6A7D439A-A9B2-463C-B9B4-0382658D0032}" presName="tx1" presStyleLbl="revTx" presStyleIdx="4" presStyleCnt="7"/>
      <dgm:spPr/>
    </dgm:pt>
    <dgm:pt modelId="{CDA41C07-B41F-7848-911B-1B4BED2E88AC}" type="pres">
      <dgm:prSet presAssocID="{6A7D439A-A9B2-463C-B9B4-0382658D0032}" presName="vert1" presStyleCnt="0"/>
      <dgm:spPr/>
    </dgm:pt>
    <dgm:pt modelId="{E7B2FFAD-8A0D-ED4A-B77B-42F2DE2124E1}" type="pres">
      <dgm:prSet presAssocID="{0C28836B-6B12-4CC6-9A65-940E898E1AF4}" presName="thickLine" presStyleLbl="alignNode1" presStyleIdx="5" presStyleCnt="7"/>
      <dgm:spPr/>
    </dgm:pt>
    <dgm:pt modelId="{23E8B49C-D047-434D-A154-386A80471948}" type="pres">
      <dgm:prSet presAssocID="{0C28836B-6B12-4CC6-9A65-940E898E1AF4}" presName="horz1" presStyleCnt="0"/>
      <dgm:spPr/>
    </dgm:pt>
    <dgm:pt modelId="{A9272D0A-0157-8846-80E0-43510ACA69C9}" type="pres">
      <dgm:prSet presAssocID="{0C28836B-6B12-4CC6-9A65-940E898E1AF4}" presName="tx1" presStyleLbl="revTx" presStyleIdx="5" presStyleCnt="7"/>
      <dgm:spPr/>
    </dgm:pt>
    <dgm:pt modelId="{7991BACF-BC6F-6E40-83CA-8AB3D937399B}" type="pres">
      <dgm:prSet presAssocID="{0C28836B-6B12-4CC6-9A65-940E898E1AF4}" presName="vert1" presStyleCnt="0"/>
      <dgm:spPr/>
    </dgm:pt>
    <dgm:pt modelId="{0539CE51-25E9-8B4A-AC1E-CF5666345B06}" type="pres">
      <dgm:prSet presAssocID="{46FD60C0-906F-4064-8E2A-8EA3AEBE9F59}" presName="thickLine" presStyleLbl="alignNode1" presStyleIdx="6" presStyleCnt="7"/>
      <dgm:spPr/>
    </dgm:pt>
    <dgm:pt modelId="{23844EA0-7082-4340-A9CC-EAB0655DECC0}" type="pres">
      <dgm:prSet presAssocID="{46FD60C0-906F-4064-8E2A-8EA3AEBE9F59}" presName="horz1" presStyleCnt="0"/>
      <dgm:spPr/>
    </dgm:pt>
    <dgm:pt modelId="{18270B88-04C4-D74F-A04E-3906A8397F91}" type="pres">
      <dgm:prSet presAssocID="{46FD60C0-906F-4064-8E2A-8EA3AEBE9F59}" presName="tx1" presStyleLbl="revTx" presStyleIdx="6" presStyleCnt="7"/>
      <dgm:spPr/>
    </dgm:pt>
    <dgm:pt modelId="{4AD5F401-751D-2E46-83E5-D0D6DBBA9C78}" type="pres">
      <dgm:prSet presAssocID="{46FD60C0-906F-4064-8E2A-8EA3AEBE9F59}" presName="vert1" presStyleCnt="0"/>
      <dgm:spPr/>
    </dgm:pt>
  </dgm:ptLst>
  <dgm:cxnLst>
    <dgm:cxn modelId="{F2B52D05-6B93-7349-ABD3-8641E3D67A2D}" type="presOf" srcId="{EF0B47B8-5637-4AC5-BBD2-41607708B22E}" destId="{372625A7-1F2D-994C-8F3F-D1C9A9808E0D}" srcOrd="0" destOrd="0" presId="urn:microsoft.com/office/officeart/2008/layout/LinedList"/>
    <dgm:cxn modelId="{E5CB8B30-35D4-A547-9416-20A741849F0F}" type="presOf" srcId="{46FD60C0-906F-4064-8E2A-8EA3AEBE9F59}" destId="{18270B88-04C4-D74F-A04E-3906A8397F91}" srcOrd="0" destOrd="0" presId="urn:microsoft.com/office/officeart/2008/layout/LinedList"/>
    <dgm:cxn modelId="{AEA95953-9318-4B2B-B594-EDF629D4EC36}" srcId="{CAC2995D-C339-4549-93F1-FBB90A59FAC6}" destId="{0C28836B-6B12-4CC6-9A65-940E898E1AF4}" srcOrd="5" destOrd="0" parTransId="{53791065-9ED0-4F5D-B505-5D8BD33BCDC2}" sibTransId="{2D760B13-8883-4D9F-A6B2-6575EE8D4BB5}"/>
    <dgm:cxn modelId="{C723FB56-A4CF-5745-9F96-27CA44736145}" type="presOf" srcId="{6A7D439A-A9B2-463C-B9B4-0382658D0032}" destId="{A5E28C8C-5325-4E4B-86C5-F9702D78BE86}" srcOrd="0" destOrd="0" presId="urn:microsoft.com/office/officeart/2008/layout/LinedList"/>
    <dgm:cxn modelId="{D4B66C6C-2D04-5440-936E-ACCE7EBE71E7}" type="presOf" srcId="{1F7476B8-54EB-482E-839A-713B97AECEB1}" destId="{7274E13C-0735-884C-9691-7E481DB45394}" srcOrd="0" destOrd="0" presId="urn:microsoft.com/office/officeart/2008/layout/LinedList"/>
    <dgm:cxn modelId="{DEE72B76-29FC-4344-85BD-EA558A5F3BBC}" srcId="{CAC2995D-C339-4549-93F1-FBB90A59FAC6}" destId="{6A7D439A-A9B2-463C-B9B4-0382658D0032}" srcOrd="4" destOrd="0" parTransId="{15C8AAFA-9D5A-482B-A6C2-4D9559795E96}" sibTransId="{4044DB49-AA88-464B-8D15-B78F74BE3A26}"/>
    <dgm:cxn modelId="{8372B3A4-D00C-41B5-B323-7D1F53293ECF}" srcId="{CAC2995D-C339-4549-93F1-FBB90A59FAC6}" destId="{EF0B47B8-5637-4AC5-BBD2-41607708B22E}" srcOrd="1" destOrd="0" parTransId="{D27A5469-51F5-4300-8D1A-1F19C548717A}" sibTransId="{6E013214-F3C3-4136-9C74-77BC66D40600}"/>
    <dgm:cxn modelId="{795DBCA5-A86E-408E-9E25-4B2854ED018B}" srcId="{CAC2995D-C339-4549-93F1-FBB90A59FAC6}" destId="{1F7476B8-54EB-482E-839A-713B97AECEB1}" srcOrd="0" destOrd="0" parTransId="{C6BAA600-62F0-4F06-A4D9-B9EFADC475A4}" sibTransId="{131A842E-AD76-4AB8-94BC-42E4BB5092DF}"/>
    <dgm:cxn modelId="{D0BEE8AC-FD37-444B-BEA0-0D7BCB5C6820}" type="presOf" srcId="{CAC2995D-C339-4549-93F1-FBB90A59FAC6}" destId="{D6E10CC1-7DF4-8941-97F7-2C4627250FA1}" srcOrd="0" destOrd="0" presId="urn:microsoft.com/office/officeart/2008/layout/LinedList"/>
    <dgm:cxn modelId="{E35766B3-2243-4E6A-9C47-1363F721909E}" srcId="{CAC2995D-C339-4549-93F1-FBB90A59FAC6}" destId="{46FD60C0-906F-4064-8E2A-8EA3AEBE9F59}" srcOrd="6" destOrd="0" parTransId="{D47CA337-A57B-45FC-B74D-03A3746683AA}" sibTransId="{C6CFEE14-BB09-4612-AD49-2540FE7F4630}"/>
    <dgm:cxn modelId="{D3862CBB-D476-4493-BD85-A1D6580A3ABC}" srcId="{CAC2995D-C339-4549-93F1-FBB90A59FAC6}" destId="{08498CC0-7424-406B-A2A9-57C0A32E25D0}" srcOrd="2" destOrd="0" parTransId="{46FC0316-119E-44E7-96D5-F1DA84DD3810}" sibTransId="{9F685DFC-EA2B-4A0C-AB6D-35713A402636}"/>
    <dgm:cxn modelId="{F9BB4BBE-239C-DD4A-8012-DC77554DBA47}" srcId="{CAC2995D-C339-4549-93F1-FBB90A59FAC6}" destId="{98BBA4AA-D72B-164E-BE02-94501A176FB4}" srcOrd="3" destOrd="0" parTransId="{8B262CBA-F912-0C4F-9F82-616EF29F7D9B}" sibTransId="{18A772D4-5580-6549-941D-D67EBFB2535C}"/>
    <dgm:cxn modelId="{AAC785D0-FA9C-134E-B60F-892F8840A216}" type="presOf" srcId="{0C28836B-6B12-4CC6-9A65-940E898E1AF4}" destId="{A9272D0A-0157-8846-80E0-43510ACA69C9}" srcOrd="0" destOrd="0" presId="urn:microsoft.com/office/officeart/2008/layout/LinedList"/>
    <dgm:cxn modelId="{D75203F5-DCAC-FC4C-BE73-57D29517A699}" type="presOf" srcId="{08498CC0-7424-406B-A2A9-57C0A32E25D0}" destId="{8E2125C8-92AF-A542-87C8-AA8F9E6EA5A5}" srcOrd="0" destOrd="0" presId="urn:microsoft.com/office/officeart/2008/layout/LinedList"/>
    <dgm:cxn modelId="{831C50FA-BEC0-F740-9435-65618A71DC8D}" type="presOf" srcId="{98BBA4AA-D72B-164E-BE02-94501A176FB4}" destId="{69EF89F4-C60A-3C49-9F28-7E0F8EC876A8}" srcOrd="0" destOrd="0" presId="urn:microsoft.com/office/officeart/2008/layout/LinedList"/>
    <dgm:cxn modelId="{B0129AEA-9963-9448-B44E-BDA9D4217128}" type="presParOf" srcId="{D6E10CC1-7DF4-8941-97F7-2C4627250FA1}" destId="{3E4A25A6-4750-DB40-93B4-CE7BF1A37A67}" srcOrd="0" destOrd="0" presId="urn:microsoft.com/office/officeart/2008/layout/LinedList"/>
    <dgm:cxn modelId="{82AE9A7B-3FE4-4D4F-B0DD-FCA4FBFF7AE7}" type="presParOf" srcId="{D6E10CC1-7DF4-8941-97F7-2C4627250FA1}" destId="{6075C4B3-11DB-CD4D-B794-E978C2AA23AE}" srcOrd="1" destOrd="0" presId="urn:microsoft.com/office/officeart/2008/layout/LinedList"/>
    <dgm:cxn modelId="{55D7F85A-EC97-024C-A299-E3703CBD553A}" type="presParOf" srcId="{6075C4B3-11DB-CD4D-B794-E978C2AA23AE}" destId="{7274E13C-0735-884C-9691-7E481DB45394}" srcOrd="0" destOrd="0" presId="urn:microsoft.com/office/officeart/2008/layout/LinedList"/>
    <dgm:cxn modelId="{D1EB44C7-D1E1-2E4D-A786-9BB7FB551604}" type="presParOf" srcId="{6075C4B3-11DB-CD4D-B794-E978C2AA23AE}" destId="{DDFDA5EA-1F01-374B-94E8-1FC8645FE9AB}" srcOrd="1" destOrd="0" presId="urn:microsoft.com/office/officeart/2008/layout/LinedList"/>
    <dgm:cxn modelId="{A3972874-088D-9E42-A416-5AB4E3674A0B}" type="presParOf" srcId="{D6E10CC1-7DF4-8941-97F7-2C4627250FA1}" destId="{798F39AA-35B8-FF42-BFBD-F2703996AAD8}" srcOrd="2" destOrd="0" presId="urn:microsoft.com/office/officeart/2008/layout/LinedList"/>
    <dgm:cxn modelId="{37FB7F25-8AC8-444B-B0AB-E7E1E04EB34A}" type="presParOf" srcId="{D6E10CC1-7DF4-8941-97F7-2C4627250FA1}" destId="{5326EE8C-E3BB-CE49-B6E1-C3D28AE07BF2}" srcOrd="3" destOrd="0" presId="urn:microsoft.com/office/officeart/2008/layout/LinedList"/>
    <dgm:cxn modelId="{660309F0-431C-F041-B37F-0E687F081738}" type="presParOf" srcId="{5326EE8C-E3BB-CE49-B6E1-C3D28AE07BF2}" destId="{372625A7-1F2D-994C-8F3F-D1C9A9808E0D}" srcOrd="0" destOrd="0" presId="urn:microsoft.com/office/officeart/2008/layout/LinedList"/>
    <dgm:cxn modelId="{254435BD-7069-8844-B27E-656576AC25FA}" type="presParOf" srcId="{5326EE8C-E3BB-CE49-B6E1-C3D28AE07BF2}" destId="{3ED5D941-27EE-1F41-B5E9-74B6B2706C0D}" srcOrd="1" destOrd="0" presId="urn:microsoft.com/office/officeart/2008/layout/LinedList"/>
    <dgm:cxn modelId="{E5CF11F7-924E-CE49-B7B5-D811966F864A}" type="presParOf" srcId="{D6E10CC1-7DF4-8941-97F7-2C4627250FA1}" destId="{065BCBE5-D56B-6A49-8B04-A09B9791275C}" srcOrd="4" destOrd="0" presId="urn:microsoft.com/office/officeart/2008/layout/LinedList"/>
    <dgm:cxn modelId="{26D396FD-8C35-4D45-A5D9-313A663CC19C}" type="presParOf" srcId="{D6E10CC1-7DF4-8941-97F7-2C4627250FA1}" destId="{E37887C0-25F5-0049-806B-AD7BA0654F3A}" srcOrd="5" destOrd="0" presId="urn:microsoft.com/office/officeart/2008/layout/LinedList"/>
    <dgm:cxn modelId="{81AC8D22-6EE6-4D42-9654-7D496D5B964A}" type="presParOf" srcId="{E37887C0-25F5-0049-806B-AD7BA0654F3A}" destId="{8E2125C8-92AF-A542-87C8-AA8F9E6EA5A5}" srcOrd="0" destOrd="0" presId="urn:microsoft.com/office/officeart/2008/layout/LinedList"/>
    <dgm:cxn modelId="{8FAAA30C-977D-D54A-A420-9584AFBE0DC5}" type="presParOf" srcId="{E37887C0-25F5-0049-806B-AD7BA0654F3A}" destId="{2E0E7BB5-2868-C54F-B914-755FE17DC267}" srcOrd="1" destOrd="0" presId="urn:microsoft.com/office/officeart/2008/layout/LinedList"/>
    <dgm:cxn modelId="{BD84F1E4-6FFD-B242-81EC-E725EEFA2420}" type="presParOf" srcId="{D6E10CC1-7DF4-8941-97F7-2C4627250FA1}" destId="{D3F5EF48-8525-2A41-8893-3A4EA5331FA5}" srcOrd="6" destOrd="0" presId="urn:microsoft.com/office/officeart/2008/layout/LinedList"/>
    <dgm:cxn modelId="{3719A907-6B18-5145-B77E-D55A04A68DE4}" type="presParOf" srcId="{D6E10CC1-7DF4-8941-97F7-2C4627250FA1}" destId="{CF8F2900-CDFE-8B44-85C6-08C6ADD85CC8}" srcOrd="7" destOrd="0" presId="urn:microsoft.com/office/officeart/2008/layout/LinedList"/>
    <dgm:cxn modelId="{0A37E892-DF39-1143-BBAE-0C0E6736CEFC}" type="presParOf" srcId="{CF8F2900-CDFE-8B44-85C6-08C6ADD85CC8}" destId="{69EF89F4-C60A-3C49-9F28-7E0F8EC876A8}" srcOrd="0" destOrd="0" presId="urn:microsoft.com/office/officeart/2008/layout/LinedList"/>
    <dgm:cxn modelId="{82E685FB-DD41-1349-9837-B2567443DE2D}" type="presParOf" srcId="{CF8F2900-CDFE-8B44-85C6-08C6ADD85CC8}" destId="{4B025CDA-3C9A-774E-A996-943AA0709775}" srcOrd="1" destOrd="0" presId="urn:microsoft.com/office/officeart/2008/layout/LinedList"/>
    <dgm:cxn modelId="{067059D7-9704-FE44-A06C-5A62DB288B96}" type="presParOf" srcId="{D6E10CC1-7DF4-8941-97F7-2C4627250FA1}" destId="{B062B166-FEA0-7D48-BCDC-5E7952D61636}" srcOrd="8" destOrd="0" presId="urn:microsoft.com/office/officeart/2008/layout/LinedList"/>
    <dgm:cxn modelId="{8859CFA9-FF54-0A41-883E-53F26C6DC871}" type="presParOf" srcId="{D6E10CC1-7DF4-8941-97F7-2C4627250FA1}" destId="{A6632EDB-C4D4-8848-9FDA-26374DCE91B9}" srcOrd="9" destOrd="0" presId="urn:microsoft.com/office/officeart/2008/layout/LinedList"/>
    <dgm:cxn modelId="{EFEE02C5-608A-254C-B3F1-13DDA2A8C185}" type="presParOf" srcId="{A6632EDB-C4D4-8848-9FDA-26374DCE91B9}" destId="{A5E28C8C-5325-4E4B-86C5-F9702D78BE86}" srcOrd="0" destOrd="0" presId="urn:microsoft.com/office/officeart/2008/layout/LinedList"/>
    <dgm:cxn modelId="{6AEB4392-5FD5-E14A-8B19-E65E4AD834AF}" type="presParOf" srcId="{A6632EDB-C4D4-8848-9FDA-26374DCE91B9}" destId="{CDA41C07-B41F-7848-911B-1B4BED2E88AC}" srcOrd="1" destOrd="0" presId="urn:microsoft.com/office/officeart/2008/layout/LinedList"/>
    <dgm:cxn modelId="{69F89C43-C56B-8A43-9542-65F1EF4943ED}" type="presParOf" srcId="{D6E10CC1-7DF4-8941-97F7-2C4627250FA1}" destId="{E7B2FFAD-8A0D-ED4A-B77B-42F2DE2124E1}" srcOrd="10" destOrd="0" presId="urn:microsoft.com/office/officeart/2008/layout/LinedList"/>
    <dgm:cxn modelId="{96D19D60-E547-7641-973D-992A04FF366F}" type="presParOf" srcId="{D6E10CC1-7DF4-8941-97F7-2C4627250FA1}" destId="{23E8B49C-D047-434D-A154-386A80471948}" srcOrd="11" destOrd="0" presId="urn:microsoft.com/office/officeart/2008/layout/LinedList"/>
    <dgm:cxn modelId="{BD56A421-E719-3C46-81C9-F6BB4E200508}" type="presParOf" srcId="{23E8B49C-D047-434D-A154-386A80471948}" destId="{A9272D0A-0157-8846-80E0-43510ACA69C9}" srcOrd="0" destOrd="0" presId="urn:microsoft.com/office/officeart/2008/layout/LinedList"/>
    <dgm:cxn modelId="{A66EEF65-BC51-9A4D-8A46-07C2BE58CA14}" type="presParOf" srcId="{23E8B49C-D047-434D-A154-386A80471948}" destId="{7991BACF-BC6F-6E40-83CA-8AB3D937399B}" srcOrd="1" destOrd="0" presId="urn:microsoft.com/office/officeart/2008/layout/LinedList"/>
    <dgm:cxn modelId="{5C35C4FA-F814-2644-BD80-DF3B4588F141}" type="presParOf" srcId="{D6E10CC1-7DF4-8941-97F7-2C4627250FA1}" destId="{0539CE51-25E9-8B4A-AC1E-CF5666345B06}" srcOrd="12" destOrd="0" presId="urn:microsoft.com/office/officeart/2008/layout/LinedList"/>
    <dgm:cxn modelId="{5D71DB84-E946-9743-98F8-767E8A9A5ED3}" type="presParOf" srcId="{D6E10CC1-7DF4-8941-97F7-2C4627250FA1}" destId="{23844EA0-7082-4340-A9CC-EAB0655DECC0}" srcOrd="13" destOrd="0" presId="urn:microsoft.com/office/officeart/2008/layout/LinedList"/>
    <dgm:cxn modelId="{DEEACFA5-3E31-044F-B058-C2558F9977B7}" type="presParOf" srcId="{23844EA0-7082-4340-A9CC-EAB0655DECC0}" destId="{18270B88-04C4-D74F-A04E-3906A8397F91}" srcOrd="0" destOrd="0" presId="urn:microsoft.com/office/officeart/2008/layout/LinedList"/>
    <dgm:cxn modelId="{FA7D3C95-7B32-AA41-B6AD-DDEE2AE018B0}" type="presParOf" srcId="{23844EA0-7082-4340-A9CC-EAB0655DECC0}" destId="{4AD5F401-751D-2E46-83E5-D0D6DBBA9C78}"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2B33737F-71E0-4BAB-B9D7-F16D91263C10}" type="doc">
      <dgm:prSet loTypeId="urn:microsoft.com/office/officeart/2005/8/layout/default" loCatId="list" qsTypeId="urn:microsoft.com/office/officeart/2005/8/quickstyle/simple1" qsCatId="simple" csTypeId="urn:microsoft.com/office/officeart/2005/8/colors/accent1_2" csCatId="accent1"/>
      <dgm:spPr/>
      <dgm:t>
        <a:bodyPr/>
        <a:lstStyle/>
        <a:p>
          <a:endParaRPr lang="en-US"/>
        </a:p>
      </dgm:t>
    </dgm:pt>
    <dgm:pt modelId="{9AE0AA74-D076-43A0-B942-98EEC8B15A14}">
      <dgm:prSet/>
      <dgm:spPr/>
      <dgm:t>
        <a:bodyPr/>
        <a:lstStyle/>
        <a:p>
          <a:r>
            <a:rPr lang="en-US" b="1" u="sng"/>
            <a:t>Strength:</a:t>
          </a:r>
          <a:endParaRPr lang="en-US"/>
        </a:p>
      </dgm:t>
    </dgm:pt>
    <dgm:pt modelId="{3467ECDB-F5FC-480C-B5D0-31BBF64D8233}" type="parTrans" cxnId="{39A1BF46-4340-4162-A3CF-AD545CCBE3C6}">
      <dgm:prSet/>
      <dgm:spPr/>
      <dgm:t>
        <a:bodyPr/>
        <a:lstStyle/>
        <a:p>
          <a:endParaRPr lang="en-US"/>
        </a:p>
      </dgm:t>
    </dgm:pt>
    <dgm:pt modelId="{66BA8C67-02FB-44DF-B8F5-8DD9628B2252}" type="sibTrans" cxnId="{39A1BF46-4340-4162-A3CF-AD545CCBE3C6}">
      <dgm:prSet/>
      <dgm:spPr/>
      <dgm:t>
        <a:bodyPr/>
        <a:lstStyle/>
        <a:p>
          <a:endParaRPr lang="en-US"/>
        </a:p>
      </dgm:t>
    </dgm:pt>
    <dgm:pt modelId="{8903BEDD-3B84-4E2B-8CE3-6A4E11933C0D}">
      <dgm:prSet/>
      <dgm:spPr/>
      <dgm:t>
        <a:bodyPr/>
        <a:lstStyle/>
        <a:p>
          <a:r>
            <a:rPr lang="en-US"/>
            <a:t>Participants could share their own experiences of inequality</a:t>
          </a:r>
        </a:p>
      </dgm:t>
    </dgm:pt>
    <dgm:pt modelId="{BE45DF89-0CBB-4117-86C4-63BE5F78F144}" type="parTrans" cxnId="{EBC1B3E1-1325-4A94-A52F-3A455E091A24}">
      <dgm:prSet/>
      <dgm:spPr/>
      <dgm:t>
        <a:bodyPr/>
        <a:lstStyle/>
        <a:p>
          <a:endParaRPr lang="en-US"/>
        </a:p>
      </dgm:t>
    </dgm:pt>
    <dgm:pt modelId="{B160F118-6E04-452C-8CBA-BD238DAA6623}" type="sibTrans" cxnId="{EBC1B3E1-1325-4A94-A52F-3A455E091A24}">
      <dgm:prSet/>
      <dgm:spPr/>
      <dgm:t>
        <a:bodyPr/>
        <a:lstStyle/>
        <a:p>
          <a:endParaRPr lang="en-US"/>
        </a:p>
      </dgm:t>
    </dgm:pt>
    <dgm:pt modelId="{4A066D04-1FF4-4021-AF69-3A8D15ABB85B}">
      <dgm:prSet/>
      <dgm:spPr/>
      <dgm:t>
        <a:bodyPr/>
        <a:lstStyle/>
        <a:p>
          <a:r>
            <a:rPr lang="en-US" b="1" u="sng"/>
            <a:t>Challenge:</a:t>
          </a:r>
          <a:endParaRPr lang="en-US"/>
        </a:p>
      </dgm:t>
    </dgm:pt>
    <dgm:pt modelId="{EFAEE26D-A296-47F8-9602-02E49D18A7A6}" type="parTrans" cxnId="{A6EAFFFE-A83B-4D78-936F-F8FBA726073D}">
      <dgm:prSet/>
      <dgm:spPr/>
      <dgm:t>
        <a:bodyPr/>
        <a:lstStyle/>
        <a:p>
          <a:endParaRPr lang="en-US"/>
        </a:p>
      </dgm:t>
    </dgm:pt>
    <dgm:pt modelId="{E8C7B36C-1FCC-4D45-A18F-EE2E8D587926}" type="sibTrans" cxnId="{A6EAFFFE-A83B-4D78-936F-F8FBA726073D}">
      <dgm:prSet/>
      <dgm:spPr/>
      <dgm:t>
        <a:bodyPr/>
        <a:lstStyle/>
        <a:p>
          <a:endParaRPr lang="en-US"/>
        </a:p>
      </dgm:t>
    </dgm:pt>
    <dgm:pt modelId="{68BAB608-AF1B-44B2-BA02-835B83F7F480}">
      <dgm:prSet/>
      <dgm:spPr/>
      <dgm:t>
        <a:bodyPr/>
        <a:lstStyle/>
        <a:p>
          <a:r>
            <a:rPr lang="en-US"/>
            <a:t>Some open-ended questions lacked depth</a:t>
          </a:r>
        </a:p>
      </dgm:t>
    </dgm:pt>
    <dgm:pt modelId="{EE72B7C9-9C7B-4B24-9CE2-8D4C0FCDDEB3}" type="parTrans" cxnId="{DD43E09A-59AA-4AE1-AD70-CD850E701F0E}">
      <dgm:prSet/>
      <dgm:spPr/>
      <dgm:t>
        <a:bodyPr/>
        <a:lstStyle/>
        <a:p>
          <a:endParaRPr lang="en-US"/>
        </a:p>
      </dgm:t>
    </dgm:pt>
    <dgm:pt modelId="{47480207-C210-4E4F-8C15-A0938338AC21}" type="sibTrans" cxnId="{DD43E09A-59AA-4AE1-AD70-CD850E701F0E}">
      <dgm:prSet/>
      <dgm:spPr/>
      <dgm:t>
        <a:bodyPr/>
        <a:lstStyle/>
        <a:p>
          <a:endParaRPr lang="en-US"/>
        </a:p>
      </dgm:t>
    </dgm:pt>
    <dgm:pt modelId="{800573DD-681E-4E0C-9260-E06FF842DFB1}">
      <dgm:prSet/>
      <dgm:spPr/>
      <dgm:t>
        <a:bodyPr/>
        <a:lstStyle/>
        <a:p>
          <a:r>
            <a:rPr lang="en-US" b="1" u="sng"/>
            <a:t>Improvements:</a:t>
          </a:r>
          <a:endParaRPr lang="en-US"/>
        </a:p>
      </dgm:t>
    </dgm:pt>
    <dgm:pt modelId="{B485C9A3-DADE-4CC9-B421-EE56B186E2BE}" type="parTrans" cxnId="{AD8F0A75-EE58-4783-8B5A-7066536B61E1}">
      <dgm:prSet/>
      <dgm:spPr/>
      <dgm:t>
        <a:bodyPr/>
        <a:lstStyle/>
        <a:p>
          <a:endParaRPr lang="en-US"/>
        </a:p>
      </dgm:t>
    </dgm:pt>
    <dgm:pt modelId="{AA157A7F-E4CE-4003-AEC0-3193FBEAF14A}" type="sibTrans" cxnId="{AD8F0A75-EE58-4783-8B5A-7066536B61E1}">
      <dgm:prSet/>
      <dgm:spPr/>
      <dgm:t>
        <a:bodyPr/>
        <a:lstStyle/>
        <a:p>
          <a:endParaRPr lang="en-US"/>
        </a:p>
      </dgm:t>
    </dgm:pt>
    <dgm:pt modelId="{D66C24F4-5C98-4C2E-872A-5156E09FC2B6}">
      <dgm:prSet/>
      <dgm:spPr/>
      <dgm:t>
        <a:bodyPr/>
        <a:lstStyle/>
        <a:p>
          <a:r>
            <a:rPr lang="en-US"/>
            <a:t>Conduct follow up interviews to gain richer and more detailed findings</a:t>
          </a:r>
        </a:p>
      </dgm:t>
    </dgm:pt>
    <dgm:pt modelId="{2333E350-B4AD-488B-A5C4-BB7A8DE10E92}" type="parTrans" cxnId="{7903D79C-0611-4E00-9902-33D1E3E83645}">
      <dgm:prSet/>
      <dgm:spPr/>
      <dgm:t>
        <a:bodyPr/>
        <a:lstStyle/>
        <a:p>
          <a:endParaRPr lang="en-US"/>
        </a:p>
      </dgm:t>
    </dgm:pt>
    <dgm:pt modelId="{890FCD65-1727-487A-912C-BF6F6F5165DC}" type="sibTrans" cxnId="{7903D79C-0611-4E00-9902-33D1E3E83645}">
      <dgm:prSet/>
      <dgm:spPr/>
      <dgm:t>
        <a:bodyPr/>
        <a:lstStyle/>
        <a:p>
          <a:endParaRPr lang="en-US"/>
        </a:p>
      </dgm:t>
    </dgm:pt>
    <dgm:pt modelId="{9E0CCAF7-1BD6-AF4D-9E9F-DA55C4A9E6B5}" type="pres">
      <dgm:prSet presAssocID="{2B33737F-71E0-4BAB-B9D7-F16D91263C10}" presName="diagram" presStyleCnt="0">
        <dgm:presLayoutVars>
          <dgm:dir/>
          <dgm:resizeHandles val="exact"/>
        </dgm:presLayoutVars>
      </dgm:prSet>
      <dgm:spPr/>
    </dgm:pt>
    <dgm:pt modelId="{FA39717A-9A9B-7047-8AEA-BFDD7FEB6CDA}" type="pres">
      <dgm:prSet presAssocID="{9AE0AA74-D076-43A0-B942-98EEC8B15A14}" presName="node" presStyleLbl="node1" presStyleIdx="0" presStyleCnt="6">
        <dgm:presLayoutVars>
          <dgm:bulletEnabled val="1"/>
        </dgm:presLayoutVars>
      </dgm:prSet>
      <dgm:spPr/>
    </dgm:pt>
    <dgm:pt modelId="{01C2C194-5D88-2F47-B345-3C7DD7DA3C7C}" type="pres">
      <dgm:prSet presAssocID="{66BA8C67-02FB-44DF-B8F5-8DD9628B2252}" presName="sibTrans" presStyleCnt="0"/>
      <dgm:spPr/>
    </dgm:pt>
    <dgm:pt modelId="{5B1BEE62-AC05-064B-AE9C-0FAD72FD011E}" type="pres">
      <dgm:prSet presAssocID="{8903BEDD-3B84-4E2B-8CE3-6A4E11933C0D}" presName="node" presStyleLbl="node1" presStyleIdx="1" presStyleCnt="6">
        <dgm:presLayoutVars>
          <dgm:bulletEnabled val="1"/>
        </dgm:presLayoutVars>
      </dgm:prSet>
      <dgm:spPr/>
    </dgm:pt>
    <dgm:pt modelId="{40CAD07B-F2B9-9848-ADE4-4268D068D1A7}" type="pres">
      <dgm:prSet presAssocID="{B160F118-6E04-452C-8CBA-BD238DAA6623}" presName="sibTrans" presStyleCnt="0"/>
      <dgm:spPr/>
    </dgm:pt>
    <dgm:pt modelId="{537E5D30-3324-C942-B15A-22756E7D1285}" type="pres">
      <dgm:prSet presAssocID="{4A066D04-1FF4-4021-AF69-3A8D15ABB85B}" presName="node" presStyleLbl="node1" presStyleIdx="2" presStyleCnt="6">
        <dgm:presLayoutVars>
          <dgm:bulletEnabled val="1"/>
        </dgm:presLayoutVars>
      </dgm:prSet>
      <dgm:spPr/>
    </dgm:pt>
    <dgm:pt modelId="{6E988385-100B-4B4A-B43C-3F5CE45EBDC7}" type="pres">
      <dgm:prSet presAssocID="{E8C7B36C-1FCC-4D45-A18F-EE2E8D587926}" presName="sibTrans" presStyleCnt="0"/>
      <dgm:spPr/>
    </dgm:pt>
    <dgm:pt modelId="{95709F13-440E-2E41-90DE-7AA958746172}" type="pres">
      <dgm:prSet presAssocID="{68BAB608-AF1B-44B2-BA02-835B83F7F480}" presName="node" presStyleLbl="node1" presStyleIdx="3" presStyleCnt="6">
        <dgm:presLayoutVars>
          <dgm:bulletEnabled val="1"/>
        </dgm:presLayoutVars>
      </dgm:prSet>
      <dgm:spPr/>
    </dgm:pt>
    <dgm:pt modelId="{EECB3359-9B9F-8640-9528-3B55E7F93BCB}" type="pres">
      <dgm:prSet presAssocID="{47480207-C210-4E4F-8C15-A0938338AC21}" presName="sibTrans" presStyleCnt="0"/>
      <dgm:spPr/>
    </dgm:pt>
    <dgm:pt modelId="{85889F99-F48C-6F41-98F0-DCFE361A988F}" type="pres">
      <dgm:prSet presAssocID="{800573DD-681E-4E0C-9260-E06FF842DFB1}" presName="node" presStyleLbl="node1" presStyleIdx="4" presStyleCnt="6">
        <dgm:presLayoutVars>
          <dgm:bulletEnabled val="1"/>
        </dgm:presLayoutVars>
      </dgm:prSet>
      <dgm:spPr/>
    </dgm:pt>
    <dgm:pt modelId="{E7EE648E-18DC-4445-8613-475E52BF78B7}" type="pres">
      <dgm:prSet presAssocID="{AA157A7F-E4CE-4003-AEC0-3193FBEAF14A}" presName="sibTrans" presStyleCnt="0"/>
      <dgm:spPr/>
    </dgm:pt>
    <dgm:pt modelId="{D9AA0F26-8C8E-5A41-81CB-E7762DB1B577}" type="pres">
      <dgm:prSet presAssocID="{D66C24F4-5C98-4C2E-872A-5156E09FC2B6}" presName="node" presStyleLbl="node1" presStyleIdx="5" presStyleCnt="6">
        <dgm:presLayoutVars>
          <dgm:bulletEnabled val="1"/>
        </dgm:presLayoutVars>
      </dgm:prSet>
      <dgm:spPr/>
    </dgm:pt>
  </dgm:ptLst>
  <dgm:cxnLst>
    <dgm:cxn modelId="{C715D418-C3F2-574B-9FDC-DAAC40198F36}" type="presOf" srcId="{800573DD-681E-4E0C-9260-E06FF842DFB1}" destId="{85889F99-F48C-6F41-98F0-DCFE361A988F}" srcOrd="0" destOrd="0" presId="urn:microsoft.com/office/officeart/2005/8/layout/default"/>
    <dgm:cxn modelId="{80BA1034-6A45-444E-B2EC-68178A7F76D9}" type="presOf" srcId="{D66C24F4-5C98-4C2E-872A-5156E09FC2B6}" destId="{D9AA0F26-8C8E-5A41-81CB-E7762DB1B577}" srcOrd="0" destOrd="0" presId="urn:microsoft.com/office/officeart/2005/8/layout/default"/>
    <dgm:cxn modelId="{5CA26C3D-ACA4-8645-B47E-928D97C74827}" type="presOf" srcId="{68BAB608-AF1B-44B2-BA02-835B83F7F480}" destId="{95709F13-440E-2E41-90DE-7AA958746172}" srcOrd="0" destOrd="0" presId="urn:microsoft.com/office/officeart/2005/8/layout/default"/>
    <dgm:cxn modelId="{39A1BF46-4340-4162-A3CF-AD545CCBE3C6}" srcId="{2B33737F-71E0-4BAB-B9D7-F16D91263C10}" destId="{9AE0AA74-D076-43A0-B942-98EEC8B15A14}" srcOrd="0" destOrd="0" parTransId="{3467ECDB-F5FC-480C-B5D0-31BBF64D8233}" sibTransId="{66BA8C67-02FB-44DF-B8F5-8DD9628B2252}"/>
    <dgm:cxn modelId="{BF994663-A608-5A41-873A-8EEAF072E0BF}" type="presOf" srcId="{4A066D04-1FF4-4021-AF69-3A8D15ABB85B}" destId="{537E5D30-3324-C942-B15A-22756E7D1285}" srcOrd="0" destOrd="0" presId="urn:microsoft.com/office/officeart/2005/8/layout/default"/>
    <dgm:cxn modelId="{AD8F0A75-EE58-4783-8B5A-7066536B61E1}" srcId="{2B33737F-71E0-4BAB-B9D7-F16D91263C10}" destId="{800573DD-681E-4E0C-9260-E06FF842DFB1}" srcOrd="4" destOrd="0" parTransId="{B485C9A3-DADE-4CC9-B421-EE56B186E2BE}" sibTransId="{AA157A7F-E4CE-4003-AEC0-3193FBEAF14A}"/>
    <dgm:cxn modelId="{FC5C2279-2B99-DB41-BE09-49209BCF18FF}" type="presOf" srcId="{9AE0AA74-D076-43A0-B942-98EEC8B15A14}" destId="{FA39717A-9A9B-7047-8AEA-BFDD7FEB6CDA}" srcOrd="0" destOrd="0" presId="urn:microsoft.com/office/officeart/2005/8/layout/default"/>
    <dgm:cxn modelId="{A1FC7592-6223-7B42-83CE-AFC892144AA9}" type="presOf" srcId="{8903BEDD-3B84-4E2B-8CE3-6A4E11933C0D}" destId="{5B1BEE62-AC05-064B-AE9C-0FAD72FD011E}" srcOrd="0" destOrd="0" presId="urn:microsoft.com/office/officeart/2005/8/layout/default"/>
    <dgm:cxn modelId="{DD43E09A-59AA-4AE1-AD70-CD850E701F0E}" srcId="{2B33737F-71E0-4BAB-B9D7-F16D91263C10}" destId="{68BAB608-AF1B-44B2-BA02-835B83F7F480}" srcOrd="3" destOrd="0" parTransId="{EE72B7C9-9C7B-4B24-9CE2-8D4C0FCDDEB3}" sibTransId="{47480207-C210-4E4F-8C15-A0938338AC21}"/>
    <dgm:cxn modelId="{7903D79C-0611-4E00-9902-33D1E3E83645}" srcId="{2B33737F-71E0-4BAB-B9D7-F16D91263C10}" destId="{D66C24F4-5C98-4C2E-872A-5156E09FC2B6}" srcOrd="5" destOrd="0" parTransId="{2333E350-B4AD-488B-A5C4-BB7A8DE10E92}" sibTransId="{890FCD65-1727-487A-912C-BF6F6F5165DC}"/>
    <dgm:cxn modelId="{EBC1B3E1-1325-4A94-A52F-3A455E091A24}" srcId="{2B33737F-71E0-4BAB-B9D7-F16D91263C10}" destId="{8903BEDD-3B84-4E2B-8CE3-6A4E11933C0D}" srcOrd="1" destOrd="0" parTransId="{BE45DF89-0CBB-4117-86C4-63BE5F78F144}" sibTransId="{B160F118-6E04-452C-8CBA-BD238DAA6623}"/>
    <dgm:cxn modelId="{54BC79FD-DABE-FD43-B2D9-3BE6E9DB6497}" type="presOf" srcId="{2B33737F-71E0-4BAB-B9D7-F16D91263C10}" destId="{9E0CCAF7-1BD6-AF4D-9E9F-DA55C4A9E6B5}" srcOrd="0" destOrd="0" presId="urn:microsoft.com/office/officeart/2005/8/layout/default"/>
    <dgm:cxn modelId="{A6EAFFFE-A83B-4D78-936F-F8FBA726073D}" srcId="{2B33737F-71E0-4BAB-B9D7-F16D91263C10}" destId="{4A066D04-1FF4-4021-AF69-3A8D15ABB85B}" srcOrd="2" destOrd="0" parTransId="{EFAEE26D-A296-47F8-9602-02E49D18A7A6}" sibTransId="{E8C7B36C-1FCC-4D45-A18F-EE2E8D587926}"/>
    <dgm:cxn modelId="{786793D6-B425-BB4C-B9E4-C7860BE2EBE3}" type="presParOf" srcId="{9E0CCAF7-1BD6-AF4D-9E9F-DA55C4A9E6B5}" destId="{FA39717A-9A9B-7047-8AEA-BFDD7FEB6CDA}" srcOrd="0" destOrd="0" presId="urn:microsoft.com/office/officeart/2005/8/layout/default"/>
    <dgm:cxn modelId="{C660AAAC-7D5E-BF43-B8D7-FB9E0C1B3DE2}" type="presParOf" srcId="{9E0CCAF7-1BD6-AF4D-9E9F-DA55C4A9E6B5}" destId="{01C2C194-5D88-2F47-B345-3C7DD7DA3C7C}" srcOrd="1" destOrd="0" presId="urn:microsoft.com/office/officeart/2005/8/layout/default"/>
    <dgm:cxn modelId="{55BD2222-0E52-1C49-A7D5-11A29D69C9DD}" type="presParOf" srcId="{9E0CCAF7-1BD6-AF4D-9E9F-DA55C4A9E6B5}" destId="{5B1BEE62-AC05-064B-AE9C-0FAD72FD011E}" srcOrd="2" destOrd="0" presId="urn:microsoft.com/office/officeart/2005/8/layout/default"/>
    <dgm:cxn modelId="{9A98526F-CA31-3945-B712-45B140211003}" type="presParOf" srcId="{9E0CCAF7-1BD6-AF4D-9E9F-DA55C4A9E6B5}" destId="{40CAD07B-F2B9-9848-ADE4-4268D068D1A7}" srcOrd="3" destOrd="0" presId="urn:microsoft.com/office/officeart/2005/8/layout/default"/>
    <dgm:cxn modelId="{17CC2BCD-6479-2541-9209-D918694284A6}" type="presParOf" srcId="{9E0CCAF7-1BD6-AF4D-9E9F-DA55C4A9E6B5}" destId="{537E5D30-3324-C942-B15A-22756E7D1285}" srcOrd="4" destOrd="0" presId="urn:microsoft.com/office/officeart/2005/8/layout/default"/>
    <dgm:cxn modelId="{34C42159-BEB1-7440-AE82-7524FE3DB260}" type="presParOf" srcId="{9E0CCAF7-1BD6-AF4D-9E9F-DA55C4A9E6B5}" destId="{6E988385-100B-4B4A-B43C-3F5CE45EBDC7}" srcOrd="5" destOrd="0" presId="urn:microsoft.com/office/officeart/2005/8/layout/default"/>
    <dgm:cxn modelId="{F5FEFA13-5969-544E-96BC-C2EFD77EA2C7}" type="presParOf" srcId="{9E0CCAF7-1BD6-AF4D-9E9F-DA55C4A9E6B5}" destId="{95709F13-440E-2E41-90DE-7AA958746172}" srcOrd="6" destOrd="0" presId="urn:microsoft.com/office/officeart/2005/8/layout/default"/>
    <dgm:cxn modelId="{FFD50532-D38A-7F45-835F-39E08F62FE47}" type="presParOf" srcId="{9E0CCAF7-1BD6-AF4D-9E9F-DA55C4A9E6B5}" destId="{EECB3359-9B9F-8640-9528-3B55E7F93BCB}" srcOrd="7" destOrd="0" presId="urn:microsoft.com/office/officeart/2005/8/layout/default"/>
    <dgm:cxn modelId="{E4B7E331-C134-4044-8BF3-078650CF202A}" type="presParOf" srcId="{9E0CCAF7-1BD6-AF4D-9E9F-DA55C4A9E6B5}" destId="{85889F99-F48C-6F41-98F0-DCFE361A988F}" srcOrd="8" destOrd="0" presId="urn:microsoft.com/office/officeart/2005/8/layout/default"/>
    <dgm:cxn modelId="{5C124CA7-E1E9-824F-AFB3-EB8E358EB9C9}" type="presParOf" srcId="{9E0CCAF7-1BD6-AF4D-9E9F-DA55C4A9E6B5}" destId="{E7EE648E-18DC-4445-8613-475E52BF78B7}" srcOrd="9" destOrd="0" presId="urn:microsoft.com/office/officeart/2005/8/layout/default"/>
    <dgm:cxn modelId="{D6F1246A-3E76-DF49-9775-72C277E52E5D}" type="presParOf" srcId="{9E0CCAF7-1BD6-AF4D-9E9F-DA55C4A9E6B5}" destId="{D9AA0F26-8C8E-5A41-81CB-E7762DB1B577}" srcOrd="10"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D9B6AAA-2BF5-F146-8580-BAC8727D6EE1}">
      <dsp:nvSpPr>
        <dsp:cNvPr id="0" name=""/>
        <dsp:cNvSpPr/>
      </dsp:nvSpPr>
      <dsp:spPr>
        <a:xfrm>
          <a:off x="0" y="6275556"/>
          <a:ext cx="28109819" cy="2509650"/>
        </a:xfrm>
        <a:prstGeom prst="roundRect">
          <a:avLst/>
        </a:prstGeom>
        <a:gradFill rotWithShape="0">
          <a:gsLst>
            <a:gs pos="0">
              <a:schemeClr val="accent2">
                <a:hueOff val="0"/>
                <a:satOff val="0"/>
                <a:lumOff val="0"/>
                <a:alphaOff val="0"/>
                <a:tint val="96000"/>
                <a:lumMod val="100000"/>
              </a:schemeClr>
            </a:gs>
            <a:gs pos="78000">
              <a:schemeClr val="accent2">
                <a:hueOff val="0"/>
                <a:satOff val="0"/>
                <a:lumOff val="0"/>
                <a:alphaOff val="0"/>
                <a:shade val="94000"/>
                <a:lumMod val="94000"/>
              </a:schemeClr>
            </a:gs>
          </a:gsLst>
          <a:lin ang="5400000" scaled="0"/>
        </a:gradFill>
        <a:ln>
          <a:noFill/>
        </a:ln>
        <a:effectLst>
          <a:outerShdw blurRad="38100" dist="254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247650" tIns="247650" rIns="247650" bIns="247650" numCol="1" spcCol="1270" anchor="ctr" anchorCtr="0">
          <a:noAutofit/>
        </a:bodyPr>
        <a:lstStyle/>
        <a:p>
          <a:pPr marL="0" lvl="0" indent="0" algn="l" defTabSz="2889250">
            <a:lnSpc>
              <a:spcPct val="90000"/>
            </a:lnSpc>
            <a:spcBef>
              <a:spcPct val="0"/>
            </a:spcBef>
            <a:spcAft>
              <a:spcPct val="35000"/>
            </a:spcAft>
            <a:buNone/>
          </a:pPr>
          <a:r>
            <a:rPr lang="en-GB" sz="6500" kern="1200"/>
            <a:t>1. To what extend are gender inequalities present within women’s grassroot football in the UK?</a:t>
          </a:r>
          <a:endParaRPr lang="en-US" sz="6500" kern="1200"/>
        </a:p>
      </dsp:txBody>
      <dsp:txXfrm>
        <a:off x="122511" y="6398067"/>
        <a:ext cx="27864797" cy="2264628"/>
      </dsp:txXfrm>
    </dsp:sp>
    <dsp:sp modelId="{F40B8CB5-EA13-D749-8ADB-2651BD42A677}">
      <dsp:nvSpPr>
        <dsp:cNvPr id="0" name=""/>
        <dsp:cNvSpPr/>
      </dsp:nvSpPr>
      <dsp:spPr>
        <a:xfrm>
          <a:off x="0" y="8972406"/>
          <a:ext cx="28109819" cy="2509650"/>
        </a:xfrm>
        <a:prstGeom prst="roundRect">
          <a:avLst/>
        </a:prstGeom>
        <a:gradFill rotWithShape="0">
          <a:gsLst>
            <a:gs pos="0">
              <a:schemeClr val="accent2">
                <a:hueOff val="-904150"/>
                <a:satOff val="-552"/>
                <a:lumOff val="2157"/>
                <a:alphaOff val="0"/>
                <a:tint val="96000"/>
                <a:lumMod val="100000"/>
              </a:schemeClr>
            </a:gs>
            <a:gs pos="78000">
              <a:schemeClr val="accent2">
                <a:hueOff val="-904150"/>
                <a:satOff val="-552"/>
                <a:lumOff val="2157"/>
                <a:alphaOff val="0"/>
                <a:shade val="94000"/>
                <a:lumMod val="94000"/>
              </a:schemeClr>
            </a:gs>
          </a:gsLst>
          <a:lin ang="5400000" scaled="0"/>
        </a:gradFill>
        <a:ln>
          <a:noFill/>
        </a:ln>
        <a:effectLst>
          <a:outerShdw blurRad="38100" dist="254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247650" tIns="247650" rIns="247650" bIns="247650" numCol="1" spcCol="1270" anchor="ctr" anchorCtr="0">
          <a:noAutofit/>
        </a:bodyPr>
        <a:lstStyle/>
        <a:p>
          <a:pPr marL="0" lvl="0" indent="0" algn="l" defTabSz="2889250">
            <a:lnSpc>
              <a:spcPct val="90000"/>
            </a:lnSpc>
            <a:spcBef>
              <a:spcPct val="0"/>
            </a:spcBef>
            <a:spcAft>
              <a:spcPct val="35000"/>
            </a:spcAft>
            <a:buNone/>
          </a:pPr>
          <a:r>
            <a:rPr lang="en-GB" sz="6500" kern="1200"/>
            <a:t>2. How are gender inequalities experienced and perceived by players, coaches and volunteers in women’s football?</a:t>
          </a:r>
          <a:endParaRPr lang="en-US" sz="6500" kern="1200"/>
        </a:p>
      </dsp:txBody>
      <dsp:txXfrm>
        <a:off x="122511" y="9094917"/>
        <a:ext cx="27864797" cy="2264628"/>
      </dsp:txXfrm>
    </dsp:sp>
    <dsp:sp modelId="{497A5D7D-3FFE-5845-890E-8555AEAFA7FE}">
      <dsp:nvSpPr>
        <dsp:cNvPr id="0" name=""/>
        <dsp:cNvSpPr/>
      </dsp:nvSpPr>
      <dsp:spPr>
        <a:xfrm>
          <a:off x="0" y="11669255"/>
          <a:ext cx="28109819" cy="2509650"/>
        </a:xfrm>
        <a:prstGeom prst="roundRect">
          <a:avLst/>
        </a:prstGeom>
        <a:gradFill rotWithShape="0">
          <a:gsLst>
            <a:gs pos="0">
              <a:schemeClr val="accent2">
                <a:hueOff val="-1808300"/>
                <a:satOff val="-1104"/>
                <a:lumOff val="4314"/>
                <a:alphaOff val="0"/>
                <a:tint val="96000"/>
                <a:lumMod val="100000"/>
              </a:schemeClr>
            </a:gs>
            <a:gs pos="78000">
              <a:schemeClr val="accent2">
                <a:hueOff val="-1808300"/>
                <a:satOff val="-1104"/>
                <a:lumOff val="4314"/>
                <a:alphaOff val="0"/>
                <a:shade val="94000"/>
                <a:lumMod val="94000"/>
              </a:schemeClr>
            </a:gs>
          </a:gsLst>
          <a:lin ang="5400000" scaled="0"/>
        </a:gradFill>
        <a:ln>
          <a:noFill/>
        </a:ln>
        <a:effectLst>
          <a:outerShdw blurRad="38100" dist="254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247650" tIns="247650" rIns="247650" bIns="247650" numCol="1" spcCol="1270" anchor="ctr" anchorCtr="0">
          <a:noAutofit/>
        </a:bodyPr>
        <a:lstStyle/>
        <a:p>
          <a:pPr marL="0" lvl="0" indent="0" algn="l" defTabSz="2889250">
            <a:lnSpc>
              <a:spcPct val="90000"/>
            </a:lnSpc>
            <a:spcBef>
              <a:spcPct val="0"/>
            </a:spcBef>
            <a:spcAft>
              <a:spcPct val="35000"/>
            </a:spcAft>
            <a:buNone/>
          </a:pPr>
          <a:r>
            <a:rPr lang="en-GB" sz="6500" kern="1200"/>
            <a:t>3. In what ways are gender inequalities reproduced within grassroot football environments?</a:t>
          </a:r>
          <a:endParaRPr lang="en-US" sz="6500" kern="1200"/>
        </a:p>
      </dsp:txBody>
      <dsp:txXfrm>
        <a:off x="122511" y="11791766"/>
        <a:ext cx="27864797" cy="2264628"/>
      </dsp:txXfrm>
    </dsp:sp>
    <dsp:sp modelId="{4AB25A34-E86C-FB47-96B2-866D2CE083C2}">
      <dsp:nvSpPr>
        <dsp:cNvPr id="0" name=""/>
        <dsp:cNvSpPr/>
      </dsp:nvSpPr>
      <dsp:spPr>
        <a:xfrm>
          <a:off x="0" y="14366106"/>
          <a:ext cx="28109819" cy="2509650"/>
        </a:xfrm>
        <a:prstGeom prst="roundRect">
          <a:avLst/>
        </a:prstGeom>
        <a:gradFill rotWithShape="0">
          <a:gsLst>
            <a:gs pos="0">
              <a:schemeClr val="accent2">
                <a:hueOff val="-2712450"/>
                <a:satOff val="-1656"/>
                <a:lumOff val="6471"/>
                <a:alphaOff val="0"/>
                <a:tint val="96000"/>
                <a:lumMod val="100000"/>
              </a:schemeClr>
            </a:gs>
            <a:gs pos="78000">
              <a:schemeClr val="accent2">
                <a:hueOff val="-2712450"/>
                <a:satOff val="-1656"/>
                <a:lumOff val="6471"/>
                <a:alphaOff val="0"/>
                <a:shade val="94000"/>
                <a:lumMod val="94000"/>
              </a:schemeClr>
            </a:gs>
          </a:gsLst>
          <a:lin ang="5400000" scaled="0"/>
        </a:gradFill>
        <a:ln>
          <a:noFill/>
        </a:ln>
        <a:effectLst>
          <a:outerShdw blurRad="38100" dist="254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247650" tIns="247650" rIns="247650" bIns="247650" numCol="1" spcCol="1270" anchor="ctr" anchorCtr="0">
          <a:noAutofit/>
        </a:bodyPr>
        <a:lstStyle/>
        <a:p>
          <a:pPr marL="0" lvl="0" indent="0" algn="l" defTabSz="2889250">
            <a:lnSpc>
              <a:spcPct val="90000"/>
            </a:lnSpc>
            <a:spcBef>
              <a:spcPct val="0"/>
            </a:spcBef>
            <a:spcAft>
              <a:spcPct val="35000"/>
            </a:spcAft>
            <a:buNone/>
          </a:pPr>
          <a:r>
            <a:rPr lang="en-GB" sz="6500" kern="1200"/>
            <a:t>4. What impact do these inequalities have on participation, progression and development opportunities within women’s grassroots football?</a:t>
          </a:r>
          <a:endParaRPr lang="en-US" sz="6500" kern="1200"/>
        </a:p>
      </dsp:txBody>
      <dsp:txXfrm>
        <a:off x="122511" y="14488617"/>
        <a:ext cx="27864797" cy="226462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C1939D9-86F6-084C-B6EE-0374DF2D3C8C}">
      <dsp:nvSpPr>
        <dsp:cNvPr id="0" name=""/>
        <dsp:cNvSpPr/>
      </dsp:nvSpPr>
      <dsp:spPr>
        <a:xfrm>
          <a:off x="0" y="2363368"/>
          <a:ext cx="28109819" cy="2471625"/>
        </a:xfrm>
        <a:prstGeom prst="roundRect">
          <a:avLst/>
        </a:prstGeom>
        <a:gradFill rotWithShape="0">
          <a:gsLst>
            <a:gs pos="0">
              <a:schemeClr val="accent2">
                <a:hueOff val="0"/>
                <a:satOff val="0"/>
                <a:lumOff val="0"/>
                <a:alphaOff val="0"/>
                <a:tint val="96000"/>
                <a:lumMod val="100000"/>
              </a:schemeClr>
            </a:gs>
            <a:gs pos="78000">
              <a:schemeClr val="accent2">
                <a:hueOff val="0"/>
                <a:satOff val="0"/>
                <a:lumOff val="0"/>
                <a:alphaOff val="0"/>
                <a:shade val="94000"/>
                <a:lumMod val="94000"/>
              </a:schemeClr>
            </a:gs>
          </a:gsLst>
          <a:lin ang="5400000" scaled="0"/>
        </a:gradFill>
        <a:ln>
          <a:noFill/>
        </a:ln>
        <a:effectLst>
          <a:outerShdw blurRad="38100" dist="254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247650" tIns="247650" rIns="247650" bIns="247650" numCol="1" spcCol="1270" anchor="ctr" anchorCtr="0">
          <a:noAutofit/>
        </a:bodyPr>
        <a:lstStyle/>
        <a:p>
          <a:pPr marL="0" lvl="0" indent="0" algn="l" defTabSz="2889250">
            <a:lnSpc>
              <a:spcPct val="90000"/>
            </a:lnSpc>
            <a:spcBef>
              <a:spcPct val="0"/>
            </a:spcBef>
            <a:spcAft>
              <a:spcPct val="35000"/>
            </a:spcAft>
            <a:buNone/>
          </a:pPr>
          <a:r>
            <a:rPr lang="en-US" sz="6500" kern="1200"/>
            <a:t>Qualitative research study.</a:t>
          </a:r>
        </a:p>
      </dsp:txBody>
      <dsp:txXfrm>
        <a:off x="120655" y="2484023"/>
        <a:ext cx="27868509" cy="2230315"/>
      </dsp:txXfrm>
    </dsp:sp>
    <dsp:sp modelId="{7FD149EF-4DBE-0F4D-B5B9-29210208CDF9}">
      <dsp:nvSpPr>
        <dsp:cNvPr id="0" name=""/>
        <dsp:cNvSpPr/>
      </dsp:nvSpPr>
      <dsp:spPr>
        <a:xfrm>
          <a:off x="0" y="5022193"/>
          <a:ext cx="28109819" cy="2471625"/>
        </a:xfrm>
        <a:prstGeom prst="roundRect">
          <a:avLst/>
        </a:prstGeom>
        <a:gradFill rotWithShape="0">
          <a:gsLst>
            <a:gs pos="0">
              <a:schemeClr val="accent2">
                <a:hueOff val="-452075"/>
                <a:satOff val="-276"/>
                <a:lumOff val="1078"/>
                <a:alphaOff val="0"/>
                <a:tint val="96000"/>
                <a:lumMod val="100000"/>
              </a:schemeClr>
            </a:gs>
            <a:gs pos="78000">
              <a:schemeClr val="accent2">
                <a:hueOff val="-452075"/>
                <a:satOff val="-276"/>
                <a:lumOff val="1078"/>
                <a:alphaOff val="0"/>
                <a:shade val="94000"/>
                <a:lumMod val="94000"/>
              </a:schemeClr>
            </a:gs>
          </a:gsLst>
          <a:lin ang="5400000" scaled="0"/>
        </a:gradFill>
        <a:ln>
          <a:noFill/>
        </a:ln>
        <a:effectLst>
          <a:outerShdw blurRad="38100" dist="254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247650" tIns="247650" rIns="247650" bIns="247650" numCol="1" spcCol="1270" anchor="ctr" anchorCtr="0">
          <a:noAutofit/>
        </a:bodyPr>
        <a:lstStyle/>
        <a:p>
          <a:pPr marL="0" lvl="0" indent="0" algn="l" defTabSz="2889250">
            <a:lnSpc>
              <a:spcPct val="90000"/>
            </a:lnSpc>
            <a:spcBef>
              <a:spcPct val="0"/>
            </a:spcBef>
            <a:spcAft>
              <a:spcPct val="35000"/>
            </a:spcAft>
            <a:buNone/>
          </a:pPr>
          <a:r>
            <a:rPr lang="en-US" sz="6500" kern="1200"/>
            <a:t>Online questionnaires using a combination of Likert-scare and open questions.</a:t>
          </a:r>
        </a:p>
      </dsp:txBody>
      <dsp:txXfrm>
        <a:off x="120655" y="5142848"/>
        <a:ext cx="27868509" cy="2230315"/>
      </dsp:txXfrm>
    </dsp:sp>
    <dsp:sp modelId="{03C1CFCC-5769-7448-AF58-6F0FDEEC11D2}">
      <dsp:nvSpPr>
        <dsp:cNvPr id="0" name=""/>
        <dsp:cNvSpPr/>
      </dsp:nvSpPr>
      <dsp:spPr>
        <a:xfrm>
          <a:off x="0" y="7681018"/>
          <a:ext cx="28109819" cy="2471625"/>
        </a:xfrm>
        <a:prstGeom prst="roundRect">
          <a:avLst/>
        </a:prstGeom>
        <a:gradFill rotWithShape="0">
          <a:gsLst>
            <a:gs pos="0">
              <a:schemeClr val="accent2">
                <a:hueOff val="-904150"/>
                <a:satOff val="-552"/>
                <a:lumOff val="2157"/>
                <a:alphaOff val="0"/>
                <a:tint val="96000"/>
                <a:lumMod val="100000"/>
              </a:schemeClr>
            </a:gs>
            <a:gs pos="78000">
              <a:schemeClr val="accent2">
                <a:hueOff val="-904150"/>
                <a:satOff val="-552"/>
                <a:lumOff val="2157"/>
                <a:alphaOff val="0"/>
                <a:shade val="94000"/>
                <a:lumMod val="94000"/>
              </a:schemeClr>
            </a:gs>
          </a:gsLst>
          <a:lin ang="5400000" scaled="0"/>
        </a:gradFill>
        <a:ln>
          <a:noFill/>
        </a:ln>
        <a:effectLst>
          <a:outerShdw blurRad="38100" dist="254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247650" tIns="247650" rIns="247650" bIns="247650" numCol="1" spcCol="1270" anchor="ctr" anchorCtr="0">
          <a:noAutofit/>
        </a:bodyPr>
        <a:lstStyle/>
        <a:p>
          <a:pPr marL="0" lvl="0" indent="0" algn="l" defTabSz="2889250">
            <a:lnSpc>
              <a:spcPct val="90000"/>
            </a:lnSpc>
            <a:spcBef>
              <a:spcPct val="0"/>
            </a:spcBef>
            <a:spcAft>
              <a:spcPct val="35000"/>
            </a:spcAft>
            <a:buNone/>
          </a:pPr>
          <a:r>
            <a:rPr lang="en-US" sz="6500" kern="1200"/>
            <a:t>The study used a purposive approach and were selected based on the following criteria:</a:t>
          </a:r>
        </a:p>
      </dsp:txBody>
      <dsp:txXfrm>
        <a:off x="120655" y="7801673"/>
        <a:ext cx="27868509" cy="2230315"/>
      </dsp:txXfrm>
    </dsp:sp>
    <dsp:sp modelId="{2896BCC0-E129-EB45-8E50-D71C47BD15AC}">
      <dsp:nvSpPr>
        <dsp:cNvPr id="0" name=""/>
        <dsp:cNvSpPr/>
      </dsp:nvSpPr>
      <dsp:spPr>
        <a:xfrm>
          <a:off x="0" y="10339843"/>
          <a:ext cx="28109819" cy="2471625"/>
        </a:xfrm>
        <a:prstGeom prst="roundRect">
          <a:avLst/>
        </a:prstGeom>
        <a:gradFill rotWithShape="0">
          <a:gsLst>
            <a:gs pos="0">
              <a:schemeClr val="accent2">
                <a:hueOff val="-1356225"/>
                <a:satOff val="-828"/>
                <a:lumOff val="3235"/>
                <a:alphaOff val="0"/>
                <a:tint val="96000"/>
                <a:lumMod val="100000"/>
              </a:schemeClr>
            </a:gs>
            <a:gs pos="78000">
              <a:schemeClr val="accent2">
                <a:hueOff val="-1356225"/>
                <a:satOff val="-828"/>
                <a:lumOff val="3235"/>
                <a:alphaOff val="0"/>
                <a:shade val="94000"/>
                <a:lumMod val="94000"/>
              </a:schemeClr>
            </a:gs>
          </a:gsLst>
          <a:lin ang="5400000" scaled="0"/>
        </a:gradFill>
        <a:ln>
          <a:noFill/>
        </a:ln>
        <a:effectLst>
          <a:outerShdw blurRad="38100" dist="254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247650" tIns="247650" rIns="247650" bIns="247650" numCol="1" spcCol="1270" anchor="ctr" anchorCtr="0">
          <a:noAutofit/>
        </a:bodyPr>
        <a:lstStyle/>
        <a:p>
          <a:pPr marL="0" lvl="0" indent="0" algn="l" defTabSz="2889250">
            <a:lnSpc>
              <a:spcPct val="90000"/>
            </a:lnSpc>
            <a:spcBef>
              <a:spcPct val="0"/>
            </a:spcBef>
            <a:spcAft>
              <a:spcPct val="35000"/>
            </a:spcAft>
            <a:buNone/>
          </a:pPr>
          <a:r>
            <a:rPr lang="en-US" sz="6500" kern="1200" dirty="0"/>
            <a:t>Aged 18+</a:t>
          </a:r>
        </a:p>
      </dsp:txBody>
      <dsp:txXfrm>
        <a:off x="120655" y="10460498"/>
        <a:ext cx="27868509" cy="2230315"/>
      </dsp:txXfrm>
    </dsp:sp>
    <dsp:sp modelId="{A2D094ED-3CF9-D84C-BF01-9E3BBC65ED09}">
      <dsp:nvSpPr>
        <dsp:cNvPr id="0" name=""/>
        <dsp:cNvSpPr/>
      </dsp:nvSpPr>
      <dsp:spPr>
        <a:xfrm>
          <a:off x="0" y="12998668"/>
          <a:ext cx="28109819" cy="2471625"/>
        </a:xfrm>
        <a:prstGeom prst="roundRect">
          <a:avLst/>
        </a:prstGeom>
        <a:gradFill rotWithShape="0">
          <a:gsLst>
            <a:gs pos="0">
              <a:schemeClr val="accent2">
                <a:hueOff val="-1808300"/>
                <a:satOff val="-1104"/>
                <a:lumOff val="4314"/>
                <a:alphaOff val="0"/>
                <a:tint val="96000"/>
                <a:lumMod val="100000"/>
              </a:schemeClr>
            </a:gs>
            <a:gs pos="78000">
              <a:schemeClr val="accent2">
                <a:hueOff val="-1808300"/>
                <a:satOff val="-1104"/>
                <a:lumOff val="4314"/>
                <a:alphaOff val="0"/>
                <a:shade val="94000"/>
                <a:lumMod val="94000"/>
              </a:schemeClr>
            </a:gs>
          </a:gsLst>
          <a:lin ang="5400000" scaled="0"/>
        </a:gradFill>
        <a:ln>
          <a:noFill/>
        </a:ln>
        <a:effectLst>
          <a:outerShdw blurRad="38100" dist="254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247650" tIns="247650" rIns="247650" bIns="247650" numCol="1" spcCol="1270" anchor="ctr" anchorCtr="0">
          <a:noAutofit/>
        </a:bodyPr>
        <a:lstStyle/>
        <a:p>
          <a:pPr marL="0" lvl="0" indent="0" algn="l" defTabSz="2889250">
            <a:lnSpc>
              <a:spcPct val="90000"/>
            </a:lnSpc>
            <a:spcBef>
              <a:spcPct val="0"/>
            </a:spcBef>
            <a:spcAft>
              <a:spcPct val="35000"/>
            </a:spcAft>
            <a:buNone/>
          </a:pPr>
          <a:r>
            <a:rPr lang="en-US" sz="6500" kern="1200"/>
            <a:t>Experience in women's grassroot football in South West Wales</a:t>
          </a:r>
        </a:p>
      </dsp:txBody>
      <dsp:txXfrm>
        <a:off x="120655" y="13119323"/>
        <a:ext cx="27868509" cy="2230315"/>
      </dsp:txXfrm>
    </dsp:sp>
    <dsp:sp modelId="{2E4A06C9-F8A6-4046-BEC7-FAC8F8E08397}">
      <dsp:nvSpPr>
        <dsp:cNvPr id="0" name=""/>
        <dsp:cNvSpPr/>
      </dsp:nvSpPr>
      <dsp:spPr>
        <a:xfrm>
          <a:off x="0" y="15657493"/>
          <a:ext cx="28109819" cy="2471625"/>
        </a:xfrm>
        <a:prstGeom prst="roundRect">
          <a:avLst/>
        </a:prstGeom>
        <a:gradFill rotWithShape="0">
          <a:gsLst>
            <a:gs pos="0">
              <a:schemeClr val="accent2">
                <a:hueOff val="-2260375"/>
                <a:satOff val="-1380"/>
                <a:lumOff val="5392"/>
                <a:alphaOff val="0"/>
                <a:tint val="96000"/>
                <a:lumMod val="100000"/>
              </a:schemeClr>
            </a:gs>
            <a:gs pos="78000">
              <a:schemeClr val="accent2">
                <a:hueOff val="-2260375"/>
                <a:satOff val="-1380"/>
                <a:lumOff val="5392"/>
                <a:alphaOff val="0"/>
                <a:shade val="94000"/>
                <a:lumMod val="94000"/>
              </a:schemeClr>
            </a:gs>
          </a:gsLst>
          <a:lin ang="5400000" scaled="0"/>
        </a:gradFill>
        <a:ln>
          <a:noFill/>
        </a:ln>
        <a:effectLst>
          <a:outerShdw blurRad="38100" dist="254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247650" tIns="247650" rIns="247650" bIns="247650" numCol="1" spcCol="1270" anchor="ctr" anchorCtr="0">
          <a:noAutofit/>
        </a:bodyPr>
        <a:lstStyle/>
        <a:p>
          <a:pPr marL="0" lvl="0" indent="0" algn="l" defTabSz="2889250">
            <a:lnSpc>
              <a:spcPct val="90000"/>
            </a:lnSpc>
            <a:spcBef>
              <a:spcPct val="0"/>
            </a:spcBef>
            <a:spcAft>
              <a:spcPct val="35000"/>
            </a:spcAft>
            <a:buNone/>
          </a:pPr>
          <a:r>
            <a:rPr lang="en-US" sz="6500" kern="1200"/>
            <a:t>Desired involvement to include players, coaches, volunteers and club committee members.</a:t>
          </a:r>
        </a:p>
      </dsp:txBody>
      <dsp:txXfrm>
        <a:off x="120655" y="15778148"/>
        <a:ext cx="27868509" cy="2230315"/>
      </dsp:txXfrm>
    </dsp:sp>
    <dsp:sp modelId="{4C9AA671-7A6B-414C-A1EB-F295D26C9D1C}">
      <dsp:nvSpPr>
        <dsp:cNvPr id="0" name=""/>
        <dsp:cNvSpPr/>
      </dsp:nvSpPr>
      <dsp:spPr>
        <a:xfrm>
          <a:off x="0" y="18316318"/>
          <a:ext cx="28109819" cy="2471625"/>
        </a:xfrm>
        <a:prstGeom prst="roundRect">
          <a:avLst/>
        </a:prstGeom>
        <a:gradFill rotWithShape="0">
          <a:gsLst>
            <a:gs pos="0">
              <a:schemeClr val="accent2">
                <a:hueOff val="-2712450"/>
                <a:satOff val="-1656"/>
                <a:lumOff val="6471"/>
                <a:alphaOff val="0"/>
                <a:tint val="96000"/>
                <a:lumMod val="100000"/>
              </a:schemeClr>
            </a:gs>
            <a:gs pos="78000">
              <a:schemeClr val="accent2">
                <a:hueOff val="-2712450"/>
                <a:satOff val="-1656"/>
                <a:lumOff val="6471"/>
                <a:alphaOff val="0"/>
                <a:shade val="94000"/>
                <a:lumMod val="94000"/>
              </a:schemeClr>
            </a:gs>
          </a:gsLst>
          <a:lin ang="5400000" scaled="0"/>
        </a:gradFill>
        <a:ln>
          <a:noFill/>
        </a:ln>
        <a:effectLst>
          <a:outerShdw blurRad="38100" dist="254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247650" tIns="247650" rIns="247650" bIns="247650" numCol="1" spcCol="1270" anchor="ctr" anchorCtr="0">
          <a:noAutofit/>
        </a:bodyPr>
        <a:lstStyle/>
        <a:p>
          <a:pPr marL="0" lvl="0" indent="0" algn="l" defTabSz="2889250">
            <a:lnSpc>
              <a:spcPct val="90000"/>
            </a:lnSpc>
            <a:spcBef>
              <a:spcPct val="0"/>
            </a:spcBef>
            <a:spcAft>
              <a:spcPct val="35000"/>
            </a:spcAft>
            <a:buNone/>
          </a:pPr>
          <a:r>
            <a:rPr lang="en-US" sz="6500" kern="1200"/>
            <a:t>Data analysis was conducted using Braun Clarke’s thematic analysis.</a:t>
          </a:r>
        </a:p>
      </dsp:txBody>
      <dsp:txXfrm>
        <a:off x="120655" y="18436973"/>
        <a:ext cx="27868509" cy="223031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E4A25A6-4750-DB40-93B4-CE7BF1A37A67}">
      <dsp:nvSpPr>
        <dsp:cNvPr id="0" name=""/>
        <dsp:cNvSpPr/>
      </dsp:nvSpPr>
      <dsp:spPr>
        <a:xfrm>
          <a:off x="0" y="2826"/>
          <a:ext cx="28109819" cy="0"/>
        </a:xfrm>
        <a:prstGeom prst="line">
          <a:avLst/>
        </a:prstGeom>
        <a:gradFill rotWithShape="0">
          <a:gsLst>
            <a:gs pos="0">
              <a:schemeClr val="accent2">
                <a:hueOff val="0"/>
                <a:satOff val="0"/>
                <a:lumOff val="0"/>
                <a:alphaOff val="0"/>
                <a:tint val="96000"/>
                <a:lumMod val="100000"/>
              </a:schemeClr>
            </a:gs>
            <a:gs pos="78000">
              <a:schemeClr val="accent2">
                <a:hueOff val="0"/>
                <a:satOff val="0"/>
                <a:lumOff val="0"/>
                <a:alphaOff val="0"/>
                <a:shade val="94000"/>
                <a:lumMod val="94000"/>
              </a:schemeClr>
            </a:gs>
          </a:gsLst>
          <a:lin ang="5400000" scaled="0"/>
        </a:gradFill>
        <a:ln w="12700" cap="rnd" cmpd="sng" algn="ctr">
          <a:solidFill>
            <a:schemeClr val="accent2">
              <a:hueOff val="0"/>
              <a:satOff val="0"/>
              <a:lumOff val="0"/>
              <a:alphaOff val="0"/>
            </a:schemeClr>
          </a:solidFill>
          <a:prstDash val="solid"/>
        </a:ln>
        <a:effectLst>
          <a:outerShdw blurRad="38100" dist="254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7274E13C-0735-884C-9691-7E481DB45394}">
      <dsp:nvSpPr>
        <dsp:cNvPr id="0" name=""/>
        <dsp:cNvSpPr/>
      </dsp:nvSpPr>
      <dsp:spPr>
        <a:xfrm>
          <a:off x="0" y="2826"/>
          <a:ext cx="28109819" cy="330652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47650" tIns="247650" rIns="247650" bIns="247650" numCol="1" spcCol="1270" anchor="t" anchorCtr="0">
          <a:noAutofit/>
        </a:bodyPr>
        <a:lstStyle/>
        <a:p>
          <a:pPr marL="0" lvl="0" indent="0" algn="l" defTabSz="2889250">
            <a:lnSpc>
              <a:spcPct val="90000"/>
            </a:lnSpc>
            <a:spcBef>
              <a:spcPct val="0"/>
            </a:spcBef>
            <a:spcAft>
              <a:spcPct val="35000"/>
            </a:spcAft>
            <a:buNone/>
          </a:pPr>
          <a:r>
            <a:rPr lang="en-US" sz="6500" kern="1200" dirty="0"/>
            <a:t>Findings support research that football has historically been shaped by masculine structures</a:t>
          </a:r>
        </a:p>
      </dsp:txBody>
      <dsp:txXfrm>
        <a:off x="0" y="2826"/>
        <a:ext cx="28109819" cy="3306522"/>
      </dsp:txXfrm>
    </dsp:sp>
    <dsp:sp modelId="{798F39AA-35B8-FF42-BFBD-F2703996AAD8}">
      <dsp:nvSpPr>
        <dsp:cNvPr id="0" name=""/>
        <dsp:cNvSpPr/>
      </dsp:nvSpPr>
      <dsp:spPr>
        <a:xfrm>
          <a:off x="0" y="3309348"/>
          <a:ext cx="28109819" cy="0"/>
        </a:xfrm>
        <a:prstGeom prst="line">
          <a:avLst/>
        </a:prstGeom>
        <a:gradFill rotWithShape="0">
          <a:gsLst>
            <a:gs pos="0">
              <a:schemeClr val="accent2">
                <a:hueOff val="-452075"/>
                <a:satOff val="-276"/>
                <a:lumOff val="1078"/>
                <a:alphaOff val="0"/>
                <a:tint val="96000"/>
                <a:lumMod val="100000"/>
              </a:schemeClr>
            </a:gs>
            <a:gs pos="78000">
              <a:schemeClr val="accent2">
                <a:hueOff val="-452075"/>
                <a:satOff val="-276"/>
                <a:lumOff val="1078"/>
                <a:alphaOff val="0"/>
                <a:shade val="94000"/>
                <a:lumMod val="94000"/>
              </a:schemeClr>
            </a:gs>
          </a:gsLst>
          <a:lin ang="5400000" scaled="0"/>
        </a:gradFill>
        <a:ln w="12700" cap="rnd" cmpd="sng" algn="ctr">
          <a:solidFill>
            <a:schemeClr val="accent2">
              <a:hueOff val="-452075"/>
              <a:satOff val="-276"/>
              <a:lumOff val="1078"/>
              <a:alphaOff val="0"/>
            </a:schemeClr>
          </a:solidFill>
          <a:prstDash val="solid"/>
        </a:ln>
        <a:effectLst>
          <a:outerShdw blurRad="38100" dist="254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372625A7-1F2D-994C-8F3F-D1C9A9808E0D}">
      <dsp:nvSpPr>
        <dsp:cNvPr id="0" name=""/>
        <dsp:cNvSpPr/>
      </dsp:nvSpPr>
      <dsp:spPr>
        <a:xfrm>
          <a:off x="0" y="3309348"/>
          <a:ext cx="28109819" cy="330652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47650" tIns="247650" rIns="247650" bIns="247650" numCol="1" spcCol="1270" anchor="t" anchorCtr="0">
          <a:noAutofit/>
        </a:bodyPr>
        <a:lstStyle/>
        <a:p>
          <a:pPr marL="0" lvl="0" indent="0" algn="l" defTabSz="2889250">
            <a:lnSpc>
              <a:spcPct val="90000"/>
            </a:lnSpc>
            <a:spcBef>
              <a:spcPct val="0"/>
            </a:spcBef>
            <a:spcAft>
              <a:spcPct val="35000"/>
            </a:spcAft>
            <a:buNone/>
          </a:pPr>
          <a:r>
            <a:rPr lang="en-US" sz="6500" kern="1200"/>
            <a:t>Women’s teams may be included within clubs, but not always equally valued</a:t>
          </a:r>
        </a:p>
      </dsp:txBody>
      <dsp:txXfrm>
        <a:off x="0" y="3309348"/>
        <a:ext cx="28109819" cy="3306522"/>
      </dsp:txXfrm>
    </dsp:sp>
    <dsp:sp modelId="{065BCBE5-D56B-6A49-8B04-A09B9791275C}">
      <dsp:nvSpPr>
        <dsp:cNvPr id="0" name=""/>
        <dsp:cNvSpPr/>
      </dsp:nvSpPr>
      <dsp:spPr>
        <a:xfrm>
          <a:off x="0" y="6615871"/>
          <a:ext cx="28109819" cy="0"/>
        </a:xfrm>
        <a:prstGeom prst="line">
          <a:avLst/>
        </a:prstGeom>
        <a:gradFill rotWithShape="0">
          <a:gsLst>
            <a:gs pos="0">
              <a:schemeClr val="accent2">
                <a:hueOff val="-904150"/>
                <a:satOff val="-552"/>
                <a:lumOff val="2157"/>
                <a:alphaOff val="0"/>
                <a:tint val="96000"/>
                <a:lumMod val="100000"/>
              </a:schemeClr>
            </a:gs>
            <a:gs pos="78000">
              <a:schemeClr val="accent2">
                <a:hueOff val="-904150"/>
                <a:satOff val="-552"/>
                <a:lumOff val="2157"/>
                <a:alphaOff val="0"/>
                <a:shade val="94000"/>
                <a:lumMod val="94000"/>
              </a:schemeClr>
            </a:gs>
          </a:gsLst>
          <a:lin ang="5400000" scaled="0"/>
        </a:gradFill>
        <a:ln w="12700" cap="rnd" cmpd="sng" algn="ctr">
          <a:solidFill>
            <a:schemeClr val="accent2">
              <a:hueOff val="-904150"/>
              <a:satOff val="-552"/>
              <a:lumOff val="2157"/>
              <a:alphaOff val="0"/>
            </a:schemeClr>
          </a:solidFill>
          <a:prstDash val="solid"/>
        </a:ln>
        <a:effectLst>
          <a:outerShdw blurRad="38100" dist="254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8E2125C8-92AF-A542-87C8-AA8F9E6EA5A5}">
      <dsp:nvSpPr>
        <dsp:cNvPr id="0" name=""/>
        <dsp:cNvSpPr/>
      </dsp:nvSpPr>
      <dsp:spPr>
        <a:xfrm>
          <a:off x="0" y="6615871"/>
          <a:ext cx="28109819" cy="330652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47650" tIns="247650" rIns="247650" bIns="247650" numCol="1" spcCol="1270" anchor="t" anchorCtr="0">
          <a:noAutofit/>
        </a:bodyPr>
        <a:lstStyle/>
        <a:p>
          <a:pPr marL="0" lvl="0" indent="0" algn="l" defTabSz="2889250">
            <a:lnSpc>
              <a:spcPct val="90000"/>
            </a:lnSpc>
            <a:spcBef>
              <a:spcPct val="0"/>
            </a:spcBef>
            <a:spcAft>
              <a:spcPct val="35000"/>
            </a:spcAft>
            <a:buNone/>
          </a:pPr>
          <a:r>
            <a:rPr lang="en-US" sz="6500" kern="1200" dirty="0"/>
            <a:t>Unequal resources can restrict participation, progression and development</a:t>
          </a:r>
        </a:p>
      </dsp:txBody>
      <dsp:txXfrm>
        <a:off x="0" y="6615871"/>
        <a:ext cx="28109819" cy="3306522"/>
      </dsp:txXfrm>
    </dsp:sp>
    <dsp:sp modelId="{D3F5EF48-8525-2A41-8893-3A4EA5331FA5}">
      <dsp:nvSpPr>
        <dsp:cNvPr id="0" name=""/>
        <dsp:cNvSpPr/>
      </dsp:nvSpPr>
      <dsp:spPr>
        <a:xfrm>
          <a:off x="0" y="9922394"/>
          <a:ext cx="28109819" cy="0"/>
        </a:xfrm>
        <a:prstGeom prst="line">
          <a:avLst/>
        </a:prstGeom>
        <a:gradFill rotWithShape="0">
          <a:gsLst>
            <a:gs pos="0">
              <a:schemeClr val="accent2">
                <a:hueOff val="-1356225"/>
                <a:satOff val="-828"/>
                <a:lumOff val="3235"/>
                <a:alphaOff val="0"/>
                <a:tint val="96000"/>
                <a:lumMod val="100000"/>
              </a:schemeClr>
            </a:gs>
            <a:gs pos="78000">
              <a:schemeClr val="accent2">
                <a:hueOff val="-1356225"/>
                <a:satOff val="-828"/>
                <a:lumOff val="3235"/>
                <a:alphaOff val="0"/>
                <a:shade val="94000"/>
                <a:lumMod val="94000"/>
              </a:schemeClr>
            </a:gs>
          </a:gsLst>
          <a:lin ang="5400000" scaled="0"/>
        </a:gradFill>
        <a:ln w="12700" cap="rnd" cmpd="sng" algn="ctr">
          <a:solidFill>
            <a:schemeClr val="accent2">
              <a:hueOff val="-1356225"/>
              <a:satOff val="-828"/>
              <a:lumOff val="3235"/>
              <a:alphaOff val="0"/>
            </a:schemeClr>
          </a:solidFill>
          <a:prstDash val="solid"/>
        </a:ln>
        <a:effectLst>
          <a:outerShdw blurRad="38100" dist="254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69EF89F4-C60A-3C49-9F28-7E0F8EC876A8}">
      <dsp:nvSpPr>
        <dsp:cNvPr id="0" name=""/>
        <dsp:cNvSpPr/>
      </dsp:nvSpPr>
      <dsp:spPr>
        <a:xfrm>
          <a:off x="0" y="9922394"/>
          <a:ext cx="28109819" cy="330652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47650" tIns="247650" rIns="247650" bIns="247650" numCol="1" spcCol="1270" anchor="t" anchorCtr="0">
          <a:noAutofit/>
        </a:bodyPr>
        <a:lstStyle/>
        <a:p>
          <a:pPr marL="0" lvl="0" indent="0" algn="l" defTabSz="2889250">
            <a:lnSpc>
              <a:spcPct val="90000"/>
            </a:lnSpc>
            <a:spcBef>
              <a:spcPct val="0"/>
            </a:spcBef>
            <a:spcAft>
              <a:spcPct val="35000"/>
            </a:spcAft>
            <a:buNone/>
          </a:pPr>
          <a:r>
            <a:rPr lang="en-GB" sz="6500" kern="1200" dirty="0"/>
            <a:t>The findings suggest the following needs addressing to improve </a:t>
          </a:r>
        </a:p>
      </dsp:txBody>
      <dsp:txXfrm>
        <a:off x="0" y="9922394"/>
        <a:ext cx="28109819" cy="3306522"/>
      </dsp:txXfrm>
    </dsp:sp>
    <dsp:sp modelId="{B062B166-FEA0-7D48-BCDC-5E7952D61636}">
      <dsp:nvSpPr>
        <dsp:cNvPr id="0" name=""/>
        <dsp:cNvSpPr/>
      </dsp:nvSpPr>
      <dsp:spPr>
        <a:xfrm>
          <a:off x="0" y="13228917"/>
          <a:ext cx="28109819" cy="0"/>
        </a:xfrm>
        <a:prstGeom prst="line">
          <a:avLst/>
        </a:prstGeom>
        <a:gradFill rotWithShape="0">
          <a:gsLst>
            <a:gs pos="0">
              <a:schemeClr val="accent2">
                <a:hueOff val="-1808300"/>
                <a:satOff val="-1104"/>
                <a:lumOff val="4314"/>
                <a:alphaOff val="0"/>
                <a:tint val="96000"/>
                <a:lumMod val="100000"/>
              </a:schemeClr>
            </a:gs>
            <a:gs pos="78000">
              <a:schemeClr val="accent2">
                <a:hueOff val="-1808300"/>
                <a:satOff val="-1104"/>
                <a:lumOff val="4314"/>
                <a:alphaOff val="0"/>
                <a:shade val="94000"/>
                <a:lumMod val="94000"/>
              </a:schemeClr>
            </a:gs>
          </a:gsLst>
          <a:lin ang="5400000" scaled="0"/>
        </a:gradFill>
        <a:ln w="12700" cap="rnd" cmpd="sng" algn="ctr">
          <a:solidFill>
            <a:schemeClr val="accent2">
              <a:hueOff val="-1808300"/>
              <a:satOff val="-1104"/>
              <a:lumOff val="4314"/>
              <a:alphaOff val="0"/>
            </a:schemeClr>
          </a:solidFill>
          <a:prstDash val="solid"/>
        </a:ln>
        <a:effectLst>
          <a:outerShdw blurRad="38100" dist="254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A5E28C8C-5325-4E4B-86C5-F9702D78BE86}">
      <dsp:nvSpPr>
        <dsp:cNvPr id="0" name=""/>
        <dsp:cNvSpPr/>
      </dsp:nvSpPr>
      <dsp:spPr>
        <a:xfrm>
          <a:off x="0" y="13228917"/>
          <a:ext cx="28109819" cy="330652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47650" tIns="247650" rIns="247650" bIns="247650" numCol="1" spcCol="1270" anchor="t" anchorCtr="0">
          <a:noAutofit/>
        </a:bodyPr>
        <a:lstStyle/>
        <a:p>
          <a:pPr marL="0" lvl="0" indent="0" algn="l" defTabSz="2889250">
            <a:lnSpc>
              <a:spcPct val="90000"/>
            </a:lnSpc>
            <a:spcBef>
              <a:spcPct val="0"/>
            </a:spcBef>
            <a:spcAft>
              <a:spcPct val="35000"/>
            </a:spcAft>
            <a:buNone/>
          </a:pPr>
          <a:r>
            <a:rPr lang="en-US" sz="6500" kern="1200" dirty="0"/>
            <a:t>Review how pitches, funding and training times are allocated</a:t>
          </a:r>
        </a:p>
      </dsp:txBody>
      <dsp:txXfrm>
        <a:off x="0" y="13228917"/>
        <a:ext cx="28109819" cy="3306522"/>
      </dsp:txXfrm>
    </dsp:sp>
    <dsp:sp modelId="{E7B2FFAD-8A0D-ED4A-B77B-42F2DE2124E1}">
      <dsp:nvSpPr>
        <dsp:cNvPr id="0" name=""/>
        <dsp:cNvSpPr/>
      </dsp:nvSpPr>
      <dsp:spPr>
        <a:xfrm>
          <a:off x="0" y="16535440"/>
          <a:ext cx="28109819" cy="0"/>
        </a:xfrm>
        <a:prstGeom prst="line">
          <a:avLst/>
        </a:prstGeom>
        <a:gradFill rotWithShape="0">
          <a:gsLst>
            <a:gs pos="0">
              <a:schemeClr val="accent2">
                <a:hueOff val="-2260375"/>
                <a:satOff val="-1380"/>
                <a:lumOff val="5392"/>
                <a:alphaOff val="0"/>
                <a:tint val="96000"/>
                <a:lumMod val="100000"/>
              </a:schemeClr>
            </a:gs>
            <a:gs pos="78000">
              <a:schemeClr val="accent2">
                <a:hueOff val="-2260375"/>
                <a:satOff val="-1380"/>
                <a:lumOff val="5392"/>
                <a:alphaOff val="0"/>
                <a:shade val="94000"/>
                <a:lumMod val="94000"/>
              </a:schemeClr>
            </a:gs>
          </a:gsLst>
          <a:lin ang="5400000" scaled="0"/>
        </a:gradFill>
        <a:ln w="12700" cap="rnd" cmpd="sng" algn="ctr">
          <a:solidFill>
            <a:schemeClr val="accent2">
              <a:hueOff val="-2260375"/>
              <a:satOff val="-1380"/>
              <a:lumOff val="5392"/>
              <a:alphaOff val="0"/>
            </a:schemeClr>
          </a:solidFill>
          <a:prstDash val="solid"/>
        </a:ln>
        <a:effectLst>
          <a:outerShdw blurRad="38100" dist="254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A9272D0A-0157-8846-80E0-43510ACA69C9}">
      <dsp:nvSpPr>
        <dsp:cNvPr id="0" name=""/>
        <dsp:cNvSpPr/>
      </dsp:nvSpPr>
      <dsp:spPr>
        <a:xfrm>
          <a:off x="0" y="16535440"/>
          <a:ext cx="28109819" cy="330652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47650" tIns="247650" rIns="247650" bIns="247650" numCol="1" spcCol="1270" anchor="t" anchorCtr="0">
          <a:noAutofit/>
        </a:bodyPr>
        <a:lstStyle/>
        <a:p>
          <a:pPr marL="0" lvl="0" indent="0" algn="l" defTabSz="2889250">
            <a:lnSpc>
              <a:spcPct val="90000"/>
            </a:lnSpc>
            <a:spcBef>
              <a:spcPct val="0"/>
            </a:spcBef>
            <a:spcAft>
              <a:spcPct val="35000"/>
            </a:spcAft>
            <a:buNone/>
          </a:pPr>
          <a:r>
            <a:rPr lang="en-US" sz="6500" kern="1200"/>
            <a:t>Increase women’s representation in leadership and committee roles</a:t>
          </a:r>
        </a:p>
      </dsp:txBody>
      <dsp:txXfrm>
        <a:off x="0" y="16535440"/>
        <a:ext cx="28109819" cy="3306522"/>
      </dsp:txXfrm>
    </dsp:sp>
    <dsp:sp modelId="{0539CE51-25E9-8B4A-AC1E-CF5666345B06}">
      <dsp:nvSpPr>
        <dsp:cNvPr id="0" name=""/>
        <dsp:cNvSpPr/>
      </dsp:nvSpPr>
      <dsp:spPr>
        <a:xfrm>
          <a:off x="0" y="19841963"/>
          <a:ext cx="28109819" cy="0"/>
        </a:xfrm>
        <a:prstGeom prst="line">
          <a:avLst/>
        </a:prstGeom>
        <a:gradFill rotWithShape="0">
          <a:gsLst>
            <a:gs pos="0">
              <a:schemeClr val="accent2">
                <a:hueOff val="-2712450"/>
                <a:satOff val="-1656"/>
                <a:lumOff val="6471"/>
                <a:alphaOff val="0"/>
                <a:tint val="96000"/>
                <a:lumMod val="100000"/>
              </a:schemeClr>
            </a:gs>
            <a:gs pos="78000">
              <a:schemeClr val="accent2">
                <a:hueOff val="-2712450"/>
                <a:satOff val="-1656"/>
                <a:lumOff val="6471"/>
                <a:alphaOff val="0"/>
                <a:shade val="94000"/>
                <a:lumMod val="94000"/>
              </a:schemeClr>
            </a:gs>
          </a:gsLst>
          <a:lin ang="5400000" scaled="0"/>
        </a:gradFill>
        <a:ln w="12700" cap="rnd" cmpd="sng" algn="ctr">
          <a:solidFill>
            <a:schemeClr val="accent2">
              <a:hueOff val="-2712450"/>
              <a:satOff val="-1656"/>
              <a:lumOff val="6471"/>
              <a:alphaOff val="0"/>
            </a:schemeClr>
          </a:solidFill>
          <a:prstDash val="solid"/>
        </a:ln>
        <a:effectLst>
          <a:outerShdw blurRad="38100" dist="254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18270B88-04C4-D74F-A04E-3906A8397F91}">
      <dsp:nvSpPr>
        <dsp:cNvPr id="0" name=""/>
        <dsp:cNvSpPr/>
      </dsp:nvSpPr>
      <dsp:spPr>
        <a:xfrm>
          <a:off x="0" y="19841963"/>
          <a:ext cx="28109819" cy="330652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47650" tIns="247650" rIns="247650" bIns="247650" numCol="1" spcCol="1270" anchor="t" anchorCtr="0">
          <a:noAutofit/>
        </a:bodyPr>
        <a:lstStyle/>
        <a:p>
          <a:pPr marL="0" lvl="0" indent="0" algn="l" defTabSz="2889250">
            <a:lnSpc>
              <a:spcPct val="90000"/>
            </a:lnSpc>
            <a:spcBef>
              <a:spcPct val="0"/>
            </a:spcBef>
            <a:spcAft>
              <a:spcPct val="35000"/>
            </a:spcAft>
            <a:buNone/>
          </a:pPr>
          <a:r>
            <a:rPr lang="en-US" sz="6500" kern="1200"/>
            <a:t>Promote women’s teams more consistently throughout club channels</a:t>
          </a:r>
        </a:p>
      </dsp:txBody>
      <dsp:txXfrm>
        <a:off x="0" y="19841963"/>
        <a:ext cx="28109819" cy="330652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A39717A-9A9B-7047-8AEA-BFDD7FEB6CDA}">
      <dsp:nvSpPr>
        <dsp:cNvPr id="0" name=""/>
        <dsp:cNvSpPr/>
      </dsp:nvSpPr>
      <dsp:spPr>
        <a:xfrm>
          <a:off x="4342574" y="2475"/>
          <a:ext cx="11604948" cy="6962968"/>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47650" tIns="247650" rIns="247650" bIns="247650" numCol="1" spcCol="1270" anchor="ctr" anchorCtr="0">
          <a:noAutofit/>
        </a:bodyPr>
        <a:lstStyle/>
        <a:p>
          <a:pPr marL="0" lvl="0" indent="0" algn="ctr" defTabSz="2889250">
            <a:lnSpc>
              <a:spcPct val="90000"/>
            </a:lnSpc>
            <a:spcBef>
              <a:spcPct val="0"/>
            </a:spcBef>
            <a:spcAft>
              <a:spcPct val="35000"/>
            </a:spcAft>
            <a:buNone/>
          </a:pPr>
          <a:r>
            <a:rPr lang="en-US" sz="6500" b="1" u="sng" kern="1200"/>
            <a:t>Strength:</a:t>
          </a:r>
          <a:endParaRPr lang="en-US" sz="6500" kern="1200"/>
        </a:p>
      </dsp:txBody>
      <dsp:txXfrm>
        <a:off x="4342574" y="2475"/>
        <a:ext cx="11604948" cy="6962968"/>
      </dsp:txXfrm>
    </dsp:sp>
    <dsp:sp modelId="{5B1BEE62-AC05-064B-AE9C-0FAD72FD011E}">
      <dsp:nvSpPr>
        <dsp:cNvPr id="0" name=""/>
        <dsp:cNvSpPr/>
      </dsp:nvSpPr>
      <dsp:spPr>
        <a:xfrm>
          <a:off x="17108017" y="2475"/>
          <a:ext cx="11604948" cy="6962968"/>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47650" tIns="247650" rIns="247650" bIns="247650" numCol="1" spcCol="1270" anchor="ctr" anchorCtr="0">
          <a:noAutofit/>
        </a:bodyPr>
        <a:lstStyle/>
        <a:p>
          <a:pPr marL="0" lvl="0" indent="0" algn="ctr" defTabSz="2889250">
            <a:lnSpc>
              <a:spcPct val="90000"/>
            </a:lnSpc>
            <a:spcBef>
              <a:spcPct val="0"/>
            </a:spcBef>
            <a:spcAft>
              <a:spcPct val="35000"/>
            </a:spcAft>
            <a:buNone/>
          </a:pPr>
          <a:r>
            <a:rPr lang="en-US" sz="6500" kern="1200"/>
            <a:t>Participants could share their own experiences of inequality</a:t>
          </a:r>
        </a:p>
      </dsp:txBody>
      <dsp:txXfrm>
        <a:off x="17108017" y="2475"/>
        <a:ext cx="11604948" cy="6962968"/>
      </dsp:txXfrm>
    </dsp:sp>
    <dsp:sp modelId="{537E5D30-3324-C942-B15A-22756E7D1285}">
      <dsp:nvSpPr>
        <dsp:cNvPr id="0" name=""/>
        <dsp:cNvSpPr/>
      </dsp:nvSpPr>
      <dsp:spPr>
        <a:xfrm>
          <a:off x="4342574" y="8125939"/>
          <a:ext cx="11604948" cy="6962968"/>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47650" tIns="247650" rIns="247650" bIns="247650" numCol="1" spcCol="1270" anchor="ctr" anchorCtr="0">
          <a:noAutofit/>
        </a:bodyPr>
        <a:lstStyle/>
        <a:p>
          <a:pPr marL="0" lvl="0" indent="0" algn="ctr" defTabSz="2889250">
            <a:lnSpc>
              <a:spcPct val="90000"/>
            </a:lnSpc>
            <a:spcBef>
              <a:spcPct val="0"/>
            </a:spcBef>
            <a:spcAft>
              <a:spcPct val="35000"/>
            </a:spcAft>
            <a:buNone/>
          </a:pPr>
          <a:r>
            <a:rPr lang="en-US" sz="6500" b="1" u="sng" kern="1200"/>
            <a:t>Challenge:</a:t>
          </a:r>
          <a:endParaRPr lang="en-US" sz="6500" kern="1200"/>
        </a:p>
      </dsp:txBody>
      <dsp:txXfrm>
        <a:off x="4342574" y="8125939"/>
        <a:ext cx="11604948" cy="6962968"/>
      </dsp:txXfrm>
    </dsp:sp>
    <dsp:sp modelId="{95709F13-440E-2E41-90DE-7AA958746172}">
      <dsp:nvSpPr>
        <dsp:cNvPr id="0" name=""/>
        <dsp:cNvSpPr/>
      </dsp:nvSpPr>
      <dsp:spPr>
        <a:xfrm>
          <a:off x="17108017" y="8125939"/>
          <a:ext cx="11604948" cy="6962968"/>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47650" tIns="247650" rIns="247650" bIns="247650" numCol="1" spcCol="1270" anchor="ctr" anchorCtr="0">
          <a:noAutofit/>
        </a:bodyPr>
        <a:lstStyle/>
        <a:p>
          <a:pPr marL="0" lvl="0" indent="0" algn="ctr" defTabSz="2889250">
            <a:lnSpc>
              <a:spcPct val="90000"/>
            </a:lnSpc>
            <a:spcBef>
              <a:spcPct val="0"/>
            </a:spcBef>
            <a:spcAft>
              <a:spcPct val="35000"/>
            </a:spcAft>
            <a:buNone/>
          </a:pPr>
          <a:r>
            <a:rPr lang="en-US" sz="6500" kern="1200"/>
            <a:t>Some open-ended questions lacked depth</a:t>
          </a:r>
        </a:p>
      </dsp:txBody>
      <dsp:txXfrm>
        <a:off x="17108017" y="8125939"/>
        <a:ext cx="11604948" cy="6962968"/>
      </dsp:txXfrm>
    </dsp:sp>
    <dsp:sp modelId="{85889F99-F48C-6F41-98F0-DCFE361A988F}">
      <dsp:nvSpPr>
        <dsp:cNvPr id="0" name=""/>
        <dsp:cNvSpPr/>
      </dsp:nvSpPr>
      <dsp:spPr>
        <a:xfrm>
          <a:off x="4342574" y="16249402"/>
          <a:ext cx="11604948" cy="6962968"/>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47650" tIns="247650" rIns="247650" bIns="247650" numCol="1" spcCol="1270" anchor="ctr" anchorCtr="0">
          <a:noAutofit/>
        </a:bodyPr>
        <a:lstStyle/>
        <a:p>
          <a:pPr marL="0" lvl="0" indent="0" algn="ctr" defTabSz="2889250">
            <a:lnSpc>
              <a:spcPct val="90000"/>
            </a:lnSpc>
            <a:spcBef>
              <a:spcPct val="0"/>
            </a:spcBef>
            <a:spcAft>
              <a:spcPct val="35000"/>
            </a:spcAft>
            <a:buNone/>
          </a:pPr>
          <a:r>
            <a:rPr lang="en-US" sz="6500" b="1" u="sng" kern="1200"/>
            <a:t>Improvements:</a:t>
          </a:r>
          <a:endParaRPr lang="en-US" sz="6500" kern="1200"/>
        </a:p>
      </dsp:txBody>
      <dsp:txXfrm>
        <a:off x="4342574" y="16249402"/>
        <a:ext cx="11604948" cy="6962968"/>
      </dsp:txXfrm>
    </dsp:sp>
    <dsp:sp modelId="{D9AA0F26-8C8E-5A41-81CB-E7762DB1B577}">
      <dsp:nvSpPr>
        <dsp:cNvPr id="0" name=""/>
        <dsp:cNvSpPr/>
      </dsp:nvSpPr>
      <dsp:spPr>
        <a:xfrm>
          <a:off x="17108017" y="16249402"/>
          <a:ext cx="11604948" cy="6962968"/>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47650" tIns="247650" rIns="247650" bIns="247650" numCol="1" spcCol="1270" anchor="ctr" anchorCtr="0">
          <a:noAutofit/>
        </a:bodyPr>
        <a:lstStyle/>
        <a:p>
          <a:pPr marL="0" lvl="0" indent="0" algn="ctr" defTabSz="2889250">
            <a:lnSpc>
              <a:spcPct val="90000"/>
            </a:lnSpc>
            <a:spcBef>
              <a:spcPct val="0"/>
            </a:spcBef>
            <a:spcAft>
              <a:spcPct val="35000"/>
            </a:spcAft>
            <a:buNone/>
          </a:pPr>
          <a:r>
            <a:rPr lang="en-US" sz="6500" kern="1200"/>
            <a:t>Conduct follow up interviews to gain richer and more detailed findings</a:t>
          </a:r>
        </a:p>
      </dsp:txBody>
      <dsp:txXfrm>
        <a:off x="17108017" y="16249402"/>
        <a:ext cx="11604948" cy="6962968"/>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4.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a:extLst>
              <a:ext uri="{FF2B5EF4-FFF2-40B4-BE49-F238E27FC236}">
                <a16:creationId xmlns:a16="http://schemas.microsoft.com/office/drawing/2014/main" id="{F6269BA7-3427-A677-A174-B866ED5B4209}"/>
              </a:ext>
            </a:extLst>
          </p:cNvPr>
          <p:cNvSpPr>
            <a:spLocks noGrp="1" noChangeArrowheads="1"/>
          </p:cNvSpPr>
          <p:nvPr>
            <p:ph type="body" sz="quarter" idx="3"/>
          </p:nvPr>
        </p:nvSpPr>
        <p:spPr bwMode="auto">
          <a:xfrm>
            <a:off x="1238250" y="3327400"/>
            <a:ext cx="6813550" cy="3151188"/>
          </a:xfrm>
          <a:prstGeom prst="rect">
            <a:avLst/>
          </a:prstGeom>
          <a:noFill/>
          <a:ln w="12700">
            <a:noFill/>
            <a:miter lim="800000"/>
            <a:headEnd/>
            <a:tailEnd/>
          </a:ln>
          <a:effectLst/>
        </p:spPr>
        <p:txBody>
          <a:bodyPr vert="horz" wrap="square" lIns="85849" tIns="42924" rIns="85849" bIns="42924" numCol="1" anchor="t" anchorCtr="0" compatLnSpc="1">
            <a:prstTxWarp prst="textNoShape">
              <a:avLst/>
            </a:prstTxWarp>
          </a:bodyPr>
          <a:lstStyle/>
          <a:p>
            <a:pPr lvl="0"/>
            <a:r>
              <a:rPr lang="en-US" noProof="0" dirty="0"/>
              <a:t>Click to edit Master text styles</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p>
        </p:txBody>
      </p:sp>
      <p:sp>
        <p:nvSpPr>
          <p:cNvPr id="3075" name="Rectangle 3">
            <a:extLst>
              <a:ext uri="{FF2B5EF4-FFF2-40B4-BE49-F238E27FC236}">
                <a16:creationId xmlns:a16="http://schemas.microsoft.com/office/drawing/2014/main" id="{A5443C4C-18AA-AF86-0F49-1D4A3126BB89}"/>
              </a:ext>
            </a:extLst>
          </p:cNvPr>
          <p:cNvSpPr>
            <a:spLocks noGrp="1" noRot="1" noChangeAspect="1" noChangeArrowheads="1" noTextEdit="1"/>
          </p:cNvSpPr>
          <p:nvPr>
            <p:ph type="sldImg" idx="2"/>
          </p:nvPr>
        </p:nvSpPr>
        <p:spPr bwMode="auto">
          <a:xfrm>
            <a:off x="2613025" y="527050"/>
            <a:ext cx="4076700" cy="2622550"/>
          </a:xfrm>
          <a:prstGeom prst="rect">
            <a:avLst/>
          </a:prstGeom>
          <a:noFill/>
          <a:ln w="12700">
            <a:solidFill>
              <a:schemeClr val="tx1"/>
            </a:solidFill>
            <a:miter lim="800000"/>
            <a:headEnd/>
            <a:tailEnd/>
          </a:ln>
          <a:extLst>
            <a:ext uri="{909E8E84-426E-40DD-AFC4-6F175D3DCCD1}">
              <a14:hiddenFill xmlns:a14="http://schemas.microsoft.com/office/drawing/2010/main">
                <a:solidFill>
                  <a:srgbClr val="FFFFFF"/>
                </a:solidFill>
              </a14:hiddenFill>
            </a:ext>
          </a:extLst>
        </p:spPr>
      </p:sp>
    </p:spTree>
  </p:cSld>
  <p:clrMap bg1="lt1" tx1="dk1" bg2="lt2" tx2="dk2" accent1="accent1" accent2="accent2" accent3="accent3" accent4="accent4" accent5="accent5" accent6="accent6" hlink="hlink" folHlink="folHlink"/>
  <p:notesStyle>
    <a:lvl1pPr algn="l" defTabSz="844550" rtl="0" eaLnBrk="0" fontAlgn="base" hangingPunct="0">
      <a:spcBef>
        <a:spcPct val="30000"/>
      </a:spcBef>
      <a:spcAft>
        <a:spcPct val="0"/>
      </a:spcAft>
      <a:defRPr sz="1100" b="0" i="0" kern="1200">
        <a:solidFill>
          <a:schemeClr val="tx1"/>
        </a:solidFill>
        <a:latin typeface="Arial" panose="020B0604020202020204" pitchFamily="34" charset="0"/>
        <a:ea typeface="+mn-ea"/>
        <a:cs typeface="Arial" charset="0"/>
      </a:defRPr>
    </a:lvl1pPr>
    <a:lvl2pPr marL="422275" algn="l" defTabSz="844550" rtl="0" eaLnBrk="0" fontAlgn="base" hangingPunct="0">
      <a:spcBef>
        <a:spcPct val="30000"/>
      </a:spcBef>
      <a:spcAft>
        <a:spcPct val="0"/>
      </a:spcAft>
      <a:defRPr sz="1100" b="0" i="0" kern="1200">
        <a:solidFill>
          <a:schemeClr val="tx1"/>
        </a:solidFill>
        <a:latin typeface="Arial" panose="020B0604020202020204" pitchFamily="34" charset="0"/>
        <a:ea typeface="+mn-ea"/>
        <a:cs typeface="Arial" charset="0"/>
      </a:defRPr>
    </a:lvl2pPr>
    <a:lvl3pPr marL="844550" algn="l" defTabSz="844550" rtl="0" eaLnBrk="0" fontAlgn="base" hangingPunct="0">
      <a:spcBef>
        <a:spcPct val="30000"/>
      </a:spcBef>
      <a:spcAft>
        <a:spcPct val="0"/>
      </a:spcAft>
      <a:defRPr sz="1100" b="0" i="0" kern="1200">
        <a:solidFill>
          <a:schemeClr val="tx1"/>
        </a:solidFill>
        <a:latin typeface="Arial" panose="020B0604020202020204" pitchFamily="34" charset="0"/>
        <a:ea typeface="+mn-ea"/>
        <a:cs typeface="Arial" charset="0"/>
      </a:defRPr>
    </a:lvl3pPr>
    <a:lvl4pPr marL="1266825" algn="l" defTabSz="844550" rtl="0" eaLnBrk="0" fontAlgn="base" hangingPunct="0">
      <a:spcBef>
        <a:spcPct val="30000"/>
      </a:spcBef>
      <a:spcAft>
        <a:spcPct val="0"/>
      </a:spcAft>
      <a:defRPr sz="1100" b="0" i="0" kern="1200">
        <a:solidFill>
          <a:schemeClr val="tx1"/>
        </a:solidFill>
        <a:latin typeface="Arial" panose="020B0604020202020204" pitchFamily="34" charset="0"/>
        <a:ea typeface="+mn-ea"/>
        <a:cs typeface="Arial" charset="0"/>
      </a:defRPr>
    </a:lvl4pPr>
    <a:lvl5pPr marL="1689100" algn="l" defTabSz="844550" rtl="0" eaLnBrk="0" fontAlgn="base" hangingPunct="0">
      <a:spcBef>
        <a:spcPct val="30000"/>
      </a:spcBef>
      <a:spcAft>
        <a:spcPct val="0"/>
      </a:spcAft>
      <a:defRPr sz="1100" b="0" i="0" kern="1200">
        <a:solidFill>
          <a:schemeClr val="tx1"/>
        </a:solidFill>
        <a:latin typeface="Arial" panose="020B0604020202020204" pitchFamily="34"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100" b="0" i="0" u="none" strike="noStrike" kern="1200" dirty="0">
                <a:solidFill>
                  <a:schemeClr val="tx1"/>
                </a:solidFill>
                <a:effectLst/>
                <a:latin typeface="Arial" panose="020B0604020202020204" pitchFamily="34" charset="0"/>
                <a:ea typeface="+mn-ea"/>
                <a:cs typeface="Arial" charset="0"/>
              </a:rPr>
              <a:t>My dissertation is titled </a:t>
            </a:r>
            <a:r>
              <a:rPr lang="en-GB" sz="1100" b="0" i="1" u="none" strike="noStrike" kern="1200" dirty="0">
                <a:solidFill>
                  <a:schemeClr val="tx1"/>
                </a:solidFill>
                <a:effectLst/>
                <a:latin typeface="Arial" panose="020B0604020202020204" pitchFamily="34" charset="0"/>
                <a:ea typeface="+mn-ea"/>
                <a:cs typeface="Arial" charset="0"/>
              </a:rPr>
              <a:t>Understanding Inequalities in Women’s Grassroots Football within the United Kingdom: Barriers to Participation and Development</a:t>
            </a:r>
            <a:r>
              <a:rPr lang="en-GB" sz="1100" b="0" i="0" u="none" strike="noStrike" kern="1200" dirty="0">
                <a:solidFill>
                  <a:schemeClr val="tx1"/>
                </a:solidFill>
                <a:effectLst/>
                <a:latin typeface="Arial" panose="020B0604020202020204" pitchFamily="34" charset="0"/>
                <a:ea typeface="+mn-ea"/>
                <a:cs typeface="Arial" charset="0"/>
              </a:rPr>
              <a:t>.</a:t>
            </a:r>
          </a:p>
          <a:p>
            <a:r>
              <a:rPr lang="en-GB" sz="1100" b="0" i="0" u="none" strike="noStrike" kern="1200" dirty="0">
                <a:solidFill>
                  <a:schemeClr val="tx1"/>
                </a:solidFill>
                <a:effectLst/>
                <a:latin typeface="Arial" panose="020B0604020202020204" pitchFamily="34" charset="0"/>
                <a:ea typeface="+mn-ea"/>
                <a:cs typeface="Arial" charset="0"/>
              </a:rPr>
              <a:t>The focus of this project was to explore how gender inequalities are experienced within women’s grassroots football, particularly in relation to facilities, funding, visibility, decision-making and development opportunities.</a:t>
            </a:r>
          </a:p>
          <a:p>
            <a:endParaRPr lang="en-US" dirty="0"/>
          </a:p>
        </p:txBody>
      </p:sp>
    </p:spTree>
    <p:extLst>
      <p:ext uri="{BB962C8B-B14F-4D97-AF65-F5344CB8AC3E}">
        <p14:creationId xmlns:p14="http://schemas.microsoft.com/office/powerpoint/2010/main" val="14938587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100" b="0" i="0" u="none" strike="noStrike" kern="1200" dirty="0">
                <a:solidFill>
                  <a:schemeClr val="tx1"/>
                </a:solidFill>
                <a:effectLst/>
                <a:latin typeface="Arial" panose="020B0604020202020204" pitchFamily="34" charset="0"/>
                <a:ea typeface="+mn-ea"/>
                <a:cs typeface="Arial" charset="0"/>
              </a:rPr>
              <a:t>Women’s football has grown significantly in recent years, particularly at elite level, with major tournaments such as the Euros increasing visibility and participation among girls and young women.</a:t>
            </a:r>
          </a:p>
          <a:p>
            <a:r>
              <a:rPr lang="en-GB" sz="1100" b="0" i="0" u="none" strike="noStrike" kern="1200" dirty="0">
                <a:solidFill>
                  <a:schemeClr val="tx1"/>
                </a:solidFill>
                <a:effectLst/>
                <a:latin typeface="Arial" panose="020B0604020202020204" pitchFamily="34" charset="0"/>
                <a:ea typeface="+mn-ea"/>
                <a:cs typeface="Arial" charset="0"/>
              </a:rPr>
              <a:t>However, despite this progress, previous research suggests that football has historically been shaped by male dominance and unequal gender structures. Women and girls can still face barriers relating to access to facilities, funding, media visibility and leadership roles.</a:t>
            </a:r>
          </a:p>
          <a:p>
            <a:endParaRPr lang="en-GB" sz="1100" b="0" i="0" u="none" strike="noStrike" kern="1200" dirty="0">
              <a:solidFill>
                <a:schemeClr val="tx1"/>
              </a:solidFill>
              <a:effectLst/>
              <a:latin typeface="Arial" panose="020B0604020202020204" pitchFamily="34" charset="0"/>
              <a:ea typeface="+mn-ea"/>
              <a:cs typeface="Arial" charset="0"/>
            </a:endParaRPr>
          </a:p>
          <a:p>
            <a:r>
              <a:rPr lang="en-GB" sz="1100" b="0" i="0" u="none" strike="noStrike" kern="1200" dirty="0">
                <a:solidFill>
                  <a:schemeClr val="tx1"/>
                </a:solidFill>
                <a:effectLst/>
                <a:latin typeface="Arial" panose="020B0604020202020204" pitchFamily="34" charset="0"/>
                <a:ea typeface="+mn-ea"/>
                <a:cs typeface="Arial" charset="0"/>
              </a:rPr>
              <a:t>Cooky, Messner and Musto (2015) also highlight that women’s sport remains underrepresented and is often framed in ways that reinforce gender hierarchies.</a:t>
            </a:r>
          </a:p>
          <a:p>
            <a:r>
              <a:rPr lang="en-GB" sz="1100" b="0" i="0" u="none" strike="noStrike" kern="1200" dirty="0">
                <a:solidFill>
                  <a:schemeClr val="tx1"/>
                </a:solidFill>
                <a:effectLst/>
                <a:latin typeface="Arial" panose="020B0604020202020204" pitchFamily="34" charset="0"/>
                <a:ea typeface="+mn-ea"/>
                <a:cs typeface="Arial" charset="0"/>
              </a:rPr>
              <a:t>Much of the current research focuses on elite women’s football, meaning the grassroots level is less understood. This gap led to my research focus on how gender inequalities are experienced and perceived within women’s grassroots football.</a:t>
            </a:r>
          </a:p>
          <a:p>
            <a:endParaRPr lang="en-US" dirty="0"/>
          </a:p>
        </p:txBody>
      </p:sp>
    </p:spTree>
    <p:extLst>
      <p:ext uri="{BB962C8B-B14F-4D97-AF65-F5344CB8AC3E}">
        <p14:creationId xmlns:p14="http://schemas.microsoft.com/office/powerpoint/2010/main" val="240951432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100" b="0" i="0" u="none" strike="noStrike" kern="1200" dirty="0">
                <a:solidFill>
                  <a:schemeClr val="tx1"/>
                </a:solidFill>
                <a:effectLst/>
                <a:latin typeface="Arial" panose="020B0604020202020204" pitchFamily="34" charset="0"/>
                <a:ea typeface="+mn-ea"/>
                <a:cs typeface="Arial" charset="0"/>
              </a:rPr>
              <a:t>This study was guided by four research questions.</a:t>
            </a:r>
          </a:p>
          <a:p>
            <a:r>
              <a:rPr lang="en-GB" sz="1100" b="0" i="0" u="none" strike="noStrike" kern="1200" dirty="0">
                <a:solidFill>
                  <a:schemeClr val="tx1"/>
                </a:solidFill>
                <a:effectLst/>
                <a:latin typeface="Arial" panose="020B0604020202020204" pitchFamily="34" charset="0"/>
                <a:ea typeface="+mn-ea"/>
                <a:cs typeface="Arial" charset="0"/>
              </a:rPr>
              <a:t>Firstly, I wanted to explore the extent to which gender inequalities are present within women’s grassroots football in the UK.</a:t>
            </a:r>
          </a:p>
          <a:p>
            <a:r>
              <a:rPr lang="en-GB" sz="1100" b="0" i="0" u="none" strike="noStrike" kern="1200" dirty="0">
                <a:solidFill>
                  <a:schemeClr val="tx1"/>
                </a:solidFill>
                <a:effectLst/>
                <a:latin typeface="Arial" panose="020B0604020202020204" pitchFamily="34" charset="0"/>
                <a:ea typeface="+mn-ea"/>
                <a:cs typeface="Arial" charset="0"/>
              </a:rPr>
              <a:t>Secondly, I aimed to understand how these inequalities are experienced and perceived by players, coaches and volunteers.</a:t>
            </a:r>
          </a:p>
          <a:p>
            <a:r>
              <a:rPr lang="en-GB" sz="1100" b="0" i="0" u="none" strike="noStrike" kern="1200" dirty="0">
                <a:solidFill>
                  <a:schemeClr val="tx1"/>
                </a:solidFill>
                <a:effectLst/>
                <a:latin typeface="Arial" panose="020B0604020202020204" pitchFamily="34" charset="0"/>
                <a:ea typeface="+mn-ea"/>
                <a:cs typeface="Arial" charset="0"/>
              </a:rPr>
              <a:t>Thirdly, the study considered how inequalities may be reproduced within grassroots football environments, particularly through club structures, decision-making and resource allocation.</a:t>
            </a:r>
          </a:p>
          <a:p>
            <a:r>
              <a:rPr lang="en-GB" sz="1100" b="0" i="0" u="none" strike="noStrike" kern="1200" dirty="0">
                <a:solidFill>
                  <a:schemeClr val="tx1"/>
                </a:solidFill>
                <a:effectLst/>
                <a:latin typeface="Arial" panose="020B0604020202020204" pitchFamily="34" charset="0"/>
                <a:ea typeface="+mn-ea"/>
                <a:cs typeface="Arial" charset="0"/>
              </a:rPr>
              <a:t>Finally, I wanted to examine the impact these inequalities have on participation, progression and development opportunities.</a:t>
            </a:r>
          </a:p>
          <a:p>
            <a:endParaRPr lang="en-US" dirty="0"/>
          </a:p>
        </p:txBody>
      </p:sp>
    </p:spTree>
    <p:extLst>
      <p:ext uri="{BB962C8B-B14F-4D97-AF65-F5344CB8AC3E}">
        <p14:creationId xmlns:p14="http://schemas.microsoft.com/office/powerpoint/2010/main" val="35068401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571500" indent="-571500" defTabSz="457200">
              <a:spcBef>
                <a:spcPts val="1000"/>
              </a:spcBef>
            </a:pPr>
            <a:r>
              <a:rPr lang="en-US" dirty="0"/>
              <a:t>Explore how gender inequalities are experienced and perceived in women’s grassroots football.</a:t>
            </a:r>
          </a:p>
          <a:p>
            <a:pPr marL="571500" indent="-571500" defTabSz="457200">
              <a:spcBef>
                <a:spcPts val="1000"/>
              </a:spcBef>
            </a:pPr>
            <a:endParaRPr lang="en-US" dirty="0"/>
          </a:p>
          <a:p>
            <a:pPr marL="571500" indent="-571500" defTabSz="457200">
              <a:spcBef>
                <a:spcPts val="1000"/>
              </a:spcBef>
            </a:pPr>
            <a:r>
              <a:rPr lang="en-US" dirty="0"/>
              <a:t>Identify key barriers affecting participation and development.</a:t>
            </a:r>
          </a:p>
          <a:p>
            <a:pPr marL="571500" indent="-571500" defTabSz="457200">
              <a:spcBef>
                <a:spcPts val="1000"/>
              </a:spcBef>
            </a:pPr>
            <a:endParaRPr lang="en-US" dirty="0"/>
          </a:p>
          <a:p>
            <a:pPr marL="571500" indent="-571500" defTabSz="457200">
              <a:spcBef>
                <a:spcPts val="1000"/>
              </a:spcBef>
            </a:pPr>
            <a:r>
              <a:rPr lang="en-US" dirty="0"/>
              <a:t>Consider how inequalities may be reproduced with within club environments</a:t>
            </a:r>
          </a:p>
          <a:p>
            <a:endParaRPr lang="en-US" dirty="0"/>
          </a:p>
        </p:txBody>
      </p:sp>
    </p:spTree>
    <p:extLst>
      <p:ext uri="{BB962C8B-B14F-4D97-AF65-F5344CB8AC3E}">
        <p14:creationId xmlns:p14="http://schemas.microsoft.com/office/powerpoint/2010/main" val="144122040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100" b="0" i="0" u="none" strike="noStrike" kern="1200" dirty="0">
                <a:solidFill>
                  <a:schemeClr val="tx1"/>
                </a:solidFill>
                <a:effectLst/>
                <a:latin typeface="Arial" panose="020B0604020202020204" pitchFamily="34" charset="0"/>
                <a:ea typeface="+mn-ea"/>
                <a:cs typeface="Arial" charset="0"/>
              </a:rPr>
              <a:t>This study used a qualitative research design, as the aim was to understand people’s experiences and perceptions rather than measure performance or outcomes.</a:t>
            </a:r>
          </a:p>
          <a:p>
            <a:r>
              <a:rPr lang="en-GB" sz="1100" b="0" i="0" u="none" strike="noStrike" kern="1200" dirty="0">
                <a:solidFill>
                  <a:schemeClr val="tx1"/>
                </a:solidFill>
                <a:effectLst/>
                <a:latin typeface="Arial" panose="020B0604020202020204" pitchFamily="34" charset="0"/>
                <a:ea typeface="+mn-ea"/>
                <a:cs typeface="Arial" charset="0"/>
              </a:rPr>
              <a:t>Data was collected using an online questionnaire, which included both Likert-scale questions and open-ended questions. This allowed participants to give measurable responses, but also explain their experiences in their own words.</a:t>
            </a:r>
          </a:p>
          <a:p>
            <a:r>
              <a:rPr lang="en-GB" sz="1100" b="0" i="0" u="none" strike="noStrike" kern="1200" dirty="0">
                <a:solidFill>
                  <a:schemeClr val="tx1"/>
                </a:solidFill>
                <a:effectLst/>
                <a:latin typeface="Arial" panose="020B0604020202020204" pitchFamily="34" charset="0"/>
                <a:ea typeface="+mn-ea"/>
                <a:cs typeface="Arial" charset="0"/>
              </a:rPr>
              <a:t>A purposive sampling approach was used. Participants had to be aged 18 or over and have experience in women’s grassroots football in South West Wales. This included players, coaches, volunteers and club committee members.</a:t>
            </a:r>
          </a:p>
          <a:p>
            <a:r>
              <a:rPr lang="en-GB" sz="1100" b="0" i="0" u="none" strike="noStrike" kern="1200" dirty="0">
                <a:solidFill>
                  <a:schemeClr val="tx1"/>
                </a:solidFill>
                <a:effectLst/>
                <a:latin typeface="Arial" panose="020B0604020202020204" pitchFamily="34" charset="0"/>
                <a:ea typeface="+mn-ea"/>
                <a:cs typeface="Arial" charset="0"/>
              </a:rPr>
              <a:t>The data was analysed using Braun and Clarke’s thematic analysis, which helped identify repeated patterns and key themes across the responses.</a:t>
            </a:r>
          </a:p>
          <a:p>
            <a:endParaRPr lang="en-US" dirty="0"/>
          </a:p>
        </p:txBody>
      </p:sp>
    </p:spTree>
    <p:extLst>
      <p:ext uri="{BB962C8B-B14F-4D97-AF65-F5344CB8AC3E}">
        <p14:creationId xmlns:p14="http://schemas.microsoft.com/office/powerpoint/2010/main" val="151728931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100" b="0" i="0" u="none" strike="noStrike" kern="1200" dirty="0">
                <a:solidFill>
                  <a:schemeClr val="tx1"/>
                </a:solidFill>
                <a:effectLst/>
                <a:latin typeface="Arial" panose="020B0604020202020204" pitchFamily="34" charset="0"/>
                <a:ea typeface="+mn-ea"/>
                <a:cs typeface="Arial" charset="0"/>
              </a:rPr>
              <a:t>The first key theme was unequal access to facilities.</a:t>
            </a:r>
          </a:p>
          <a:p>
            <a:r>
              <a:rPr lang="en-GB" sz="1100" b="0" i="0" u="none" strike="noStrike" kern="1200" dirty="0">
                <a:solidFill>
                  <a:schemeClr val="tx1"/>
                </a:solidFill>
                <a:effectLst/>
                <a:latin typeface="Arial" panose="020B0604020202020204" pitchFamily="34" charset="0"/>
                <a:ea typeface="+mn-ea"/>
                <a:cs typeface="Arial" charset="0"/>
              </a:rPr>
              <a:t>A major finding was that 94% of participants disagreed or strongly disagreed that women’s teams have equal access to facilities.</a:t>
            </a:r>
          </a:p>
          <a:p>
            <a:r>
              <a:rPr lang="en-GB" sz="1100" b="0" i="0" u="none" strike="noStrike" kern="1200" dirty="0">
                <a:solidFill>
                  <a:schemeClr val="tx1"/>
                </a:solidFill>
                <a:effectLst/>
                <a:latin typeface="Arial" panose="020B0604020202020204" pitchFamily="34" charset="0"/>
                <a:ea typeface="+mn-ea"/>
                <a:cs typeface="Arial" charset="0"/>
              </a:rPr>
              <a:t>Participants described men’s teams being prioritised for better pitches and more suitable training times. Some also suggested that facilities were available, but they were not shared equally between men’s and women’s teams.</a:t>
            </a:r>
          </a:p>
          <a:p>
            <a:r>
              <a:rPr lang="en-GB" sz="1100" b="0" i="0" u="none" strike="noStrike" kern="1200" dirty="0">
                <a:solidFill>
                  <a:schemeClr val="tx1"/>
                </a:solidFill>
                <a:effectLst/>
                <a:latin typeface="Arial" panose="020B0604020202020204" pitchFamily="34" charset="0"/>
                <a:ea typeface="+mn-ea"/>
                <a:cs typeface="Arial" charset="0"/>
              </a:rPr>
              <a:t>This suggests that inequality is not always about whether facilities exist, but about how fairly they are allocated. Poorer facilities and late training times can make it harder for women’s teams to train consistently and feel equally valued.</a:t>
            </a:r>
          </a:p>
          <a:p>
            <a:endParaRPr lang="en-US" dirty="0"/>
          </a:p>
        </p:txBody>
      </p:sp>
    </p:spTree>
    <p:extLst>
      <p:ext uri="{BB962C8B-B14F-4D97-AF65-F5344CB8AC3E}">
        <p14:creationId xmlns:p14="http://schemas.microsoft.com/office/powerpoint/2010/main" val="416403093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100" b="0" i="0" u="none" strike="noStrike" kern="1200" dirty="0">
                <a:solidFill>
                  <a:schemeClr val="tx1"/>
                </a:solidFill>
                <a:effectLst/>
                <a:latin typeface="Arial" panose="020B0604020202020204" pitchFamily="34" charset="0"/>
                <a:ea typeface="+mn-ea"/>
                <a:cs typeface="Arial" charset="0"/>
              </a:rPr>
              <a:t>The second theme was funding and visibility inequalities.</a:t>
            </a:r>
          </a:p>
          <a:p>
            <a:r>
              <a:rPr lang="en-GB" sz="1100" b="0" i="0" u="none" strike="noStrike" kern="1200" dirty="0">
                <a:solidFill>
                  <a:schemeClr val="tx1"/>
                </a:solidFill>
                <a:effectLst/>
                <a:latin typeface="Arial" panose="020B0604020202020204" pitchFamily="34" charset="0"/>
                <a:ea typeface="+mn-ea"/>
                <a:cs typeface="Arial" charset="0"/>
              </a:rPr>
              <a:t>83% of participants disagreed or strongly disagreed that women’s teams had equal access to funding, kit and equipment.</a:t>
            </a:r>
          </a:p>
          <a:p>
            <a:r>
              <a:rPr lang="en-GB" sz="1100" b="0" i="0" u="none" strike="noStrike" kern="1200" dirty="0">
                <a:solidFill>
                  <a:schemeClr val="tx1"/>
                </a:solidFill>
                <a:effectLst/>
                <a:latin typeface="Arial" panose="020B0604020202020204" pitchFamily="34" charset="0"/>
                <a:ea typeface="+mn-ea"/>
                <a:cs typeface="Arial" charset="0"/>
              </a:rPr>
              <a:t>Participants suggested that women’s teams often receive less financial support, fewer resources and less promotion than men’s teams.</a:t>
            </a:r>
          </a:p>
          <a:p>
            <a:r>
              <a:rPr lang="en-GB" sz="1100" b="0" i="0" u="none" strike="noStrike" kern="1200" dirty="0">
                <a:solidFill>
                  <a:schemeClr val="tx1"/>
                </a:solidFill>
                <a:effectLst/>
                <a:latin typeface="Arial" panose="020B0604020202020204" pitchFamily="34" charset="0"/>
                <a:ea typeface="+mn-ea"/>
                <a:cs typeface="Arial" charset="0"/>
              </a:rPr>
              <a:t>This is important because funding affects the quality of equipment, access to opportunities and the overall development of players and teams. Visibility also matters because if women’s teams are not promoted or recognised, they may continue to be treated as less important within the club environment.</a:t>
            </a:r>
          </a:p>
          <a:p>
            <a:endParaRPr lang="en-US" dirty="0"/>
          </a:p>
        </p:txBody>
      </p:sp>
    </p:spTree>
    <p:extLst>
      <p:ext uri="{BB962C8B-B14F-4D97-AF65-F5344CB8AC3E}">
        <p14:creationId xmlns:p14="http://schemas.microsoft.com/office/powerpoint/2010/main" val="374491835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100" b="0" i="0" u="none" strike="noStrike" kern="1200" dirty="0">
                <a:solidFill>
                  <a:schemeClr val="tx1"/>
                </a:solidFill>
                <a:effectLst/>
                <a:latin typeface="Arial" panose="020B0604020202020204" pitchFamily="34" charset="0"/>
                <a:ea typeface="+mn-ea"/>
                <a:cs typeface="Arial" charset="0"/>
              </a:rPr>
              <a:t>The third theme was decision-making and representation.</a:t>
            </a:r>
          </a:p>
          <a:p>
            <a:r>
              <a:rPr lang="en-GB" sz="1100" b="0" i="0" u="none" strike="noStrike" kern="1200" dirty="0">
                <a:solidFill>
                  <a:schemeClr val="tx1"/>
                </a:solidFill>
                <a:effectLst/>
                <a:latin typeface="Arial" panose="020B0604020202020204" pitchFamily="34" charset="0"/>
                <a:ea typeface="+mn-ea"/>
                <a:cs typeface="Arial" charset="0"/>
              </a:rPr>
              <a:t>The results suggested that many club decisions are made by people with limited involvement or understanding of women’s football. Participants also suggested that decision-making roles are often predominantly occupied by men.</a:t>
            </a:r>
          </a:p>
          <a:p>
            <a:r>
              <a:rPr lang="en-GB" sz="1100" b="0" i="0" u="none" strike="noStrike" kern="1200" dirty="0">
                <a:solidFill>
                  <a:schemeClr val="tx1"/>
                </a:solidFill>
                <a:effectLst/>
                <a:latin typeface="Arial" panose="020B0604020202020204" pitchFamily="34" charset="0"/>
                <a:ea typeface="+mn-ea"/>
                <a:cs typeface="Arial" charset="0"/>
              </a:rPr>
              <a:t>This can influence how resources are allocated and whether the needs of women’s teams are properly considered.</a:t>
            </a:r>
          </a:p>
          <a:p>
            <a:r>
              <a:rPr lang="en-GB" sz="1100" b="0" i="0" u="none" strike="noStrike" kern="1200" dirty="0">
                <a:solidFill>
                  <a:schemeClr val="tx1"/>
                </a:solidFill>
                <a:effectLst/>
                <a:latin typeface="Arial" panose="020B0604020202020204" pitchFamily="34" charset="0"/>
                <a:ea typeface="+mn-ea"/>
                <a:cs typeface="Arial" charset="0"/>
              </a:rPr>
              <a:t>Participant comments such as “if we had more say, things would be more equal” show the importance of representation. Without women in leadership and committee roles, women’s football may be included within clubs but not necessarily prioritised or equally supported.</a:t>
            </a:r>
          </a:p>
          <a:p>
            <a:endParaRPr lang="en-US" dirty="0"/>
          </a:p>
        </p:txBody>
      </p:sp>
    </p:spTree>
    <p:extLst>
      <p:ext uri="{BB962C8B-B14F-4D97-AF65-F5344CB8AC3E}">
        <p14:creationId xmlns:p14="http://schemas.microsoft.com/office/powerpoint/2010/main" val="259135988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100" b="0" i="0" u="none" strike="noStrike" kern="1200" dirty="0">
                <a:solidFill>
                  <a:schemeClr val="tx1"/>
                </a:solidFill>
                <a:effectLst/>
                <a:latin typeface="Arial" panose="020B0604020202020204" pitchFamily="34" charset="0"/>
                <a:ea typeface="+mn-ea"/>
                <a:cs typeface="Arial" charset="0"/>
              </a:rPr>
              <a:t>These findings relate closely to previous research on gender inequality in sport, particularly the idea that football has historically been shaped by masculine structures and male authority.</a:t>
            </a:r>
          </a:p>
          <a:p>
            <a:r>
              <a:rPr lang="en-GB" sz="1100" b="0" i="0" u="none" strike="noStrike" kern="1200" dirty="0">
                <a:solidFill>
                  <a:schemeClr val="tx1"/>
                </a:solidFill>
                <a:effectLst/>
                <a:latin typeface="Arial" panose="020B0604020202020204" pitchFamily="34" charset="0"/>
                <a:ea typeface="+mn-ea"/>
                <a:cs typeface="Arial" charset="0"/>
              </a:rPr>
              <a:t>The findings suggest that women’s teams may now be included within grassroots clubs, but they are not always equally valued or supported.</a:t>
            </a:r>
          </a:p>
          <a:p>
            <a:r>
              <a:rPr lang="en-GB" sz="1100" b="0" i="0" u="none" strike="noStrike" kern="1200" dirty="0">
                <a:solidFill>
                  <a:schemeClr val="tx1"/>
                </a:solidFill>
                <a:effectLst/>
                <a:latin typeface="Arial" panose="020B0604020202020204" pitchFamily="34" charset="0"/>
                <a:ea typeface="+mn-ea"/>
                <a:cs typeface="Arial" charset="0"/>
              </a:rPr>
              <a:t>Unequal access to facilities, funding and decision-making can restrict participation, progression and development. This means the issue is not only about individual attitudes, but also about club structures and everyday organisational decisions.</a:t>
            </a:r>
          </a:p>
          <a:p>
            <a:r>
              <a:rPr lang="en-GB" sz="1100" b="0" i="0" u="none" strike="noStrike" kern="1200" dirty="0">
                <a:solidFill>
                  <a:schemeClr val="tx1"/>
                </a:solidFill>
                <a:effectLst/>
                <a:latin typeface="Arial" panose="020B0604020202020204" pitchFamily="34" charset="0"/>
                <a:ea typeface="+mn-ea"/>
                <a:cs typeface="Arial" charset="0"/>
              </a:rPr>
              <a:t>Practically, clubs should review how pitches, funding and training times are allocated. They should also increase women’s representation in leadership roles and promote women’s teams more consistently through club channels.</a:t>
            </a:r>
          </a:p>
        </p:txBody>
      </p:sp>
    </p:spTree>
    <p:extLst>
      <p:ext uri="{BB962C8B-B14F-4D97-AF65-F5344CB8AC3E}">
        <p14:creationId xmlns:p14="http://schemas.microsoft.com/office/powerpoint/2010/main" val="280116104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100" b="0" i="0" u="none" strike="noStrike" kern="1200" dirty="0">
                <a:solidFill>
                  <a:schemeClr val="tx1"/>
                </a:solidFill>
                <a:effectLst/>
                <a:latin typeface="Arial" panose="020B0604020202020204" pitchFamily="34" charset="0"/>
                <a:ea typeface="+mn-ea"/>
                <a:cs typeface="Arial" charset="0"/>
              </a:rPr>
              <a:t>Reflecting on the research process, one strength of the study was that it allowed participants to share their own experiences of inequality within grassroots football. This gave insight into issues that may not always be visible from the outside.</a:t>
            </a:r>
          </a:p>
          <a:p>
            <a:r>
              <a:rPr lang="en-GB" sz="1100" b="0" i="0" u="none" strike="noStrike" kern="1200" dirty="0">
                <a:solidFill>
                  <a:schemeClr val="tx1"/>
                </a:solidFill>
                <a:effectLst/>
                <a:latin typeface="Arial" panose="020B0604020202020204" pitchFamily="34" charset="0"/>
                <a:ea typeface="+mn-ea"/>
                <a:cs typeface="Arial" charset="0"/>
              </a:rPr>
              <a:t>A challenge was that some open-ended questionnaire responses lacked depth. This limited how much detail could be explored in the analysis.</a:t>
            </a:r>
          </a:p>
          <a:p>
            <a:r>
              <a:rPr lang="en-GB" sz="1100" b="0" i="0" u="none" strike="noStrike" kern="1200" dirty="0">
                <a:solidFill>
                  <a:schemeClr val="tx1"/>
                </a:solidFill>
                <a:effectLst/>
                <a:latin typeface="Arial" panose="020B0604020202020204" pitchFamily="34" charset="0"/>
                <a:ea typeface="+mn-ea"/>
                <a:cs typeface="Arial" charset="0"/>
              </a:rPr>
              <a:t>If I completed the study again, I would consider using follow-up interviews alongside the questionnaire. This would allow participants to expand on their experiences and provide more detailed findings.</a:t>
            </a:r>
          </a:p>
          <a:p>
            <a:endParaRPr lang="en-US" dirty="0"/>
          </a:p>
        </p:txBody>
      </p:sp>
    </p:spTree>
    <p:extLst>
      <p:ext uri="{BB962C8B-B14F-4D97-AF65-F5344CB8AC3E}">
        <p14:creationId xmlns:p14="http://schemas.microsoft.com/office/powerpoint/2010/main" val="275398175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100" b="0" i="0" u="none" strike="noStrike" kern="1200" dirty="0">
                <a:solidFill>
                  <a:schemeClr val="tx1"/>
                </a:solidFill>
                <a:effectLst/>
                <a:latin typeface="Arial" panose="020B0604020202020204" pitchFamily="34" charset="0"/>
                <a:ea typeface="+mn-ea"/>
                <a:cs typeface="Arial" charset="0"/>
              </a:rPr>
              <a:t>My advice for future Level 5 students would be to choose a topic they genuinely care about, because that makes the dissertation process more engaging and meaningful.</a:t>
            </a:r>
          </a:p>
          <a:p>
            <a:r>
              <a:rPr lang="en-GB" sz="1100" b="0" i="0" u="none" strike="noStrike" kern="1200" dirty="0">
                <a:solidFill>
                  <a:schemeClr val="tx1"/>
                </a:solidFill>
                <a:effectLst/>
                <a:latin typeface="Arial" panose="020B0604020202020204" pitchFamily="34" charset="0"/>
                <a:ea typeface="+mn-ea"/>
                <a:cs typeface="Arial" charset="0"/>
              </a:rPr>
              <a:t>I would also advise students to start the ethics process early, as this can take time and may delay data collection if left too late.</a:t>
            </a:r>
          </a:p>
          <a:p>
            <a:r>
              <a:rPr lang="en-GB" sz="1100" b="0" i="0" u="none" strike="noStrike" kern="1200" dirty="0">
                <a:solidFill>
                  <a:schemeClr val="tx1"/>
                </a:solidFill>
                <a:effectLst/>
                <a:latin typeface="Arial" panose="020B0604020202020204" pitchFamily="34" charset="0"/>
                <a:ea typeface="+mn-ea"/>
                <a:cs typeface="Arial" charset="0"/>
              </a:rPr>
              <a:t>Finally, I would recommend designing questions that encourage detailed answers. This is especially important for qualitative research, because the quality of the responses affects the depth of the findings.</a:t>
            </a:r>
          </a:p>
          <a:p>
            <a:r>
              <a:rPr lang="en-GB" sz="1100" b="0" i="0" u="none" strike="noStrike" kern="1200" dirty="0">
                <a:solidFill>
                  <a:schemeClr val="tx1"/>
                </a:solidFill>
                <a:effectLst/>
                <a:latin typeface="Arial" panose="020B0604020202020204" pitchFamily="34" charset="0"/>
                <a:ea typeface="+mn-ea"/>
                <a:cs typeface="Arial" charset="0"/>
              </a:rPr>
              <a:t>Overall, this project showed that while women’s grassroots football has progressed, equality requires more than participation alone. It also requires fair access, representation, resources and support.</a:t>
            </a:r>
          </a:p>
          <a:p>
            <a:endParaRPr lang="en-US" dirty="0"/>
          </a:p>
        </p:txBody>
      </p:sp>
    </p:spTree>
    <p:extLst>
      <p:ext uri="{BB962C8B-B14F-4D97-AF65-F5344CB8AC3E}">
        <p14:creationId xmlns:p14="http://schemas.microsoft.com/office/powerpoint/2010/main" val="18057171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6515559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40639"/>
            <a:ext cx="51206400" cy="32959042"/>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6329682" y="11541763"/>
            <a:ext cx="32621131" cy="7902250"/>
          </a:xfrm>
        </p:spPr>
        <p:txBody>
          <a:bodyPr anchor="b">
            <a:noAutofit/>
          </a:bodyPr>
          <a:lstStyle>
            <a:lvl1pPr algn="r">
              <a:defRPr sz="22680">
                <a:solidFill>
                  <a:schemeClr val="accent1"/>
                </a:solidFill>
              </a:defRPr>
            </a:lvl1pPr>
          </a:lstStyle>
          <a:p>
            <a:r>
              <a:rPr lang="en-GB"/>
              <a:t>Click to edit Master title style</a:t>
            </a:r>
            <a:endParaRPr lang="en-US" dirty="0"/>
          </a:p>
        </p:txBody>
      </p:sp>
      <p:sp>
        <p:nvSpPr>
          <p:cNvPr id="3" name="Subtitle 2"/>
          <p:cNvSpPr>
            <a:spLocks noGrp="1"/>
          </p:cNvSpPr>
          <p:nvPr>
            <p:ph type="subTitle" idx="1"/>
          </p:nvPr>
        </p:nvSpPr>
        <p:spPr>
          <a:xfrm>
            <a:off x="6329682" y="19444001"/>
            <a:ext cx="32621131" cy="5265115"/>
          </a:xfrm>
        </p:spPr>
        <p:txBody>
          <a:bodyPr anchor="t"/>
          <a:lstStyle>
            <a:lvl1pPr marL="0" indent="0" algn="r">
              <a:buNone/>
              <a:defRPr>
                <a:solidFill>
                  <a:schemeClr val="tx1">
                    <a:lumMod val="50000"/>
                    <a:lumOff val="50000"/>
                  </a:schemeClr>
                </a:solidFill>
              </a:defRPr>
            </a:lvl1pPr>
            <a:lvl2pPr marL="1920240" indent="0" algn="ctr">
              <a:buNone/>
              <a:defRPr>
                <a:solidFill>
                  <a:schemeClr val="tx1">
                    <a:tint val="75000"/>
                  </a:schemeClr>
                </a:solidFill>
              </a:defRPr>
            </a:lvl2pPr>
            <a:lvl3pPr marL="3840480" indent="0" algn="ctr">
              <a:buNone/>
              <a:defRPr>
                <a:solidFill>
                  <a:schemeClr val="tx1">
                    <a:tint val="75000"/>
                  </a:schemeClr>
                </a:solidFill>
              </a:defRPr>
            </a:lvl3pPr>
            <a:lvl4pPr marL="5760720" indent="0" algn="ctr">
              <a:buNone/>
              <a:defRPr>
                <a:solidFill>
                  <a:schemeClr val="tx1">
                    <a:tint val="75000"/>
                  </a:schemeClr>
                </a:solidFill>
              </a:defRPr>
            </a:lvl4pPr>
            <a:lvl5pPr marL="7680960" indent="0" algn="ctr">
              <a:buNone/>
              <a:defRPr>
                <a:solidFill>
                  <a:schemeClr val="tx1">
                    <a:tint val="75000"/>
                  </a:schemeClr>
                </a:solidFill>
              </a:defRPr>
            </a:lvl5pPr>
            <a:lvl6pPr marL="9601200" indent="0" algn="ctr">
              <a:buNone/>
              <a:defRPr>
                <a:solidFill>
                  <a:schemeClr val="tx1">
                    <a:tint val="75000"/>
                  </a:schemeClr>
                </a:solidFill>
              </a:defRPr>
            </a:lvl6pPr>
            <a:lvl7pPr marL="11521440" indent="0" algn="ctr">
              <a:buNone/>
              <a:defRPr>
                <a:solidFill>
                  <a:schemeClr val="tx1">
                    <a:tint val="75000"/>
                  </a:schemeClr>
                </a:solidFill>
              </a:defRPr>
            </a:lvl7pPr>
            <a:lvl8pPr marL="13441680" indent="0" algn="ctr">
              <a:buNone/>
              <a:defRPr>
                <a:solidFill>
                  <a:schemeClr val="tx1">
                    <a:tint val="75000"/>
                  </a:schemeClr>
                </a:solidFill>
              </a:defRPr>
            </a:lvl8pPr>
            <a:lvl9pPr marL="15361920" indent="0" algn="ctr">
              <a:buNone/>
              <a:defRPr>
                <a:solidFill>
                  <a:schemeClr val="tx1">
                    <a:tint val="75000"/>
                  </a:schemeClr>
                </a:solidFill>
              </a:defRPr>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endParaRPr lang="en-GB" altLang="en-US"/>
          </a:p>
        </p:txBody>
      </p:sp>
      <p:sp>
        <p:nvSpPr>
          <p:cNvPr id="5" name="Footer Placeholder 4"/>
          <p:cNvSpPr>
            <a:spLocks noGrp="1"/>
          </p:cNvSpPr>
          <p:nvPr>
            <p:ph type="ftr" sz="quarter" idx="11"/>
          </p:nvPr>
        </p:nvSpPr>
        <p:spPr/>
        <p:txBody>
          <a:bodyPr/>
          <a:lstStyle/>
          <a:p>
            <a:endParaRPr lang="en-GB" altLang="en-US"/>
          </a:p>
        </p:txBody>
      </p:sp>
      <p:sp>
        <p:nvSpPr>
          <p:cNvPr id="6" name="Slide Number Placeholder 5"/>
          <p:cNvSpPr>
            <a:spLocks noGrp="1"/>
          </p:cNvSpPr>
          <p:nvPr>
            <p:ph type="sldNum" sz="quarter" idx="12"/>
          </p:nvPr>
        </p:nvSpPr>
        <p:spPr/>
        <p:txBody>
          <a:bodyPr/>
          <a:lstStyle/>
          <a:p>
            <a:fld id="{8E1F0C5D-DBBE-444F-81F4-BC76E557BCFA}" type="slidenum">
              <a:rPr lang="en-US" altLang="en-US" smtClean="0"/>
              <a:pPr/>
              <a:t>‹#›</a:t>
            </a:fld>
            <a:endParaRPr lang="en-US" altLang="en-US"/>
          </a:p>
        </p:txBody>
      </p:sp>
    </p:spTree>
    <p:extLst>
      <p:ext uri="{BB962C8B-B14F-4D97-AF65-F5344CB8AC3E}">
        <p14:creationId xmlns:p14="http://schemas.microsoft.com/office/powerpoint/2010/main" val="3162743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endParaRPr lang="en-GB" altLang="en-US"/>
          </a:p>
        </p:txBody>
      </p:sp>
      <p:sp>
        <p:nvSpPr>
          <p:cNvPr id="5" name="Footer Placeholder 4"/>
          <p:cNvSpPr>
            <a:spLocks noGrp="1"/>
          </p:cNvSpPr>
          <p:nvPr>
            <p:ph type="ftr" sz="quarter" idx="11"/>
          </p:nvPr>
        </p:nvSpPr>
        <p:spPr/>
        <p:txBody>
          <a:bodyPr/>
          <a:lstStyle/>
          <a:p>
            <a:endParaRPr lang="en-GB" altLang="en-US"/>
          </a:p>
        </p:txBody>
      </p:sp>
      <p:sp>
        <p:nvSpPr>
          <p:cNvPr id="6" name="Slide Number Placeholder 5"/>
          <p:cNvSpPr>
            <a:spLocks noGrp="1"/>
          </p:cNvSpPr>
          <p:nvPr>
            <p:ph type="sldNum" sz="quarter" idx="12"/>
          </p:nvPr>
        </p:nvSpPr>
        <p:spPr/>
        <p:txBody>
          <a:bodyPr/>
          <a:lstStyle/>
          <a:p>
            <a:fld id="{4469E15D-24AA-5B4F-954F-58FF741F8464}" type="slidenum">
              <a:rPr lang="en-US" altLang="en-US" smtClean="0"/>
              <a:pPr/>
              <a:t>‹#›</a:t>
            </a:fld>
            <a:endParaRPr lang="en-US" altLang="en-US"/>
          </a:p>
        </p:txBody>
      </p:sp>
    </p:spTree>
    <p:extLst>
      <p:ext uri="{BB962C8B-B14F-4D97-AF65-F5344CB8AC3E}">
        <p14:creationId xmlns:p14="http://schemas.microsoft.com/office/powerpoint/2010/main" val="8621149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844807" y="12964164"/>
            <a:ext cx="36106006" cy="8767589"/>
          </a:xfrm>
        </p:spPr>
        <p:txBody>
          <a:bodyPr anchor="b"/>
          <a:lstStyle>
            <a:lvl1pPr algn="l">
              <a:defRPr sz="16800" b="0" cap="none"/>
            </a:lvl1pPr>
          </a:lstStyle>
          <a:p>
            <a:r>
              <a:rPr lang="en-GB"/>
              <a:t>Click to edit Master title style</a:t>
            </a:r>
            <a:endParaRPr lang="en-US" dirty="0"/>
          </a:p>
        </p:txBody>
      </p:sp>
      <p:sp>
        <p:nvSpPr>
          <p:cNvPr id="3" name="Text Placeholder 2"/>
          <p:cNvSpPr>
            <a:spLocks noGrp="1"/>
          </p:cNvSpPr>
          <p:nvPr>
            <p:ph type="body" idx="1"/>
          </p:nvPr>
        </p:nvSpPr>
        <p:spPr>
          <a:xfrm>
            <a:off x="2844807" y="21731750"/>
            <a:ext cx="36106006" cy="4129920"/>
          </a:xfrm>
        </p:spPr>
        <p:txBody>
          <a:bodyPr anchor="t"/>
          <a:lstStyle>
            <a:lvl1pPr marL="0" indent="0" algn="l">
              <a:buNone/>
              <a:defRPr sz="8400">
                <a:solidFill>
                  <a:schemeClr val="tx1">
                    <a:lumMod val="50000"/>
                    <a:lumOff val="50000"/>
                  </a:schemeClr>
                </a:solidFill>
              </a:defRPr>
            </a:lvl1pPr>
            <a:lvl2pPr marL="1920240" indent="0">
              <a:buNone/>
              <a:defRPr sz="7560">
                <a:solidFill>
                  <a:schemeClr val="tx1">
                    <a:tint val="75000"/>
                  </a:schemeClr>
                </a:solidFill>
              </a:defRPr>
            </a:lvl2pPr>
            <a:lvl3pPr marL="3840480" indent="0">
              <a:buNone/>
              <a:defRPr sz="6720">
                <a:solidFill>
                  <a:schemeClr val="tx1">
                    <a:tint val="75000"/>
                  </a:schemeClr>
                </a:solidFill>
              </a:defRPr>
            </a:lvl3pPr>
            <a:lvl4pPr marL="5760720" indent="0">
              <a:buNone/>
              <a:defRPr sz="5880">
                <a:solidFill>
                  <a:schemeClr val="tx1">
                    <a:tint val="75000"/>
                  </a:schemeClr>
                </a:solidFill>
              </a:defRPr>
            </a:lvl4pPr>
            <a:lvl5pPr marL="7680960" indent="0">
              <a:buNone/>
              <a:defRPr sz="5880">
                <a:solidFill>
                  <a:schemeClr val="tx1">
                    <a:tint val="75000"/>
                  </a:schemeClr>
                </a:solidFill>
              </a:defRPr>
            </a:lvl5pPr>
            <a:lvl6pPr marL="9601200" indent="0">
              <a:buNone/>
              <a:defRPr sz="5880">
                <a:solidFill>
                  <a:schemeClr val="tx1">
                    <a:tint val="75000"/>
                  </a:schemeClr>
                </a:solidFill>
              </a:defRPr>
            </a:lvl6pPr>
            <a:lvl7pPr marL="11521440" indent="0">
              <a:buNone/>
              <a:defRPr sz="5880">
                <a:solidFill>
                  <a:schemeClr val="tx1">
                    <a:tint val="75000"/>
                  </a:schemeClr>
                </a:solidFill>
              </a:defRPr>
            </a:lvl7pPr>
            <a:lvl8pPr marL="13441680" indent="0">
              <a:buNone/>
              <a:defRPr sz="5880">
                <a:solidFill>
                  <a:schemeClr val="tx1">
                    <a:tint val="75000"/>
                  </a:schemeClr>
                </a:solidFill>
              </a:defRPr>
            </a:lvl8pPr>
            <a:lvl9pPr marL="15361920" indent="0">
              <a:buNone/>
              <a:defRPr sz="588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endParaRPr lang="en-GB" altLang="en-US"/>
          </a:p>
        </p:txBody>
      </p:sp>
      <p:sp>
        <p:nvSpPr>
          <p:cNvPr id="5" name="Footer Placeholder 4"/>
          <p:cNvSpPr>
            <a:spLocks noGrp="1"/>
          </p:cNvSpPr>
          <p:nvPr>
            <p:ph type="ftr" sz="quarter" idx="11"/>
          </p:nvPr>
        </p:nvSpPr>
        <p:spPr/>
        <p:txBody>
          <a:bodyPr/>
          <a:lstStyle/>
          <a:p>
            <a:endParaRPr lang="en-GB" altLang="en-US"/>
          </a:p>
        </p:txBody>
      </p:sp>
      <p:sp>
        <p:nvSpPr>
          <p:cNvPr id="6" name="Slide Number Placeholder 5"/>
          <p:cNvSpPr>
            <a:spLocks noGrp="1"/>
          </p:cNvSpPr>
          <p:nvPr>
            <p:ph type="sldNum" sz="quarter" idx="12"/>
          </p:nvPr>
        </p:nvSpPr>
        <p:spPr/>
        <p:txBody>
          <a:bodyPr/>
          <a:lstStyle/>
          <a:p>
            <a:fld id="{99DD8A46-8C81-8A43-B706-B28B623DFC20}" type="slidenum">
              <a:rPr lang="en-US" altLang="en-US" smtClean="0"/>
              <a:pPr/>
              <a:t>‹#›</a:t>
            </a:fld>
            <a:endParaRPr lang="en-US" altLang="en-US"/>
          </a:p>
        </p:txBody>
      </p:sp>
    </p:spTree>
    <p:extLst>
      <p:ext uri="{BB962C8B-B14F-4D97-AF65-F5344CB8AC3E}">
        <p14:creationId xmlns:p14="http://schemas.microsoft.com/office/powerpoint/2010/main" val="16252414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2844805" y="10370827"/>
            <a:ext cx="17572947" cy="1862770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21377874" y="10370830"/>
            <a:ext cx="17572943" cy="1862771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endParaRPr lang="en-GB" altLang="en-US"/>
          </a:p>
        </p:txBody>
      </p:sp>
      <p:sp>
        <p:nvSpPr>
          <p:cNvPr id="6" name="Footer Placeholder 5"/>
          <p:cNvSpPr>
            <a:spLocks noGrp="1"/>
          </p:cNvSpPr>
          <p:nvPr>
            <p:ph type="ftr" sz="quarter" idx="11"/>
          </p:nvPr>
        </p:nvSpPr>
        <p:spPr/>
        <p:txBody>
          <a:bodyPr/>
          <a:lstStyle/>
          <a:p>
            <a:endParaRPr lang="en-GB" altLang="en-US"/>
          </a:p>
        </p:txBody>
      </p:sp>
      <p:sp>
        <p:nvSpPr>
          <p:cNvPr id="7" name="Slide Number Placeholder 6"/>
          <p:cNvSpPr>
            <a:spLocks noGrp="1"/>
          </p:cNvSpPr>
          <p:nvPr>
            <p:ph type="sldNum" sz="quarter" idx="12"/>
          </p:nvPr>
        </p:nvSpPr>
        <p:spPr/>
        <p:txBody>
          <a:bodyPr/>
          <a:lstStyle/>
          <a:p>
            <a:fld id="{33281B96-9A65-CA4E-A5BF-5A26F46C6227}" type="slidenum">
              <a:rPr lang="en-US" altLang="en-US" smtClean="0"/>
              <a:pPr/>
              <a:t>‹#›</a:t>
            </a:fld>
            <a:endParaRPr lang="en-US" altLang="en-US"/>
          </a:p>
        </p:txBody>
      </p:sp>
    </p:spTree>
    <p:extLst>
      <p:ext uri="{BB962C8B-B14F-4D97-AF65-F5344CB8AC3E}">
        <p14:creationId xmlns:p14="http://schemas.microsoft.com/office/powerpoint/2010/main" val="21724769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dirty="0"/>
          </a:p>
        </p:txBody>
      </p:sp>
      <p:sp>
        <p:nvSpPr>
          <p:cNvPr id="3" name="Text Placeholder 2"/>
          <p:cNvSpPr>
            <a:spLocks noGrp="1"/>
          </p:cNvSpPr>
          <p:nvPr>
            <p:ph type="body" idx="1"/>
          </p:nvPr>
        </p:nvSpPr>
        <p:spPr>
          <a:xfrm>
            <a:off x="2838131" y="10372718"/>
            <a:ext cx="17579617" cy="2766058"/>
          </a:xfrm>
        </p:spPr>
        <p:txBody>
          <a:bodyPr anchor="b">
            <a:noAutofit/>
          </a:bodyPr>
          <a:lstStyle>
            <a:lvl1pPr marL="0" indent="0">
              <a:buNone/>
              <a:defRPr sz="10080" b="0"/>
            </a:lvl1pPr>
            <a:lvl2pPr marL="1920240" indent="0">
              <a:buNone/>
              <a:defRPr sz="8400" b="1"/>
            </a:lvl2pPr>
            <a:lvl3pPr marL="3840480" indent="0">
              <a:buNone/>
              <a:defRPr sz="7560" b="1"/>
            </a:lvl3pPr>
            <a:lvl4pPr marL="5760720" indent="0">
              <a:buNone/>
              <a:defRPr sz="6720" b="1"/>
            </a:lvl4pPr>
            <a:lvl5pPr marL="7680960" indent="0">
              <a:buNone/>
              <a:defRPr sz="6720" b="1"/>
            </a:lvl5pPr>
            <a:lvl6pPr marL="9601200" indent="0">
              <a:buNone/>
              <a:defRPr sz="6720" b="1"/>
            </a:lvl6pPr>
            <a:lvl7pPr marL="11521440" indent="0">
              <a:buNone/>
              <a:defRPr sz="6720" b="1"/>
            </a:lvl7pPr>
            <a:lvl8pPr marL="13441680" indent="0">
              <a:buNone/>
              <a:defRPr sz="6720" b="1"/>
            </a:lvl8pPr>
            <a:lvl9pPr marL="15361920" indent="0">
              <a:buNone/>
              <a:defRPr sz="6720" b="1"/>
            </a:lvl9pPr>
          </a:lstStyle>
          <a:p>
            <a:pPr lvl="0"/>
            <a:r>
              <a:rPr lang="en-GB"/>
              <a:t>Click to edit Master text styles</a:t>
            </a:r>
          </a:p>
        </p:txBody>
      </p:sp>
      <p:sp>
        <p:nvSpPr>
          <p:cNvPr id="4" name="Content Placeholder 3"/>
          <p:cNvSpPr>
            <a:spLocks noGrp="1"/>
          </p:cNvSpPr>
          <p:nvPr>
            <p:ph sz="half" idx="2"/>
          </p:nvPr>
        </p:nvSpPr>
        <p:spPr>
          <a:xfrm>
            <a:off x="2838131" y="13138778"/>
            <a:ext cx="17579617" cy="15859762"/>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21371208" y="10372718"/>
            <a:ext cx="17579596" cy="2766058"/>
          </a:xfrm>
        </p:spPr>
        <p:txBody>
          <a:bodyPr anchor="b">
            <a:noAutofit/>
          </a:bodyPr>
          <a:lstStyle>
            <a:lvl1pPr marL="0" indent="0">
              <a:buNone/>
              <a:defRPr sz="10080" b="0"/>
            </a:lvl1pPr>
            <a:lvl2pPr marL="1920240" indent="0">
              <a:buNone/>
              <a:defRPr sz="8400" b="1"/>
            </a:lvl2pPr>
            <a:lvl3pPr marL="3840480" indent="0">
              <a:buNone/>
              <a:defRPr sz="7560" b="1"/>
            </a:lvl3pPr>
            <a:lvl4pPr marL="5760720" indent="0">
              <a:buNone/>
              <a:defRPr sz="6720" b="1"/>
            </a:lvl4pPr>
            <a:lvl5pPr marL="7680960" indent="0">
              <a:buNone/>
              <a:defRPr sz="6720" b="1"/>
            </a:lvl5pPr>
            <a:lvl6pPr marL="9601200" indent="0">
              <a:buNone/>
              <a:defRPr sz="6720" b="1"/>
            </a:lvl6pPr>
            <a:lvl7pPr marL="11521440" indent="0">
              <a:buNone/>
              <a:defRPr sz="6720" b="1"/>
            </a:lvl7pPr>
            <a:lvl8pPr marL="13441680" indent="0">
              <a:buNone/>
              <a:defRPr sz="6720" b="1"/>
            </a:lvl8pPr>
            <a:lvl9pPr marL="15361920" indent="0">
              <a:buNone/>
              <a:defRPr sz="6720" b="1"/>
            </a:lvl9pPr>
          </a:lstStyle>
          <a:p>
            <a:pPr lvl="0"/>
            <a:r>
              <a:rPr lang="en-GB"/>
              <a:t>Click to edit Master text styles</a:t>
            </a:r>
          </a:p>
        </p:txBody>
      </p:sp>
      <p:sp>
        <p:nvSpPr>
          <p:cNvPr id="6" name="Content Placeholder 5"/>
          <p:cNvSpPr>
            <a:spLocks noGrp="1"/>
          </p:cNvSpPr>
          <p:nvPr>
            <p:ph sz="quarter" idx="4"/>
          </p:nvPr>
        </p:nvSpPr>
        <p:spPr>
          <a:xfrm>
            <a:off x="21371215" y="13138778"/>
            <a:ext cx="17579591" cy="15859762"/>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endParaRPr lang="en-GB" altLang="en-US"/>
          </a:p>
        </p:txBody>
      </p:sp>
      <p:sp>
        <p:nvSpPr>
          <p:cNvPr id="8" name="Footer Placeholder 7"/>
          <p:cNvSpPr>
            <a:spLocks noGrp="1"/>
          </p:cNvSpPr>
          <p:nvPr>
            <p:ph type="ftr" sz="quarter" idx="11"/>
          </p:nvPr>
        </p:nvSpPr>
        <p:spPr/>
        <p:txBody>
          <a:bodyPr/>
          <a:lstStyle/>
          <a:p>
            <a:endParaRPr lang="en-GB" altLang="en-US"/>
          </a:p>
        </p:txBody>
      </p:sp>
      <p:sp>
        <p:nvSpPr>
          <p:cNvPr id="9" name="Slide Number Placeholder 8"/>
          <p:cNvSpPr>
            <a:spLocks noGrp="1"/>
          </p:cNvSpPr>
          <p:nvPr>
            <p:ph type="sldNum" sz="quarter" idx="12"/>
          </p:nvPr>
        </p:nvSpPr>
        <p:spPr/>
        <p:txBody>
          <a:bodyPr/>
          <a:lstStyle/>
          <a:p>
            <a:fld id="{980FC53C-7879-7B4E-B96A-5BAC08834F95}" type="slidenum">
              <a:rPr lang="en-US" altLang="en-US" smtClean="0"/>
              <a:pPr/>
              <a:t>‹#›</a:t>
            </a:fld>
            <a:endParaRPr lang="en-US" altLang="en-US"/>
          </a:p>
        </p:txBody>
      </p:sp>
    </p:spTree>
    <p:extLst>
      <p:ext uri="{BB962C8B-B14F-4D97-AF65-F5344CB8AC3E}">
        <p14:creationId xmlns:p14="http://schemas.microsoft.com/office/powerpoint/2010/main" val="21791012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2844803" y="2926080"/>
            <a:ext cx="36106006" cy="6339840"/>
          </a:xfrm>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endParaRPr lang="en-GB" altLang="en-US"/>
          </a:p>
        </p:txBody>
      </p:sp>
      <p:sp>
        <p:nvSpPr>
          <p:cNvPr id="4" name="Footer Placeholder 3"/>
          <p:cNvSpPr>
            <a:spLocks noGrp="1"/>
          </p:cNvSpPr>
          <p:nvPr>
            <p:ph type="ftr" sz="quarter" idx="11"/>
          </p:nvPr>
        </p:nvSpPr>
        <p:spPr/>
        <p:txBody>
          <a:bodyPr/>
          <a:lstStyle/>
          <a:p>
            <a:endParaRPr lang="en-GB" altLang="en-US"/>
          </a:p>
        </p:txBody>
      </p:sp>
      <p:sp>
        <p:nvSpPr>
          <p:cNvPr id="5" name="Slide Number Placeholder 4"/>
          <p:cNvSpPr>
            <a:spLocks noGrp="1"/>
          </p:cNvSpPr>
          <p:nvPr>
            <p:ph type="sldNum" sz="quarter" idx="12"/>
          </p:nvPr>
        </p:nvSpPr>
        <p:spPr/>
        <p:txBody>
          <a:bodyPr/>
          <a:lstStyle/>
          <a:p>
            <a:fld id="{06351AA6-B120-2644-89B4-773ED046FF9E}" type="slidenum">
              <a:rPr lang="en-US" altLang="en-US" smtClean="0"/>
              <a:pPr/>
              <a:t>‹#›</a:t>
            </a:fld>
            <a:endParaRPr lang="en-US" altLang="en-US"/>
          </a:p>
        </p:txBody>
      </p:sp>
    </p:spTree>
    <p:extLst>
      <p:ext uri="{BB962C8B-B14F-4D97-AF65-F5344CB8AC3E}">
        <p14:creationId xmlns:p14="http://schemas.microsoft.com/office/powerpoint/2010/main" val="31690111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GB" altLang="en-US"/>
          </a:p>
        </p:txBody>
      </p:sp>
      <p:sp>
        <p:nvSpPr>
          <p:cNvPr id="3" name="Footer Placeholder 2"/>
          <p:cNvSpPr>
            <a:spLocks noGrp="1"/>
          </p:cNvSpPr>
          <p:nvPr>
            <p:ph type="ftr" sz="quarter" idx="11"/>
          </p:nvPr>
        </p:nvSpPr>
        <p:spPr/>
        <p:txBody>
          <a:bodyPr/>
          <a:lstStyle/>
          <a:p>
            <a:endParaRPr lang="en-GB" altLang="en-US"/>
          </a:p>
        </p:txBody>
      </p:sp>
      <p:sp>
        <p:nvSpPr>
          <p:cNvPr id="4" name="Slide Number Placeholder 3"/>
          <p:cNvSpPr>
            <a:spLocks noGrp="1"/>
          </p:cNvSpPr>
          <p:nvPr>
            <p:ph type="sldNum" sz="quarter" idx="12"/>
          </p:nvPr>
        </p:nvSpPr>
        <p:spPr/>
        <p:txBody>
          <a:bodyPr/>
          <a:lstStyle/>
          <a:p>
            <a:fld id="{B5743555-E68A-5A41-9382-0EEA800E1353}" type="slidenum">
              <a:rPr lang="en-US" altLang="en-US" smtClean="0"/>
              <a:pPr/>
              <a:t>‹#›</a:t>
            </a:fld>
            <a:endParaRPr lang="en-US" altLang="en-US"/>
          </a:p>
        </p:txBody>
      </p:sp>
    </p:spTree>
    <p:extLst>
      <p:ext uri="{BB962C8B-B14F-4D97-AF65-F5344CB8AC3E}">
        <p14:creationId xmlns:p14="http://schemas.microsoft.com/office/powerpoint/2010/main" val="36967493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4803" y="7193299"/>
            <a:ext cx="16189018" cy="6136637"/>
          </a:xfrm>
        </p:spPr>
        <p:txBody>
          <a:bodyPr anchor="b">
            <a:normAutofit/>
          </a:bodyPr>
          <a:lstStyle>
            <a:lvl1pPr>
              <a:defRPr sz="8400"/>
            </a:lvl1pPr>
          </a:lstStyle>
          <a:p>
            <a:r>
              <a:rPr lang="en-GB"/>
              <a:t>Click to edit Master title style</a:t>
            </a:r>
            <a:endParaRPr lang="en-US" dirty="0"/>
          </a:p>
        </p:txBody>
      </p:sp>
      <p:sp>
        <p:nvSpPr>
          <p:cNvPr id="3" name="Content Placeholder 2"/>
          <p:cNvSpPr>
            <a:spLocks noGrp="1"/>
          </p:cNvSpPr>
          <p:nvPr>
            <p:ph idx="1"/>
          </p:nvPr>
        </p:nvSpPr>
        <p:spPr>
          <a:xfrm>
            <a:off x="19993938" y="2471637"/>
            <a:ext cx="18956872" cy="26526898"/>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2844803" y="13329934"/>
            <a:ext cx="16189018" cy="12405355"/>
          </a:xfrm>
        </p:spPr>
        <p:txBody>
          <a:bodyPr>
            <a:normAutofit/>
          </a:bodyPr>
          <a:lstStyle>
            <a:lvl1pPr marL="0" indent="0">
              <a:buNone/>
              <a:defRPr sz="5880"/>
            </a:lvl1pPr>
            <a:lvl2pPr marL="1919665" indent="0">
              <a:buNone/>
              <a:defRPr sz="5880"/>
            </a:lvl2pPr>
            <a:lvl3pPr marL="3839329" indent="0">
              <a:buNone/>
              <a:defRPr sz="5040"/>
            </a:lvl3pPr>
            <a:lvl4pPr marL="5758994" indent="0">
              <a:buNone/>
              <a:defRPr sz="4200"/>
            </a:lvl4pPr>
            <a:lvl5pPr marL="7678654" indent="0">
              <a:buNone/>
              <a:defRPr sz="4200"/>
            </a:lvl5pPr>
            <a:lvl6pPr marL="9598319" indent="0">
              <a:buNone/>
              <a:defRPr sz="4200"/>
            </a:lvl6pPr>
            <a:lvl7pPr marL="11517983" indent="0">
              <a:buNone/>
              <a:defRPr sz="4200"/>
            </a:lvl7pPr>
            <a:lvl8pPr marL="13437648" indent="0">
              <a:buNone/>
              <a:defRPr sz="4200"/>
            </a:lvl8pPr>
            <a:lvl9pPr marL="15357313" indent="0">
              <a:buNone/>
              <a:defRPr sz="4200"/>
            </a:lvl9pPr>
          </a:lstStyle>
          <a:p>
            <a:pPr lvl="0"/>
            <a:r>
              <a:rPr lang="en-GB"/>
              <a:t>Click to edit Master text styles</a:t>
            </a:r>
          </a:p>
        </p:txBody>
      </p:sp>
      <p:sp>
        <p:nvSpPr>
          <p:cNvPr id="5" name="Date Placeholder 4"/>
          <p:cNvSpPr>
            <a:spLocks noGrp="1"/>
          </p:cNvSpPr>
          <p:nvPr>
            <p:ph type="dt" sz="half" idx="10"/>
          </p:nvPr>
        </p:nvSpPr>
        <p:spPr/>
        <p:txBody>
          <a:bodyPr/>
          <a:lstStyle/>
          <a:p>
            <a:endParaRPr lang="en-GB" altLang="en-US"/>
          </a:p>
        </p:txBody>
      </p:sp>
      <p:sp>
        <p:nvSpPr>
          <p:cNvPr id="6" name="Footer Placeholder 5"/>
          <p:cNvSpPr>
            <a:spLocks noGrp="1"/>
          </p:cNvSpPr>
          <p:nvPr>
            <p:ph type="ftr" sz="quarter" idx="11"/>
          </p:nvPr>
        </p:nvSpPr>
        <p:spPr/>
        <p:txBody>
          <a:bodyPr/>
          <a:lstStyle/>
          <a:p>
            <a:endParaRPr lang="en-GB" altLang="en-US"/>
          </a:p>
        </p:txBody>
      </p:sp>
      <p:sp>
        <p:nvSpPr>
          <p:cNvPr id="7" name="Slide Number Placeholder 6"/>
          <p:cNvSpPr>
            <a:spLocks noGrp="1"/>
          </p:cNvSpPr>
          <p:nvPr>
            <p:ph type="sldNum" sz="quarter" idx="12"/>
          </p:nvPr>
        </p:nvSpPr>
        <p:spPr/>
        <p:txBody>
          <a:bodyPr/>
          <a:lstStyle/>
          <a:p>
            <a:fld id="{3C35636F-4C12-694B-9ABC-179D5476D679}" type="slidenum">
              <a:rPr lang="en-US" altLang="en-US" smtClean="0"/>
              <a:pPr/>
              <a:t>‹#›</a:t>
            </a:fld>
            <a:endParaRPr lang="en-US" altLang="en-US"/>
          </a:p>
        </p:txBody>
      </p:sp>
    </p:spTree>
    <p:extLst>
      <p:ext uri="{BB962C8B-B14F-4D97-AF65-F5344CB8AC3E}">
        <p14:creationId xmlns:p14="http://schemas.microsoft.com/office/powerpoint/2010/main" val="12700661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4805" y="23042880"/>
            <a:ext cx="36106001" cy="2720342"/>
          </a:xfrm>
        </p:spPr>
        <p:txBody>
          <a:bodyPr anchor="b">
            <a:normAutofit/>
          </a:bodyPr>
          <a:lstStyle>
            <a:lvl1pPr algn="l">
              <a:defRPr sz="1008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2844803" y="2926080"/>
            <a:ext cx="36106006" cy="18459446"/>
          </a:xfrm>
        </p:spPr>
        <p:txBody>
          <a:bodyPr anchor="t">
            <a:normAutofit/>
          </a:bodyPr>
          <a:lstStyle>
            <a:lvl1pPr marL="0" indent="0" algn="ctr">
              <a:buNone/>
              <a:defRPr sz="6720"/>
            </a:lvl1pPr>
            <a:lvl2pPr marL="1920240" indent="0">
              <a:buNone/>
              <a:defRPr sz="6720"/>
            </a:lvl2pPr>
            <a:lvl3pPr marL="3840480" indent="0">
              <a:buNone/>
              <a:defRPr sz="6720"/>
            </a:lvl3pPr>
            <a:lvl4pPr marL="5760720" indent="0">
              <a:buNone/>
              <a:defRPr sz="6720"/>
            </a:lvl4pPr>
            <a:lvl5pPr marL="7680960" indent="0">
              <a:buNone/>
              <a:defRPr sz="6720"/>
            </a:lvl5pPr>
            <a:lvl6pPr marL="9601200" indent="0">
              <a:buNone/>
              <a:defRPr sz="6720"/>
            </a:lvl6pPr>
            <a:lvl7pPr marL="11521440" indent="0">
              <a:buNone/>
              <a:defRPr sz="6720"/>
            </a:lvl7pPr>
            <a:lvl8pPr marL="13441680" indent="0">
              <a:buNone/>
              <a:defRPr sz="6720"/>
            </a:lvl8pPr>
            <a:lvl9pPr marL="15361920" indent="0">
              <a:buNone/>
              <a:defRPr sz="6720"/>
            </a:lvl9pPr>
          </a:lstStyle>
          <a:p>
            <a:r>
              <a:rPr lang="en-GB"/>
              <a:t>Click icon to add picture</a:t>
            </a:r>
            <a:endParaRPr lang="en-US" dirty="0"/>
          </a:p>
        </p:txBody>
      </p:sp>
      <p:sp>
        <p:nvSpPr>
          <p:cNvPr id="4" name="Text Placeholder 3"/>
          <p:cNvSpPr>
            <a:spLocks noGrp="1"/>
          </p:cNvSpPr>
          <p:nvPr>
            <p:ph type="body" sz="half" idx="2"/>
          </p:nvPr>
        </p:nvSpPr>
        <p:spPr>
          <a:xfrm>
            <a:off x="2844805" y="25763223"/>
            <a:ext cx="36106001" cy="3235315"/>
          </a:xfrm>
        </p:spPr>
        <p:txBody>
          <a:bodyPr>
            <a:normAutofit/>
          </a:bodyPr>
          <a:lstStyle>
            <a:lvl1pPr marL="0" indent="0">
              <a:buNone/>
              <a:defRPr sz="5040"/>
            </a:lvl1pPr>
            <a:lvl2pPr marL="1920240" indent="0">
              <a:buNone/>
              <a:defRPr sz="5040"/>
            </a:lvl2pPr>
            <a:lvl3pPr marL="3840480" indent="0">
              <a:buNone/>
              <a:defRPr sz="4200"/>
            </a:lvl3pPr>
            <a:lvl4pPr marL="5760720" indent="0">
              <a:buNone/>
              <a:defRPr sz="3780"/>
            </a:lvl4pPr>
            <a:lvl5pPr marL="7680960" indent="0">
              <a:buNone/>
              <a:defRPr sz="3780"/>
            </a:lvl5pPr>
            <a:lvl6pPr marL="9601200" indent="0">
              <a:buNone/>
              <a:defRPr sz="3780"/>
            </a:lvl6pPr>
            <a:lvl7pPr marL="11521440" indent="0">
              <a:buNone/>
              <a:defRPr sz="3780"/>
            </a:lvl7pPr>
            <a:lvl8pPr marL="13441680" indent="0">
              <a:buNone/>
              <a:defRPr sz="3780"/>
            </a:lvl8pPr>
            <a:lvl9pPr marL="15361920" indent="0">
              <a:buNone/>
              <a:defRPr sz="3780"/>
            </a:lvl9pPr>
          </a:lstStyle>
          <a:p>
            <a:pPr lvl="0"/>
            <a:r>
              <a:rPr lang="en-GB"/>
              <a:t>Click to edit Master text styles</a:t>
            </a:r>
          </a:p>
        </p:txBody>
      </p:sp>
      <p:sp>
        <p:nvSpPr>
          <p:cNvPr id="6" name="Footer Placeholder 5"/>
          <p:cNvSpPr>
            <a:spLocks noGrp="1"/>
          </p:cNvSpPr>
          <p:nvPr>
            <p:ph type="ftr" sz="quarter" idx="11"/>
          </p:nvPr>
        </p:nvSpPr>
        <p:spPr/>
        <p:txBody>
          <a:bodyPr/>
          <a:lstStyle/>
          <a:p>
            <a:endParaRPr lang="en-GB" altLang="en-US"/>
          </a:p>
        </p:txBody>
      </p:sp>
      <p:sp>
        <p:nvSpPr>
          <p:cNvPr id="7" name="Slide Number Placeholder 6"/>
          <p:cNvSpPr>
            <a:spLocks noGrp="1"/>
          </p:cNvSpPr>
          <p:nvPr>
            <p:ph type="sldNum" sz="quarter" idx="12"/>
          </p:nvPr>
        </p:nvSpPr>
        <p:spPr/>
        <p:txBody>
          <a:bodyPr/>
          <a:lstStyle/>
          <a:p>
            <a:fld id="{980FC53C-7879-7B4E-B96A-5BAC08834F95}" type="slidenum">
              <a:rPr lang="en-US" altLang="en-US" smtClean="0"/>
              <a:pPr/>
              <a:t>‹#›</a:t>
            </a:fld>
            <a:endParaRPr lang="en-US" altLang="en-US"/>
          </a:p>
        </p:txBody>
      </p:sp>
      <p:sp>
        <p:nvSpPr>
          <p:cNvPr id="5" name="Date Placeholder 4"/>
          <p:cNvSpPr>
            <a:spLocks noGrp="1"/>
          </p:cNvSpPr>
          <p:nvPr>
            <p:ph type="dt" sz="half" idx="10"/>
          </p:nvPr>
        </p:nvSpPr>
        <p:spPr/>
        <p:txBody>
          <a:bodyPr/>
          <a:lstStyle/>
          <a:p>
            <a:endParaRPr lang="en-GB" altLang="en-US"/>
          </a:p>
        </p:txBody>
      </p:sp>
    </p:spTree>
    <p:extLst>
      <p:ext uri="{BB962C8B-B14F-4D97-AF65-F5344CB8AC3E}">
        <p14:creationId xmlns:p14="http://schemas.microsoft.com/office/powerpoint/2010/main" val="36361092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844807" y="2926080"/>
            <a:ext cx="36106006" cy="16337280"/>
          </a:xfrm>
        </p:spPr>
        <p:txBody>
          <a:bodyPr anchor="ctr">
            <a:normAutofit/>
          </a:bodyPr>
          <a:lstStyle>
            <a:lvl1pPr algn="l">
              <a:defRPr sz="18480" b="0" cap="none"/>
            </a:lvl1pPr>
          </a:lstStyle>
          <a:p>
            <a:r>
              <a:rPr lang="en-GB"/>
              <a:t>Click to edit Master title style</a:t>
            </a:r>
            <a:endParaRPr lang="en-US" dirty="0"/>
          </a:p>
        </p:txBody>
      </p:sp>
      <p:sp>
        <p:nvSpPr>
          <p:cNvPr id="3" name="Text Placeholder 2"/>
          <p:cNvSpPr>
            <a:spLocks noGrp="1"/>
          </p:cNvSpPr>
          <p:nvPr>
            <p:ph type="body" idx="1"/>
          </p:nvPr>
        </p:nvSpPr>
        <p:spPr>
          <a:xfrm>
            <a:off x="2844807" y="21457920"/>
            <a:ext cx="36106006" cy="7540618"/>
          </a:xfrm>
        </p:spPr>
        <p:txBody>
          <a:bodyPr anchor="ctr">
            <a:normAutofit/>
          </a:bodyPr>
          <a:lstStyle>
            <a:lvl1pPr marL="0" indent="0" algn="l">
              <a:buNone/>
              <a:defRPr sz="7560">
                <a:solidFill>
                  <a:schemeClr val="tx1">
                    <a:lumMod val="75000"/>
                    <a:lumOff val="25000"/>
                  </a:schemeClr>
                </a:solidFill>
              </a:defRPr>
            </a:lvl1pPr>
            <a:lvl2pPr marL="1920240" indent="0">
              <a:buNone/>
              <a:defRPr sz="7560">
                <a:solidFill>
                  <a:schemeClr val="tx1">
                    <a:tint val="75000"/>
                  </a:schemeClr>
                </a:solidFill>
              </a:defRPr>
            </a:lvl2pPr>
            <a:lvl3pPr marL="3840480" indent="0">
              <a:buNone/>
              <a:defRPr sz="6720">
                <a:solidFill>
                  <a:schemeClr val="tx1">
                    <a:tint val="75000"/>
                  </a:schemeClr>
                </a:solidFill>
              </a:defRPr>
            </a:lvl3pPr>
            <a:lvl4pPr marL="5760720" indent="0">
              <a:buNone/>
              <a:defRPr sz="5880">
                <a:solidFill>
                  <a:schemeClr val="tx1">
                    <a:tint val="75000"/>
                  </a:schemeClr>
                </a:solidFill>
              </a:defRPr>
            </a:lvl4pPr>
            <a:lvl5pPr marL="7680960" indent="0">
              <a:buNone/>
              <a:defRPr sz="5880">
                <a:solidFill>
                  <a:schemeClr val="tx1">
                    <a:tint val="75000"/>
                  </a:schemeClr>
                </a:solidFill>
              </a:defRPr>
            </a:lvl5pPr>
            <a:lvl6pPr marL="9601200" indent="0">
              <a:buNone/>
              <a:defRPr sz="5880">
                <a:solidFill>
                  <a:schemeClr val="tx1">
                    <a:tint val="75000"/>
                  </a:schemeClr>
                </a:solidFill>
              </a:defRPr>
            </a:lvl6pPr>
            <a:lvl7pPr marL="11521440" indent="0">
              <a:buNone/>
              <a:defRPr sz="5880">
                <a:solidFill>
                  <a:schemeClr val="tx1">
                    <a:tint val="75000"/>
                  </a:schemeClr>
                </a:solidFill>
              </a:defRPr>
            </a:lvl7pPr>
            <a:lvl8pPr marL="13441680" indent="0">
              <a:buNone/>
              <a:defRPr sz="5880">
                <a:solidFill>
                  <a:schemeClr val="tx1">
                    <a:tint val="75000"/>
                  </a:schemeClr>
                </a:solidFill>
              </a:defRPr>
            </a:lvl8pPr>
            <a:lvl9pPr marL="15361920" indent="0">
              <a:buNone/>
              <a:defRPr sz="588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endParaRPr lang="en-GB" altLang="en-US"/>
          </a:p>
        </p:txBody>
      </p:sp>
      <p:sp>
        <p:nvSpPr>
          <p:cNvPr id="5" name="Footer Placeholder 4"/>
          <p:cNvSpPr>
            <a:spLocks noGrp="1"/>
          </p:cNvSpPr>
          <p:nvPr>
            <p:ph type="ftr" sz="quarter" idx="11"/>
          </p:nvPr>
        </p:nvSpPr>
        <p:spPr/>
        <p:txBody>
          <a:bodyPr/>
          <a:lstStyle/>
          <a:p>
            <a:endParaRPr lang="en-GB" altLang="en-US"/>
          </a:p>
        </p:txBody>
      </p:sp>
      <p:sp>
        <p:nvSpPr>
          <p:cNvPr id="6" name="Slide Number Placeholder 5"/>
          <p:cNvSpPr>
            <a:spLocks noGrp="1"/>
          </p:cNvSpPr>
          <p:nvPr>
            <p:ph type="sldNum" sz="quarter" idx="12"/>
          </p:nvPr>
        </p:nvSpPr>
        <p:spPr/>
        <p:txBody>
          <a:bodyPr/>
          <a:lstStyle/>
          <a:p>
            <a:fld id="{980FC53C-7879-7B4E-B96A-5BAC08834F95}" type="slidenum">
              <a:rPr lang="en-US" altLang="en-US" smtClean="0"/>
              <a:pPr/>
              <a:t>‹#›</a:t>
            </a:fld>
            <a:endParaRPr lang="en-US" altLang="en-US"/>
          </a:p>
        </p:txBody>
      </p:sp>
    </p:spTree>
    <p:extLst>
      <p:ext uri="{BB962C8B-B14F-4D97-AF65-F5344CB8AC3E}">
        <p14:creationId xmlns:p14="http://schemas.microsoft.com/office/powerpoint/2010/main" val="13805660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911603" y="2926080"/>
            <a:ext cx="33995363" cy="14508480"/>
          </a:xfrm>
        </p:spPr>
        <p:txBody>
          <a:bodyPr anchor="ctr">
            <a:normAutofit/>
          </a:bodyPr>
          <a:lstStyle>
            <a:lvl1pPr algn="l">
              <a:defRPr sz="1848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5737784" y="17434560"/>
            <a:ext cx="30343001" cy="1828800"/>
          </a:xfrm>
        </p:spPr>
        <p:txBody>
          <a:bodyPr anchor="ctr">
            <a:noAutofit/>
          </a:bodyPr>
          <a:lstStyle>
            <a:lvl1pPr marL="0" indent="0">
              <a:buFontTx/>
              <a:buNone/>
              <a:defRPr sz="6720">
                <a:solidFill>
                  <a:schemeClr val="tx1">
                    <a:lumMod val="50000"/>
                    <a:lumOff val="50000"/>
                  </a:schemeClr>
                </a:solidFill>
              </a:defRPr>
            </a:lvl1pPr>
            <a:lvl2pPr marL="1920240" indent="0">
              <a:buFontTx/>
              <a:buNone/>
              <a:defRPr/>
            </a:lvl2pPr>
            <a:lvl3pPr marL="3840480" indent="0">
              <a:buFontTx/>
              <a:buNone/>
              <a:defRPr/>
            </a:lvl3pPr>
            <a:lvl4pPr marL="5760720" indent="0">
              <a:buFontTx/>
              <a:buNone/>
              <a:defRPr/>
            </a:lvl4pPr>
            <a:lvl5pPr marL="7680960" indent="0">
              <a:buFontTx/>
              <a:buNone/>
              <a:defRPr/>
            </a:lvl5pPr>
          </a:lstStyle>
          <a:p>
            <a:pPr lvl="0"/>
            <a:r>
              <a:rPr lang="en-GB"/>
              <a:t>Click to edit Master text styles</a:t>
            </a:r>
          </a:p>
        </p:txBody>
      </p:sp>
      <p:sp>
        <p:nvSpPr>
          <p:cNvPr id="3" name="Text Placeholder 2"/>
          <p:cNvSpPr>
            <a:spLocks noGrp="1"/>
          </p:cNvSpPr>
          <p:nvPr>
            <p:ph type="body" idx="1"/>
          </p:nvPr>
        </p:nvSpPr>
        <p:spPr>
          <a:xfrm>
            <a:off x="2844807" y="21457920"/>
            <a:ext cx="36106006" cy="7540618"/>
          </a:xfrm>
        </p:spPr>
        <p:txBody>
          <a:bodyPr anchor="ctr">
            <a:normAutofit/>
          </a:bodyPr>
          <a:lstStyle>
            <a:lvl1pPr marL="0" indent="0" algn="l">
              <a:buNone/>
              <a:defRPr sz="7560">
                <a:solidFill>
                  <a:schemeClr val="tx1">
                    <a:lumMod val="75000"/>
                    <a:lumOff val="25000"/>
                  </a:schemeClr>
                </a:solidFill>
              </a:defRPr>
            </a:lvl1pPr>
            <a:lvl2pPr marL="1920240" indent="0">
              <a:buNone/>
              <a:defRPr sz="7560">
                <a:solidFill>
                  <a:schemeClr val="tx1">
                    <a:tint val="75000"/>
                  </a:schemeClr>
                </a:solidFill>
              </a:defRPr>
            </a:lvl2pPr>
            <a:lvl3pPr marL="3840480" indent="0">
              <a:buNone/>
              <a:defRPr sz="6720">
                <a:solidFill>
                  <a:schemeClr val="tx1">
                    <a:tint val="75000"/>
                  </a:schemeClr>
                </a:solidFill>
              </a:defRPr>
            </a:lvl3pPr>
            <a:lvl4pPr marL="5760720" indent="0">
              <a:buNone/>
              <a:defRPr sz="5880">
                <a:solidFill>
                  <a:schemeClr val="tx1">
                    <a:tint val="75000"/>
                  </a:schemeClr>
                </a:solidFill>
              </a:defRPr>
            </a:lvl4pPr>
            <a:lvl5pPr marL="7680960" indent="0">
              <a:buNone/>
              <a:defRPr sz="5880">
                <a:solidFill>
                  <a:schemeClr val="tx1">
                    <a:tint val="75000"/>
                  </a:schemeClr>
                </a:solidFill>
              </a:defRPr>
            </a:lvl5pPr>
            <a:lvl6pPr marL="9601200" indent="0">
              <a:buNone/>
              <a:defRPr sz="5880">
                <a:solidFill>
                  <a:schemeClr val="tx1">
                    <a:tint val="75000"/>
                  </a:schemeClr>
                </a:solidFill>
              </a:defRPr>
            </a:lvl6pPr>
            <a:lvl7pPr marL="11521440" indent="0">
              <a:buNone/>
              <a:defRPr sz="5880">
                <a:solidFill>
                  <a:schemeClr val="tx1">
                    <a:tint val="75000"/>
                  </a:schemeClr>
                </a:solidFill>
              </a:defRPr>
            </a:lvl7pPr>
            <a:lvl8pPr marL="13441680" indent="0">
              <a:buNone/>
              <a:defRPr sz="5880">
                <a:solidFill>
                  <a:schemeClr val="tx1">
                    <a:tint val="75000"/>
                  </a:schemeClr>
                </a:solidFill>
              </a:defRPr>
            </a:lvl8pPr>
            <a:lvl9pPr marL="15361920" indent="0">
              <a:buNone/>
              <a:defRPr sz="588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endParaRPr lang="en-GB" altLang="en-US"/>
          </a:p>
        </p:txBody>
      </p:sp>
      <p:sp>
        <p:nvSpPr>
          <p:cNvPr id="5" name="Footer Placeholder 4"/>
          <p:cNvSpPr>
            <a:spLocks noGrp="1"/>
          </p:cNvSpPr>
          <p:nvPr>
            <p:ph type="ftr" sz="quarter" idx="11"/>
          </p:nvPr>
        </p:nvSpPr>
        <p:spPr/>
        <p:txBody>
          <a:bodyPr/>
          <a:lstStyle/>
          <a:p>
            <a:endParaRPr lang="en-GB" altLang="en-US"/>
          </a:p>
        </p:txBody>
      </p:sp>
      <p:sp>
        <p:nvSpPr>
          <p:cNvPr id="6" name="Slide Number Placeholder 5"/>
          <p:cNvSpPr>
            <a:spLocks noGrp="1"/>
          </p:cNvSpPr>
          <p:nvPr>
            <p:ph type="sldNum" sz="quarter" idx="12"/>
          </p:nvPr>
        </p:nvSpPr>
        <p:spPr/>
        <p:txBody>
          <a:bodyPr/>
          <a:lstStyle/>
          <a:p>
            <a:fld id="{980FC53C-7879-7B4E-B96A-5BAC08834F95}" type="slidenum">
              <a:rPr lang="en-US" altLang="en-US" smtClean="0"/>
              <a:pPr/>
              <a:t>‹#›</a:t>
            </a:fld>
            <a:endParaRPr lang="en-US" altLang="en-US"/>
          </a:p>
        </p:txBody>
      </p:sp>
      <p:sp>
        <p:nvSpPr>
          <p:cNvPr id="24" name="TextBox 23"/>
          <p:cNvSpPr txBox="1"/>
          <p:nvPr/>
        </p:nvSpPr>
        <p:spPr>
          <a:xfrm>
            <a:off x="2275854" y="3793814"/>
            <a:ext cx="2560320" cy="2806925"/>
          </a:xfrm>
          <a:prstGeom prst="rect">
            <a:avLst/>
          </a:prstGeom>
        </p:spPr>
        <p:txBody>
          <a:bodyPr vert="horz" lIns="384048" tIns="192024" rIns="384048" bIns="192024" rtlCol="0" anchor="ctr">
            <a:noAutofit/>
          </a:bodyPr>
          <a:lstStyle/>
          <a:p>
            <a:pPr lvl="0"/>
            <a:r>
              <a:rPr lang="en-US" sz="336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37350646" y="13855469"/>
            <a:ext cx="2560320" cy="2806925"/>
          </a:xfrm>
          <a:prstGeom prst="rect">
            <a:avLst/>
          </a:prstGeom>
        </p:spPr>
        <p:txBody>
          <a:bodyPr vert="horz" lIns="384048" tIns="192024" rIns="384048" bIns="192024" rtlCol="0" anchor="ctr">
            <a:noAutofit/>
          </a:bodyPr>
          <a:lstStyle/>
          <a:p>
            <a:pPr lvl="0"/>
            <a:r>
              <a:rPr lang="en-US" sz="336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35538197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844807" y="9273542"/>
            <a:ext cx="36106006" cy="12458208"/>
          </a:xfrm>
        </p:spPr>
        <p:txBody>
          <a:bodyPr anchor="b">
            <a:normAutofit/>
          </a:bodyPr>
          <a:lstStyle>
            <a:lvl1pPr algn="l">
              <a:defRPr sz="18480" b="0" cap="none"/>
            </a:lvl1pPr>
          </a:lstStyle>
          <a:p>
            <a:r>
              <a:rPr lang="en-GB"/>
              <a:t>Click to edit Master title style</a:t>
            </a:r>
            <a:endParaRPr lang="en-US" dirty="0"/>
          </a:p>
        </p:txBody>
      </p:sp>
      <p:sp>
        <p:nvSpPr>
          <p:cNvPr id="3" name="Text Placeholder 2"/>
          <p:cNvSpPr>
            <a:spLocks noGrp="1"/>
          </p:cNvSpPr>
          <p:nvPr>
            <p:ph type="body" idx="1"/>
          </p:nvPr>
        </p:nvSpPr>
        <p:spPr>
          <a:xfrm>
            <a:off x="2844807" y="21731751"/>
            <a:ext cx="36106006" cy="7266787"/>
          </a:xfrm>
        </p:spPr>
        <p:txBody>
          <a:bodyPr anchor="t">
            <a:normAutofit/>
          </a:bodyPr>
          <a:lstStyle>
            <a:lvl1pPr marL="0" indent="0" algn="l">
              <a:buNone/>
              <a:defRPr sz="7560">
                <a:solidFill>
                  <a:schemeClr val="tx1">
                    <a:lumMod val="75000"/>
                    <a:lumOff val="25000"/>
                  </a:schemeClr>
                </a:solidFill>
              </a:defRPr>
            </a:lvl1pPr>
            <a:lvl2pPr marL="1920240" indent="0">
              <a:buNone/>
              <a:defRPr sz="7560">
                <a:solidFill>
                  <a:schemeClr val="tx1">
                    <a:tint val="75000"/>
                  </a:schemeClr>
                </a:solidFill>
              </a:defRPr>
            </a:lvl2pPr>
            <a:lvl3pPr marL="3840480" indent="0">
              <a:buNone/>
              <a:defRPr sz="6720">
                <a:solidFill>
                  <a:schemeClr val="tx1">
                    <a:tint val="75000"/>
                  </a:schemeClr>
                </a:solidFill>
              </a:defRPr>
            </a:lvl3pPr>
            <a:lvl4pPr marL="5760720" indent="0">
              <a:buNone/>
              <a:defRPr sz="5880">
                <a:solidFill>
                  <a:schemeClr val="tx1">
                    <a:tint val="75000"/>
                  </a:schemeClr>
                </a:solidFill>
              </a:defRPr>
            </a:lvl4pPr>
            <a:lvl5pPr marL="7680960" indent="0">
              <a:buNone/>
              <a:defRPr sz="5880">
                <a:solidFill>
                  <a:schemeClr val="tx1">
                    <a:tint val="75000"/>
                  </a:schemeClr>
                </a:solidFill>
              </a:defRPr>
            </a:lvl5pPr>
            <a:lvl6pPr marL="9601200" indent="0">
              <a:buNone/>
              <a:defRPr sz="5880">
                <a:solidFill>
                  <a:schemeClr val="tx1">
                    <a:tint val="75000"/>
                  </a:schemeClr>
                </a:solidFill>
              </a:defRPr>
            </a:lvl6pPr>
            <a:lvl7pPr marL="11521440" indent="0">
              <a:buNone/>
              <a:defRPr sz="5880">
                <a:solidFill>
                  <a:schemeClr val="tx1">
                    <a:tint val="75000"/>
                  </a:schemeClr>
                </a:solidFill>
              </a:defRPr>
            </a:lvl7pPr>
            <a:lvl8pPr marL="13441680" indent="0">
              <a:buNone/>
              <a:defRPr sz="5880">
                <a:solidFill>
                  <a:schemeClr val="tx1">
                    <a:tint val="75000"/>
                  </a:schemeClr>
                </a:solidFill>
              </a:defRPr>
            </a:lvl8pPr>
            <a:lvl9pPr marL="15361920" indent="0">
              <a:buNone/>
              <a:defRPr sz="588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endParaRPr lang="en-GB" altLang="en-US"/>
          </a:p>
        </p:txBody>
      </p:sp>
      <p:sp>
        <p:nvSpPr>
          <p:cNvPr id="5" name="Footer Placeholder 4"/>
          <p:cNvSpPr>
            <a:spLocks noGrp="1"/>
          </p:cNvSpPr>
          <p:nvPr>
            <p:ph type="ftr" sz="quarter" idx="11"/>
          </p:nvPr>
        </p:nvSpPr>
        <p:spPr/>
        <p:txBody>
          <a:bodyPr/>
          <a:lstStyle/>
          <a:p>
            <a:endParaRPr lang="en-GB" altLang="en-US"/>
          </a:p>
        </p:txBody>
      </p:sp>
      <p:sp>
        <p:nvSpPr>
          <p:cNvPr id="6" name="Slide Number Placeholder 5"/>
          <p:cNvSpPr>
            <a:spLocks noGrp="1"/>
          </p:cNvSpPr>
          <p:nvPr>
            <p:ph type="sldNum" sz="quarter" idx="12"/>
          </p:nvPr>
        </p:nvSpPr>
        <p:spPr/>
        <p:txBody>
          <a:bodyPr/>
          <a:lstStyle/>
          <a:p>
            <a:fld id="{980FC53C-7879-7B4E-B96A-5BAC08834F95}" type="slidenum">
              <a:rPr lang="en-US" altLang="en-US" smtClean="0"/>
              <a:pPr/>
              <a:t>‹#›</a:t>
            </a:fld>
            <a:endParaRPr lang="en-US" altLang="en-US"/>
          </a:p>
        </p:txBody>
      </p:sp>
    </p:spTree>
    <p:extLst>
      <p:ext uri="{BB962C8B-B14F-4D97-AF65-F5344CB8AC3E}">
        <p14:creationId xmlns:p14="http://schemas.microsoft.com/office/powerpoint/2010/main" val="360561442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3911603" y="2926080"/>
            <a:ext cx="33995363" cy="14508480"/>
          </a:xfrm>
        </p:spPr>
        <p:txBody>
          <a:bodyPr anchor="ctr">
            <a:normAutofit/>
          </a:bodyPr>
          <a:lstStyle>
            <a:lvl1pPr algn="l">
              <a:defRPr sz="1848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2844796" y="19263360"/>
            <a:ext cx="36106010" cy="2468390"/>
          </a:xfrm>
        </p:spPr>
        <p:txBody>
          <a:bodyPr anchor="b">
            <a:noAutofit/>
          </a:bodyPr>
          <a:lstStyle>
            <a:lvl1pPr marL="0" indent="0">
              <a:buFontTx/>
              <a:buNone/>
              <a:defRPr sz="10080">
                <a:solidFill>
                  <a:schemeClr val="tx1">
                    <a:lumMod val="75000"/>
                    <a:lumOff val="25000"/>
                  </a:schemeClr>
                </a:solidFill>
              </a:defRPr>
            </a:lvl1pPr>
            <a:lvl2pPr marL="1920240" indent="0">
              <a:buFontTx/>
              <a:buNone/>
              <a:defRPr/>
            </a:lvl2pPr>
            <a:lvl3pPr marL="3840480" indent="0">
              <a:buFontTx/>
              <a:buNone/>
              <a:defRPr/>
            </a:lvl3pPr>
            <a:lvl4pPr marL="5760720" indent="0">
              <a:buFontTx/>
              <a:buNone/>
              <a:defRPr/>
            </a:lvl4pPr>
            <a:lvl5pPr marL="7680960" indent="0">
              <a:buFontTx/>
              <a:buNone/>
              <a:defRPr/>
            </a:lvl5pPr>
          </a:lstStyle>
          <a:p>
            <a:pPr lvl="0"/>
            <a:r>
              <a:rPr lang="en-GB"/>
              <a:t>Click to edit Master text styles</a:t>
            </a:r>
          </a:p>
        </p:txBody>
      </p:sp>
      <p:sp>
        <p:nvSpPr>
          <p:cNvPr id="3" name="Text Placeholder 2"/>
          <p:cNvSpPr>
            <a:spLocks noGrp="1"/>
          </p:cNvSpPr>
          <p:nvPr>
            <p:ph type="body" idx="1"/>
          </p:nvPr>
        </p:nvSpPr>
        <p:spPr>
          <a:xfrm>
            <a:off x="2844807" y="21731751"/>
            <a:ext cx="36106006" cy="7266787"/>
          </a:xfrm>
        </p:spPr>
        <p:txBody>
          <a:bodyPr anchor="t">
            <a:normAutofit/>
          </a:bodyPr>
          <a:lstStyle>
            <a:lvl1pPr marL="0" indent="0" algn="l">
              <a:buNone/>
              <a:defRPr sz="7560">
                <a:solidFill>
                  <a:schemeClr val="tx1">
                    <a:lumMod val="50000"/>
                    <a:lumOff val="50000"/>
                  </a:schemeClr>
                </a:solidFill>
              </a:defRPr>
            </a:lvl1pPr>
            <a:lvl2pPr marL="1920240" indent="0">
              <a:buNone/>
              <a:defRPr sz="7560">
                <a:solidFill>
                  <a:schemeClr val="tx1">
                    <a:tint val="75000"/>
                  </a:schemeClr>
                </a:solidFill>
              </a:defRPr>
            </a:lvl2pPr>
            <a:lvl3pPr marL="3840480" indent="0">
              <a:buNone/>
              <a:defRPr sz="6720">
                <a:solidFill>
                  <a:schemeClr val="tx1">
                    <a:tint val="75000"/>
                  </a:schemeClr>
                </a:solidFill>
              </a:defRPr>
            </a:lvl3pPr>
            <a:lvl4pPr marL="5760720" indent="0">
              <a:buNone/>
              <a:defRPr sz="5880">
                <a:solidFill>
                  <a:schemeClr val="tx1">
                    <a:tint val="75000"/>
                  </a:schemeClr>
                </a:solidFill>
              </a:defRPr>
            </a:lvl4pPr>
            <a:lvl5pPr marL="7680960" indent="0">
              <a:buNone/>
              <a:defRPr sz="5880">
                <a:solidFill>
                  <a:schemeClr val="tx1">
                    <a:tint val="75000"/>
                  </a:schemeClr>
                </a:solidFill>
              </a:defRPr>
            </a:lvl5pPr>
            <a:lvl6pPr marL="9601200" indent="0">
              <a:buNone/>
              <a:defRPr sz="5880">
                <a:solidFill>
                  <a:schemeClr val="tx1">
                    <a:tint val="75000"/>
                  </a:schemeClr>
                </a:solidFill>
              </a:defRPr>
            </a:lvl6pPr>
            <a:lvl7pPr marL="11521440" indent="0">
              <a:buNone/>
              <a:defRPr sz="5880">
                <a:solidFill>
                  <a:schemeClr val="tx1">
                    <a:tint val="75000"/>
                  </a:schemeClr>
                </a:solidFill>
              </a:defRPr>
            </a:lvl7pPr>
            <a:lvl8pPr marL="13441680" indent="0">
              <a:buNone/>
              <a:defRPr sz="5880">
                <a:solidFill>
                  <a:schemeClr val="tx1">
                    <a:tint val="75000"/>
                  </a:schemeClr>
                </a:solidFill>
              </a:defRPr>
            </a:lvl8pPr>
            <a:lvl9pPr marL="15361920" indent="0">
              <a:buNone/>
              <a:defRPr sz="588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endParaRPr lang="en-GB" altLang="en-US"/>
          </a:p>
        </p:txBody>
      </p:sp>
      <p:sp>
        <p:nvSpPr>
          <p:cNvPr id="5" name="Footer Placeholder 4"/>
          <p:cNvSpPr>
            <a:spLocks noGrp="1"/>
          </p:cNvSpPr>
          <p:nvPr>
            <p:ph type="ftr" sz="quarter" idx="11"/>
          </p:nvPr>
        </p:nvSpPr>
        <p:spPr/>
        <p:txBody>
          <a:bodyPr/>
          <a:lstStyle/>
          <a:p>
            <a:endParaRPr lang="en-GB" altLang="en-US"/>
          </a:p>
        </p:txBody>
      </p:sp>
      <p:sp>
        <p:nvSpPr>
          <p:cNvPr id="6" name="Slide Number Placeholder 5"/>
          <p:cNvSpPr>
            <a:spLocks noGrp="1"/>
          </p:cNvSpPr>
          <p:nvPr>
            <p:ph type="sldNum" sz="quarter" idx="12"/>
          </p:nvPr>
        </p:nvSpPr>
        <p:spPr/>
        <p:txBody>
          <a:bodyPr/>
          <a:lstStyle/>
          <a:p>
            <a:fld id="{980FC53C-7879-7B4E-B96A-5BAC08834F95}" type="slidenum">
              <a:rPr lang="en-US" altLang="en-US" smtClean="0"/>
              <a:pPr/>
              <a:t>‹#›</a:t>
            </a:fld>
            <a:endParaRPr lang="en-US" altLang="en-US"/>
          </a:p>
        </p:txBody>
      </p:sp>
      <p:sp>
        <p:nvSpPr>
          <p:cNvPr id="24" name="TextBox 23"/>
          <p:cNvSpPr txBox="1"/>
          <p:nvPr/>
        </p:nvSpPr>
        <p:spPr>
          <a:xfrm>
            <a:off x="2275854" y="3793814"/>
            <a:ext cx="2560320" cy="2806925"/>
          </a:xfrm>
          <a:prstGeom prst="rect">
            <a:avLst/>
          </a:prstGeom>
        </p:spPr>
        <p:txBody>
          <a:bodyPr vert="horz" lIns="384048" tIns="192024" rIns="384048" bIns="192024" rtlCol="0" anchor="ctr">
            <a:noAutofit/>
          </a:bodyPr>
          <a:lstStyle/>
          <a:p>
            <a:pPr lvl="0"/>
            <a:r>
              <a:rPr lang="en-US" sz="336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37350646" y="13855469"/>
            <a:ext cx="2560320" cy="2806925"/>
          </a:xfrm>
          <a:prstGeom prst="rect">
            <a:avLst/>
          </a:prstGeom>
        </p:spPr>
        <p:txBody>
          <a:bodyPr vert="horz" lIns="384048" tIns="192024" rIns="384048" bIns="192024" rtlCol="0" anchor="ctr">
            <a:noAutofit/>
          </a:bodyPr>
          <a:lstStyle/>
          <a:p>
            <a:pPr lvl="0"/>
            <a:r>
              <a:rPr lang="en-US" sz="336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18916094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880358" y="2926080"/>
            <a:ext cx="36070453" cy="14508480"/>
          </a:xfrm>
        </p:spPr>
        <p:txBody>
          <a:bodyPr anchor="ctr">
            <a:normAutofit/>
          </a:bodyPr>
          <a:lstStyle>
            <a:lvl1pPr algn="l">
              <a:defRPr sz="1848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2844796" y="19263360"/>
            <a:ext cx="36106010" cy="2468390"/>
          </a:xfrm>
        </p:spPr>
        <p:txBody>
          <a:bodyPr anchor="b">
            <a:noAutofit/>
          </a:bodyPr>
          <a:lstStyle>
            <a:lvl1pPr marL="0" indent="0">
              <a:buFontTx/>
              <a:buNone/>
              <a:defRPr sz="10080">
                <a:solidFill>
                  <a:schemeClr val="accent1"/>
                </a:solidFill>
              </a:defRPr>
            </a:lvl1pPr>
            <a:lvl2pPr marL="1920240" indent="0">
              <a:buFontTx/>
              <a:buNone/>
              <a:defRPr/>
            </a:lvl2pPr>
            <a:lvl3pPr marL="3840480" indent="0">
              <a:buFontTx/>
              <a:buNone/>
              <a:defRPr/>
            </a:lvl3pPr>
            <a:lvl4pPr marL="5760720" indent="0">
              <a:buFontTx/>
              <a:buNone/>
              <a:defRPr/>
            </a:lvl4pPr>
            <a:lvl5pPr marL="7680960" indent="0">
              <a:buFontTx/>
              <a:buNone/>
              <a:defRPr/>
            </a:lvl5pPr>
          </a:lstStyle>
          <a:p>
            <a:pPr lvl="0"/>
            <a:r>
              <a:rPr lang="en-GB"/>
              <a:t>Click to edit Master text styles</a:t>
            </a:r>
          </a:p>
        </p:txBody>
      </p:sp>
      <p:sp>
        <p:nvSpPr>
          <p:cNvPr id="3" name="Text Placeholder 2"/>
          <p:cNvSpPr>
            <a:spLocks noGrp="1"/>
          </p:cNvSpPr>
          <p:nvPr>
            <p:ph type="body" idx="1"/>
          </p:nvPr>
        </p:nvSpPr>
        <p:spPr>
          <a:xfrm>
            <a:off x="2844807" y="21731751"/>
            <a:ext cx="36106006" cy="7266787"/>
          </a:xfrm>
        </p:spPr>
        <p:txBody>
          <a:bodyPr anchor="t">
            <a:normAutofit/>
          </a:bodyPr>
          <a:lstStyle>
            <a:lvl1pPr marL="0" indent="0" algn="l">
              <a:buNone/>
              <a:defRPr sz="7560">
                <a:solidFill>
                  <a:schemeClr val="tx1">
                    <a:lumMod val="50000"/>
                    <a:lumOff val="50000"/>
                  </a:schemeClr>
                </a:solidFill>
              </a:defRPr>
            </a:lvl1pPr>
            <a:lvl2pPr marL="1920240" indent="0">
              <a:buNone/>
              <a:defRPr sz="7560">
                <a:solidFill>
                  <a:schemeClr val="tx1">
                    <a:tint val="75000"/>
                  </a:schemeClr>
                </a:solidFill>
              </a:defRPr>
            </a:lvl2pPr>
            <a:lvl3pPr marL="3840480" indent="0">
              <a:buNone/>
              <a:defRPr sz="6720">
                <a:solidFill>
                  <a:schemeClr val="tx1">
                    <a:tint val="75000"/>
                  </a:schemeClr>
                </a:solidFill>
              </a:defRPr>
            </a:lvl3pPr>
            <a:lvl4pPr marL="5760720" indent="0">
              <a:buNone/>
              <a:defRPr sz="5880">
                <a:solidFill>
                  <a:schemeClr val="tx1">
                    <a:tint val="75000"/>
                  </a:schemeClr>
                </a:solidFill>
              </a:defRPr>
            </a:lvl4pPr>
            <a:lvl5pPr marL="7680960" indent="0">
              <a:buNone/>
              <a:defRPr sz="5880">
                <a:solidFill>
                  <a:schemeClr val="tx1">
                    <a:tint val="75000"/>
                  </a:schemeClr>
                </a:solidFill>
              </a:defRPr>
            </a:lvl5pPr>
            <a:lvl6pPr marL="9601200" indent="0">
              <a:buNone/>
              <a:defRPr sz="5880">
                <a:solidFill>
                  <a:schemeClr val="tx1">
                    <a:tint val="75000"/>
                  </a:schemeClr>
                </a:solidFill>
              </a:defRPr>
            </a:lvl6pPr>
            <a:lvl7pPr marL="11521440" indent="0">
              <a:buNone/>
              <a:defRPr sz="5880">
                <a:solidFill>
                  <a:schemeClr val="tx1">
                    <a:tint val="75000"/>
                  </a:schemeClr>
                </a:solidFill>
              </a:defRPr>
            </a:lvl7pPr>
            <a:lvl8pPr marL="13441680" indent="0">
              <a:buNone/>
              <a:defRPr sz="5880">
                <a:solidFill>
                  <a:schemeClr val="tx1">
                    <a:tint val="75000"/>
                  </a:schemeClr>
                </a:solidFill>
              </a:defRPr>
            </a:lvl8pPr>
            <a:lvl9pPr marL="15361920" indent="0">
              <a:buNone/>
              <a:defRPr sz="588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endParaRPr lang="en-GB" altLang="en-US"/>
          </a:p>
        </p:txBody>
      </p:sp>
      <p:sp>
        <p:nvSpPr>
          <p:cNvPr id="5" name="Footer Placeholder 4"/>
          <p:cNvSpPr>
            <a:spLocks noGrp="1"/>
          </p:cNvSpPr>
          <p:nvPr>
            <p:ph type="ftr" sz="quarter" idx="11"/>
          </p:nvPr>
        </p:nvSpPr>
        <p:spPr/>
        <p:txBody>
          <a:bodyPr/>
          <a:lstStyle/>
          <a:p>
            <a:endParaRPr lang="en-GB" altLang="en-US"/>
          </a:p>
        </p:txBody>
      </p:sp>
      <p:sp>
        <p:nvSpPr>
          <p:cNvPr id="6" name="Slide Number Placeholder 5"/>
          <p:cNvSpPr>
            <a:spLocks noGrp="1"/>
          </p:cNvSpPr>
          <p:nvPr>
            <p:ph type="sldNum" sz="quarter" idx="12"/>
          </p:nvPr>
        </p:nvSpPr>
        <p:spPr/>
        <p:txBody>
          <a:bodyPr/>
          <a:lstStyle/>
          <a:p>
            <a:fld id="{980FC53C-7879-7B4E-B96A-5BAC08834F95}" type="slidenum">
              <a:rPr lang="en-US" altLang="en-US" smtClean="0"/>
              <a:pPr/>
              <a:t>‹#›</a:t>
            </a:fld>
            <a:endParaRPr lang="en-US" altLang="en-US"/>
          </a:p>
        </p:txBody>
      </p:sp>
    </p:spTree>
    <p:extLst>
      <p:ext uri="{BB962C8B-B14F-4D97-AF65-F5344CB8AC3E}">
        <p14:creationId xmlns:p14="http://schemas.microsoft.com/office/powerpoint/2010/main" val="284692938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endParaRPr lang="en-GB" altLang="en-US"/>
          </a:p>
        </p:txBody>
      </p:sp>
      <p:sp>
        <p:nvSpPr>
          <p:cNvPr id="5" name="Footer Placeholder 4"/>
          <p:cNvSpPr>
            <a:spLocks noGrp="1"/>
          </p:cNvSpPr>
          <p:nvPr>
            <p:ph type="ftr" sz="quarter" idx="11"/>
          </p:nvPr>
        </p:nvSpPr>
        <p:spPr/>
        <p:txBody>
          <a:bodyPr/>
          <a:lstStyle/>
          <a:p>
            <a:endParaRPr lang="en-GB" altLang="en-US"/>
          </a:p>
        </p:txBody>
      </p:sp>
      <p:sp>
        <p:nvSpPr>
          <p:cNvPr id="6" name="Slide Number Placeholder 5"/>
          <p:cNvSpPr>
            <a:spLocks noGrp="1"/>
          </p:cNvSpPr>
          <p:nvPr>
            <p:ph type="sldNum" sz="quarter" idx="12"/>
          </p:nvPr>
        </p:nvSpPr>
        <p:spPr/>
        <p:txBody>
          <a:bodyPr/>
          <a:lstStyle/>
          <a:p>
            <a:fld id="{DCCEFCC5-019C-494B-A2FB-424A8D175E87}" type="slidenum">
              <a:rPr lang="en-US" altLang="en-US" smtClean="0"/>
              <a:pPr/>
              <a:t>‹#›</a:t>
            </a:fld>
            <a:endParaRPr lang="en-US" altLang="en-US"/>
          </a:p>
        </p:txBody>
      </p:sp>
    </p:spTree>
    <p:extLst>
      <p:ext uri="{BB962C8B-B14F-4D97-AF65-F5344CB8AC3E}">
        <p14:creationId xmlns:p14="http://schemas.microsoft.com/office/powerpoint/2010/main" val="373778668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3464229" y="2926078"/>
            <a:ext cx="5479921" cy="25206965"/>
          </a:xfrm>
        </p:spPr>
        <p:txBody>
          <a:bodyPr vert="eaVert" anchor="ctr"/>
          <a:lstStyle/>
          <a:p>
            <a:r>
              <a:rPr lang="en-GB"/>
              <a:t>Click to edit Master title style</a:t>
            </a:r>
            <a:endParaRPr lang="en-US" dirty="0"/>
          </a:p>
        </p:txBody>
      </p:sp>
      <p:sp>
        <p:nvSpPr>
          <p:cNvPr id="3" name="Vertical Text Placeholder 2"/>
          <p:cNvSpPr>
            <a:spLocks noGrp="1"/>
          </p:cNvSpPr>
          <p:nvPr>
            <p:ph type="body" orient="vert" idx="1"/>
          </p:nvPr>
        </p:nvSpPr>
        <p:spPr>
          <a:xfrm>
            <a:off x="2844807" y="2926080"/>
            <a:ext cx="29652630" cy="25206960"/>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endParaRPr lang="en-GB" altLang="en-US"/>
          </a:p>
        </p:txBody>
      </p:sp>
      <p:sp>
        <p:nvSpPr>
          <p:cNvPr id="5" name="Footer Placeholder 4"/>
          <p:cNvSpPr>
            <a:spLocks noGrp="1"/>
          </p:cNvSpPr>
          <p:nvPr>
            <p:ph type="ftr" sz="quarter" idx="11"/>
          </p:nvPr>
        </p:nvSpPr>
        <p:spPr/>
        <p:txBody>
          <a:bodyPr/>
          <a:lstStyle/>
          <a:p>
            <a:endParaRPr lang="en-GB" altLang="en-US"/>
          </a:p>
        </p:txBody>
      </p:sp>
      <p:sp>
        <p:nvSpPr>
          <p:cNvPr id="6" name="Slide Number Placeholder 5"/>
          <p:cNvSpPr>
            <a:spLocks noGrp="1"/>
          </p:cNvSpPr>
          <p:nvPr>
            <p:ph type="sldNum" sz="quarter" idx="12"/>
          </p:nvPr>
        </p:nvSpPr>
        <p:spPr/>
        <p:txBody>
          <a:bodyPr/>
          <a:lstStyle/>
          <a:p>
            <a:fld id="{6C473701-BD89-BF49-A6A0-2BAE5214F5C1}" type="slidenum">
              <a:rPr lang="en-US" altLang="en-US" smtClean="0"/>
              <a:pPr/>
              <a:t>‹#›</a:t>
            </a:fld>
            <a:endParaRPr lang="en-US" altLang="en-US"/>
          </a:p>
        </p:txBody>
      </p:sp>
    </p:spTree>
    <p:extLst>
      <p:ext uri="{BB962C8B-B14F-4D97-AF65-F5344CB8AC3E}">
        <p14:creationId xmlns:p14="http://schemas.microsoft.com/office/powerpoint/2010/main" val="11040802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40639"/>
            <a:ext cx="51206400" cy="32959042"/>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grpSp>
      <p:sp>
        <p:nvSpPr>
          <p:cNvPr id="2" name="Title Placeholder 1"/>
          <p:cNvSpPr>
            <a:spLocks noGrp="1"/>
          </p:cNvSpPr>
          <p:nvPr>
            <p:ph type="title"/>
          </p:nvPr>
        </p:nvSpPr>
        <p:spPr>
          <a:xfrm>
            <a:off x="2844803" y="2926080"/>
            <a:ext cx="36106006" cy="6339840"/>
          </a:xfrm>
          <a:prstGeom prst="rect">
            <a:avLst/>
          </a:prstGeom>
        </p:spPr>
        <p:txBody>
          <a:bodyPr vert="horz" lIns="91440" tIns="45720" rIns="91440" bIns="45720" rtlCol="0" anchor="t">
            <a:normAutofit/>
          </a:bodyPr>
          <a:lstStyle/>
          <a:p>
            <a:r>
              <a:rPr lang="en-GB"/>
              <a:t>Click to edit Master title style</a:t>
            </a:r>
            <a:endParaRPr lang="en-US" dirty="0"/>
          </a:p>
        </p:txBody>
      </p:sp>
      <p:sp>
        <p:nvSpPr>
          <p:cNvPr id="3" name="Text Placeholder 2"/>
          <p:cNvSpPr>
            <a:spLocks noGrp="1"/>
          </p:cNvSpPr>
          <p:nvPr>
            <p:ph type="body" idx="1"/>
          </p:nvPr>
        </p:nvSpPr>
        <p:spPr>
          <a:xfrm>
            <a:off x="2844803" y="10370830"/>
            <a:ext cx="36106006" cy="1862771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30261561" y="28998540"/>
            <a:ext cx="3830144" cy="1752600"/>
          </a:xfrm>
          <a:prstGeom prst="rect">
            <a:avLst/>
          </a:prstGeom>
        </p:spPr>
        <p:txBody>
          <a:bodyPr vert="horz" lIns="91440" tIns="45720" rIns="91440" bIns="45720" rtlCol="0" anchor="ctr"/>
          <a:lstStyle>
            <a:lvl1pPr algn="r">
              <a:defRPr sz="3780">
                <a:solidFill>
                  <a:schemeClr val="tx1">
                    <a:tint val="75000"/>
                  </a:schemeClr>
                </a:solidFill>
              </a:defRPr>
            </a:lvl1pPr>
          </a:lstStyle>
          <a:p>
            <a:endParaRPr lang="en-GB" altLang="en-US"/>
          </a:p>
        </p:txBody>
      </p:sp>
      <p:sp>
        <p:nvSpPr>
          <p:cNvPr id="5" name="Footer Placeholder 4"/>
          <p:cNvSpPr>
            <a:spLocks noGrp="1"/>
          </p:cNvSpPr>
          <p:nvPr>
            <p:ph type="ftr" sz="quarter" idx="3"/>
          </p:nvPr>
        </p:nvSpPr>
        <p:spPr>
          <a:xfrm>
            <a:off x="2844803" y="28998540"/>
            <a:ext cx="26449970" cy="1752600"/>
          </a:xfrm>
          <a:prstGeom prst="rect">
            <a:avLst/>
          </a:prstGeom>
        </p:spPr>
        <p:txBody>
          <a:bodyPr vert="horz" lIns="91440" tIns="45720" rIns="91440" bIns="45720" rtlCol="0" anchor="ctr"/>
          <a:lstStyle>
            <a:lvl1pPr algn="l">
              <a:defRPr sz="3780">
                <a:solidFill>
                  <a:schemeClr val="tx1">
                    <a:tint val="75000"/>
                  </a:schemeClr>
                </a:solidFill>
              </a:defRPr>
            </a:lvl1pPr>
          </a:lstStyle>
          <a:p>
            <a:endParaRPr lang="en-GB" altLang="en-US"/>
          </a:p>
        </p:txBody>
      </p:sp>
      <p:sp>
        <p:nvSpPr>
          <p:cNvPr id="6" name="Slide Number Placeholder 5"/>
          <p:cNvSpPr>
            <a:spLocks noGrp="1"/>
          </p:cNvSpPr>
          <p:nvPr>
            <p:ph type="sldNum" sz="quarter" idx="4"/>
          </p:nvPr>
        </p:nvSpPr>
        <p:spPr>
          <a:xfrm>
            <a:off x="36080787" y="28998540"/>
            <a:ext cx="2870024" cy="1752600"/>
          </a:xfrm>
          <a:prstGeom prst="rect">
            <a:avLst/>
          </a:prstGeom>
        </p:spPr>
        <p:txBody>
          <a:bodyPr vert="horz" lIns="91440" tIns="45720" rIns="91440" bIns="45720" rtlCol="0" anchor="ctr"/>
          <a:lstStyle>
            <a:lvl1pPr algn="r">
              <a:defRPr sz="3780">
                <a:solidFill>
                  <a:schemeClr val="accent1"/>
                </a:solidFill>
              </a:defRPr>
            </a:lvl1pPr>
          </a:lstStyle>
          <a:p>
            <a:fld id="{980FC53C-7879-7B4E-B96A-5BAC08834F95}" type="slidenum">
              <a:rPr lang="en-US" altLang="en-US" smtClean="0"/>
              <a:pPr/>
              <a:t>‹#›</a:t>
            </a:fld>
            <a:endParaRPr lang="en-US" altLang="en-US"/>
          </a:p>
        </p:txBody>
      </p:sp>
    </p:spTree>
    <p:extLst>
      <p:ext uri="{BB962C8B-B14F-4D97-AF65-F5344CB8AC3E}">
        <p14:creationId xmlns:p14="http://schemas.microsoft.com/office/powerpoint/2010/main" val="2447273305"/>
      </p:ext>
    </p:extLst>
  </p:cSld>
  <p:clrMap bg1="lt1" tx1="dk1" bg2="lt2" tx2="dk2" accent1="accent1" accent2="accent2" accent3="accent3" accent4="accent4" accent5="accent5" accent6="accent6" hlink="hlink" folHlink="folHlink"/>
  <p:sldLayoutIdLst>
    <p:sldLayoutId id="2147484116" r:id="rId1"/>
    <p:sldLayoutId id="2147484117" r:id="rId2"/>
    <p:sldLayoutId id="2147484118" r:id="rId3"/>
    <p:sldLayoutId id="2147484119" r:id="rId4"/>
    <p:sldLayoutId id="2147484120" r:id="rId5"/>
    <p:sldLayoutId id="2147484121" r:id="rId6"/>
    <p:sldLayoutId id="2147484122" r:id="rId7"/>
    <p:sldLayoutId id="2147484123" r:id="rId8"/>
    <p:sldLayoutId id="2147484124" r:id="rId9"/>
    <p:sldLayoutId id="2147484125" r:id="rId10"/>
    <p:sldLayoutId id="2147484126" r:id="rId11"/>
    <p:sldLayoutId id="2147484127" r:id="rId12"/>
    <p:sldLayoutId id="2147484128" r:id="rId13"/>
    <p:sldLayoutId id="2147484129" r:id="rId14"/>
    <p:sldLayoutId id="2147484130" r:id="rId15"/>
    <p:sldLayoutId id="2147484131" r:id="rId16"/>
  </p:sldLayoutIdLst>
  <p:txStyles>
    <p:titleStyle>
      <a:lvl1pPr algn="l" defTabSz="1920240" rtl="0" eaLnBrk="1" latinLnBrk="0" hangingPunct="1">
        <a:spcBef>
          <a:spcPct val="0"/>
        </a:spcBef>
        <a:buNone/>
        <a:defRPr sz="1512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1440180" indent="-1440180" algn="l" defTabSz="1920240" rtl="0" eaLnBrk="1" latinLnBrk="0" hangingPunct="1">
        <a:spcBef>
          <a:spcPts val="4200"/>
        </a:spcBef>
        <a:spcAft>
          <a:spcPts val="0"/>
        </a:spcAft>
        <a:buClr>
          <a:schemeClr val="accent1"/>
        </a:buClr>
        <a:buSzPct val="80000"/>
        <a:buFont typeface="Wingdings 3" charset="2"/>
        <a:buChar char=""/>
        <a:defRPr sz="7560" kern="1200">
          <a:solidFill>
            <a:schemeClr val="tx1">
              <a:lumMod val="75000"/>
              <a:lumOff val="25000"/>
            </a:schemeClr>
          </a:solidFill>
          <a:latin typeface="+mn-lt"/>
          <a:ea typeface="+mn-ea"/>
          <a:cs typeface="+mn-cs"/>
        </a:defRPr>
      </a:lvl1pPr>
      <a:lvl2pPr marL="3120390" indent="-1200150" algn="l" defTabSz="1920240" rtl="0" eaLnBrk="1" latinLnBrk="0" hangingPunct="1">
        <a:spcBef>
          <a:spcPts val="4200"/>
        </a:spcBef>
        <a:spcAft>
          <a:spcPts val="0"/>
        </a:spcAft>
        <a:buClr>
          <a:schemeClr val="accent1"/>
        </a:buClr>
        <a:buSzPct val="80000"/>
        <a:buFont typeface="Wingdings 3" charset="2"/>
        <a:buChar char=""/>
        <a:defRPr sz="6720" kern="1200">
          <a:solidFill>
            <a:schemeClr val="tx1">
              <a:lumMod val="75000"/>
              <a:lumOff val="25000"/>
            </a:schemeClr>
          </a:solidFill>
          <a:latin typeface="+mn-lt"/>
          <a:ea typeface="+mn-ea"/>
          <a:cs typeface="+mn-cs"/>
        </a:defRPr>
      </a:lvl2pPr>
      <a:lvl3pPr marL="4800600" indent="-960120" algn="l" defTabSz="1920240" rtl="0" eaLnBrk="1" latinLnBrk="0" hangingPunct="1">
        <a:spcBef>
          <a:spcPts val="4200"/>
        </a:spcBef>
        <a:spcAft>
          <a:spcPts val="0"/>
        </a:spcAft>
        <a:buClr>
          <a:schemeClr val="accent1"/>
        </a:buClr>
        <a:buSzPct val="80000"/>
        <a:buFont typeface="Wingdings 3" charset="2"/>
        <a:buChar char=""/>
        <a:defRPr sz="5880" kern="1200">
          <a:solidFill>
            <a:schemeClr val="tx1">
              <a:lumMod val="75000"/>
              <a:lumOff val="25000"/>
            </a:schemeClr>
          </a:solidFill>
          <a:latin typeface="+mn-lt"/>
          <a:ea typeface="+mn-ea"/>
          <a:cs typeface="+mn-cs"/>
        </a:defRPr>
      </a:lvl3pPr>
      <a:lvl4pPr marL="6720840" indent="-960120" algn="l" defTabSz="1920240" rtl="0" eaLnBrk="1" latinLnBrk="0" hangingPunct="1">
        <a:spcBef>
          <a:spcPts val="4200"/>
        </a:spcBef>
        <a:spcAft>
          <a:spcPts val="0"/>
        </a:spcAft>
        <a:buClr>
          <a:schemeClr val="accent1"/>
        </a:buClr>
        <a:buSzPct val="80000"/>
        <a:buFont typeface="Wingdings 3" charset="2"/>
        <a:buChar char=""/>
        <a:defRPr sz="5040" kern="1200">
          <a:solidFill>
            <a:schemeClr val="tx1">
              <a:lumMod val="75000"/>
              <a:lumOff val="25000"/>
            </a:schemeClr>
          </a:solidFill>
          <a:latin typeface="+mn-lt"/>
          <a:ea typeface="+mn-ea"/>
          <a:cs typeface="+mn-cs"/>
        </a:defRPr>
      </a:lvl4pPr>
      <a:lvl5pPr marL="8641080" indent="-960120" algn="l" defTabSz="1920240" rtl="0" eaLnBrk="1" latinLnBrk="0" hangingPunct="1">
        <a:spcBef>
          <a:spcPts val="4200"/>
        </a:spcBef>
        <a:spcAft>
          <a:spcPts val="0"/>
        </a:spcAft>
        <a:buClr>
          <a:schemeClr val="accent1"/>
        </a:buClr>
        <a:buSzPct val="80000"/>
        <a:buFont typeface="Wingdings 3" charset="2"/>
        <a:buChar char=""/>
        <a:defRPr sz="5040" kern="1200">
          <a:solidFill>
            <a:schemeClr val="tx1">
              <a:lumMod val="75000"/>
              <a:lumOff val="25000"/>
            </a:schemeClr>
          </a:solidFill>
          <a:latin typeface="+mn-lt"/>
          <a:ea typeface="+mn-ea"/>
          <a:cs typeface="+mn-cs"/>
        </a:defRPr>
      </a:lvl5pPr>
      <a:lvl6pPr marL="10561320" indent="-960120" algn="l" defTabSz="1920240" rtl="0" eaLnBrk="1" latinLnBrk="0" hangingPunct="1">
        <a:spcBef>
          <a:spcPts val="4200"/>
        </a:spcBef>
        <a:spcAft>
          <a:spcPts val="0"/>
        </a:spcAft>
        <a:buClr>
          <a:schemeClr val="accent1"/>
        </a:buClr>
        <a:buSzPct val="80000"/>
        <a:buFont typeface="Wingdings 3" charset="2"/>
        <a:buChar char=""/>
        <a:defRPr sz="5040" kern="1200">
          <a:solidFill>
            <a:schemeClr val="tx1">
              <a:lumMod val="75000"/>
              <a:lumOff val="25000"/>
            </a:schemeClr>
          </a:solidFill>
          <a:latin typeface="+mn-lt"/>
          <a:ea typeface="+mn-ea"/>
          <a:cs typeface="+mn-cs"/>
        </a:defRPr>
      </a:lvl6pPr>
      <a:lvl7pPr marL="12481560" indent="-960120" algn="l" defTabSz="1920240" rtl="0" eaLnBrk="1" latinLnBrk="0" hangingPunct="1">
        <a:spcBef>
          <a:spcPts val="4200"/>
        </a:spcBef>
        <a:spcAft>
          <a:spcPts val="0"/>
        </a:spcAft>
        <a:buClr>
          <a:schemeClr val="accent1"/>
        </a:buClr>
        <a:buSzPct val="80000"/>
        <a:buFont typeface="Wingdings 3" charset="2"/>
        <a:buChar char=""/>
        <a:defRPr sz="5040" kern="1200">
          <a:solidFill>
            <a:schemeClr val="tx1">
              <a:lumMod val="75000"/>
              <a:lumOff val="25000"/>
            </a:schemeClr>
          </a:solidFill>
          <a:latin typeface="+mn-lt"/>
          <a:ea typeface="+mn-ea"/>
          <a:cs typeface="+mn-cs"/>
        </a:defRPr>
      </a:lvl7pPr>
      <a:lvl8pPr marL="14401800" indent="-960120" algn="l" defTabSz="1920240" rtl="0" eaLnBrk="1" latinLnBrk="0" hangingPunct="1">
        <a:spcBef>
          <a:spcPts val="4200"/>
        </a:spcBef>
        <a:spcAft>
          <a:spcPts val="0"/>
        </a:spcAft>
        <a:buClr>
          <a:schemeClr val="accent1"/>
        </a:buClr>
        <a:buSzPct val="80000"/>
        <a:buFont typeface="Wingdings 3" charset="2"/>
        <a:buChar char=""/>
        <a:defRPr sz="5040" kern="1200">
          <a:solidFill>
            <a:schemeClr val="tx1">
              <a:lumMod val="75000"/>
              <a:lumOff val="25000"/>
            </a:schemeClr>
          </a:solidFill>
          <a:latin typeface="+mn-lt"/>
          <a:ea typeface="+mn-ea"/>
          <a:cs typeface="+mn-cs"/>
        </a:defRPr>
      </a:lvl8pPr>
      <a:lvl9pPr marL="16322040" indent="-960120" algn="l" defTabSz="1920240" rtl="0" eaLnBrk="1" latinLnBrk="0" hangingPunct="1">
        <a:spcBef>
          <a:spcPts val="4200"/>
        </a:spcBef>
        <a:spcAft>
          <a:spcPts val="0"/>
        </a:spcAft>
        <a:buClr>
          <a:schemeClr val="accent1"/>
        </a:buClr>
        <a:buSzPct val="80000"/>
        <a:buFont typeface="Wingdings 3" charset="2"/>
        <a:buChar char=""/>
        <a:defRPr sz="5040" kern="1200">
          <a:solidFill>
            <a:schemeClr val="tx1">
              <a:lumMod val="75000"/>
              <a:lumOff val="25000"/>
            </a:schemeClr>
          </a:solidFill>
          <a:latin typeface="+mn-lt"/>
          <a:ea typeface="+mn-ea"/>
          <a:cs typeface="+mn-cs"/>
        </a:defRPr>
      </a:lvl9pPr>
    </p:bodyStyle>
    <p:otherStyle>
      <a:defPPr>
        <a:defRPr lang="en-US"/>
      </a:defPPr>
      <a:lvl1pPr marL="0" algn="l" defTabSz="1920240" rtl="0" eaLnBrk="1" latinLnBrk="0" hangingPunct="1">
        <a:defRPr sz="7560" kern="1200">
          <a:solidFill>
            <a:schemeClr val="tx1"/>
          </a:solidFill>
          <a:latin typeface="+mn-lt"/>
          <a:ea typeface="+mn-ea"/>
          <a:cs typeface="+mn-cs"/>
        </a:defRPr>
      </a:lvl1pPr>
      <a:lvl2pPr marL="1920240" algn="l" defTabSz="1920240" rtl="0" eaLnBrk="1" latinLnBrk="0" hangingPunct="1">
        <a:defRPr sz="7560" kern="1200">
          <a:solidFill>
            <a:schemeClr val="tx1"/>
          </a:solidFill>
          <a:latin typeface="+mn-lt"/>
          <a:ea typeface="+mn-ea"/>
          <a:cs typeface="+mn-cs"/>
        </a:defRPr>
      </a:lvl2pPr>
      <a:lvl3pPr marL="3840480" algn="l" defTabSz="1920240" rtl="0" eaLnBrk="1" latinLnBrk="0" hangingPunct="1">
        <a:defRPr sz="7560" kern="1200">
          <a:solidFill>
            <a:schemeClr val="tx1"/>
          </a:solidFill>
          <a:latin typeface="+mn-lt"/>
          <a:ea typeface="+mn-ea"/>
          <a:cs typeface="+mn-cs"/>
        </a:defRPr>
      </a:lvl3pPr>
      <a:lvl4pPr marL="5760720" algn="l" defTabSz="1920240" rtl="0" eaLnBrk="1" latinLnBrk="0" hangingPunct="1">
        <a:defRPr sz="7560" kern="1200">
          <a:solidFill>
            <a:schemeClr val="tx1"/>
          </a:solidFill>
          <a:latin typeface="+mn-lt"/>
          <a:ea typeface="+mn-ea"/>
          <a:cs typeface="+mn-cs"/>
        </a:defRPr>
      </a:lvl4pPr>
      <a:lvl5pPr marL="7680960" algn="l" defTabSz="1920240" rtl="0" eaLnBrk="1" latinLnBrk="0" hangingPunct="1">
        <a:defRPr sz="7560" kern="1200">
          <a:solidFill>
            <a:schemeClr val="tx1"/>
          </a:solidFill>
          <a:latin typeface="+mn-lt"/>
          <a:ea typeface="+mn-ea"/>
          <a:cs typeface="+mn-cs"/>
        </a:defRPr>
      </a:lvl5pPr>
      <a:lvl6pPr marL="9601200" algn="l" defTabSz="1920240" rtl="0" eaLnBrk="1" latinLnBrk="0" hangingPunct="1">
        <a:defRPr sz="7560" kern="1200">
          <a:solidFill>
            <a:schemeClr val="tx1"/>
          </a:solidFill>
          <a:latin typeface="+mn-lt"/>
          <a:ea typeface="+mn-ea"/>
          <a:cs typeface="+mn-cs"/>
        </a:defRPr>
      </a:lvl6pPr>
      <a:lvl7pPr marL="11521440" algn="l" defTabSz="1920240" rtl="0" eaLnBrk="1" latinLnBrk="0" hangingPunct="1">
        <a:defRPr sz="7560" kern="1200">
          <a:solidFill>
            <a:schemeClr val="tx1"/>
          </a:solidFill>
          <a:latin typeface="+mn-lt"/>
          <a:ea typeface="+mn-ea"/>
          <a:cs typeface="+mn-cs"/>
        </a:defRPr>
      </a:lvl7pPr>
      <a:lvl8pPr marL="13441680" algn="l" defTabSz="1920240" rtl="0" eaLnBrk="1" latinLnBrk="0" hangingPunct="1">
        <a:defRPr sz="7560" kern="1200">
          <a:solidFill>
            <a:schemeClr val="tx1"/>
          </a:solidFill>
          <a:latin typeface="+mn-lt"/>
          <a:ea typeface="+mn-ea"/>
          <a:cs typeface="+mn-cs"/>
        </a:defRPr>
      </a:lvl8pPr>
      <a:lvl9pPr marL="15361920" algn="l" defTabSz="1920240" rtl="0" eaLnBrk="1" latinLnBrk="0" hangingPunct="1">
        <a:defRPr sz="756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10.xml"/><Relationship Id="rId1" Type="http://schemas.openxmlformats.org/officeDocument/2006/relationships/slideLayout" Target="../slideLayouts/slideLayout4.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doi.org/10.1177/2167479515588761" TargetMode="External"/><Relationship Id="rId2" Type="http://schemas.openxmlformats.org/officeDocument/2006/relationships/hyperlink" Target="https://doi.org/10.1177/17479541251370592"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39" name="Group 138">
            <a:extLst>
              <a:ext uri="{FF2B5EF4-FFF2-40B4-BE49-F238E27FC236}">
                <a16:creationId xmlns:a16="http://schemas.microsoft.com/office/drawing/2014/main" id="{A5AFB369-4673-4727-A7CD-D86AFE0AE06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40641"/>
            <a:ext cx="51206400" cy="32959041"/>
            <a:chOff x="0" y="-8467"/>
            <a:chExt cx="12192000" cy="6866467"/>
          </a:xfrm>
        </p:grpSpPr>
        <p:sp>
          <p:nvSpPr>
            <p:cNvPr id="43" name="Freeform 14">
              <a:extLst>
                <a:ext uri="{FF2B5EF4-FFF2-40B4-BE49-F238E27FC236}">
                  <a16:creationId xmlns:a16="http://schemas.microsoft.com/office/drawing/2014/main" id="{50709826-4D6B-4A97-8DB3-5DA1666262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cxnSp>
          <p:nvCxnSpPr>
            <p:cNvPr id="44" name="Straight Connector 43">
              <a:extLst>
                <a:ext uri="{FF2B5EF4-FFF2-40B4-BE49-F238E27FC236}">
                  <a16:creationId xmlns:a16="http://schemas.microsoft.com/office/drawing/2014/main" id="{47263F58-6EE6-45B3-9BF2-C0BD5D30A55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45" name="Straight Connector 44">
              <a:extLst>
                <a:ext uri="{FF2B5EF4-FFF2-40B4-BE49-F238E27FC236}">
                  <a16:creationId xmlns:a16="http://schemas.microsoft.com/office/drawing/2014/main" id="{5197CE03-EB81-4718-BEA1-C2D488961E5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46" name="Rectangle 23">
              <a:extLst>
                <a:ext uri="{FF2B5EF4-FFF2-40B4-BE49-F238E27FC236}">
                  <a16:creationId xmlns:a16="http://schemas.microsoft.com/office/drawing/2014/main" id="{A3451629-72D6-4E33-A99A-40FAF7445DD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47" name="Rectangle 25">
              <a:extLst>
                <a:ext uri="{FF2B5EF4-FFF2-40B4-BE49-F238E27FC236}">
                  <a16:creationId xmlns:a16="http://schemas.microsoft.com/office/drawing/2014/main" id="{E04F0FD4-BCD5-4435-A6B5-A2E69303B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48" name="Isosceles Triangle 47">
              <a:extLst>
                <a:ext uri="{FF2B5EF4-FFF2-40B4-BE49-F238E27FC236}">
                  <a16:creationId xmlns:a16="http://schemas.microsoft.com/office/drawing/2014/main" id="{DE110F09-1C81-4E73-B5E9-D857CD879F0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49" name="Rectangle 27">
              <a:extLst>
                <a:ext uri="{FF2B5EF4-FFF2-40B4-BE49-F238E27FC236}">
                  <a16:creationId xmlns:a16="http://schemas.microsoft.com/office/drawing/2014/main" id="{273A9C01-06BD-4E8E-8BBF-2E2A9ECF49C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50" name="Rectangle 28">
              <a:extLst>
                <a:ext uri="{FF2B5EF4-FFF2-40B4-BE49-F238E27FC236}">
                  <a16:creationId xmlns:a16="http://schemas.microsoft.com/office/drawing/2014/main" id="{B206C9B2-27BE-4B6F-A4D0-485FBBEB58F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51" name="Rectangle 29">
              <a:extLst>
                <a:ext uri="{FF2B5EF4-FFF2-40B4-BE49-F238E27FC236}">
                  <a16:creationId xmlns:a16="http://schemas.microsoft.com/office/drawing/2014/main" id="{2E7D673E-0C5C-4F2B-B46E-3E9286B9E8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52" name="Isosceles Triangle 51">
              <a:extLst>
                <a:ext uri="{FF2B5EF4-FFF2-40B4-BE49-F238E27FC236}">
                  <a16:creationId xmlns:a16="http://schemas.microsoft.com/office/drawing/2014/main" id="{F0F78B34-9B26-4CA9-B8F0-B9638730F9F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grpSp>
      <p:pic>
        <p:nvPicPr>
          <p:cNvPr id="5" name="Picture 4" descr="Woman kicking a soccer ball on a field. vector – Illustration Image on  Unsplash">
            <a:extLst>
              <a:ext uri="{FF2B5EF4-FFF2-40B4-BE49-F238E27FC236}">
                <a16:creationId xmlns:a16="http://schemas.microsoft.com/office/drawing/2014/main" id="{E340187D-EC81-7FB2-70B3-1606A809E281}"/>
              </a:ext>
            </a:extLst>
          </p:cNvPr>
          <p:cNvPicPr>
            <a:picLocks noChangeAspect="1"/>
          </p:cNvPicPr>
          <p:nvPr/>
        </p:nvPicPr>
        <p:blipFill>
          <a:blip r:embed="rId3"/>
          <a:srcRect l="16405" t="9091" r="18584"/>
          <a:stretch>
            <a:fillRect/>
          </a:stretch>
        </p:blipFill>
        <p:spPr>
          <a:xfrm>
            <a:off x="17933386" y="-4"/>
            <a:ext cx="33273014" cy="32918404"/>
          </a:xfrm>
          <a:custGeom>
            <a:avLst/>
            <a:gdLst/>
            <a:ahLst/>
            <a:cxnLst/>
            <a:rect l="l" t="t" r="r" b="b"/>
            <a:pathLst>
              <a:path w="7922146" h="6858001">
                <a:moveTo>
                  <a:pt x="379987" y="0"/>
                </a:moveTo>
                <a:lnTo>
                  <a:pt x="5304971" y="0"/>
                </a:lnTo>
                <a:lnTo>
                  <a:pt x="7065281" y="0"/>
                </a:lnTo>
                <a:lnTo>
                  <a:pt x="7397540" y="0"/>
                </a:lnTo>
                <a:lnTo>
                  <a:pt x="7397540" y="1"/>
                </a:lnTo>
                <a:lnTo>
                  <a:pt x="7922146" y="1"/>
                </a:lnTo>
                <a:lnTo>
                  <a:pt x="7922146" y="6858001"/>
                </a:lnTo>
                <a:lnTo>
                  <a:pt x="7065281" y="6858001"/>
                </a:lnTo>
                <a:lnTo>
                  <a:pt x="7065281" y="6858000"/>
                </a:lnTo>
                <a:lnTo>
                  <a:pt x="5932989" y="6858000"/>
                </a:lnTo>
                <a:lnTo>
                  <a:pt x="5932989" y="6858001"/>
                </a:lnTo>
                <a:lnTo>
                  <a:pt x="27809" y="6858001"/>
                </a:lnTo>
                <a:lnTo>
                  <a:pt x="1803228" y="4521201"/>
                </a:lnTo>
                <a:close/>
                <a:moveTo>
                  <a:pt x="0" y="0"/>
                </a:moveTo>
                <a:lnTo>
                  <a:pt x="379987" y="0"/>
                </a:lnTo>
                <a:lnTo>
                  <a:pt x="0" y="407"/>
                </a:lnTo>
                <a:close/>
              </a:path>
            </a:pathLst>
          </a:custGeom>
        </p:spPr>
      </p:pic>
      <p:sp>
        <p:nvSpPr>
          <p:cNvPr id="2" name="Title 1">
            <a:extLst>
              <a:ext uri="{FF2B5EF4-FFF2-40B4-BE49-F238E27FC236}">
                <a16:creationId xmlns:a16="http://schemas.microsoft.com/office/drawing/2014/main" id="{BC443D9D-987A-767A-97D7-E66BEA6AD874}"/>
              </a:ext>
            </a:extLst>
          </p:cNvPr>
          <p:cNvSpPr>
            <a:spLocks noGrp="1"/>
          </p:cNvSpPr>
          <p:nvPr>
            <p:ph type="title"/>
          </p:nvPr>
        </p:nvSpPr>
        <p:spPr>
          <a:xfrm>
            <a:off x="2809241" y="8057596"/>
            <a:ext cx="17170398" cy="11371647"/>
          </a:xfrm>
        </p:spPr>
        <p:txBody>
          <a:bodyPr vert="horz" lIns="91440" tIns="45720" rIns="91440" bIns="45720" rtlCol="0" anchor="b">
            <a:normAutofit/>
          </a:bodyPr>
          <a:lstStyle/>
          <a:p>
            <a:pPr algn="r" defTabSz="457200">
              <a:lnSpc>
                <a:spcPct val="90000"/>
              </a:lnSpc>
            </a:pPr>
            <a:r>
              <a:rPr lang="en-US" sz="10300" spc="-150"/>
              <a:t>‘Understanding Inequalities in Women’s Grassroots Football within the United Kingdom: Barriers to Participation and Development’ </a:t>
            </a:r>
            <a:br>
              <a:rPr lang="en-US" sz="10300" spc="-150"/>
            </a:br>
            <a:endParaRPr lang="en-US" sz="10300"/>
          </a:p>
        </p:txBody>
      </p:sp>
      <p:sp>
        <p:nvSpPr>
          <p:cNvPr id="3" name="Text Placeholder 2">
            <a:extLst>
              <a:ext uri="{FF2B5EF4-FFF2-40B4-BE49-F238E27FC236}">
                <a16:creationId xmlns:a16="http://schemas.microsoft.com/office/drawing/2014/main" id="{B76E17B4-664C-2FA8-4F74-319114394B26}"/>
              </a:ext>
            </a:extLst>
          </p:cNvPr>
          <p:cNvSpPr>
            <a:spLocks noGrp="1"/>
          </p:cNvSpPr>
          <p:nvPr>
            <p:ph type="body" idx="1"/>
          </p:nvPr>
        </p:nvSpPr>
        <p:spPr>
          <a:xfrm>
            <a:off x="2844807" y="19443988"/>
            <a:ext cx="17134828" cy="5265125"/>
          </a:xfrm>
        </p:spPr>
        <p:txBody>
          <a:bodyPr vert="horz" lIns="91440" tIns="45720" rIns="91440" bIns="45720" rtlCol="0" anchor="t">
            <a:normAutofit/>
          </a:bodyPr>
          <a:lstStyle/>
          <a:p>
            <a:pPr algn="r" defTabSz="457200">
              <a:spcBef>
                <a:spcPts val="1000"/>
              </a:spcBef>
            </a:pPr>
            <a:r>
              <a:rPr lang="en-US" sz="7200"/>
              <a:t>By Aimee Heath</a:t>
            </a:r>
          </a:p>
        </p:txBody>
      </p:sp>
      <p:cxnSp>
        <p:nvCxnSpPr>
          <p:cNvPr id="140" name="Straight Connector 139">
            <a:extLst>
              <a:ext uri="{FF2B5EF4-FFF2-40B4-BE49-F238E27FC236}">
                <a16:creationId xmlns:a16="http://schemas.microsoft.com/office/drawing/2014/main" id="{A57C1A16-B8AB-4D99-A195-A38F556A648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9358250" y="0"/>
            <a:ext cx="5120640" cy="329184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41" name="Straight Connector 140">
            <a:extLst>
              <a:ext uri="{FF2B5EF4-FFF2-40B4-BE49-F238E27FC236}">
                <a16:creationId xmlns:a16="http://schemas.microsoft.com/office/drawing/2014/main" id="{F8A9B20B-D1DD-4573-B5EC-55802951923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31186121" y="17670782"/>
            <a:ext cx="20006944" cy="1524761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42" name="Rectangle 23">
            <a:extLst>
              <a:ext uri="{FF2B5EF4-FFF2-40B4-BE49-F238E27FC236}">
                <a16:creationId xmlns:a16="http://schemas.microsoft.com/office/drawing/2014/main" id="{66D61E08-70C3-48D8-BEA0-787111DC30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562199" y="-40641"/>
            <a:ext cx="12630866" cy="32959041"/>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43" name="Rectangle 25">
            <a:extLst>
              <a:ext uri="{FF2B5EF4-FFF2-40B4-BE49-F238E27FC236}">
                <a16:creationId xmlns:a16="http://schemas.microsoft.com/office/drawing/2014/main" id="{FC55298F-0AE5-478E-AD2B-03C2614C58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334456" y="-40641"/>
            <a:ext cx="10871944" cy="32959041"/>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44" name="Isosceles Triangle 24">
            <a:extLst>
              <a:ext uri="{FF2B5EF4-FFF2-40B4-BE49-F238E27FC236}">
                <a16:creationId xmlns:a16="http://schemas.microsoft.com/office/drawing/2014/main" id="{C180E4EA-0B63-4779-A895-7E90E71088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515798" y="14630400"/>
            <a:ext cx="13690602" cy="18288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45" name="Rectangle 27">
            <a:extLst>
              <a:ext uri="{FF2B5EF4-FFF2-40B4-BE49-F238E27FC236}">
                <a16:creationId xmlns:a16="http://schemas.microsoft.com/office/drawing/2014/main" id="{CEE01D9D-3DE8-4EED-B0D3-8F3C79CC76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204900" y="-40641"/>
            <a:ext cx="11988169" cy="32959041"/>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47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46" name="Rectangle 28">
            <a:extLst>
              <a:ext uri="{FF2B5EF4-FFF2-40B4-BE49-F238E27FC236}">
                <a16:creationId xmlns:a16="http://schemas.microsoft.com/office/drawing/2014/main" id="{89AF5CE9-607F-43F4-8983-DCD6DA4051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774666" y="-40641"/>
            <a:ext cx="5418394" cy="32959041"/>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47" name="Rectangle 29">
            <a:extLst>
              <a:ext uri="{FF2B5EF4-FFF2-40B4-BE49-F238E27FC236}">
                <a16:creationId xmlns:a16="http://schemas.microsoft.com/office/drawing/2014/main" id="{6EEA2DBD-9E1E-4521-8C01-F32AD18A89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43795" y="-40641"/>
            <a:ext cx="5249265" cy="32959041"/>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48" name="Isosceles Triangle 29">
            <a:extLst>
              <a:ext uri="{FF2B5EF4-FFF2-40B4-BE49-F238E27FC236}">
                <a16:creationId xmlns:a16="http://schemas.microsoft.com/office/drawing/2014/main" id="{15BBD2C1-BA9B-46A9-A27A-33498B1692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560997" y="17231361"/>
            <a:ext cx="7632068" cy="15687039"/>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Tree>
    <p:extLst>
      <p:ext uri="{BB962C8B-B14F-4D97-AF65-F5344CB8AC3E}">
        <p14:creationId xmlns:p14="http://schemas.microsoft.com/office/powerpoint/2010/main" val="4637543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descr="Cymru squad announced to face Iceland and Denmark - FAW">
            <a:extLst>
              <a:ext uri="{FF2B5EF4-FFF2-40B4-BE49-F238E27FC236}">
                <a16:creationId xmlns:a16="http://schemas.microsoft.com/office/drawing/2014/main" id="{3464D2A4-FBD2-D8DD-3E61-0C335AF07839}"/>
              </a:ext>
            </a:extLst>
          </p:cNvPr>
          <p:cNvPicPr>
            <a:picLocks noChangeAspect="1"/>
          </p:cNvPicPr>
          <p:nvPr/>
        </p:nvPicPr>
        <p:blipFill>
          <a:blip r:embed="rId3"/>
          <a:srcRect r="19138"/>
          <a:stretch>
            <a:fillRect/>
          </a:stretch>
        </p:blipFill>
        <p:spPr>
          <a:xfrm>
            <a:off x="17933386" y="-4"/>
            <a:ext cx="33273014" cy="32918404"/>
          </a:xfrm>
          <a:custGeom>
            <a:avLst/>
            <a:gdLst/>
            <a:ahLst/>
            <a:cxnLst/>
            <a:rect l="l" t="t" r="r" b="b"/>
            <a:pathLst>
              <a:path w="7922146" h="6858001">
                <a:moveTo>
                  <a:pt x="379987" y="0"/>
                </a:moveTo>
                <a:lnTo>
                  <a:pt x="5304971" y="0"/>
                </a:lnTo>
                <a:lnTo>
                  <a:pt x="7065281" y="0"/>
                </a:lnTo>
                <a:lnTo>
                  <a:pt x="7397540" y="0"/>
                </a:lnTo>
                <a:lnTo>
                  <a:pt x="7397540" y="1"/>
                </a:lnTo>
                <a:lnTo>
                  <a:pt x="7922146" y="1"/>
                </a:lnTo>
                <a:lnTo>
                  <a:pt x="7922146" y="6858001"/>
                </a:lnTo>
                <a:lnTo>
                  <a:pt x="7065281" y="6858001"/>
                </a:lnTo>
                <a:lnTo>
                  <a:pt x="7065281" y="6858000"/>
                </a:lnTo>
                <a:lnTo>
                  <a:pt x="5932989" y="6858000"/>
                </a:lnTo>
                <a:lnTo>
                  <a:pt x="5932989" y="6858001"/>
                </a:lnTo>
                <a:lnTo>
                  <a:pt x="27809" y="6858001"/>
                </a:lnTo>
                <a:lnTo>
                  <a:pt x="1803228" y="4521201"/>
                </a:lnTo>
                <a:close/>
                <a:moveTo>
                  <a:pt x="0" y="0"/>
                </a:moveTo>
                <a:lnTo>
                  <a:pt x="379987" y="0"/>
                </a:lnTo>
                <a:lnTo>
                  <a:pt x="0" y="407"/>
                </a:lnTo>
                <a:close/>
              </a:path>
            </a:pathLst>
          </a:custGeom>
        </p:spPr>
      </p:pic>
      <p:sp>
        <p:nvSpPr>
          <p:cNvPr id="2" name="Title 1">
            <a:extLst>
              <a:ext uri="{FF2B5EF4-FFF2-40B4-BE49-F238E27FC236}">
                <a16:creationId xmlns:a16="http://schemas.microsoft.com/office/drawing/2014/main" id="{BA3D6B53-20BE-A84B-89C6-4D3718B654FC}"/>
              </a:ext>
            </a:extLst>
          </p:cNvPr>
          <p:cNvSpPr>
            <a:spLocks noGrp="1"/>
          </p:cNvSpPr>
          <p:nvPr>
            <p:ph type="title"/>
          </p:nvPr>
        </p:nvSpPr>
        <p:spPr>
          <a:xfrm>
            <a:off x="2844798" y="2926080"/>
            <a:ext cx="16174717" cy="6339840"/>
          </a:xfrm>
        </p:spPr>
        <p:txBody>
          <a:bodyPr>
            <a:normAutofit/>
          </a:bodyPr>
          <a:lstStyle/>
          <a:p>
            <a:r>
              <a:rPr lang="en-US" dirty="0"/>
              <a:t>Introduction</a:t>
            </a:r>
          </a:p>
        </p:txBody>
      </p:sp>
      <p:sp>
        <p:nvSpPr>
          <p:cNvPr id="3" name="Content Placeholder 2">
            <a:extLst>
              <a:ext uri="{FF2B5EF4-FFF2-40B4-BE49-F238E27FC236}">
                <a16:creationId xmlns:a16="http://schemas.microsoft.com/office/drawing/2014/main" id="{A937A052-DDCB-2C1E-1378-1BC610954FD8}"/>
              </a:ext>
            </a:extLst>
          </p:cNvPr>
          <p:cNvSpPr>
            <a:spLocks noGrp="1"/>
          </p:cNvSpPr>
          <p:nvPr>
            <p:ph idx="1"/>
          </p:nvPr>
        </p:nvSpPr>
        <p:spPr>
          <a:xfrm>
            <a:off x="2844802" y="10370827"/>
            <a:ext cx="16174713" cy="18627710"/>
          </a:xfrm>
        </p:spPr>
        <p:txBody>
          <a:bodyPr>
            <a:normAutofit/>
          </a:bodyPr>
          <a:lstStyle/>
          <a:p>
            <a:pPr>
              <a:lnSpc>
                <a:spcPct val="90000"/>
              </a:lnSpc>
            </a:pPr>
            <a:r>
              <a:rPr lang="en-GB" sz="5300" dirty="0"/>
              <a:t>Women’s football has experienced significant growth in recent years, particularly at elite level.</a:t>
            </a:r>
          </a:p>
          <a:p>
            <a:pPr>
              <a:lnSpc>
                <a:spcPct val="90000"/>
              </a:lnSpc>
            </a:pPr>
            <a:r>
              <a:rPr lang="en-GB" sz="5300" dirty="0"/>
              <a:t>Popularity of big women's tournaments like the Euros has led to a 140% rise in involvement among girls under 16 in recent years (Mahmood et al., 2025). </a:t>
            </a:r>
          </a:p>
          <a:p>
            <a:pPr>
              <a:lnSpc>
                <a:spcPct val="90000"/>
              </a:lnSpc>
            </a:pPr>
            <a:r>
              <a:rPr lang="en-GB" sz="5300" dirty="0"/>
              <a:t>However, research suggests that football has historically been shaped by male dominance and unequal gender structures.</a:t>
            </a:r>
          </a:p>
          <a:p>
            <a:pPr>
              <a:lnSpc>
                <a:spcPct val="90000"/>
              </a:lnSpc>
            </a:pPr>
            <a:r>
              <a:rPr lang="en-GB" sz="5300" dirty="0"/>
              <a:t>Previous studies highlight ongoing barriers for women and girls, including limited access to facilities, funding, media visibility and leadership roles.</a:t>
            </a:r>
          </a:p>
          <a:p>
            <a:pPr>
              <a:lnSpc>
                <a:spcPct val="90000"/>
              </a:lnSpc>
            </a:pPr>
            <a:r>
              <a:rPr lang="en-GB" sz="5300" dirty="0"/>
              <a:t>Cooky, Messner and Musto (2015)  found that women’s sports remains unrepresented, and often framed in ways that reinforce gender hierarchy.</a:t>
            </a:r>
          </a:p>
          <a:p>
            <a:pPr>
              <a:lnSpc>
                <a:spcPct val="90000"/>
              </a:lnSpc>
            </a:pPr>
            <a:r>
              <a:rPr lang="en-GB" sz="5300" dirty="0"/>
              <a:t>Much of the existing research focuses on elite women’s football, meaning grassroots experiences are less understood.</a:t>
            </a:r>
            <a:endParaRPr lang="en-US" sz="5300" dirty="0"/>
          </a:p>
        </p:txBody>
      </p:sp>
      <p:cxnSp>
        <p:nvCxnSpPr>
          <p:cNvPr id="9" name="Straight Connector 8">
            <a:extLst>
              <a:ext uri="{FF2B5EF4-FFF2-40B4-BE49-F238E27FC236}">
                <a16:creationId xmlns:a16="http://schemas.microsoft.com/office/drawing/2014/main" id="{64FA5DFF-7FE6-4855-84E6-DFA78EE978B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9358250" y="0"/>
            <a:ext cx="5120640" cy="329184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1" name="Straight Connector 10">
            <a:extLst>
              <a:ext uri="{FF2B5EF4-FFF2-40B4-BE49-F238E27FC236}">
                <a16:creationId xmlns:a16="http://schemas.microsoft.com/office/drawing/2014/main" id="{2AFD8CBA-54A3-4363-991B-B9C631BBFA7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31186121" y="17670782"/>
            <a:ext cx="20006944" cy="1524761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3" name="Rectangle 23">
            <a:extLst>
              <a:ext uri="{FF2B5EF4-FFF2-40B4-BE49-F238E27FC236}">
                <a16:creationId xmlns:a16="http://schemas.microsoft.com/office/drawing/2014/main" id="{3F088236-D655-4F88-B238-E167623580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562199" y="-40641"/>
            <a:ext cx="12630866" cy="32959041"/>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5" name="Rectangle 25">
            <a:extLst>
              <a:ext uri="{FF2B5EF4-FFF2-40B4-BE49-F238E27FC236}">
                <a16:creationId xmlns:a16="http://schemas.microsoft.com/office/drawing/2014/main" id="{3DAC0C92-199E-475C-9390-119A9B0272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334456" y="-40641"/>
            <a:ext cx="10871944" cy="32959041"/>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7" name="Isosceles Triangle 24">
            <a:extLst>
              <a:ext uri="{FF2B5EF4-FFF2-40B4-BE49-F238E27FC236}">
                <a16:creationId xmlns:a16="http://schemas.microsoft.com/office/drawing/2014/main" id="{C4CFB339-0ED8-4FE2-9EF1-6D1375B849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515798" y="14630400"/>
            <a:ext cx="13690602" cy="18288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9" name="Rectangle 27">
            <a:extLst>
              <a:ext uri="{FF2B5EF4-FFF2-40B4-BE49-F238E27FC236}">
                <a16:creationId xmlns:a16="http://schemas.microsoft.com/office/drawing/2014/main" id="{31896C80-2069-4431-9C19-83B9137344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204900" y="-40641"/>
            <a:ext cx="11988169" cy="32959041"/>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47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1" name="Rectangle 28">
            <a:extLst>
              <a:ext uri="{FF2B5EF4-FFF2-40B4-BE49-F238E27FC236}">
                <a16:creationId xmlns:a16="http://schemas.microsoft.com/office/drawing/2014/main" id="{BF120A21-0841-4823-B0C4-28AEBCEF9B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774666" y="-40641"/>
            <a:ext cx="5418394" cy="32959041"/>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3" name="Rectangle 29">
            <a:extLst>
              <a:ext uri="{FF2B5EF4-FFF2-40B4-BE49-F238E27FC236}">
                <a16:creationId xmlns:a16="http://schemas.microsoft.com/office/drawing/2014/main" id="{DBB05BAE-BBD3-4289-899F-A6851503C6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43795" y="-40641"/>
            <a:ext cx="5249265" cy="32959041"/>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5" name="Isosceles Triangle 29">
            <a:extLst>
              <a:ext uri="{FF2B5EF4-FFF2-40B4-BE49-F238E27FC236}">
                <a16:creationId xmlns:a16="http://schemas.microsoft.com/office/drawing/2014/main" id="{9874D11C-36F5-4BBE-A490-019A54E953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560997" y="17231361"/>
            <a:ext cx="7632068" cy="15687039"/>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Tree>
    <p:extLst>
      <p:ext uri="{BB962C8B-B14F-4D97-AF65-F5344CB8AC3E}">
        <p14:creationId xmlns:p14="http://schemas.microsoft.com/office/powerpoint/2010/main" val="19692979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6" name="Rectangle 35">
            <a:extLst>
              <a:ext uri="{FF2B5EF4-FFF2-40B4-BE49-F238E27FC236}">
                <a16:creationId xmlns:a16="http://schemas.microsoft.com/office/drawing/2014/main" id="{CB5AA8A5-25CC-4295-892F-367FCDAF2B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1206400" cy="329184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8" name="Group 37">
            <a:extLst>
              <a:ext uri="{FF2B5EF4-FFF2-40B4-BE49-F238E27FC236}">
                <a16:creationId xmlns:a16="http://schemas.microsoft.com/office/drawing/2014/main" id="{09DD65AA-8280-4962-92F3-DF1CB53349D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12085" y="-40641"/>
            <a:ext cx="20020279" cy="32959041"/>
            <a:chOff x="7425267" y="-8467"/>
            <a:chExt cx="4766733" cy="6866467"/>
          </a:xfrm>
        </p:grpSpPr>
        <p:cxnSp>
          <p:nvCxnSpPr>
            <p:cNvPr id="39" name="Straight Connector 38">
              <a:extLst>
                <a:ext uri="{FF2B5EF4-FFF2-40B4-BE49-F238E27FC236}">
                  <a16:creationId xmlns:a16="http://schemas.microsoft.com/office/drawing/2014/main" id="{88942788-FC6D-44C2-BFC1-6F064710DA0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rgbClr val="BFBFBF">
                  <a:alpha val="75000"/>
                </a:srgbClr>
              </a:solidFill>
            </a:ln>
          </p:spPr>
          <p:style>
            <a:lnRef idx="2">
              <a:schemeClr val="accent1"/>
            </a:lnRef>
            <a:fillRef idx="0">
              <a:schemeClr val="accent1"/>
            </a:fillRef>
            <a:effectRef idx="1">
              <a:schemeClr val="accent1"/>
            </a:effectRef>
            <a:fontRef idx="minor">
              <a:schemeClr val="tx1"/>
            </a:fontRef>
          </p:style>
        </p:cxnSp>
        <p:cxnSp>
          <p:nvCxnSpPr>
            <p:cNvPr id="40" name="Straight Connector 39">
              <a:extLst>
                <a:ext uri="{FF2B5EF4-FFF2-40B4-BE49-F238E27FC236}">
                  <a16:creationId xmlns:a16="http://schemas.microsoft.com/office/drawing/2014/main" id="{01093AC6-E5C2-4894-A520-5BE11049F27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rgbClr val="BFBFBF">
                  <a:alpha val="80000"/>
                </a:srgbClr>
              </a:solidFill>
            </a:ln>
          </p:spPr>
          <p:style>
            <a:lnRef idx="2">
              <a:schemeClr val="accent1"/>
            </a:lnRef>
            <a:fillRef idx="0">
              <a:schemeClr val="accent1"/>
            </a:fillRef>
            <a:effectRef idx="1">
              <a:schemeClr val="accent1"/>
            </a:effectRef>
            <a:fontRef idx="minor">
              <a:schemeClr val="tx1"/>
            </a:fontRef>
          </p:style>
        </p:cxnSp>
        <p:sp>
          <p:nvSpPr>
            <p:cNvPr id="41" name="Rectangle 23">
              <a:extLst>
                <a:ext uri="{FF2B5EF4-FFF2-40B4-BE49-F238E27FC236}">
                  <a16:creationId xmlns:a16="http://schemas.microsoft.com/office/drawing/2014/main" id="{F2EF9281-EAD8-4973-938C-52DECCD0F6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42" name="Rectangle 25">
              <a:extLst>
                <a:ext uri="{FF2B5EF4-FFF2-40B4-BE49-F238E27FC236}">
                  <a16:creationId xmlns:a16="http://schemas.microsoft.com/office/drawing/2014/main" id="{F4D52681-7A79-4750-8E02-7C30DBAFE9E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43" name="Isosceles Triangle 42">
              <a:extLst>
                <a:ext uri="{FF2B5EF4-FFF2-40B4-BE49-F238E27FC236}">
                  <a16:creationId xmlns:a16="http://schemas.microsoft.com/office/drawing/2014/main" id="{F132E88E-8003-49D3-88BD-E18DF69650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1">
                <a:lumMod val="75000"/>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44" name="Rectangle 27">
              <a:extLst>
                <a:ext uri="{FF2B5EF4-FFF2-40B4-BE49-F238E27FC236}">
                  <a16:creationId xmlns:a16="http://schemas.microsoft.com/office/drawing/2014/main" id="{8C986A99-157C-40D0-97AD-371B6F55E3F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6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45" name="Rectangle 28">
              <a:extLst>
                <a:ext uri="{FF2B5EF4-FFF2-40B4-BE49-F238E27FC236}">
                  <a16:creationId xmlns:a16="http://schemas.microsoft.com/office/drawing/2014/main" id="{264123D5-6D32-4F54-BAD5-43A5BAF6AF6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46" name="Rectangle 29">
              <a:extLst>
                <a:ext uri="{FF2B5EF4-FFF2-40B4-BE49-F238E27FC236}">
                  <a16:creationId xmlns:a16="http://schemas.microsoft.com/office/drawing/2014/main" id="{5FCA8C06-6A3E-4C39-9EF2-11798733198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47" name="Isosceles Triangle 46">
              <a:extLst>
                <a:ext uri="{FF2B5EF4-FFF2-40B4-BE49-F238E27FC236}">
                  <a16:creationId xmlns:a16="http://schemas.microsoft.com/office/drawing/2014/main" id="{3F93416A-6C44-4D77-A94A-DEBC035EA62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grpSp>
      <p:sp>
        <p:nvSpPr>
          <p:cNvPr id="2" name="Title 1">
            <a:extLst>
              <a:ext uri="{FF2B5EF4-FFF2-40B4-BE49-F238E27FC236}">
                <a16:creationId xmlns:a16="http://schemas.microsoft.com/office/drawing/2014/main" id="{2633CAF5-CA9F-1FE0-27B2-02ADA7590869}"/>
              </a:ext>
            </a:extLst>
          </p:cNvPr>
          <p:cNvSpPr>
            <a:spLocks noGrp="1"/>
          </p:cNvSpPr>
          <p:nvPr>
            <p:ph type="title"/>
          </p:nvPr>
        </p:nvSpPr>
        <p:spPr>
          <a:xfrm>
            <a:off x="2740420" y="6635932"/>
            <a:ext cx="14899840" cy="19646535"/>
          </a:xfrm>
        </p:spPr>
        <p:txBody>
          <a:bodyPr anchor="ctr">
            <a:normAutofit/>
          </a:bodyPr>
          <a:lstStyle/>
          <a:p>
            <a:r>
              <a:rPr lang="en-US" sz="19800">
                <a:solidFill>
                  <a:schemeClr val="accent1">
                    <a:lumMod val="75000"/>
                  </a:schemeClr>
                </a:solidFill>
              </a:rPr>
              <a:t>Research Questions</a:t>
            </a:r>
          </a:p>
        </p:txBody>
      </p:sp>
      <p:sp>
        <p:nvSpPr>
          <p:cNvPr id="49" name="Rectangle 48">
            <a:extLst>
              <a:ext uri="{FF2B5EF4-FFF2-40B4-BE49-F238E27FC236}">
                <a16:creationId xmlns:a16="http://schemas.microsoft.com/office/drawing/2014/main" id="{24C6BC13-FB1E-48CC-B421-3D06039728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4119025" y="0"/>
            <a:ext cx="27087375" cy="329184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32" name="Content Placeholder 2">
            <a:extLst>
              <a:ext uri="{FF2B5EF4-FFF2-40B4-BE49-F238E27FC236}">
                <a16:creationId xmlns:a16="http://schemas.microsoft.com/office/drawing/2014/main" id="{F74C40BE-EAC7-EC44-BDBF-354A8AEAC9D7}"/>
              </a:ext>
            </a:extLst>
          </p:cNvPr>
          <p:cNvGraphicFramePr>
            <a:graphicFrameLocks noGrp="1"/>
          </p:cNvGraphicFramePr>
          <p:nvPr>
            <p:ph idx="1"/>
            <p:extLst>
              <p:ext uri="{D42A27DB-BD31-4B8C-83A1-F6EECF244321}">
                <p14:modId xmlns:p14="http://schemas.microsoft.com/office/powerpoint/2010/main" val="1561775622"/>
              </p:ext>
            </p:extLst>
          </p:nvPr>
        </p:nvGraphicFramePr>
        <p:xfrm>
          <a:off x="20380680" y="4533907"/>
          <a:ext cx="28109819" cy="2315131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7946327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E4951899-B99C-47AB-9C7C-16264D7A14C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40641"/>
            <a:ext cx="51206401" cy="32959041"/>
            <a:chOff x="0" y="-8467"/>
            <a:chExt cx="12192000" cy="6866467"/>
          </a:xfrm>
        </p:grpSpPr>
        <p:cxnSp>
          <p:nvCxnSpPr>
            <p:cNvPr id="11" name="Straight Connector 10">
              <a:extLst>
                <a:ext uri="{FF2B5EF4-FFF2-40B4-BE49-F238E27FC236}">
                  <a16:creationId xmlns:a16="http://schemas.microsoft.com/office/drawing/2014/main" id="{B94D217E-92A1-48B2-B6BF-8B6A35AF9DD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69582FD9-95AB-4339-8A07-BAD420BE104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13" name="Rectangle 23">
              <a:extLst>
                <a:ext uri="{FF2B5EF4-FFF2-40B4-BE49-F238E27FC236}">
                  <a16:creationId xmlns:a16="http://schemas.microsoft.com/office/drawing/2014/main" id="{6778DC79-DE09-4F89-81B1-275C542D7F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4" name="Rectangle 25">
              <a:extLst>
                <a:ext uri="{FF2B5EF4-FFF2-40B4-BE49-F238E27FC236}">
                  <a16:creationId xmlns:a16="http://schemas.microsoft.com/office/drawing/2014/main" id="{EAEC370A-1F34-4D8E-B065-81F6F568AA7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5" name="Isosceles Triangle 14">
              <a:extLst>
                <a:ext uri="{FF2B5EF4-FFF2-40B4-BE49-F238E27FC236}">
                  <a16:creationId xmlns:a16="http://schemas.microsoft.com/office/drawing/2014/main" id="{A816EDF3-D9EE-488C-AFDC-0223815139E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6" name="Rectangle 27">
              <a:extLst>
                <a:ext uri="{FF2B5EF4-FFF2-40B4-BE49-F238E27FC236}">
                  <a16:creationId xmlns:a16="http://schemas.microsoft.com/office/drawing/2014/main" id="{E8330BD4-97D9-4D24-815A-0E557B04F9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7" name="Rectangle 28">
              <a:extLst>
                <a:ext uri="{FF2B5EF4-FFF2-40B4-BE49-F238E27FC236}">
                  <a16:creationId xmlns:a16="http://schemas.microsoft.com/office/drawing/2014/main" id="{EA8EDE67-BAC0-478C-99D9-BBC5AD5320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8" name="Rectangle 29">
              <a:extLst>
                <a:ext uri="{FF2B5EF4-FFF2-40B4-BE49-F238E27FC236}">
                  <a16:creationId xmlns:a16="http://schemas.microsoft.com/office/drawing/2014/main" id="{33DFB3F3-2523-4F1F-BC2B-B97C172F2C4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9" name="Isosceles Triangle 18">
              <a:extLst>
                <a:ext uri="{FF2B5EF4-FFF2-40B4-BE49-F238E27FC236}">
                  <a16:creationId xmlns:a16="http://schemas.microsoft.com/office/drawing/2014/main" id="{5E5660E4-7443-4FCC-AD43-9D1AE972B5C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0" name="Isosceles Triangle 19">
              <a:extLst>
                <a:ext uri="{FF2B5EF4-FFF2-40B4-BE49-F238E27FC236}">
                  <a16:creationId xmlns:a16="http://schemas.microsoft.com/office/drawing/2014/main" id="{4EDF9C36-B365-4426-85B9-82E0DE187A5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grpSp>
      <p:pic>
        <p:nvPicPr>
          <p:cNvPr id="6" name="Picture 5" descr="Football ball in goal">
            <a:extLst>
              <a:ext uri="{FF2B5EF4-FFF2-40B4-BE49-F238E27FC236}">
                <a16:creationId xmlns:a16="http://schemas.microsoft.com/office/drawing/2014/main" id="{46109F3F-1AC4-D29F-834C-AF288E259AB1}"/>
              </a:ext>
            </a:extLst>
          </p:cNvPr>
          <p:cNvPicPr>
            <a:picLocks noChangeAspect="1"/>
          </p:cNvPicPr>
          <p:nvPr/>
        </p:nvPicPr>
        <p:blipFill>
          <a:blip r:embed="rId3"/>
          <a:srcRect l="8409" r="24122"/>
          <a:stretch>
            <a:fillRect/>
          </a:stretch>
        </p:blipFill>
        <p:spPr>
          <a:xfrm>
            <a:off x="17933386" y="-4"/>
            <a:ext cx="33273014" cy="32918404"/>
          </a:xfrm>
          <a:custGeom>
            <a:avLst/>
            <a:gdLst/>
            <a:ahLst/>
            <a:cxnLst/>
            <a:rect l="l" t="t" r="r" b="b"/>
            <a:pathLst>
              <a:path w="7922146" h="6858001">
                <a:moveTo>
                  <a:pt x="379987" y="0"/>
                </a:moveTo>
                <a:lnTo>
                  <a:pt x="5304971" y="0"/>
                </a:lnTo>
                <a:lnTo>
                  <a:pt x="7065281" y="0"/>
                </a:lnTo>
                <a:lnTo>
                  <a:pt x="7397540" y="0"/>
                </a:lnTo>
                <a:lnTo>
                  <a:pt x="7397540" y="1"/>
                </a:lnTo>
                <a:lnTo>
                  <a:pt x="7922146" y="1"/>
                </a:lnTo>
                <a:lnTo>
                  <a:pt x="7922146" y="6858001"/>
                </a:lnTo>
                <a:lnTo>
                  <a:pt x="7065281" y="6858001"/>
                </a:lnTo>
                <a:lnTo>
                  <a:pt x="7065281" y="6858000"/>
                </a:lnTo>
                <a:lnTo>
                  <a:pt x="5932989" y="6858000"/>
                </a:lnTo>
                <a:lnTo>
                  <a:pt x="5932989" y="6858001"/>
                </a:lnTo>
                <a:lnTo>
                  <a:pt x="27809" y="6858001"/>
                </a:lnTo>
                <a:lnTo>
                  <a:pt x="1803228" y="4521201"/>
                </a:lnTo>
                <a:close/>
                <a:moveTo>
                  <a:pt x="0" y="0"/>
                </a:moveTo>
                <a:lnTo>
                  <a:pt x="379987" y="0"/>
                </a:lnTo>
                <a:lnTo>
                  <a:pt x="0" y="407"/>
                </a:lnTo>
                <a:close/>
              </a:path>
            </a:pathLst>
          </a:custGeom>
        </p:spPr>
      </p:pic>
      <p:sp>
        <p:nvSpPr>
          <p:cNvPr id="2" name="Title 1">
            <a:extLst>
              <a:ext uri="{FF2B5EF4-FFF2-40B4-BE49-F238E27FC236}">
                <a16:creationId xmlns:a16="http://schemas.microsoft.com/office/drawing/2014/main" id="{4EE21B3D-A657-ADC3-AA03-754C9122FC27}"/>
              </a:ext>
            </a:extLst>
          </p:cNvPr>
          <p:cNvSpPr>
            <a:spLocks noGrp="1"/>
          </p:cNvSpPr>
          <p:nvPr>
            <p:ph type="title"/>
          </p:nvPr>
        </p:nvSpPr>
        <p:spPr>
          <a:xfrm>
            <a:off x="1707249" y="3281044"/>
            <a:ext cx="20738304" cy="6339840"/>
          </a:xfrm>
        </p:spPr>
        <p:txBody>
          <a:bodyPr vert="horz" lIns="91440" tIns="45720" rIns="91440" bIns="45720" rtlCol="0" anchor="t">
            <a:normAutofit/>
          </a:bodyPr>
          <a:lstStyle/>
          <a:p>
            <a:pPr defTabSz="457200"/>
            <a:r>
              <a:rPr lang="en-US" sz="16600" dirty="0"/>
              <a:t>Aims of the study</a:t>
            </a:r>
          </a:p>
        </p:txBody>
      </p:sp>
      <p:sp>
        <p:nvSpPr>
          <p:cNvPr id="4" name="Content Placeholder 3">
            <a:extLst>
              <a:ext uri="{FF2B5EF4-FFF2-40B4-BE49-F238E27FC236}">
                <a16:creationId xmlns:a16="http://schemas.microsoft.com/office/drawing/2014/main" id="{7F2A105B-1550-6CC2-1211-67CEF3CED0AD}"/>
              </a:ext>
            </a:extLst>
          </p:cNvPr>
          <p:cNvSpPr>
            <a:spLocks noGrp="1"/>
          </p:cNvSpPr>
          <p:nvPr>
            <p:ph sz="half" idx="2"/>
          </p:nvPr>
        </p:nvSpPr>
        <p:spPr>
          <a:xfrm>
            <a:off x="2844802" y="10370827"/>
            <a:ext cx="16174713" cy="18627710"/>
          </a:xfrm>
        </p:spPr>
        <p:txBody>
          <a:bodyPr vert="horz" lIns="91440" tIns="45720" rIns="91440" bIns="45720" rtlCol="0">
            <a:normAutofit/>
          </a:bodyPr>
          <a:lstStyle/>
          <a:p>
            <a:pPr marL="571500" indent="-571500" defTabSz="457200">
              <a:spcBef>
                <a:spcPts val="1000"/>
              </a:spcBef>
            </a:pPr>
            <a:r>
              <a:rPr lang="en-US" dirty="0"/>
              <a:t>Explore how gender inequalities are experienced and perceived in women’s grassroots football.</a:t>
            </a:r>
          </a:p>
          <a:p>
            <a:pPr marL="571500" indent="-571500" defTabSz="457200">
              <a:spcBef>
                <a:spcPts val="1000"/>
              </a:spcBef>
            </a:pPr>
            <a:endParaRPr lang="en-US" dirty="0"/>
          </a:p>
          <a:p>
            <a:pPr marL="571500" indent="-571500" defTabSz="457200">
              <a:spcBef>
                <a:spcPts val="1000"/>
              </a:spcBef>
            </a:pPr>
            <a:r>
              <a:rPr lang="en-US" dirty="0"/>
              <a:t>Identify key barriers affecting participation and development.</a:t>
            </a:r>
          </a:p>
          <a:p>
            <a:pPr marL="571500" indent="-571500" defTabSz="457200">
              <a:spcBef>
                <a:spcPts val="1000"/>
              </a:spcBef>
            </a:pPr>
            <a:endParaRPr lang="en-US" dirty="0"/>
          </a:p>
          <a:p>
            <a:pPr marL="571500" indent="-571500" defTabSz="457200">
              <a:spcBef>
                <a:spcPts val="1000"/>
              </a:spcBef>
            </a:pPr>
            <a:r>
              <a:rPr lang="en-US" dirty="0"/>
              <a:t>Consider how inequalities may be reproduced with within club environments</a:t>
            </a:r>
          </a:p>
        </p:txBody>
      </p:sp>
      <p:cxnSp>
        <p:nvCxnSpPr>
          <p:cNvPr id="22" name="Straight Connector 21">
            <a:extLst>
              <a:ext uri="{FF2B5EF4-FFF2-40B4-BE49-F238E27FC236}">
                <a16:creationId xmlns:a16="http://schemas.microsoft.com/office/drawing/2014/main" id="{64FA5DFF-7FE6-4855-84E6-DFA78EE978B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9358250" y="0"/>
            <a:ext cx="5120640" cy="329184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4" name="Straight Connector 23">
            <a:extLst>
              <a:ext uri="{FF2B5EF4-FFF2-40B4-BE49-F238E27FC236}">
                <a16:creationId xmlns:a16="http://schemas.microsoft.com/office/drawing/2014/main" id="{2AFD8CBA-54A3-4363-991B-B9C631BBFA7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31186121" y="17670782"/>
            <a:ext cx="20006944" cy="1524761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6" name="Rectangle 23">
            <a:extLst>
              <a:ext uri="{FF2B5EF4-FFF2-40B4-BE49-F238E27FC236}">
                <a16:creationId xmlns:a16="http://schemas.microsoft.com/office/drawing/2014/main" id="{3F088236-D655-4F88-B238-E167623580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562199" y="-40641"/>
            <a:ext cx="12630866" cy="32959041"/>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8" name="Rectangle 25">
            <a:extLst>
              <a:ext uri="{FF2B5EF4-FFF2-40B4-BE49-F238E27FC236}">
                <a16:creationId xmlns:a16="http://schemas.microsoft.com/office/drawing/2014/main" id="{3DAC0C92-199E-475C-9390-119A9B0272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334456" y="-40641"/>
            <a:ext cx="10871944" cy="32959041"/>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30" name="Isosceles Triangle 24">
            <a:extLst>
              <a:ext uri="{FF2B5EF4-FFF2-40B4-BE49-F238E27FC236}">
                <a16:creationId xmlns:a16="http://schemas.microsoft.com/office/drawing/2014/main" id="{C4CFB339-0ED8-4FE2-9EF1-6D1375B849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515798" y="14630400"/>
            <a:ext cx="13690602" cy="18288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32" name="Rectangle 27">
            <a:extLst>
              <a:ext uri="{FF2B5EF4-FFF2-40B4-BE49-F238E27FC236}">
                <a16:creationId xmlns:a16="http://schemas.microsoft.com/office/drawing/2014/main" id="{31896C80-2069-4431-9C19-83B9137344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204900" y="-40641"/>
            <a:ext cx="11988169" cy="32959041"/>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47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34" name="Rectangle 28">
            <a:extLst>
              <a:ext uri="{FF2B5EF4-FFF2-40B4-BE49-F238E27FC236}">
                <a16:creationId xmlns:a16="http://schemas.microsoft.com/office/drawing/2014/main" id="{BF120A21-0841-4823-B0C4-28AEBCEF9B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774666" y="-40641"/>
            <a:ext cx="5418394" cy="32959041"/>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36" name="Rectangle 29">
            <a:extLst>
              <a:ext uri="{FF2B5EF4-FFF2-40B4-BE49-F238E27FC236}">
                <a16:creationId xmlns:a16="http://schemas.microsoft.com/office/drawing/2014/main" id="{DBB05BAE-BBD3-4289-899F-A6851503C6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43795" y="-40641"/>
            <a:ext cx="5249265" cy="32959041"/>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38" name="Isosceles Triangle 29">
            <a:extLst>
              <a:ext uri="{FF2B5EF4-FFF2-40B4-BE49-F238E27FC236}">
                <a16:creationId xmlns:a16="http://schemas.microsoft.com/office/drawing/2014/main" id="{9874D11C-36F5-4BBE-A490-019A54E953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560997" y="17231361"/>
            <a:ext cx="7632068" cy="15687039"/>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Tree>
    <p:extLst>
      <p:ext uri="{BB962C8B-B14F-4D97-AF65-F5344CB8AC3E}">
        <p14:creationId xmlns:p14="http://schemas.microsoft.com/office/powerpoint/2010/main" val="42198072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CB5AA8A5-25CC-4295-892F-367FCDAF2B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1206400" cy="329184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id="{09DD65AA-8280-4962-92F3-DF1CB53349D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12085" y="-40641"/>
            <a:ext cx="20020279" cy="32959041"/>
            <a:chOff x="7425267" y="-8467"/>
            <a:chExt cx="4766733" cy="6866467"/>
          </a:xfrm>
        </p:grpSpPr>
        <p:cxnSp>
          <p:nvCxnSpPr>
            <p:cNvPr id="12" name="Straight Connector 11">
              <a:extLst>
                <a:ext uri="{FF2B5EF4-FFF2-40B4-BE49-F238E27FC236}">
                  <a16:creationId xmlns:a16="http://schemas.microsoft.com/office/drawing/2014/main" id="{88942788-FC6D-44C2-BFC1-6F064710DA0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rgbClr val="BFBFBF">
                  <a:alpha val="75000"/>
                </a:srgbClr>
              </a:solidFill>
            </a:ln>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01093AC6-E5C2-4894-A520-5BE11049F27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rgbClr val="BFBFBF">
                  <a:alpha val="80000"/>
                </a:srgbClr>
              </a:solidFill>
            </a:ln>
          </p:spPr>
          <p:style>
            <a:lnRef idx="2">
              <a:schemeClr val="accent1"/>
            </a:lnRef>
            <a:fillRef idx="0">
              <a:schemeClr val="accent1"/>
            </a:fillRef>
            <a:effectRef idx="1">
              <a:schemeClr val="accent1"/>
            </a:effectRef>
            <a:fontRef idx="minor">
              <a:schemeClr val="tx1"/>
            </a:fontRef>
          </p:style>
        </p:cxnSp>
        <p:sp>
          <p:nvSpPr>
            <p:cNvPr id="14" name="Rectangle 23">
              <a:extLst>
                <a:ext uri="{FF2B5EF4-FFF2-40B4-BE49-F238E27FC236}">
                  <a16:creationId xmlns:a16="http://schemas.microsoft.com/office/drawing/2014/main" id="{F2EF9281-EAD8-4973-938C-52DECCD0F6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5" name="Rectangle 25">
              <a:extLst>
                <a:ext uri="{FF2B5EF4-FFF2-40B4-BE49-F238E27FC236}">
                  <a16:creationId xmlns:a16="http://schemas.microsoft.com/office/drawing/2014/main" id="{F4D52681-7A79-4750-8E02-7C30DBAFE9E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6" name="Isosceles Triangle 15">
              <a:extLst>
                <a:ext uri="{FF2B5EF4-FFF2-40B4-BE49-F238E27FC236}">
                  <a16:creationId xmlns:a16="http://schemas.microsoft.com/office/drawing/2014/main" id="{F132E88E-8003-49D3-88BD-E18DF69650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1">
                <a:lumMod val="75000"/>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7" name="Rectangle 27">
              <a:extLst>
                <a:ext uri="{FF2B5EF4-FFF2-40B4-BE49-F238E27FC236}">
                  <a16:creationId xmlns:a16="http://schemas.microsoft.com/office/drawing/2014/main" id="{8C986A99-157C-40D0-97AD-371B6F55E3F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6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8" name="Rectangle 28">
              <a:extLst>
                <a:ext uri="{FF2B5EF4-FFF2-40B4-BE49-F238E27FC236}">
                  <a16:creationId xmlns:a16="http://schemas.microsoft.com/office/drawing/2014/main" id="{264123D5-6D32-4F54-BAD5-43A5BAF6AF6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9" name="Rectangle 29">
              <a:extLst>
                <a:ext uri="{FF2B5EF4-FFF2-40B4-BE49-F238E27FC236}">
                  <a16:creationId xmlns:a16="http://schemas.microsoft.com/office/drawing/2014/main" id="{5FCA8C06-6A3E-4C39-9EF2-11798733198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0" name="Isosceles Triangle 19">
              <a:extLst>
                <a:ext uri="{FF2B5EF4-FFF2-40B4-BE49-F238E27FC236}">
                  <a16:creationId xmlns:a16="http://schemas.microsoft.com/office/drawing/2014/main" id="{3F93416A-6C44-4D77-A94A-DEBC035EA62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grpSp>
      <p:sp>
        <p:nvSpPr>
          <p:cNvPr id="2" name="Title 1">
            <a:extLst>
              <a:ext uri="{FF2B5EF4-FFF2-40B4-BE49-F238E27FC236}">
                <a16:creationId xmlns:a16="http://schemas.microsoft.com/office/drawing/2014/main" id="{E48C4D82-3837-5B09-70B0-6FE54DB08A7A}"/>
              </a:ext>
            </a:extLst>
          </p:cNvPr>
          <p:cNvSpPr>
            <a:spLocks noGrp="1"/>
          </p:cNvSpPr>
          <p:nvPr>
            <p:ph type="title"/>
          </p:nvPr>
        </p:nvSpPr>
        <p:spPr>
          <a:xfrm>
            <a:off x="2740420" y="6635932"/>
            <a:ext cx="14899840" cy="19646535"/>
          </a:xfrm>
        </p:spPr>
        <p:txBody>
          <a:bodyPr anchor="ctr">
            <a:normAutofit/>
          </a:bodyPr>
          <a:lstStyle/>
          <a:p>
            <a:r>
              <a:rPr lang="en-US" sz="19800">
                <a:solidFill>
                  <a:schemeClr val="accent1">
                    <a:lumMod val="75000"/>
                  </a:schemeClr>
                </a:solidFill>
              </a:rPr>
              <a:t>Methodology</a:t>
            </a:r>
          </a:p>
        </p:txBody>
      </p:sp>
      <p:sp>
        <p:nvSpPr>
          <p:cNvPr id="22" name="Rectangle 21">
            <a:extLst>
              <a:ext uri="{FF2B5EF4-FFF2-40B4-BE49-F238E27FC236}">
                <a16:creationId xmlns:a16="http://schemas.microsoft.com/office/drawing/2014/main" id="{24C6BC13-FB1E-48CC-B421-3D06039728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4119025" y="0"/>
            <a:ext cx="27087375" cy="329184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9724B93E-F708-8ECA-7B96-69E8EA3E87AE}"/>
              </a:ext>
            </a:extLst>
          </p:cNvPr>
          <p:cNvGraphicFramePr>
            <a:graphicFrameLocks noGrp="1"/>
          </p:cNvGraphicFramePr>
          <p:nvPr>
            <p:ph idx="1"/>
            <p:extLst>
              <p:ext uri="{D42A27DB-BD31-4B8C-83A1-F6EECF244321}">
                <p14:modId xmlns:p14="http://schemas.microsoft.com/office/powerpoint/2010/main" val="2319842703"/>
              </p:ext>
            </p:extLst>
          </p:nvPr>
        </p:nvGraphicFramePr>
        <p:xfrm>
          <a:off x="20380680" y="4533907"/>
          <a:ext cx="28109819" cy="2315131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9825312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descr="Just Football Academy — Football Academy Training and Education Facilities">
            <a:extLst>
              <a:ext uri="{FF2B5EF4-FFF2-40B4-BE49-F238E27FC236}">
                <a16:creationId xmlns:a16="http://schemas.microsoft.com/office/drawing/2014/main" id="{8DDA7BB7-BC8D-B92E-7166-A1A8151AFFE4}"/>
              </a:ext>
            </a:extLst>
          </p:cNvPr>
          <p:cNvPicPr>
            <a:picLocks noChangeAspect="1"/>
          </p:cNvPicPr>
          <p:nvPr/>
        </p:nvPicPr>
        <p:blipFill>
          <a:blip r:embed="rId3"/>
          <a:srcRect l="29423" r="3108"/>
          <a:stretch>
            <a:fillRect/>
          </a:stretch>
        </p:blipFill>
        <p:spPr>
          <a:xfrm>
            <a:off x="17933386" y="-4"/>
            <a:ext cx="33273014" cy="32918404"/>
          </a:xfrm>
          <a:custGeom>
            <a:avLst/>
            <a:gdLst/>
            <a:ahLst/>
            <a:cxnLst/>
            <a:rect l="l" t="t" r="r" b="b"/>
            <a:pathLst>
              <a:path w="7922146" h="6858001">
                <a:moveTo>
                  <a:pt x="379987" y="0"/>
                </a:moveTo>
                <a:lnTo>
                  <a:pt x="5304971" y="0"/>
                </a:lnTo>
                <a:lnTo>
                  <a:pt x="7065281" y="0"/>
                </a:lnTo>
                <a:lnTo>
                  <a:pt x="7397540" y="0"/>
                </a:lnTo>
                <a:lnTo>
                  <a:pt x="7397540" y="1"/>
                </a:lnTo>
                <a:lnTo>
                  <a:pt x="7922146" y="1"/>
                </a:lnTo>
                <a:lnTo>
                  <a:pt x="7922146" y="6858001"/>
                </a:lnTo>
                <a:lnTo>
                  <a:pt x="7065281" y="6858001"/>
                </a:lnTo>
                <a:lnTo>
                  <a:pt x="7065281" y="6858000"/>
                </a:lnTo>
                <a:lnTo>
                  <a:pt x="5932989" y="6858000"/>
                </a:lnTo>
                <a:lnTo>
                  <a:pt x="5932989" y="6858001"/>
                </a:lnTo>
                <a:lnTo>
                  <a:pt x="27809" y="6858001"/>
                </a:lnTo>
                <a:lnTo>
                  <a:pt x="1803228" y="4521201"/>
                </a:lnTo>
                <a:close/>
                <a:moveTo>
                  <a:pt x="0" y="0"/>
                </a:moveTo>
                <a:lnTo>
                  <a:pt x="379987" y="0"/>
                </a:lnTo>
                <a:lnTo>
                  <a:pt x="0" y="407"/>
                </a:lnTo>
                <a:close/>
              </a:path>
            </a:pathLst>
          </a:custGeom>
        </p:spPr>
      </p:pic>
      <p:sp>
        <p:nvSpPr>
          <p:cNvPr id="3" name="Title 2">
            <a:extLst>
              <a:ext uri="{FF2B5EF4-FFF2-40B4-BE49-F238E27FC236}">
                <a16:creationId xmlns:a16="http://schemas.microsoft.com/office/drawing/2014/main" id="{445AD883-2899-12B7-3773-A41996D582D5}"/>
              </a:ext>
            </a:extLst>
          </p:cNvPr>
          <p:cNvSpPr>
            <a:spLocks noGrp="1"/>
          </p:cNvSpPr>
          <p:nvPr>
            <p:ph type="title"/>
          </p:nvPr>
        </p:nvSpPr>
        <p:spPr>
          <a:xfrm>
            <a:off x="2844798" y="2926080"/>
            <a:ext cx="16174717" cy="6339840"/>
          </a:xfrm>
        </p:spPr>
        <p:txBody>
          <a:bodyPr>
            <a:normAutofit/>
          </a:bodyPr>
          <a:lstStyle/>
          <a:p>
            <a:r>
              <a:rPr lang="en-US"/>
              <a:t>Unequal access to facilities</a:t>
            </a:r>
            <a:endParaRPr lang="en-US" dirty="0"/>
          </a:p>
        </p:txBody>
      </p:sp>
      <p:sp>
        <p:nvSpPr>
          <p:cNvPr id="4" name="Content Placeholder 3">
            <a:extLst>
              <a:ext uri="{FF2B5EF4-FFF2-40B4-BE49-F238E27FC236}">
                <a16:creationId xmlns:a16="http://schemas.microsoft.com/office/drawing/2014/main" id="{B891D8C4-0F6A-196B-96F1-DB79F6DD2520}"/>
              </a:ext>
            </a:extLst>
          </p:cNvPr>
          <p:cNvSpPr>
            <a:spLocks noGrp="1"/>
          </p:cNvSpPr>
          <p:nvPr>
            <p:ph idx="1"/>
          </p:nvPr>
        </p:nvSpPr>
        <p:spPr>
          <a:xfrm>
            <a:off x="2844802" y="10370827"/>
            <a:ext cx="16174713" cy="18627710"/>
          </a:xfrm>
        </p:spPr>
        <p:txBody>
          <a:bodyPr>
            <a:normAutofit/>
          </a:bodyPr>
          <a:lstStyle/>
          <a:p>
            <a:r>
              <a:rPr lang="en-GB" sz="7000"/>
              <a:t>94% of participants answered “Disagree” or “strongly Disagree” when asked whether women’s team have equal access to facilities.</a:t>
            </a:r>
          </a:p>
          <a:p>
            <a:endParaRPr lang="en-GB" sz="7000" i="1"/>
          </a:p>
          <a:p>
            <a:r>
              <a:rPr lang="en-GB" sz="7000" b="1" i="1"/>
              <a:t>“The men’s teams always get priority for better pitches.” </a:t>
            </a:r>
          </a:p>
          <a:p>
            <a:endParaRPr lang="en-GB" sz="7000" b="1" i="1"/>
          </a:p>
          <a:p>
            <a:r>
              <a:rPr lang="en-GB" sz="7000" b="1" i="1"/>
              <a:t>“Facilities are there, but they are not shared equally.”</a:t>
            </a:r>
          </a:p>
          <a:p>
            <a:endParaRPr lang="en-GB" sz="7000" b="1" i="1"/>
          </a:p>
          <a:p>
            <a:r>
              <a:rPr lang="en-GB" sz="7000" b="1" i="1"/>
              <a:t>“We are often given the latest training times, which makes it difficult to attend consistently.”</a:t>
            </a:r>
          </a:p>
          <a:p>
            <a:endParaRPr lang="en-US" sz="7000"/>
          </a:p>
        </p:txBody>
      </p:sp>
      <p:cxnSp>
        <p:nvCxnSpPr>
          <p:cNvPr id="14" name="Straight Connector 13">
            <a:extLst>
              <a:ext uri="{FF2B5EF4-FFF2-40B4-BE49-F238E27FC236}">
                <a16:creationId xmlns:a16="http://schemas.microsoft.com/office/drawing/2014/main" id="{64FA5DFF-7FE6-4855-84E6-DFA78EE978B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9358250" y="0"/>
            <a:ext cx="5120640" cy="329184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2AFD8CBA-54A3-4363-991B-B9C631BBFA7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31186121" y="17670782"/>
            <a:ext cx="20006944" cy="1524761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5" name="Rectangle 23">
            <a:extLst>
              <a:ext uri="{FF2B5EF4-FFF2-40B4-BE49-F238E27FC236}">
                <a16:creationId xmlns:a16="http://schemas.microsoft.com/office/drawing/2014/main" id="{3F088236-D655-4F88-B238-E167623580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562199" y="-40641"/>
            <a:ext cx="12630866" cy="32959041"/>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7" name="Rectangle 25">
            <a:extLst>
              <a:ext uri="{FF2B5EF4-FFF2-40B4-BE49-F238E27FC236}">
                <a16:creationId xmlns:a16="http://schemas.microsoft.com/office/drawing/2014/main" id="{3DAC0C92-199E-475C-9390-119A9B0272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334456" y="-40641"/>
            <a:ext cx="10871944" cy="32959041"/>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9" name="Isosceles Triangle 24">
            <a:extLst>
              <a:ext uri="{FF2B5EF4-FFF2-40B4-BE49-F238E27FC236}">
                <a16:creationId xmlns:a16="http://schemas.microsoft.com/office/drawing/2014/main" id="{C4CFB339-0ED8-4FE2-9EF1-6D1375B849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515798" y="14630400"/>
            <a:ext cx="13690602" cy="18288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1" name="Rectangle 27">
            <a:extLst>
              <a:ext uri="{FF2B5EF4-FFF2-40B4-BE49-F238E27FC236}">
                <a16:creationId xmlns:a16="http://schemas.microsoft.com/office/drawing/2014/main" id="{31896C80-2069-4431-9C19-83B9137344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204900" y="-40641"/>
            <a:ext cx="11988169" cy="32959041"/>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47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3" name="Rectangle 28">
            <a:extLst>
              <a:ext uri="{FF2B5EF4-FFF2-40B4-BE49-F238E27FC236}">
                <a16:creationId xmlns:a16="http://schemas.microsoft.com/office/drawing/2014/main" id="{BF120A21-0841-4823-B0C4-28AEBCEF9B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774666" y="-40641"/>
            <a:ext cx="5418394" cy="32959041"/>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5" name="Rectangle 29">
            <a:extLst>
              <a:ext uri="{FF2B5EF4-FFF2-40B4-BE49-F238E27FC236}">
                <a16:creationId xmlns:a16="http://schemas.microsoft.com/office/drawing/2014/main" id="{DBB05BAE-BBD3-4289-899F-A6851503C6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43795" y="-40641"/>
            <a:ext cx="5249265" cy="32959041"/>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7" name="Isosceles Triangle 29">
            <a:extLst>
              <a:ext uri="{FF2B5EF4-FFF2-40B4-BE49-F238E27FC236}">
                <a16:creationId xmlns:a16="http://schemas.microsoft.com/office/drawing/2014/main" id="{9874D11C-36F5-4BBE-A490-019A54E953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560997" y="17231361"/>
            <a:ext cx="7632068" cy="15687039"/>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Tree>
    <p:extLst>
      <p:ext uri="{BB962C8B-B14F-4D97-AF65-F5344CB8AC3E}">
        <p14:creationId xmlns:p14="http://schemas.microsoft.com/office/powerpoint/2010/main" val="74102919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EDBD66-E895-4D67-0C9C-3A39D08B1D2D}"/>
              </a:ext>
            </a:extLst>
          </p:cNvPr>
          <p:cNvSpPr>
            <a:spLocks noGrp="1"/>
          </p:cNvSpPr>
          <p:nvPr>
            <p:ph type="title"/>
          </p:nvPr>
        </p:nvSpPr>
        <p:spPr>
          <a:xfrm>
            <a:off x="18266316" y="2926080"/>
            <a:ext cx="20684488" cy="6339840"/>
          </a:xfrm>
        </p:spPr>
        <p:txBody>
          <a:bodyPr anchor="ctr">
            <a:normAutofit/>
          </a:bodyPr>
          <a:lstStyle/>
          <a:p>
            <a:pPr>
              <a:lnSpc>
                <a:spcPct val="90000"/>
              </a:lnSpc>
            </a:pPr>
            <a:r>
              <a:rPr lang="en-US"/>
              <a:t>Funding and visibility inequalities</a:t>
            </a:r>
            <a:br>
              <a:rPr lang="en-US"/>
            </a:br>
            <a:endParaRPr lang="en-US"/>
          </a:p>
        </p:txBody>
      </p:sp>
      <p:pic>
        <p:nvPicPr>
          <p:cNvPr id="4" name="Picture 3" descr="Tips for raising funds for grassroots football clubs">
            <a:extLst>
              <a:ext uri="{FF2B5EF4-FFF2-40B4-BE49-F238E27FC236}">
                <a16:creationId xmlns:a16="http://schemas.microsoft.com/office/drawing/2014/main" id="{202D2E19-D8BA-EEB6-7D54-AE2D14FD9D1F}"/>
              </a:ext>
            </a:extLst>
          </p:cNvPr>
          <p:cNvPicPr>
            <a:picLocks noChangeAspect="1"/>
          </p:cNvPicPr>
          <p:nvPr/>
        </p:nvPicPr>
        <p:blipFill>
          <a:blip r:embed="rId3"/>
          <a:srcRect l="27953" r="26101"/>
          <a:stretch>
            <a:fillRect/>
          </a:stretch>
        </p:blipFill>
        <p:spPr>
          <a:xfrm>
            <a:off x="3359218" y="6171394"/>
            <a:ext cx="13657145" cy="19840994"/>
          </a:xfrm>
          <a:prstGeom prst="rect">
            <a:avLst/>
          </a:prstGeom>
        </p:spPr>
      </p:pic>
      <p:sp>
        <p:nvSpPr>
          <p:cNvPr id="3" name="Content Placeholder 2">
            <a:extLst>
              <a:ext uri="{FF2B5EF4-FFF2-40B4-BE49-F238E27FC236}">
                <a16:creationId xmlns:a16="http://schemas.microsoft.com/office/drawing/2014/main" id="{ADD021B6-0F91-7E9F-6738-5307264CA374}"/>
              </a:ext>
            </a:extLst>
          </p:cNvPr>
          <p:cNvSpPr>
            <a:spLocks noGrp="1"/>
          </p:cNvSpPr>
          <p:nvPr>
            <p:ph idx="1"/>
          </p:nvPr>
        </p:nvSpPr>
        <p:spPr>
          <a:xfrm>
            <a:off x="18266316" y="10370832"/>
            <a:ext cx="20671879" cy="17950550"/>
          </a:xfrm>
        </p:spPr>
        <p:txBody>
          <a:bodyPr>
            <a:normAutofit/>
          </a:bodyPr>
          <a:lstStyle/>
          <a:p>
            <a:pPr>
              <a:lnSpc>
                <a:spcPct val="90000"/>
              </a:lnSpc>
            </a:pPr>
            <a:r>
              <a:rPr lang="en-US"/>
              <a:t>83% of participants </a:t>
            </a:r>
            <a:r>
              <a:rPr lang="en-GB"/>
              <a:t>answered “Disagree” or “Strongly Disagree when asked </a:t>
            </a:r>
            <a:r>
              <a:rPr lang="en-US"/>
              <a:t>if they received equal access to funding, kit and equipment.</a:t>
            </a:r>
          </a:p>
          <a:p>
            <a:pPr>
              <a:lnSpc>
                <a:spcPct val="90000"/>
              </a:lnSpc>
            </a:pPr>
            <a:endParaRPr lang="en-US"/>
          </a:p>
          <a:p>
            <a:pPr>
              <a:lnSpc>
                <a:spcPct val="90000"/>
              </a:lnSpc>
            </a:pPr>
            <a:r>
              <a:rPr lang="en-US"/>
              <a:t>When asked what could improve equality and opportunities for women, answers included:</a:t>
            </a:r>
          </a:p>
          <a:p>
            <a:pPr>
              <a:lnSpc>
                <a:spcPct val="90000"/>
              </a:lnSpc>
            </a:pPr>
            <a:endParaRPr lang="en-US" b="1" i="1"/>
          </a:p>
          <a:p>
            <a:pPr>
              <a:lnSpc>
                <a:spcPct val="90000"/>
              </a:lnSpc>
              <a:buFont typeface="Courier New" panose="02070309020205020404" pitchFamily="49" charset="0"/>
              <a:buChar char="o"/>
            </a:pPr>
            <a:r>
              <a:rPr lang="en-GB" b="1" i="1"/>
              <a:t>“There needs to be equal funding between men’s and women’s teams.”</a:t>
            </a:r>
          </a:p>
          <a:p>
            <a:pPr>
              <a:lnSpc>
                <a:spcPct val="90000"/>
              </a:lnSpc>
              <a:buFont typeface="Courier New" panose="02070309020205020404" pitchFamily="49" charset="0"/>
              <a:buChar char="o"/>
            </a:pPr>
            <a:endParaRPr lang="en-GB" b="1" i="1"/>
          </a:p>
          <a:p>
            <a:pPr>
              <a:lnSpc>
                <a:spcPct val="90000"/>
              </a:lnSpc>
              <a:buFont typeface="Courier New" panose="02070309020205020404" pitchFamily="49" charset="0"/>
              <a:buChar char="o"/>
            </a:pPr>
            <a:r>
              <a:rPr lang="en-GB" b="1" i="1"/>
              <a:t>“Less funding means fewer opportunities and less support overall.”</a:t>
            </a:r>
          </a:p>
          <a:p>
            <a:pPr>
              <a:lnSpc>
                <a:spcPct val="90000"/>
              </a:lnSpc>
            </a:pPr>
            <a:endParaRPr lang="en-US"/>
          </a:p>
        </p:txBody>
      </p:sp>
    </p:spTree>
    <p:extLst>
      <p:ext uri="{BB962C8B-B14F-4D97-AF65-F5344CB8AC3E}">
        <p14:creationId xmlns:p14="http://schemas.microsoft.com/office/powerpoint/2010/main" val="31842494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7B7439-574D-7AD6-0A41-ADAE5EBD1C4A}"/>
              </a:ext>
            </a:extLst>
          </p:cNvPr>
          <p:cNvSpPr>
            <a:spLocks noGrp="1"/>
          </p:cNvSpPr>
          <p:nvPr>
            <p:ph type="title"/>
          </p:nvPr>
        </p:nvSpPr>
        <p:spPr>
          <a:xfrm>
            <a:off x="4072808" y="2926080"/>
            <a:ext cx="34877996" cy="6339840"/>
          </a:xfrm>
        </p:spPr>
        <p:txBody>
          <a:bodyPr anchor="ctr">
            <a:normAutofit/>
          </a:bodyPr>
          <a:lstStyle/>
          <a:p>
            <a:r>
              <a:rPr lang="en-US" dirty="0"/>
              <a:t>Decision making and representation</a:t>
            </a:r>
          </a:p>
        </p:txBody>
      </p:sp>
      <p:pic>
        <p:nvPicPr>
          <p:cNvPr id="8" name="Picture 7" descr="Complete Guide To Effective Decision Making Strategies For Managers 2025">
            <a:extLst>
              <a:ext uri="{FF2B5EF4-FFF2-40B4-BE49-F238E27FC236}">
                <a16:creationId xmlns:a16="http://schemas.microsoft.com/office/drawing/2014/main" id="{85115C7B-E061-4207-80D3-6F65BABD539A}"/>
              </a:ext>
            </a:extLst>
          </p:cNvPr>
          <p:cNvPicPr>
            <a:picLocks noChangeAspect="1"/>
          </p:cNvPicPr>
          <p:nvPr/>
        </p:nvPicPr>
        <p:blipFill>
          <a:blip r:embed="rId3"/>
          <a:stretch>
            <a:fillRect/>
          </a:stretch>
        </p:blipFill>
        <p:spPr>
          <a:xfrm>
            <a:off x="3359218" y="9263319"/>
            <a:ext cx="13657145" cy="13657145"/>
          </a:xfrm>
          <a:prstGeom prst="rect">
            <a:avLst/>
          </a:prstGeom>
        </p:spPr>
      </p:pic>
      <p:sp>
        <p:nvSpPr>
          <p:cNvPr id="3" name="Content Placeholder 2">
            <a:extLst>
              <a:ext uri="{FF2B5EF4-FFF2-40B4-BE49-F238E27FC236}">
                <a16:creationId xmlns:a16="http://schemas.microsoft.com/office/drawing/2014/main" id="{867EB689-4295-1204-336F-5B65132BDC9F}"/>
              </a:ext>
            </a:extLst>
          </p:cNvPr>
          <p:cNvSpPr>
            <a:spLocks noGrp="1"/>
          </p:cNvSpPr>
          <p:nvPr>
            <p:ph idx="1"/>
          </p:nvPr>
        </p:nvSpPr>
        <p:spPr>
          <a:xfrm>
            <a:off x="18266316" y="10370832"/>
            <a:ext cx="20671879" cy="17950550"/>
          </a:xfrm>
        </p:spPr>
        <p:txBody>
          <a:bodyPr>
            <a:normAutofit lnSpcReduction="10000"/>
          </a:bodyPr>
          <a:lstStyle/>
          <a:p>
            <a:pPr defTabSz="457200">
              <a:lnSpc>
                <a:spcPct val="90000"/>
              </a:lnSpc>
              <a:spcBef>
                <a:spcPts val="1000"/>
              </a:spcBef>
            </a:pPr>
            <a:r>
              <a:rPr lang="en-US" sz="6400" dirty="0"/>
              <a:t>Results suggest resource allocation and club decisions are made by those with limited involvement or understanding of women’s football.</a:t>
            </a:r>
          </a:p>
          <a:p>
            <a:pPr defTabSz="457200">
              <a:lnSpc>
                <a:spcPct val="90000"/>
              </a:lnSpc>
              <a:spcBef>
                <a:spcPts val="1000"/>
              </a:spcBef>
            </a:pPr>
            <a:endParaRPr lang="en-US" sz="6400" dirty="0"/>
          </a:p>
          <a:p>
            <a:pPr defTabSz="457200">
              <a:lnSpc>
                <a:spcPct val="90000"/>
              </a:lnSpc>
              <a:spcBef>
                <a:spcPts val="1000"/>
              </a:spcBef>
            </a:pPr>
            <a:r>
              <a:rPr lang="en-US" sz="6400" dirty="0"/>
              <a:t>Decision making roles are predominantly occupied by men. </a:t>
            </a:r>
          </a:p>
          <a:p>
            <a:pPr defTabSz="457200">
              <a:lnSpc>
                <a:spcPct val="90000"/>
              </a:lnSpc>
              <a:spcBef>
                <a:spcPts val="1000"/>
              </a:spcBef>
            </a:pPr>
            <a:endParaRPr lang="en-US" sz="6400" dirty="0"/>
          </a:p>
          <a:p>
            <a:pPr defTabSz="457200">
              <a:lnSpc>
                <a:spcPct val="90000"/>
              </a:lnSpc>
              <a:spcBef>
                <a:spcPts val="1000"/>
              </a:spcBef>
            </a:pPr>
            <a:r>
              <a:rPr lang="en-US" sz="6400" dirty="0"/>
              <a:t>Responders note the influence this has on the consideration made for the needs and perspectives of women’s teams.</a:t>
            </a:r>
          </a:p>
          <a:p>
            <a:pPr marL="0" indent="0" defTabSz="457200">
              <a:lnSpc>
                <a:spcPct val="90000"/>
              </a:lnSpc>
              <a:spcBef>
                <a:spcPts val="1000"/>
              </a:spcBef>
              <a:buNone/>
            </a:pPr>
            <a:endParaRPr lang="en-US" sz="6400" i="1" dirty="0"/>
          </a:p>
          <a:p>
            <a:pPr defTabSz="457200">
              <a:lnSpc>
                <a:spcPct val="90000"/>
              </a:lnSpc>
              <a:spcBef>
                <a:spcPts val="1000"/>
              </a:spcBef>
            </a:pPr>
            <a:r>
              <a:rPr lang="en-US" sz="6400" b="1" i="1" dirty="0"/>
              <a:t>“If we had more say, things would be more equal.”</a:t>
            </a:r>
          </a:p>
          <a:p>
            <a:pPr defTabSz="457200">
              <a:lnSpc>
                <a:spcPct val="90000"/>
              </a:lnSpc>
              <a:spcBef>
                <a:spcPts val="1000"/>
              </a:spcBef>
            </a:pPr>
            <a:endParaRPr lang="en-US" sz="6400" b="1" i="1" dirty="0"/>
          </a:p>
          <a:p>
            <a:pPr defTabSz="457200">
              <a:lnSpc>
                <a:spcPct val="90000"/>
              </a:lnSpc>
              <a:spcBef>
                <a:spcPts val="1000"/>
              </a:spcBef>
            </a:pPr>
            <a:r>
              <a:rPr lang="en-US" sz="6400" b="1" i="1" dirty="0"/>
              <a:t>”There isn’t enough representation of women in leadership roles.”</a:t>
            </a:r>
          </a:p>
          <a:p>
            <a:pPr defTabSz="457200">
              <a:lnSpc>
                <a:spcPct val="90000"/>
              </a:lnSpc>
              <a:spcBef>
                <a:spcPts val="1000"/>
              </a:spcBef>
            </a:pPr>
            <a:endParaRPr lang="en-US" sz="6400" b="1" i="1" dirty="0"/>
          </a:p>
          <a:p>
            <a:pPr defTabSz="457200">
              <a:lnSpc>
                <a:spcPct val="90000"/>
              </a:lnSpc>
              <a:spcBef>
                <a:spcPts val="1000"/>
              </a:spcBef>
            </a:pPr>
            <a:r>
              <a:rPr lang="en-US" sz="6400" b="1" i="1" dirty="0"/>
              <a:t>“Because men are mainly in charge, women’s football isn’t </a:t>
            </a:r>
            <a:r>
              <a:rPr lang="en-US" sz="6400" b="1" i="1" dirty="0" err="1"/>
              <a:t>prioritised</a:t>
            </a:r>
            <a:r>
              <a:rPr lang="en-US" sz="6400" b="1" i="1" dirty="0"/>
              <a:t>.”</a:t>
            </a:r>
          </a:p>
          <a:p>
            <a:pPr>
              <a:lnSpc>
                <a:spcPct val="90000"/>
              </a:lnSpc>
            </a:pPr>
            <a:endParaRPr lang="en-US" sz="6400" dirty="0"/>
          </a:p>
        </p:txBody>
      </p:sp>
    </p:spTree>
    <p:extLst>
      <p:ext uri="{BB962C8B-B14F-4D97-AF65-F5344CB8AC3E}">
        <p14:creationId xmlns:p14="http://schemas.microsoft.com/office/powerpoint/2010/main" val="77240870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32" name="Group 31">
            <a:extLst>
              <a:ext uri="{FF2B5EF4-FFF2-40B4-BE49-F238E27FC236}">
                <a16:creationId xmlns:a16="http://schemas.microsoft.com/office/drawing/2014/main" id="{947CDE17-06F4-4FCE-8BFE-AD89EACB709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40641"/>
            <a:ext cx="51206401" cy="32959041"/>
            <a:chOff x="0" y="-8467"/>
            <a:chExt cx="12192000" cy="6866467"/>
          </a:xfrm>
        </p:grpSpPr>
        <p:cxnSp>
          <p:nvCxnSpPr>
            <p:cNvPr id="33" name="Straight Connector 32">
              <a:extLst>
                <a:ext uri="{FF2B5EF4-FFF2-40B4-BE49-F238E27FC236}">
                  <a16:creationId xmlns:a16="http://schemas.microsoft.com/office/drawing/2014/main" id="{4A64534B-C7D9-476B-876D-0A9259D5027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34" name="Straight Connector 33">
              <a:extLst>
                <a:ext uri="{FF2B5EF4-FFF2-40B4-BE49-F238E27FC236}">
                  <a16:creationId xmlns:a16="http://schemas.microsoft.com/office/drawing/2014/main" id="{C527E124-CDC8-4D04-848D-E43E18F4254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35" name="Rectangle 23">
              <a:extLst>
                <a:ext uri="{FF2B5EF4-FFF2-40B4-BE49-F238E27FC236}">
                  <a16:creationId xmlns:a16="http://schemas.microsoft.com/office/drawing/2014/main" id="{A768FF94-39B1-44FB-9670-D6F5007FB81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36" name="Rectangle 25">
              <a:extLst>
                <a:ext uri="{FF2B5EF4-FFF2-40B4-BE49-F238E27FC236}">
                  <a16:creationId xmlns:a16="http://schemas.microsoft.com/office/drawing/2014/main" id="{FCE6337A-0F72-4D0B-81DA-748DC80AB66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37" name="Isosceles Triangle 36">
              <a:extLst>
                <a:ext uri="{FF2B5EF4-FFF2-40B4-BE49-F238E27FC236}">
                  <a16:creationId xmlns:a16="http://schemas.microsoft.com/office/drawing/2014/main" id="{2972CF86-A510-4E29-8CED-C0612D080F1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38" name="Rectangle 27">
              <a:extLst>
                <a:ext uri="{FF2B5EF4-FFF2-40B4-BE49-F238E27FC236}">
                  <a16:creationId xmlns:a16="http://schemas.microsoft.com/office/drawing/2014/main" id="{51B0A8D9-B28B-4CE3-8AB6-6633ADD997A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39" name="Rectangle 28">
              <a:extLst>
                <a:ext uri="{FF2B5EF4-FFF2-40B4-BE49-F238E27FC236}">
                  <a16:creationId xmlns:a16="http://schemas.microsoft.com/office/drawing/2014/main" id="{525DA9CC-B1B1-4F33-9ED2-89012EA5B49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40" name="Rectangle 29">
              <a:extLst>
                <a:ext uri="{FF2B5EF4-FFF2-40B4-BE49-F238E27FC236}">
                  <a16:creationId xmlns:a16="http://schemas.microsoft.com/office/drawing/2014/main" id="{6AE546F2-92C0-4C9C-BF28-052A7D0A3B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41" name="Isosceles Triangle 40">
              <a:extLst>
                <a:ext uri="{FF2B5EF4-FFF2-40B4-BE49-F238E27FC236}">
                  <a16:creationId xmlns:a16="http://schemas.microsoft.com/office/drawing/2014/main" id="{1111385C-91E7-44E8-AAE5-019E48D76FF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42" name="Isosceles Triangle 41">
              <a:extLst>
                <a:ext uri="{FF2B5EF4-FFF2-40B4-BE49-F238E27FC236}">
                  <a16:creationId xmlns:a16="http://schemas.microsoft.com/office/drawing/2014/main" id="{54455A30-C651-4002-BE70-2A0F05BA38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grpSp>
      <p:sp useBgFill="1">
        <p:nvSpPr>
          <p:cNvPr id="44" name="Rectangle 43">
            <a:extLst>
              <a:ext uri="{FF2B5EF4-FFF2-40B4-BE49-F238E27FC236}">
                <a16:creationId xmlns:a16="http://schemas.microsoft.com/office/drawing/2014/main" id="{CB5AA8A5-25CC-4295-892F-367FCDAF2B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1206400" cy="329184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6" name="Group 45">
            <a:extLst>
              <a:ext uri="{FF2B5EF4-FFF2-40B4-BE49-F238E27FC236}">
                <a16:creationId xmlns:a16="http://schemas.microsoft.com/office/drawing/2014/main" id="{09DD65AA-8280-4962-92F3-DF1CB53349D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12085" y="-40641"/>
            <a:ext cx="20020279" cy="32959041"/>
            <a:chOff x="7425267" y="-8467"/>
            <a:chExt cx="4766733" cy="6866467"/>
          </a:xfrm>
        </p:grpSpPr>
        <p:cxnSp>
          <p:nvCxnSpPr>
            <p:cNvPr id="47" name="Straight Connector 46">
              <a:extLst>
                <a:ext uri="{FF2B5EF4-FFF2-40B4-BE49-F238E27FC236}">
                  <a16:creationId xmlns:a16="http://schemas.microsoft.com/office/drawing/2014/main" id="{88942788-FC6D-44C2-BFC1-6F064710DA0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rgbClr val="BFBFBF">
                  <a:alpha val="75000"/>
                </a:srgbClr>
              </a:solidFill>
            </a:ln>
          </p:spPr>
          <p:style>
            <a:lnRef idx="2">
              <a:schemeClr val="accent1"/>
            </a:lnRef>
            <a:fillRef idx="0">
              <a:schemeClr val="accent1"/>
            </a:fillRef>
            <a:effectRef idx="1">
              <a:schemeClr val="accent1"/>
            </a:effectRef>
            <a:fontRef idx="minor">
              <a:schemeClr val="tx1"/>
            </a:fontRef>
          </p:style>
        </p:cxnSp>
        <p:cxnSp>
          <p:nvCxnSpPr>
            <p:cNvPr id="48" name="Straight Connector 47">
              <a:extLst>
                <a:ext uri="{FF2B5EF4-FFF2-40B4-BE49-F238E27FC236}">
                  <a16:creationId xmlns:a16="http://schemas.microsoft.com/office/drawing/2014/main" id="{01093AC6-E5C2-4894-A520-5BE11049F27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rgbClr val="BFBFBF">
                  <a:alpha val="80000"/>
                </a:srgbClr>
              </a:solidFill>
            </a:ln>
          </p:spPr>
          <p:style>
            <a:lnRef idx="2">
              <a:schemeClr val="accent1"/>
            </a:lnRef>
            <a:fillRef idx="0">
              <a:schemeClr val="accent1"/>
            </a:fillRef>
            <a:effectRef idx="1">
              <a:schemeClr val="accent1"/>
            </a:effectRef>
            <a:fontRef idx="minor">
              <a:schemeClr val="tx1"/>
            </a:fontRef>
          </p:style>
        </p:cxnSp>
        <p:sp>
          <p:nvSpPr>
            <p:cNvPr id="49" name="Rectangle 23">
              <a:extLst>
                <a:ext uri="{FF2B5EF4-FFF2-40B4-BE49-F238E27FC236}">
                  <a16:creationId xmlns:a16="http://schemas.microsoft.com/office/drawing/2014/main" id="{F2EF9281-EAD8-4973-938C-52DECCD0F6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50" name="Rectangle 25">
              <a:extLst>
                <a:ext uri="{FF2B5EF4-FFF2-40B4-BE49-F238E27FC236}">
                  <a16:creationId xmlns:a16="http://schemas.microsoft.com/office/drawing/2014/main" id="{F4D52681-7A79-4750-8E02-7C30DBAFE9E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51" name="Isosceles Triangle 50">
              <a:extLst>
                <a:ext uri="{FF2B5EF4-FFF2-40B4-BE49-F238E27FC236}">
                  <a16:creationId xmlns:a16="http://schemas.microsoft.com/office/drawing/2014/main" id="{F132E88E-8003-49D3-88BD-E18DF69650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1">
                <a:lumMod val="75000"/>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52" name="Rectangle 27">
              <a:extLst>
                <a:ext uri="{FF2B5EF4-FFF2-40B4-BE49-F238E27FC236}">
                  <a16:creationId xmlns:a16="http://schemas.microsoft.com/office/drawing/2014/main" id="{8C986A99-157C-40D0-97AD-371B6F55E3F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6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53" name="Rectangle 28">
              <a:extLst>
                <a:ext uri="{FF2B5EF4-FFF2-40B4-BE49-F238E27FC236}">
                  <a16:creationId xmlns:a16="http://schemas.microsoft.com/office/drawing/2014/main" id="{264123D5-6D32-4F54-BAD5-43A5BAF6AF6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54" name="Rectangle 29">
              <a:extLst>
                <a:ext uri="{FF2B5EF4-FFF2-40B4-BE49-F238E27FC236}">
                  <a16:creationId xmlns:a16="http://schemas.microsoft.com/office/drawing/2014/main" id="{5FCA8C06-6A3E-4C39-9EF2-11798733198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55" name="Isosceles Triangle 54">
              <a:extLst>
                <a:ext uri="{FF2B5EF4-FFF2-40B4-BE49-F238E27FC236}">
                  <a16:creationId xmlns:a16="http://schemas.microsoft.com/office/drawing/2014/main" id="{3F93416A-6C44-4D77-A94A-DEBC035EA62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grpSp>
      <p:sp>
        <p:nvSpPr>
          <p:cNvPr id="2" name="TextBox 1">
            <a:extLst>
              <a:ext uri="{FF2B5EF4-FFF2-40B4-BE49-F238E27FC236}">
                <a16:creationId xmlns:a16="http://schemas.microsoft.com/office/drawing/2014/main" id="{811D66FD-CF23-2F48-415C-B74A5A2DAE6C}"/>
              </a:ext>
            </a:extLst>
          </p:cNvPr>
          <p:cNvSpPr txBox="1"/>
          <p:nvPr/>
        </p:nvSpPr>
        <p:spPr>
          <a:xfrm>
            <a:off x="2740420" y="6635932"/>
            <a:ext cx="14899840" cy="19646535"/>
          </a:xfrm>
          <a:prstGeom prst="rect">
            <a:avLst/>
          </a:prstGeom>
        </p:spPr>
        <p:txBody>
          <a:bodyPr vert="horz" lIns="91440" tIns="45720" rIns="91440" bIns="45720" rtlCol="0" anchor="ctr">
            <a:normAutofit/>
          </a:bodyPr>
          <a:lstStyle/>
          <a:p>
            <a:pPr>
              <a:spcBef>
                <a:spcPct val="0"/>
              </a:spcBef>
              <a:spcAft>
                <a:spcPts val="600"/>
              </a:spcAft>
            </a:pPr>
            <a:r>
              <a:rPr lang="en-US" sz="19800" b="1">
                <a:solidFill>
                  <a:schemeClr val="accent1">
                    <a:lumMod val="75000"/>
                  </a:schemeClr>
                </a:solidFill>
                <a:latin typeface="+mj-lt"/>
                <a:ea typeface="+mj-ea"/>
                <a:cs typeface="+mj-cs"/>
              </a:rPr>
              <a:t>Discussion</a:t>
            </a:r>
            <a:endParaRPr lang="en-US" sz="19800">
              <a:solidFill>
                <a:schemeClr val="accent1">
                  <a:lumMod val="75000"/>
                </a:schemeClr>
              </a:solidFill>
              <a:latin typeface="+mj-lt"/>
              <a:ea typeface="+mj-ea"/>
              <a:cs typeface="+mj-cs"/>
            </a:endParaRPr>
          </a:p>
        </p:txBody>
      </p:sp>
      <p:sp>
        <p:nvSpPr>
          <p:cNvPr id="57" name="Rectangle 56">
            <a:extLst>
              <a:ext uri="{FF2B5EF4-FFF2-40B4-BE49-F238E27FC236}">
                <a16:creationId xmlns:a16="http://schemas.microsoft.com/office/drawing/2014/main" id="{24C6BC13-FB1E-48CC-B421-3D06039728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4119025" y="0"/>
            <a:ext cx="27087375" cy="329184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6" name="TextBox 3">
            <a:extLst>
              <a:ext uri="{FF2B5EF4-FFF2-40B4-BE49-F238E27FC236}">
                <a16:creationId xmlns:a16="http://schemas.microsoft.com/office/drawing/2014/main" id="{F9143F17-5E31-5405-8AA6-018BE1E3148F}"/>
              </a:ext>
            </a:extLst>
          </p:cNvPr>
          <p:cNvGraphicFramePr/>
          <p:nvPr>
            <p:extLst>
              <p:ext uri="{D42A27DB-BD31-4B8C-83A1-F6EECF244321}">
                <p14:modId xmlns:p14="http://schemas.microsoft.com/office/powerpoint/2010/main" val="477664809"/>
              </p:ext>
            </p:extLst>
          </p:nvPr>
        </p:nvGraphicFramePr>
        <p:xfrm>
          <a:off x="20380680" y="4533907"/>
          <a:ext cx="28109819" cy="2315131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71911141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EF50FA-ACB5-3857-F187-D43B6881ADED}"/>
              </a:ext>
            </a:extLst>
          </p:cNvPr>
          <p:cNvSpPr>
            <a:spLocks noGrp="1"/>
          </p:cNvSpPr>
          <p:nvPr>
            <p:ph type="title"/>
          </p:nvPr>
        </p:nvSpPr>
        <p:spPr/>
        <p:txBody>
          <a:bodyPr/>
          <a:lstStyle/>
          <a:p>
            <a:r>
              <a:rPr lang="en-GB" sz="9600" b="1"/>
              <a:t>Reflections</a:t>
            </a:r>
            <a:endParaRPr lang="en-US" dirty="0"/>
          </a:p>
        </p:txBody>
      </p:sp>
      <p:graphicFrame>
        <p:nvGraphicFramePr>
          <p:cNvPr id="6" name="Content Placeholder 2">
            <a:extLst>
              <a:ext uri="{FF2B5EF4-FFF2-40B4-BE49-F238E27FC236}">
                <a16:creationId xmlns:a16="http://schemas.microsoft.com/office/drawing/2014/main" id="{1D1F9006-6F43-EBE1-E195-3667C8E1330E}"/>
              </a:ext>
            </a:extLst>
          </p:cNvPr>
          <p:cNvGraphicFramePr>
            <a:graphicFrameLocks noGrp="1"/>
          </p:cNvGraphicFramePr>
          <p:nvPr>
            <p:ph sz="half" idx="1"/>
            <p:extLst>
              <p:ext uri="{D42A27DB-BD31-4B8C-83A1-F6EECF244321}">
                <p14:modId xmlns:p14="http://schemas.microsoft.com/office/powerpoint/2010/main" val="3217413856"/>
              </p:ext>
            </p:extLst>
          </p:nvPr>
        </p:nvGraphicFramePr>
        <p:xfrm>
          <a:off x="2844803" y="6277800"/>
          <a:ext cx="33055541" cy="2321484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45050153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65AC7D1-EAA9-48F5-B509-60A7F50BF7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1206400" cy="329184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10" name="Rectangle 9">
            <a:extLst>
              <a:ext uri="{FF2B5EF4-FFF2-40B4-BE49-F238E27FC236}">
                <a16:creationId xmlns:a16="http://schemas.microsoft.com/office/drawing/2014/main" id="{D6320AF9-619A-4175-865B-5663E1AEF4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1206400" cy="329184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063B6EC6-D752-4EE7-908B-F8F19E8C7FE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6604179" y="0"/>
            <a:ext cx="5120640" cy="32918400"/>
          </a:xfrm>
          <a:prstGeom prst="line">
            <a:avLst/>
          </a:prstGeom>
          <a:ln w="9525">
            <a:solidFill>
              <a:schemeClr val="accent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5" name="Straight Connector 24">
            <a:extLst>
              <a:ext uri="{FF2B5EF4-FFF2-40B4-BE49-F238E27FC236}">
                <a16:creationId xmlns:a16="http://schemas.microsoft.com/office/drawing/2014/main" id="{EFECD4E8-AD3E-4228-82A2-9461958EA94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958776" y="17670782"/>
            <a:ext cx="20006944" cy="15247618"/>
          </a:xfrm>
          <a:prstGeom prst="line">
            <a:avLst/>
          </a:prstGeom>
          <a:ln w="9525">
            <a:solidFill>
              <a:schemeClr val="tx1">
                <a:lumMod val="50000"/>
                <a:lumOff val="50000"/>
                <a:alpha val="80000"/>
              </a:schemeClr>
            </a:solidFill>
          </a:ln>
        </p:spPr>
        <p:style>
          <a:lnRef idx="2">
            <a:schemeClr val="accent1"/>
          </a:lnRef>
          <a:fillRef idx="0">
            <a:schemeClr val="accent1"/>
          </a:fillRef>
          <a:effectRef idx="1">
            <a:schemeClr val="accent1"/>
          </a:effectRef>
          <a:fontRef idx="minor">
            <a:schemeClr val="tx1"/>
          </a:fontRef>
        </p:style>
      </p:cxnSp>
      <p:sp>
        <p:nvSpPr>
          <p:cNvPr id="27" name="Rectangle 23">
            <a:extLst>
              <a:ext uri="{FF2B5EF4-FFF2-40B4-BE49-F238E27FC236}">
                <a16:creationId xmlns:a16="http://schemas.microsoft.com/office/drawing/2014/main" id="{7E018740-5C2B-4A41-AC1A-7E68D1EC1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963450" y="-40641"/>
            <a:ext cx="12630866" cy="32959041"/>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8" name="Rectangle 25">
            <a:extLst>
              <a:ext uri="{FF2B5EF4-FFF2-40B4-BE49-F238E27FC236}">
                <a16:creationId xmlns:a16="http://schemas.microsoft.com/office/drawing/2014/main" id="{166F75A4-C475-4941-8EE2-B80A06A2C1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735707" y="-40641"/>
            <a:ext cx="10871944" cy="32959041"/>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9" name="Isosceles Triangle 19">
            <a:extLst>
              <a:ext uri="{FF2B5EF4-FFF2-40B4-BE49-F238E27FC236}">
                <a16:creationId xmlns:a16="http://schemas.microsoft.com/office/drawing/2014/main" id="{A032553A-72E8-4B0D-8405-FF9771C9AF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917049" y="14630400"/>
            <a:ext cx="13690602" cy="18288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30" name="Rectangle 27">
            <a:extLst>
              <a:ext uri="{FF2B5EF4-FFF2-40B4-BE49-F238E27FC236}">
                <a16:creationId xmlns:a16="http://schemas.microsoft.com/office/drawing/2014/main" id="{765800AC-C3B9-498E-87BC-29FAE4C76B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606151" y="-40641"/>
            <a:ext cx="11988169" cy="32959041"/>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4" name="Isosceles Triangle 23">
            <a:extLst>
              <a:ext uri="{FF2B5EF4-FFF2-40B4-BE49-F238E27FC236}">
                <a16:creationId xmlns:a16="http://schemas.microsoft.com/office/drawing/2014/main" id="{1F9D6ACB-2FF4-49F9-978A-E0D5327FC6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962248" y="17231361"/>
            <a:ext cx="7632068" cy="15687039"/>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6" name="Freeform: Shape 25">
            <a:extLst>
              <a:ext uri="{FF2B5EF4-FFF2-40B4-BE49-F238E27FC236}">
                <a16:creationId xmlns:a16="http://schemas.microsoft.com/office/drawing/2014/main" id="{142BFA2A-77A0-4F60-A32A-685681C848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1345046" y="-40641"/>
            <a:ext cx="29861354" cy="32959041"/>
          </a:xfrm>
          <a:custGeom>
            <a:avLst/>
            <a:gdLst>
              <a:gd name="connsiteX0" fmla="*/ 0 w 7109846"/>
              <a:gd name="connsiteY0" fmla="*/ 0 h 6866467"/>
              <a:gd name="connsiteX1" fmla="*/ 1249825 w 7109846"/>
              <a:gd name="connsiteY1" fmla="*/ 0 h 6866467"/>
              <a:gd name="connsiteX2" fmla="*/ 1249825 w 7109846"/>
              <a:gd name="connsiteY2" fmla="*/ 8467 h 6866467"/>
              <a:gd name="connsiteX3" fmla="*/ 7109846 w 7109846"/>
              <a:gd name="connsiteY3" fmla="*/ 8467 h 6866467"/>
              <a:gd name="connsiteX4" fmla="*/ 7109846 w 7109846"/>
              <a:gd name="connsiteY4" fmla="*/ 6866467 h 6866467"/>
              <a:gd name="connsiteX5" fmla="*/ 1249825 w 7109846"/>
              <a:gd name="connsiteY5" fmla="*/ 6866467 h 6866467"/>
              <a:gd name="connsiteX6" fmla="*/ 1109382 w 7109846"/>
              <a:gd name="connsiteY6" fmla="*/ 6866467 h 6866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109846" h="6866467">
                <a:moveTo>
                  <a:pt x="0" y="0"/>
                </a:moveTo>
                <a:lnTo>
                  <a:pt x="1249825" y="0"/>
                </a:lnTo>
                <a:lnTo>
                  <a:pt x="1249825" y="8467"/>
                </a:lnTo>
                <a:lnTo>
                  <a:pt x="7109846" y="8467"/>
                </a:lnTo>
                <a:lnTo>
                  <a:pt x="7109846" y="6866467"/>
                </a:lnTo>
                <a:lnTo>
                  <a:pt x="1249825" y="6866467"/>
                </a:lnTo>
                <a:lnTo>
                  <a:pt x="1109382" y="6866467"/>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A11830FC-0698-C472-2EFC-F0A6207222FD}"/>
              </a:ext>
            </a:extLst>
          </p:cNvPr>
          <p:cNvSpPr>
            <a:spLocks noGrp="1"/>
          </p:cNvSpPr>
          <p:nvPr>
            <p:ph type="title"/>
          </p:nvPr>
        </p:nvSpPr>
        <p:spPr>
          <a:xfrm>
            <a:off x="2844802" y="2926075"/>
            <a:ext cx="16142175" cy="26619201"/>
          </a:xfrm>
        </p:spPr>
        <p:txBody>
          <a:bodyPr anchor="ctr">
            <a:normAutofit/>
          </a:bodyPr>
          <a:lstStyle/>
          <a:p>
            <a:r>
              <a:rPr lang="en-US" b="1" u="sng">
                <a:solidFill>
                  <a:schemeClr val="tx1">
                    <a:lumMod val="85000"/>
                    <a:lumOff val="15000"/>
                  </a:schemeClr>
                </a:solidFill>
              </a:rPr>
              <a:t>Advise for future students</a:t>
            </a:r>
            <a:br>
              <a:rPr lang="en-US" b="1" u="sng">
                <a:solidFill>
                  <a:schemeClr val="tx1">
                    <a:lumMod val="85000"/>
                    <a:lumOff val="15000"/>
                  </a:schemeClr>
                </a:solidFill>
              </a:rPr>
            </a:br>
            <a:endParaRPr lang="en-US">
              <a:solidFill>
                <a:schemeClr val="tx1">
                  <a:lumMod val="85000"/>
                  <a:lumOff val="15000"/>
                </a:schemeClr>
              </a:solidFill>
            </a:endParaRPr>
          </a:p>
        </p:txBody>
      </p:sp>
      <p:sp>
        <p:nvSpPr>
          <p:cNvPr id="31" name="Content Placeholder 2">
            <a:extLst>
              <a:ext uri="{FF2B5EF4-FFF2-40B4-BE49-F238E27FC236}">
                <a16:creationId xmlns:a16="http://schemas.microsoft.com/office/drawing/2014/main" id="{ABE455A0-74E6-6014-671D-D0F268F0B117}"/>
              </a:ext>
            </a:extLst>
          </p:cNvPr>
          <p:cNvSpPr>
            <a:spLocks noGrp="1"/>
          </p:cNvSpPr>
          <p:nvPr>
            <p:ph idx="1"/>
          </p:nvPr>
        </p:nvSpPr>
        <p:spPr>
          <a:xfrm>
            <a:off x="25687552" y="2926080"/>
            <a:ext cx="23147444" cy="26619201"/>
          </a:xfrm>
        </p:spPr>
        <p:txBody>
          <a:bodyPr anchor="ctr">
            <a:normAutofit/>
          </a:bodyPr>
          <a:lstStyle/>
          <a:p>
            <a:r>
              <a:rPr lang="en-US">
                <a:solidFill>
                  <a:srgbClr val="FFFFFF"/>
                </a:solidFill>
              </a:rPr>
              <a:t>Choose a topic you genuinely care about </a:t>
            </a:r>
          </a:p>
          <a:p>
            <a:r>
              <a:rPr lang="en-US">
                <a:solidFill>
                  <a:srgbClr val="FFFFFF"/>
                </a:solidFill>
              </a:rPr>
              <a:t>State the ethics process early </a:t>
            </a:r>
          </a:p>
          <a:p>
            <a:r>
              <a:rPr lang="en-US">
                <a:solidFill>
                  <a:srgbClr val="FFFFFF"/>
                </a:solidFill>
              </a:rPr>
              <a:t>Design questions that encourage detailed answers</a:t>
            </a:r>
          </a:p>
          <a:p>
            <a:endParaRPr lang="en-US">
              <a:solidFill>
                <a:srgbClr val="FFFFFF"/>
              </a:solidFill>
            </a:endParaRPr>
          </a:p>
        </p:txBody>
      </p:sp>
    </p:spTree>
    <p:extLst>
      <p:ext uri="{BB962C8B-B14F-4D97-AF65-F5344CB8AC3E}">
        <p14:creationId xmlns:p14="http://schemas.microsoft.com/office/powerpoint/2010/main" val="4251662766"/>
      </p:ext>
    </p:extLst>
  </p:cSld>
  <p:clrMapOvr>
    <a:overrideClrMapping bg1="dk1" tx1="lt1" bg2="dk2" tx2="lt2" accent1="accent1" accent2="accent2" accent3="accent3" accent4="accent4" accent5="accent5" accent6="accent6" hlink="hlink" folHlink="folHlink"/>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36" name="Group 35">
            <a:extLst>
              <a:ext uri="{FF2B5EF4-FFF2-40B4-BE49-F238E27FC236}">
                <a16:creationId xmlns:a16="http://schemas.microsoft.com/office/drawing/2014/main" id="{76582886-877C-4AEC-A77F-8055EB9A0CF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40641"/>
            <a:ext cx="51206400" cy="32959041"/>
            <a:chOff x="0" y="-8467"/>
            <a:chExt cx="12192000" cy="6866467"/>
          </a:xfrm>
        </p:grpSpPr>
        <p:sp>
          <p:nvSpPr>
            <p:cNvPr id="37" name="Freeform 14">
              <a:extLst>
                <a:ext uri="{FF2B5EF4-FFF2-40B4-BE49-F238E27FC236}">
                  <a16:creationId xmlns:a16="http://schemas.microsoft.com/office/drawing/2014/main" id="{171A838D-27EA-485C-9A80-DCE624AB30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cxnSp>
          <p:nvCxnSpPr>
            <p:cNvPr id="38" name="Straight Connector 37">
              <a:extLst>
                <a:ext uri="{FF2B5EF4-FFF2-40B4-BE49-F238E27FC236}">
                  <a16:creationId xmlns:a16="http://schemas.microsoft.com/office/drawing/2014/main" id="{9059F313-A1BB-425E-9626-2BD43CAC648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39" name="Straight Connector 38">
              <a:extLst>
                <a:ext uri="{FF2B5EF4-FFF2-40B4-BE49-F238E27FC236}">
                  <a16:creationId xmlns:a16="http://schemas.microsoft.com/office/drawing/2014/main" id="{19ABF76A-A1AE-44BB-9ECB-D55D2FE29BF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40" name="Rectangle 23">
              <a:extLst>
                <a:ext uri="{FF2B5EF4-FFF2-40B4-BE49-F238E27FC236}">
                  <a16:creationId xmlns:a16="http://schemas.microsoft.com/office/drawing/2014/main" id="{5B6D2EC4-82D3-43B8-82D6-028CB434561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41" name="Rectangle 25">
              <a:extLst>
                <a:ext uri="{FF2B5EF4-FFF2-40B4-BE49-F238E27FC236}">
                  <a16:creationId xmlns:a16="http://schemas.microsoft.com/office/drawing/2014/main" id="{520034CE-71F9-4E0F-94D8-99335CB852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42" name="Isosceles Triangle 41">
              <a:extLst>
                <a:ext uri="{FF2B5EF4-FFF2-40B4-BE49-F238E27FC236}">
                  <a16:creationId xmlns:a16="http://schemas.microsoft.com/office/drawing/2014/main" id="{1926C6C0-16F7-4CDC-B481-2D19B2F3BF0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43" name="Rectangle 27">
              <a:extLst>
                <a:ext uri="{FF2B5EF4-FFF2-40B4-BE49-F238E27FC236}">
                  <a16:creationId xmlns:a16="http://schemas.microsoft.com/office/drawing/2014/main" id="{042CE423-CE6E-4EE9-91F2-3E40EFB40A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44" name="Rectangle 28">
              <a:extLst>
                <a:ext uri="{FF2B5EF4-FFF2-40B4-BE49-F238E27FC236}">
                  <a16:creationId xmlns:a16="http://schemas.microsoft.com/office/drawing/2014/main" id="{699BB4BD-31D7-434C-A6DB-E2CF3ACF605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45" name="Rectangle 29">
              <a:extLst>
                <a:ext uri="{FF2B5EF4-FFF2-40B4-BE49-F238E27FC236}">
                  <a16:creationId xmlns:a16="http://schemas.microsoft.com/office/drawing/2014/main" id="{23D406B8-656A-4D8B-91D0-BF4202C86FE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46" name="Isosceles Triangle 45">
              <a:extLst>
                <a:ext uri="{FF2B5EF4-FFF2-40B4-BE49-F238E27FC236}">
                  <a16:creationId xmlns:a16="http://schemas.microsoft.com/office/drawing/2014/main" id="{83F4BFB6-D6B8-446C-8E17-3D54DCA9FF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grpSp>
      <p:sp useBgFill="1">
        <p:nvSpPr>
          <p:cNvPr id="48" name="Rectangle 47">
            <a:extLst>
              <a:ext uri="{FF2B5EF4-FFF2-40B4-BE49-F238E27FC236}">
                <a16:creationId xmlns:a16="http://schemas.microsoft.com/office/drawing/2014/main" id="{9179DE42-5613-4B35-A1E6-6CCBAA13C7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1206400" cy="329184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50" name="Straight Connector 49">
            <a:extLst>
              <a:ext uri="{FF2B5EF4-FFF2-40B4-BE49-F238E27FC236}">
                <a16:creationId xmlns:a16="http://schemas.microsoft.com/office/drawing/2014/main" id="{EB898B32-3891-4C3A-8F58-C5969D2E903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082860" y="0"/>
            <a:ext cx="5120640" cy="32918400"/>
          </a:xfrm>
          <a:prstGeom prst="line">
            <a:avLst/>
          </a:prstGeom>
          <a:ln w="9525">
            <a:solidFill>
              <a:schemeClr val="accent1">
                <a:lumMod val="75000"/>
              </a:schemeClr>
            </a:solidFill>
          </a:ln>
        </p:spPr>
        <p:style>
          <a:lnRef idx="2">
            <a:schemeClr val="accent1"/>
          </a:lnRef>
          <a:fillRef idx="0">
            <a:schemeClr val="accent1"/>
          </a:fillRef>
          <a:effectRef idx="1">
            <a:schemeClr val="accent1"/>
          </a:effectRef>
          <a:fontRef idx="minor">
            <a:schemeClr val="tx1"/>
          </a:fontRef>
        </p:style>
      </p:cxnSp>
      <p:cxnSp>
        <p:nvCxnSpPr>
          <p:cNvPr id="52" name="Straight Connector 51">
            <a:extLst>
              <a:ext uri="{FF2B5EF4-FFF2-40B4-BE49-F238E27FC236}">
                <a16:creationId xmlns:a16="http://schemas.microsoft.com/office/drawing/2014/main" id="{4AE4806D-B8F9-4679-A68A-9BD21C01A30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282135" y="17670782"/>
            <a:ext cx="20006943" cy="15247618"/>
          </a:xfrm>
          <a:prstGeom prst="line">
            <a:avLst/>
          </a:prstGeom>
          <a:ln w="9525">
            <a:solidFill>
              <a:schemeClr val="tx1">
                <a:lumMod val="50000"/>
                <a:lumOff val="50000"/>
                <a:alpha val="80000"/>
              </a:schemeClr>
            </a:solidFill>
          </a:ln>
        </p:spPr>
        <p:style>
          <a:lnRef idx="2">
            <a:schemeClr val="accent1"/>
          </a:lnRef>
          <a:fillRef idx="0">
            <a:schemeClr val="accent1"/>
          </a:fillRef>
          <a:effectRef idx="1">
            <a:schemeClr val="accent1"/>
          </a:effectRef>
          <a:fontRef idx="minor">
            <a:schemeClr val="tx1"/>
          </a:fontRef>
        </p:style>
      </p:cxnSp>
      <p:sp>
        <p:nvSpPr>
          <p:cNvPr id="54" name="Rectangle 23">
            <a:extLst>
              <a:ext uri="{FF2B5EF4-FFF2-40B4-BE49-F238E27FC236}">
                <a16:creationId xmlns:a16="http://schemas.microsoft.com/office/drawing/2014/main" id="{52FB45E9-914E-4471-AC87-E475CD5176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86808" y="-40641"/>
            <a:ext cx="12630866" cy="32959041"/>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56" name="Rectangle 25">
            <a:extLst>
              <a:ext uri="{FF2B5EF4-FFF2-40B4-BE49-F238E27FC236}">
                <a16:creationId xmlns:a16="http://schemas.microsoft.com/office/drawing/2014/main" id="{C310626D-5743-49D4-8F7D-88C4F8F057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059066" y="-40641"/>
            <a:ext cx="10871943" cy="32959041"/>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58" name="Isosceles Triangle 57">
            <a:extLst>
              <a:ext uri="{FF2B5EF4-FFF2-40B4-BE49-F238E27FC236}">
                <a16:creationId xmlns:a16="http://schemas.microsoft.com/office/drawing/2014/main" id="{3C195FC1-B568-4C72-9902-34CB35DDD7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0408" y="14630400"/>
            <a:ext cx="13690601" cy="18288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60" name="Rectangle 27">
            <a:extLst>
              <a:ext uri="{FF2B5EF4-FFF2-40B4-BE49-F238E27FC236}">
                <a16:creationId xmlns:a16="http://schemas.microsoft.com/office/drawing/2014/main" id="{EF2BDF77-362C-43F0-8CBB-A969EC2AE0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929509" y="-40641"/>
            <a:ext cx="11988169" cy="32959041"/>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62" name="Isosceles Triangle 61">
            <a:extLst>
              <a:ext uri="{FF2B5EF4-FFF2-40B4-BE49-F238E27FC236}">
                <a16:creationId xmlns:a16="http://schemas.microsoft.com/office/drawing/2014/main" id="{4BE96B01-3929-432D-B8C2-ADBCB74C2EF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85606" y="17231361"/>
            <a:ext cx="7632068" cy="15687039"/>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64" name="Freeform: Shape 63">
            <a:extLst>
              <a:ext uri="{FF2B5EF4-FFF2-40B4-BE49-F238E27FC236}">
                <a16:creationId xmlns:a16="http://schemas.microsoft.com/office/drawing/2014/main" id="{2A6FCDE6-CDE2-4C51-B18E-A95CFB6797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668405" y="-40641"/>
            <a:ext cx="38537995" cy="32959041"/>
          </a:xfrm>
          <a:custGeom>
            <a:avLst/>
            <a:gdLst>
              <a:gd name="connsiteX0" fmla="*/ 0 w 9175713"/>
              <a:gd name="connsiteY0" fmla="*/ 0 h 6866467"/>
              <a:gd name="connsiteX1" fmla="*/ 1249825 w 9175713"/>
              <a:gd name="connsiteY1" fmla="*/ 0 h 6866467"/>
              <a:gd name="connsiteX2" fmla="*/ 1249825 w 9175713"/>
              <a:gd name="connsiteY2" fmla="*/ 8467 h 6866467"/>
              <a:gd name="connsiteX3" fmla="*/ 9175713 w 9175713"/>
              <a:gd name="connsiteY3" fmla="*/ 8467 h 6866467"/>
              <a:gd name="connsiteX4" fmla="*/ 9175713 w 9175713"/>
              <a:gd name="connsiteY4" fmla="*/ 6866467 h 6866467"/>
              <a:gd name="connsiteX5" fmla="*/ 1249825 w 9175713"/>
              <a:gd name="connsiteY5" fmla="*/ 6866467 h 6866467"/>
              <a:gd name="connsiteX6" fmla="*/ 1109382 w 9175713"/>
              <a:gd name="connsiteY6" fmla="*/ 6866467 h 6866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75713" h="6866467">
                <a:moveTo>
                  <a:pt x="0" y="0"/>
                </a:moveTo>
                <a:lnTo>
                  <a:pt x="1249825" y="0"/>
                </a:lnTo>
                <a:lnTo>
                  <a:pt x="1249825" y="8467"/>
                </a:lnTo>
                <a:lnTo>
                  <a:pt x="9175713" y="8467"/>
                </a:lnTo>
                <a:lnTo>
                  <a:pt x="9175713" y="6866467"/>
                </a:lnTo>
                <a:lnTo>
                  <a:pt x="1249825" y="6866467"/>
                </a:lnTo>
                <a:lnTo>
                  <a:pt x="1109382" y="6866467"/>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2447F42-173D-D3CA-9434-E3E2585B416C}"/>
              </a:ext>
            </a:extLst>
          </p:cNvPr>
          <p:cNvSpPr>
            <a:spLocks noGrp="1"/>
          </p:cNvSpPr>
          <p:nvPr>
            <p:ph type="title"/>
          </p:nvPr>
        </p:nvSpPr>
        <p:spPr>
          <a:xfrm>
            <a:off x="20330043" y="7791189"/>
            <a:ext cx="29235188" cy="13678421"/>
          </a:xfrm>
        </p:spPr>
        <p:txBody>
          <a:bodyPr vert="horz" lIns="91440" tIns="45720" rIns="91440" bIns="45720" rtlCol="0" anchor="b">
            <a:normAutofit/>
          </a:bodyPr>
          <a:lstStyle/>
          <a:p>
            <a:pPr defTabSz="457200"/>
            <a:r>
              <a:rPr lang="en-US" sz="27000" dirty="0">
                <a:solidFill>
                  <a:srgbClr val="FFFFFF"/>
                </a:solidFill>
              </a:rPr>
              <a:t>Thankyou for listening </a:t>
            </a:r>
          </a:p>
        </p:txBody>
      </p:sp>
      <p:sp>
        <p:nvSpPr>
          <p:cNvPr id="66" name="Isosceles Triangle 65">
            <a:extLst>
              <a:ext uri="{FF2B5EF4-FFF2-40B4-BE49-F238E27FC236}">
                <a16:creationId xmlns:a16="http://schemas.microsoft.com/office/drawing/2014/main" id="{9D2E8756-2465-473A-BA2A-2DB1D62247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6996562" y="15759069"/>
            <a:ext cx="1059168" cy="783044"/>
          </a:xfrm>
          <a:prstGeom prst="triangl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431031175"/>
      </p:ext>
    </p:extLst>
  </p:cSld>
  <p:clrMapOvr>
    <a:overrideClrMapping bg1="dk1" tx1="lt1" bg2="dk2" tx2="lt2" accent1="accent1" accent2="accent2" accent3="accent3" accent4="accent4" accent5="accent5" accent6="accent6" hlink="hlink" folHlink="folHlink"/>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43" name="Rectangle 42">
            <a:extLst>
              <a:ext uri="{FF2B5EF4-FFF2-40B4-BE49-F238E27FC236}">
                <a16:creationId xmlns:a16="http://schemas.microsoft.com/office/drawing/2014/main" id="{A65AC7D1-EAA9-48F5-B509-60A7F50BF7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1206400" cy="329184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10" name="Rectangle 9">
            <a:extLst>
              <a:ext uri="{FF2B5EF4-FFF2-40B4-BE49-F238E27FC236}">
                <a16:creationId xmlns:a16="http://schemas.microsoft.com/office/drawing/2014/main" id="{D6320AF9-619A-4175-865B-5663E1AEF4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1206400" cy="329184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063B6EC6-D752-4EE7-908B-F8F19E8C7FE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6604179" y="0"/>
            <a:ext cx="5120640" cy="32918400"/>
          </a:xfrm>
          <a:prstGeom prst="line">
            <a:avLst/>
          </a:prstGeom>
          <a:ln w="9525">
            <a:solidFill>
              <a:schemeClr val="accent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4" name="Straight Connector 13">
            <a:extLst>
              <a:ext uri="{FF2B5EF4-FFF2-40B4-BE49-F238E27FC236}">
                <a16:creationId xmlns:a16="http://schemas.microsoft.com/office/drawing/2014/main" id="{EFECD4E8-AD3E-4228-82A2-9461958EA94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958776" y="17670782"/>
            <a:ext cx="20006944" cy="15247618"/>
          </a:xfrm>
          <a:prstGeom prst="line">
            <a:avLst/>
          </a:prstGeom>
          <a:ln w="9525">
            <a:solidFill>
              <a:schemeClr val="tx1">
                <a:lumMod val="50000"/>
                <a:lumOff val="50000"/>
                <a:alpha val="80000"/>
              </a:schemeClr>
            </a:solidFill>
          </a:ln>
        </p:spPr>
        <p:style>
          <a:lnRef idx="2">
            <a:schemeClr val="accent1"/>
          </a:lnRef>
          <a:fillRef idx="0">
            <a:schemeClr val="accent1"/>
          </a:fillRef>
          <a:effectRef idx="1">
            <a:schemeClr val="accent1"/>
          </a:effectRef>
          <a:fontRef idx="minor">
            <a:schemeClr val="tx1"/>
          </a:fontRef>
        </p:style>
      </p:cxnSp>
      <p:sp>
        <p:nvSpPr>
          <p:cNvPr id="16" name="Rectangle 23">
            <a:extLst>
              <a:ext uri="{FF2B5EF4-FFF2-40B4-BE49-F238E27FC236}">
                <a16:creationId xmlns:a16="http://schemas.microsoft.com/office/drawing/2014/main" id="{7E018740-5C2B-4A41-AC1A-7E68D1EC1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963450" y="-40641"/>
            <a:ext cx="12630866" cy="32959041"/>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8" name="Rectangle 25">
            <a:extLst>
              <a:ext uri="{FF2B5EF4-FFF2-40B4-BE49-F238E27FC236}">
                <a16:creationId xmlns:a16="http://schemas.microsoft.com/office/drawing/2014/main" id="{166F75A4-C475-4941-8EE2-B80A06A2C1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735707" y="-40641"/>
            <a:ext cx="10871944" cy="32959041"/>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44" name="Isosceles Triangle 19">
            <a:extLst>
              <a:ext uri="{FF2B5EF4-FFF2-40B4-BE49-F238E27FC236}">
                <a16:creationId xmlns:a16="http://schemas.microsoft.com/office/drawing/2014/main" id="{A032553A-72E8-4B0D-8405-FF9771C9AF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917049" y="14630400"/>
            <a:ext cx="13690602" cy="18288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45" name="Rectangle 27">
            <a:extLst>
              <a:ext uri="{FF2B5EF4-FFF2-40B4-BE49-F238E27FC236}">
                <a16:creationId xmlns:a16="http://schemas.microsoft.com/office/drawing/2014/main" id="{765800AC-C3B9-498E-87BC-29FAE4C76B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606151" y="-40641"/>
            <a:ext cx="11988169" cy="32959041"/>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46" name="Isosceles Triangle 23">
            <a:extLst>
              <a:ext uri="{FF2B5EF4-FFF2-40B4-BE49-F238E27FC236}">
                <a16:creationId xmlns:a16="http://schemas.microsoft.com/office/drawing/2014/main" id="{1F9D6ACB-2FF4-49F9-978A-E0D5327FC6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962248" y="17231361"/>
            <a:ext cx="7632068" cy="15687039"/>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47" name="Freeform: Shape 25">
            <a:extLst>
              <a:ext uri="{FF2B5EF4-FFF2-40B4-BE49-F238E27FC236}">
                <a16:creationId xmlns:a16="http://schemas.microsoft.com/office/drawing/2014/main" id="{142BFA2A-77A0-4F60-A32A-685681C848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1345046" y="-40641"/>
            <a:ext cx="29861354" cy="32959041"/>
          </a:xfrm>
          <a:custGeom>
            <a:avLst/>
            <a:gdLst>
              <a:gd name="connsiteX0" fmla="*/ 0 w 7109846"/>
              <a:gd name="connsiteY0" fmla="*/ 0 h 6866467"/>
              <a:gd name="connsiteX1" fmla="*/ 1249825 w 7109846"/>
              <a:gd name="connsiteY1" fmla="*/ 0 h 6866467"/>
              <a:gd name="connsiteX2" fmla="*/ 1249825 w 7109846"/>
              <a:gd name="connsiteY2" fmla="*/ 8467 h 6866467"/>
              <a:gd name="connsiteX3" fmla="*/ 7109846 w 7109846"/>
              <a:gd name="connsiteY3" fmla="*/ 8467 h 6866467"/>
              <a:gd name="connsiteX4" fmla="*/ 7109846 w 7109846"/>
              <a:gd name="connsiteY4" fmla="*/ 6866467 h 6866467"/>
              <a:gd name="connsiteX5" fmla="*/ 1249825 w 7109846"/>
              <a:gd name="connsiteY5" fmla="*/ 6866467 h 6866467"/>
              <a:gd name="connsiteX6" fmla="*/ 1109382 w 7109846"/>
              <a:gd name="connsiteY6" fmla="*/ 6866467 h 6866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109846" h="6866467">
                <a:moveTo>
                  <a:pt x="0" y="0"/>
                </a:moveTo>
                <a:lnTo>
                  <a:pt x="1249825" y="0"/>
                </a:lnTo>
                <a:lnTo>
                  <a:pt x="1249825" y="8467"/>
                </a:lnTo>
                <a:lnTo>
                  <a:pt x="7109846" y="8467"/>
                </a:lnTo>
                <a:lnTo>
                  <a:pt x="7109846" y="6866467"/>
                </a:lnTo>
                <a:lnTo>
                  <a:pt x="1249825" y="6866467"/>
                </a:lnTo>
                <a:lnTo>
                  <a:pt x="1109382" y="6866467"/>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4A60C8D6-9088-0389-F2C0-03CE88FFD62A}"/>
              </a:ext>
            </a:extLst>
          </p:cNvPr>
          <p:cNvSpPr>
            <a:spLocks noGrp="1"/>
          </p:cNvSpPr>
          <p:nvPr>
            <p:ph type="title"/>
          </p:nvPr>
        </p:nvSpPr>
        <p:spPr>
          <a:xfrm>
            <a:off x="2844802" y="2926075"/>
            <a:ext cx="16142175" cy="26619201"/>
          </a:xfrm>
        </p:spPr>
        <p:txBody>
          <a:bodyPr anchor="ctr">
            <a:normAutofit/>
          </a:bodyPr>
          <a:lstStyle/>
          <a:p>
            <a:r>
              <a:rPr lang="en-US" dirty="0">
                <a:solidFill>
                  <a:schemeClr val="tx1">
                    <a:lumMod val="85000"/>
                    <a:lumOff val="15000"/>
                  </a:schemeClr>
                </a:solidFill>
              </a:rPr>
              <a:t>References</a:t>
            </a:r>
          </a:p>
        </p:txBody>
      </p:sp>
      <p:sp>
        <p:nvSpPr>
          <p:cNvPr id="48" name="Content Placeholder 2">
            <a:extLst>
              <a:ext uri="{FF2B5EF4-FFF2-40B4-BE49-F238E27FC236}">
                <a16:creationId xmlns:a16="http://schemas.microsoft.com/office/drawing/2014/main" id="{6250A0A4-466B-C35E-2104-10A3177EC110}"/>
              </a:ext>
            </a:extLst>
          </p:cNvPr>
          <p:cNvSpPr>
            <a:spLocks noGrp="1"/>
          </p:cNvSpPr>
          <p:nvPr>
            <p:ph idx="1"/>
          </p:nvPr>
        </p:nvSpPr>
        <p:spPr>
          <a:xfrm>
            <a:off x="26465686" y="9114384"/>
            <a:ext cx="22369310" cy="20430897"/>
          </a:xfrm>
        </p:spPr>
        <p:txBody>
          <a:bodyPr anchor="ctr">
            <a:normAutofit/>
          </a:bodyPr>
          <a:lstStyle/>
          <a:p>
            <a:r>
              <a:rPr lang="en-GB" sz="4400" dirty="0"/>
              <a:t>Mahmood, H. Mahmood, H., Smith, J., Brown, L. and Taylor, R. (2025) ‘Key stakeholder perceptions of the implementation of the English Football Association’s Girls’ Emerging Talent Centre Pathway’, </a:t>
            </a:r>
            <a:r>
              <a:rPr lang="en-GB" sz="4400" i="1" dirty="0"/>
              <a:t>International Journal of Sports Science &amp; Coaching</a:t>
            </a:r>
            <a:r>
              <a:rPr lang="en-GB" sz="4400" dirty="0"/>
              <a:t>. </a:t>
            </a:r>
            <a:r>
              <a:rPr lang="en-GB" sz="4400" u="sng" dirty="0">
                <a:hlinkClick r:id="rId2"/>
              </a:rPr>
              <a:t>https://doi.org/10.1177/17479541251370592</a:t>
            </a:r>
            <a:endParaRPr lang="en-GB" sz="4400" dirty="0"/>
          </a:p>
          <a:p>
            <a:r>
              <a:rPr lang="en-GB" sz="4000" dirty="0"/>
              <a:t>Cooky, C., Messner, M.A. and Musto, M. (2015) ‘“It’s dude time!”: A quarter century of excluding women’s sports in televised news and highlight shows’, </a:t>
            </a:r>
            <a:r>
              <a:rPr lang="en-GB" sz="4000" i="1" dirty="0"/>
              <a:t>Communication &amp; Sport</a:t>
            </a:r>
            <a:r>
              <a:rPr lang="en-GB" sz="4000" dirty="0"/>
              <a:t>, 3(3), pp. 261–287. </a:t>
            </a:r>
            <a:r>
              <a:rPr lang="en-GB" sz="4000" u="sng" dirty="0">
                <a:hlinkClick r:id="rId3"/>
              </a:rPr>
              <a:t>https://doi.org/10.1177/2167479515588761</a:t>
            </a:r>
            <a:endParaRPr lang="en-GB" sz="4000" dirty="0"/>
          </a:p>
          <a:p>
            <a:endParaRPr lang="en-US" dirty="0">
              <a:solidFill>
                <a:srgbClr val="FFFFFF"/>
              </a:solidFill>
            </a:endParaRPr>
          </a:p>
        </p:txBody>
      </p:sp>
    </p:spTree>
    <p:extLst>
      <p:ext uri="{BB962C8B-B14F-4D97-AF65-F5344CB8AC3E}">
        <p14:creationId xmlns:p14="http://schemas.microsoft.com/office/powerpoint/2010/main" val="3696307769"/>
      </p:ext>
    </p:extLst>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Facet</Template>
  <TotalTime>5984</TotalTime>
  <Pages>1</Pages>
  <Words>1892</Words>
  <Application>Microsoft Macintosh PowerPoint</Application>
  <PresentationFormat>Custom</PresentationFormat>
  <Paragraphs>123</Paragraphs>
  <Slides>13</Slides>
  <Notes>12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Arial</vt:lpstr>
      <vt:lpstr>Courier New</vt:lpstr>
      <vt:lpstr>Trebuchet MS</vt:lpstr>
      <vt:lpstr>Wingdings 3</vt:lpstr>
      <vt:lpstr>Facet</vt:lpstr>
      <vt:lpstr>‘Understanding Inequalities in Women’s Grassroots Football within the United Kingdom: Barriers to Participation and Development’  </vt:lpstr>
      <vt:lpstr>Introduction</vt:lpstr>
      <vt:lpstr>Research Questions</vt:lpstr>
      <vt:lpstr>Aims of the study</vt:lpstr>
      <vt:lpstr>Methodology</vt:lpstr>
      <vt:lpstr>Unequal access to facilities</vt:lpstr>
      <vt:lpstr>Funding and visibility inequalities </vt:lpstr>
      <vt:lpstr>Decision making and representation</vt:lpstr>
      <vt:lpstr>PowerPoint Presentation</vt:lpstr>
      <vt:lpstr>Reflections</vt:lpstr>
      <vt:lpstr>Advise for future students </vt:lpstr>
      <vt:lpstr>Thankyou for listening </vt:lpstr>
      <vt:lpstr>References</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subject/>
  <dc:creator/>
  <cp:keywords/>
  <dc:description/>
  <cp:lastModifiedBy>Aimee Heath (2304346)</cp:lastModifiedBy>
  <cp:revision>157</cp:revision>
  <cp:lastPrinted>2002-10-23T01:36:31Z</cp:lastPrinted>
  <dcterms:created xsi:type="dcterms:W3CDTF">1997-03-12T11:49:38Z</dcterms:created>
  <dcterms:modified xsi:type="dcterms:W3CDTF">2026-05-08T09:38:33Z</dcterms:modified>
  <cp:category/>
</cp:coreProperties>
</file>