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78AFCD-B69D-6B0D-E862-1E50D3B81936}" v="863" dt="2026-10-11T20:25:50.9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68400"/>
          </a:xfrm>
        </p:spPr>
        <p:txBody>
          <a:bodyPr>
            <a:normAutofit fontScale="90000"/>
          </a:bodyPr>
          <a:lstStyle/>
          <a:p>
            <a:r>
              <a:rPr lang="en-US"/>
              <a:t>Ashford Community car service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/>
              <a:t>Staff communication and daily updates using Teams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542B5-8D94-188E-1FEB-19A25C137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>
                <a:latin typeface="Aptos"/>
              </a:rPr>
              <a:t>Staff communication and daily updates</a:t>
            </a:r>
            <a:endParaRPr lang="en-US" sz="6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4A46B-64ED-1961-C15C-88C888828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900577"/>
            <a:ext cx="4094814" cy="34269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Staff communication is important for care workers as they need to be able to take care of their patients with </a:t>
            </a:r>
            <a:r>
              <a:rPr lang="en-US"/>
              <a:t>up-to-date</a:t>
            </a:r>
            <a:r>
              <a:rPr lang="en-US" dirty="0"/>
              <a:t> information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939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BA15A-12F1-BA8D-2F7A-68E2EF5E5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I chose Microsoft Teams: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1EBC0-E668-E87F-BAD8-A21C830ABC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Microsoft Teams is a communication app within Microsoft 365 that allows users to interact with each other. It has a clear and structured layout, so it is easy for even a beginner to understand </a:t>
            </a:r>
            <a:r>
              <a:rPr lang="en-US" sz="2400"/>
              <a:t>how the app works. It is suitable for staff communications and daily</a:t>
            </a:r>
            <a:r>
              <a:rPr lang="en-US" sz="2400" dirty="0"/>
              <a:t> updates because:</a:t>
            </a:r>
          </a:p>
          <a:p>
            <a:r>
              <a:rPr lang="en-US" sz="2400"/>
              <a:t>There are multiple channels so care workers can be split into certain groups depending on their duties</a:t>
            </a:r>
            <a:endParaRPr lang="en-US" sz="2400" dirty="0"/>
          </a:p>
          <a:p>
            <a:r>
              <a:rPr lang="en-US" sz="2400"/>
              <a:t>All files are shared with channel members and can also be accessed by One drive</a:t>
            </a:r>
            <a:endParaRPr lang="en-US" sz="2400" dirty="0"/>
          </a:p>
          <a:p>
            <a:r>
              <a:rPr lang="en-US" sz="2400" dirty="0"/>
              <a:t>Everything is clearly labelled so it is easy for a user to find their timetable </a:t>
            </a:r>
            <a:r>
              <a:rPr lang="en-US" sz="2400"/>
              <a:t>their channels and their assignments a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69300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10B0D-84B9-8A04-A34D-F3E89617A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3FA81-8F80-2A38-9E29-8C3596E58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Time efficient as all channel members are messaged at the same time</a:t>
            </a:r>
          </a:p>
          <a:p>
            <a:r>
              <a:rPr lang="en-US"/>
              <a:t>Easily accessible and easy to learn (only a little bit of teaching needed</a:t>
            </a:r>
          </a:p>
          <a:p>
            <a:r>
              <a:rPr lang="en-US" dirty="0"/>
              <a:t>Files can be shared securely on teams and can also be </a:t>
            </a:r>
            <a:r>
              <a:rPr lang="en-US"/>
              <a:t>accessed</a:t>
            </a:r>
            <a:r>
              <a:rPr lang="en-US" dirty="0"/>
              <a:t> by One drive</a:t>
            </a:r>
          </a:p>
          <a:p>
            <a:r>
              <a:rPr lang="en-US"/>
              <a:t>Has an organized layout, all information is readily available </a:t>
            </a:r>
          </a:p>
        </p:txBody>
      </p:sp>
    </p:spTree>
    <p:extLst>
      <p:ext uri="{BB962C8B-B14F-4D97-AF65-F5344CB8AC3E}">
        <p14:creationId xmlns:p14="http://schemas.microsoft.com/office/powerpoint/2010/main" val="4066286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EB4A572E33BD41B9E3BB45B6C4FE48" ma:contentTypeVersion="4" ma:contentTypeDescription="Create a new document." ma:contentTypeScope="" ma:versionID="9c9fa00ddc584878460fcfe68e88bf99">
  <xsd:schema xmlns:xsd="http://www.w3.org/2001/XMLSchema" xmlns:xs="http://www.w3.org/2001/XMLSchema" xmlns:p="http://schemas.microsoft.com/office/2006/metadata/properties" xmlns:ns3="577751d0-6084-4994-a202-0c32fc3287d3" targetNamespace="http://schemas.microsoft.com/office/2006/metadata/properties" ma:root="true" ma:fieldsID="eb98c962e6cad45132868959f05c37c0" ns3:_="">
    <xsd:import namespace="577751d0-6084-4994-a202-0c32fc3287d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7751d0-6084-4994-a202-0c32fc3287d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711093-B4E7-49A5-9B6D-156BF52DBE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7751d0-6084-4994-a202-0c32fc3287d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711241-76CF-4D64-BD2C-9E02175D49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CE4E5B-7984-44FF-9536-642D8D024FA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202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Ashford Community car service</vt:lpstr>
      <vt:lpstr>Staff communication and daily updates</vt:lpstr>
      <vt:lpstr>Why I chose Microsoft Teams:</vt:lpstr>
      <vt:lpstr>Advantages: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Raila Parveen (2618414)</cp:lastModifiedBy>
  <cp:revision>203</cp:revision>
  <dcterms:created xsi:type="dcterms:W3CDTF">2026-10-11T18:14:18Z</dcterms:created>
  <dcterms:modified xsi:type="dcterms:W3CDTF">2026-10-11T20:28:33Z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0x01010044EB4A572E33BD41B9E3BB45B6C4FE48</vt:lpwstr>
  </property>
</Properties>
</file>