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260" r:id="rId5"/>
    <p:sldId id="334" r:id="rId6"/>
    <p:sldId id="325" r:id="rId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555" autoAdjust="0"/>
    <p:restoredTop sz="94660"/>
  </p:normalViewPr>
  <p:slideViewPr>
    <p:cSldViewPr>
      <p:cViewPr varScale="1">
        <p:scale>
          <a:sx n="84" d="100"/>
          <a:sy n="84" d="100"/>
        </p:scale>
        <p:origin x="1339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E9AA5-A339-4C4E-82DD-45529EB77461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2C477DD-DDBF-4ECA-9BB9-53895DCBB3C3}">
      <dgm:prSet phldrT="[Text]"/>
      <dgm:spPr/>
      <dgm:t>
        <a:bodyPr/>
        <a:lstStyle/>
        <a:p>
          <a:r>
            <a:rPr lang="en-GB" dirty="0" smtClean="0"/>
            <a:t>Research Project</a:t>
          </a:r>
          <a:endParaRPr lang="en-US" dirty="0"/>
        </a:p>
      </dgm:t>
    </dgm:pt>
    <dgm:pt modelId="{74397AC5-C84D-4995-95B7-39B80F29F716}" type="parTrans" cxnId="{CCCE3642-3676-4B67-96EA-91F039DA52D2}">
      <dgm:prSet/>
      <dgm:spPr/>
      <dgm:t>
        <a:bodyPr/>
        <a:lstStyle/>
        <a:p>
          <a:endParaRPr lang="en-US"/>
        </a:p>
      </dgm:t>
    </dgm:pt>
    <dgm:pt modelId="{67D77C28-530C-4F5D-BB12-F91619B3640C}" type="sibTrans" cxnId="{CCCE3642-3676-4B67-96EA-91F039DA52D2}">
      <dgm:prSet/>
      <dgm:spPr/>
      <dgm:t>
        <a:bodyPr/>
        <a:lstStyle/>
        <a:p>
          <a:endParaRPr lang="en-US"/>
        </a:p>
      </dgm:t>
    </dgm:pt>
    <dgm:pt modelId="{36FDAF05-3826-4002-8AAC-DE07D25EF6C8}">
      <dgm:prSet phldrT="[Text]"/>
      <dgm:spPr/>
      <dgm:t>
        <a:bodyPr/>
        <a:lstStyle/>
        <a:p>
          <a:r>
            <a:rPr lang="en-GB" dirty="0" smtClean="0"/>
            <a:t>The researcher</a:t>
          </a:r>
        </a:p>
        <a:p>
          <a:r>
            <a:rPr lang="en-GB" dirty="0" smtClean="0"/>
            <a:t>(yourself)</a:t>
          </a:r>
          <a:endParaRPr lang="en-US" dirty="0"/>
        </a:p>
      </dgm:t>
    </dgm:pt>
    <dgm:pt modelId="{140CF818-1288-4290-B344-000689A24AEA}" type="parTrans" cxnId="{02E49C98-5C0F-4C1B-9408-CD8BE9F1AAB7}">
      <dgm:prSet/>
      <dgm:spPr/>
      <dgm:t>
        <a:bodyPr/>
        <a:lstStyle/>
        <a:p>
          <a:endParaRPr lang="en-US"/>
        </a:p>
      </dgm:t>
    </dgm:pt>
    <dgm:pt modelId="{84C0F87A-CC17-4D40-AA77-7EB83DC98ADD}" type="sibTrans" cxnId="{02E49C98-5C0F-4C1B-9408-CD8BE9F1AAB7}">
      <dgm:prSet/>
      <dgm:spPr/>
      <dgm:t>
        <a:bodyPr/>
        <a:lstStyle/>
        <a:p>
          <a:endParaRPr lang="en-US"/>
        </a:p>
      </dgm:t>
    </dgm:pt>
    <dgm:pt modelId="{CE46DEC8-D409-471D-963B-CB40B241DE31}">
      <dgm:prSet phldrT="[Text]"/>
      <dgm:spPr/>
      <dgm:t>
        <a:bodyPr/>
        <a:lstStyle/>
        <a:p>
          <a:r>
            <a:rPr lang="en-GB" dirty="0" smtClean="0"/>
            <a:t>Academic Knowledge</a:t>
          </a:r>
          <a:endParaRPr lang="en-US" dirty="0"/>
        </a:p>
      </dgm:t>
    </dgm:pt>
    <dgm:pt modelId="{3A4B1962-521B-4C69-A30C-D123B8C774D9}" type="parTrans" cxnId="{90EA4CE5-C646-44E0-9303-725054EB2C69}">
      <dgm:prSet/>
      <dgm:spPr/>
      <dgm:t>
        <a:bodyPr/>
        <a:lstStyle/>
        <a:p>
          <a:endParaRPr lang="en-US"/>
        </a:p>
      </dgm:t>
    </dgm:pt>
    <dgm:pt modelId="{1B294157-1E06-46A8-82B8-FD8317CD5468}" type="sibTrans" cxnId="{90EA4CE5-C646-44E0-9303-725054EB2C69}">
      <dgm:prSet/>
      <dgm:spPr/>
      <dgm:t>
        <a:bodyPr/>
        <a:lstStyle/>
        <a:p>
          <a:endParaRPr lang="en-US"/>
        </a:p>
      </dgm:t>
    </dgm:pt>
    <dgm:pt modelId="{6ACBE3FE-65E3-4CC2-9C14-47142CB44124}">
      <dgm:prSet phldrT="[Text]"/>
      <dgm:spPr/>
      <dgm:t>
        <a:bodyPr/>
        <a:lstStyle/>
        <a:p>
          <a:r>
            <a:rPr lang="en-GB" dirty="0" smtClean="0"/>
            <a:t>Organisation(s)</a:t>
          </a:r>
          <a:endParaRPr lang="en-US" dirty="0"/>
        </a:p>
      </dgm:t>
    </dgm:pt>
    <dgm:pt modelId="{F6A1B1CA-AC64-480B-9787-713588B7869A}" type="parTrans" cxnId="{3B7540C5-4085-40BD-8956-B031F2423DAE}">
      <dgm:prSet/>
      <dgm:spPr/>
      <dgm:t>
        <a:bodyPr/>
        <a:lstStyle/>
        <a:p>
          <a:endParaRPr lang="en-US"/>
        </a:p>
      </dgm:t>
    </dgm:pt>
    <dgm:pt modelId="{80D7DF00-4090-4D91-A415-8D1D4699A8EA}" type="sibTrans" cxnId="{3B7540C5-4085-40BD-8956-B031F2423DAE}">
      <dgm:prSet/>
      <dgm:spPr/>
      <dgm:t>
        <a:bodyPr/>
        <a:lstStyle/>
        <a:p>
          <a:endParaRPr lang="en-US"/>
        </a:p>
      </dgm:t>
    </dgm:pt>
    <dgm:pt modelId="{007F1BD5-8641-4B28-B4F5-01EFA07C1806}">
      <dgm:prSet phldrT="[Text]"/>
      <dgm:spPr/>
      <dgm:t>
        <a:bodyPr/>
        <a:lstStyle/>
        <a:p>
          <a:r>
            <a:rPr lang="en-GB" dirty="0" smtClean="0"/>
            <a:t>Individuals</a:t>
          </a:r>
          <a:endParaRPr lang="en-US" dirty="0"/>
        </a:p>
      </dgm:t>
    </dgm:pt>
    <dgm:pt modelId="{90DA0E92-5645-4493-8333-8A167D64153F}" type="parTrans" cxnId="{F720E0A3-B64C-4B52-A042-30B45AC56A48}">
      <dgm:prSet/>
      <dgm:spPr/>
      <dgm:t>
        <a:bodyPr/>
        <a:lstStyle/>
        <a:p>
          <a:endParaRPr lang="en-US"/>
        </a:p>
      </dgm:t>
    </dgm:pt>
    <dgm:pt modelId="{9CD9776D-5452-46C0-84AC-D60E3E6FDA75}" type="sibTrans" cxnId="{F720E0A3-B64C-4B52-A042-30B45AC56A48}">
      <dgm:prSet/>
      <dgm:spPr/>
      <dgm:t>
        <a:bodyPr/>
        <a:lstStyle/>
        <a:p>
          <a:endParaRPr lang="en-US"/>
        </a:p>
      </dgm:t>
    </dgm:pt>
    <dgm:pt modelId="{B4F0F147-24AF-4392-8BD5-05C56CC55C57}" type="pres">
      <dgm:prSet presAssocID="{ED6E9AA5-A339-4C4E-82DD-45529EB7746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48647E2-E33B-4502-BEAC-054DCF4B1540}" type="pres">
      <dgm:prSet presAssocID="{ED6E9AA5-A339-4C4E-82DD-45529EB77461}" presName="matrix" presStyleCnt="0"/>
      <dgm:spPr/>
    </dgm:pt>
    <dgm:pt modelId="{C4197028-1A6D-47F3-A60A-336D0E184A69}" type="pres">
      <dgm:prSet presAssocID="{ED6E9AA5-A339-4C4E-82DD-45529EB77461}" presName="tile1" presStyleLbl="node1" presStyleIdx="0" presStyleCnt="4"/>
      <dgm:spPr/>
      <dgm:t>
        <a:bodyPr/>
        <a:lstStyle/>
        <a:p>
          <a:endParaRPr lang="en-US"/>
        </a:p>
      </dgm:t>
    </dgm:pt>
    <dgm:pt modelId="{8191AC9B-AAFE-4F9A-9AFB-501F31A2CFBB}" type="pres">
      <dgm:prSet presAssocID="{ED6E9AA5-A339-4C4E-82DD-45529EB7746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7C24F6C-0C6B-4AE1-BB2B-546E2E6AB6CB}" type="pres">
      <dgm:prSet presAssocID="{ED6E9AA5-A339-4C4E-82DD-45529EB77461}" presName="tile2" presStyleLbl="node1" presStyleIdx="1" presStyleCnt="4"/>
      <dgm:spPr/>
      <dgm:t>
        <a:bodyPr/>
        <a:lstStyle/>
        <a:p>
          <a:endParaRPr lang="en-US"/>
        </a:p>
      </dgm:t>
    </dgm:pt>
    <dgm:pt modelId="{E364B5C7-12A2-4D46-96F2-61B9AAC7412E}" type="pres">
      <dgm:prSet presAssocID="{ED6E9AA5-A339-4C4E-82DD-45529EB7746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990618-3018-4D09-A926-908831B903DB}" type="pres">
      <dgm:prSet presAssocID="{ED6E9AA5-A339-4C4E-82DD-45529EB77461}" presName="tile3" presStyleLbl="node1" presStyleIdx="2" presStyleCnt="4"/>
      <dgm:spPr/>
      <dgm:t>
        <a:bodyPr/>
        <a:lstStyle/>
        <a:p>
          <a:endParaRPr lang="en-US"/>
        </a:p>
      </dgm:t>
    </dgm:pt>
    <dgm:pt modelId="{BA049CFF-EF0C-4069-B377-4F42C82BF066}" type="pres">
      <dgm:prSet presAssocID="{ED6E9AA5-A339-4C4E-82DD-45529EB7746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75D4F6-CE6D-4533-A008-EBEE1DEF25D5}" type="pres">
      <dgm:prSet presAssocID="{ED6E9AA5-A339-4C4E-82DD-45529EB77461}" presName="tile4" presStyleLbl="node1" presStyleIdx="3" presStyleCnt="4"/>
      <dgm:spPr/>
      <dgm:t>
        <a:bodyPr/>
        <a:lstStyle/>
        <a:p>
          <a:endParaRPr lang="en-US"/>
        </a:p>
      </dgm:t>
    </dgm:pt>
    <dgm:pt modelId="{B12AE85C-A978-49E1-8AB2-813407B19C5F}" type="pres">
      <dgm:prSet presAssocID="{ED6E9AA5-A339-4C4E-82DD-45529EB7746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CA7F13-426A-448A-A5DA-738F6CC5C25D}" type="pres">
      <dgm:prSet presAssocID="{ED6E9AA5-A339-4C4E-82DD-45529EB7746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EBFD1486-9177-48EA-AF12-C700985273AA}" type="presOf" srcId="{CE46DEC8-D409-471D-963B-CB40B241DE31}" destId="{27C24F6C-0C6B-4AE1-BB2B-546E2E6AB6CB}" srcOrd="0" destOrd="0" presId="urn:microsoft.com/office/officeart/2005/8/layout/matrix1"/>
    <dgm:cxn modelId="{6162F6EC-7DDF-41FB-B572-3B2BE98FA95F}" type="presOf" srcId="{6ACBE3FE-65E3-4CC2-9C14-47142CB44124}" destId="{BA049CFF-EF0C-4069-B377-4F42C82BF066}" srcOrd="1" destOrd="0" presId="urn:microsoft.com/office/officeart/2005/8/layout/matrix1"/>
    <dgm:cxn modelId="{02E49C98-5C0F-4C1B-9408-CD8BE9F1AAB7}" srcId="{B2C477DD-DDBF-4ECA-9BB9-53895DCBB3C3}" destId="{36FDAF05-3826-4002-8AAC-DE07D25EF6C8}" srcOrd="0" destOrd="0" parTransId="{140CF818-1288-4290-B344-000689A24AEA}" sibTransId="{84C0F87A-CC17-4D40-AA77-7EB83DC98ADD}"/>
    <dgm:cxn modelId="{E06E3255-327B-4D0E-A012-EEF7497C4AC7}" type="presOf" srcId="{007F1BD5-8641-4B28-B4F5-01EFA07C1806}" destId="{5775D4F6-CE6D-4533-A008-EBEE1DEF25D5}" srcOrd="0" destOrd="0" presId="urn:microsoft.com/office/officeart/2005/8/layout/matrix1"/>
    <dgm:cxn modelId="{CCCE3642-3676-4B67-96EA-91F039DA52D2}" srcId="{ED6E9AA5-A339-4C4E-82DD-45529EB77461}" destId="{B2C477DD-DDBF-4ECA-9BB9-53895DCBB3C3}" srcOrd="0" destOrd="0" parTransId="{74397AC5-C84D-4995-95B7-39B80F29F716}" sibTransId="{67D77C28-530C-4F5D-BB12-F91619B3640C}"/>
    <dgm:cxn modelId="{0042F4C3-4538-438E-965D-27FEC3C23B09}" type="presOf" srcId="{ED6E9AA5-A339-4C4E-82DD-45529EB77461}" destId="{B4F0F147-24AF-4392-8BD5-05C56CC55C57}" srcOrd="0" destOrd="0" presId="urn:microsoft.com/office/officeart/2005/8/layout/matrix1"/>
    <dgm:cxn modelId="{C3ACD646-98CD-46A9-82B3-030C08592B32}" type="presOf" srcId="{36FDAF05-3826-4002-8AAC-DE07D25EF6C8}" destId="{8191AC9B-AAFE-4F9A-9AFB-501F31A2CFBB}" srcOrd="1" destOrd="0" presId="urn:microsoft.com/office/officeart/2005/8/layout/matrix1"/>
    <dgm:cxn modelId="{F720E0A3-B64C-4B52-A042-30B45AC56A48}" srcId="{B2C477DD-DDBF-4ECA-9BB9-53895DCBB3C3}" destId="{007F1BD5-8641-4B28-B4F5-01EFA07C1806}" srcOrd="3" destOrd="0" parTransId="{90DA0E92-5645-4493-8333-8A167D64153F}" sibTransId="{9CD9776D-5452-46C0-84AC-D60E3E6FDA75}"/>
    <dgm:cxn modelId="{EFD33CD9-374C-4038-A7BF-58A9E1D8A961}" type="presOf" srcId="{36FDAF05-3826-4002-8AAC-DE07D25EF6C8}" destId="{C4197028-1A6D-47F3-A60A-336D0E184A69}" srcOrd="0" destOrd="0" presId="urn:microsoft.com/office/officeart/2005/8/layout/matrix1"/>
    <dgm:cxn modelId="{54A87D8E-29E9-4F22-BC37-9D405FC24FFC}" type="presOf" srcId="{CE46DEC8-D409-471D-963B-CB40B241DE31}" destId="{E364B5C7-12A2-4D46-96F2-61B9AAC7412E}" srcOrd="1" destOrd="0" presId="urn:microsoft.com/office/officeart/2005/8/layout/matrix1"/>
    <dgm:cxn modelId="{3B7540C5-4085-40BD-8956-B031F2423DAE}" srcId="{B2C477DD-DDBF-4ECA-9BB9-53895DCBB3C3}" destId="{6ACBE3FE-65E3-4CC2-9C14-47142CB44124}" srcOrd="2" destOrd="0" parTransId="{F6A1B1CA-AC64-480B-9787-713588B7869A}" sibTransId="{80D7DF00-4090-4D91-A415-8D1D4699A8EA}"/>
    <dgm:cxn modelId="{993986AB-BA1D-4733-8A7E-428144353C1A}" type="presOf" srcId="{007F1BD5-8641-4B28-B4F5-01EFA07C1806}" destId="{B12AE85C-A978-49E1-8AB2-813407B19C5F}" srcOrd="1" destOrd="0" presId="urn:microsoft.com/office/officeart/2005/8/layout/matrix1"/>
    <dgm:cxn modelId="{BA026BAF-E7EF-4B4C-8CC0-88D57679C0B8}" type="presOf" srcId="{B2C477DD-DDBF-4ECA-9BB9-53895DCBB3C3}" destId="{84CA7F13-426A-448A-A5DA-738F6CC5C25D}" srcOrd="0" destOrd="0" presId="urn:microsoft.com/office/officeart/2005/8/layout/matrix1"/>
    <dgm:cxn modelId="{90EA4CE5-C646-44E0-9303-725054EB2C69}" srcId="{B2C477DD-DDBF-4ECA-9BB9-53895DCBB3C3}" destId="{CE46DEC8-D409-471D-963B-CB40B241DE31}" srcOrd="1" destOrd="0" parTransId="{3A4B1962-521B-4C69-A30C-D123B8C774D9}" sibTransId="{1B294157-1E06-46A8-82B8-FD8317CD5468}"/>
    <dgm:cxn modelId="{BE8936A9-B61A-4E3E-AECE-EBE073A886B2}" type="presOf" srcId="{6ACBE3FE-65E3-4CC2-9C14-47142CB44124}" destId="{A2990618-3018-4D09-A926-908831B903DB}" srcOrd="0" destOrd="0" presId="urn:microsoft.com/office/officeart/2005/8/layout/matrix1"/>
    <dgm:cxn modelId="{7722D928-9B4F-4009-A776-93647C5178CD}" type="presParOf" srcId="{B4F0F147-24AF-4392-8BD5-05C56CC55C57}" destId="{048647E2-E33B-4502-BEAC-054DCF4B1540}" srcOrd="0" destOrd="0" presId="urn:microsoft.com/office/officeart/2005/8/layout/matrix1"/>
    <dgm:cxn modelId="{0EC20FE7-AE86-45AE-8838-BA28C614E1C2}" type="presParOf" srcId="{048647E2-E33B-4502-BEAC-054DCF4B1540}" destId="{C4197028-1A6D-47F3-A60A-336D0E184A69}" srcOrd="0" destOrd="0" presId="urn:microsoft.com/office/officeart/2005/8/layout/matrix1"/>
    <dgm:cxn modelId="{878BF0C1-4ABD-42D8-AF97-8FCA7FF7778B}" type="presParOf" srcId="{048647E2-E33B-4502-BEAC-054DCF4B1540}" destId="{8191AC9B-AAFE-4F9A-9AFB-501F31A2CFBB}" srcOrd="1" destOrd="0" presId="urn:microsoft.com/office/officeart/2005/8/layout/matrix1"/>
    <dgm:cxn modelId="{2F46192E-E9E1-47AE-A80F-4206AA396A84}" type="presParOf" srcId="{048647E2-E33B-4502-BEAC-054DCF4B1540}" destId="{27C24F6C-0C6B-4AE1-BB2B-546E2E6AB6CB}" srcOrd="2" destOrd="0" presId="urn:microsoft.com/office/officeart/2005/8/layout/matrix1"/>
    <dgm:cxn modelId="{A24E3A72-2C38-4C4F-BB55-01B06B4BEEB2}" type="presParOf" srcId="{048647E2-E33B-4502-BEAC-054DCF4B1540}" destId="{E364B5C7-12A2-4D46-96F2-61B9AAC7412E}" srcOrd="3" destOrd="0" presId="urn:microsoft.com/office/officeart/2005/8/layout/matrix1"/>
    <dgm:cxn modelId="{7268F7D4-90A5-41CC-B527-FB02B9186119}" type="presParOf" srcId="{048647E2-E33B-4502-BEAC-054DCF4B1540}" destId="{A2990618-3018-4D09-A926-908831B903DB}" srcOrd="4" destOrd="0" presId="urn:microsoft.com/office/officeart/2005/8/layout/matrix1"/>
    <dgm:cxn modelId="{F4A6F241-0EA3-470C-BC19-8DF584825CA3}" type="presParOf" srcId="{048647E2-E33B-4502-BEAC-054DCF4B1540}" destId="{BA049CFF-EF0C-4069-B377-4F42C82BF066}" srcOrd="5" destOrd="0" presId="urn:microsoft.com/office/officeart/2005/8/layout/matrix1"/>
    <dgm:cxn modelId="{6A1A5A3B-86DA-4F09-BF50-9DDA9170A2AF}" type="presParOf" srcId="{048647E2-E33B-4502-BEAC-054DCF4B1540}" destId="{5775D4F6-CE6D-4533-A008-EBEE1DEF25D5}" srcOrd="6" destOrd="0" presId="urn:microsoft.com/office/officeart/2005/8/layout/matrix1"/>
    <dgm:cxn modelId="{A2E18960-C2D9-40B1-BF41-E592343731D9}" type="presParOf" srcId="{048647E2-E33B-4502-BEAC-054DCF4B1540}" destId="{B12AE85C-A978-49E1-8AB2-813407B19C5F}" srcOrd="7" destOrd="0" presId="urn:microsoft.com/office/officeart/2005/8/layout/matrix1"/>
    <dgm:cxn modelId="{0F277763-F07B-4434-AA41-CE5A9CBA9817}" type="presParOf" srcId="{B4F0F147-24AF-4392-8BD5-05C56CC55C57}" destId="{84CA7F13-426A-448A-A5DA-738F6CC5C25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86FF1C4-32A3-451B-9EDB-8C4F4649BC1E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7524CF5-0988-4E1B-906A-7AB2F202B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19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484784"/>
            <a:ext cx="8568952" cy="2376264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BMDM7001 Identity and </a:t>
            </a:r>
            <a:r>
              <a:rPr lang="en-GB" sz="3200" b="1" dirty="0" err="1" smtClean="0"/>
              <a:t>Approches</a:t>
            </a:r>
            <a:r>
              <a:rPr lang="en-GB" sz="3200" b="1" dirty="0" smtClean="0"/>
              <a:t> to Applied Business Research</a:t>
            </a:r>
            <a:br>
              <a:rPr lang="en-GB" sz="3200" b="1" dirty="0" smtClean="0"/>
            </a:b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>WEEK 3</a:t>
            </a:r>
            <a:br>
              <a:rPr lang="en-GB" sz="3200" b="1" dirty="0" smtClean="0"/>
            </a:br>
            <a:r>
              <a:rPr lang="en-GB" sz="3200" b="1" dirty="0" smtClean="0"/>
              <a:t>RESEARCH CONTRIBUTIONS AND OUTCOMES</a:t>
            </a:r>
            <a:endParaRPr lang="en-GB" sz="32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8136904" cy="1060102"/>
          </a:xfrm>
        </p:spPr>
        <p:txBody>
          <a:bodyPr/>
          <a:lstStyle/>
          <a:p>
            <a:r>
              <a:rPr lang="en-GB" sz="2800" b="1" smtClean="0">
                <a:solidFill>
                  <a:schemeClr val="tx1"/>
                </a:solidFill>
              </a:rPr>
              <a:t>Swansea Business School</a:t>
            </a:r>
          </a:p>
          <a:p>
            <a:r>
              <a:rPr lang="en-GB" sz="2800" b="1" smtClean="0">
                <a:solidFill>
                  <a:schemeClr val="tx1"/>
                </a:solidFill>
              </a:rPr>
              <a:t>Professor Jill Venus</a:t>
            </a:r>
            <a:endParaRPr lang="en-GB" sz="2800" b="1" dirty="0" smtClean="0">
              <a:solidFill>
                <a:schemeClr val="tx1"/>
              </a:solidFill>
            </a:endParaRPr>
          </a:p>
          <a:p>
            <a:pPr algn="r"/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610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Contributions and Outcomes of Research</a:t>
            </a:r>
            <a:endParaRPr lang="en-US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3728314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334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179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Activity 1:</a:t>
            </a:r>
          </a:p>
          <a:p>
            <a:pPr marL="0" indent="0">
              <a:buNone/>
            </a:pPr>
            <a:r>
              <a:rPr lang="en-GB" dirty="0" smtClean="0"/>
              <a:t>Consider the types of contribution that your research topic could make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Activity 2:</a:t>
            </a:r>
          </a:p>
          <a:p>
            <a:pPr marL="0" indent="0">
              <a:buNone/>
            </a:pPr>
            <a:r>
              <a:rPr lang="en-GB" dirty="0" smtClean="0"/>
              <a:t>Critically review the contributions made by a published piece of research (or </a:t>
            </a:r>
            <a:r>
              <a:rPr lang="en-GB" smtClean="0"/>
              <a:t>PhD/DBA thesis)</a:t>
            </a:r>
          </a:p>
        </p:txBody>
      </p:sp>
    </p:spTree>
    <p:extLst>
      <p:ext uri="{BB962C8B-B14F-4D97-AF65-F5344CB8AC3E}">
        <p14:creationId xmlns:p14="http://schemas.microsoft.com/office/powerpoint/2010/main" val="1272724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3120</TotalTime>
  <Words>64</Words>
  <Application>Microsoft Office PowerPoint</Application>
  <PresentationFormat>On-screen Show (4:3)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Myriad Pro</vt:lpstr>
      <vt:lpstr>20140311PresentationUWTSDTemplate</vt:lpstr>
      <vt:lpstr>BMDM7001 Identity and Approches to Applied Business Research  WEEK 3 RESEARCH CONTRIBUTIONS AND OUTCOMES</vt:lpstr>
      <vt:lpstr>Contributions and Outcomes of Research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Jill Venus</cp:lastModifiedBy>
  <cp:revision>69</cp:revision>
  <cp:lastPrinted>2018-11-20T15:50:40Z</cp:lastPrinted>
  <dcterms:created xsi:type="dcterms:W3CDTF">2015-04-14T15:21:28Z</dcterms:created>
  <dcterms:modified xsi:type="dcterms:W3CDTF">2019-03-29T08:31:52Z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