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1" d="100"/>
          <a:sy n="61" d="100"/>
        </p:scale>
        <p:origin x="60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BA42B-ACD6-F1EB-5EC7-30AF953039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F4788F-7B94-807D-20E1-BA1E68B4D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E8EDAE-288F-B8D5-7056-1E3882A0F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7FBCF-8FEF-768F-D6F1-4C0386378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5B715-5646-7962-6A5D-9A05E1B1C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21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092CA-2EA3-1CCA-9D4F-709447726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8AE90-291F-D46F-BF84-F3B4FB6B8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848EC-4B58-DAE0-B180-AEF8C0A27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7EFDF-809D-C1A9-94C1-E186A3A35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31AC1-2226-012B-5AE3-F1F4D1C3C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561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B2681-487C-10CE-35B6-A9089C095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83355E-3A25-99CD-5FEA-6DE65A4232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DC16E-A134-1FFC-FAAC-329995464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DA105-9F35-5A7B-4B26-760A40BAE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9A702D-8EC3-206F-7AA2-E4A78CA98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68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3F386-1EB8-6E00-F820-479B352E9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B52FC-D7E5-7334-BA85-D211FDBFA9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BD9D61-2C73-BBE0-E955-6954C3CAAA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B6F3F9-244A-EA0B-AAFF-A40FADA4F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B53CB-4758-7CE6-633A-9AC6DA85A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FDBE60-A7A0-0B98-7595-477A3A191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57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6A93C-8C48-9712-3FB3-92BEA219B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57EA21-7681-8BFF-68AE-9809037429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36F628-3802-B7E9-867C-0CE1AFD9FE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9A64FF-2B66-EA52-8A52-1F2F1BB6AE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57F4C9-D758-2F32-4A7C-8BD8A2B85F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05B002-B2BA-7531-7A34-1DDEB7E49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DD9520-8303-9EE8-85A9-F1952EC0E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AF39ED-CEB8-8707-67D2-375067AB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21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A3F0C-230F-0A74-C2B7-4CEBC6754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C3D15E-C2EC-BF39-C941-CC903B044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B02776-5523-2930-C7E4-AFD55619C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940E98-BD2E-CECB-2599-44D32984F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034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79EF9E-4817-3414-C1E4-6534A992B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EFD300-06E1-2133-1B78-2B96FF52C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EC674D-E520-CC36-ADD2-BE771296E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129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B89B5-2511-8D99-E317-E6B55F93B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2DE3A-81B7-F617-183A-7A89289DB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DB4A3-EEE9-FF3E-AF7B-D400017D3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27FADC-D311-4AC3-A923-1AC07006A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C940A8-CA2D-5FF2-FCCF-E379183B9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11E095-48E9-9A8F-BD55-130C791F9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085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3165B-F73F-BAE3-8BC8-7C464533C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764A4A-29BC-E3C3-ACFC-CAD03DEF3B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72EC4-6C12-8FE4-329B-7FC762202A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A63C3F-1F22-848B-0241-0760DBA2B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8916D-54F4-0D8A-AF46-7450EB17C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BE79F-9947-AB63-F0D5-804C8E338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989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3C7DC-5045-D156-91A7-CFCBF4590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799CD8-E428-41A9-65B4-650FD505F2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C869AE-C7B2-2040-DC97-17A960E06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DB7CB-C1BD-7832-30B1-9F5880DC6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4C265-D8A2-F64E-CF2D-5C8F39E81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58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64A1BD-59D0-4945-DF0A-F3C8C0E5A3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5984B1-88D6-8E5A-7312-D5A9BA58F3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EA6AE-801A-4A54-0B54-C0FD6910F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69D1D4-1CE9-F751-D6A2-F6502EF1E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0EACB-860E-EE53-C96B-4E27D26BD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593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FEDD53-9E03-F8BF-A430-AACCD0843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61F893-520D-D13F-E1B1-57CBD712A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92F32-195D-B0A6-FADA-CFC976A6BE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3695C-AECE-444C-9FC7-31AA5FAF7E52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509F9-2C0A-F8CF-F9E9-F1F52E017E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EF3A78-D668-CFBE-1441-CFC1F5BF71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11EA39-9E19-47BA-AF05-716648B9C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27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E22C68F4-898A-9FEF-F6FD-E4DF030CF3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574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low confidence">
            <a:extLst>
              <a:ext uri="{FF2B5EF4-FFF2-40B4-BE49-F238E27FC236}">
                <a16:creationId xmlns:a16="http://schemas.microsoft.com/office/drawing/2014/main" id="{11E7BFAB-4B1E-F8CD-A5E8-6DD7157FAE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86" y="0"/>
            <a:ext cx="119642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054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B37A6598-1383-2870-39C9-0BAB47C719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93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low confidence">
            <a:extLst>
              <a:ext uri="{FF2B5EF4-FFF2-40B4-BE49-F238E27FC236}">
                <a16:creationId xmlns:a16="http://schemas.microsoft.com/office/drawing/2014/main" id="{D37A805B-B19C-CD10-7CEB-732D75BFC5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275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circle, collection&#10;&#10;Description automatically generated">
            <a:extLst>
              <a:ext uri="{FF2B5EF4-FFF2-40B4-BE49-F238E27FC236}">
                <a16:creationId xmlns:a16="http://schemas.microsoft.com/office/drawing/2014/main" id="{36445EE7-B9D5-8313-7A5B-520E249D9E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65" y="0"/>
            <a:ext cx="117096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397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low confidence">
            <a:extLst>
              <a:ext uri="{FF2B5EF4-FFF2-40B4-BE49-F238E27FC236}">
                <a16:creationId xmlns:a16="http://schemas.microsoft.com/office/drawing/2014/main" id="{24010891-03A5-318A-563B-82EAF4EA32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817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90E97204-7F8D-D9B4-7E05-DFD4A34BC7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14" y="0"/>
            <a:ext cx="117565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15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low confidence">
            <a:extLst>
              <a:ext uri="{FF2B5EF4-FFF2-40B4-BE49-F238E27FC236}">
                <a16:creationId xmlns:a16="http://schemas.microsoft.com/office/drawing/2014/main" id="{8AFE6A9B-6DB0-C95A-41E9-52F6F7C646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41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">
            <a:extLst>
              <a:ext uri="{FF2B5EF4-FFF2-40B4-BE49-F238E27FC236}">
                <a16:creationId xmlns:a16="http://schemas.microsoft.com/office/drawing/2014/main" id="{327CD84A-AD0B-FB3A-DADC-DB26951440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14" y="0"/>
            <a:ext cx="117565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464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low confidence">
            <a:extLst>
              <a:ext uri="{FF2B5EF4-FFF2-40B4-BE49-F238E27FC236}">
                <a16:creationId xmlns:a16="http://schemas.microsoft.com/office/drawing/2014/main" id="{C5B50E52-8D36-4C11-6A17-A41A0C1CE2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918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7657F48B-DFA7-1682-6012-7CA852A9AD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7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6F2ADCC0-E2B2-66AF-3C83-5FE96E7F8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251" y="0"/>
            <a:ext cx="118834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902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A2D3BAFF-40DD-710A-A72D-7DC457698A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47" y="0"/>
            <a:ext cx="119805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8909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ADB4503D-AF80-9249-3E4F-2B600E72BA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251" y="0"/>
            <a:ext cx="118834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802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704BAD8C-8040-F8EF-F502-F65431CE94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47" y="0"/>
            <a:ext cx="119805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8362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10068C83-38EA-9599-624E-19A0A7468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251" y="0"/>
            <a:ext cx="118834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9358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D0F85131-B53E-3868-0D87-C9CB64FC78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" y="0"/>
            <a:ext cx="121793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968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E89CF5E6-5DB0-C56B-382A-5D56FFD6DD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251" y="0"/>
            <a:ext cx="118834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2054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circle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706271A1-BDA5-6C96-C7F2-606C949718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86" y="0"/>
            <a:ext cx="119642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279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8A1F49CD-229F-CA39-8787-3AA150CF4F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251" y="0"/>
            <a:ext cx="118834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9503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F77B946C-1E97-4833-42C0-8A2D779A25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7303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yellow circle&#10;&#10;Description automatically generated with medium confidence">
            <a:extLst>
              <a:ext uri="{FF2B5EF4-FFF2-40B4-BE49-F238E27FC236}">
                <a16:creationId xmlns:a16="http://schemas.microsoft.com/office/drawing/2014/main" id="{30E96426-2632-55AE-23E9-36F8E07CBF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97" y="0"/>
            <a:ext cx="119318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3491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57DE6A27-5488-B8FB-D61C-5E41EEFE3D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0991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document&#10;&#10;Description automatically generated with low confidence">
            <a:extLst>
              <a:ext uri="{FF2B5EF4-FFF2-40B4-BE49-F238E27FC236}">
                <a16:creationId xmlns:a16="http://schemas.microsoft.com/office/drawing/2014/main" id="{7A8C7414-37E4-21E3-3D48-A348763B95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86" y="0"/>
            <a:ext cx="119642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2741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2B47E716-781E-8B9A-D762-E308484027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6" y="0"/>
            <a:ext cx="120296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298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3E2346D-D166-2B67-A0F4-6328F48163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882870"/>
            <a:ext cx="9890234" cy="131379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My name is Nasi Alexe</a:t>
            </a:r>
          </a:p>
          <a:p>
            <a:r>
              <a:rPr lang="en-GB" dirty="0"/>
              <a:t>Student number 1914432</a:t>
            </a:r>
          </a:p>
          <a:p>
            <a:r>
              <a:rPr lang="en-GB" dirty="0"/>
              <a:t>I attached in this power point document all my slides from my presentation that was created in Prezi and the downloaded as PDF document </a:t>
            </a:r>
          </a:p>
        </p:txBody>
      </p:sp>
    </p:spTree>
    <p:extLst>
      <p:ext uri="{BB962C8B-B14F-4D97-AF65-F5344CB8AC3E}">
        <p14:creationId xmlns:p14="http://schemas.microsoft.com/office/powerpoint/2010/main" val="35961127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32</Words>
  <Application>Microsoft Office PowerPoint</Application>
  <PresentationFormat>Widescreen</PresentationFormat>
  <Paragraphs>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Nasi Alexe (1914432)</dc:creator>
  <cp:lastModifiedBy>Nasi Alexe (1914432)</cp:lastModifiedBy>
  <cp:revision>1</cp:revision>
  <dcterms:created xsi:type="dcterms:W3CDTF">2023-04-26T11:07:24Z</dcterms:created>
  <dcterms:modified xsi:type="dcterms:W3CDTF">2023-04-26T11:37:19Z</dcterms:modified>
</cp:coreProperties>
</file>