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100"/>
              <a:t>Green Haven Florists</a:t>
            </a:r>
          </a:p>
          <a:p>
            <a:pPr algn="r">
              <a:lnSpc>
                <a:spcPct val="90000"/>
              </a:lnSpc>
            </a:pPr>
            <a:r>
              <a:rPr lang="en-GB" sz="3100"/>
              <a:t>Business Analysis Presentation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r>
              <a:rPr lang="en-GB" sz="2100"/>
              <a:t>Student Name Andreea Ștefania Dulce </a:t>
            </a:r>
          </a:p>
          <a:p>
            <a:r>
              <a:rPr lang="en-GB" sz="2100"/>
              <a:t>Student Number : 2507207</a:t>
            </a:r>
          </a:p>
          <a:p>
            <a:r>
              <a:rPr lang="en-GB" sz="2100"/>
              <a:t>Module name:problem solving and de Lecturer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Introduction &amp;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Today I will talk about Green Haven Florists</a:t>
            </a:r>
          </a:p>
          <a:p>
            <a:r>
              <a:rPr lang="en-GB" sz="2100"/>
              <a:t>Explain the problems</a:t>
            </a:r>
          </a:p>
          <a:p>
            <a:r>
              <a:rPr lang="en-GB" sz="2100"/>
              <a:t>Use 5W2H model</a:t>
            </a:r>
          </a:p>
          <a:p>
            <a:r>
              <a:rPr lang="en-GB" sz="2100"/>
              <a:t>Use PESTEL analysis</a:t>
            </a:r>
          </a:p>
          <a:p>
            <a:r>
              <a:rPr lang="en-GB" sz="2100"/>
              <a:t>Use Fishbone diagram</a:t>
            </a:r>
          </a:p>
          <a:p>
            <a:r>
              <a:rPr lang="en-GB" sz="2100"/>
              <a:t>Share key findings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1EFF1AB8-1E1D-1AB4-F79F-BC76466F1F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15" r="40627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About the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Small independent flower shop in Norwich</a:t>
            </a:r>
          </a:p>
          <a:p>
            <a:r>
              <a:rPr lang="en-GB" sz="1700"/>
              <a:t>Started in 2016 by Liam and Priya</a:t>
            </a:r>
          </a:p>
          <a:p>
            <a:r>
              <a:rPr lang="en-GB" sz="1700"/>
              <a:t>Eco‑friendly and handmade bouquets</a:t>
            </a:r>
          </a:p>
          <a:p>
            <a:r>
              <a:rPr lang="en-GB" sz="1700"/>
              <a:t>Weddings, events and local customers</a:t>
            </a:r>
          </a:p>
          <a:p>
            <a:r>
              <a:rPr lang="en-GB" sz="1700"/>
              <a:t>Strong community reputation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Current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Business is facing problems now</a:t>
            </a:r>
          </a:p>
          <a:p>
            <a:r>
              <a:rPr lang="en-GB" sz="1700"/>
              <a:t>Lower profits</a:t>
            </a:r>
          </a:p>
          <a:p>
            <a:r>
              <a:rPr lang="en-GB" sz="1700"/>
              <a:t>Less people visiting the shop</a:t>
            </a:r>
          </a:p>
          <a:p>
            <a:r>
              <a:rPr lang="en-GB" sz="1700"/>
              <a:t>More competition</a:t>
            </a:r>
          </a:p>
          <a:p>
            <a:r>
              <a:rPr lang="en-GB" sz="1700"/>
              <a:t>Need to change business strategy</a:t>
            </a:r>
          </a:p>
        </p:txBody>
      </p:sp>
      <p:pic>
        <p:nvPicPr>
          <p:cNvPr id="18" name="Picture 17" descr="Abstract blurred background of department store">
            <a:extLst>
              <a:ext uri="{FF2B5EF4-FFF2-40B4-BE49-F238E27FC236}">
                <a16:creationId xmlns:a16="http://schemas.microsoft.com/office/drawing/2014/main" id="{328F3064-EEF7-8973-BECD-C36E97C92E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69" r="33681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F2F0D-BE20-0BD1-2D5B-C00D6A73F2FA}"/>
              </a:ext>
            </a:extLst>
          </p:cNvPr>
          <p:cNvSpPr txBox="1"/>
          <p:nvPr/>
        </p:nvSpPr>
        <p:spPr>
          <a:xfrm>
            <a:off x="3664284" y="251682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3DBAE7B-D263-8107-D941-EF897E8B39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78" r="32065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Nature &amp; Scope of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en-GB" sz="1700"/>
              <a:t>30% drop in in‑store sales</a:t>
            </a:r>
          </a:p>
          <a:p>
            <a:r>
              <a:rPr lang="en-GB" sz="1700"/>
              <a:t>Customers buying online</a:t>
            </a:r>
          </a:p>
          <a:p>
            <a:r>
              <a:rPr lang="en-GB" sz="1700"/>
              <a:t>High street less busy</a:t>
            </a:r>
          </a:p>
          <a:p>
            <a:r>
              <a:rPr lang="en-GB" sz="1700"/>
              <a:t>Flower prices increasing</a:t>
            </a:r>
          </a:p>
          <a:p>
            <a:r>
              <a:rPr lang="en-GB" sz="1700"/>
              <a:t>Website outdated</a:t>
            </a:r>
          </a:p>
          <a:p>
            <a:r>
              <a:rPr lang="en-GB" sz="1700"/>
              <a:t>Weak digital marketing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5W2H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8264" y="591343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What :Sales going down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Why :Online shopping, high costs, competition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Where : Norwich high street shop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When : Last 12 months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Who : Owners, staff, customers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How : Poor marketing and website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How much : 30% loss of sales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What is PESTEL?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t>Tool to analyse external environment</a:t>
            </a:r>
          </a:p>
          <a:p>
            <a:pPr lvl="1"/>
            <a:r>
              <a:t>Political</a:t>
            </a:r>
          </a:p>
          <a:p>
            <a:pPr lvl="1"/>
            <a:r>
              <a:t>Economic</a:t>
            </a:r>
          </a:p>
          <a:p>
            <a:pPr lvl="1"/>
            <a:r>
              <a:t>Social</a:t>
            </a:r>
          </a:p>
          <a:p>
            <a:pPr lvl="1"/>
            <a:r>
              <a:t>Technological</a:t>
            </a:r>
          </a:p>
          <a:p>
            <a:pPr lvl="1"/>
            <a:r>
              <a:t>Environmental</a:t>
            </a:r>
          </a:p>
          <a:p>
            <a:pPr lvl="1"/>
            <a:r>
              <a:t>Legal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4293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3125451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PESTEL for Green Haven Florists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Political : Import rules increase costs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Economic : Inflation, customers spend less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Social :People prefer online shopping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Technological : Competitors have better websites/apps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Environmental :Eco packaging more expensive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Legal : Business and safety regulations add costs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/>
              <a:t>What is Fishbone Diagram?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r>
              <a:rPr lang="en-GB" sz="1900"/>
              <a:t>Used to find root causes of a problem</a:t>
            </a:r>
          </a:p>
          <a:p>
            <a:r>
              <a:rPr lang="en-GB" sz="1900"/>
              <a:t>Main problem: Low in‑store sales</a:t>
            </a:r>
          </a:p>
          <a:p>
            <a:r>
              <a:rPr lang="en-GB" sz="1900"/>
              <a:t>Look at different causes step by step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Fishbone Causes – Green Haven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dirty="0"/>
              <a:t>People </a:t>
            </a:r>
            <a:r>
              <a:rPr lang="en-GB" dirty="0"/>
              <a:t>:</a:t>
            </a:r>
            <a:r>
              <a:rPr dirty="0"/>
              <a:t> Limited digital skills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Marketing </a:t>
            </a:r>
            <a:r>
              <a:rPr lang="en-GB" dirty="0"/>
              <a:t>:</a:t>
            </a:r>
            <a:r>
              <a:rPr dirty="0"/>
              <a:t> Weak social media and ads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Process </a:t>
            </a:r>
            <a:r>
              <a:rPr lang="en-GB" dirty="0"/>
              <a:t>:</a:t>
            </a:r>
            <a:r>
              <a:rPr dirty="0"/>
              <a:t> No delivery or subscription service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Location </a:t>
            </a:r>
            <a:r>
              <a:rPr lang="en-GB" dirty="0"/>
              <a:t>:</a:t>
            </a:r>
            <a:r>
              <a:rPr dirty="0"/>
              <a:t>High street quiet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Costs </a:t>
            </a:r>
            <a:r>
              <a:rPr lang="en-GB" dirty="0"/>
              <a:t>:</a:t>
            </a:r>
            <a:r>
              <a:rPr dirty="0"/>
              <a:t> Expensive flowers and materials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Competition </a:t>
            </a:r>
            <a:r>
              <a:rPr lang="en-GB" dirty="0"/>
              <a:t>:</a:t>
            </a:r>
            <a:r>
              <a:rPr dirty="0"/>
              <a:t>Online shops and chain stores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Key Findings</a:t>
            </a:r>
          </a:p>
        </p:txBody>
      </p:sp>
      <p:pic>
        <p:nvPicPr>
          <p:cNvPr id="5" name="Picture 4" descr="White percentage symbol on red background">
            <a:extLst>
              <a:ext uri="{FF2B5EF4-FFF2-40B4-BE49-F238E27FC236}">
                <a16:creationId xmlns:a16="http://schemas.microsoft.com/office/drawing/2014/main" id="{5C0C3705-C1CA-DA85-D08C-D6B294574F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923" r="15079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/>
              <a:t>Sales dropped 30%</a:t>
            </a:r>
          </a:p>
          <a:p>
            <a:r>
              <a:rPr lang="en-GB" sz="1900"/>
              <a:t>Online shopping is main threat</a:t>
            </a:r>
          </a:p>
          <a:p>
            <a:r>
              <a:rPr lang="en-GB" sz="1900"/>
              <a:t>Website needs improvement</a:t>
            </a:r>
          </a:p>
          <a:p>
            <a:r>
              <a:rPr lang="en-GB" sz="1900"/>
              <a:t>Costs rising every month</a:t>
            </a:r>
          </a:p>
          <a:p>
            <a:r>
              <a:rPr lang="en-GB" sz="1900"/>
              <a:t>Strong competition nearby</a:t>
            </a:r>
          </a:p>
          <a:p>
            <a:r>
              <a:rPr lang="en-GB" sz="1900"/>
              <a:t>Business must modernise and go digital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t>Kotler &amp; Keller – Marketing Management book</a:t>
            </a:r>
            <a:endParaRPr lang="en-GB"/>
          </a:p>
          <a:p>
            <a:pPr>
              <a:lnSpc>
                <a:spcPct val="90000"/>
              </a:lnSpc>
            </a:pPr>
            <a:r>
              <a:t>UK Government – Inflation and retail data</a:t>
            </a:r>
            <a:endParaRPr lang="en-GB"/>
          </a:p>
          <a:p>
            <a:pPr>
              <a:lnSpc>
                <a:spcPct val="90000"/>
              </a:lnSpc>
            </a:pPr>
            <a:r>
              <a:t>Class lecture notes</a:t>
            </a:r>
            <a:endParaRPr lang="en-GB"/>
          </a:p>
          <a:p>
            <a:pPr>
              <a:lnSpc>
                <a:spcPct val="90000"/>
              </a:lnSpc>
            </a:pPr>
            <a:r>
              <a:t>Industry articles on small business retail trends</a:t>
            </a:r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Green Haven Florists Business Analysis Presentation</vt:lpstr>
      <vt:lpstr>Introduction &amp; Structure</vt:lpstr>
      <vt:lpstr>About the Business</vt:lpstr>
      <vt:lpstr>Current Situation</vt:lpstr>
      <vt:lpstr>Nature &amp; Scope of Issues</vt:lpstr>
      <vt:lpstr>5W2H Analysis</vt:lpstr>
      <vt:lpstr>What is PESTEL?</vt:lpstr>
      <vt:lpstr>PESTEL for Green Haven Florists</vt:lpstr>
      <vt:lpstr>What is Fishbone Diagram?</vt:lpstr>
      <vt:lpstr>Fishbone Causes – Green Haven</vt:lpstr>
      <vt:lpstr>Key Findings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Business Analysis Presentation</dc:title>
  <dc:subject/>
  <dc:creator/>
  <cp:keywords/>
  <dc:description>generated using python-pptx</dc:description>
  <cp:lastModifiedBy>Andreea Stefania Dulce (2507207)</cp:lastModifiedBy>
  <cp:revision>3</cp:revision>
  <dcterms:created xsi:type="dcterms:W3CDTF">2013-01-27T09:14:16Z</dcterms:created>
  <dcterms:modified xsi:type="dcterms:W3CDTF">2026-02-22T13:55:50Z</dcterms:modified>
  <cp:category/>
</cp:coreProperties>
</file>