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76" r:id="rId7"/>
    <p:sldId id="278" r:id="rId8"/>
    <p:sldId id="279" r:id="rId9"/>
    <p:sldId id="270" r:id="rId10"/>
    <p:sldId id="264" r:id="rId11"/>
    <p:sldId id="275" r:id="rId12"/>
    <p:sldId id="281" r:id="rId13"/>
    <p:sldId id="282" r:id="rId14"/>
    <p:sldId id="284" r:id="rId15"/>
    <p:sldId id="283" r:id="rId16"/>
    <p:sldId id="285" r:id="rId17"/>
    <p:sldId id="288" r:id="rId18"/>
    <p:sldId id="267" r:id="rId19"/>
    <p:sldId id="287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B5119-FD20-4771-89F1-567535C20227}" v="121" dt="2024-03-20T18:23:33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32" autoAdjust="0"/>
    <p:restoredTop sz="94718"/>
  </p:normalViewPr>
  <p:slideViewPr>
    <p:cSldViewPr snapToGrid="0">
      <p:cViewPr varScale="1">
        <p:scale>
          <a:sx n="69" d="100"/>
          <a:sy n="69" d="100"/>
        </p:scale>
        <p:origin x="69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M Taylor" userId="22317e82-0949-4eae-9692-97026b61cfe3" providerId="ADAL" clId="{214B5119-FD20-4771-89F1-567535C20227}"/>
    <pc:docChg chg="undo redo custSel addSld delSld modSld sldOrd">
      <pc:chgData name="Nichola M Taylor" userId="22317e82-0949-4eae-9692-97026b61cfe3" providerId="ADAL" clId="{214B5119-FD20-4771-89F1-567535C20227}" dt="2024-03-20T19:34:19.752" v="1080" actId="20577"/>
      <pc:docMkLst>
        <pc:docMk/>
      </pc:docMkLst>
      <pc:sldChg chg="modSp mod">
        <pc:chgData name="Nichola M Taylor" userId="22317e82-0949-4eae-9692-97026b61cfe3" providerId="ADAL" clId="{214B5119-FD20-4771-89F1-567535C20227}" dt="2024-03-20T19:33:42.770" v="1058" actId="20577"/>
        <pc:sldMkLst>
          <pc:docMk/>
          <pc:sldMk cId="2259308896" sldId="256"/>
        </pc:sldMkLst>
        <pc:spChg chg="mod">
          <ac:chgData name="Nichola M Taylor" userId="22317e82-0949-4eae-9692-97026b61cfe3" providerId="ADAL" clId="{214B5119-FD20-4771-89F1-567535C20227}" dt="2024-03-13T10:35:37.114" v="193" actId="20577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Nichola M Taylor" userId="22317e82-0949-4eae-9692-97026b61cfe3" providerId="ADAL" clId="{214B5119-FD20-4771-89F1-567535C20227}" dt="2024-03-20T19:33:42.770" v="1058" actId="20577"/>
          <ac:spMkLst>
            <pc:docMk/>
            <pc:sldMk cId="2259308896" sldId="256"/>
            <ac:spMk id="3" creationId="{A068D447-28D3-4F5F-B2DC-FD67E9015868}"/>
          </ac:spMkLst>
        </pc:spChg>
      </pc:sldChg>
      <pc:sldChg chg="modSp mod">
        <pc:chgData name="Nichola M Taylor" userId="22317e82-0949-4eae-9692-97026b61cfe3" providerId="ADAL" clId="{214B5119-FD20-4771-89F1-567535C20227}" dt="2024-03-20T19:34:19.752" v="1080" actId="20577"/>
        <pc:sldMkLst>
          <pc:docMk/>
          <pc:sldMk cId="1325608595" sldId="257"/>
        </pc:sldMkLst>
        <pc:spChg chg="mod">
          <ac:chgData name="Nichola M Taylor" userId="22317e82-0949-4eae-9692-97026b61cfe3" providerId="ADAL" clId="{214B5119-FD20-4771-89F1-567535C20227}" dt="2024-03-20T19:34:19.752" v="1080" actId="20577"/>
          <ac:spMkLst>
            <pc:docMk/>
            <pc:sldMk cId="1325608595" sldId="257"/>
            <ac:spMk id="3" creationId="{22788C46-D0BC-4307-AE55-7601A139E7CB}"/>
          </ac:spMkLst>
        </pc:spChg>
      </pc:sldChg>
      <pc:sldChg chg="del">
        <pc:chgData name="Nichola M Taylor" userId="22317e82-0949-4eae-9692-97026b61cfe3" providerId="ADAL" clId="{214B5119-FD20-4771-89F1-567535C20227}" dt="2024-03-13T18:03:30.510" v="257" actId="2696"/>
        <pc:sldMkLst>
          <pc:docMk/>
          <pc:sldMk cId="1639799154" sldId="258"/>
        </pc:sldMkLst>
      </pc:sldChg>
      <pc:sldChg chg="del">
        <pc:chgData name="Nichola M Taylor" userId="22317e82-0949-4eae-9692-97026b61cfe3" providerId="ADAL" clId="{214B5119-FD20-4771-89F1-567535C20227}" dt="2024-03-13T18:03:35.866" v="258" actId="2696"/>
        <pc:sldMkLst>
          <pc:docMk/>
          <pc:sldMk cId="3446797337" sldId="259"/>
        </pc:sldMkLst>
      </pc:sldChg>
      <pc:sldChg chg="modSp del mod">
        <pc:chgData name="Nichola M Taylor" userId="22317e82-0949-4eae-9692-97026b61cfe3" providerId="ADAL" clId="{214B5119-FD20-4771-89F1-567535C20227}" dt="2024-03-17T15:04:51.960" v="335" actId="2696"/>
        <pc:sldMkLst>
          <pc:docMk/>
          <pc:sldMk cId="4212917468" sldId="260"/>
        </pc:sldMkLst>
        <pc:graphicFrameChg chg="mod modGraphic">
          <ac:chgData name="Nichola M Taylor" userId="22317e82-0949-4eae-9692-97026b61cfe3" providerId="ADAL" clId="{214B5119-FD20-4771-89F1-567535C20227}" dt="2024-03-17T15:00:29.929" v="285" actId="6549"/>
          <ac:graphicFrameMkLst>
            <pc:docMk/>
            <pc:sldMk cId="4212917468" sldId="260"/>
            <ac:graphicFrameMk id="4" creationId="{403CD5FD-27C3-4342-BE41-F411CB8D6931}"/>
          </ac:graphicFrameMkLst>
        </pc:graphicFrameChg>
      </pc:sldChg>
      <pc:sldChg chg="addSp delSp modSp del mod">
        <pc:chgData name="Nichola M Taylor" userId="22317e82-0949-4eae-9692-97026b61cfe3" providerId="ADAL" clId="{214B5119-FD20-4771-89F1-567535C20227}" dt="2024-03-13T10:23:40.852" v="2" actId="2696"/>
        <pc:sldMkLst>
          <pc:docMk/>
          <pc:sldMk cId="1527386939" sldId="261"/>
        </pc:sldMkLst>
        <pc:spChg chg="add mod">
          <ac:chgData name="Nichola M Taylor" userId="22317e82-0949-4eae-9692-97026b61cfe3" providerId="ADAL" clId="{214B5119-FD20-4771-89F1-567535C20227}" dt="2024-03-13T10:22:55.717" v="0" actId="478"/>
          <ac:spMkLst>
            <pc:docMk/>
            <pc:sldMk cId="1527386939" sldId="261"/>
            <ac:spMk id="9" creationId="{EBB12524-B212-5C7C-07C5-DDA8AAA36FD9}"/>
          </ac:spMkLst>
        </pc:spChg>
        <pc:graphicFrameChg chg="del">
          <ac:chgData name="Nichola M Taylor" userId="22317e82-0949-4eae-9692-97026b61cfe3" providerId="ADAL" clId="{214B5119-FD20-4771-89F1-567535C20227}" dt="2024-03-13T10:22:55.717" v="0" actId="478"/>
          <ac:graphicFrameMkLst>
            <pc:docMk/>
            <pc:sldMk cId="1527386939" sldId="261"/>
            <ac:graphicFrameMk id="6" creationId="{DB23E567-BDB1-4E6F-9EA8-3E4297461AEE}"/>
          </ac:graphicFrameMkLst>
        </pc:graphicFrameChg>
      </pc:sldChg>
      <pc:sldChg chg="modSp mod ord">
        <pc:chgData name="Nichola M Taylor" userId="22317e82-0949-4eae-9692-97026b61cfe3" providerId="ADAL" clId="{214B5119-FD20-4771-89F1-567535C20227}" dt="2024-03-19T14:14:47.764" v="660" actId="20577"/>
        <pc:sldMkLst>
          <pc:docMk/>
          <pc:sldMk cId="700209266" sldId="264"/>
        </pc:sldMkLst>
        <pc:spChg chg="mod">
          <ac:chgData name="Nichola M Taylor" userId="22317e82-0949-4eae-9692-97026b61cfe3" providerId="ADAL" clId="{214B5119-FD20-4771-89F1-567535C20227}" dt="2024-03-19T14:12:43.486" v="571" actId="20577"/>
          <ac:spMkLst>
            <pc:docMk/>
            <pc:sldMk cId="700209266" sldId="264"/>
            <ac:spMk id="2" creationId="{DD0B6389-2374-4677-B8BB-59410CCC32FD}"/>
          </ac:spMkLst>
        </pc:spChg>
        <pc:graphicFrameChg chg="mod">
          <ac:chgData name="Nichola M Taylor" userId="22317e82-0949-4eae-9692-97026b61cfe3" providerId="ADAL" clId="{214B5119-FD20-4771-89F1-567535C20227}" dt="2024-03-19T14:14:47.764" v="660" actId="20577"/>
          <ac:graphicFrameMkLst>
            <pc:docMk/>
            <pc:sldMk cId="700209266" sldId="264"/>
            <ac:graphicFrameMk id="6" creationId="{85168BDF-A0D9-4916-A9F9-41D8175A703C}"/>
          </ac:graphicFrameMkLst>
        </pc:graphicFrameChg>
      </pc:sldChg>
      <pc:sldChg chg="del">
        <pc:chgData name="Nichola M Taylor" userId="22317e82-0949-4eae-9692-97026b61cfe3" providerId="ADAL" clId="{214B5119-FD20-4771-89F1-567535C20227}" dt="2024-03-20T18:17:25.359" v="972" actId="2696"/>
        <pc:sldMkLst>
          <pc:docMk/>
          <pc:sldMk cId="2563119616" sldId="265"/>
        </pc:sldMkLst>
      </pc:sldChg>
      <pc:sldChg chg="del">
        <pc:chgData name="Nichola M Taylor" userId="22317e82-0949-4eae-9692-97026b61cfe3" providerId="ADAL" clId="{214B5119-FD20-4771-89F1-567535C20227}" dt="2024-03-20T16:06:29.116" v="928" actId="2696"/>
        <pc:sldMkLst>
          <pc:docMk/>
          <pc:sldMk cId="2721508595" sldId="266"/>
        </pc:sldMkLst>
      </pc:sldChg>
      <pc:sldChg chg="modSp mod">
        <pc:chgData name="Nichola M Taylor" userId="22317e82-0949-4eae-9692-97026b61cfe3" providerId="ADAL" clId="{214B5119-FD20-4771-89F1-567535C20227}" dt="2024-03-20T16:06:45.379" v="947" actId="6549"/>
        <pc:sldMkLst>
          <pc:docMk/>
          <pc:sldMk cId="445070695" sldId="267"/>
        </pc:sldMkLst>
        <pc:spChg chg="mod">
          <ac:chgData name="Nichola M Taylor" userId="22317e82-0949-4eae-9692-97026b61cfe3" providerId="ADAL" clId="{214B5119-FD20-4771-89F1-567535C20227}" dt="2024-03-20T16:06:41.861" v="946" actId="20577"/>
          <ac:spMkLst>
            <pc:docMk/>
            <pc:sldMk cId="445070695" sldId="267"/>
            <ac:spMk id="2" creationId="{42D1A202-23A3-4F3A-AA92-0172C8D2DA06}"/>
          </ac:spMkLst>
        </pc:spChg>
        <pc:spChg chg="mod">
          <ac:chgData name="Nichola M Taylor" userId="22317e82-0949-4eae-9692-97026b61cfe3" providerId="ADAL" clId="{214B5119-FD20-4771-89F1-567535C20227}" dt="2024-03-20T16:06:45.379" v="947" actId="6549"/>
          <ac:spMkLst>
            <pc:docMk/>
            <pc:sldMk cId="445070695" sldId="267"/>
            <ac:spMk id="3" creationId="{7B943E7C-A74D-4CB3-844B-51917C88C95F}"/>
          </ac:spMkLst>
        </pc:spChg>
      </pc:sldChg>
      <pc:sldChg chg="del">
        <pc:chgData name="Nichola M Taylor" userId="22317e82-0949-4eae-9692-97026b61cfe3" providerId="ADAL" clId="{214B5119-FD20-4771-89F1-567535C20227}" dt="2024-03-20T15:32:46.230" v="714" actId="2696"/>
        <pc:sldMkLst>
          <pc:docMk/>
          <pc:sldMk cId="3396266754" sldId="269"/>
        </pc:sldMkLst>
      </pc:sldChg>
      <pc:sldChg chg="delSp modSp mod ord">
        <pc:chgData name="Nichola M Taylor" userId="22317e82-0949-4eae-9692-97026b61cfe3" providerId="ADAL" clId="{214B5119-FD20-4771-89F1-567535C20227}" dt="2024-03-18T13:04:53.473" v="516" actId="14100"/>
        <pc:sldMkLst>
          <pc:docMk/>
          <pc:sldMk cId="932498405" sldId="270"/>
        </pc:sldMkLst>
        <pc:spChg chg="mod">
          <ac:chgData name="Nichola M Taylor" userId="22317e82-0949-4eae-9692-97026b61cfe3" providerId="ADAL" clId="{214B5119-FD20-4771-89F1-567535C20227}" dt="2024-03-18T13:04:53.473" v="516" actId="14100"/>
          <ac:spMkLst>
            <pc:docMk/>
            <pc:sldMk cId="932498405" sldId="270"/>
            <ac:spMk id="3" creationId="{C55E2E3E-148D-4BE4-88A4-447C4BC35E68}"/>
          </ac:spMkLst>
        </pc:spChg>
        <pc:graphicFrameChg chg="del">
          <ac:chgData name="Nichola M Taylor" userId="22317e82-0949-4eae-9692-97026b61cfe3" providerId="ADAL" clId="{214B5119-FD20-4771-89F1-567535C20227}" dt="2024-03-18T13:03:56.222" v="488" actId="478"/>
          <ac:graphicFrameMkLst>
            <pc:docMk/>
            <pc:sldMk cId="932498405" sldId="270"/>
            <ac:graphicFrameMk id="2" creationId="{364D30CB-C02F-4FE1-9E72-11B75FF74851}"/>
          </ac:graphicFrameMkLst>
        </pc:graphicFrameChg>
      </pc:sldChg>
      <pc:sldChg chg="del">
        <pc:chgData name="Nichola M Taylor" userId="22317e82-0949-4eae-9692-97026b61cfe3" providerId="ADAL" clId="{214B5119-FD20-4771-89F1-567535C20227}" dt="2024-03-18T13:03:30.069" v="484" actId="2696"/>
        <pc:sldMkLst>
          <pc:docMk/>
          <pc:sldMk cId="3335690284" sldId="271"/>
        </pc:sldMkLst>
      </pc:sldChg>
      <pc:sldChg chg="del">
        <pc:chgData name="Nichola M Taylor" userId="22317e82-0949-4eae-9692-97026b61cfe3" providerId="ADAL" clId="{214B5119-FD20-4771-89F1-567535C20227}" dt="2024-03-18T13:02:42.598" v="479" actId="2696"/>
        <pc:sldMkLst>
          <pc:docMk/>
          <pc:sldMk cId="2639983765" sldId="273"/>
        </pc:sldMkLst>
      </pc:sldChg>
      <pc:sldChg chg="addSp delSp modSp mod ord">
        <pc:chgData name="Nichola M Taylor" userId="22317e82-0949-4eae-9692-97026b61cfe3" providerId="ADAL" clId="{214B5119-FD20-4771-89F1-567535C20227}" dt="2024-03-20T15:38:42.967" v="810" actId="1076"/>
        <pc:sldMkLst>
          <pc:docMk/>
          <pc:sldMk cId="926184573" sldId="275"/>
        </pc:sldMkLst>
        <pc:spChg chg="mod">
          <ac:chgData name="Nichola M Taylor" userId="22317e82-0949-4eae-9692-97026b61cfe3" providerId="ADAL" clId="{214B5119-FD20-4771-89F1-567535C20227}" dt="2024-03-20T15:37:06.870" v="797" actId="6549"/>
          <ac:spMkLst>
            <pc:docMk/>
            <pc:sldMk cId="926184573" sldId="275"/>
            <ac:spMk id="2" creationId="{69FAE308-3076-43DB-B834-DA0B0AE19AF9}"/>
          </ac:spMkLst>
        </pc:spChg>
        <pc:spChg chg="mod">
          <ac:chgData name="Nichola M Taylor" userId="22317e82-0949-4eae-9692-97026b61cfe3" providerId="ADAL" clId="{214B5119-FD20-4771-89F1-567535C20227}" dt="2024-03-20T15:34:54.498" v="795" actId="14100"/>
          <ac:spMkLst>
            <pc:docMk/>
            <pc:sldMk cId="926184573" sldId="275"/>
            <ac:spMk id="3" creationId="{BABC2CE0-8806-4B2A-A10A-32984D317434}"/>
          </ac:spMkLst>
        </pc:spChg>
        <pc:picChg chg="add del mod">
          <ac:chgData name="Nichola M Taylor" userId="22317e82-0949-4eae-9692-97026b61cfe3" providerId="ADAL" clId="{214B5119-FD20-4771-89F1-567535C20227}" dt="2024-03-20T15:37:24.499" v="804" actId="478"/>
          <ac:picMkLst>
            <pc:docMk/>
            <pc:sldMk cId="926184573" sldId="275"/>
            <ac:picMk id="5" creationId="{68326AE6-490F-22C6-87E2-72FBF3E1A290}"/>
          </ac:picMkLst>
        </pc:picChg>
        <pc:picChg chg="add mod">
          <ac:chgData name="Nichola M Taylor" userId="22317e82-0949-4eae-9692-97026b61cfe3" providerId="ADAL" clId="{214B5119-FD20-4771-89F1-567535C20227}" dt="2024-03-20T15:38:42.967" v="810" actId="1076"/>
          <ac:picMkLst>
            <pc:docMk/>
            <pc:sldMk cId="926184573" sldId="275"/>
            <ac:picMk id="7" creationId="{B7DC6EF9-0D3D-9CE0-FE85-FAC7D9103FD7}"/>
          </ac:picMkLst>
        </pc:picChg>
      </pc:sldChg>
      <pc:sldChg chg="modSp new mod">
        <pc:chgData name="Nichola M Taylor" userId="22317e82-0949-4eae-9692-97026b61cfe3" providerId="ADAL" clId="{214B5119-FD20-4771-89F1-567535C20227}" dt="2024-03-13T10:24:15.253" v="65"/>
        <pc:sldMkLst>
          <pc:docMk/>
          <pc:sldMk cId="3658824824" sldId="276"/>
        </pc:sldMkLst>
        <pc:spChg chg="mod">
          <ac:chgData name="Nichola M Taylor" userId="22317e82-0949-4eae-9692-97026b61cfe3" providerId="ADAL" clId="{214B5119-FD20-4771-89F1-567535C20227}" dt="2024-03-13T10:24:11.532" v="64" actId="20577"/>
          <ac:spMkLst>
            <pc:docMk/>
            <pc:sldMk cId="3658824824" sldId="276"/>
            <ac:spMk id="2" creationId="{B33CC03C-E2DE-DD22-42B7-C2981AB687B4}"/>
          </ac:spMkLst>
        </pc:spChg>
        <pc:spChg chg="mod">
          <ac:chgData name="Nichola M Taylor" userId="22317e82-0949-4eae-9692-97026b61cfe3" providerId="ADAL" clId="{214B5119-FD20-4771-89F1-567535C20227}" dt="2024-03-13T10:24:15.253" v="65"/>
          <ac:spMkLst>
            <pc:docMk/>
            <pc:sldMk cId="3658824824" sldId="276"/>
            <ac:spMk id="3" creationId="{198A56BE-328F-A0BD-4769-52886AE238CA}"/>
          </ac:spMkLst>
        </pc:spChg>
      </pc:sldChg>
      <pc:sldChg chg="addSp delSp modSp new del mod">
        <pc:chgData name="Nichola M Taylor" userId="22317e82-0949-4eae-9692-97026b61cfe3" providerId="ADAL" clId="{214B5119-FD20-4771-89F1-567535C20227}" dt="2024-03-17T17:00:26.953" v="395" actId="2696"/>
        <pc:sldMkLst>
          <pc:docMk/>
          <pc:sldMk cId="1779586130" sldId="277"/>
        </pc:sldMkLst>
        <pc:spChg chg="del mod">
          <ac:chgData name="Nichola M Taylor" userId="22317e82-0949-4eae-9692-97026b61cfe3" providerId="ADAL" clId="{214B5119-FD20-4771-89F1-567535C20227}" dt="2024-03-17T15:01:29.181" v="289" actId="34307"/>
          <ac:spMkLst>
            <pc:docMk/>
            <pc:sldMk cId="1779586130" sldId="277"/>
            <ac:spMk id="3" creationId="{D7E68045-212F-B3B9-2388-95D4DD9A5801}"/>
          </ac:spMkLst>
        </pc:spChg>
        <pc:picChg chg="add mod ord">
          <ac:chgData name="Nichola M Taylor" userId="22317e82-0949-4eae-9692-97026b61cfe3" providerId="ADAL" clId="{214B5119-FD20-4771-89F1-567535C20227}" dt="2024-03-17T16:56:32.513" v="338" actId="14100"/>
          <ac:picMkLst>
            <pc:docMk/>
            <pc:sldMk cId="1779586130" sldId="277"/>
            <ac:picMk id="7" creationId="{C402464B-16EB-15A3-5FC5-40232249C047}"/>
          </ac:picMkLst>
        </pc:picChg>
        <pc:picChg chg="add del mod">
          <ac:chgData name="Nichola M Taylor" userId="22317e82-0949-4eae-9692-97026b61cfe3" providerId="ADAL" clId="{214B5119-FD20-4771-89F1-567535C20227}" dt="2024-03-17T16:58:20.990" v="346" actId="21"/>
          <ac:picMkLst>
            <pc:docMk/>
            <pc:sldMk cId="1779586130" sldId="277"/>
            <ac:picMk id="2050" creationId="{814DE268-4ADB-63B8-5265-B45593BCF27E}"/>
          </ac:picMkLst>
        </pc:picChg>
      </pc:sldChg>
      <pc:sldChg chg="addSp delSp modSp new mod modClrScheme chgLayout">
        <pc:chgData name="Nichola M Taylor" userId="22317e82-0949-4eae-9692-97026b61cfe3" providerId="ADAL" clId="{214B5119-FD20-4771-89F1-567535C20227}" dt="2024-03-17T16:57:27.657" v="342" actId="26606"/>
        <pc:sldMkLst>
          <pc:docMk/>
          <pc:sldMk cId="448565422" sldId="278"/>
        </pc:sldMkLst>
        <pc:spChg chg="mod">
          <ac:chgData name="Nichola M Taylor" userId="22317e82-0949-4eae-9692-97026b61cfe3" providerId="ADAL" clId="{214B5119-FD20-4771-89F1-567535C20227}" dt="2024-03-17T16:57:27.657" v="342" actId="26606"/>
          <ac:spMkLst>
            <pc:docMk/>
            <pc:sldMk cId="448565422" sldId="278"/>
            <ac:spMk id="2" creationId="{2947A47B-3BAC-F46D-6B6D-92A390916850}"/>
          </ac:spMkLst>
        </pc:spChg>
        <pc:spChg chg="del">
          <ac:chgData name="Nichola M Taylor" userId="22317e82-0949-4eae-9692-97026b61cfe3" providerId="ADAL" clId="{214B5119-FD20-4771-89F1-567535C20227}" dt="2024-03-17T15:03:15.087" v="293"/>
          <ac:spMkLst>
            <pc:docMk/>
            <pc:sldMk cId="448565422" sldId="278"/>
            <ac:spMk id="3" creationId="{CFCA70D6-99F2-44FF-1C5D-5F0FAA65D1F9}"/>
          </ac:spMkLst>
        </pc:spChg>
        <pc:spChg chg="mod">
          <ac:chgData name="Nichola M Taylor" userId="22317e82-0949-4eae-9692-97026b61cfe3" providerId="ADAL" clId="{214B5119-FD20-4771-89F1-567535C20227}" dt="2024-03-17T16:57:27.657" v="342" actId="26606"/>
          <ac:spMkLst>
            <pc:docMk/>
            <pc:sldMk cId="448565422" sldId="278"/>
            <ac:spMk id="4" creationId="{47E1A321-9487-0F41-AE08-ECF82ED3F99A}"/>
          </ac:spMkLst>
        </pc:spChg>
        <pc:spChg chg="mod">
          <ac:chgData name="Nichola M Taylor" userId="22317e82-0949-4eae-9692-97026b61cfe3" providerId="ADAL" clId="{214B5119-FD20-4771-89F1-567535C20227}" dt="2024-03-17T16:57:27.657" v="342" actId="26606"/>
          <ac:spMkLst>
            <pc:docMk/>
            <pc:sldMk cId="448565422" sldId="278"/>
            <ac:spMk id="5" creationId="{0D573DD8-E24D-CB8C-5296-24D330CB8218}"/>
          </ac:spMkLst>
        </pc:spChg>
        <pc:spChg chg="mod">
          <ac:chgData name="Nichola M Taylor" userId="22317e82-0949-4eae-9692-97026b61cfe3" providerId="ADAL" clId="{214B5119-FD20-4771-89F1-567535C20227}" dt="2024-03-17T16:57:27.657" v="342" actId="26606"/>
          <ac:spMkLst>
            <pc:docMk/>
            <pc:sldMk cId="448565422" sldId="278"/>
            <ac:spMk id="6" creationId="{16B8FE8A-861F-1E3A-BB02-EC938D3C5910}"/>
          </ac:spMkLst>
        </pc:spChg>
        <pc:picChg chg="add mod ord">
          <ac:chgData name="Nichola M Taylor" userId="22317e82-0949-4eae-9692-97026b61cfe3" providerId="ADAL" clId="{214B5119-FD20-4771-89F1-567535C20227}" dt="2024-03-17T16:57:27.657" v="342" actId="26606"/>
          <ac:picMkLst>
            <pc:docMk/>
            <pc:sldMk cId="448565422" sldId="278"/>
            <ac:picMk id="1026" creationId="{8A6C9E43-32DE-D234-D2B4-96A1F4991E59}"/>
          </ac:picMkLst>
        </pc:picChg>
      </pc:sldChg>
      <pc:sldChg chg="addSp delSp modSp new mod modClrScheme chgLayout">
        <pc:chgData name="Nichola M Taylor" userId="22317e82-0949-4eae-9692-97026b61cfe3" providerId="ADAL" clId="{214B5119-FD20-4771-89F1-567535C20227}" dt="2024-03-17T16:59:56.838" v="394" actId="26606"/>
        <pc:sldMkLst>
          <pc:docMk/>
          <pc:sldMk cId="2915269094" sldId="279"/>
        </pc:sldMkLst>
        <pc:spChg chg="add del">
          <ac:chgData name="Nichola M Taylor" userId="22317e82-0949-4eae-9692-97026b61cfe3" providerId="ADAL" clId="{214B5119-FD20-4771-89F1-567535C20227}" dt="2024-03-17T16:59:29.658" v="353" actId="26606"/>
          <ac:spMkLst>
            <pc:docMk/>
            <pc:sldMk cId="2915269094" sldId="279"/>
            <ac:spMk id="2" creationId="{079DA338-5F3D-76D9-D62E-A33695AA0565}"/>
          </ac:spMkLst>
        </pc:spChg>
        <pc:spChg chg="del">
          <ac:chgData name="Nichola M Taylor" userId="22317e82-0949-4eae-9692-97026b61cfe3" providerId="ADAL" clId="{214B5119-FD20-4771-89F1-567535C20227}" dt="2024-03-17T16:58:51.933" v="348"/>
          <ac:spMkLst>
            <pc:docMk/>
            <pc:sldMk cId="2915269094" sldId="279"/>
            <ac:spMk id="3" creationId="{6CC21441-5D5D-34AF-73D3-AFEE23AADEBC}"/>
          </ac:spMkLst>
        </pc:spChg>
        <pc:spChg chg="mod">
          <ac:chgData name="Nichola M Taylor" userId="22317e82-0949-4eae-9692-97026b61cfe3" providerId="ADAL" clId="{214B5119-FD20-4771-89F1-567535C20227}" dt="2024-03-17T16:59:56.833" v="393" actId="26606"/>
          <ac:spMkLst>
            <pc:docMk/>
            <pc:sldMk cId="2915269094" sldId="279"/>
            <ac:spMk id="4" creationId="{2CA1ABDB-C67A-8A96-B3DC-4FAEF4026739}"/>
          </ac:spMkLst>
        </pc:spChg>
        <pc:spChg chg="mod">
          <ac:chgData name="Nichola M Taylor" userId="22317e82-0949-4eae-9692-97026b61cfe3" providerId="ADAL" clId="{214B5119-FD20-4771-89F1-567535C20227}" dt="2024-03-17T16:59:56.833" v="393" actId="26606"/>
          <ac:spMkLst>
            <pc:docMk/>
            <pc:sldMk cId="2915269094" sldId="279"/>
            <ac:spMk id="5" creationId="{B54FA2E3-64FF-2920-BBBE-EF1E4F0D3A25}"/>
          </ac:spMkLst>
        </pc:spChg>
        <pc:spChg chg="mod">
          <ac:chgData name="Nichola M Taylor" userId="22317e82-0949-4eae-9692-97026b61cfe3" providerId="ADAL" clId="{214B5119-FD20-4771-89F1-567535C20227}" dt="2024-03-17T16:59:56.833" v="393" actId="26606"/>
          <ac:spMkLst>
            <pc:docMk/>
            <pc:sldMk cId="2915269094" sldId="279"/>
            <ac:spMk id="6" creationId="{B643F3FD-C7DF-4A88-D375-98A6D0583964}"/>
          </ac:spMkLst>
        </pc:spChg>
        <pc:spChg chg="add del mod">
          <ac:chgData name="Nichola M Taylor" userId="22317e82-0949-4eae-9692-97026b61cfe3" providerId="ADAL" clId="{214B5119-FD20-4771-89F1-567535C20227}" dt="2024-03-17T16:59:27.871" v="350" actId="26606"/>
          <ac:spMkLst>
            <pc:docMk/>
            <pc:sldMk cId="2915269094" sldId="279"/>
            <ac:spMk id="3079" creationId="{F5813A4B-05CA-A31F-2580-98565E620F5D}"/>
          </ac:spMkLst>
        </pc:spChg>
        <pc:spChg chg="add del">
          <ac:chgData name="Nichola M Taylor" userId="22317e82-0949-4eae-9692-97026b61cfe3" providerId="ADAL" clId="{214B5119-FD20-4771-89F1-567535C20227}" dt="2024-03-17T16:59:29.646" v="352" actId="26606"/>
          <ac:spMkLst>
            <pc:docMk/>
            <pc:sldMk cId="2915269094" sldId="279"/>
            <ac:spMk id="3081" creationId="{8BD9AAA3-966F-2397-2471-B51BE8D68019}"/>
          </ac:spMkLst>
        </pc:spChg>
        <pc:spChg chg="add mod">
          <ac:chgData name="Nichola M Taylor" userId="22317e82-0949-4eae-9692-97026b61cfe3" providerId="ADAL" clId="{214B5119-FD20-4771-89F1-567535C20227}" dt="2024-03-17T16:59:56.838" v="394" actId="26606"/>
          <ac:spMkLst>
            <pc:docMk/>
            <pc:sldMk cId="2915269094" sldId="279"/>
            <ac:spMk id="3083" creationId="{06849408-A064-1621-BD57-802D9D57BAAB}"/>
          </ac:spMkLst>
        </pc:spChg>
        <pc:picChg chg="add mod ord">
          <ac:chgData name="Nichola M Taylor" userId="22317e82-0949-4eae-9692-97026b61cfe3" providerId="ADAL" clId="{214B5119-FD20-4771-89F1-567535C20227}" dt="2024-03-17T16:59:56.838" v="394" actId="26606"/>
          <ac:picMkLst>
            <pc:docMk/>
            <pc:sldMk cId="2915269094" sldId="279"/>
            <ac:picMk id="3074" creationId="{88435D34-E470-43ED-4BC9-8A2B20B6C298}"/>
          </ac:picMkLst>
        </pc:picChg>
      </pc:sldChg>
      <pc:sldChg chg="modSp new del mod">
        <pc:chgData name="Nichola M Taylor" userId="22317e82-0949-4eae-9692-97026b61cfe3" providerId="ADAL" clId="{214B5119-FD20-4771-89F1-567535C20227}" dt="2024-03-20T15:32:29.100" v="713" actId="2696"/>
        <pc:sldMkLst>
          <pc:docMk/>
          <pc:sldMk cId="2746492767" sldId="280"/>
        </pc:sldMkLst>
        <pc:spChg chg="mod">
          <ac:chgData name="Nichola M Taylor" userId="22317e82-0949-4eae-9692-97026b61cfe3" providerId="ADAL" clId="{214B5119-FD20-4771-89F1-567535C20227}" dt="2024-03-18T13:03:43.049" v="485" actId="368"/>
          <ac:spMkLst>
            <pc:docMk/>
            <pc:sldMk cId="2746492767" sldId="280"/>
            <ac:spMk id="9" creationId="{37488DF1-E822-4F79-4A8C-DB81B882F0A5}"/>
          </ac:spMkLst>
        </pc:spChg>
      </pc:sldChg>
      <pc:sldChg chg="new del">
        <pc:chgData name="Nichola M Taylor" userId="22317e82-0949-4eae-9692-97026b61cfe3" providerId="ADAL" clId="{214B5119-FD20-4771-89F1-567535C20227}" dt="2024-03-20T16:06:20.962" v="927" actId="2696"/>
        <pc:sldMkLst>
          <pc:docMk/>
          <pc:sldMk cId="3059744807" sldId="280"/>
        </pc:sldMkLst>
      </pc:sldChg>
      <pc:sldChg chg="modSp new del mod">
        <pc:chgData name="Nichola M Taylor" userId="22317e82-0949-4eae-9692-97026b61cfe3" providerId="ADAL" clId="{214B5119-FD20-4771-89F1-567535C20227}" dt="2024-03-18T13:03:08.434" v="482" actId="2696"/>
        <pc:sldMkLst>
          <pc:docMk/>
          <pc:sldMk cId="3747121399" sldId="280"/>
        </pc:sldMkLst>
        <pc:spChg chg="mod">
          <ac:chgData name="Nichola M Taylor" userId="22317e82-0949-4eae-9692-97026b61cfe3" providerId="ADAL" clId="{214B5119-FD20-4771-89F1-567535C20227}" dt="2024-03-18T13:01:55.376" v="472" actId="20577"/>
          <ac:spMkLst>
            <pc:docMk/>
            <pc:sldMk cId="3747121399" sldId="280"/>
            <ac:spMk id="2" creationId="{F92A0CB9-8FCD-1CE4-166A-2DD5F5209BC8}"/>
          </ac:spMkLst>
        </pc:spChg>
        <pc:spChg chg="mod">
          <ac:chgData name="Nichola M Taylor" userId="22317e82-0949-4eae-9692-97026b61cfe3" providerId="ADAL" clId="{214B5119-FD20-4771-89F1-567535C20227}" dt="2024-03-18T13:02:05.771" v="473" actId="14100"/>
          <ac:spMkLst>
            <pc:docMk/>
            <pc:sldMk cId="3747121399" sldId="280"/>
            <ac:spMk id="3" creationId="{9A5B4FAA-9CC2-0439-8C72-4EC41287D682}"/>
          </ac:spMkLst>
        </pc:spChg>
        <pc:spChg chg="mod">
          <ac:chgData name="Nichola M Taylor" userId="22317e82-0949-4eae-9692-97026b61cfe3" providerId="ADAL" clId="{214B5119-FD20-4771-89F1-567535C20227}" dt="2024-03-18T13:02:59.610" v="481" actId="688"/>
          <ac:spMkLst>
            <pc:docMk/>
            <pc:sldMk cId="3747121399" sldId="280"/>
            <ac:spMk id="4" creationId="{CE57A869-A677-7DE7-0181-88E60E913789}"/>
          </ac:spMkLst>
        </pc:spChg>
        <pc:spChg chg="mod">
          <ac:chgData name="Nichola M Taylor" userId="22317e82-0949-4eae-9692-97026b61cfe3" providerId="ADAL" clId="{214B5119-FD20-4771-89F1-567535C20227}" dt="2024-03-18T13:02:18.576" v="475" actId="14100"/>
          <ac:spMkLst>
            <pc:docMk/>
            <pc:sldMk cId="3747121399" sldId="280"/>
            <ac:spMk id="5" creationId="{F78661B5-3EEE-DF4E-D1A5-465DC812E370}"/>
          </ac:spMkLst>
        </pc:spChg>
        <pc:spChg chg="mod">
          <ac:chgData name="Nichola M Taylor" userId="22317e82-0949-4eae-9692-97026b61cfe3" providerId="ADAL" clId="{214B5119-FD20-4771-89F1-567535C20227}" dt="2024-03-18T13:02:26.768" v="478" actId="20577"/>
          <ac:spMkLst>
            <pc:docMk/>
            <pc:sldMk cId="3747121399" sldId="280"/>
            <ac:spMk id="7" creationId="{F1C24E8C-94B1-F6B9-E53C-9A69CD0E7BD1}"/>
          </ac:spMkLst>
        </pc:spChg>
      </pc:sldChg>
      <pc:sldChg chg="addSp delSp modSp add mod modClrScheme chgLayout">
        <pc:chgData name="Nichola M Taylor" userId="22317e82-0949-4eae-9692-97026b61cfe3" providerId="ADAL" clId="{214B5119-FD20-4771-89F1-567535C20227}" dt="2024-03-20T15:53:41.442" v="867" actId="1076"/>
        <pc:sldMkLst>
          <pc:docMk/>
          <pc:sldMk cId="589279172" sldId="281"/>
        </pc:sldMkLst>
        <pc:spChg chg="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" creationId="{9E3126D0-462E-8EF8-CF49-091616A14B36}"/>
          </ac:spMkLst>
        </pc:spChg>
        <pc:spChg chg="mod or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3" creationId="{755AB593-863F-0A71-1711-9BA4CC109F0B}"/>
          </ac:spMkLst>
        </pc:spChg>
        <pc:spChg chg="add del mod">
          <ac:chgData name="Nichola M Taylor" userId="22317e82-0949-4eae-9692-97026b61cfe3" providerId="ADAL" clId="{214B5119-FD20-4771-89F1-567535C20227}" dt="2024-03-20T15:41:31.068" v="823" actId="26606"/>
          <ac:spMkLst>
            <pc:docMk/>
            <pc:sldMk cId="589279172" sldId="281"/>
            <ac:spMk id="10" creationId="{FE58A8A6-6771-D39A-5D4A-533FA1324175}"/>
          </ac:spMkLst>
        </pc:spChg>
        <pc:spChg chg="add del mod">
          <ac:chgData name="Nichola M Taylor" userId="22317e82-0949-4eae-9692-97026b61cfe3" providerId="ADAL" clId="{214B5119-FD20-4771-89F1-567535C20227}" dt="2024-03-20T15:41:31.068" v="823" actId="26606"/>
          <ac:spMkLst>
            <pc:docMk/>
            <pc:sldMk cId="589279172" sldId="281"/>
            <ac:spMk id="12" creationId="{7CA09657-A0FD-81C3-E79E-AF250EA44A31}"/>
          </ac:spMkLst>
        </pc:spChg>
        <pc:spChg chg="add del mod">
          <ac:chgData name="Nichola M Taylor" userId="22317e82-0949-4eae-9692-97026b61cfe3" providerId="ADAL" clId="{214B5119-FD20-4771-89F1-567535C20227}" dt="2024-03-20T15:41:31.068" v="823" actId="26606"/>
          <ac:spMkLst>
            <pc:docMk/>
            <pc:sldMk cId="589279172" sldId="281"/>
            <ac:spMk id="14" creationId="{38EFA70E-0656-FF41-6D58-6DFF6D3EE7E9}"/>
          </ac:spMkLst>
        </pc:spChg>
        <pc:spChg chg="add del mod">
          <ac:chgData name="Nichola M Taylor" userId="22317e82-0949-4eae-9692-97026b61cfe3" providerId="ADAL" clId="{214B5119-FD20-4771-89F1-567535C20227}" dt="2024-03-20T15:41:31.068" v="823" actId="26606"/>
          <ac:spMkLst>
            <pc:docMk/>
            <pc:sldMk cId="589279172" sldId="281"/>
            <ac:spMk id="16" creationId="{8F465309-F311-8205-1900-59B452A7AFBC}"/>
          </ac:spMkLst>
        </pc:spChg>
        <pc:spChg chg="add del mod">
          <ac:chgData name="Nichola M Taylor" userId="22317e82-0949-4eae-9692-97026b61cfe3" providerId="ADAL" clId="{214B5119-FD20-4771-89F1-567535C20227}" dt="2024-03-20T15:41:31.068" v="823" actId="26606"/>
          <ac:spMkLst>
            <pc:docMk/>
            <pc:sldMk cId="589279172" sldId="281"/>
            <ac:spMk id="18" creationId="{394AC2CE-C390-A71E-3958-53C9130599C2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0" creationId="{F5FC1030-9B3F-8472-5E7C-545F0724F9DC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1" creationId="{2DCAEAA9-CC8C-C035-D09A-D8B6DFA6C2FB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2" creationId="{C24CF70F-033B-E6F9-755D-65B535026845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3" creationId="{D07262BA-5E43-36B9-D4C3-894D54ECD458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4" creationId="{27DE02BF-E917-9660-9DEE-7573C069E1E0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5" creationId="{351DCA81-D90F-343B-C070-63AEE635C3C9}"/>
          </ac:spMkLst>
        </pc:spChg>
        <pc:spChg chg="add del mod">
          <ac:chgData name="Nichola M Taylor" userId="22317e82-0949-4eae-9692-97026b61cfe3" providerId="ADAL" clId="{214B5119-FD20-4771-89F1-567535C20227}" dt="2024-03-20T15:41:40.986" v="825" actId="26606"/>
          <ac:spMkLst>
            <pc:docMk/>
            <pc:sldMk cId="589279172" sldId="281"/>
            <ac:spMk id="26" creationId="{43FA3407-9DBA-6FFD-C7CD-648D3EF27536}"/>
          </ac:spMkLst>
        </pc:spChg>
        <pc:picChg chg="add mod">
          <ac:chgData name="Nichola M Taylor" userId="22317e82-0949-4eae-9692-97026b61cfe3" providerId="ADAL" clId="{214B5119-FD20-4771-89F1-567535C20227}" dt="2024-03-20T15:53:41.442" v="867" actId="1076"/>
          <ac:picMkLst>
            <pc:docMk/>
            <pc:sldMk cId="589279172" sldId="281"/>
            <ac:picMk id="5" creationId="{CA75D133-0E0E-E18A-9352-DB1E8CA0E85A}"/>
          </ac:picMkLst>
        </pc:picChg>
        <pc:picChg chg="del">
          <ac:chgData name="Nichola M Taylor" userId="22317e82-0949-4eae-9692-97026b61cfe3" providerId="ADAL" clId="{214B5119-FD20-4771-89F1-567535C20227}" dt="2024-03-20T15:40:45.318" v="813" actId="478"/>
          <ac:picMkLst>
            <pc:docMk/>
            <pc:sldMk cId="589279172" sldId="281"/>
            <ac:picMk id="7" creationId="{A65EA26F-E1D8-7601-9147-3B106687FDB3}"/>
          </ac:picMkLst>
        </pc:picChg>
      </pc:sldChg>
      <pc:sldChg chg="addSp delSp modSp new mod">
        <pc:chgData name="Nichola M Taylor" userId="22317e82-0949-4eae-9692-97026b61cfe3" providerId="ADAL" clId="{214B5119-FD20-4771-89F1-567535C20227}" dt="2024-03-20T15:55:25.069" v="877" actId="14100"/>
        <pc:sldMkLst>
          <pc:docMk/>
          <pc:sldMk cId="160168091" sldId="282"/>
        </pc:sldMkLst>
        <pc:spChg chg="mod">
          <ac:chgData name="Nichola M Taylor" userId="22317e82-0949-4eae-9692-97026b61cfe3" providerId="ADAL" clId="{214B5119-FD20-4771-89F1-567535C20227}" dt="2024-03-20T15:53:26.017" v="866" actId="6549"/>
          <ac:spMkLst>
            <pc:docMk/>
            <pc:sldMk cId="160168091" sldId="282"/>
            <ac:spMk id="2" creationId="{39459DBA-48F2-68D9-CE7B-F094F8C5FF67}"/>
          </ac:spMkLst>
        </pc:spChg>
        <pc:spChg chg="mod">
          <ac:chgData name="Nichola M Taylor" userId="22317e82-0949-4eae-9692-97026b61cfe3" providerId="ADAL" clId="{214B5119-FD20-4771-89F1-567535C20227}" dt="2024-03-20T15:53:20.508" v="865" actId="6549"/>
          <ac:spMkLst>
            <pc:docMk/>
            <pc:sldMk cId="160168091" sldId="282"/>
            <ac:spMk id="3" creationId="{889BE4DB-54C2-99ED-5373-617F4D22B1C2}"/>
          </ac:spMkLst>
        </pc:spChg>
        <pc:spChg chg="add mod">
          <ac:chgData name="Nichola M Taylor" userId="22317e82-0949-4eae-9692-97026b61cfe3" providerId="ADAL" clId="{214B5119-FD20-4771-89F1-567535C20227}" dt="2024-03-20T15:55:25.069" v="877" actId="14100"/>
          <ac:spMkLst>
            <pc:docMk/>
            <pc:sldMk cId="160168091" sldId="282"/>
            <ac:spMk id="7" creationId="{EC024909-F9AB-C7FF-DE4B-7FF0E0698CFC}"/>
          </ac:spMkLst>
        </pc:spChg>
        <pc:picChg chg="add del mod">
          <ac:chgData name="Nichola M Taylor" userId="22317e82-0949-4eae-9692-97026b61cfe3" providerId="ADAL" clId="{214B5119-FD20-4771-89F1-567535C20227}" dt="2024-03-20T15:54:17.977" v="871" actId="478"/>
          <ac:picMkLst>
            <pc:docMk/>
            <pc:sldMk cId="160168091" sldId="282"/>
            <ac:picMk id="5" creationId="{C655CAB1-4AA4-3EF1-A581-01A3ECDCF015}"/>
          </ac:picMkLst>
        </pc:picChg>
      </pc:sldChg>
      <pc:sldChg chg="modSp new mod">
        <pc:chgData name="Nichola M Taylor" userId="22317e82-0949-4eae-9692-97026b61cfe3" providerId="ADAL" clId="{214B5119-FD20-4771-89F1-567535C20227}" dt="2024-03-20T16:00:00.178" v="909" actId="255"/>
        <pc:sldMkLst>
          <pc:docMk/>
          <pc:sldMk cId="265592039" sldId="283"/>
        </pc:sldMkLst>
        <pc:spChg chg="mod">
          <ac:chgData name="Nichola M Taylor" userId="22317e82-0949-4eae-9692-97026b61cfe3" providerId="ADAL" clId="{214B5119-FD20-4771-89F1-567535C20227}" dt="2024-03-20T15:59:10.655" v="902" actId="255"/>
          <ac:spMkLst>
            <pc:docMk/>
            <pc:sldMk cId="265592039" sldId="283"/>
            <ac:spMk id="2" creationId="{0FEA6776-6A68-B77A-1942-50B8CB5AC2C5}"/>
          </ac:spMkLst>
        </pc:spChg>
        <pc:spChg chg="mod">
          <ac:chgData name="Nichola M Taylor" userId="22317e82-0949-4eae-9692-97026b61cfe3" providerId="ADAL" clId="{214B5119-FD20-4771-89F1-567535C20227}" dt="2024-03-20T16:00:00.178" v="909" actId="255"/>
          <ac:spMkLst>
            <pc:docMk/>
            <pc:sldMk cId="265592039" sldId="283"/>
            <ac:spMk id="3" creationId="{ECB61FFD-2FBF-CD68-D88E-E511A516A5CB}"/>
          </ac:spMkLst>
        </pc:spChg>
      </pc:sldChg>
      <pc:sldChg chg="modSp new mod">
        <pc:chgData name="Nichola M Taylor" userId="22317e82-0949-4eae-9692-97026b61cfe3" providerId="ADAL" clId="{214B5119-FD20-4771-89F1-567535C20227}" dt="2024-03-20T15:58:16.413" v="900" actId="14100"/>
        <pc:sldMkLst>
          <pc:docMk/>
          <pc:sldMk cId="2658354059" sldId="284"/>
        </pc:sldMkLst>
        <pc:spChg chg="mod">
          <ac:chgData name="Nichola M Taylor" userId="22317e82-0949-4eae-9692-97026b61cfe3" providerId="ADAL" clId="{214B5119-FD20-4771-89F1-567535C20227}" dt="2024-03-20T15:57:25.970" v="893" actId="14100"/>
          <ac:spMkLst>
            <pc:docMk/>
            <pc:sldMk cId="2658354059" sldId="284"/>
            <ac:spMk id="2" creationId="{62B63FDD-33D0-CFB0-5D56-6AB910D2C136}"/>
          </ac:spMkLst>
        </pc:spChg>
        <pc:spChg chg="mod">
          <ac:chgData name="Nichola M Taylor" userId="22317e82-0949-4eae-9692-97026b61cfe3" providerId="ADAL" clId="{214B5119-FD20-4771-89F1-567535C20227}" dt="2024-03-20T15:58:16.413" v="900" actId="14100"/>
          <ac:spMkLst>
            <pc:docMk/>
            <pc:sldMk cId="2658354059" sldId="284"/>
            <ac:spMk id="3" creationId="{2CA4FC5D-303B-E389-AAB9-13E73A257066}"/>
          </ac:spMkLst>
        </pc:spChg>
      </pc:sldChg>
      <pc:sldChg chg="modSp new mod">
        <pc:chgData name="Nichola M Taylor" userId="22317e82-0949-4eae-9692-97026b61cfe3" providerId="ADAL" clId="{214B5119-FD20-4771-89F1-567535C20227}" dt="2024-03-20T16:02:16.084" v="915" actId="255"/>
        <pc:sldMkLst>
          <pc:docMk/>
          <pc:sldMk cId="2568602222" sldId="285"/>
        </pc:sldMkLst>
        <pc:spChg chg="mod">
          <ac:chgData name="Nichola M Taylor" userId="22317e82-0949-4eae-9692-97026b61cfe3" providerId="ADAL" clId="{214B5119-FD20-4771-89F1-567535C20227}" dt="2024-03-20T16:01:30.858" v="912" actId="255"/>
          <ac:spMkLst>
            <pc:docMk/>
            <pc:sldMk cId="2568602222" sldId="285"/>
            <ac:spMk id="2" creationId="{B8264258-FCA8-9AF1-CD2C-EE3FAEF1B8A4}"/>
          </ac:spMkLst>
        </pc:spChg>
        <pc:spChg chg="mod">
          <ac:chgData name="Nichola M Taylor" userId="22317e82-0949-4eae-9692-97026b61cfe3" providerId="ADAL" clId="{214B5119-FD20-4771-89F1-567535C20227}" dt="2024-03-20T16:02:16.084" v="915" actId="255"/>
          <ac:spMkLst>
            <pc:docMk/>
            <pc:sldMk cId="2568602222" sldId="285"/>
            <ac:spMk id="3" creationId="{6D195EAF-5070-4B9F-1600-AA36FF63C0D0}"/>
          </ac:spMkLst>
        </pc:spChg>
      </pc:sldChg>
      <pc:sldChg chg="addSp delSp modSp new del mod modClrScheme chgLayout">
        <pc:chgData name="Nichola M Taylor" userId="22317e82-0949-4eae-9692-97026b61cfe3" providerId="ADAL" clId="{214B5119-FD20-4771-89F1-567535C20227}" dt="2024-03-20T18:17:55.410" v="974" actId="2696"/>
        <pc:sldMkLst>
          <pc:docMk/>
          <pc:sldMk cId="3322338022" sldId="286"/>
        </pc:sldMkLst>
        <pc:spChg chg="add del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2" creationId="{641C1FBA-98A8-1ED3-15D5-F356366A2CC0}"/>
          </ac:spMkLst>
        </pc:spChg>
        <pc:spChg chg="add del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3" creationId="{5DE72B5D-541E-6DE4-E125-F339D53F6F8B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10" creationId="{551F0F06-B59A-D5AB-0380-CB458041CE64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12" creationId="{F294C48A-E27F-A5E4-8BB8-032E52E7CEDC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14" creationId="{87FD8663-C0AA-EFF8-E8A8-7BF11F7516D3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16" creationId="{96039481-1902-C426-DF5E-31206BD47A0B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18" creationId="{C2DA7BEA-1D9C-8FCE-E231-9BFEFF9DB66B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20" creationId="{5088B018-8391-E401-5B58-B7F4DF54CFAC}"/>
          </ac:spMkLst>
        </pc:spChg>
        <pc:spChg chg="add del mod">
          <ac:chgData name="Nichola M Taylor" userId="22317e82-0949-4eae-9692-97026b61cfe3" providerId="ADAL" clId="{214B5119-FD20-4771-89F1-567535C20227}" dt="2024-03-20T16:05:54.102" v="924" actId="26606"/>
          <ac:spMkLst>
            <pc:docMk/>
            <pc:sldMk cId="3322338022" sldId="286"/>
            <ac:spMk id="22" creationId="{24DD8CEC-A808-3484-DEF3-295643CE8FC5}"/>
          </ac:spMkLst>
        </pc:spChg>
        <pc:picChg chg="add mod">
          <ac:chgData name="Nichola M Taylor" userId="22317e82-0949-4eae-9692-97026b61cfe3" providerId="ADAL" clId="{214B5119-FD20-4771-89F1-567535C20227}" dt="2024-03-20T18:17:49.551" v="973" actId="14100"/>
          <ac:picMkLst>
            <pc:docMk/>
            <pc:sldMk cId="3322338022" sldId="286"/>
            <ac:picMk id="5" creationId="{5C786F88-EC33-75EA-6AA1-99DB3264B54C}"/>
          </ac:picMkLst>
        </pc:picChg>
      </pc:sldChg>
      <pc:sldChg chg="addSp modSp new mod">
        <pc:chgData name="Nichola M Taylor" userId="22317e82-0949-4eae-9692-97026b61cfe3" providerId="ADAL" clId="{214B5119-FD20-4771-89F1-567535C20227}" dt="2024-03-20T18:24:35.668" v="1047" actId="14100"/>
        <pc:sldMkLst>
          <pc:docMk/>
          <pc:sldMk cId="937670580" sldId="287"/>
        </pc:sldMkLst>
        <pc:spChg chg="mod">
          <ac:chgData name="Nichola M Taylor" userId="22317e82-0949-4eae-9692-97026b61cfe3" providerId="ADAL" clId="{214B5119-FD20-4771-89F1-567535C20227}" dt="2024-03-20T16:07:06.974" v="956" actId="20577"/>
          <ac:spMkLst>
            <pc:docMk/>
            <pc:sldMk cId="937670580" sldId="287"/>
            <ac:spMk id="2" creationId="{A40C4EE3-4599-1A49-5A7D-4B00D21F0870}"/>
          </ac:spMkLst>
        </pc:spChg>
        <pc:spChg chg="mod">
          <ac:chgData name="Nichola M Taylor" userId="22317e82-0949-4eae-9692-97026b61cfe3" providerId="ADAL" clId="{214B5119-FD20-4771-89F1-567535C20227}" dt="2024-03-20T16:07:12.181" v="962" actId="20577"/>
          <ac:spMkLst>
            <pc:docMk/>
            <pc:sldMk cId="937670580" sldId="287"/>
            <ac:spMk id="3" creationId="{114974DE-A435-2274-EAC8-A015C26F66EE}"/>
          </ac:spMkLst>
        </pc:spChg>
        <pc:picChg chg="add mod">
          <ac:chgData name="Nichola M Taylor" userId="22317e82-0949-4eae-9692-97026b61cfe3" providerId="ADAL" clId="{214B5119-FD20-4771-89F1-567535C20227}" dt="2024-03-20T18:24:35.668" v="1047" actId="14100"/>
          <ac:picMkLst>
            <pc:docMk/>
            <pc:sldMk cId="937670580" sldId="287"/>
            <ac:picMk id="8" creationId="{3F91D656-A332-8A4C-7CF6-920C668DC917}"/>
          </ac:picMkLst>
        </pc:picChg>
      </pc:sldChg>
      <pc:sldChg chg="new del ord">
        <pc:chgData name="Nichola M Taylor" userId="22317e82-0949-4eae-9692-97026b61cfe3" providerId="ADAL" clId="{214B5119-FD20-4771-89F1-567535C20227}" dt="2024-03-20T18:18:36.435" v="978" actId="2696"/>
        <pc:sldMkLst>
          <pc:docMk/>
          <pc:sldMk cId="384179408" sldId="288"/>
        </pc:sldMkLst>
      </pc:sldChg>
      <pc:sldChg chg="addSp delSp modSp add mod modClrScheme chgLayout">
        <pc:chgData name="Nichola M Taylor" userId="22317e82-0949-4eae-9692-97026b61cfe3" providerId="ADAL" clId="{214B5119-FD20-4771-89F1-567535C20227}" dt="2024-03-20T18:24:02.547" v="1046" actId="20577"/>
        <pc:sldMkLst>
          <pc:docMk/>
          <pc:sldMk cId="757107973" sldId="288"/>
        </pc:sldMkLst>
        <pc:spChg chg="mod">
          <ac:chgData name="Nichola M Taylor" userId="22317e82-0949-4eae-9692-97026b61cfe3" providerId="ADAL" clId="{214B5119-FD20-4771-89F1-567535C20227}" dt="2024-03-20T18:20:33.012" v="1024" actId="26606"/>
          <ac:spMkLst>
            <pc:docMk/>
            <pc:sldMk cId="757107973" sldId="288"/>
            <ac:spMk id="2" creationId="{5D528F29-3336-1C43-F346-9E7E91A8C9C2}"/>
          </ac:spMkLst>
        </pc:spChg>
        <pc:spChg chg="del mod">
          <ac:chgData name="Nichola M Taylor" userId="22317e82-0949-4eae-9692-97026b61cfe3" providerId="ADAL" clId="{214B5119-FD20-4771-89F1-567535C20227}" dt="2024-03-20T18:20:33.012" v="1024" actId="26606"/>
          <ac:spMkLst>
            <pc:docMk/>
            <pc:sldMk cId="757107973" sldId="288"/>
            <ac:spMk id="3" creationId="{9E8C7A4D-5FB9-7A81-1962-63984160954B}"/>
          </ac:spMkLst>
        </pc:spChg>
        <pc:spChg chg="add mod">
          <ac:chgData name="Nichola M Taylor" userId="22317e82-0949-4eae-9692-97026b61cfe3" providerId="ADAL" clId="{214B5119-FD20-4771-89F1-567535C20227}" dt="2024-03-20T18:20:33.012" v="1024" actId="26606"/>
          <ac:spMkLst>
            <pc:docMk/>
            <pc:sldMk cId="757107973" sldId="288"/>
            <ac:spMk id="1031" creationId="{A182D441-EC04-BF1A-40B2-D5558623BE05}"/>
          </ac:spMkLst>
        </pc:spChg>
        <pc:spChg chg="add mod">
          <ac:chgData name="Nichola M Taylor" userId="22317e82-0949-4eae-9692-97026b61cfe3" providerId="ADAL" clId="{214B5119-FD20-4771-89F1-567535C20227}" dt="2024-03-20T18:20:33.012" v="1024" actId="26606"/>
          <ac:spMkLst>
            <pc:docMk/>
            <pc:sldMk cId="757107973" sldId="288"/>
            <ac:spMk id="1033" creationId="{A3004ABC-7419-E951-1212-9FAA4DB9159F}"/>
          </ac:spMkLst>
        </pc:spChg>
        <pc:spChg chg="add mod">
          <ac:chgData name="Nichola M Taylor" userId="22317e82-0949-4eae-9692-97026b61cfe3" providerId="ADAL" clId="{214B5119-FD20-4771-89F1-567535C20227}" dt="2024-03-20T18:20:33.012" v="1024" actId="26606"/>
          <ac:spMkLst>
            <pc:docMk/>
            <pc:sldMk cId="757107973" sldId="288"/>
            <ac:spMk id="1035" creationId="{9336C3E8-4017-7A5E-2FC1-6FEA644ED380}"/>
          </ac:spMkLst>
        </pc:spChg>
        <pc:spChg chg="add del mod">
          <ac:chgData name="Nichola M Taylor" userId="22317e82-0949-4eae-9692-97026b61cfe3" providerId="ADAL" clId="{214B5119-FD20-4771-89F1-567535C20227}" dt="2024-03-20T18:22:17.559" v="1029"/>
          <ac:spMkLst>
            <pc:docMk/>
            <pc:sldMk cId="757107973" sldId="288"/>
            <ac:spMk id="1037" creationId="{D79131BC-04BE-3E7E-619D-05D3679C333C}"/>
          </ac:spMkLst>
        </pc:spChg>
        <pc:spChg chg="add mod">
          <ac:chgData name="Nichola M Taylor" userId="22317e82-0949-4eae-9692-97026b61cfe3" providerId="ADAL" clId="{214B5119-FD20-4771-89F1-567535C20227}" dt="2024-03-20T18:22:17.906" v="1030" actId="14100"/>
          <ac:spMkLst>
            <pc:docMk/>
            <pc:sldMk cId="757107973" sldId="288"/>
            <ac:spMk id="1039" creationId="{71FF7C9B-F50D-11CE-1EFF-B21AEDA26B7C}"/>
          </ac:spMkLst>
        </pc:spChg>
        <pc:spChg chg="add mod">
          <ac:chgData name="Nichola M Taylor" userId="22317e82-0949-4eae-9692-97026b61cfe3" providerId="ADAL" clId="{214B5119-FD20-4771-89F1-567535C20227}" dt="2024-03-20T18:24:02.547" v="1046" actId="20577"/>
          <ac:spMkLst>
            <pc:docMk/>
            <pc:sldMk cId="757107973" sldId="288"/>
            <ac:spMk id="1041" creationId="{4613CAEE-463D-6303-6B16-9496A4ABC7BF}"/>
          </ac:spMkLst>
        </pc:spChg>
        <pc:picChg chg="add mod">
          <ac:chgData name="Nichola M Taylor" userId="22317e82-0949-4eae-9692-97026b61cfe3" providerId="ADAL" clId="{214B5119-FD20-4771-89F1-567535C20227}" dt="2024-03-20T18:23:27.310" v="1032" actId="14100"/>
          <ac:picMkLst>
            <pc:docMk/>
            <pc:sldMk cId="757107973" sldId="288"/>
            <ac:picMk id="1026" creationId="{9B68BA2C-D455-E92B-21DE-CFA7B53C2451}"/>
          </ac:picMkLst>
        </pc:picChg>
        <pc:picChg chg="add mod">
          <ac:chgData name="Nichola M Taylor" userId="22317e82-0949-4eae-9692-97026b61cfe3" providerId="ADAL" clId="{214B5119-FD20-4771-89F1-567535C20227}" dt="2024-03-20T18:23:33.863" v="1033" actId="14100"/>
          <ac:picMkLst>
            <pc:docMk/>
            <pc:sldMk cId="757107973" sldId="288"/>
            <ac:picMk id="1028" creationId="{77C0193F-0EA4-5C0B-5359-1EFD1B7555F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D8915E-DC14-41D6-9BB5-F49E1C265163}" type="doc">
      <dgm:prSet loTypeId="urn:microsoft.com/office/officeart/2005/8/layout/hList7" loCatId="list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73D947E0-108F-4D20-A71E-3CF329F97212}">
      <dgm:prSet phldr="0" custT="1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400" noProof="0" dirty="0">
              <a:latin typeface="Tenorite" pitchFamily="2" charset="0"/>
            </a:rPr>
            <a:t>Educative</a:t>
          </a:r>
          <a:r>
            <a:rPr lang="en-GB" sz="1600" noProof="0" dirty="0">
              <a:latin typeface="Tenorite" pitchFamily="2" charset="0"/>
            </a:rPr>
            <a:t>	</a:t>
          </a:r>
        </a:p>
      </dgm:t>
    </dgm:pt>
    <dgm:pt modelId="{9D249532-A24D-4D8F-848A-9F42F2E486C9}" type="par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E813459-65AB-4FA9-B717-330DDA6DFA4E}" type="sibTrans" cxnId="{A0077D09-C12C-46D0-8DF7-194B691136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1AFA1AF-0FF8-45B3-A6D0-0E255A2F637D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Expressive</a:t>
          </a:r>
        </a:p>
      </dgm:t>
    </dgm:pt>
    <dgm:pt modelId="{10C68AF5-481C-45AA-A216-8BBBB04515B9}" type="par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8649F7A-400B-4056-965D-C9AC0B3AD942}" type="sibTrans" cxnId="{F28D7702-2FC3-49BD-BB13-C989E5EE622A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E9682B4F-0217-4B50-923E-C104AA24290F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Participative	</a:t>
          </a:r>
        </a:p>
      </dgm:t>
    </dgm:pt>
    <dgm:pt modelId="{E0F6C4AF-9BBB-4698-91D7-F9AE3EACBD5D}" type="par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B8632E42-D7EB-4C31-877E-6F1B2801851A}" type="sibTrans" cxnId="{6C23D0C9-74B2-4C8B-AB2F-A03B3B0EBE56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2322D3A-7AC2-4C5C-9D7E-EAB2313D47D4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/>
          <a:r>
            <a:rPr lang="en-GB" sz="2000" noProof="0" dirty="0">
              <a:latin typeface="Tenorite" pitchFamily="2" charset="0"/>
            </a:rPr>
            <a:t>Empowerment	</a:t>
          </a:r>
        </a:p>
      </dgm:t>
    </dgm:pt>
    <dgm:pt modelId="{4A8C15D4-B36F-4764-B4FF-F2AF790D3E17}" type="par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84DE1C3A-3FC7-4DB3-88ED-33F65A71557A}" type="sibTrans" cxnId="{179FAFCF-F878-464E-A8A6-1185EFA0E38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4F85505A-81B6-4FDA-A144-900B71DAD946}">
      <dgm:prSet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marL="0" algn="ctr" rtl="0">
            <a:buNone/>
          </a:pPr>
          <a:r>
            <a:rPr lang="en-GB" sz="2000" noProof="0" dirty="0">
              <a:latin typeface="Tenorite" pitchFamily="2" charset="0"/>
            </a:rPr>
            <a:t>Inclusive</a:t>
          </a:r>
        </a:p>
      </dgm:t>
    </dgm:pt>
    <dgm:pt modelId="{D9A96E25-7BBE-4DDD-8DDE-B4970D4340A8}" type="par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68F74A88-49DC-44B1-BC0D-220A7B97601C}" type="sibTrans" cxnId="{2D633B56-E147-4EFC-B9EE-6C0413F329B0}">
      <dgm:prSet/>
      <dgm:spPr/>
      <dgm:t>
        <a:bodyPr rtlCol="0"/>
        <a:lstStyle/>
        <a:p>
          <a:pPr rtl="0"/>
          <a:endParaRPr lang="en-GB" noProof="0" dirty="0">
            <a:latin typeface="Tenorite" pitchFamily="2" charset="0"/>
          </a:endParaRPr>
        </a:p>
      </dgm:t>
    </dgm:pt>
    <dgm:pt modelId="{A34AE8AA-FDF7-FA40-BADC-6B62C2B1DE88}" type="pres">
      <dgm:prSet presAssocID="{0DD8915E-DC14-41D6-9BB5-F49E1C265163}" presName="Name0" presStyleCnt="0">
        <dgm:presLayoutVars>
          <dgm:dir/>
          <dgm:resizeHandles val="exact"/>
        </dgm:presLayoutVars>
      </dgm:prSet>
      <dgm:spPr/>
    </dgm:pt>
    <dgm:pt modelId="{2107607C-A87A-3347-81F6-106C527DBD58}" type="pres">
      <dgm:prSet presAssocID="{0DD8915E-DC14-41D6-9BB5-F49E1C265163}" presName="fgShape" presStyleLbl="fgShp" presStyleIdx="0" presStyleCnt="1" custLinFactNeighborX="140" custLinFactNeighborY="-19001"/>
      <dgm:spPr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>
          <a:noFill/>
        </a:ln>
      </dgm:spPr>
    </dgm:pt>
    <dgm:pt modelId="{0955960D-7F7D-E54C-8843-B1DBEEBFB364}" type="pres">
      <dgm:prSet presAssocID="{0DD8915E-DC14-41D6-9BB5-F49E1C265163}" presName="linComp" presStyleCnt="0"/>
      <dgm:spPr/>
    </dgm:pt>
    <dgm:pt modelId="{81155D12-3CC8-3D49-B0F3-3C84AC48510A}" type="pres">
      <dgm:prSet presAssocID="{73D947E0-108F-4D20-A71E-3CF329F97212}" presName="compNode" presStyleCnt="0"/>
      <dgm:spPr/>
    </dgm:pt>
    <dgm:pt modelId="{8F8B275D-8553-0846-A316-484B7B291C97}" type="pres">
      <dgm:prSet presAssocID="{73D947E0-108F-4D20-A71E-3CF329F97212}" presName="bkgdShape" presStyleLbl="node1" presStyleIdx="0" presStyleCnt="5" custLinFactNeighborX="-757"/>
      <dgm:spPr>
        <a:prstGeom prst="rect">
          <a:avLst/>
        </a:prstGeom>
      </dgm:spPr>
    </dgm:pt>
    <dgm:pt modelId="{7DA281F5-0265-2048-A63A-727E19796F79}" type="pres">
      <dgm:prSet presAssocID="{73D947E0-108F-4D20-A71E-3CF329F97212}" presName="nodeTx" presStyleLbl="node1" presStyleIdx="0" presStyleCnt="5">
        <dgm:presLayoutVars>
          <dgm:bulletEnabled val="1"/>
        </dgm:presLayoutVars>
      </dgm:prSet>
      <dgm:spPr/>
    </dgm:pt>
    <dgm:pt modelId="{79A13FEB-C61A-0346-824D-E0457CC5B4C9}" type="pres">
      <dgm:prSet presAssocID="{73D947E0-108F-4D20-A71E-3CF329F97212}" presName="invisiNode" presStyleLbl="node1" presStyleIdx="0" presStyleCnt="5"/>
      <dgm:spPr/>
    </dgm:pt>
    <dgm:pt modelId="{A126BA88-D0F9-AF4A-A7BA-0638E32B45F8}" type="pres">
      <dgm:prSet presAssocID="{73D947E0-108F-4D20-A71E-3CF329F97212}" presName="imagNode" presStyleLbl="fgImgPlace1" presStyleIdx="0" presStyleCnt="5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DF3C77F5-32F3-5845-BEE2-529229516397}" type="pres">
      <dgm:prSet presAssocID="{AE813459-65AB-4FA9-B717-330DDA6DFA4E}" presName="sibTrans" presStyleLbl="sibTrans2D1" presStyleIdx="0" presStyleCnt="0"/>
      <dgm:spPr/>
    </dgm:pt>
    <dgm:pt modelId="{16FC6348-B601-E348-A50F-7576C3DDD207}" type="pres">
      <dgm:prSet presAssocID="{B1AFA1AF-0FF8-45B3-A6D0-0E255A2F637D}" presName="compNode" presStyleCnt="0"/>
      <dgm:spPr/>
    </dgm:pt>
    <dgm:pt modelId="{4DFF6703-D32F-9E47-96B8-A304C47CCB78}" type="pres">
      <dgm:prSet presAssocID="{B1AFA1AF-0FF8-45B3-A6D0-0E255A2F637D}" presName="bkgdShape" presStyleLbl="node1" presStyleIdx="1" presStyleCnt="5" custLinFactNeighborX="-129"/>
      <dgm:spPr>
        <a:prstGeom prst="rect">
          <a:avLst/>
        </a:prstGeom>
      </dgm:spPr>
    </dgm:pt>
    <dgm:pt modelId="{BA2077AD-A827-784F-87A6-E8E29A836D84}" type="pres">
      <dgm:prSet presAssocID="{B1AFA1AF-0FF8-45B3-A6D0-0E255A2F637D}" presName="nodeTx" presStyleLbl="node1" presStyleIdx="1" presStyleCnt="5">
        <dgm:presLayoutVars>
          <dgm:bulletEnabled val="1"/>
        </dgm:presLayoutVars>
      </dgm:prSet>
      <dgm:spPr/>
    </dgm:pt>
    <dgm:pt modelId="{47276A48-75DE-FE4F-B4C6-8B77CF2957C3}" type="pres">
      <dgm:prSet presAssocID="{B1AFA1AF-0FF8-45B3-A6D0-0E255A2F637D}" presName="invisiNode" presStyleLbl="node1" presStyleIdx="1" presStyleCnt="5"/>
      <dgm:spPr/>
    </dgm:pt>
    <dgm:pt modelId="{EFEB790C-BD5C-F54D-9993-F81422A8AD8E}" type="pres">
      <dgm:prSet presAssocID="{B1AFA1AF-0FF8-45B3-A6D0-0E255A2F637D}" presName="imagNode" presStyleLbl="fgImgPlace1" presStyleIdx="1" presStyleCnt="5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56C7F139-002F-DF46-BB7F-23A563E7CE98}" type="pres">
      <dgm:prSet presAssocID="{88649F7A-400B-4056-965D-C9AC0B3AD942}" presName="sibTrans" presStyleLbl="sibTrans2D1" presStyleIdx="0" presStyleCnt="0"/>
      <dgm:spPr/>
    </dgm:pt>
    <dgm:pt modelId="{91E3D51E-7AB8-6349-A1D0-02F993052AB3}" type="pres">
      <dgm:prSet presAssocID="{E9682B4F-0217-4B50-923E-C104AA24290F}" presName="compNode" presStyleCnt="0"/>
      <dgm:spPr/>
    </dgm:pt>
    <dgm:pt modelId="{434ABADC-97F5-A547-823D-7594A86D79D3}" type="pres">
      <dgm:prSet presAssocID="{E9682B4F-0217-4B50-923E-C104AA24290F}" presName="bkgdShape" presStyleLbl="node1" presStyleIdx="2" presStyleCnt="5" custLinFactNeighborX="182"/>
      <dgm:spPr>
        <a:prstGeom prst="rect">
          <a:avLst/>
        </a:prstGeom>
      </dgm:spPr>
    </dgm:pt>
    <dgm:pt modelId="{BC636E4B-34B9-8543-A308-00E0D1B0D2F9}" type="pres">
      <dgm:prSet presAssocID="{E9682B4F-0217-4B50-923E-C104AA24290F}" presName="nodeTx" presStyleLbl="node1" presStyleIdx="2" presStyleCnt="5">
        <dgm:presLayoutVars>
          <dgm:bulletEnabled val="1"/>
        </dgm:presLayoutVars>
      </dgm:prSet>
      <dgm:spPr/>
    </dgm:pt>
    <dgm:pt modelId="{073A77BB-E8BD-4B4C-BFA2-7B530A2B3199}" type="pres">
      <dgm:prSet presAssocID="{E9682B4F-0217-4B50-923E-C104AA24290F}" presName="invisiNode" presStyleLbl="node1" presStyleIdx="2" presStyleCnt="5"/>
      <dgm:spPr/>
    </dgm:pt>
    <dgm:pt modelId="{CC076D56-4BB0-7246-9039-788AB439DAF0}" type="pres">
      <dgm:prSet presAssocID="{E9682B4F-0217-4B50-923E-C104AA24290F}" presName="imagNode" presStyleLbl="fgImgPlace1" presStyleIdx="2" presStyleCnt="5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9BFD88E3-0F90-7143-8807-6B030CF54283}" type="pres">
      <dgm:prSet presAssocID="{B8632E42-D7EB-4C31-877E-6F1B2801851A}" presName="sibTrans" presStyleLbl="sibTrans2D1" presStyleIdx="0" presStyleCnt="0"/>
      <dgm:spPr/>
    </dgm:pt>
    <dgm:pt modelId="{900296CF-6A25-E746-A345-792DBE36F92C}" type="pres">
      <dgm:prSet presAssocID="{4F85505A-81B6-4FDA-A144-900B71DAD946}" presName="compNode" presStyleCnt="0"/>
      <dgm:spPr/>
    </dgm:pt>
    <dgm:pt modelId="{028C9BA8-C3B3-F947-915F-EE2FD2FCA9A5}" type="pres">
      <dgm:prSet presAssocID="{4F85505A-81B6-4FDA-A144-900B71DAD946}" presName="bkgdShape" presStyleLbl="node1" presStyleIdx="3" presStyleCnt="5" custLinFactNeighborX="0"/>
      <dgm:spPr>
        <a:prstGeom prst="rect">
          <a:avLst/>
        </a:prstGeom>
      </dgm:spPr>
    </dgm:pt>
    <dgm:pt modelId="{9312E8E2-BBD1-104A-9F74-B0103AF69816}" type="pres">
      <dgm:prSet presAssocID="{4F85505A-81B6-4FDA-A144-900B71DAD946}" presName="nodeTx" presStyleLbl="node1" presStyleIdx="3" presStyleCnt="5">
        <dgm:presLayoutVars>
          <dgm:bulletEnabled val="1"/>
        </dgm:presLayoutVars>
      </dgm:prSet>
      <dgm:spPr/>
    </dgm:pt>
    <dgm:pt modelId="{A0D6F489-540A-D44E-B596-6A182486B777}" type="pres">
      <dgm:prSet presAssocID="{4F85505A-81B6-4FDA-A144-900B71DAD946}" presName="invisiNode" presStyleLbl="node1" presStyleIdx="3" presStyleCnt="5"/>
      <dgm:spPr/>
    </dgm:pt>
    <dgm:pt modelId="{FDF2BC93-305C-D94B-A6C2-ED9CE7F40C2F}" type="pres">
      <dgm:prSet presAssocID="{4F85505A-81B6-4FDA-A144-900B71DAD946}" presName="imagNode" presStyleLbl="fgImgPlace1" presStyleIdx="3" presStyleCnt="5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  <dgm:pt modelId="{849C45A5-41B7-C14C-8FCB-1F684E015BD4}" type="pres">
      <dgm:prSet presAssocID="{68F74A88-49DC-44B1-BC0D-220A7B97601C}" presName="sibTrans" presStyleLbl="sibTrans2D1" presStyleIdx="0" presStyleCnt="0"/>
      <dgm:spPr/>
    </dgm:pt>
    <dgm:pt modelId="{CFB52331-3A90-8741-B893-154B21972CAC}" type="pres">
      <dgm:prSet presAssocID="{A2322D3A-7AC2-4C5C-9D7E-EAB2313D47D4}" presName="compNode" presStyleCnt="0"/>
      <dgm:spPr/>
    </dgm:pt>
    <dgm:pt modelId="{73C20AF0-FA1E-3C4A-AD07-551A27BE2B92}" type="pres">
      <dgm:prSet presAssocID="{A2322D3A-7AC2-4C5C-9D7E-EAB2313D47D4}" presName="bkgdShape" presStyleLbl="node1" presStyleIdx="4" presStyleCnt="5" custLinFactNeighborX="757"/>
      <dgm:spPr>
        <a:prstGeom prst="rect">
          <a:avLst/>
        </a:prstGeom>
      </dgm:spPr>
    </dgm:pt>
    <dgm:pt modelId="{AF3E8B43-0466-2941-94BF-5E057B356E82}" type="pres">
      <dgm:prSet presAssocID="{A2322D3A-7AC2-4C5C-9D7E-EAB2313D47D4}" presName="nodeTx" presStyleLbl="node1" presStyleIdx="4" presStyleCnt="5">
        <dgm:presLayoutVars>
          <dgm:bulletEnabled val="1"/>
        </dgm:presLayoutVars>
      </dgm:prSet>
      <dgm:spPr/>
    </dgm:pt>
    <dgm:pt modelId="{D1AAA287-E1AF-9946-AA96-77AD6193B1DD}" type="pres">
      <dgm:prSet presAssocID="{A2322D3A-7AC2-4C5C-9D7E-EAB2313D47D4}" presName="invisiNode" presStyleLbl="node1" presStyleIdx="4" presStyleCnt="5"/>
      <dgm:spPr/>
    </dgm:pt>
    <dgm:pt modelId="{916140F0-4F43-9F45-8310-FCCA12DDE514}" type="pres">
      <dgm:prSet presAssocID="{A2322D3A-7AC2-4C5C-9D7E-EAB2313D47D4}" presName="imagNode" presStyleLbl="fgImgPlace1" presStyleIdx="4" presStyleCnt="5" custScaleX="63106" custScaleY="63106"/>
      <dgm:spPr>
        <a:solidFill>
          <a:schemeClr val="accent1">
            <a:lumMod val="60000"/>
            <a:lumOff val="40000"/>
          </a:schemeClr>
        </a:solidFill>
        <a:ln>
          <a:noFill/>
        </a:ln>
      </dgm:spPr>
    </dgm:pt>
  </dgm:ptLst>
  <dgm:cxnLst>
    <dgm:cxn modelId="{F28D7702-2FC3-49BD-BB13-C989E5EE622A}" srcId="{0DD8915E-DC14-41D6-9BB5-F49E1C265163}" destId="{B1AFA1AF-0FF8-45B3-A6D0-0E255A2F637D}" srcOrd="1" destOrd="0" parTransId="{10C68AF5-481C-45AA-A216-8BBBB04515B9}" sibTransId="{88649F7A-400B-4056-965D-C9AC0B3AD942}"/>
    <dgm:cxn modelId="{A0077D09-C12C-46D0-8DF7-194B6911362A}" srcId="{0DD8915E-DC14-41D6-9BB5-F49E1C265163}" destId="{73D947E0-108F-4D20-A71E-3CF329F97212}" srcOrd="0" destOrd="0" parTransId="{9D249532-A24D-4D8F-848A-9F42F2E486C9}" sibTransId="{AE813459-65AB-4FA9-B717-330DDA6DFA4E}"/>
    <dgm:cxn modelId="{8994D20D-699B-6A45-8026-8CCE203E1BB5}" type="presOf" srcId="{73D947E0-108F-4D20-A71E-3CF329F97212}" destId="{7DA281F5-0265-2048-A63A-727E19796F79}" srcOrd="1" destOrd="0" presId="urn:microsoft.com/office/officeart/2005/8/layout/hList7"/>
    <dgm:cxn modelId="{F4196061-8F22-F64C-80CC-9FC99308DC40}" type="presOf" srcId="{A2322D3A-7AC2-4C5C-9D7E-EAB2313D47D4}" destId="{AF3E8B43-0466-2941-94BF-5E057B356E82}" srcOrd="1" destOrd="0" presId="urn:microsoft.com/office/officeart/2005/8/layout/hList7"/>
    <dgm:cxn modelId="{71549A62-CAF4-BE45-851A-4CCE70CE64C3}" type="presOf" srcId="{4F85505A-81B6-4FDA-A144-900B71DAD946}" destId="{028C9BA8-C3B3-F947-915F-EE2FD2FCA9A5}" srcOrd="0" destOrd="0" presId="urn:microsoft.com/office/officeart/2005/8/layout/hList7"/>
    <dgm:cxn modelId="{5368DE64-FD22-024A-86AC-2607350C890A}" type="presOf" srcId="{AE813459-65AB-4FA9-B717-330DDA6DFA4E}" destId="{DF3C77F5-32F3-5845-BEE2-529229516397}" srcOrd="0" destOrd="0" presId="urn:microsoft.com/office/officeart/2005/8/layout/hList7"/>
    <dgm:cxn modelId="{0CDD0345-B9D9-564F-9C2A-594661BD7D44}" type="presOf" srcId="{73D947E0-108F-4D20-A71E-3CF329F97212}" destId="{8F8B275D-8553-0846-A316-484B7B291C97}" srcOrd="0" destOrd="0" presId="urn:microsoft.com/office/officeart/2005/8/layout/hList7"/>
    <dgm:cxn modelId="{80DC2967-0B8E-9442-A9E2-4F58C113FDCA}" type="presOf" srcId="{B1AFA1AF-0FF8-45B3-A6D0-0E255A2F637D}" destId="{4DFF6703-D32F-9E47-96B8-A304C47CCB78}" srcOrd="0" destOrd="0" presId="urn:microsoft.com/office/officeart/2005/8/layout/hList7"/>
    <dgm:cxn modelId="{D7846C52-051C-7E4A-8666-A7FC857AC117}" type="presOf" srcId="{4F85505A-81B6-4FDA-A144-900B71DAD946}" destId="{9312E8E2-BBD1-104A-9F74-B0103AF69816}" srcOrd="1" destOrd="0" presId="urn:microsoft.com/office/officeart/2005/8/layout/hList7"/>
    <dgm:cxn modelId="{2D633B56-E147-4EFC-B9EE-6C0413F329B0}" srcId="{0DD8915E-DC14-41D6-9BB5-F49E1C265163}" destId="{4F85505A-81B6-4FDA-A144-900B71DAD946}" srcOrd="3" destOrd="0" parTransId="{D9A96E25-7BBE-4DDD-8DDE-B4970D4340A8}" sibTransId="{68F74A88-49DC-44B1-BC0D-220A7B97601C}"/>
    <dgm:cxn modelId="{28690183-A8F8-5D4A-A0A0-F1EAC1F67584}" type="presOf" srcId="{E9682B4F-0217-4B50-923E-C104AA24290F}" destId="{BC636E4B-34B9-8543-A308-00E0D1B0D2F9}" srcOrd="1" destOrd="0" presId="urn:microsoft.com/office/officeart/2005/8/layout/hList7"/>
    <dgm:cxn modelId="{781B6FA0-0F00-0D41-8C2E-EA6A255C6967}" type="presOf" srcId="{0DD8915E-DC14-41D6-9BB5-F49E1C265163}" destId="{A34AE8AA-FDF7-FA40-BADC-6B62C2B1DE88}" srcOrd="0" destOrd="0" presId="urn:microsoft.com/office/officeart/2005/8/layout/hList7"/>
    <dgm:cxn modelId="{956B0EA6-B0CC-A04C-AAC4-2F46E14A46D0}" type="presOf" srcId="{E9682B4F-0217-4B50-923E-C104AA24290F}" destId="{434ABADC-97F5-A547-823D-7594A86D79D3}" srcOrd="0" destOrd="0" presId="urn:microsoft.com/office/officeart/2005/8/layout/hList7"/>
    <dgm:cxn modelId="{161425B1-9CC1-5A46-A6FE-66DDFF22F4E9}" type="presOf" srcId="{B1AFA1AF-0FF8-45B3-A6D0-0E255A2F637D}" destId="{BA2077AD-A827-784F-87A6-E8E29A836D84}" srcOrd="1" destOrd="0" presId="urn:microsoft.com/office/officeart/2005/8/layout/hList7"/>
    <dgm:cxn modelId="{E65110B9-3148-A843-8CC8-BF37AE44F247}" type="presOf" srcId="{A2322D3A-7AC2-4C5C-9D7E-EAB2313D47D4}" destId="{73C20AF0-FA1E-3C4A-AD07-551A27BE2B92}" srcOrd="0" destOrd="0" presId="urn:microsoft.com/office/officeart/2005/8/layout/hList7"/>
    <dgm:cxn modelId="{6C23D0C9-74B2-4C8B-AB2F-A03B3B0EBE56}" srcId="{0DD8915E-DC14-41D6-9BB5-F49E1C265163}" destId="{E9682B4F-0217-4B50-923E-C104AA24290F}" srcOrd="2" destOrd="0" parTransId="{E0F6C4AF-9BBB-4698-91D7-F9AE3EACBD5D}" sibTransId="{B8632E42-D7EB-4C31-877E-6F1B2801851A}"/>
    <dgm:cxn modelId="{179FAFCF-F878-464E-A8A6-1185EFA0E380}" srcId="{0DD8915E-DC14-41D6-9BB5-F49E1C265163}" destId="{A2322D3A-7AC2-4C5C-9D7E-EAB2313D47D4}" srcOrd="4" destOrd="0" parTransId="{4A8C15D4-B36F-4764-B4FF-F2AF790D3E17}" sibTransId="{84DE1C3A-3FC7-4DB3-88ED-33F65A71557A}"/>
    <dgm:cxn modelId="{F1B56DD8-8FEA-344A-B6E7-D10401E3F2E3}" type="presOf" srcId="{B8632E42-D7EB-4C31-877E-6F1B2801851A}" destId="{9BFD88E3-0F90-7143-8807-6B030CF54283}" srcOrd="0" destOrd="0" presId="urn:microsoft.com/office/officeart/2005/8/layout/hList7"/>
    <dgm:cxn modelId="{7B012CF3-9916-9C42-A389-6EC30575190C}" type="presOf" srcId="{88649F7A-400B-4056-965D-C9AC0B3AD942}" destId="{56C7F139-002F-DF46-BB7F-23A563E7CE98}" srcOrd="0" destOrd="0" presId="urn:microsoft.com/office/officeart/2005/8/layout/hList7"/>
    <dgm:cxn modelId="{AB9B77F3-E113-9F42-AD26-5199BE35195A}" type="presOf" srcId="{68F74A88-49DC-44B1-BC0D-220A7B97601C}" destId="{849C45A5-41B7-C14C-8FCB-1F684E015BD4}" srcOrd="0" destOrd="0" presId="urn:microsoft.com/office/officeart/2005/8/layout/hList7"/>
    <dgm:cxn modelId="{E225472C-E3EE-2149-B941-7817CA44471E}" type="presParOf" srcId="{A34AE8AA-FDF7-FA40-BADC-6B62C2B1DE88}" destId="{2107607C-A87A-3347-81F6-106C527DBD58}" srcOrd="0" destOrd="0" presId="urn:microsoft.com/office/officeart/2005/8/layout/hList7"/>
    <dgm:cxn modelId="{F943B65C-83A1-794F-8716-82D6E9B90BCD}" type="presParOf" srcId="{A34AE8AA-FDF7-FA40-BADC-6B62C2B1DE88}" destId="{0955960D-7F7D-E54C-8843-B1DBEEBFB364}" srcOrd="1" destOrd="0" presId="urn:microsoft.com/office/officeart/2005/8/layout/hList7"/>
    <dgm:cxn modelId="{001D4585-DEB8-A543-8A40-05E8ABC28C57}" type="presParOf" srcId="{0955960D-7F7D-E54C-8843-B1DBEEBFB364}" destId="{81155D12-3CC8-3D49-B0F3-3C84AC48510A}" srcOrd="0" destOrd="0" presId="urn:microsoft.com/office/officeart/2005/8/layout/hList7"/>
    <dgm:cxn modelId="{1580EBFB-09CE-F344-8C03-5CB3CBE5AC98}" type="presParOf" srcId="{81155D12-3CC8-3D49-B0F3-3C84AC48510A}" destId="{8F8B275D-8553-0846-A316-484B7B291C97}" srcOrd="0" destOrd="0" presId="urn:microsoft.com/office/officeart/2005/8/layout/hList7"/>
    <dgm:cxn modelId="{842F04B3-A619-A54C-B547-B6C38B4FB951}" type="presParOf" srcId="{81155D12-3CC8-3D49-B0F3-3C84AC48510A}" destId="{7DA281F5-0265-2048-A63A-727E19796F79}" srcOrd="1" destOrd="0" presId="urn:microsoft.com/office/officeart/2005/8/layout/hList7"/>
    <dgm:cxn modelId="{08E39789-DE12-C44D-B363-AFAA969CE1E8}" type="presParOf" srcId="{81155D12-3CC8-3D49-B0F3-3C84AC48510A}" destId="{79A13FEB-C61A-0346-824D-E0457CC5B4C9}" srcOrd="2" destOrd="0" presId="urn:microsoft.com/office/officeart/2005/8/layout/hList7"/>
    <dgm:cxn modelId="{B88ECEE4-BA18-F649-9EFE-5FE2A1375A58}" type="presParOf" srcId="{81155D12-3CC8-3D49-B0F3-3C84AC48510A}" destId="{A126BA88-D0F9-AF4A-A7BA-0638E32B45F8}" srcOrd="3" destOrd="0" presId="urn:microsoft.com/office/officeart/2005/8/layout/hList7"/>
    <dgm:cxn modelId="{9B673E09-6E30-B544-9BA9-85CCFB26FC2F}" type="presParOf" srcId="{0955960D-7F7D-E54C-8843-B1DBEEBFB364}" destId="{DF3C77F5-32F3-5845-BEE2-529229516397}" srcOrd="1" destOrd="0" presId="urn:microsoft.com/office/officeart/2005/8/layout/hList7"/>
    <dgm:cxn modelId="{196FFE95-C277-344C-94D6-9114A085054E}" type="presParOf" srcId="{0955960D-7F7D-E54C-8843-B1DBEEBFB364}" destId="{16FC6348-B601-E348-A50F-7576C3DDD207}" srcOrd="2" destOrd="0" presId="urn:microsoft.com/office/officeart/2005/8/layout/hList7"/>
    <dgm:cxn modelId="{2BE2AAA5-6ADF-8C4D-955F-3EB733D7C5EB}" type="presParOf" srcId="{16FC6348-B601-E348-A50F-7576C3DDD207}" destId="{4DFF6703-D32F-9E47-96B8-A304C47CCB78}" srcOrd="0" destOrd="0" presId="urn:microsoft.com/office/officeart/2005/8/layout/hList7"/>
    <dgm:cxn modelId="{17073BDD-1BB2-3E40-B5F3-DB2DD27B70C8}" type="presParOf" srcId="{16FC6348-B601-E348-A50F-7576C3DDD207}" destId="{BA2077AD-A827-784F-87A6-E8E29A836D84}" srcOrd="1" destOrd="0" presId="urn:microsoft.com/office/officeart/2005/8/layout/hList7"/>
    <dgm:cxn modelId="{6756D7D8-C48B-024A-9259-CD45C2E2D6F3}" type="presParOf" srcId="{16FC6348-B601-E348-A50F-7576C3DDD207}" destId="{47276A48-75DE-FE4F-B4C6-8B77CF2957C3}" srcOrd="2" destOrd="0" presId="urn:microsoft.com/office/officeart/2005/8/layout/hList7"/>
    <dgm:cxn modelId="{68916BF1-7696-DF4C-AE9A-90DA1528D867}" type="presParOf" srcId="{16FC6348-B601-E348-A50F-7576C3DDD207}" destId="{EFEB790C-BD5C-F54D-9993-F81422A8AD8E}" srcOrd="3" destOrd="0" presId="urn:microsoft.com/office/officeart/2005/8/layout/hList7"/>
    <dgm:cxn modelId="{68673533-5457-724A-BD79-21053E0C5583}" type="presParOf" srcId="{0955960D-7F7D-E54C-8843-B1DBEEBFB364}" destId="{56C7F139-002F-DF46-BB7F-23A563E7CE98}" srcOrd="3" destOrd="0" presId="urn:microsoft.com/office/officeart/2005/8/layout/hList7"/>
    <dgm:cxn modelId="{EDA12534-DD6F-3D46-A33C-D2D3C096E217}" type="presParOf" srcId="{0955960D-7F7D-E54C-8843-B1DBEEBFB364}" destId="{91E3D51E-7AB8-6349-A1D0-02F993052AB3}" srcOrd="4" destOrd="0" presId="urn:microsoft.com/office/officeart/2005/8/layout/hList7"/>
    <dgm:cxn modelId="{98E12192-EF84-5E4E-8F7C-7D4B0E3B0CFB}" type="presParOf" srcId="{91E3D51E-7AB8-6349-A1D0-02F993052AB3}" destId="{434ABADC-97F5-A547-823D-7594A86D79D3}" srcOrd="0" destOrd="0" presId="urn:microsoft.com/office/officeart/2005/8/layout/hList7"/>
    <dgm:cxn modelId="{35A4D817-35C8-574E-BAE7-28EAD8E80E9E}" type="presParOf" srcId="{91E3D51E-7AB8-6349-A1D0-02F993052AB3}" destId="{BC636E4B-34B9-8543-A308-00E0D1B0D2F9}" srcOrd="1" destOrd="0" presId="urn:microsoft.com/office/officeart/2005/8/layout/hList7"/>
    <dgm:cxn modelId="{3F7650F7-8ADF-1647-ABCA-EDB62D6E6F07}" type="presParOf" srcId="{91E3D51E-7AB8-6349-A1D0-02F993052AB3}" destId="{073A77BB-E8BD-4B4C-BFA2-7B530A2B3199}" srcOrd="2" destOrd="0" presId="urn:microsoft.com/office/officeart/2005/8/layout/hList7"/>
    <dgm:cxn modelId="{A4C178E9-5B35-8046-AEA4-07EA064D48EC}" type="presParOf" srcId="{91E3D51E-7AB8-6349-A1D0-02F993052AB3}" destId="{CC076D56-4BB0-7246-9039-788AB439DAF0}" srcOrd="3" destOrd="0" presId="urn:microsoft.com/office/officeart/2005/8/layout/hList7"/>
    <dgm:cxn modelId="{23300555-E195-7745-8EAA-13C1C3D64096}" type="presParOf" srcId="{0955960D-7F7D-E54C-8843-B1DBEEBFB364}" destId="{9BFD88E3-0F90-7143-8807-6B030CF54283}" srcOrd="5" destOrd="0" presId="urn:microsoft.com/office/officeart/2005/8/layout/hList7"/>
    <dgm:cxn modelId="{67E0177E-2C5D-D84A-B206-DF756AC265E2}" type="presParOf" srcId="{0955960D-7F7D-E54C-8843-B1DBEEBFB364}" destId="{900296CF-6A25-E746-A345-792DBE36F92C}" srcOrd="6" destOrd="0" presId="urn:microsoft.com/office/officeart/2005/8/layout/hList7"/>
    <dgm:cxn modelId="{17F234B6-5CB2-694A-AE40-2EC7B6989025}" type="presParOf" srcId="{900296CF-6A25-E746-A345-792DBE36F92C}" destId="{028C9BA8-C3B3-F947-915F-EE2FD2FCA9A5}" srcOrd="0" destOrd="0" presId="urn:microsoft.com/office/officeart/2005/8/layout/hList7"/>
    <dgm:cxn modelId="{A078F003-3C00-6845-9EBD-2DC195EA7E87}" type="presParOf" srcId="{900296CF-6A25-E746-A345-792DBE36F92C}" destId="{9312E8E2-BBD1-104A-9F74-B0103AF69816}" srcOrd="1" destOrd="0" presId="urn:microsoft.com/office/officeart/2005/8/layout/hList7"/>
    <dgm:cxn modelId="{3E327DED-A1BA-5F40-88C6-420128E7987E}" type="presParOf" srcId="{900296CF-6A25-E746-A345-792DBE36F92C}" destId="{A0D6F489-540A-D44E-B596-6A182486B777}" srcOrd="2" destOrd="0" presId="urn:microsoft.com/office/officeart/2005/8/layout/hList7"/>
    <dgm:cxn modelId="{E331C05D-ABEF-784B-867C-9DAD3D7B0BF6}" type="presParOf" srcId="{900296CF-6A25-E746-A345-792DBE36F92C}" destId="{FDF2BC93-305C-D94B-A6C2-ED9CE7F40C2F}" srcOrd="3" destOrd="0" presId="urn:microsoft.com/office/officeart/2005/8/layout/hList7"/>
    <dgm:cxn modelId="{484D29F2-E93B-0044-AD3C-1B7FAE119D86}" type="presParOf" srcId="{0955960D-7F7D-E54C-8843-B1DBEEBFB364}" destId="{849C45A5-41B7-C14C-8FCB-1F684E015BD4}" srcOrd="7" destOrd="0" presId="urn:microsoft.com/office/officeart/2005/8/layout/hList7"/>
    <dgm:cxn modelId="{4D63AED0-BB7F-5648-A588-8D3CD77EDA47}" type="presParOf" srcId="{0955960D-7F7D-E54C-8843-B1DBEEBFB364}" destId="{CFB52331-3A90-8741-B893-154B21972CAC}" srcOrd="8" destOrd="0" presId="urn:microsoft.com/office/officeart/2005/8/layout/hList7"/>
    <dgm:cxn modelId="{3916CD4F-7FBF-D443-9D5A-2C269D38B5A1}" type="presParOf" srcId="{CFB52331-3A90-8741-B893-154B21972CAC}" destId="{73C20AF0-FA1E-3C4A-AD07-551A27BE2B92}" srcOrd="0" destOrd="0" presId="urn:microsoft.com/office/officeart/2005/8/layout/hList7"/>
    <dgm:cxn modelId="{793DE385-E18B-AB41-A417-ABB42E569007}" type="presParOf" srcId="{CFB52331-3A90-8741-B893-154B21972CAC}" destId="{AF3E8B43-0466-2941-94BF-5E057B356E82}" srcOrd="1" destOrd="0" presId="urn:microsoft.com/office/officeart/2005/8/layout/hList7"/>
    <dgm:cxn modelId="{C7FDE2A3-85A4-B144-B32C-7C9903F03EC5}" type="presParOf" srcId="{CFB52331-3A90-8741-B893-154B21972CAC}" destId="{D1AAA287-E1AF-9946-AA96-77AD6193B1DD}" srcOrd="2" destOrd="0" presId="urn:microsoft.com/office/officeart/2005/8/layout/hList7"/>
    <dgm:cxn modelId="{2241BB10-0DBA-6B41-9DA1-14E15CF8B34C}" type="presParOf" srcId="{CFB52331-3A90-8741-B893-154B21972CAC}" destId="{916140F0-4F43-9F45-8310-FCCA12DDE514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B275D-8553-0846-A316-484B7B291C97}">
      <dsp:nvSpPr>
        <dsp:cNvPr id="0" name=""/>
        <dsp:cNvSpPr/>
      </dsp:nvSpPr>
      <dsp:spPr>
        <a:xfrm>
          <a:off x="0" y="0"/>
          <a:ext cx="1892456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rtlCol="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noProof="0" dirty="0">
              <a:latin typeface="Tenorite" pitchFamily="2" charset="0"/>
            </a:rPr>
            <a:t>Educative</a:t>
          </a:r>
          <a:r>
            <a:rPr lang="en-GB" sz="1600" kern="1200" noProof="0" dirty="0">
              <a:latin typeface="Tenorite" pitchFamily="2" charset="0"/>
            </a:rPr>
            <a:t>	</a:t>
          </a:r>
        </a:p>
      </dsp:txBody>
      <dsp:txXfrm>
        <a:off x="0" y="1576348"/>
        <a:ext cx="1892456" cy="1576348"/>
      </dsp:txXfrm>
    </dsp:sp>
    <dsp:sp modelId="{A126BA88-D0F9-AF4A-A7BA-0638E32B45F8}">
      <dsp:nvSpPr>
        <dsp:cNvPr id="0" name=""/>
        <dsp:cNvSpPr/>
      </dsp:nvSpPr>
      <dsp:spPr>
        <a:xfrm>
          <a:off x="53215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F6703-D32F-9E47-96B8-A304C47CCB78}">
      <dsp:nvSpPr>
        <dsp:cNvPr id="0" name=""/>
        <dsp:cNvSpPr/>
      </dsp:nvSpPr>
      <dsp:spPr>
        <a:xfrm>
          <a:off x="1946788" y="0"/>
          <a:ext cx="1892456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Tenorite" pitchFamily="2" charset="0"/>
            </a:rPr>
            <a:t>Expressive</a:t>
          </a:r>
        </a:p>
      </dsp:txBody>
      <dsp:txXfrm>
        <a:off x="1946788" y="1576348"/>
        <a:ext cx="1892456" cy="1576348"/>
      </dsp:txXfrm>
    </dsp:sp>
    <dsp:sp modelId="{EFEB790C-BD5C-F54D-9993-F81422A8AD8E}">
      <dsp:nvSpPr>
        <dsp:cNvPr id="0" name=""/>
        <dsp:cNvSpPr/>
      </dsp:nvSpPr>
      <dsp:spPr>
        <a:xfrm>
          <a:off x="248138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ABADC-97F5-A547-823D-7594A86D79D3}">
      <dsp:nvSpPr>
        <dsp:cNvPr id="0" name=""/>
        <dsp:cNvSpPr/>
      </dsp:nvSpPr>
      <dsp:spPr>
        <a:xfrm>
          <a:off x="3901903" y="0"/>
          <a:ext cx="1892456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Tenorite" pitchFamily="2" charset="0"/>
            </a:rPr>
            <a:t>Participative	</a:t>
          </a:r>
        </a:p>
      </dsp:txBody>
      <dsp:txXfrm>
        <a:off x="3901903" y="1576348"/>
        <a:ext cx="1892456" cy="1576348"/>
      </dsp:txXfrm>
    </dsp:sp>
    <dsp:sp modelId="{CC076D56-4BB0-7246-9039-788AB439DAF0}">
      <dsp:nvSpPr>
        <dsp:cNvPr id="0" name=""/>
        <dsp:cNvSpPr/>
      </dsp:nvSpPr>
      <dsp:spPr>
        <a:xfrm>
          <a:off x="443061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8C9BA8-C3B3-F947-915F-EE2FD2FCA9A5}">
      <dsp:nvSpPr>
        <dsp:cNvPr id="0" name=""/>
        <dsp:cNvSpPr/>
      </dsp:nvSpPr>
      <dsp:spPr>
        <a:xfrm>
          <a:off x="5847689" y="0"/>
          <a:ext cx="1892456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Tenorite" pitchFamily="2" charset="0"/>
            </a:rPr>
            <a:t>Inclusive</a:t>
          </a:r>
        </a:p>
      </dsp:txBody>
      <dsp:txXfrm>
        <a:off x="5847689" y="1576348"/>
        <a:ext cx="1892456" cy="1576348"/>
      </dsp:txXfrm>
    </dsp:sp>
    <dsp:sp modelId="{FDF2BC93-305C-D94B-A6C2-ED9CE7F40C2F}">
      <dsp:nvSpPr>
        <dsp:cNvPr id="0" name=""/>
        <dsp:cNvSpPr/>
      </dsp:nvSpPr>
      <dsp:spPr>
        <a:xfrm>
          <a:off x="6379844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20AF0-FA1E-3C4A-AD07-551A27BE2B92}">
      <dsp:nvSpPr>
        <dsp:cNvPr id="0" name=""/>
        <dsp:cNvSpPr/>
      </dsp:nvSpPr>
      <dsp:spPr>
        <a:xfrm>
          <a:off x="7796918" y="0"/>
          <a:ext cx="1892456" cy="3940870"/>
        </a:xfrm>
        <a:prstGeom prst="rect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rtlCol="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>
              <a:latin typeface="Tenorite" pitchFamily="2" charset="0"/>
            </a:rPr>
            <a:t>Empowerment	</a:t>
          </a:r>
        </a:p>
      </dsp:txBody>
      <dsp:txXfrm>
        <a:off x="7796918" y="1576348"/>
        <a:ext cx="1892456" cy="1576348"/>
      </dsp:txXfrm>
    </dsp:sp>
    <dsp:sp modelId="{916140F0-4F43-9F45-8310-FCCA12DDE514}">
      <dsp:nvSpPr>
        <dsp:cNvPr id="0" name=""/>
        <dsp:cNvSpPr/>
      </dsp:nvSpPr>
      <dsp:spPr>
        <a:xfrm>
          <a:off x="8329073" y="478533"/>
          <a:ext cx="828146" cy="828146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7607C-A87A-3347-81F6-106C527DBD58}">
      <dsp:nvSpPr>
        <dsp:cNvPr id="0" name=""/>
        <dsp:cNvSpPr/>
      </dsp:nvSpPr>
      <dsp:spPr>
        <a:xfrm>
          <a:off x="400054" y="3040375"/>
          <a:ext cx="8914225" cy="591130"/>
        </a:xfrm>
        <a:prstGeom prst="leftRightArrow">
          <a:avLst/>
        </a:prstGeom>
        <a:solidFill>
          <a:schemeClr val="accent2">
            <a:tint val="40000"/>
            <a:hueOff val="0"/>
            <a:satOff val="0"/>
            <a:lumOff val="0"/>
            <a:alpha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129C17-9205-4554-BF5C-070656C2169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41E939-D5BE-4B7F-BCD2-05DCC4E5E8C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B1389FC-84BB-41A0-BC92-057C08DC342F}" type="datetime1">
              <a:rPr lang="en-GB" smtClean="0"/>
              <a:t>20/03/2024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1800B1-1D76-46D4-ADAF-FD5EA7AFBE7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BFA674-DC58-422B-8963-09FD1B05EDD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A42FE58-2C2A-433E-A3EF-B39ACF9731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6575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9B039-1C6C-4DB3-861A-76F1FF2AC578}" type="datetime1">
              <a:rPr lang="en-GB" noProof="0" smtClean="0"/>
              <a:pPr/>
              <a:t>20/03/2024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24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809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00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048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717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4FE792-8BE3-BE26-9F96-26DC8E82C8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29DCF4-4565-AA5D-58AA-8646D9061B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F1B452-E357-4B69-70B1-2F0F80F2A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DE8ED7-9571-0F2B-F2BD-370DEAEAB6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236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13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/>
          <a:lstStyle/>
          <a:p>
            <a:pPr rtl="0"/>
            <a:r>
              <a:rPr lang="en-GB" sz="2800" dirty="0"/>
              <a:t>No one is too small to make a difference:</a:t>
            </a:r>
            <a:br>
              <a:rPr lang="en-GB" sz="2800" dirty="0"/>
            </a:br>
            <a:r>
              <a:rPr lang="en-GB" sz="2800" dirty="0"/>
              <a:t>Working with young people to create a climate of change.</a:t>
            </a:r>
            <a:br>
              <a:rPr lang="en-GB" sz="2800" dirty="0"/>
            </a:br>
            <a:r>
              <a:rPr lang="en-GB" sz="2800" dirty="0"/>
              <a:t>ECYW5003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/>
          <a:lstStyle/>
          <a:p>
            <a:pPr rtl="0"/>
            <a:r>
              <a:rPr lang="en-GB" dirty="0"/>
              <a:t>Nichola Taylor - 2220389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348" y="1706563"/>
            <a:ext cx="9779183" cy="43112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rtl="0"/>
            <a:r>
              <a:rPr lang="en-GB" dirty="0"/>
              <a:t>Introduction</a:t>
            </a:r>
          </a:p>
          <a:p>
            <a:pPr rtl="0"/>
            <a:r>
              <a:rPr lang="en-GB" dirty="0"/>
              <a:t>Sustainability</a:t>
            </a:r>
          </a:p>
          <a:p>
            <a:pPr rtl="0"/>
            <a:r>
              <a:rPr lang="en-GB" dirty="0"/>
              <a:t>The 3 Pillars of Sustainability</a:t>
            </a:r>
          </a:p>
          <a:p>
            <a:pPr rtl="0"/>
            <a:r>
              <a:rPr lang="en-GB" dirty="0"/>
              <a:t>Sustainable Development Goals</a:t>
            </a:r>
          </a:p>
          <a:p>
            <a:pPr rtl="0"/>
            <a:r>
              <a:rPr lang="en-GB" dirty="0"/>
              <a:t>5 Pillars of Youth Work</a:t>
            </a:r>
          </a:p>
          <a:p>
            <a:pPr rtl="0"/>
            <a:r>
              <a:rPr lang="en-GB" dirty="0"/>
              <a:t>Education</a:t>
            </a:r>
          </a:p>
          <a:p>
            <a:pPr rtl="0"/>
            <a:r>
              <a:rPr lang="en-GB" dirty="0"/>
              <a:t>Questions</a:t>
            </a:r>
          </a:p>
          <a:p>
            <a:pPr rtl="0"/>
            <a:r>
              <a:rPr lang="en-GB" dirty="0"/>
              <a:t>Conclusion</a:t>
            </a:r>
          </a:p>
          <a:p>
            <a:pPr rtl="0"/>
            <a:r>
              <a:rPr lang="en-GB" dirty="0"/>
              <a:t>	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9303D-13C0-6A41-947A-F998CC47B3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CC03C-E2DE-DD22-42B7-C2981AB68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56BE-328F-A0BD-4769-52886AE23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In 1987, the United Nations Brundtland Commission defined sustainability as “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meeting the needs of the present without compromising the ability of future generations to meet their own needs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0FB4D-5ED1-52E8-97C2-3786A9C5880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C1817-32E9-48D7-E1CF-DD5E48663A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69A566-07D0-A936-C69D-61F1F2B7DE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8824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7A47B-3BAC-F46D-6B6D-92A390916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GB" dirty="0"/>
              <a:t>The 3 Pillars of Sustainability</a:t>
            </a:r>
          </a:p>
        </p:txBody>
      </p:sp>
      <p:pic>
        <p:nvPicPr>
          <p:cNvPr id="1026" name="Picture 2" descr="The Three Pillars of Sustainability">
            <a:extLst>
              <a:ext uri="{FF2B5EF4-FFF2-40B4-BE49-F238E27FC236}">
                <a16:creationId xmlns:a16="http://schemas.microsoft.com/office/drawing/2014/main" id="{8A6C9E43-32DE-D234-D2B4-96A1F4991E5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05764" y="2087561"/>
            <a:ext cx="4302639" cy="33668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1A321-9487-0F41-AE08-ECF82ED3F9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73DD8-E24D-CB8C-5296-24D330CB82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8FE8A-861F-1E3A-BB02-EC938D3C5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8565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3" name="Title 1">
            <a:extLst>
              <a:ext uri="{FF2B5EF4-FFF2-40B4-BE49-F238E27FC236}">
                <a16:creationId xmlns:a16="http://schemas.microsoft.com/office/drawing/2014/main" id="{06849408-A064-1621-BD57-802D9D57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r>
              <a:rPr lang="en-US" dirty="0"/>
              <a:t>Sustainable Development Goals	</a:t>
            </a:r>
          </a:p>
        </p:txBody>
      </p:sp>
      <p:pic>
        <p:nvPicPr>
          <p:cNvPr id="3074" name="Picture 2" descr="A quick guide to the UNSDG Goals - Sweco United Kingdom">
            <a:extLst>
              <a:ext uri="{FF2B5EF4-FFF2-40B4-BE49-F238E27FC236}">
                <a16:creationId xmlns:a16="http://schemas.microsoft.com/office/drawing/2014/main" id="{88435D34-E470-43ED-4BC9-8A2B20B6C2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68960" y="2017467"/>
            <a:ext cx="6776247" cy="336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1ABDB-C67A-8A96-B3DC-4FAEF40267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FA2E3-64FF-2920-BBBE-EF1E4F0D3A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3F3FD-C7DF-4A88-D375-98A6D05839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5269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55E2E3E-148D-4BE4-88A4-447C4BC35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237" y="1149927"/>
            <a:ext cx="9128040" cy="4322617"/>
          </a:xfrm>
        </p:spPr>
        <p:txBody>
          <a:bodyPr rtlCol="0"/>
          <a:lstStyle/>
          <a:p>
            <a:pPr algn="l" fontAlgn="base"/>
            <a:r>
              <a:rPr lang="en-GB" dirty="0"/>
              <a:t>Goal 4	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0" i="0" u="none" strike="noStrike" dirty="0">
                <a:solidFill>
                  <a:srgbClr val="FFFFFF"/>
                </a:solidFill>
                <a:effectLst/>
                <a:latin typeface="Oswald" panose="00000500000000000000" pitchFamily="2" charset="0"/>
                <a:hlinkClick r:id="rId3"/>
              </a:rPr>
              <a:t>Goals</a:t>
            </a:r>
            <a:br>
              <a:rPr lang="en-GB" b="0" i="0" u="none" strike="noStrike" dirty="0">
                <a:solidFill>
                  <a:srgbClr val="FFFFFF"/>
                </a:solidFill>
                <a:effectLst/>
                <a:latin typeface="Oswald" panose="00000500000000000000" pitchFamily="2" charset="0"/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Oswald-Bold"/>
              </a:rPr>
              <a:t>4</a:t>
            </a:r>
            <a:br>
              <a:rPr lang="en-GB" b="0" i="0" dirty="0">
                <a:solidFill>
                  <a:srgbClr val="FFFFFF"/>
                </a:solidFill>
                <a:effectLst/>
                <a:latin typeface="Oswald-Bold"/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Oswald-Bold"/>
              </a:rPr>
              <a:t>Ensure inclusive and equitable quality education and promote lifelong learning opportunities for all</a:t>
            </a:r>
            <a:br>
              <a:rPr lang="en-GB" b="0" i="0" dirty="0">
                <a:solidFill>
                  <a:srgbClr val="FFFFFF"/>
                </a:solidFill>
                <a:effectLst/>
                <a:latin typeface="Oswald-Bold"/>
              </a:rPr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915C9-579A-6644-A782-7D56C8F5561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rtlCol="0"/>
          <a:lstStyle/>
          <a:p>
            <a:pPr rtl="0"/>
            <a:r>
              <a:rPr lang="en-GB" dirty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F55DB-0AAD-684A-B0E2-8EF58E0394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037C3-0E79-CD4B-92A9-5B5F9E74A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49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6389-2374-4677-B8BB-59410CCC3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5 Pillars of youth work</a:t>
            </a:r>
          </a:p>
        </p:txBody>
      </p:sp>
      <p:graphicFrame>
        <p:nvGraphicFramePr>
          <p:cNvPr id="6" name="Content Placeholder 3" descr="Timeline Placeholder ">
            <a:extLst>
              <a:ext uri="{FF2B5EF4-FFF2-40B4-BE49-F238E27FC236}">
                <a16:creationId xmlns:a16="http://schemas.microsoft.com/office/drawing/2014/main" id="{85168BDF-A0D9-4916-A9F9-41D8175A703C}"/>
              </a:ext>
            </a:extLst>
          </p:cNvPr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379448019"/>
              </p:ext>
            </p:extLst>
          </p:nvPr>
        </p:nvGraphicFramePr>
        <p:xfrm>
          <a:off x="1251312" y="2082555"/>
          <a:ext cx="9689375" cy="39408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0179B5-0800-154F-80F6-614473C055BD}"/>
              </a:ext>
            </a:extLst>
          </p:cNvPr>
          <p:cNvSpPr txBox="1"/>
          <p:nvPr/>
        </p:nvSpPr>
        <p:spPr>
          <a:xfrm>
            <a:off x="2042809" y="26746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C313-80C0-8840-8702-F1084174C592}"/>
              </a:ext>
            </a:extLst>
          </p:cNvPr>
          <p:cNvSpPr txBox="1"/>
          <p:nvPr/>
        </p:nvSpPr>
        <p:spPr>
          <a:xfrm>
            <a:off x="4002238" y="26746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863C6B-1856-BC43-A090-B182EAB34EB8}"/>
              </a:ext>
            </a:extLst>
          </p:cNvPr>
          <p:cNvSpPr txBox="1"/>
          <p:nvPr/>
        </p:nvSpPr>
        <p:spPr>
          <a:xfrm>
            <a:off x="5932638" y="26746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E770E3-D227-CD4E-83C4-44744E774884}"/>
              </a:ext>
            </a:extLst>
          </p:cNvPr>
          <p:cNvSpPr txBox="1"/>
          <p:nvPr/>
        </p:nvSpPr>
        <p:spPr>
          <a:xfrm>
            <a:off x="7863038" y="26746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C47546-62E7-304A-8631-60D9B8E543BE}"/>
              </a:ext>
            </a:extLst>
          </p:cNvPr>
          <p:cNvSpPr txBox="1"/>
          <p:nvPr/>
        </p:nvSpPr>
        <p:spPr>
          <a:xfrm>
            <a:off x="9807953" y="2674641"/>
            <a:ext cx="350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/>
            <a:r>
              <a:rPr lang="en-GB" sz="3600" b="1" dirty="0">
                <a:solidFill>
                  <a:schemeClr val="bg1"/>
                </a:solidFill>
                <a:latin typeface="Tenorite" pitchFamily="2" charset="0"/>
              </a:rPr>
              <a:t>5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E88D32-0135-7B4F-AD5F-EA1673D467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</p:spPr>
        <p:txBody>
          <a:bodyPr rtlCol="0"/>
          <a:lstStyle/>
          <a:p>
            <a:pPr rtl="0"/>
            <a:r>
              <a:rPr lang="en-GB" dirty="0"/>
              <a:t>10/9/2021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EBF4ECF3-F211-3447-AF95-22487182EE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308D1AB-33EC-174A-AFF4-6B9718A86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209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6220279" cy="3830637"/>
          </a:xfrm>
        </p:spPr>
        <p:txBody>
          <a:bodyPr rtlCol="0"/>
          <a:lstStyle/>
          <a:p>
            <a:pPr algn="ctr"/>
            <a:br>
              <a:rPr lang="en-GB" dirty="0"/>
            </a:br>
            <a:r>
              <a:rPr lang="en-GB" dirty="0"/>
              <a:t>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4114800"/>
            <a:ext cx="6084207" cy="22987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				</a:t>
            </a:r>
          </a:p>
        </p:txBody>
      </p:sp>
      <p:pic>
        <p:nvPicPr>
          <p:cNvPr id="7" name="Picture 6" descr="A blue and purple text with white text&#10;&#10;Description automatically generated">
            <a:extLst>
              <a:ext uri="{FF2B5EF4-FFF2-40B4-BE49-F238E27FC236}">
                <a16:creationId xmlns:a16="http://schemas.microsoft.com/office/drawing/2014/main" id="{B7DC6EF9-0D3D-9CE0-FE85-FAC7D9103F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93" y="1009590"/>
            <a:ext cx="7922275" cy="472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60A82-F79C-4E9E-5230-8743897B5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126D0-462E-8EF8-CF49-091616A14B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6220279" cy="3830637"/>
          </a:xfrm>
        </p:spPr>
        <p:txBody>
          <a:bodyPr rtlCol="0"/>
          <a:lstStyle/>
          <a:p>
            <a:pPr algn="ctr"/>
            <a:br>
              <a:rPr lang="en-GB"/>
            </a:br>
            <a:r>
              <a:rPr lang="en-GB"/>
              <a:t> 	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AB593-863F-0A71-1711-9BA4CC109F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4114800"/>
            <a:ext cx="6084207" cy="22987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				</a:t>
            </a:r>
          </a:p>
        </p:txBody>
      </p:sp>
      <p:pic>
        <p:nvPicPr>
          <p:cNvPr id="5" name="Picture 4" descr="A colorful circular chart with text&#10;&#10;Description automatically generated">
            <a:extLst>
              <a:ext uri="{FF2B5EF4-FFF2-40B4-BE49-F238E27FC236}">
                <a16:creationId xmlns:a16="http://schemas.microsoft.com/office/drawing/2014/main" id="{CA75D133-0E0E-E18A-9352-DB1E8CA0E8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382" y="362527"/>
            <a:ext cx="7890387" cy="6293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279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59DBA-48F2-68D9-CE7B-F094F8C5F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1534" y="1122363"/>
            <a:ext cx="5426237" cy="780179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9BE4DB-54C2-99ED-5373-617F4D22B1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677" y="2064774"/>
            <a:ext cx="6724094" cy="3784483"/>
          </a:xfrm>
        </p:spPr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024909-F9AB-C7FF-DE4B-7FF0E0698CFC}"/>
              </a:ext>
            </a:extLst>
          </p:cNvPr>
          <p:cNvSpPr txBox="1"/>
          <p:nvPr/>
        </p:nvSpPr>
        <p:spPr>
          <a:xfrm>
            <a:off x="415636" y="1482436"/>
            <a:ext cx="7439891" cy="46259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which year did the term “Sustainable Development” come into existence?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– 1987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 – 1980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 – 1978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 – 1992</a:t>
            </a:r>
          </a:p>
        </p:txBody>
      </p:sp>
    </p:spTree>
    <p:extLst>
      <p:ext uri="{BB962C8B-B14F-4D97-AF65-F5344CB8AC3E}">
        <p14:creationId xmlns:p14="http://schemas.microsoft.com/office/powerpoint/2010/main" val="160168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3FDD-33D0-CFB0-5D56-6AB910D2C1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3455" y="706582"/>
            <a:ext cx="6789951" cy="2092036"/>
          </a:xfrm>
        </p:spPr>
        <p:txBody>
          <a:bodyPr/>
          <a:lstStyle/>
          <a:p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proportion of the world’s food is wasted or thrown away?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A4FC5D-303B-E389-AAB9-13E73A257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2549236"/>
            <a:ext cx="3837708" cy="3602181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– 1/3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 – 1/6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 – 1/10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354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A6776-6A68-B77A-1942-50B8CB5AC2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of the world’s wealth does the richest 1% of the population have?</a:t>
            </a:r>
            <a:b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B61FFD-2FBF-CD68-D88E-E511A516A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782147"/>
            <a:ext cx="6220277" cy="1274762"/>
          </a:xfrm>
        </p:spPr>
        <p:txBody>
          <a:bodyPr/>
          <a:lstStyle/>
          <a:p>
            <a: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– 15%    B – 30%   C – 50%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920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64258-FCA8-9AF1-CD2C-EE3FAEF1B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many people in the world suffer from hunger.</a:t>
            </a:r>
            <a:b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95EAF-5070-4B9F-1600-AA36FF63C0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9819" y="3602038"/>
            <a:ext cx="6417952" cy="1108507"/>
          </a:xfrm>
        </p:spPr>
        <p:txBody>
          <a:bodyPr/>
          <a:lstStyle/>
          <a:p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– 1 in 10    B – 1 in 5   C- 1 in 20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6022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B9CC9B-4CA0-8B01-69AA-4AFBF69D8A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8F29-3336-1C43-F346-9E7E91A8C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anchor="b">
            <a:normAutofit/>
          </a:bodyPr>
          <a:lstStyle/>
          <a:p>
            <a:br>
              <a:rPr lang="en-GB" sz="4400" kern="100">
                <a:effectLst/>
              </a:rPr>
            </a:br>
            <a:endParaRPr lang="en-GB" sz="4400" dirty="0"/>
          </a:p>
        </p:txBody>
      </p:sp>
      <p:pic>
        <p:nvPicPr>
          <p:cNvPr id="1026" name="Picture 2" descr="Youth work is human rights work - Children and Young People's Centre for  Justice">
            <a:extLst>
              <a:ext uri="{FF2B5EF4-FFF2-40B4-BE49-F238E27FC236}">
                <a16:creationId xmlns:a16="http://schemas.microsoft.com/office/drawing/2014/main" id="{9B68BA2C-D455-E92B-21DE-CFA7B53C24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00" b="-2"/>
          <a:stretch/>
        </p:blipFill>
        <p:spPr bwMode="auto">
          <a:xfrm>
            <a:off x="1167493" y="1565565"/>
            <a:ext cx="4663440" cy="379125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Date Placeholder 3">
            <a:extLst>
              <a:ext uri="{FF2B5EF4-FFF2-40B4-BE49-F238E27FC236}">
                <a16:creationId xmlns:a16="http://schemas.microsoft.com/office/drawing/2014/main" id="{A182D441-EC04-BF1A-40B2-D5558623BE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10/9/2021</a:t>
            </a:r>
          </a:p>
        </p:txBody>
      </p:sp>
      <p:sp>
        <p:nvSpPr>
          <p:cNvPr id="1033" name="Footer Placeholder 4">
            <a:extLst>
              <a:ext uri="{FF2B5EF4-FFF2-40B4-BE49-F238E27FC236}">
                <a16:creationId xmlns:a16="http://schemas.microsoft.com/office/drawing/2014/main" id="{A3004ABC-7419-E951-1212-9FAA4DB915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/>
              <a:t>PRESENTATION TITLE</a:t>
            </a:r>
          </a:p>
        </p:txBody>
      </p:sp>
      <p:sp>
        <p:nvSpPr>
          <p:cNvPr id="1035" name="Slide Number Placeholder 5">
            <a:extLst>
              <a:ext uri="{FF2B5EF4-FFF2-40B4-BE49-F238E27FC236}">
                <a16:creationId xmlns:a16="http://schemas.microsoft.com/office/drawing/2014/main" id="{9336C3E8-4017-7A5E-2FC1-6FEA644ED3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noProof="0" smtClean="0"/>
              <a:pPr rtl="0">
                <a:spcAft>
                  <a:spcPts val="600"/>
                </a:spcAft>
              </a:pPr>
              <a:t>14</a:t>
            </a:fld>
            <a:endParaRPr lang="en-GB" noProof="0"/>
          </a:p>
        </p:txBody>
      </p:sp>
      <p:sp>
        <p:nvSpPr>
          <p:cNvPr id="1039" name="Content Placeholder 7">
            <a:extLst>
              <a:ext uri="{FF2B5EF4-FFF2-40B4-BE49-F238E27FC236}">
                <a16:creationId xmlns:a16="http://schemas.microsoft.com/office/drawing/2014/main" id="{71FF7C9B-F50D-11CE-1EFF-B21AEDA26B7C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1694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41" name="Content Placeholder 8">
            <a:extLst>
              <a:ext uri="{FF2B5EF4-FFF2-40B4-BE49-F238E27FC236}">
                <a16:creationId xmlns:a16="http://schemas.microsoft.com/office/drawing/2014/main" id="{4613CAEE-463D-6303-6B16-9496A4ABC7BF}"/>
              </a:ext>
            </a:extLst>
          </p:cNvPr>
          <p:cNvSpPr>
            <a:spLocks noGrp="1"/>
          </p:cNvSpPr>
          <p:nvPr>
            <p:ph idx="12"/>
          </p:nvPr>
        </p:nvSpPr>
        <p:spPr>
          <a:xfrm flipV="1">
            <a:off x="1167491" y="757092"/>
            <a:ext cx="9779184" cy="365126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8" name="Picture 4" descr="Youth Work Qualification Opportunity | Action Together">
            <a:extLst>
              <a:ext uri="{FF2B5EF4-FFF2-40B4-BE49-F238E27FC236}">
                <a16:creationId xmlns:a16="http://schemas.microsoft.com/office/drawing/2014/main" id="{77C0193F-0EA4-5C0B-5359-1EFD1B7555FD}"/>
              </a:ext>
            </a:extLst>
          </p:cNvPr>
          <p:cNvPicPr>
            <a:picLocks noGrp="1" noChangeAspect="1" noChangeArrowheads="1"/>
          </p:cNvPicPr>
          <p:nvPr>
            <p:ph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759" y="1564974"/>
            <a:ext cx="4041206" cy="379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107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/>
          <a:lstStyle/>
          <a:p>
            <a:pPr rtl="0"/>
            <a:r>
              <a:rPr lang="en-GB" dirty="0"/>
              <a:t>Conclusion	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38329-E174-7440-8FD5-179A15324C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D8152-D9C3-204A-9444-45CD4F180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B7362-01DC-0E4C-9B34-0DF3FD449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C4EE3-4599-1A49-5A7D-4B00D21F0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974DE-A435-2274-EAC8-A015C26F6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EDA15-69B1-6D12-A067-36FECA732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10/9/2021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7A09D-A52B-D356-15F6-C1CB6E6BF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D3981-6737-437D-0760-F6DE2AEE9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16</a:t>
            </a:fld>
            <a:endParaRPr lang="en-GB" noProof="0"/>
          </a:p>
        </p:txBody>
      </p:sp>
      <p:pic>
        <p:nvPicPr>
          <p:cNvPr id="8" name="Picture 7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3F91D656-A332-8A4C-7CF6-920C668DC9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663" y="2528887"/>
            <a:ext cx="10295845" cy="3560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670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457595_TF45331398_Win32" id="{5659B9E0-3971-467D-9BA2-B20B39D641FE}" vid="{E6DA4EDB-46C2-4D45-9E99-6BB2FEEE47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615295-94F6-4CE2-A1B1-6B7E1DAA5A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D5BAB77-79E1-4739-AA51-10C9079186D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5334180-0405-413B-834A-44FA9E05ADB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{378D44B9-7EA4-4AA5-AC72-8126B7FB1F59}tf45331398_win32</Template>
  <TotalTime>1018</TotalTime>
  <Words>300</Words>
  <Application>Microsoft Office PowerPoint</Application>
  <PresentationFormat>Widescreen</PresentationFormat>
  <Paragraphs>85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Google Sans</vt:lpstr>
      <vt:lpstr>Oswald</vt:lpstr>
      <vt:lpstr>Oswald-Bold</vt:lpstr>
      <vt:lpstr>Tenorite</vt:lpstr>
      <vt:lpstr>Office Theme</vt:lpstr>
      <vt:lpstr>No one is too small to make a difference: Working with young people to create a climate of change. ECYW5003</vt:lpstr>
      <vt:lpstr>Agenda</vt:lpstr>
      <vt:lpstr>Sustainability </vt:lpstr>
      <vt:lpstr>The 3 Pillars of Sustainability</vt:lpstr>
      <vt:lpstr>Sustainable Development Goals </vt:lpstr>
      <vt:lpstr>Goal 4    Goals 4 Ensure inclusive and equitable quality education and promote lifelong learning opportunities for all </vt:lpstr>
      <vt:lpstr>5 Pillars of youth work</vt:lpstr>
      <vt:lpstr>   </vt:lpstr>
      <vt:lpstr>   </vt:lpstr>
      <vt:lpstr>    </vt:lpstr>
      <vt:lpstr>What proportion of the world’s food is wasted or thrown away? </vt:lpstr>
      <vt:lpstr>How much of the world’s wealth does the richest 1% of the population have? </vt:lpstr>
      <vt:lpstr>How many people in the world suffer from hunger. </vt:lpstr>
      <vt:lpstr> </vt:lpstr>
      <vt:lpstr>Conclusion  </vt:lpstr>
      <vt:lpstr>The End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Nichola M Taylor</dc:creator>
  <cp:lastModifiedBy>Nichola M Taylor</cp:lastModifiedBy>
  <cp:revision>1</cp:revision>
  <dcterms:created xsi:type="dcterms:W3CDTF">2024-03-13T10:22:19Z</dcterms:created>
  <dcterms:modified xsi:type="dcterms:W3CDTF">2024-03-20T19:34:23Z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