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459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inimized" horzBarState="maximized">
    <p:restoredLeft sz="6588"/>
    <p:restoredTop sz="94674"/>
  </p:normalViewPr>
  <p:slideViewPr>
    <p:cSldViewPr snapToGrid="0">
      <p:cViewPr>
        <p:scale>
          <a:sx n="94" d="100"/>
          <a:sy n="94" d="100"/>
        </p:scale>
        <p:origin x="328" y="50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0C0817-A112-4847-8014-A94B7D2A4EA3}" type="datetime1">
              <a:rPr lang="en-US" smtClean="0"/>
              <a:t>9/25/19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8425133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9/25/19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27308099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9/25/19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36480452"/>
      </p:ext>
    </p:extLst>
  </p:cSld>
  <p:clrMapOvr>
    <a:masterClrMapping/>
  </p:clrMapOvr>
  <p:hf sldNum="0"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9/25/19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0546340"/>
      </p:ext>
    </p:extLst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9/25/19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9853695"/>
      </p:ext>
    </p:extLst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9/25/19</a:t>
            </a:fld>
            <a:endParaRPr lang="en-US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46763286"/>
      </p:ext>
    </p:extLst>
  </p:cSld>
  <p:clrMapOvr>
    <a:masterClrMapping/>
  </p:clrMapOvr>
  <p:hf sldNum="0"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9/25/19</a:t>
            </a:fld>
            <a:endParaRPr lang="en-US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8692235"/>
      </p:ext>
    </p:extLst>
  </p:cSld>
  <p:clrMapOvr>
    <a:masterClrMapping/>
  </p:clrMapOvr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9/25/19</a:t>
            </a:fld>
            <a:endParaRPr lang="en-US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1979502"/>
      </p:ext>
    </p:extLst>
  </p:cSld>
  <p:clrMapOvr>
    <a:masterClrMapping/>
  </p:clrMapOvr>
  <p:hf sldNum="0"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9/25/19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55212730"/>
      </p:ext>
    </p:extLst>
  </p:cSld>
  <p:clrMapOvr>
    <a:masterClrMapping/>
  </p:clrMapOvr>
  <p:hf sldNum="0"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9/25/19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81379021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9/25/19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2066686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9/25/19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522368077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9/25/19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35183405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9/25/19</a:t>
            </a:fld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38888683"/>
      </p:ext>
    </p:extLst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9/25/19</a:t>
            </a:fld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7973139"/>
      </p:ext>
    </p:extLst>
  </p:cSld>
  <p:clrMapOvr>
    <a:masterClrMapping/>
  </p:clrMapOvr>
  <p:hf sldNum="0"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9/25/19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52710065"/>
      </p:ext>
    </p:extLst>
  </p:cSld>
  <p:clrMapOvr>
    <a:masterClrMapping/>
  </p:clrMapOvr>
  <p:hf sldNum="0" hdr="0" ftr="0" dt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9/25/19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79135543"/>
      </p:ext>
    </p:extLst>
  </p:cSld>
  <p:clrMapOvr>
    <a:masterClrMapping/>
  </p:clrMapOvr>
  <p:hf sldNum="0" hdr="0" ftr="0" dt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F6FA2B21-3FCD-4721-B95C-427943F61125}" type="datetime1">
              <a:rPr lang="en-US" smtClean="0"/>
              <a:t>9/25/19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38348565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4460" r:id="rId1"/>
    <p:sldLayoutId id="2147484461" r:id="rId2"/>
    <p:sldLayoutId id="2147484462" r:id="rId3"/>
    <p:sldLayoutId id="2147484463" r:id="rId4"/>
    <p:sldLayoutId id="2147484464" r:id="rId5"/>
    <p:sldLayoutId id="2147484465" r:id="rId6"/>
    <p:sldLayoutId id="2147484466" r:id="rId7"/>
    <p:sldLayoutId id="2147484467" r:id="rId8"/>
    <p:sldLayoutId id="2147484468" r:id="rId9"/>
    <p:sldLayoutId id="2147484469" r:id="rId10"/>
    <p:sldLayoutId id="2147484470" r:id="rId11"/>
    <p:sldLayoutId id="2147484471" r:id="rId12"/>
    <p:sldLayoutId id="2147484472" r:id="rId13"/>
    <p:sldLayoutId id="2147484473" r:id="rId14"/>
    <p:sldLayoutId id="2147484474" r:id="rId15"/>
    <p:sldLayoutId id="2147484475" r:id="rId16"/>
    <p:sldLayoutId id="2147484476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bg2">
                <a:lumMod val="60000"/>
                <a:lumOff val="40000"/>
              </a:schemeClr>
            </a:gs>
            <a:gs pos="48000">
              <a:schemeClr val="accent5">
                <a:lumMod val="97000"/>
                <a:lumOff val="3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162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TextBox 25">
            <a:extLst>
              <a:ext uri="{FF2B5EF4-FFF2-40B4-BE49-F238E27FC236}">
                <a16:creationId xmlns:a16="http://schemas.microsoft.com/office/drawing/2014/main" id="{DC883CD3-C83C-4023-86A9-8EB1A4090D56}"/>
              </a:ext>
            </a:extLst>
          </p:cNvPr>
          <p:cNvSpPr txBox="1"/>
          <p:nvPr/>
        </p:nvSpPr>
        <p:spPr>
          <a:xfrm>
            <a:off x="57786" y="68802"/>
            <a:ext cx="3994124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u="sng" dirty="0" err="1"/>
              <a:t>Profiad</a:t>
            </a:r>
            <a:r>
              <a:rPr lang="en-GB" sz="1400" b="1" u="sng" dirty="0"/>
              <a:t> </a:t>
            </a:r>
            <a:r>
              <a:rPr lang="en-GB" sz="1400" b="1" u="sng" dirty="0" err="1"/>
              <a:t>addysgu</a:t>
            </a:r>
            <a:r>
              <a:rPr lang="en-GB" sz="1400" b="1" u="sng" dirty="0"/>
              <a:t> </a:t>
            </a:r>
            <a:r>
              <a:rPr lang="en-GB" sz="1400" b="1" u="sng" dirty="0" err="1"/>
              <a:t>blaenorol</a:t>
            </a:r>
            <a:endParaRPr lang="en-GB" sz="1400" b="1" u="sng" dirty="0"/>
          </a:p>
          <a:p>
            <a:r>
              <a:rPr lang="en-GB" sz="1400" b="1" u="sng" dirty="0"/>
              <a:t>Previous teaching experiences</a:t>
            </a:r>
          </a:p>
          <a:p>
            <a:endParaRPr lang="en-GB" sz="1400" b="1" u="sng" dirty="0"/>
          </a:p>
          <a:p>
            <a:r>
              <a:rPr lang="en-GB" sz="1400" dirty="0"/>
              <a:t>I have done a lot of placements in schools both during my time in college and university. I have had a lot of experience working with children at different ages and stages, as well as some children with ALN. </a:t>
            </a:r>
            <a:r>
              <a:rPr lang="en-GB" sz="1400" u="sng" dirty="0"/>
              <a:t> 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790B48A9-DCB0-4E73-BD5B-5F3E3E50BE70}"/>
              </a:ext>
            </a:extLst>
          </p:cNvPr>
          <p:cNvSpPr txBox="1"/>
          <p:nvPr/>
        </p:nvSpPr>
        <p:spPr>
          <a:xfrm>
            <a:off x="8086923" y="3949804"/>
            <a:ext cx="3999672" cy="2800767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GB" sz="1400" b="1" u="sng" dirty="0" err="1"/>
              <a:t>Rhesymau</a:t>
            </a:r>
            <a:r>
              <a:rPr lang="en-GB" sz="1400" b="1" u="sng" dirty="0"/>
              <a:t> </a:t>
            </a:r>
            <a:r>
              <a:rPr lang="en-GB" sz="1400" b="1" u="sng" dirty="0" err="1"/>
              <a:t>dros</a:t>
            </a:r>
            <a:r>
              <a:rPr lang="en-GB" sz="1400" b="1" u="sng" dirty="0"/>
              <a:t> </a:t>
            </a:r>
            <a:r>
              <a:rPr lang="en-GB" sz="1400" b="1" u="sng" dirty="0" err="1"/>
              <a:t>ddewis</a:t>
            </a:r>
            <a:r>
              <a:rPr lang="en-GB" sz="1400" b="1" u="sng" dirty="0"/>
              <a:t> </a:t>
            </a:r>
            <a:r>
              <a:rPr lang="en-GB" sz="1400" b="1" u="sng" dirty="0" err="1"/>
              <a:t>addysgu</a:t>
            </a:r>
            <a:r>
              <a:rPr lang="en-GB" sz="1400" b="1" u="sng" dirty="0"/>
              <a:t> </a:t>
            </a:r>
            <a:r>
              <a:rPr lang="en-GB" sz="1400" b="1" u="sng" dirty="0" err="1"/>
              <a:t>fel</a:t>
            </a:r>
            <a:r>
              <a:rPr lang="en-GB" sz="1400" b="1" u="sng" dirty="0"/>
              <a:t> </a:t>
            </a:r>
            <a:r>
              <a:rPr lang="en-GB" sz="1400" b="1" u="sng" dirty="0" err="1"/>
              <a:t>proffesiwn</a:t>
            </a:r>
            <a:endParaRPr lang="en-GB" sz="1400" b="1" u="sng" dirty="0"/>
          </a:p>
          <a:p>
            <a:r>
              <a:rPr lang="en-GB" sz="1400" b="1" u="sng" dirty="0"/>
              <a:t>Reasons for entering the teaching profession </a:t>
            </a:r>
          </a:p>
          <a:p>
            <a:endParaRPr lang="en-GB" sz="1400" dirty="0"/>
          </a:p>
          <a:p>
            <a:r>
              <a:rPr lang="en-GB" sz="1400" dirty="0"/>
              <a:t>I have always wanted to teach from a young age, as I had inspiring teachers in school myself as a chid. I have always loved the idea of being able to help children to be the best that they can be, and being the difference that helps them to love their education.  </a:t>
            </a:r>
          </a:p>
          <a:p>
            <a:endParaRPr lang="en-GB" sz="1100" dirty="0"/>
          </a:p>
          <a:p>
            <a:pPr marL="228600" indent="-228600">
              <a:buAutoNum type="arabicParenR"/>
            </a:pPr>
            <a:endParaRPr lang="en-GB" sz="1100" dirty="0"/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9B5B33C0-C8D5-40A4-8E7B-A15741A16A2F}"/>
              </a:ext>
            </a:extLst>
          </p:cNvPr>
          <p:cNvSpPr txBox="1"/>
          <p:nvPr/>
        </p:nvSpPr>
        <p:spPr>
          <a:xfrm>
            <a:off x="8058150" y="294017"/>
            <a:ext cx="3959656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u="sng" dirty="0"/>
              <a:t>Y math o </a:t>
            </a:r>
            <a:r>
              <a:rPr lang="en-GB" sz="1400" b="1" u="sng" dirty="0" err="1"/>
              <a:t>athro</a:t>
            </a:r>
            <a:r>
              <a:rPr lang="en-GB" sz="1400" b="1" u="sng" dirty="0"/>
              <a:t> </a:t>
            </a:r>
            <a:r>
              <a:rPr lang="en-GB" sz="1400" b="1" u="sng" dirty="0" err="1"/>
              <a:t>hoffaf</a:t>
            </a:r>
            <a:r>
              <a:rPr lang="en-GB" sz="1400" b="1" u="sng" dirty="0"/>
              <a:t> bod</a:t>
            </a:r>
          </a:p>
          <a:p>
            <a:r>
              <a:rPr lang="en-GB" sz="1400" b="1" u="sng" dirty="0"/>
              <a:t>The kind of teacher I aspire to be </a:t>
            </a:r>
          </a:p>
          <a:p>
            <a:endParaRPr lang="en-GB" sz="1400" b="1" u="sng" dirty="0"/>
          </a:p>
          <a:p>
            <a:r>
              <a:rPr lang="en-GB" sz="1400" dirty="0"/>
              <a:t>I aspire to be the kind of teacher that inspires the children and makes them want to come to school to learn. I hope to make learning fun for the children, and try out new ideas, but also be able to recognise and change things that are not working. I want to be a role model for the children in my care, and make sure that they become the best that they can be. </a:t>
            </a:r>
          </a:p>
          <a:p>
            <a:r>
              <a:rPr lang="en-GB" sz="1400" dirty="0"/>
              <a:t>I understand the importance of CPD and hope to develop my skills whenever possible. </a:t>
            </a:r>
          </a:p>
          <a:p>
            <a:endParaRPr lang="en-GB" sz="1200" b="1" u="sng" dirty="0"/>
          </a:p>
          <a:p>
            <a:endParaRPr lang="en-GB" sz="1200" b="1" u="sng" dirty="0"/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64B893A5-04B7-4831-9F75-23466AF3DA69}"/>
              </a:ext>
            </a:extLst>
          </p:cNvPr>
          <p:cNvSpPr txBox="1"/>
          <p:nvPr/>
        </p:nvSpPr>
        <p:spPr>
          <a:xfrm>
            <a:off x="57786" y="4719246"/>
            <a:ext cx="4047292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u="sng" dirty="0" err="1"/>
              <a:t>Meysydd</a:t>
            </a:r>
            <a:r>
              <a:rPr lang="en-GB" sz="1400" b="1" u="sng" dirty="0"/>
              <a:t> / </a:t>
            </a:r>
            <a:r>
              <a:rPr lang="en-GB" sz="1400" b="1" u="sng" dirty="0" err="1"/>
              <a:t>pynciau</a:t>
            </a:r>
            <a:r>
              <a:rPr lang="en-GB" sz="1400" b="1" u="sng" dirty="0"/>
              <a:t> </a:t>
            </a:r>
            <a:r>
              <a:rPr lang="en-GB" sz="1400" b="1" u="sng" dirty="0" err="1"/>
              <a:t>medraf</a:t>
            </a:r>
            <a:r>
              <a:rPr lang="en-GB" sz="1400" b="1" u="sng" dirty="0"/>
              <a:t> </a:t>
            </a:r>
            <a:r>
              <a:rPr lang="en-GB" sz="1400" b="1" u="sng" dirty="0" err="1"/>
              <a:t>eu</a:t>
            </a:r>
            <a:r>
              <a:rPr lang="en-GB" sz="1400" b="1" u="sng" dirty="0"/>
              <a:t> </a:t>
            </a:r>
            <a:r>
              <a:rPr lang="en-GB" sz="1400" b="1" u="sng" dirty="0" err="1"/>
              <a:t>haddysgu</a:t>
            </a:r>
            <a:endParaRPr lang="en-GB" sz="1400" b="1" u="sng" dirty="0"/>
          </a:p>
          <a:p>
            <a:r>
              <a:rPr lang="en-GB" sz="1400" b="1" u="sng" dirty="0"/>
              <a:t>Areas / subjects I could teach</a:t>
            </a:r>
          </a:p>
          <a:p>
            <a:endParaRPr lang="en-GB" sz="1400" b="1" u="sng" dirty="0"/>
          </a:p>
          <a:p>
            <a:r>
              <a:rPr lang="en-GB" sz="1400" dirty="0"/>
              <a:t>I have gained As and A levels in English and History, so I feel that I would enjoy teaching these subjects. I also have experience teaching different subjects, such as mathematics and literacy, during my time in placement. 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DC883CD3-C83C-4023-86A9-8EB1A4090D56}"/>
              </a:ext>
            </a:extLst>
          </p:cNvPr>
          <p:cNvSpPr txBox="1"/>
          <p:nvPr/>
        </p:nvSpPr>
        <p:spPr>
          <a:xfrm>
            <a:off x="29013" y="1963137"/>
            <a:ext cx="4022897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u="sng" dirty="0" err="1"/>
              <a:t>Cefndir</a:t>
            </a:r>
            <a:r>
              <a:rPr lang="en-GB" sz="1400" b="1" u="sng" dirty="0"/>
              <a:t> </a:t>
            </a:r>
            <a:r>
              <a:rPr lang="en-GB" sz="1400" b="1" u="sng" dirty="0" err="1"/>
              <a:t>academaidd</a:t>
            </a:r>
            <a:endParaRPr lang="en-GB" sz="1400" b="1" u="sng" dirty="0"/>
          </a:p>
          <a:p>
            <a:r>
              <a:rPr lang="en-GB" sz="1400" b="1" u="sng" dirty="0"/>
              <a:t>Academic history</a:t>
            </a:r>
          </a:p>
          <a:p>
            <a:endParaRPr lang="en-GB" sz="1400" b="1" u="sng" dirty="0"/>
          </a:p>
          <a:p>
            <a:r>
              <a:rPr lang="en-GB" sz="1400" dirty="0"/>
              <a:t>I went to Tre-Gib comprehensive school, where I gained my GCSEs, including English and mathematics. I then went on to do my A-levels in English and double health and social care, as well as gaining an As in History. </a:t>
            </a:r>
          </a:p>
          <a:p>
            <a:r>
              <a:rPr lang="en-GB" sz="1400" dirty="0"/>
              <a:t>I have completed my level 3 in childcare, as well as gaining a 1</a:t>
            </a:r>
            <a:r>
              <a:rPr lang="en-GB" sz="1400" baseline="30000" dirty="0"/>
              <a:t>st</a:t>
            </a:r>
            <a:r>
              <a:rPr lang="en-GB" sz="1400" dirty="0"/>
              <a:t> in my early years education and care degree. 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ED0710C-2098-A140-826F-3677B4D4B959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656" t="23665" r="22186" b="2516"/>
          <a:stretch/>
        </p:blipFill>
        <p:spPr>
          <a:xfrm>
            <a:off x="4020084" y="3033108"/>
            <a:ext cx="3846058" cy="3528094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500B72F2-9DD0-4D43-B240-02274AD15CBF}"/>
              </a:ext>
            </a:extLst>
          </p:cNvPr>
          <p:cNvSpPr txBox="1"/>
          <p:nvPr/>
        </p:nvSpPr>
        <p:spPr>
          <a:xfrm>
            <a:off x="3974785" y="39226"/>
            <a:ext cx="4047292" cy="29546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600" b="1" u="sng" dirty="0" err="1"/>
              <a:t>Amdana</a:t>
            </a:r>
            <a:r>
              <a:rPr lang="en-GB" sz="1600" b="1" u="sng" dirty="0"/>
              <a:t> </a:t>
            </a:r>
            <a:r>
              <a:rPr lang="en-GB" sz="1600" b="1" u="sng" dirty="0" err="1"/>
              <a:t>i</a:t>
            </a:r>
            <a:endParaRPr lang="en-GB" sz="1600" b="1" u="sng" dirty="0"/>
          </a:p>
          <a:p>
            <a:pPr algn="ctr"/>
            <a:r>
              <a:rPr lang="en-GB" sz="1600" b="1" u="sng" dirty="0"/>
              <a:t>About Me</a:t>
            </a:r>
          </a:p>
          <a:p>
            <a:endParaRPr lang="en-GB" sz="1400" u="sng" dirty="0"/>
          </a:p>
          <a:p>
            <a:r>
              <a:rPr lang="en-GB" sz="1400" dirty="0"/>
              <a:t>My name is Lisa Pattemore and I am 23 years old. I live in Pen-y-</a:t>
            </a:r>
            <a:r>
              <a:rPr lang="en-GB" sz="1400" dirty="0" err="1"/>
              <a:t>Groes</a:t>
            </a:r>
            <a:r>
              <a:rPr lang="en-GB" sz="1400" dirty="0"/>
              <a:t> with my mother, and have a collie puppy named Gem. I have two sisters and a niece, and family is very important to me. I can speak fluent Welsh, however my confidence to speak and write it knocks me back. I am determined to gain more confidence through welsh lessons in order to use it more during my time in schools.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0868010-0B8A-4048-92F6-32E0E3B8A52B}"/>
              </a:ext>
            </a:extLst>
          </p:cNvPr>
          <p:cNvSpPr txBox="1"/>
          <p:nvPr/>
        </p:nvSpPr>
        <p:spPr>
          <a:xfrm>
            <a:off x="11424355" y="305053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8415881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{F9552596-2D18-284F-B304-904C35529AC1}tf10001062</Template>
  <TotalTime>145</TotalTime>
  <Words>440</Words>
  <Application>Microsoft Macintosh PowerPoint</Application>
  <PresentationFormat>Widescreen</PresentationFormat>
  <Paragraphs>26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Century Gothic</vt:lpstr>
      <vt:lpstr>Wingdings 3</vt:lpstr>
      <vt:lpstr>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jack Davies</dc:creator>
  <cp:lastModifiedBy>Lisa Pattemore</cp:lastModifiedBy>
  <cp:revision>23</cp:revision>
  <dcterms:created xsi:type="dcterms:W3CDTF">2019-09-05T20:58:34Z</dcterms:created>
  <dcterms:modified xsi:type="dcterms:W3CDTF">2019-09-25T20:22:51Z</dcterms:modified>
</cp:coreProperties>
</file>