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77" r:id="rId3"/>
  </p:sldMasterIdLst>
  <p:notesMasterIdLst>
    <p:notesMasterId r:id="rId26"/>
  </p:notesMasterIdLst>
  <p:sldIdLst>
    <p:sldId id="263" r:id="rId4"/>
    <p:sldId id="260" r:id="rId5"/>
    <p:sldId id="565" r:id="rId6"/>
    <p:sldId id="682" r:id="rId7"/>
    <p:sldId id="597" r:id="rId8"/>
    <p:sldId id="693" r:id="rId9"/>
    <p:sldId id="325" r:id="rId10"/>
    <p:sldId id="607" r:id="rId11"/>
    <p:sldId id="608" r:id="rId12"/>
    <p:sldId id="609" r:id="rId13"/>
    <p:sldId id="610" r:id="rId14"/>
    <p:sldId id="602" r:id="rId15"/>
    <p:sldId id="581" r:id="rId16"/>
    <p:sldId id="695" r:id="rId17"/>
    <p:sldId id="554" r:id="rId18"/>
    <p:sldId id="557" r:id="rId19"/>
    <p:sldId id="555" r:id="rId20"/>
    <p:sldId id="558" r:id="rId21"/>
    <p:sldId id="574" r:id="rId22"/>
    <p:sldId id="531" r:id="rId23"/>
    <p:sldId id="680" r:id="rId24"/>
    <p:sldId id="53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AB7178-A311-4F90-83D5-ABE7E72F698D}" v="3" dt="2026-02-01T14:53:47.1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15" autoAdjust="0"/>
  </p:normalViewPr>
  <p:slideViewPr>
    <p:cSldViewPr snapToGrid="0">
      <p:cViewPr varScale="1">
        <p:scale>
          <a:sx n="73" d="100"/>
          <a:sy n="73" d="100"/>
        </p:scale>
        <p:origin x="26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ngjing Ruan" userId="912ae139-ae64-4906-83ab-14332fd50576" providerId="ADAL" clId="{FF79F697-4823-4C88-8CBB-808DF359201B}"/>
    <pc:docChg chg="delSld modSld sldOrd">
      <pc:chgData name="Jingjing Ruan" userId="912ae139-ae64-4906-83ab-14332fd50576" providerId="ADAL" clId="{FF79F697-4823-4C88-8CBB-808DF359201B}" dt="2026-02-01T14:51:44.009" v="20" actId="20577"/>
      <pc:docMkLst>
        <pc:docMk/>
      </pc:docMkLst>
      <pc:sldChg chg="del">
        <pc:chgData name="Jingjing Ruan" userId="912ae139-ae64-4906-83ab-14332fd50576" providerId="ADAL" clId="{FF79F697-4823-4C88-8CBB-808DF359201B}" dt="2026-02-01T14:44:35.557" v="1" actId="47"/>
        <pc:sldMkLst>
          <pc:docMk/>
          <pc:sldMk cId="552380486" sldId="259"/>
        </pc:sldMkLst>
      </pc:sldChg>
      <pc:sldChg chg="modSp mod ord">
        <pc:chgData name="Jingjing Ruan" userId="912ae139-ae64-4906-83ab-14332fd50576" providerId="ADAL" clId="{FF79F697-4823-4C88-8CBB-808DF359201B}" dt="2026-02-01T14:46:06.053" v="9" actId="20577"/>
        <pc:sldMkLst>
          <pc:docMk/>
          <pc:sldMk cId="3751034823" sldId="260"/>
        </pc:sldMkLst>
        <pc:spChg chg="mod">
          <ac:chgData name="Jingjing Ruan" userId="912ae139-ae64-4906-83ab-14332fd50576" providerId="ADAL" clId="{FF79F697-4823-4C88-8CBB-808DF359201B}" dt="2026-02-01T14:45:47.535" v="2" actId="20577"/>
          <ac:spMkLst>
            <pc:docMk/>
            <pc:sldMk cId="3751034823" sldId="260"/>
            <ac:spMk id="2" creationId="{7B2959FF-DA45-3905-7B62-7123AAF62868}"/>
          </ac:spMkLst>
        </pc:spChg>
        <pc:graphicFrameChg chg="modGraphic">
          <ac:chgData name="Jingjing Ruan" userId="912ae139-ae64-4906-83ab-14332fd50576" providerId="ADAL" clId="{FF79F697-4823-4C88-8CBB-808DF359201B}" dt="2026-02-01T14:46:06.053" v="9" actId="20577"/>
          <ac:graphicFrameMkLst>
            <pc:docMk/>
            <pc:sldMk cId="3751034823" sldId="260"/>
            <ac:graphicFrameMk id="4" creationId="{499DE132-CC59-93E2-ADFA-5C4078FBA79D}"/>
          </ac:graphicFrameMkLst>
        </pc:graphicFrameChg>
      </pc:sldChg>
      <pc:sldChg chg="modSp mod">
        <pc:chgData name="Jingjing Ruan" userId="912ae139-ae64-4906-83ab-14332fd50576" providerId="ADAL" clId="{FF79F697-4823-4C88-8CBB-808DF359201B}" dt="2026-02-01T14:49:29.631" v="15" actId="1076"/>
        <pc:sldMkLst>
          <pc:docMk/>
          <pc:sldMk cId="549369136" sldId="325"/>
        </pc:sldMkLst>
        <pc:picChg chg="mod">
          <ac:chgData name="Jingjing Ruan" userId="912ae139-ae64-4906-83ab-14332fd50576" providerId="ADAL" clId="{FF79F697-4823-4C88-8CBB-808DF359201B}" dt="2026-02-01T14:49:29.631" v="15" actId="1076"/>
          <ac:picMkLst>
            <pc:docMk/>
            <pc:sldMk cId="549369136" sldId="325"/>
            <ac:picMk id="5" creationId="{58089949-F993-2996-F6D0-783624158419}"/>
          </ac:picMkLst>
        </pc:picChg>
      </pc:sldChg>
      <pc:sldChg chg="modSp ord">
        <pc:chgData name="Jingjing Ruan" userId="912ae139-ae64-4906-83ab-14332fd50576" providerId="ADAL" clId="{FF79F697-4823-4C88-8CBB-808DF359201B}" dt="2026-02-01T14:46:44.779" v="12"/>
        <pc:sldMkLst>
          <pc:docMk/>
          <pc:sldMk cId="882540412" sldId="565"/>
        </pc:sldMkLst>
        <pc:graphicFrameChg chg="mod">
          <ac:chgData name="Jingjing Ruan" userId="912ae139-ae64-4906-83ab-14332fd50576" providerId="ADAL" clId="{FF79F697-4823-4C88-8CBB-808DF359201B}" dt="2026-02-01T14:46:35.037" v="10" actId="12100"/>
          <ac:graphicFrameMkLst>
            <pc:docMk/>
            <pc:sldMk cId="882540412" sldId="565"/>
            <ac:graphicFrameMk id="4" creationId="{A1F97B92-7384-3503-CFCA-F1E02BABD554}"/>
          </ac:graphicFrameMkLst>
        </pc:graphicFrameChg>
      </pc:sldChg>
      <pc:sldChg chg="modSp mod">
        <pc:chgData name="Jingjing Ruan" userId="912ae139-ae64-4906-83ab-14332fd50576" providerId="ADAL" clId="{FF79F697-4823-4C88-8CBB-808DF359201B}" dt="2026-02-01T14:51:44.009" v="20" actId="20577"/>
        <pc:sldMkLst>
          <pc:docMk/>
          <pc:sldMk cId="2970454906" sldId="602"/>
        </pc:sldMkLst>
        <pc:spChg chg="mod">
          <ac:chgData name="Jingjing Ruan" userId="912ae139-ae64-4906-83ab-14332fd50576" providerId="ADAL" clId="{FF79F697-4823-4C88-8CBB-808DF359201B}" dt="2026-02-01T14:51:44.009" v="20" actId="20577"/>
          <ac:spMkLst>
            <pc:docMk/>
            <pc:sldMk cId="2970454906" sldId="602"/>
            <ac:spMk id="2" creationId="{951D410A-04D5-5AA4-6EB2-10BD63D07BE4}"/>
          </ac:spMkLst>
        </pc:spChg>
      </pc:sldChg>
      <pc:sldChg chg="addSp modSp">
        <pc:chgData name="Jingjing Ruan" userId="912ae139-ae64-4906-83ab-14332fd50576" providerId="ADAL" clId="{FF79F697-4823-4C88-8CBB-808DF359201B}" dt="2026-02-01T14:48:23.723" v="13" actId="164"/>
        <pc:sldMkLst>
          <pc:docMk/>
          <pc:sldMk cId="2505570011" sldId="693"/>
        </pc:sldMkLst>
        <pc:grpChg chg="add mod">
          <ac:chgData name="Jingjing Ruan" userId="912ae139-ae64-4906-83ab-14332fd50576" providerId="ADAL" clId="{FF79F697-4823-4C88-8CBB-808DF359201B}" dt="2026-02-01T14:48:23.723" v="13" actId="164"/>
          <ac:grpSpMkLst>
            <pc:docMk/>
            <pc:sldMk cId="2505570011" sldId="693"/>
            <ac:grpSpMk id="2" creationId="{E0F7799D-876F-6E70-5312-6E1EFB323634}"/>
          </ac:grpSpMkLst>
        </pc:grpChg>
        <pc:picChg chg="mod">
          <ac:chgData name="Jingjing Ruan" userId="912ae139-ae64-4906-83ab-14332fd50576" providerId="ADAL" clId="{FF79F697-4823-4C88-8CBB-808DF359201B}" dt="2026-02-01T14:48:23.723" v="13" actId="164"/>
          <ac:picMkLst>
            <pc:docMk/>
            <pc:sldMk cId="2505570011" sldId="693"/>
            <ac:picMk id="3" creationId="{049CC36C-ED7A-8084-FA77-375D3974C22F}"/>
          </ac:picMkLst>
        </pc:picChg>
        <pc:picChg chg="mod">
          <ac:chgData name="Jingjing Ruan" userId="912ae139-ae64-4906-83ab-14332fd50576" providerId="ADAL" clId="{FF79F697-4823-4C88-8CBB-808DF359201B}" dt="2026-02-01T14:48:23.723" v="13" actId="164"/>
          <ac:picMkLst>
            <pc:docMk/>
            <pc:sldMk cId="2505570011" sldId="693"/>
            <ac:picMk id="5" creationId="{138207A9-09F7-5F71-E1C9-1A26B254E236}"/>
          </ac:picMkLst>
        </pc:picChg>
      </pc:sldChg>
      <pc:sldChg chg="del">
        <pc:chgData name="Jingjing Ruan" userId="912ae139-ae64-4906-83ab-14332fd50576" providerId="ADAL" clId="{FF79F697-4823-4C88-8CBB-808DF359201B}" dt="2026-02-01T14:44:17.508" v="0" actId="47"/>
        <pc:sldMkLst>
          <pc:docMk/>
          <pc:sldMk cId="2704961477" sldId="694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F1B3FA-7884-45FA-A6F1-5DB779B610C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D11096B6-BD49-4808-B8CF-8AABBD1B5C0E}">
      <dgm:prSet custT="1"/>
      <dgm:spPr/>
      <dgm:t>
        <a:bodyPr/>
        <a:lstStyle/>
        <a:p>
          <a:r>
            <a:rPr lang="en-GB" sz="2000" dirty="0"/>
            <a:t>Slide 1: your title, name, module code, date etc.</a:t>
          </a:r>
          <a:endParaRPr lang="en-US" sz="2000" dirty="0"/>
        </a:p>
      </dgm:t>
    </dgm:pt>
    <dgm:pt modelId="{761B0FFC-901C-4925-866F-EE43612E8B1D}" type="parTrans" cxnId="{69A9F5C5-7911-4F4E-9F92-234FF2A6DAE2}">
      <dgm:prSet/>
      <dgm:spPr/>
      <dgm:t>
        <a:bodyPr/>
        <a:lstStyle/>
        <a:p>
          <a:endParaRPr lang="en-US"/>
        </a:p>
      </dgm:t>
    </dgm:pt>
    <dgm:pt modelId="{9EAC0699-6C22-466C-906A-611F5CAD7F62}" type="sibTrans" cxnId="{69A9F5C5-7911-4F4E-9F92-234FF2A6DAE2}">
      <dgm:prSet/>
      <dgm:spPr/>
      <dgm:t>
        <a:bodyPr/>
        <a:lstStyle/>
        <a:p>
          <a:endParaRPr lang="en-US"/>
        </a:p>
      </dgm:t>
    </dgm:pt>
    <dgm:pt modelId="{3C714A51-F9E7-4760-AEA7-40F99F77B5BC}">
      <dgm:prSet custT="1"/>
      <dgm:spPr/>
      <dgm:t>
        <a:bodyPr/>
        <a:lstStyle/>
        <a:p>
          <a:r>
            <a:rPr lang="en-US" sz="2000" dirty="0"/>
            <a:t>Slide 2: overview - structure of your presentation</a:t>
          </a:r>
        </a:p>
      </dgm:t>
    </dgm:pt>
    <dgm:pt modelId="{0A12FA45-AF78-420A-AF5E-E2E507960F16}" type="parTrans" cxnId="{575ABE32-C681-4DE2-A4EC-CDA83D0AE4D3}">
      <dgm:prSet/>
      <dgm:spPr/>
      <dgm:t>
        <a:bodyPr/>
        <a:lstStyle/>
        <a:p>
          <a:endParaRPr lang="en-US"/>
        </a:p>
      </dgm:t>
    </dgm:pt>
    <dgm:pt modelId="{8A20D870-6CE7-43AB-B130-A8635406CA33}" type="sibTrans" cxnId="{575ABE32-C681-4DE2-A4EC-CDA83D0AE4D3}">
      <dgm:prSet/>
      <dgm:spPr/>
      <dgm:t>
        <a:bodyPr/>
        <a:lstStyle/>
        <a:p>
          <a:endParaRPr lang="en-US"/>
        </a:p>
      </dgm:t>
    </dgm:pt>
    <dgm:pt modelId="{7F3A6DB1-7338-4F5A-88C9-86CE37C7D449}">
      <dgm:prSet custT="1"/>
      <dgm:spPr/>
      <dgm:t>
        <a:bodyPr/>
        <a:lstStyle/>
        <a:p>
          <a:r>
            <a:rPr lang="en-GB" sz="2000" kern="1200"/>
            <a:t>Slide 3: draft RQs; objectives; key search terms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gm:t>
    </dgm:pt>
    <dgm:pt modelId="{47DE4EDE-3433-4FF3-A69D-4373217DFF9D}" type="parTrans" cxnId="{9CD86AD5-9081-4641-8DF5-7DF1BEE12E17}">
      <dgm:prSet/>
      <dgm:spPr/>
      <dgm:t>
        <a:bodyPr/>
        <a:lstStyle/>
        <a:p>
          <a:endParaRPr lang="en-US"/>
        </a:p>
      </dgm:t>
    </dgm:pt>
    <dgm:pt modelId="{60964661-CC3D-4CC8-8068-FE4CBF189F3D}" type="sibTrans" cxnId="{9CD86AD5-9081-4641-8DF5-7DF1BEE12E17}">
      <dgm:prSet/>
      <dgm:spPr/>
      <dgm:t>
        <a:bodyPr/>
        <a:lstStyle/>
        <a:p>
          <a:endParaRPr lang="en-US"/>
        </a:p>
      </dgm:t>
    </dgm:pt>
    <dgm:pt modelId="{685C6668-CF31-4219-8740-5AD30A2F79A3}">
      <dgm:prSet custT="1"/>
      <dgm:spPr/>
      <dgm:t>
        <a:bodyPr/>
        <a:lstStyle/>
        <a:p>
          <a:r>
            <a:rPr lang="en-GB" sz="2000" dirty="0"/>
            <a:t>Slide 4: background, context; rationale, positionality etc.</a:t>
          </a:r>
          <a:endParaRPr lang="en-US" sz="2000" dirty="0"/>
        </a:p>
      </dgm:t>
    </dgm:pt>
    <dgm:pt modelId="{803D4D53-668D-4FA1-B9DC-F9838C72D7CC}" type="parTrans" cxnId="{29F40638-7A51-4004-B30D-29AFA4E1D917}">
      <dgm:prSet/>
      <dgm:spPr/>
      <dgm:t>
        <a:bodyPr/>
        <a:lstStyle/>
        <a:p>
          <a:endParaRPr lang="en-US"/>
        </a:p>
      </dgm:t>
    </dgm:pt>
    <dgm:pt modelId="{68E428D6-2A67-4352-AA56-C66B175191BB}" type="sibTrans" cxnId="{29F40638-7A51-4004-B30D-29AFA4E1D917}">
      <dgm:prSet/>
      <dgm:spPr/>
      <dgm:t>
        <a:bodyPr/>
        <a:lstStyle/>
        <a:p>
          <a:endParaRPr lang="en-US"/>
        </a:p>
      </dgm:t>
    </dgm:pt>
    <dgm:pt modelId="{EC73D5FF-AEAD-4261-AF1E-F98926728EFD}">
      <dgm:prSet/>
      <dgm:spPr/>
      <dgm:t>
        <a:bodyPr/>
        <a:lstStyle/>
        <a:p>
          <a:r>
            <a:rPr lang="en-GB" i="0" dirty="0"/>
            <a:t>Slide 5: you understanding of critical LR; your review process</a:t>
          </a:r>
          <a:r>
            <a:rPr lang="en-US" i="0" dirty="0"/>
            <a:t>)</a:t>
          </a:r>
        </a:p>
      </dgm:t>
    </dgm:pt>
    <dgm:pt modelId="{0E44EB8E-799F-4151-B0EA-BE89FB0A889E}" type="parTrans" cxnId="{1C38A200-4AEE-4AB3-8A4E-7FACDC9F90E0}">
      <dgm:prSet/>
      <dgm:spPr/>
      <dgm:t>
        <a:bodyPr/>
        <a:lstStyle/>
        <a:p>
          <a:endParaRPr lang="en-US"/>
        </a:p>
      </dgm:t>
    </dgm:pt>
    <dgm:pt modelId="{57BB4C2D-C198-4F08-B76B-1599EEE07234}" type="sibTrans" cxnId="{1C38A200-4AEE-4AB3-8A4E-7FACDC9F90E0}">
      <dgm:prSet/>
      <dgm:spPr/>
      <dgm:t>
        <a:bodyPr/>
        <a:lstStyle/>
        <a:p>
          <a:endParaRPr lang="en-US"/>
        </a:p>
      </dgm:t>
    </dgm:pt>
    <dgm:pt modelId="{D7AC8E33-F2A5-4401-AB54-C6E7FA82C308}">
      <dgm:prSet/>
      <dgm:spPr/>
      <dgm:t>
        <a:bodyPr/>
        <a:lstStyle/>
        <a:p>
          <a:r>
            <a:rPr lang="en-GB" dirty="0"/>
            <a:t>Slide 6: key </a:t>
          </a:r>
          <a:r>
            <a:rPr lang="en-US" dirty="0"/>
            <a:t>definitions; your critique and own definitions?</a:t>
          </a:r>
          <a:endParaRPr lang="en-US" i="1" dirty="0"/>
        </a:p>
      </dgm:t>
    </dgm:pt>
    <dgm:pt modelId="{1F605FAD-C0E3-463E-833E-64BFE08B28D5}" type="parTrans" cxnId="{FF2FFA4C-AC2E-44AB-934B-BBB9EC07DBA1}">
      <dgm:prSet/>
      <dgm:spPr/>
      <dgm:t>
        <a:bodyPr/>
        <a:lstStyle/>
        <a:p>
          <a:endParaRPr lang="en-US"/>
        </a:p>
      </dgm:t>
    </dgm:pt>
    <dgm:pt modelId="{BC517CD1-AB86-4E82-9F7D-4E6819EB3B7C}" type="sibTrans" cxnId="{FF2FFA4C-AC2E-44AB-934B-BBB9EC07DBA1}">
      <dgm:prSet/>
      <dgm:spPr/>
      <dgm:t>
        <a:bodyPr/>
        <a:lstStyle/>
        <a:p>
          <a:endParaRPr lang="en-US"/>
        </a:p>
      </dgm:t>
    </dgm:pt>
    <dgm:pt modelId="{7CC9A162-3D83-482A-8278-02F29F33FA42}">
      <dgm:prSet/>
      <dgm:spPr/>
      <dgm:t>
        <a:bodyPr/>
        <a:lstStyle/>
        <a:p>
          <a:r>
            <a:rPr lang="en-GB"/>
            <a:t>Slide 7: summary of common themes across different papers</a:t>
          </a:r>
          <a:endParaRPr lang="en-US" dirty="0"/>
        </a:p>
      </dgm:t>
    </dgm:pt>
    <dgm:pt modelId="{BB809946-FC6C-4FE6-8904-A629476D322E}" type="parTrans" cxnId="{1CF8028B-536A-42A5-A0F4-085651443A96}">
      <dgm:prSet/>
      <dgm:spPr/>
      <dgm:t>
        <a:bodyPr/>
        <a:lstStyle/>
        <a:p>
          <a:endParaRPr lang="en-US"/>
        </a:p>
      </dgm:t>
    </dgm:pt>
    <dgm:pt modelId="{FF27D81A-087B-4D47-8354-94D355CC9477}" type="sibTrans" cxnId="{1CF8028B-536A-42A5-A0F4-085651443A96}">
      <dgm:prSet/>
      <dgm:spPr/>
      <dgm:t>
        <a:bodyPr/>
        <a:lstStyle/>
        <a:p>
          <a:endParaRPr lang="en-US"/>
        </a:p>
      </dgm:t>
    </dgm:pt>
    <dgm:pt modelId="{6A6DCF9A-7DE9-40EC-9F36-96F13503819C}">
      <dgm:prSet/>
      <dgm:spPr/>
      <dgm:t>
        <a:bodyPr/>
        <a:lstStyle/>
        <a:p>
          <a:r>
            <a:rPr lang="en-GB"/>
            <a:t>Slides 8-9: hight 1 theme: </a:t>
          </a:r>
          <a:r>
            <a:rPr lang="en-US"/>
            <a:t>what authors (dis)agree on; debates </a:t>
          </a:r>
          <a:endParaRPr lang="en-US" dirty="0"/>
        </a:p>
      </dgm:t>
    </dgm:pt>
    <dgm:pt modelId="{A0F0DE13-BF13-416E-A1E8-EFDA215FE276}" type="parTrans" cxnId="{2F96B16B-F6D4-4C28-8277-236C6A31A91A}">
      <dgm:prSet/>
      <dgm:spPr/>
      <dgm:t>
        <a:bodyPr/>
        <a:lstStyle/>
        <a:p>
          <a:endParaRPr lang="en-US"/>
        </a:p>
      </dgm:t>
    </dgm:pt>
    <dgm:pt modelId="{096D997E-43F8-4363-8A6C-39A2F57B76FB}" type="sibTrans" cxnId="{2F96B16B-F6D4-4C28-8277-236C6A31A91A}">
      <dgm:prSet/>
      <dgm:spPr/>
      <dgm:t>
        <a:bodyPr/>
        <a:lstStyle/>
        <a:p>
          <a:endParaRPr lang="en-US"/>
        </a:p>
      </dgm:t>
    </dgm:pt>
    <dgm:pt modelId="{91429518-8997-419D-83F0-CF94A09018A4}">
      <dgm:prSet custT="1"/>
      <dgm:spPr/>
      <dgm:t>
        <a:bodyPr/>
        <a:lstStyle/>
        <a:p>
          <a:r>
            <a:rPr lang="en-GB" sz="1800"/>
            <a:t>Slides 10-11: Compare and contrast Paper 1 and Paper 2</a:t>
          </a:r>
          <a:endParaRPr lang="en-US" sz="1800" dirty="0"/>
        </a:p>
      </dgm:t>
    </dgm:pt>
    <dgm:pt modelId="{ED597B10-F981-4836-BD06-736166CC248D}" type="parTrans" cxnId="{49853A78-9E43-4B24-8DCD-63539167F194}">
      <dgm:prSet/>
      <dgm:spPr/>
      <dgm:t>
        <a:bodyPr/>
        <a:lstStyle/>
        <a:p>
          <a:endParaRPr lang="en-US"/>
        </a:p>
      </dgm:t>
    </dgm:pt>
    <dgm:pt modelId="{4596EBC2-06B7-4156-A52C-0C98C697793C}" type="sibTrans" cxnId="{49853A78-9E43-4B24-8DCD-63539167F194}">
      <dgm:prSet/>
      <dgm:spPr/>
      <dgm:t>
        <a:bodyPr/>
        <a:lstStyle/>
        <a:p>
          <a:endParaRPr lang="en-US"/>
        </a:p>
      </dgm:t>
    </dgm:pt>
    <dgm:pt modelId="{0D034BC8-4200-4722-8DD5-19D0F17F86DF}">
      <dgm:prSet custT="1"/>
      <dgm:spPr/>
      <dgm:t>
        <a:bodyPr/>
        <a:lstStyle/>
        <a:p>
          <a:r>
            <a:rPr lang="en-GB" sz="1600"/>
            <a:t>Slide 12-13: </a:t>
          </a:r>
          <a:r>
            <a:rPr lang="en-US" sz="1600"/>
            <a:t>Evaluate their strength &amp; weakness; relevance to your project?</a:t>
          </a:r>
          <a:endParaRPr lang="en-US" sz="1600" dirty="0"/>
        </a:p>
      </dgm:t>
    </dgm:pt>
    <dgm:pt modelId="{E5670DDB-1F16-44D2-B929-53A407619484}" type="parTrans" cxnId="{E48EC52E-337B-47AD-89AF-56478027AA67}">
      <dgm:prSet/>
      <dgm:spPr/>
      <dgm:t>
        <a:bodyPr/>
        <a:lstStyle/>
        <a:p>
          <a:endParaRPr lang="en-US"/>
        </a:p>
      </dgm:t>
    </dgm:pt>
    <dgm:pt modelId="{C9850EBE-9316-41F5-8CC7-2D03B01EB391}" type="sibTrans" cxnId="{E48EC52E-337B-47AD-89AF-56478027AA67}">
      <dgm:prSet/>
      <dgm:spPr/>
      <dgm:t>
        <a:bodyPr/>
        <a:lstStyle/>
        <a:p>
          <a:endParaRPr lang="en-US"/>
        </a:p>
      </dgm:t>
    </dgm:pt>
    <dgm:pt modelId="{6247CEF4-17B6-4053-9635-991E555CE4E0}">
      <dgm:prSet custT="1"/>
      <dgm:spPr/>
      <dgm:t>
        <a:bodyPr/>
        <a:lstStyle/>
        <a:p>
          <a:r>
            <a:rPr lang="en-GB" sz="2000"/>
            <a:t>Slide 14: conclusion; gaps; refined RQs</a:t>
          </a:r>
          <a:endParaRPr lang="en-US" sz="2000" dirty="0"/>
        </a:p>
      </dgm:t>
    </dgm:pt>
    <dgm:pt modelId="{045F275F-1D1F-4A84-9B59-2F89C9D22B29}" type="parTrans" cxnId="{6714DA8D-B354-4927-B7A7-F7ED0A19D45B}">
      <dgm:prSet/>
      <dgm:spPr/>
      <dgm:t>
        <a:bodyPr/>
        <a:lstStyle/>
        <a:p>
          <a:endParaRPr lang="en-US"/>
        </a:p>
      </dgm:t>
    </dgm:pt>
    <dgm:pt modelId="{959B231C-44F7-4C1E-BA2E-A6D2B0D76824}" type="sibTrans" cxnId="{6714DA8D-B354-4927-B7A7-F7ED0A19D45B}">
      <dgm:prSet/>
      <dgm:spPr/>
      <dgm:t>
        <a:bodyPr/>
        <a:lstStyle/>
        <a:p>
          <a:endParaRPr lang="en-US"/>
        </a:p>
      </dgm:t>
    </dgm:pt>
    <dgm:pt modelId="{A287D050-6DDE-4D8D-8E0E-D3C3FC637CBC}">
      <dgm:prSet/>
      <dgm:spPr/>
      <dgm:t>
        <a:bodyPr/>
        <a:lstStyle/>
        <a:p>
          <a:r>
            <a:rPr lang="en-GB" i="1" dirty="0"/>
            <a:t>Slide 15: reference list (Harvard style)</a:t>
          </a:r>
          <a:endParaRPr lang="en-US" i="1" dirty="0"/>
        </a:p>
      </dgm:t>
    </dgm:pt>
    <dgm:pt modelId="{3461688D-F675-49D1-B283-28F89F38DA3D}" type="parTrans" cxnId="{7ACAA573-EA7C-4CE0-BFF5-8BC198FB80D6}">
      <dgm:prSet/>
      <dgm:spPr/>
      <dgm:t>
        <a:bodyPr/>
        <a:lstStyle/>
        <a:p>
          <a:endParaRPr lang="en-US"/>
        </a:p>
      </dgm:t>
    </dgm:pt>
    <dgm:pt modelId="{035F654D-1BE5-44CF-B965-6C575736A96B}" type="sibTrans" cxnId="{7ACAA573-EA7C-4CE0-BFF5-8BC198FB80D6}">
      <dgm:prSet/>
      <dgm:spPr/>
      <dgm:t>
        <a:bodyPr/>
        <a:lstStyle/>
        <a:p>
          <a:endParaRPr lang="en-US"/>
        </a:p>
      </dgm:t>
    </dgm:pt>
    <dgm:pt modelId="{8E868FE4-923B-4908-B129-C490AEC23F98}" type="pres">
      <dgm:prSet presAssocID="{ABF1B3FA-7884-45FA-A6F1-5DB779B610C6}" presName="Name0" presStyleCnt="0">
        <dgm:presLayoutVars>
          <dgm:dir/>
          <dgm:resizeHandles val="exact"/>
        </dgm:presLayoutVars>
      </dgm:prSet>
      <dgm:spPr/>
    </dgm:pt>
    <dgm:pt modelId="{36964834-0333-4B1E-AF1E-B66D766AC3A8}" type="pres">
      <dgm:prSet presAssocID="{D11096B6-BD49-4808-B8CF-8AABBD1B5C0E}" presName="node" presStyleLbl="node1" presStyleIdx="0" presStyleCnt="12">
        <dgm:presLayoutVars>
          <dgm:bulletEnabled val="1"/>
        </dgm:presLayoutVars>
      </dgm:prSet>
      <dgm:spPr/>
    </dgm:pt>
    <dgm:pt modelId="{FD4FEB96-54D9-419E-9A83-1E41AA90DB22}" type="pres">
      <dgm:prSet presAssocID="{9EAC0699-6C22-466C-906A-611F5CAD7F62}" presName="sibTrans" presStyleLbl="sibTrans1D1" presStyleIdx="0" presStyleCnt="11"/>
      <dgm:spPr/>
    </dgm:pt>
    <dgm:pt modelId="{58DF201D-0186-41A1-BF5B-6DEA358A5896}" type="pres">
      <dgm:prSet presAssocID="{9EAC0699-6C22-466C-906A-611F5CAD7F62}" presName="connectorText" presStyleLbl="sibTrans1D1" presStyleIdx="0" presStyleCnt="11"/>
      <dgm:spPr/>
    </dgm:pt>
    <dgm:pt modelId="{4329DEFD-1B4A-4202-B607-7DF6E7B81A77}" type="pres">
      <dgm:prSet presAssocID="{3C714A51-F9E7-4760-AEA7-40F99F77B5BC}" presName="node" presStyleLbl="node1" presStyleIdx="1" presStyleCnt="12">
        <dgm:presLayoutVars>
          <dgm:bulletEnabled val="1"/>
        </dgm:presLayoutVars>
      </dgm:prSet>
      <dgm:spPr/>
    </dgm:pt>
    <dgm:pt modelId="{6E57AF66-A46E-4BD3-8DA7-7B69F5382A95}" type="pres">
      <dgm:prSet presAssocID="{8A20D870-6CE7-43AB-B130-A8635406CA33}" presName="sibTrans" presStyleLbl="sibTrans1D1" presStyleIdx="1" presStyleCnt="11"/>
      <dgm:spPr/>
    </dgm:pt>
    <dgm:pt modelId="{904FB100-21A5-462A-8667-406BD9FC5F1E}" type="pres">
      <dgm:prSet presAssocID="{8A20D870-6CE7-43AB-B130-A8635406CA33}" presName="connectorText" presStyleLbl="sibTrans1D1" presStyleIdx="1" presStyleCnt="11"/>
      <dgm:spPr/>
    </dgm:pt>
    <dgm:pt modelId="{B7E59F0F-56FE-4CD3-A07A-84F0C4BF7928}" type="pres">
      <dgm:prSet presAssocID="{7F3A6DB1-7338-4F5A-88C9-86CE37C7D449}" presName="node" presStyleLbl="node1" presStyleIdx="2" presStyleCnt="12">
        <dgm:presLayoutVars>
          <dgm:bulletEnabled val="1"/>
        </dgm:presLayoutVars>
      </dgm:prSet>
      <dgm:spPr/>
    </dgm:pt>
    <dgm:pt modelId="{57C2248D-F3D9-44F4-8456-716CBBD1D739}" type="pres">
      <dgm:prSet presAssocID="{60964661-CC3D-4CC8-8068-FE4CBF189F3D}" presName="sibTrans" presStyleLbl="sibTrans1D1" presStyleIdx="2" presStyleCnt="11"/>
      <dgm:spPr/>
    </dgm:pt>
    <dgm:pt modelId="{1ACDE0A7-975D-4412-BB59-CE055485F4B0}" type="pres">
      <dgm:prSet presAssocID="{60964661-CC3D-4CC8-8068-FE4CBF189F3D}" presName="connectorText" presStyleLbl="sibTrans1D1" presStyleIdx="2" presStyleCnt="11"/>
      <dgm:spPr/>
    </dgm:pt>
    <dgm:pt modelId="{40831884-E0DF-42E3-91E9-B037A21AF393}" type="pres">
      <dgm:prSet presAssocID="{685C6668-CF31-4219-8740-5AD30A2F79A3}" presName="node" presStyleLbl="node1" presStyleIdx="3" presStyleCnt="12">
        <dgm:presLayoutVars>
          <dgm:bulletEnabled val="1"/>
        </dgm:presLayoutVars>
      </dgm:prSet>
      <dgm:spPr/>
    </dgm:pt>
    <dgm:pt modelId="{C57CAF3D-46C2-4A92-BC69-A2AED019280D}" type="pres">
      <dgm:prSet presAssocID="{68E428D6-2A67-4352-AA56-C66B175191BB}" presName="sibTrans" presStyleLbl="sibTrans1D1" presStyleIdx="3" presStyleCnt="11"/>
      <dgm:spPr/>
    </dgm:pt>
    <dgm:pt modelId="{10E72D36-0109-46BC-BFAD-669B752AE3FC}" type="pres">
      <dgm:prSet presAssocID="{68E428D6-2A67-4352-AA56-C66B175191BB}" presName="connectorText" presStyleLbl="sibTrans1D1" presStyleIdx="3" presStyleCnt="11"/>
      <dgm:spPr/>
    </dgm:pt>
    <dgm:pt modelId="{2B08E444-D73F-4A8A-8A4F-0343E7D5808E}" type="pres">
      <dgm:prSet presAssocID="{EC73D5FF-AEAD-4261-AF1E-F98926728EFD}" presName="node" presStyleLbl="node1" presStyleIdx="4" presStyleCnt="12">
        <dgm:presLayoutVars>
          <dgm:bulletEnabled val="1"/>
        </dgm:presLayoutVars>
      </dgm:prSet>
      <dgm:spPr/>
    </dgm:pt>
    <dgm:pt modelId="{D24D8940-08D4-4E6D-9DC8-5A50A2F5CC2B}" type="pres">
      <dgm:prSet presAssocID="{57BB4C2D-C198-4F08-B76B-1599EEE07234}" presName="sibTrans" presStyleLbl="sibTrans1D1" presStyleIdx="4" presStyleCnt="11"/>
      <dgm:spPr/>
    </dgm:pt>
    <dgm:pt modelId="{EEC8CD98-7BAF-4606-83DC-3CC10B7F83E3}" type="pres">
      <dgm:prSet presAssocID="{57BB4C2D-C198-4F08-B76B-1599EEE07234}" presName="connectorText" presStyleLbl="sibTrans1D1" presStyleIdx="4" presStyleCnt="11"/>
      <dgm:spPr/>
    </dgm:pt>
    <dgm:pt modelId="{CBFD597D-7304-4F5E-A053-3232A145AB04}" type="pres">
      <dgm:prSet presAssocID="{D7AC8E33-F2A5-4401-AB54-C6E7FA82C308}" presName="node" presStyleLbl="node1" presStyleIdx="5" presStyleCnt="12">
        <dgm:presLayoutVars>
          <dgm:bulletEnabled val="1"/>
        </dgm:presLayoutVars>
      </dgm:prSet>
      <dgm:spPr/>
    </dgm:pt>
    <dgm:pt modelId="{E433D8EE-A4FF-43A6-9B00-455FC4A24482}" type="pres">
      <dgm:prSet presAssocID="{BC517CD1-AB86-4E82-9F7D-4E6819EB3B7C}" presName="sibTrans" presStyleLbl="sibTrans1D1" presStyleIdx="5" presStyleCnt="11"/>
      <dgm:spPr/>
    </dgm:pt>
    <dgm:pt modelId="{EDCD2F67-24E1-469E-B7C0-0FA05B4FC177}" type="pres">
      <dgm:prSet presAssocID="{BC517CD1-AB86-4E82-9F7D-4E6819EB3B7C}" presName="connectorText" presStyleLbl="sibTrans1D1" presStyleIdx="5" presStyleCnt="11"/>
      <dgm:spPr/>
    </dgm:pt>
    <dgm:pt modelId="{73F275AE-9CAE-4434-A832-41E76EA0504D}" type="pres">
      <dgm:prSet presAssocID="{7CC9A162-3D83-482A-8278-02F29F33FA42}" presName="node" presStyleLbl="node1" presStyleIdx="6" presStyleCnt="12">
        <dgm:presLayoutVars>
          <dgm:bulletEnabled val="1"/>
        </dgm:presLayoutVars>
      </dgm:prSet>
      <dgm:spPr/>
    </dgm:pt>
    <dgm:pt modelId="{F974137B-03B0-4131-88C5-9CF4CE79D348}" type="pres">
      <dgm:prSet presAssocID="{FF27D81A-087B-4D47-8354-94D355CC9477}" presName="sibTrans" presStyleLbl="sibTrans1D1" presStyleIdx="6" presStyleCnt="11"/>
      <dgm:spPr/>
    </dgm:pt>
    <dgm:pt modelId="{C7C7E947-F61A-4FF0-8009-D7C91156D341}" type="pres">
      <dgm:prSet presAssocID="{FF27D81A-087B-4D47-8354-94D355CC9477}" presName="connectorText" presStyleLbl="sibTrans1D1" presStyleIdx="6" presStyleCnt="11"/>
      <dgm:spPr/>
    </dgm:pt>
    <dgm:pt modelId="{6E6A200E-A1A0-4541-A02E-7289709F41C9}" type="pres">
      <dgm:prSet presAssocID="{6A6DCF9A-7DE9-40EC-9F36-96F13503819C}" presName="node" presStyleLbl="node1" presStyleIdx="7" presStyleCnt="12">
        <dgm:presLayoutVars>
          <dgm:bulletEnabled val="1"/>
        </dgm:presLayoutVars>
      </dgm:prSet>
      <dgm:spPr/>
    </dgm:pt>
    <dgm:pt modelId="{49ED77B7-0524-4C05-8A74-E813BF09202B}" type="pres">
      <dgm:prSet presAssocID="{096D997E-43F8-4363-8A6C-39A2F57B76FB}" presName="sibTrans" presStyleLbl="sibTrans1D1" presStyleIdx="7" presStyleCnt="11"/>
      <dgm:spPr/>
    </dgm:pt>
    <dgm:pt modelId="{6B4720ED-8D15-4BF4-93A2-CB4D8693E2FF}" type="pres">
      <dgm:prSet presAssocID="{096D997E-43F8-4363-8A6C-39A2F57B76FB}" presName="connectorText" presStyleLbl="sibTrans1D1" presStyleIdx="7" presStyleCnt="11"/>
      <dgm:spPr/>
    </dgm:pt>
    <dgm:pt modelId="{8C358441-8D08-4B0A-85E6-CEA84350DBDC}" type="pres">
      <dgm:prSet presAssocID="{91429518-8997-419D-83F0-CF94A09018A4}" presName="node" presStyleLbl="node1" presStyleIdx="8" presStyleCnt="12">
        <dgm:presLayoutVars>
          <dgm:bulletEnabled val="1"/>
        </dgm:presLayoutVars>
      </dgm:prSet>
      <dgm:spPr/>
    </dgm:pt>
    <dgm:pt modelId="{93527D94-D77F-4CF3-A159-4126C98907A7}" type="pres">
      <dgm:prSet presAssocID="{4596EBC2-06B7-4156-A52C-0C98C697793C}" presName="sibTrans" presStyleLbl="sibTrans1D1" presStyleIdx="8" presStyleCnt="11"/>
      <dgm:spPr/>
    </dgm:pt>
    <dgm:pt modelId="{ACA8D11D-3617-41F8-B99A-2AB4356C7755}" type="pres">
      <dgm:prSet presAssocID="{4596EBC2-06B7-4156-A52C-0C98C697793C}" presName="connectorText" presStyleLbl="sibTrans1D1" presStyleIdx="8" presStyleCnt="11"/>
      <dgm:spPr/>
    </dgm:pt>
    <dgm:pt modelId="{04C2BBF6-18B8-42AB-85C7-689E60FA87E9}" type="pres">
      <dgm:prSet presAssocID="{0D034BC8-4200-4722-8DD5-19D0F17F86DF}" presName="node" presStyleLbl="node1" presStyleIdx="9" presStyleCnt="12">
        <dgm:presLayoutVars>
          <dgm:bulletEnabled val="1"/>
        </dgm:presLayoutVars>
      </dgm:prSet>
      <dgm:spPr/>
    </dgm:pt>
    <dgm:pt modelId="{0C1C86FA-BD21-4A61-91F9-86A8AB3F658A}" type="pres">
      <dgm:prSet presAssocID="{C9850EBE-9316-41F5-8CC7-2D03B01EB391}" presName="sibTrans" presStyleLbl="sibTrans1D1" presStyleIdx="9" presStyleCnt="11"/>
      <dgm:spPr/>
    </dgm:pt>
    <dgm:pt modelId="{5E7B94E1-7DC9-4454-BDC8-29FF67E555EB}" type="pres">
      <dgm:prSet presAssocID="{C9850EBE-9316-41F5-8CC7-2D03B01EB391}" presName="connectorText" presStyleLbl="sibTrans1D1" presStyleIdx="9" presStyleCnt="11"/>
      <dgm:spPr/>
    </dgm:pt>
    <dgm:pt modelId="{B9FFA9A9-8135-4978-9356-D41801B39AB4}" type="pres">
      <dgm:prSet presAssocID="{6247CEF4-17B6-4053-9635-991E555CE4E0}" presName="node" presStyleLbl="node1" presStyleIdx="10" presStyleCnt="12">
        <dgm:presLayoutVars>
          <dgm:bulletEnabled val="1"/>
        </dgm:presLayoutVars>
      </dgm:prSet>
      <dgm:spPr/>
    </dgm:pt>
    <dgm:pt modelId="{7A2EA722-3069-4685-88C7-2C03717A8FBB}" type="pres">
      <dgm:prSet presAssocID="{959B231C-44F7-4C1E-BA2E-A6D2B0D76824}" presName="sibTrans" presStyleLbl="sibTrans1D1" presStyleIdx="10" presStyleCnt="11"/>
      <dgm:spPr/>
    </dgm:pt>
    <dgm:pt modelId="{4328CB73-0EC3-43E0-9384-993496A727FF}" type="pres">
      <dgm:prSet presAssocID="{959B231C-44F7-4C1E-BA2E-A6D2B0D76824}" presName="connectorText" presStyleLbl="sibTrans1D1" presStyleIdx="10" presStyleCnt="11"/>
      <dgm:spPr/>
    </dgm:pt>
    <dgm:pt modelId="{FFA911BF-4C3C-481F-905C-60FC21287027}" type="pres">
      <dgm:prSet presAssocID="{A287D050-6DDE-4D8D-8E0E-D3C3FC637CBC}" presName="node" presStyleLbl="node1" presStyleIdx="11" presStyleCnt="12">
        <dgm:presLayoutVars>
          <dgm:bulletEnabled val="1"/>
        </dgm:presLayoutVars>
      </dgm:prSet>
      <dgm:spPr/>
    </dgm:pt>
  </dgm:ptLst>
  <dgm:cxnLst>
    <dgm:cxn modelId="{1C38A200-4AEE-4AB3-8A4E-7FACDC9F90E0}" srcId="{ABF1B3FA-7884-45FA-A6F1-5DB779B610C6}" destId="{EC73D5FF-AEAD-4261-AF1E-F98926728EFD}" srcOrd="4" destOrd="0" parTransId="{0E44EB8E-799F-4151-B0EA-BE89FB0A889E}" sibTransId="{57BB4C2D-C198-4F08-B76B-1599EEE07234}"/>
    <dgm:cxn modelId="{B752DB04-0214-4DE9-A60E-8DCF2CEDBBFD}" type="presOf" srcId="{FF27D81A-087B-4D47-8354-94D355CC9477}" destId="{F974137B-03B0-4131-88C5-9CF4CE79D348}" srcOrd="0" destOrd="0" presId="urn:microsoft.com/office/officeart/2016/7/layout/RepeatingBendingProcessNew"/>
    <dgm:cxn modelId="{353A9705-9C3F-4E8A-9AD6-5F36DE498A7F}" type="presOf" srcId="{60964661-CC3D-4CC8-8068-FE4CBF189F3D}" destId="{1ACDE0A7-975D-4412-BB59-CE055485F4B0}" srcOrd="1" destOrd="0" presId="urn:microsoft.com/office/officeart/2016/7/layout/RepeatingBendingProcessNew"/>
    <dgm:cxn modelId="{74E93415-F3CF-4FCB-836A-66A77CB9CEAD}" type="presOf" srcId="{C9850EBE-9316-41F5-8CC7-2D03B01EB391}" destId="{5E7B94E1-7DC9-4454-BDC8-29FF67E555EB}" srcOrd="1" destOrd="0" presId="urn:microsoft.com/office/officeart/2016/7/layout/RepeatingBendingProcessNew"/>
    <dgm:cxn modelId="{17C3ED1C-1D02-4D22-9EC0-3BDA9313D426}" type="presOf" srcId="{7F3A6DB1-7338-4F5A-88C9-86CE37C7D449}" destId="{B7E59F0F-56FE-4CD3-A07A-84F0C4BF7928}" srcOrd="0" destOrd="0" presId="urn:microsoft.com/office/officeart/2016/7/layout/RepeatingBendingProcessNew"/>
    <dgm:cxn modelId="{7EEDAF2A-E1C9-4F54-B5C6-A7F3D8A1E766}" type="presOf" srcId="{D11096B6-BD49-4808-B8CF-8AABBD1B5C0E}" destId="{36964834-0333-4B1E-AF1E-B66D766AC3A8}" srcOrd="0" destOrd="0" presId="urn:microsoft.com/office/officeart/2016/7/layout/RepeatingBendingProcessNew"/>
    <dgm:cxn modelId="{5DEA832E-29E0-4E63-B842-02F40578CA5C}" type="presOf" srcId="{9EAC0699-6C22-466C-906A-611F5CAD7F62}" destId="{FD4FEB96-54D9-419E-9A83-1E41AA90DB22}" srcOrd="0" destOrd="0" presId="urn:microsoft.com/office/officeart/2016/7/layout/RepeatingBendingProcessNew"/>
    <dgm:cxn modelId="{E48EC52E-337B-47AD-89AF-56478027AA67}" srcId="{ABF1B3FA-7884-45FA-A6F1-5DB779B610C6}" destId="{0D034BC8-4200-4722-8DD5-19D0F17F86DF}" srcOrd="9" destOrd="0" parTransId="{E5670DDB-1F16-44D2-B929-53A407619484}" sibTransId="{C9850EBE-9316-41F5-8CC7-2D03B01EB391}"/>
    <dgm:cxn modelId="{575ABE32-C681-4DE2-A4EC-CDA83D0AE4D3}" srcId="{ABF1B3FA-7884-45FA-A6F1-5DB779B610C6}" destId="{3C714A51-F9E7-4760-AEA7-40F99F77B5BC}" srcOrd="1" destOrd="0" parTransId="{0A12FA45-AF78-420A-AF5E-E2E507960F16}" sibTransId="{8A20D870-6CE7-43AB-B130-A8635406CA33}"/>
    <dgm:cxn modelId="{29F40638-7A51-4004-B30D-29AFA4E1D917}" srcId="{ABF1B3FA-7884-45FA-A6F1-5DB779B610C6}" destId="{685C6668-CF31-4219-8740-5AD30A2F79A3}" srcOrd="3" destOrd="0" parTransId="{803D4D53-668D-4FA1-B9DC-F9838C72D7CC}" sibTransId="{68E428D6-2A67-4352-AA56-C66B175191BB}"/>
    <dgm:cxn modelId="{B4476169-882D-4BD3-BA0D-E8E336E4F069}" type="presOf" srcId="{4596EBC2-06B7-4156-A52C-0C98C697793C}" destId="{93527D94-D77F-4CF3-A159-4126C98907A7}" srcOrd="0" destOrd="0" presId="urn:microsoft.com/office/officeart/2016/7/layout/RepeatingBendingProcessNew"/>
    <dgm:cxn modelId="{2F96B16B-F6D4-4C28-8277-236C6A31A91A}" srcId="{ABF1B3FA-7884-45FA-A6F1-5DB779B610C6}" destId="{6A6DCF9A-7DE9-40EC-9F36-96F13503819C}" srcOrd="7" destOrd="0" parTransId="{A0F0DE13-BF13-416E-A1E8-EFDA215FE276}" sibTransId="{096D997E-43F8-4363-8A6C-39A2F57B76FB}"/>
    <dgm:cxn modelId="{89C0B86B-4B12-4EB6-B38D-273889474AF8}" type="presOf" srcId="{91429518-8997-419D-83F0-CF94A09018A4}" destId="{8C358441-8D08-4B0A-85E6-CEA84350DBDC}" srcOrd="0" destOrd="0" presId="urn:microsoft.com/office/officeart/2016/7/layout/RepeatingBendingProcessNew"/>
    <dgm:cxn modelId="{FF2FFA4C-AC2E-44AB-934B-BBB9EC07DBA1}" srcId="{ABF1B3FA-7884-45FA-A6F1-5DB779B610C6}" destId="{D7AC8E33-F2A5-4401-AB54-C6E7FA82C308}" srcOrd="5" destOrd="0" parTransId="{1F605FAD-C0E3-463E-833E-64BFE08B28D5}" sibTransId="{BC517CD1-AB86-4E82-9F7D-4E6819EB3B7C}"/>
    <dgm:cxn modelId="{7ACAA573-EA7C-4CE0-BFF5-8BC198FB80D6}" srcId="{ABF1B3FA-7884-45FA-A6F1-5DB779B610C6}" destId="{A287D050-6DDE-4D8D-8E0E-D3C3FC637CBC}" srcOrd="11" destOrd="0" parTransId="{3461688D-F675-49D1-B283-28F89F38DA3D}" sibTransId="{035F654D-1BE5-44CF-B965-6C575736A96B}"/>
    <dgm:cxn modelId="{E205C357-AABF-49E7-8FFF-C114A611A192}" type="presOf" srcId="{68E428D6-2A67-4352-AA56-C66B175191BB}" destId="{C57CAF3D-46C2-4A92-BC69-A2AED019280D}" srcOrd="0" destOrd="0" presId="urn:microsoft.com/office/officeart/2016/7/layout/RepeatingBendingProcessNew"/>
    <dgm:cxn modelId="{49853A78-9E43-4B24-8DCD-63539167F194}" srcId="{ABF1B3FA-7884-45FA-A6F1-5DB779B610C6}" destId="{91429518-8997-419D-83F0-CF94A09018A4}" srcOrd="8" destOrd="0" parTransId="{ED597B10-F981-4836-BD06-736166CC248D}" sibTransId="{4596EBC2-06B7-4156-A52C-0C98C697793C}"/>
    <dgm:cxn modelId="{7C0E4E7D-B7C0-4189-9D27-693CA3D3A7A9}" type="presOf" srcId="{3C714A51-F9E7-4760-AEA7-40F99F77B5BC}" destId="{4329DEFD-1B4A-4202-B607-7DF6E7B81A77}" srcOrd="0" destOrd="0" presId="urn:microsoft.com/office/officeart/2016/7/layout/RepeatingBendingProcessNew"/>
    <dgm:cxn modelId="{8195D380-6E0D-486F-A01D-6B600ED57B9C}" type="presOf" srcId="{FF27D81A-087B-4D47-8354-94D355CC9477}" destId="{C7C7E947-F61A-4FF0-8009-D7C91156D341}" srcOrd="1" destOrd="0" presId="urn:microsoft.com/office/officeart/2016/7/layout/RepeatingBendingProcessNew"/>
    <dgm:cxn modelId="{1CF8028B-536A-42A5-A0F4-085651443A96}" srcId="{ABF1B3FA-7884-45FA-A6F1-5DB779B610C6}" destId="{7CC9A162-3D83-482A-8278-02F29F33FA42}" srcOrd="6" destOrd="0" parTransId="{BB809946-FC6C-4FE6-8904-A629476D322E}" sibTransId="{FF27D81A-087B-4D47-8354-94D355CC9477}"/>
    <dgm:cxn modelId="{9CE17F8D-B7E6-42B9-85C8-3D64C7A0F1FB}" type="presOf" srcId="{BC517CD1-AB86-4E82-9F7D-4E6819EB3B7C}" destId="{EDCD2F67-24E1-469E-B7C0-0FA05B4FC177}" srcOrd="1" destOrd="0" presId="urn:microsoft.com/office/officeart/2016/7/layout/RepeatingBendingProcessNew"/>
    <dgm:cxn modelId="{6714DA8D-B354-4927-B7A7-F7ED0A19D45B}" srcId="{ABF1B3FA-7884-45FA-A6F1-5DB779B610C6}" destId="{6247CEF4-17B6-4053-9635-991E555CE4E0}" srcOrd="10" destOrd="0" parTransId="{045F275F-1D1F-4A84-9B59-2F89C9D22B29}" sibTransId="{959B231C-44F7-4C1E-BA2E-A6D2B0D76824}"/>
    <dgm:cxn modelId="{1427558E-B6B0-4AD6-98AC-FAE78B8AAFC9}" type="presOf" srcId="{6A6DCF9A-7DE9-40EC-9F36-96F13503819C}" destId="{6E6A200E-A1A0-4541-A02E-7289709F41C9}" srcOrd="0" destOrd="0" presId="urn:microsoft.com/office/officeart/2016/7/layout/RepeatingBendingProcessNew"/>
    <dgm:cxn modelId="{A52C7A90-B9D8-46CB-A0B1-C45AC74F7868}" type="presOf" srcId="{A287D050-6DDE-4D8D-8E0E-D3C3FC637CBC}" destId="{FFA911BF-4C3C-481F-905C-60FC21287027}" srcOrd="0" destOrd="0" presId="urn:microsoft.com/office/officeart/2016/7/layout/RepeatingBendingProcessNew"/>
    <dgm:cxn modelId="{A9E9B993-CED3-4A8E-8164-D605FF0A4E90}" type="presOf" srcId="{7CC9A162-3D83-482A-8278-02F29F33FA42}" destId="{73F275AE-9CAE-4434-A832-41E76EA0504D}" srcOrd="0" destOrd="0" presId="urn:microsoft.com/office/officeart/2016/7/layout/RepeatingBendingProcessNew"/>
    <dgm:cxn modelId="{77D50698-CB24-44C8-BFED-928D40EBFC9A}" type="presOf" srcId="{8A20D870-6CE7-43AB-B130-A8635406CA33}" destId="{6E57AF66-A46E-4BD3-8DA7-7B69F5382A95}" srcOrd="0" destOrd="0" presId="urn:microsoft.com/office/officeart/2016/7/layout/RepeatingBendingProcessNew"/>
    <dgm:cxn modelId="{41CAE09A-E034-4EC7-BBBF-E1AAE5F6ED51}" type="presOf" srcId="{D7AC8E33-F2A5-4401-AB54-C6E7FA82C308}" destId="{CBFD597D-7304-4F5E-A053-3232A145AB04}" srcOrd="0" destOrd="0" presId="urn:microsoft.com/office/officeart/2016/7/layout/RepeatingBendingProcessNew"/>
    <dgm:cxn modelId="{5D61239C-DBC2-45B4-B7AE-F7C0730A8EF3}" type="presOf" srcId="{096D997E-43F8-4363-8A6C-39A2F57B76FB}" destId="{49ED77B7-0524-4C05-8A74-E813BF09202B}" srcOrd="0" destOrd="0" presId="urn:microsoft.com/office/officeart/2016/7/layout/RepeatingBendingProcessNew"/>
    <dgm:cxn modelId="{E76EF4A0-CECD-4C68-8CA9-8C553B537425}" type="presOf" srcId="{959B231C-44F7-4C1E-BA2E-A6D2B0D76824}" destId="{4328CB73-0EC3-43E0-9384-993496A727FF}" srcOrd="1" destOrd="0" presId="urn:microsoft.com/office/officeart/2016/7/layout/RepeatingBendingProcessNew"/>
    <dgm:cxn modelId="{751011A3-F785-4397-BA6D-73E7AD66BC17}" type="presOf" srcId="{BC517CD1-AB86-4E82-9F7D-4E6819EB3B7C}" destId="{E433D8EE-A4FF-43A6-9B00-455FC4A24482}" srcOrd="0" destOrd="0" presId="urn:microsoft.com/office/officeart/2016/7/layout/RepeatingBendingProcessNew"/>
    <dgm:cxn modelId="{5E4375B5-3CB3-4A54-90CB-BF793A672C30}" type="presOf" srcId="{096D997E-43F8-4363-8A6C-39A2F57B76FB}" destId="{6B4720ED-8D15-4BF4-93A2-CB4D8693E2FF}" srcOrd="1" destOrd="0" presId="urn:microsoft.com/office/officeart/2016/7/layout/RepeatingBendingProcessNew"/>
    <dgm:cxn modelId="{48332AB9-0B67-4175-998F-809DB4D4CE49}" type="presOf" srcId="{ABF1B3FA-7884-45FA-A6F1-5DB779B610C6}" destId="{8E868FE4-923B-4908-B129-C490AEC23F98}" srcOrd="0" destOrd="0" presId="urn:microsoft.com/office/officeart/2016/7/layout/RepeatingBendingProcessNew"/>
    <dgm:cxn modelId="{265E83BE-574E-49B6-9F64-9BDC291259FE}" type="presOf" srcId="{959B231C-44F7-4C1E-BA2E-A6D2B0D76824}" destId="{7A2EA722-3069-4685-88C7-2C03717A8FBB}" srcOrd="0" destOrd="0" presId="urn:microsoft.com/office/officeart/2016/7/layout/RepeatingBendingProcessNew"/>
    <dgm:cxn modelId="{24C841BF-E3F5-4396-A5FE-BF1B5CC78248}" type="presOf" srcId="{57BB4C2D-C198-4F08-B76B-1599EEE07234}" destId="{D24D8940-08D4-4E6D-9DC8-5A50A2F5CC2B}" srcOrd="0" destOrd="0" presId="urn:microsoft.com/office/officeart/2016/7/layout/RepeatingBendingProcessNew"/>
    <dgm:cxn modelId="{69A9F5C5-7911-4F4E-9F92-234FF2A6DAE2}" srcId="{ABF1B3FA-7884-45FA-A6F1-5DB779B610C6}" destId="{D11096B6-BD49-4808-B8CF-8AABBD1B5C0E}" srcOrd="0" destOrd="0" parTransId="{761B0FFC-901C-4925-866F-EE43612E8B1D}" sibTransId="{9EAC0699-6C22-466C-906A-611F5CAD7F62}"/>
    <dgm:cxn modelId="{92A9D3C7-EF62-4380-B324-6AA6C579F76C}" type="presOf" srcId="{8A20D870-6CE7-43AB-B130-A8635406CA33}" destId="{904FB100-21A5-462A-8667-406BD9FC5F1E}" srcOrd="1" destOrd="0" presId="urn:microsoft.com/office/officeart/2016/7/layout/RepeatingBendingProcessNew"/>
    <dgm:cxn modelId="{EF175AC8-179A-4CDB-9DCB-BD07925DD210}" type="presOf" srcId="{EC73D5FF-AEAD-4261-AF1E-F98926728EFD}" destId="{2B08E444-D73F-4A8A-8A4F-0343E7D5808E}" srcOrd="0" destOrd="0" presId="urn:microsoft.com/office/officeart/2016/7/layout/RepeatingBendingProcessNew"/>
    <dgm:cxn modelId="{467F55CA-4F36-4A07-976A-46F7E45E3539}" type="presOf" srcId="{4596EBC2-06B7-4156-A52C-0C98C697793C}" destId="{ACA8D11D-3617-41F8-B99A-2AB4356C7755}" srcOrd="1" destOrd="0" presId="urn:microsoft.com/office/officeart/2016/7/layout/RepeatingBendingProcessNew"/>
    <dgm:cxn modelId="{A5B678CF-0E39-4439-A0EF-A06B7CAD619C}" type="presOf" srcId="{57BB4C2D-C198-4F08-B76B-1599EEE07234}" destId="{EEC8CD98-7BAF-4606-83DC-3CC10B7F83E3}" srcOrd="1" destOrd="0" presId="urn:microsoft.com/office/officeart/2016/7/layout/RepeatingBendingProcessNew"/>
    <dgm:cxn modelId="{2675FED0-9F60-482C-9F5A-438474EF4A6B}" type="presOf" srcId="{9EAC0699-6C22-466C-906A-611F5CAD7F62}" destId="{58DF201D-0186-41A1-BF5B-6DEA358A5896}" srcOrd="1" destOrd="0" presId="urn:microsoft.com/office/officeart/2016/7/layout/RepeatingBendingProcessNew"/>
    <dgm:cxn modelId="{20A45ED5-AFAF-4DB9-873A-F84C44EC454B}" type="presOf" srcId="{68E428D6-2A67-4352-AA56-C66B175191BB}" destId="{10E72D36-0109-46BC-BFAD-669B752AE3FC}" srcOrd="1" destOrd="0" presId="urn:microsoft.com/office/officeart/2016/7/layout/RepeatingBendingProcessNew"/>
    <dgm:cxn modelId="{9CD86AD5-9081-4641-8DF5-7DF1BEE12E17}" srcId="{ABF1B3FA-7884-45FA-A6F1-5DB779B610C6}" destId="{7F3A6DB1-7338-4F5A-88C9-86CE37C7D449}" srcOrd="2" destOrd="0" parTransId="{47DE4EDE-3433-4FF3-A69D-4373217DFF9D}" sibTransId="{60964661-CC3D-4CC8-8068-FE4CBF189F3D}"/>
    <dgm:cxn modelId="{BF4CACDD-57D3-4694-AD4B-2093EDA9ACE0}" type="presOf" srcId="{60964661-CC3D-4CC8-8068-FE4CBF189F3D}" destId="{57C2248D-F3D9-44F4-8456-716CBBD1D739}" srcOrd="0" destOrd="0" presId="urn:microsoft.com/office/officeart/2016/7/layout/RepeatingBendingProcessNew"/>
    <dgm:cxn modelId="{7AC52EE2-B144-42D4-8F5D-262AF5A2CD8E}" type="presOf" srcId="{0D034BC8-4200-4722-8DD5-19D0F17F86DF}" destId="{04C2BBF6-18B8-42AB-85C7-689E60FA87E9}" srcOrd="0" destOrd="0" presId="urn:microsoft.com/office/officeart/2016/7/layout/RepeatingBendingProcessNew"/>
    <dgm:cxn modelId="{E18774EC-4890-4883-88F9-57BF016EE583}" type="presOf" srcId="{C9850EBE-9316-41F5-8CC7-2D03B01EB391}" destId="{0C1C86FA-BD21-4A61-91F9-86A8AB3F658A}" srcOrd="0" destOrd="0" presId="urn:microsoft.com/office/officeart/2016/7/layout/RepeatingBendingProcessNew"/>
    <dgm:cxn modelId="{4856FBEE-3918-46E7-9A7B-D84960C563CB}" type="presOf" srcId="{6247CEF4-17B6-4053-9635-991E555CE4E0}" destId="{B9FFA9A9-8135-4978-9356-D41801B39AB4}" srcOrd="0" destOrd="0" presId="urn:microsoft.com/office/officeart/2016/7/layout/RepeatingBendingProcessNew"/>
    <dgm:cxn modelId="{70CF41FF-D79F-48AF-8132-3D4DB4D8481E}" type="presOf" srcId="{685C6668-CF31-4219-8740-5AD30A2F79A3}" destId="{40831884-E0DF-42E3-91E9-B037A21AF393}" srcOrd="0" destOrd="0" presId="urn:microsoft.com/office/officeart/2016/7/layout/RepeatingBendingProcessNew"/>
    <dgm:cxn modelId="{F2FC5873-2038-4B7C-8C3C-044D4C8C99D5}" type="presParOf" srcId="{8E868FE4-923B-4908-B129-C490AEC23F98}" destId="{36964834-0333-4B1E-AF1E-B66D766AC3A8}" srcOrd="0" destOrd="0" presId="urn:microsoft.com/office/officeart/2016/7/layout/RepeatingBendingProcessNew"/>
    <dgm:cxn modelId="{6D8C9484-4107-4E81-BAAF-50CB7320FFF1}" type="presParOf" srcId="{8E868FE4-923B-4908-B129-C490AEC23F98}" destId="{FD4FEB96-54D9-419E-9A83-1E41AA90DB22}" srcOrd="1" destOrd="0" presId="urn:microsoft.com/office/officeart/2016/7/layout/RepeatingBendingProcessNew"/>
    <dgm:cxn modelId="{891FFBFD-EB73-4567-8C02-C614273966EB}" type="presParOf" srcId="{FD4FEB96-54D9-419E-9A83-1E41AA90DB22}" destId="{58DF201D-0186-41A1-BF5B-6DEA358A5896}" srcOrd="0" destOrd="0" presId="urn:microsoft.com/office/officeart/2016/7/layout/RepeatingBendingProcessNew"/>
    <dgm:cxn modelId="{36305AED-298A-44A7-9F6D-589FCEEE0FBF}" type="presParOf" srcId="{8E868FE4-923B-4908-B129-C490AEC23F98}" destId="{4329DEFD-1B4A-4202-B607-7DF6E7B81A77}" srcOrd="2" destOrd="0" presId="urn:microsoft.com/office/officeart/2016/7/layout/RepeatingBendingProcessNew"/>
    <dgm:cxn modelId="{0DB7E682-AD60-4F80-933E-B45B2289A5C2}" type="presParOf" srcId="{8E868FE4-923B-4908-B129-C490AEC23F98}" destId="{6E57AF66-A46E-4BD3-8DA7-7B69F5382A95}" srcOrd="3" destOrd="0" presId="urn:microsoft.com/office/officeart/2016/7/layout/RepeatingBendingProcessNew"/>
    <dgm:cxn modelId="{90063868-A214-4F96-8D7B-6EE4183FBD03}" type="presParOf" srcId="{6E57AF66-A46E-4BD3-8DA7-7B69F5382A95}" destId="{904FB100-21A5-462A-8667-406BD9FC5F1E}" srcOrd="0" destOrd="0" presId="urn:microsoft.com/office/officeart/2016/7/layout/RepeatingBendingProcessNew"/>
    <dgm:cxn modelId="{AD3B4704-2219-4463-BD7A-E4CD38C227C3}" type="presParOf" srcId="{8E868FE4-923B-4908-B129-C490AEC23F98}" destId="{B7E59F0F-56FE-4CD3-A07A-84F0C4BF7928}" srcOrd="4" destOrd="0" presId="urn:microsoft.com/office/officeart/2016/7/layout/RepeatingBendingProcessNew"/>
    <dgm:cxn modelId="{5B3B6B79-D8E8-4E36-BCDF-26F5CFC3AAAA}" type="presParOf" srcId="{8E868FE4-923B-4908-B129-C490AEC23F98}" destId="{57C2248D-F3D9-44F4-8456-716CBBD1D739}" srcOrd="5" destOrd="0" presId="urn:microsoft.com/office/officeart/2016/7/layout/RepeatingBendingProcessNew"/>
    <dgm:cxn modelId="{0AC0B5BD-A4C5-4854-A5F1-B45A57317447}" type="presParOf" srcId="{57C2248D-F3D9-44F4-8456-716CBBD1D739}" destId="{1ACDE0A7-975D-4412-BB59-CE055485F4B0}" srcOrd="0" destOrd="0" presId="urn:microsoft.com/office/officeart/2016/7/layout/RepeatingBendingProcessNew"/>
    <dgm:cxn modelId="{6B477738-49FF-42B7-8F4C-E80358532D66}" type="presParOf" srcId="{8E868FE4-923B-4908-B129-C490AEC23F98}" destId="{40831884-E0DF-42E3-91E9-B037A21AF393}" srcOrd="6" destOrd="0" presId="urn:microsoft.com/office/officeart/2016/7/layout/RepeatingBendingProcessNew"/>
    <dgm:cxn modelId="{8E194DB2-5879-473D-90BB-9C5D77461D51}" type="presParOf" srcId="{8E868FE4-923B-4908-B129-C490AEC23F98}" destId="{C57CAF3D-46C2-4A92-BC69-A2AED019280D}" srcOrd="7" destOrd="0" presId="urn:microsoft.com/office/officeart/2016/7/layout/RepeatingBendingProcessNew"/>
    <dgm:cxn modelId="{A95FA3B5-2EB0-4A9A-85DC-278FF249580C}" type="presParOf" srcId="{C57CAF3D-46C2-4A92-BC69-A2AED019280D}" destId="{10E72D36-0109-46BC-BFAD-669B752AE3FC}" srcOrd="0" destOrd="0" presId="urn:microsoft.com/office/officeart/2016/7/layout/RepeatingBendingProcessNew"/>
    <dgm:cxn modelId="{99E28FBE-DCAF-41C6-9A47-866108BE8732}" type="presParOf" srcId="{8E868FE4-923B-4908-B129-C490AEC23F98}" destId="{2B08E444-D73F-4A8A-8A4F-0343E7D5808E}" srcOrd="8" destOrd="0" presId="urn:microsoft.com/office/officeart/2016/7/layout/RepeatingBendingProcessNew"/>
    <dgm:cxn modelId="{3A19665F-B3B6-4EFF-9EC3-913D47A09732}" type="presParOf" srcId="{8E868FE4-923B-4908-B129-C490AEC23F98}" destId="{D24D8940-08D4-4E6D-9DC8-5A50A2F5CC2B}" srcOrd="9" destOrd="0" presId="urn:microsoft.com/office/officeart/2016/7/layout/RepeatingBendingProcessNew"/>
    <dgm:cxn modelId="{AD9FB1A0-C3E5-4343-AD87-F6EE89938CE8}" type="presParOf" srcId="{D24D8940-08D4-4E6D-9DC8-5A50A2F5CC2B}" destId="{EEC8CD98-7BAF-4606-83DC-3CC10B7F83E3}" srcOrd="0" destOrd="0" presId="urn:microsoft.com/office/officeart/2016/7/layout/RepeatingBendingProcessNew"/>
    <dgm:cxn modelId="{5DE64210-7280-499C-9033-6BFF411B492C}" type="presParOf" srcId="{8E868FE4-923B-4908-B129-C490AEC23F98}" destId="{CBFD597D-7304-4F5E-A053-3232A145AB04}" srcOrd="10" destOrd="0" presId="urn:microsoft.com/office/officeart/2016/7/layout/RepeatingBendingProcessNew"/>
    <dgm:cxn modelId="{E1303C60-855A-40BF-A52C-D10A37B59FF2}" type="presParOf" srcId="{8E868FE4-923B-4908-B129-C490AEC23F98}" destId="{E433D8EE-A4FF-43A6-9B00-455FC4A24482}" srcOrd="11" destOrd="0" presId="urn:microsoft.com/office/officeart/2016/7/layout/RepeatingBendingProcessNew"/>
    <dgm:cxn modelId="{FACDBCAF-1DCB-406F-B728-72820081EC4B}" type="presParOf" srcId="{E433D8EE-A4FF-43A6-9B00-455FC4A24482}" destId="{EDCD2F67-24E1-469E-B7C0-0FA05B4FC177}" srcOrd="0" destOrd="0" presId="urn:microsoft.com/office/officeart/2016/7/layout/RepeatingBendingProcessNew"/>
    <dgm:cxn modelId="{9756C9C2-EDC5-417D-9FB6-4412EA8B4BF3}" type="presParOf" srcId="{8E868FE4-923B-4908-B129-C490AEC23F98}" destId="{73F275AE-9CAE-4434-A832-41E76EA0504D}" srcOrd="12" destOrd="0" presId="urn:microsoft.com/office/officeart/2016/7/layout/RepeatingBendingProcessNew"/>
    <dgm:cxn modelId="{908E09B4-572F-4A95-BBF9-CE5E16277E22}" type="presParOf" srcId="{8E868FE4-923B-4908-B129-C490AEC23F98}" destId="{F974137B-03B0-4131-88C5-9CF4CE79D348}" srcOrd="13" destOrd="0" presId="urn:microsoft.com/office/officeart/2016/7/layout/RepeatingBendingProcessNew"/>
    <dgm:cxn modelId="{DA07CB0F-2AC7-4E14-92D7-6CDAD4A1B4C0}" type="presParOf" srcId="{F974137B-03B0-4131-88C5-9CF4CE79D348}" destId="{C7C7E947-F61A-4FF0-8009-D7C91156D341}" srcOrd="0" destOrd="0" presId="urn:microsoft.com/office/officeart/2016/7/layout/RepeatingBendingProcessNew"/>
    <dgm:cxn modelId="{FBF0697D-23B8-4AA9-B42E-EB3CCB4A3BED}" type="presParOf" srcId="{8E868FE4-923B-4908-B129-C490AEC23F98}" destId="{6E6A200E-A1A0-4541-A02E-7289709F41C9}" srcOrd="14" destOrd="0" presId="urn:microsoft.com/office/officeart/2016/7/layout/RepeatingBendingProcessNew"/>
    <dgm:cxn modelId="{E3064267-B9EB-4639-978A-289602C778C9}" type="presParOf" srcId="{8E868FE4-923B-4908-B129-C490AEC23F98}" destId="{49ED77B7-0524-4C05-8A74-E813BF09202B}" srcOrd="15" destOrd="0" presId="urn:microsoft.com/office/officeart/2016/7/layout/RepeatingBendingProcessNew"/>
    <dgm:cxn modelId="{50EFB854-7793-4589-A131-1EDC69E5A5C5}" type="presParOf" srcId="{49ED77B7-0524-4C05-8A74-E813BF09202B}" destId="{6B4720ED-8D15-4BF4-93A2-CB4D8693E2FF}" srcOrd="0" destOrd="0" presId="urn:microsoft.com/office/officeart/2016/7/layout/RepeatingBendingProcessNew"/>
    <dgm:cxn modelId="{EDE32A90-515E-4A10-B6C3-304FA70AF14C}" type="presParOf" srcId="{8E868FE4-923B-4908-B129-C490AEC23F98}" destId="{8C358441-8D08-4B0A-85E6-CEA84350DBDC}" srcOrd="16" destOrd="0" presId="urn:microsoft.com/office/officeart/2016/7/layout/RepeatingBendingProcessNew"/>
    <dgm:cxn modelId="{44E9AD6A-8EC2-4532-B048-C04DFA8CC575}" type="presParOf" srcId="{8E868FE4-923B-4908-B129-C490AEC23F98}" destId="{93527D94-D77F-4CF3-A159-4126C98907A7}" srcOrd="17" destOrd="0" presId="urn:microsoft.com/office/officeart/2016/7/layout/RepeatingBendingProcessNew"/>
    <dgm:cxn modelId="{5230E8A9-6108-4C23-BD8F-45F53030193E}" type="presParOf" srcId="{93527D94-D77F-4CF3-A159-4126C98907A7}" destId="{ACA8D11D-3617-41F8-B99A-2AB4356C7755}" srcOrd="0" destOrd="0" presId="urn:microsoft.com/office/officeart/2016/7/layout/RepeatingBendingProcessNew"/>
    <dgm:cxn modelId="{7F3D1FBA-51F1-4452-A863-7E67C657624D}" type="presParOf" srcId="{8E868FE4-923B-4908-B129-C490AEC23F98}" destId="{04C2BBF6-18B8-42AB-85C7-689E60FA87E9}" srcOrd="18" destOrd="0" presId="urn:microsoft.com/office/officeart/2016/7/layout/RepeatingBendingProcessNew"/>
    <dgm:cxn modelId="{E74B9E3A-2B0A-4E75-BA79-89768136DF26}" type="presParOf" srcId="{8E868FE4-923B-4908-B129-C490AEC23F98}" destId="{0C1C86FA-BD21-4A61-91F9-86A8AB3F658A}" srcOrd="19" destOrd="0" presId="urn:microsoft.com/office/officeart/2016/7/layout/RepeatingBendingProcessNew"/>
    <dgm:cxn modelId="{970BF6EA-625B-4B81-AED9-A83BBDA197D5}" type="presParOf" srcId="{0C1C86FA-BD21-4A61-91F9-86A8AB3F658A}" destId="{5E7B94E1-7DC9-4454-BDC8-29FF67E555EB}" srcOrd="0" destOrd="0" presId="urn:microsoft.com/office/officeart/2016/7/layout/RepeatingBendingProcessNew"/>
    <dgm:cxn modelId="{3E931AF2-C0C3-4645-95F9-01966DE04CD4}" type="presParOf" srcId="{8E868FE4-923B-4908-B129-C490AEC23F98}" destId="{B9FFA9A9-8135-4978-9356-D41801B39AB4}" srcOrd="20" destOrd="0" presId="urn:microsoft.com/office/officeart/2016/7/layout/RepeatingBendingProcessNew"/>
    <dgm:cxn modelId="{A54EA72D-5D00-4DB2-A5C0-71C55665A47F}" type="presParOf" srcId="{8E868FE4-923B-4908-B129-C490AEC23F98}" destId="{7A2EA722-3069-4685-88C7-2C03717A8FBB}" srcOrd="21" destOrd="0" presId="urn:microsoft.com/office/officeart/2016/7/layout/RepeatingBendingProcessNew"/>
    <dgm:cxn modelId="{1488F49D-B516-46B8-89E6-3E91B1E0AB74}" type="presParOf" srcId="{7A2EA722-3069-4685-88C7-2C03717A8FBB}" destId="{4328CB73-0EC3-43E0-9384-993496A727FF}" srcOrd="0" destOrd="0" presId="urn:microsoft.com/office/officeart/2016/7/layout/RepeatingBendingProcessNew"/>
    <dgm:cxn modelId="{A4147D87-9F76-48F9-8DEB-E7EC1C55DA9C}" type="presParOf" srcId="{8E868FE4-923B-4908-B129-C490AEC23F98}" destId="{FFA911BF-4C3C-481F-905C-60FC21287027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01A648-CBD4-42D7-8201-9C7984B093F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0310A40-021F-48B8-99D0-14ABD862A4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What perspectives, </a:t>
          </a:r>
          <a:r>
            <a:rPr lang="en-US" sz="2000" b="0" i="0">
              <a:highlight>
                <a:srgbClr val="FFFF00"/>
              </a:highlight>
            </a:rPr>
            <a:t>themes</a:t>
          </a:r>
          <a:r>
            <a:rPr lang="en-US" sz="2000" b="0" i="0"/>
            <a:t>, or findings have I noticed in the research I have read? What are the </a:t>
          </a:r>
          <a:r>
            <a:rPr lang="en-US" sz="2000" b="0" i="0">
              <a:highlight>
                <a:srgbClr val="FFFF00"/>
              </a:highlight>
            </a:rPr>
            <a:t>trends</a:t>
          </a:r>
          <a:r>
            <a:rPr lang="en-US" sz="2000" b="0" i="0"/>
            <a:t>?</a:t>
          </a:r>
          <a:endParaRPr lang="en-US" sz="2000"/>
        </a:p>
      </dgm:t>
    </dgm:pt>
    <dgm:pt modelId="{CDA9A09C-45B5-4585-AA73-AC7B792963DA}" type="parTrans" cxnId="{F633DBA4-ECD8-4461-9771-9FC36249AAFB}">
      <dgm:prSet/>
      <dgm:spPr/>
      <dgm:t>
        <a:bodyPr/>
        <a:lstStyle/>
        <a:p>
          <a:endParaRPr lang="en-US"/>
        </a:p>
      </dgm:t>
    </dgm:pt>
    <dgm:pt modelId="{FBE5B149-447C-4405-8757-513E382D52C3}" type="sibTrans" cxnId="{F633DBA4-ECD8-4461-9771-9FC36249AA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B45478-D399-49AD-A426-EA248A65630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How do individual studies or sources </a:t>
          </a:r>
          <a:r>
            <a:rPr lang="en-US" sz="2000" b="0" i="0">
              <a:highlight>
                <a:srgbClr val="FFFF00"/>
              </a:highlight>
            </a:rPr>
            <a:t>confirm or dispute </a:t>
          </a:r>
          <a:r>
            <a:rPr lang="en-US" sz="2000" b="0" i="0"/>
            <a:t>others’ findings? How can I group the research?</a:t>
          </a:r>
          <a:endParaRPr lang="en-US" sz="2000"/>
        </a:p>
      </dgm:t>
    </dgm:pt>
    <dgm:pt modelId="{1D1EC5DD-189A-436A-932E-F78CCC268063}" type="parTrans" cxnId="{849DE494-A7BC-4962-B908-80828A61928A}">
      <dgm:prSet/>
      <dgm:spPr/>
      <dgm:t>
        <a:bodyPr/>
        <a:lstStyle/>
        <a:p>
          <a:endParaRPr lang="en-US"/>
        </a:p>
      </dgm:t>
    </dgm:pt>
    <dgm:pt modelId="{BBC5C772-6F0C-4527-9BF9-870955F55C67}" type="sibTrans" cxnId="{849DE494-A7BC-4962-B908-80828A6192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E21290-7832-4E7E-A05B-572FF7B634F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What are the </a:t>
          </a:r>
          <a:r>
            <a:rPr lang="en-US" sz="2000" b="0" i="0">
              <a:highlight>
                <a:srgbClr val="FFFF00"/>
              </a:highlight>
            </a:rPr>
            <a:t>strengths</a:t>
          </a:r>
          <a:r>
            <a:rPr lang="en-US" sz="2000" b="0" i="0"/>
            <a:t> and </a:t>
          </a:r>
          <a:r>
            <a:rPr lang="en-US" sz="2000" b="0" i="0">
              <a:highlight>
                <a:srgbClr val="FFFF00"/>
              </a:highlight>
            </a:rPr>
            <a:t>limitations</a:t>
          </a:r>
          <a:r>
            <a:rPr lang="en-US" sz="2000" b="0" i="0"/>
            <a:t> of previous studies? Where are the </a:t>
          </a:r>
          <a:r>
            <a:rPr lang="en-US" sz="2000" b="0" i="0">
              <a:highlight>
                <a:srgbClr val="FFFF00"/>
              </a:highlight>
            </a:rPr>
            <a:t>gaps</a:t>
          </a:r>
          <a:r>
            <a:rPr lang="en-US" sz="2000" b="0" i="0"/>
            <a:t> in the research?</a:t>
          </a:r>
          <a:endParaRPr lang="en-US" sz="2000"/>
        </a:p>
      </dgm:t>
    </dgm:pt>
    <dgm:pt modelId="{614F24EF-96B5-4830-B38A-1DE8B69B5E66}" type="parTrans" cxnId="{95FC3E78-61D2-4049-BEE6-3502AF037E24}">
      <dgm:prSet/>
      <dgm:spPr/>
      <dgm:t>
        <a:bodyPr/>
        <a:lstStyle/>
        <a:p>
          <a:endParaRPr lang="en-US"/>
        </a:p>
      </dgm:t>
    </dgm:pt>
    <dgm:pt modelId="{844F6581-1DCC-441A-ADAE-D9C959980E09}" type="sibTrans" cxnId="{95FC3E78-61D2-4049-BEE6-3502AF037E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08ED22-7512-49DC-94BF-3D70B59CAB1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What are the </a:t>
          </a:r>
          <a:r>
            <a:rPr lang="en-US" sz="2000" b="0" i="0">
              <a:highlight>
                <a:srgbClr val="FFFF00"/>
              </a:highlight>
            </a:rPr>
            <a:t>implications</a:t>
          </a:r>
          <a:r>
            <a:rPr lang="en-US" sz="2000" b="0" i="0"/>
            <a:t> of these studies? What are the </a:t>
          </a:r>
          <a:r>
            <a:rPr lang="en-US" sz="2000" b="0" i="0">
              <a:highlight>
                <a:srgbClr val="FFFF00"/>
              </a:highlight>
            </a:rPr>
            <a:t>areas that need further research</a:t>
          </a:r>
          <a:r>
            <a:rPr lang="en-US" sz="2000" b="0" i="0"/>
            <a:t>?</a:t>
          </a:r>
          <a:endParaRPr lang="en-US" sz="2000"/>
        </a:p>
      </dgm:t>
    </dgm:pt>
    <dgm:pt modelId="{83EECF97-3AAB-4CE4-9E67-C3385ED87772}" type="parTrans" cxnId="{C979558A-98A9-46C4-A84C-5C10F15D9A3A}">
      <dgm:prSet/>
      <dgm:spPr/>
      <dgm:t>
        <a:bodyPr/>
        <a:lstStyle/>
        <a:p>
          <a:endParaRPr lang="en-US"/>
        </a:p>
      </dgm:t>
    </dgm:pt>
    <dgm:pt modelId="{787A0C04-672D-4C5E-928E-C6B383F01DC8}" type="sibTrans" cxnId="{C979558A-98A9-46C4-A84C-5C10F15D9A3A}">
      <dgm:prSet/>
      <dgm:spPr/>
      <dgm:t>
        <a:bodyPr/>
        <a:lstStyle/>
        <a:p>
          <a:endParaRPr lang="en-US"/>
        </a:p>
      </dgm:t>
    </dgm:pt>
    <dgm:pt modelId="{CBE5E669-5A9E-4D89-AC58-B5D783784B27}" type="pres">
      <dgm:prSet presAssocID="{4501A648-CBD4-42D7-8201-9C7984B093F5}" presName="root" presStyleCnt="0">
        <dgm:presLayoutVars>
          <dgm:dir/>
          <dgm:resizeHandles val="exact"/>
        </dgm:presLayoutVars>
      </dgm:prSet>
      <dgm:spPr/>
    </dgm:pt>
    <dgm:pt modelId="{EBD1988D-7E01-442C-B5BA-5B869873D688}" type="pres">
      <dgm:prSet presAssocID="{4501A648-CBD4-42D7-8201-9C7984B093F5}" presName="container" presStyleCnt="0">
        <dgm:presLayoutVars>
          <dgm:dir/>
          <dgm:resizeHandles val="exact"/>
        </dgm:presLayoutVars>
      </dgm:prSet>
      <dgm:spPr/>
    </dgm:pt>
    <dgm:pt modelId="{ACCF7672-2B50-468B-97B5-A5189571F530}" type="pres">
      <dgm:prSet presAssocID="{80310A40-021F-48B8-99D0-14ABD862A438}" presName="compNode" presStyleCnt="0"/>
      <dgm:spPr/>
    </dgm:pt>
    <dgm:pt modelId="{F0D30251-6D20-47DB-B976-65CAFB7D2515}" type="pres">
      <dgm:prSet presAssocID="{80310A40-021F-48B8-99D0-14ABD862A438}" presName="iconBgRect" presStyleLbl="bgShp" presStyleIdx="0" presStyleCnt="4"/>
      <dgm:spPr/>
    </dgm:pt>
    <dgm:pt modelId="{8FFBF769-601D-4D03-AD4F-2DBF86F0ECBB}" type="pres">
      <dgm:prSet presAssocID="{80310A40-021F-48B8-99D0-14ABD862A43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A4B04D8-A32D-47A5-868B-A891C03297DC}" type="pres">
      <dgm:prSet presAssocID="{80310A40-021F-48B8-99D0-14ABD862A438}" presName="spaceRect" presStyleCnt="0"/>
      <dgm:spPr/>
    </dgm:pt>
    <dgm:pt modelId="{FE8E259F-8458-4A71-9C42-C49909870039}" type="pres">
      <dgm:prSet presAssocID="{80310A40-021F-48B8-99D0-14ABD862A438}" presName="textRect" presStyleLbl="revTx" presStyleIdx="0" presStyleCnt="4">
        <dgm:presLayoutVars>
          <dgm:chMax val="1"/>
          <dgm:chPref val="1"/>
        </dgm:presLayoutVars>
      </dgm:prSet>
      <dgm:spPr/>
    </dgm:pt>
    <dgm:pt modelId="{DC490141-EB25-41FA-9456-53923678A18F}" type="pres">
      <dgm:prSet presAssocID="{FBE5B149-447C-4405-8757-513E382D52C3}" presName="sibTrans" presStyleLbl="sibTrans2D1" presStyleIdx="0" presStyleCnt="0"/>
      <dgm:spPr/>
    </dgm:pt>
    <dgm:pt modelId="{D220B95A-CD92-4F50-A46B-803E736170D0}" type="pres">
      <dgm:prSet presAssocID="{C3B45478-D399-49AD-A426-EA248A65630D}" presName="compNode" presStyleCnt="0"/>
      <dgm:spPr/>
    </dgm:pt>
    <dgm:pt modelId="{666FC1ED-BE8E-4594-8202-54DF7FA90DED}" type="pres">
      <dgm:prSet presAssocID="{C3B45478-D399-49AD-A426-EA248A65630D}" presName="iconBgRect" presStyleLbl="bgShp" presStyleIdx="1" presStyleCnt="4"/>
      <dgm:spPr/>
    </dgm:pt>
    <dgm:pt modelId="{4EB46D56-4892-4760-A9AC-5D8C00E8EDDA}" type="pres">
      <dgm:prSet presAssocID="{C3B45478-D399-49AD-A426-EA248A65630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DF0F77E7-5082-4F0E-86EF-BFB77F6C5B2B}" type="pres">
      <dgm:prSet presAssocID="{C3B45478-D399-49AD-A426-EA248A65630D}" presName="spaceRect" presStyleCnt="0"/>
      <dgm:spPr/>
    </dgm:pt>
    <dgm:pt modelId="{DDC07761-9EBF-45BF-82A5-7D8ACA8DA0A4}" type="pres">
      <dgm:prSet presAssocID="{C3B45478-D399-49AD-A426-EA248A65630D}" presName="textRect" presStyleLbl="revTx" presStyleIdx="1" presStyleCnt="4">
        <dgm:presLayoutVars>
          <dgm:chMax val="1"/>
          <dgm:chPref val="1"/>
        </dgm:presLayoutVars>
      </dgm:prSet>
      <dgm:spPr/>
    </dgm:pt>
    <dgm:pt modelId="{9E0A155E-552D-43F9-85B1-2BC390D6671C}" type="pres">
      <dgm:prSet presAssocID="{BBC5C772-6F0C-4527-9BF9-870955F55C67}" presName="sibTrans" presStyleLbl="sibTrans2D1" presStyleIdx="0" presStyleCnt="0"/>
      <dgm:spPr/>
    </dgm:pt>
    <dgm:pt modelId="{2611FE7D-A9A9-451B-A5AA-B14239358A2C}" type="pres">
      <dgm:prSet presAssocID="{93E21290-7832-4E7E-A05B-572FF7B634F8}" presName="compNode" presStyleCnt="0"/>
      <dgm:spPr/>
    </dgm:pt>
    <dgm:pt modelId="{794B1AF1-D6AF-4982-B46E-C0DEC4954BE0}" type="pres">
      <dgm:prSet presAssocID="{93E21290-7832-4E7E-A05B-572FF7B634F8}" presName="iconBgRect" presStyleLbl="bgShp" presStyleIdx="2" presStyleCnt="4"/>
      <dgm:spPr/>
    </dgm:pt>
    <dgm:pt modelId="{C3DA72E1-23D6-475A-A8A7-12E9361C450C}" type="pres">
      <dgm:prSet presAssocID="{93E21290-7832-4E7E-A05B-572FF7B634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17D3997-0DF0-4B7E-B341-B569B63DC20D}" type="pres">
      <dgm:prSet presAssocID="{93E21290-7832-4E7E-A05B-572FF7B634F8}" presName="spaceRect" presStyleCnt="0"/>
      <dgm:spPr/>
    </dgm:pt>
    <dgm:pt modelId="{DE7214C2-569C-4D22-BE7D-7E04A50AD6CF}" type="pres">
      <dgm:prSet presAssocID="{93E21290-7832-4E7E-A05B-572FF7B634F8}" presName="textRect" presStyleLbl="revTx" presStyleIdx="2" presStyleCnt="4">
        <dgm:presLayoutVars>
          <dgm:chMax val="1"/>
          <dgm:chPref val="1"/>
        </dgm:presLayoutVars>
      </dgm:prSet>
      <dgm:spPr/>
    </dgm:pt>
    <dgm:pt modelId="{227585B8-A994-443B-BBF4-75703DFB847E}" type="pres">
      <dgm:prSet presAssocID="{844F6581-1DCC-441A-ADAE-D9C959980E09}" presName="sibTrans" presStyleLbl="sibTrans2D1" presStyleIdx="0" presStyleCnt="0"/>
      <dgm:spPr/>
    </dgm:pt>
    <dgm:pt modelId="{F07738FA-74D9-4B45-919E-9E76443FDCF5}" type="pres">
      <dgm:prSet presAssocID="{A008ED22-7512-49DC-94BF-3D70B59CAB19}" presName="compNode" presStyleCnt="0"/>
      <dgm:spPr/>
    </dgm:pt>
    <dgm:pt modelId="{E49860F3-7C3F-41AC-A733-316477F3385C}" type="pres">
      <dgm:prSet presAssocID="{A008ED22-7512-49DC-94BF-3D70B59CAB19}" presName="iconBgRect" presStyleLbl="bgShp" presStyleIdx="3" presStyleCnt="4"/>
      <dgm:spPr/>
    </dgm:pt>
    <dgm:pt modelId="{2D900DC6-0397-4135-833D-8B1FF7A7D0CF}" type="pres">
      <dgm:prSet presAssocID="{A008ED22-7512-49DC-94BF-3D70B59CAB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31C235EA-B7E1-4833-9D18-2A9520400D50}" type="pres">
      <dgm:prSet presAssocID="{A008ED22-7512-49DC-94BF-3D70B59CAB19}" presName="spaceRect" presStyleCnt="0"/>
      <dgm:spPr/>
    </dgm:pt>
    <dgm:pt modelId="{54DEF435-349E-49E3-9422-84C2C68C3263}" type="pres">
      <dgm:prSet presAssocID="{A008ED22-7512-49DC-94BF-3D70B59CAB1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C86F466-CDF9-44EE-A152-2A9F29C57198}" type="presOf" srcId="{80310A40-021F-48B8-99D0-14ABD862A438}" destId="{FE8E259F-8458-4A71-9C42-C49909870039}" srcOrd="0" destOrd="0" presId="urn:microsoft.com/office/officeart/2018/2/layout/IconCircleList"/>
    <dgm:cxn modelId="{40B20E6C-F521-4AEF-97AD-DFF6E9AA8054}" type="presOf" srcId="{BBC5C772-6F0C-4527-9BF9-870955F55C67}" destId="{9E0A155E-552D-43F9-85B1-2BC390D6671C}" srcOrd="0" destOrd="0" presId="urn:microsoft.com/office/officeart/2018/2/layout/IconCircleList"/>
    <dgm:cxn modelId="{B02DF054-C48C-4F11-96F3-892878E81748}" type="presOf" srcId="{FBE5B149-447C-4405-8757-513E382D52C3}" destId="{DC490141-EB25-41FA-9456-53923678A18F}" srcOrd="0" destOrd="0" presId="urn:microsoft.com/office/officeart/2018/2/layout/IconCircleList"/>
    <dgm:cxn modelId="{099F1B78-AAB5-454C-A73F-EEBBE84519FA}" type="presOf" srcId="{A008ED22-7512-49DC-94BF-3D70B59CAB19}" destId="{54DEF435-349E-49E3-9422-84C2C68C3263}" srcOrd="0" destOrd="0" presId="urn:microsoft.com/office/officeart/2018/2/layout/IconCircleList"/>
    <dgm:cxn modelId="{95FC3E78-61D2-4049-BEE6-3502AF037E24}" srcId="{4501A648-CBD4-42D7-8201-9C7984B093F5}" destId="{93E21290-7832-4E7E-A05B-572FF7B634F8}" srcOrd="2" destOrd="0" parTransId="{614F24EF-96B5-4830-B38A-1DE8B69B5E66}" sibTransId="{844F6581-1DCC-441A-ADAE-D9C959980E09}"/>
    <dgm:cxn modelId="{C979558A-98A9-46C4-A84C-5C10F15D9A3A}" srcId="{4501A648-CBD4-42D7-8201-9C7984B093F5}" destId="{A008ED22-7512-49DC-94BF-3D70B59CAB19}" srcOrd="3" destOrd="0" parTransId="{83EECF97-3AAB-4CE4-9E67-C3385ED87772}" sibTransId="{787A0C04-672D-4C5E-928E-C6B383F01DC8}"/>
    <dgm:cxn modelId="{849DE494-A7BC-4962-B908-80828A61928A}" srcId="{4501A648-CBD4-42D7-8201-9C7984B093F5}" destId="{C3B45478-D399-49AD-A426-EA248A65630D}" srcOrd="1" destOrd="0" parTransId="{1D1EC5DD-189A-436A-932E-F78CCC268063}" sibTransId="{BBC5C772-6F0C-4527-9BF9-870955F55C67}"/>
    <dgm:cxn modelId="{F633DBA4-ECD8-4461-9771-9FC36249AAFB}" srcId="{4501A648-CBD4-42D7-8201-9C7984B093F5}" destId="{80310A40-021F-48B8-99D0-14ABD862A438}" srcOrd="0" destOrd="0" parTransId="{CDA9A09C-45B5-4585-AA73-AC7B792963DA}" sibTransId="{FBE5B149-447C-4405-8757-513E382D52C3}"/>
    <dgm:cxn modelId="{5CB59CBB-E92E-46EC-9256-1A648E398008}" type="presOf" srcId="{93E21290-7832-4E7E-A05B-572FF7B634F8}" destId="{DE7214C2-569C-4D22-BE7D-7E04A50AD6CF}" srcOrd="0" destOrd="0" presId="urn:microsoft.com/office/officeart/2018/2/layout/IconCircleList"/>
    <dgm:cxn modelId="{9999ADD7-B042-476F-A8A2-95382CC72800}" type="presOf" srcId="{C3B45478-D399-49AD-A426-EA248A65630D}" destId="{DDC07761-9EBF-45BF-82A5-7D8ACA8DA0A4}" srcOrd="0" destOrd="0" presId="urn:microsoft.com/office/officeart/2018/2/layout/IconCircleList"/>
    <dgm:cxn modelId="{3ECECAE3-09D4-409F-91E3-078D8A9D6D06}" type="presOf" srcId="{4501A648-CBD4-42D7-8201-9C7984B093F5}" destId="{CBE5E669-5A9E-4D89-AC58-B5D783784B27}" srcOrd="0" destOrd="0" presId="urn:microsoft.com/office/officeart/2018/2/layout/IconCircleList"/>
    <dgm:cxn modelId="{7094CAF0-CCE4-44BC-8D34-390E7A1A9A20}" type="presOf" srcId="{844F6581-1DCC-441A-ADAE-D9C959980E09}" destId="{227585B8-A994-443B-BBF4-75703DFB847E}" srcOrd="0" destOrd="0" presId="urn:microsoft.com/office/officeart/2018/2/layout/IconCircleList"/>
    <dgm:cxn modelId="{6647B163-20A3-4B38-A0F2-863E60D510C0}" type="presParOf" srcId="{CBE5E669-5A9E-4D89-AC58-B5D783784B27}" destId="{EBD1988D-7E01-442C-B5BA-5B869873D688}" srcOrd="0" destOrd="0" presId="urn:microsoft.com/office/officeart/2018/2/layout/IconCircleList"/>
    <dgm:cxn modelId="{6C8147FF-C0C0-4AE3-8C16-D0B54CF08306}" type="presParOf" srcId="{EBD1988D-7E01-442C-B5BA-5B869873D688}" destId="{ACCF7672-2B50-468B-97B5-A5189571F530}" srcOrd="0" destOrd="0" presId="urn:microsoft.com/office/officeart/2018/2/layout/IconCircleList"/>
    <dgm:cxn modelId="{B5E2FE4C-ACE2-4734-B5A2-3B9FADA828E9}" type="presParOf" srcId="{ACCF7672-2B50-468B-97B5-A5189571F530}" destId="{F0D30251-6D20-47DB-B976-65CAFB7D2515}" srcOrd="0" destOrd="0" presId="urn:microsoft.com/office/officeart/2018/2/layout/IconCircleList"/>
    <dgm:cxn modelId="{532A08E9-3E04-4BE9-A444-B60D102A575D}" type="presParOf" srcId="{ACCF7672-2B50-468B-97B5-A5189571F530}" destId="{8FFBF769-601D-4D03-AD4F-2DBF86F0ECBB}" srcOrd="1" destOrd="0" presId="urn:microsoft.com/office/officeart/2018/2/layout/IconCircleList"/>
    <dgm:cxn modelId="{FC0CE8F7-A16C-494F-BDBD-60144FA2F2CC}" type="presParOf" srcId="{ACCF7672-2B50-468B-97B5-A5189571F530}" destId="{0A4B04D8-A32D-47A5-868B-A891C03297DC}" srcOrd="2" destOrd="0" presId="urn:microsoft.com/office/officeart/2018/2/layout/IconCircleList"/>
    <dgm:cxn modelId="{64B901D7-FCDF-40D5-9AEE-F53094151C58}" type="presParOf" srcId="{ACCF7672-2B50-468B-97B5-A5189571F530}" destId="{FE8E259F-8458-4A71-9C42-C49909870039}" srcOrd="3" destOrd="0" presId="urn:microsoft.com/office/officeart/2018/2/layout/IconCircleList"/>
    <dgm:cxn modelId="{A1CDB8EF-DD5A-41D4-B35D-BBD7EB20EA7D}" type="presParOf" srcId="{EBD1988D-7E01-442C-B5BA-5B869873D688}" destId="{DC490141-EB25-41FA-9456-53923678A18F}" srcOrd="1" destOrd="0" presId="urn:microsoft.com/office/officeart/2018/2/layout/IconCircleList"/>
    <dgm:cxn modelId="{0D987F5F-01BC-4733-8ECD-7807981DB36B}" type="presParOf" srcId="{EBD1988D-7E01-442C-B5BA-5B869873D688}" destId="{D220B95A-CD92-4F50-A46B-803E736170D0}" srcOrd="2" destOrd="0" presId="urn:microsoft.com/office/officeart/2018/2/layout/IconCircleList"/>
    <dgm:cxn modelId="{C8000D6D-76B0-4006-867F-9945012069DD}" type="presParOf" srcId="{D220B95A-CD92-4F50-A46B-803E736170D0}" destId="{666FC1ED-BE8E-4594-8202-54DF7FA90DED}" srcOrd="0" destOrd="0" presId="urn:microsoft.com/office/officeart/2018/2/layout/IconCircleList"/>
    <dgm:cxn modelId="{487A6F3F-FA6B-431D-BF4A-092B28A406DF}" type="presParOf" srcId="{D220B95A-CD92-4F50-A46B-803E736170D0}" destId="{4EB46D56-4892-4760-A9AC-5D8C00E8EDDA}" srcOrd="1" destOrd="0" presId="urn:microsoft.com/office/officeart/2018/2/layout/IconCircleList"/>
    <dgm:cxn modelId="{408D192A-E9C9-4799-9DA0-D3949D17A0FA}" type="presParOf" srcId="{D220B95A-CD92-4F50-A46B-803E736170D0}" destId="{DF0F77E7-5082-4F0E-86EF-BFB77F6C5B2B}" srcOrd="2" destOrd="0" presId="urn:microsoft.com/office/officeart/2018/2/layout/IconCircleList"/>
    <dgm:cxn modelId="{CD16ABFE-6F6D-4EA4-8B12-0546671CFCCF}" type="presParOf" srcId="{D220B95A-CD92-4F50-A46B-803E736170D0}" destId="{DDC07761-9EBF-45BF-82A5-7D8ACA8DA0A4}" srcOrd="3" destOrd="0" presId="urn:microsoft.com/office/officeart/2018/2/layout/IconCircleList"/>
    <dgm:cxn modelId="{CCF6D401-1079-4942-A1E6-E7276D61305A}" type="presParOf" srcId="{EBD1988D-7E01-442C-B5BA-5B869873D688}" destId="{9E0A155E-552D-43F9-85B1-2BC390D6671C}" srcOrd="3" destOrd="0" presId="urn:microsoft.com/office/officeart/2018/2/layout/IconCircleList"/>
    <dgm:cxn modelId="{47A8D6B1-FE6B-44EE-9E26-27F4629D4350}" type="presParOf" srcId="{EBD1988D-7E01-442C-B5BA-5B869873D688}" destId="{2611FE7D-A9A9-451B-A5AA-B14239358A2C}" srcOrd="4" destOrd="0" presId="urn:microsoft.com/office/officeart/2018/2/layout/IconCircleList"/>
    <dgm:cxn modelId="{B2833DC3-D458-4F91-84E7-897C46BDD9B7}" type="presParOf" srcId="{2611FE7D-A9A9-451B-A5AA-B14239358A2C}" destId="{794B1AF1-D6AF-4982-B46E-C0DEC4954BE0}" srcOrd="0" destOrd="0" presId="urn:microsoft.com/office/officeart/2018/2/layout/IconCircleList"/>
    <dgm:cxn modelId="{DADBE16C-0FC1-42EE-B4C1-EADA70A476B5}" type="presParOf" srcId="{2611FE7D-A9A9-451B-A5AA-B14239358A2C}" destId="{C3DA72E1-23D6-475A-A8A7-12E9361C450C}" srcOrd="1" destOrd="0" presId="urn:microsoft.com/office/officeart/2018/2/layout/IconCircleList"/>
    <dgm:cxn modelId="{48CDA7AF-AACC-4CD3-B05D-8FE00DCAE837}" type="presParOf" srcId="{2611FE7D-A9A9-451B-A5AA-B14239358A2C}" destId="{C17D3997-0DF0-4B7E-B341-B569B63DC20D}" srcOrd="2" destOrd="0" presId="urn:microsoft.com/office/officeart/2018/2/layout/IconCircleList"/>
    <dgm:cxn modelId="{EE632CB1-9D15-4283-9741-7E113816DA9A}" type="presParOf" srcId="{2611FE7D-A9A9-451B-A5AA-B14239358A2C}" destId="{DE7214C2-569C-4D22-BE7D-7E04A50AD6CF}" srcOrd="3" destOrd="0" presId="urn:microsoft.com/office/officeart/2018/2/layout/IconCircleList"/>
    <dgm:cxn modelId="{17AF65AD-B31D-4A0A-8A37-289984DFB9BB}" type="presParOf" srcId="{EBD1988D-7E01-442C-B5BA-5B869873D688}" destId="{227585B8-A994-443B-BBF4-75703DFB847E}" srcOrd="5" destOrd="0" presId="urn:microsoft.com/office/officeart/2018/2/layout/IconCircleList"/>
    <dgm:cxn modelId="{670029B7-71E5-441F-804A-818AA9CE1EF6}" type="presParOf" srcId="{EBD1988D-7E01-442C-B5BA-5B869873D688}" destId="{F07738FA-74D9-4B45-919E-9E76443FDCF5}" srcOrd="6" destOrd="0" presId="urn:microsoft.com/office/officeart/2018/2/layout/IconCircleList"/>
    <dgm:cxn modelId="{8860B31D-1BCD-460D-AD38-844AC3903318}" type="presParOf" srcId="{F07738FA-74D9-4B45-919E-9E76443FDCF5}" destId="{E49860F3-7C3F-41AC-A733-316477F3385C}" srcOrd="0" destOrd="0" presId="urn:microsoft.com/office/officeart/2018/2/layout/IconCircleList"/>
    <dgm:cxn modelId="{32A9E1D9-44A5-41AD-BD78-1E192B8C2DDF}" type="presParOf" srcId="{F07738FA-74D9-4B45-919E-9E76443FDCF5}" destId="{2D900DC6-0397-4135-833D-8B1FF7A7D0CF}" srcOrd="1" destOrd="0" presId="urn:microsoft.com/office/officeart/2018/2/layout/IconCircleList"/>
    <dgm:cxn modelId="{2AD8D1C6-E857-4F11-A10A-A9A597B76356}" type="presParOf" srcId="{F07738FA-74D9-4B45-919E-9E76443FDCF5}" destId="{31C235EA-B7E1-4833-9D18-2A9520400D50}" srcOrd="2" destOrd="0" presId="urn:microsoft.com/office/officeart/2018/2/layout/IconCircleList"/>
    <dgm:cxn modelId="{E1DD5E8E-4DB3-40A0-BC22-B8D8A3DD214F}" type="presParOf" srcId="{F07738FA-74D9-4B45-919E-9E76443FDCF5}" destId="{54DEF435-349E-49E3-9422-84C2C68C326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FEB96-54D9-419E-9A83-1E41AA90DB22}">
      <dsp:nvSpPr>
        <dsp:cNvPr id="0" name=""/>
        <dsp:cNvSpPr/>
      </dsp:nvSpPr>
      <dsp:spPr>
        <a:xfrm>
          <a:off x="2532919" y="616646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7375" y="659840"/>
        <a:ext cx="25237" cy="5052"/>
      </dsp:txXfrm>
    </dsp:sp>
    <dsp:sp modelId="{36964834-0333-4B1E-AF1E-B66D766AC3A8}">
      <dsp:nvSpPr>
        <dsp:cNvPr id="0" name=""/>
        <dsp:cNvSpPr/>
      </dsp:nvSpPr>
      <dsp:spPr>
        <a:xfrm>
          <a:off x="340161" y="3999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Slide 1: your title, name, module code, date etc.</a:t>
          </a:r>
          <a:endParaRPr lang="en-US" sz="2000" kern="1200" dirty="0"/>
        </a:p>
      </dsp:txBody>
      <dsp:txXfrm>
        <a:off x="340161" y="3999"/>
        <a:ext cx="2194557" cy="1316734"/>
      </dsp:txXfrm>
    </dsp:sp>
    <dsp:sp modelId="{6E57AF66-A46E-4BD3-8DA7-7B69F5382A95}">
      <dsp:nvSpPr>
        <dsp:cNvPr id="0" name=""/>
        <dsp:cNvSpPr/>
      </dsp:nvSpPr>
      <dsp:spPr>
        <a:xfrm>
          <a:off x="5232225" y="616646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6681" y="659840"/>
        <a:ext cx="25237" cy="5052"/>
      </dsp:txXfrm>
    </dsp:sp>
    <dsp:sp modelId="{4329DEFD-1B4A-4202-B607-7DF6E7B81A77}">
      <dsp:nvSpPr>
        <dsp:cNvPr id="0" name=""/>
        <dsp:cNvSpPr/>
      </dsp:nvSpPr>
      <dsp:spPr>
        <a:xfrm>
          <a:off x="3039467" y="3999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Slide 2: overview - structure of your presentation</a:t>
          </a:r>
        </a:p>
      </dsp:txBody>
      <dsp:txXfrm>
        <a:off x="3039467" y="3999"/>
        <a:ext cx="2194557" cy="1316734"/>
      </dsp:txXfrm>
    </dsp:sp>
    <dsp:sp modelId="{57C2248D-F3D9-44F4-8456-716CBBD1D739}">
      <dsp:nvSpPr>
        <dsp:cNvPr id="0" name=""/>
        <dsp:cNvSpPr/>
      </dsp:nvSpPr>
      <dsp:spPr>
        <a:xfrm>
          <a:off x="7931532" y="616646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55987" y="659840"/>
        <a:ext cx="25237" cy="5052"/>
      </dsp:txXfrm>
    </dsp:sp>
    <dsp:sp modelId="{B7E59F0F-56FE-4CD3-A07A-84F0C4BF7928}">
      <dsp:nvSpPr>
        <dsp:cNvPr id="0" name=""/>
        <dsp:cNvSpPr/>
      </dsp:nvSpPr>
      <dsp:spPr>
        <a:xfrm>
          <a:off x="5738774" y="3999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Slide 3: draft RQs; objectives; key search terms</a:t>
          </a:r>
          <a:endParaRPr lang="en-US" sz="2000" kern="1200" dirty="0">
            <a:latin typeface="Calibri" panose="020F0502020204030204"/>
            <a:ea typeface="+mn-ea"/>
            <a:cs typeface="+mn-cs"/>
          </a:endParaRPr>
        </a:p>
      </dsp:txBody>
      <dsp:txXfrm>
        <a:off x="5738774" y="3999"/>
        <a:ext cx="2194557" cy="1316734"/>
      </dsp:txXfrm>
    </dsp:sp>
    <dsp:sp modelId="{C57CAF3D-46C2-4A92-BC69-A2AED019280D}">
      <dsp:nvSpPr>
        <dsp:cNvPr id="0" name=""/>
        <dsp:cNvSpPr/>
      </dsp:nvSpPr>
      <dsp:spPr>
        <a:xfrm>
          <a:off x="1437440" y="1318934"/>
          <a:ext cx="8097918" cy="474148"/>
        </a:xfrm>
        <a:custGeom>
          <a:avLst/>
          <a:gdLst/>
          <a:ahLst/>
          <a:cxnLst/>
          <a:rect l="0" t="0" r="0" b="0"/>
          <a:pathLst>
            <a:path>
              <a:moveTo>
                <a:pt x="8097918" y="0"/>
              </a:moveTo>
              <a:lnTo>
                <a:pt x="8097918" y="254174"/>
              </a:lnTo>
              <a:lnTo>
                <a:pt x="0" y="254174"/>
              </a:lnTo>
              <a:lnTo>
                <a:pt x="0" y="47414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3559" y="1553482"/>
        <a:ext cx="405681" cy="5052"/>
      </dsp:txXfrm>
    </dsp:sp>
    <dsp:sp modelId="{40831884-E0DF-42E3-91E9-B037A21AF393}">
      <dsp:nvSpPr>
        <dsp:cNvPr id="0" name=""/>
        <dsp:cNvSpPr/>
      </dsp:nvSpPr>
      <dsp:spPr>
        <a:xfrm>
          <a:off x="8438080" y="3999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Slide 4: background, context; rationale, positionality etc.</a:t>
          </a:r>
          <a:endParaRPr lang="en-US" sz="2000" kern="1200" dirty="0"/>
        </a:p>
      </dsp:txBody>
      <dsp:txXfrm>
        <a:off x="8438080" y="3999"/>
        <a:ext cx="2194557" cy="1316734"/>
      </dsp:txXfrm>
    </dsp:sp>
    <dsp:sp modelId="{D24D8940-08D4-4E6D-9DC8-5A50A2F5CC2B}">
      <dsp:nvSpPr>
        <dsp:cNvPr id="0" name=""/>
        <dsp:cNvSpPr/>
      </dsp:nvSpPr>
      <dsp:spPr>
        <a:xfrm>
          <a:off x="2532919" y="2438130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7375" y="2481323"/>
        <a:ext cx="25237" cy="5052"/>
      </dsp:txXfrm>
    </dsp:sp>
    <dsp:sp modelId="{2B08E444-D73F-4A8A-8A4F-0343E7D5808E}">
      <dsp:nvSpPr>
        <dsp:cNvPr id="0" name=""/>
        <dsp:cNvSpPr/>
      </dsp:nvSpPr>
      <dsp:spPr>
        <a:xfrm>
          <a:off x="340161" y="1825482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0" kern="1200" dirty="0"/>
            <a:t>Slide 5: you understanding of critical LR; your review process</a:t>
          </a:r>
          <a:r>
            <a:rPr lang="en-US" sz="1900" i="0" kern="1200" dirty="0"/>
            <a:t>)</a:t>
          </a:r>
        </a:p>
      </dsp:txBody>
      <dsp:txXfrm>
        <a:off x="340161" y="1825482"/>
        <a:ext cx="2194557" cy="1316734"/>
      </dsp:txXfrm>
    </dsp:sp>
    <dsp:sp modelId="{E433D8EE-A4FF-43A6-9B00-455FC4A24482}">
      <dsp:nvSpPr>
        <dsp:cNvPr id="0" name=""/>
        <dsp:cNvSpPr/>
      </dsp:nvSpPr>
      <dsp:spPr>
        <a:xfrm>
          <a:off x="5232225" y="2438130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6681" y="2481323"/>
        <a:ext cx="25237" cy="5052"/>
      </dsp:txXfrm>
    </dsp:sp>
    <dsp:sp modelId="{CBFD597D-7304-4F5E-A053-3232A145AB04}">
      <dsp:nvSpPr>
        <dsp:cNvPr id="0" name=""/>
        <dsp:cNvSpPr/>
      </dsp:nvSpPr>
      <dsp:spPr>
        <a:xfrm>
          <a:off x="3039467" y="1825482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Slide 6: key </a:t>
          </a:r>
          <a:r>
            <a:rPr lang="en-US" sz="1900" kern="1200" dirty="0"/>
            <a:t>definitions; your critique and own definitions?</a:t>
          </a:r>
          <a:endParaRPr lang="en-US" sz="1900" i="1" kern="1200" dirty="0"/>
        </a:p>
      </dsp:txBody>
      <dsp:txXfrm>
        <a:off x="3039467" y="1825482"/>
        <a:ext cx="2194557" cy="1316734"/>
      </dsp:txXfrm>
    </dsp:sp>
    <dsp:sp modelId="{F974137B-03B0-4131-88C5-9CF4CE79D348}">
      <dsp:nvSpPr>
        <dsp:cNvPr id="0" name=""/>
        <dsp:cNvSpPr/>
      </dsp:nvSpPr>
      <dsp:spPr>
        <a:xfrm>
          <a:off x="7931532" y="2438130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55987" y="2481323"/>
        <a:ext cx="25237" cy="5052"/>
      </dsp:txXfrm>
    </dsp:sp>
    <dsp:sp modelId="{73F275AE-9CAE-4434-A832-41E76EA0504D}">
      <dsp:nvSpPr>
        <dsp:cNvPr id="0" name=""/>
        <dsp:cNvSpPr/>
      </dsp:nvSpPr>
      <dsp:spPr>
        <a:xfrm>
          <a:off x="5738774" y="1825482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Slide 7: summary of common themes across different papers</a:t>
          </a:r>
          <a:endParaRPr lang="en-US" sz="1900" kern="1200" dirty="0"/>
        </a:p>
      </dsp:txBody>
      <dsp:txXfrm>
        <a:off x="5738774" y="1825482"/>
        <a:ext cx="2194557" cy="1316734"/>
      </dsp:txXfrm>
    </dsp:sp>
    <dsp:sp modelId="{49ED77B7-0524-4C05-8A74-E813BF09202B}">
      <dsp:nvSpPr>
        <dsp:cNvPr id="0" name=""/>
        <dsp:cNvSpPr/>
      </dsp:nvSpPr>
      <dsp:spPr>
        <a:xfrm>
          <a:off x="1437440" y="3140417"/>
          <a:ext cx="8097918" cy="474148"/>
        </a:xfrm>
        <a:custGeom>
          <a:avLst/>
          <a:gdLst/>
          <a:ahLst/>
          <a:cxnLst/>
          <a:rect l="0" t="0" r="0" b="0"/>
          <a:pathLst>
            <a:path>
              <a:moveTo>
                <a:pt x="8097918" y="0"/>
              </a:moveTo>
              <a:lnTo>
                <a:pt x="8097918" y="254174"/>
              </a:lnTo>
              <a:lnTo>
                <a:pt x="0" y="254174"/>
              </a:lnTo>
              <a:lnTo>
                <a:pt x="0" y="47414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3559" y="3374965"/>
        <a:ext cx="405681" cy="5052"/>
      </dsp:txXfrm>
    </dsp:sp>
    <dsp:sp modelId="{6E6A200E-A1A0-4541-A02E-7289709F41C9}">
      <dsp:nvSpPr>
        <dsp:cNvPr id="0" name=""/>
        <dsp:cNvSpPr/>
      </dsp:nvSpPr>
      <dsp:spPr>
        <a:xfrm>
          <a:off x="8438080" y="1825482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Slides 8-9: hight 1 theme: </a:t>
          </a:r>
          <a:r>
            <a:rPr lang="en-US" sz="1900" kern="1200"/>
            <a:t>what authors (dis)agree on; debates </a:t>
          </a:r>
          <a:endParaRPr lang="en-US" sz="1900" kern="1200" dirty="0"/>
        </a:p>
      </dsp:txBody>
      <dsp:txXfrm>
        <a:off x="8438080" y="1825482"/>
        <a:ext cx="2194557" cy="1316734"/>
      </dsp:txXfrm>
    </dsp:sp>
    <dsp:sp modelId="{93527D94-D77F-4CF3-A159-4126C98907A7}">
      <dsp:nvSpPr>
        <dsp:cNvPr id="0" name=""/>
        <dsp:cNvSpPr/>
      </dsp:nvSpPr>
      <dsp:spPr>
        <a:xfrm>
          <a:off x="2532919" y="4259613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7375" y="4302806"/>
        <a:ext cx="25237" cy="5052"/>
      </dsp:txXfrm>
    </dsp:sp>
    <dsp:sp modelId="{8C358441-8D08-4B0A-85E6-CEA84350DBDC}">
      <dsp:nvSpPr>
        <dsp:cNvPr id="0" name=""/>
        <dsp:cNvSpPr/>
      </dsp:nvSpPr>
      <dsp:spPr>
        <a:xfrm>
          <a:off x="340161" y="3646965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Slides 10-11: Compare and contrast Paper 1 and Paper 2</a:t>
          </a:r>
          <a:endParaRPr lang="en-US" sz="1800" kern="1200" dirty="0"/>
        </a:p>
      </dsp:txBody>
      <dsp:txXfrm>
        <a:off x="340161" y="3646965"/>
        <a:ext cx="2194557" cy="1316734"/>
      </dsp:txXfrm>
    </dsp:sp>
    <dsp:sp modelId="{0C1C86FA-BD21-4A61-91F9-86A8AB3F658A}">
      <dsp:nvSpPr>
        <dsp:cNvPr id="0" name=""/>
        <dsp:cNvSpPr/>
      </dsp:nvSpPr>
      <dsp:spPr>
        <a:xfrm>
          <a:off x="5232225" y="4259613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6681" y="4302806"/>
        <a:ext cx="25237" cy="5052"/>
      </dsp:txXfrm>
    </dsp:sp>
    <dsp:sp modelId="{04C2BBF6-18B8-42AB-85C7-689E60FA87E9}">
      <dsp:nvSpPr>
        <dsp:cNvPr id="0" name=""/>
        <dsp:cNvSpPr/>
      </dsp:nvSpPr>
      <dsp:spPr>
        <a:xfrm>
          <a:off x="3039467" y="3646965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Slide 12-13: </a:t>
          </a:r>
          <a:r>
            <a:rPr lang="en-US" sz="1600" kern="1200"/>
            <a:t>Evaluate their strength &amp; weakness; relevance to your project?</a:t>
          </a:r>
          <a:endParaRPr lang="en-US" sz="1600" kern="1200" dirty="0"/>
        </a:p>
      </dsp:txBody>
      <dsp:txXfrm>
        <a:off x="3039467" y="3646965"/>
        <a:ext cx="2194557" cy="1316734"/>
      </dsp:txXfrm>
    </dsp:sp>
    <dsp:sp modelId="{7A2EA722-3069-4685-88C7-2C03717A8FBB}">
      <dsp:nvSpPr>
        <dsp:cNvPr id="0" name=""/>
        <dsp:cNvSpPr/>
      </dsp:nvSpPr>
      <dsp:spPr>
        <a:xfrm>
          <a:off x="7931532" y="4259613"/>
          <a:ext cx="474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14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55987" y="4302806"/>
        <a:ext cx="25237" cy="5052"/>
      </dsp:txXfrm>
    </dsp:sp>
    <dsp:sp modelId="{B9FFA9A9-8135-4978-9356-D41801B39AB4}">
      <dsp:nvSpPr>
        <dsp:cNvPr id="0" name=""/>
        <dsp:cNvSpPr/>
      </dsp:nvSpPr>
      <dsp:spPr>
        <a:xfrm>
          <a:off x="5738774" y="3646965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Slide 14: conclusion; gaps; refined RQs</a:t>
          </a:r>
          <a:endParaRPr lang="en-US" sz="2000" kern="1200" dirty="0"/>
        </a:p>
      </dsp:txBody>
      <dsp:txXfrm>
        <a:off x="5738774" y="3646965"/>
        <a:ext cx="2194557" cy="1316734"/>
      </dsp:txXfrm>
    </dsp:sp>
    <dsp:sp modelId="{FFA911BF-4C3C-481F-905C-60FC21287027}">
      <dsp:nvSpPr>
        <dsp:cNvPr id="0" name=""/>
        <dsp:cNvSpPr/>
      </dsp:nvSpPr>
      <dsp:spPr>
        <a:xfrm>
          <a:off x="8438080" y="3646965"/>
          <a:ext cx="2194557" cy="13167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535" tIns="112877" rIns="107535" bIns="11287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Slide 15: reference list (Harvard style)</a:t>
          </a:r>
          <a:endParaRPr lang="en-US" sz="1900" i="1" kern="1200" dirty="0"/>
        </a:p>
      </dsp:txBody>
      <dsp:txXfrm>
        <a:off x="8438080" y="3646965"/>
        <a:ext cx="2194557" cy="13167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30251-6D20-47DB-B976-65CAFB7D2515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FBF769-601D-4D03-AD4F-2DBF86F0ECBB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E259F-8458-4A71-9C42-C4990987003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What perspectives, </a:t>
          </a:r>
          <a:r>
            <a:rPr lang="en-US" sz="2000" b="0" i="0" kern="1200">
              <a:highlight>
                <a:srgbClr val="FFFF00"/>
              </a:highlight>
            </a:rPr>
            <a:t>themes</a:t>
          </a:r>
          <a:r>
            <a:rPr lang="en-US" sz="2000" b="0" i="0" kern="1200"/>
            <a:t>, or findings have I noticed in the research I have read? What are the </a:t>
          </a:r>
          <a:r>
            <a:rPr lang="en-US" sz="2000" b="0" i="0" kern="1200">
              <a:highlight>
                <a:srgbClr val="FFFF00"/>
              </a:highlight>
            </a:rPr>
            <a:t>trends</a:t>
          </a:r>
          <a:r>
            <a:rPr lang="en-US" sz="2000" b="0" i="0" kern="1200"/>
            <a:t>?</a:t>
          </a:r>
          <a:endParaRPr lang="en-US" sz="2000" kern="1200"/>
        </a:p>
      </dsp:txBody>
      <dsp:txXfrm>
        <a:off x="1834517" y="469890"/>
        <a:ext cx="3148942" cy="1335915"/>
      </dsp:txXfrm>
    </dsp:sp>
    <dsp:sp modelId="{666FC1ED-BE8E-4594-8202-54DF7FA90DED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46D56-4892-4760-A9AC-5D8C00E8EDDA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07761-9EBF-45BF-82A5-7D8ACA8DA0A4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How do individual studies or sources </a:t>
          </a:r>
          <a:r>
            <a:rPr lang="en-US" sz="2000" b="0" i="0" kern="1200">
              <a:highlight>
                <a:srgbClr val="FFFF00"/>
              </a:highlight>
            </a:rPr>
            <a:t>confirm or dispute </a:t>
          </a:r>
          <a:r>
            <a:rPr lang="en-US" sz="2000" b="0" i="0" kern="1200"/>
            <a:t>others’ findings? How can I group the research?</a:t>
          </a:r>
          <a:endParaRPr lang="en-US" sz="2000" kern="1200"/>
        </a:p>
      </dsp:txBody>
      <dsp:txXfrm>
        <a:off x="7154322" y="469890"/>
        <a:ext cx="3148942" cy="1335915"/>
      </dsp:txXfrm>
    </dsp:sp>
    <dsp:sp modelId="{794B1AF1-D6AF-4982-B46E-C0DEC4954BE0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DA72E1-23D6-475A-A8A7-12E9361C450C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214C2-569C-4D22-BE7D-7E04A50AD6C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What are the </a:t>
          </a:r>
          <a:r>
            <a:rPr lang="en-US" sz="2000" b="0" i="0" kern="1200">
              <a:highlight>
                <a:srgbClr val="FFFF00"/>
              </a:highlight>
            </a:rPr>
            <a:t>strengths</a:t>
          </a:r>
          <a:r>
            <a:rPr lang="en-US" sz="2000" b="0" i="0" kern="1200"/>
            <a:t> and </a:t>
          </a:r>
          <a:r>
            <a:rPr lang="en-US" sz="2000" b="0" i="0" kern="1200">
              <a:highlight>
                <a:srgbClr val="FFFF00"/>
              </a:highlight>
            </a:rPr>
            <a:t>limitations</a:t>
          </a:r>
          <a:r>
            <a:rPr lang="en-US" sz="2000" b="0" i="0" kern="1200"/>
            <a:t> of previous studies? Where are the </a:t>
          </a:r>
          <a:r>
            <a:rPr lang="en-US" sz="2000" b="0" i="0" kern="1200">
              <a:highlight>
                <a:srgbClr val="FFFF00"/>
              </a:highlight>
            </a:rPr>
            <a:t>gaps</a:t>
          </a:r>
          <a:r>
            <a:rPr lang="en-US" sz="2000" b="0" i="0" kern="1200"/>
            <a:t> in the research?</a:t>
          </a:r>
          <a:endParaRPr lang="en-US" sz="2000" kern="1200"/>
        </a:p>
      </dsp:txBody>
      <dsp:txXfrm>
        <a:off x="1834517" y="2545532"/>
        <a:ext cx="3148942" cy="1335915"/>
      </dsp:txXfrm>
    </dsp:sp>
    <dsp:sp modelId="{E49860F3-7C3F-41AC-A733-316477F3385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900DC6-0397-4135-833D-8B1FF7A7D0C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EF435-349E-49E3-9422-84C2C68C3263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What are the </a:t>
          </a:r>
          <a:r>
            <a:rPr lang="en-US" sz="2000" b="0" i="0" kern="1200">
              <a:highlight>
                <a:srgbClr val="FFFF00"/>
              </a:highlight>
            </a:rPr>
            <a:t>implications</a:t>
          </a:r>
          <a:r>
            <a:rPr lang="en-US" sz="2000" b="0" i="0" kern="1200"/>
            <a:t> of these studies? What are the </a:t>
          </a:r>
          <a:r>
            <a:rPr lang="en-US" sz="2000" b="0" i="0" kern="1200">
              <a:highlight>
                <a:srgbClr val="FFFF00"/>
              </a:highlight>
            </a:rPr>
            <a:t>areas that need further research</a:t>
          </a:r>
          <a:r>
            <a:rPr lang="en-US" sz="2000" b="0" i="0" kern="1200"/>
            <a:t>?</a:t>
          </a:r>
          <a:endParaRPr lang="en-US" sz="20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4D00B-89F6-4351-8CEA-1CA94E30C210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B3E02-3854-4C91-89E1-4FED31EB8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461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3LDwKm5Fro&amp;list=PLwR8FQ8X1Gu8bjI72tx4fqqheM-IcbDea&amp;index=3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3LDwKm5Fro&amp;list=PLwR8FQ8X1Gu8bjI72tx4fqqheM-IcbDea&amp;index=3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Manage your tasks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5131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Updated suggested structure for Video presentation:</a:t>
            </a:r>
          </a:p>
          <a:p>
            <a:r>
              <a:rPr lang="en-GB" dirty="0"/>
              <a:t>AC2: no more than 15 slides including opening slide and reference slide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205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US" altLang="zh-CN" dirty="0"/>
              <a:t>heck last week’s directed task: check each other’s synthesis work so far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22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to decide which two papers to include for AC2?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1660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 links to our lit review reading list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3"/>
              </a:rPr>
              <a:t>S</a:t>
            </a:r>
            <a:r>
              <a:rPr kumimoji="0" lang="en-US" altLang="zh-CN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3"/>
              </a:rPr>
              <a:t>ource: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3"/>
              </a:rPr>
              <a:t>Critical Reading and Writing for Postgraduates </a:t>
            </a:r>
            <a:r>
              <a:rPr kumimoji="0" lang="en-US" altLang="zh-CN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3"/>
              </a:rPr>
              <a:t>webinar</a:t>
            </a:r>
            <a:endParaRPr kumimoji="0" lang="en-US" sz="1200" b="0" i="1" u="none" strike="noStrike" kern="1200" cap="none" spc="0" normalizeH="0" baseline="0" noProof="0" dirty="0">
              <a:ln>
                <a:noFill/>
              </a:ln>
              <a:solidFill>
                <a:srgbClr val="0F0F0F"/>
              </a:solidFill>
              <a:effectLst/>
              <a:uLnTx/>
              <a:uFillTx/>
              <a:latin typeface="Roboto" panose="02000000000000000000" pitchFamily="2" charset="0"/>
              <a:ea typeface="+mn-ea"/>
              <a:cs typeface="+mn-cs"/>
            </a:endParaRPr>
          </a:p>
          <a:p>
            <a:r>
              <a:rPr lang="en-GB" dirty="0"/>
              <a:t>e.g. reflect your lit review process and use of CRAAP in AC2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34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R</a:t>
            </a:r>
            <a:r>
              <a:rPr lang="en-US" altLang="zh-CN" b="0" i="0" dirty="0">
                <a:solidFill>
                  <a:srgbClr val="374151"/>
                </a:solidFill>
                <a:effectLst/>
                <a:latin typeface="Söhne"/>
              </a:rPr>
              <a:t>evisit the importance of ‘being critical’ – 3 </a:t>
            </a:r>
            <a:r>
              <a:rPr lang="en-US" altLang="zh-CN" b="0" i="0">
                <a:solidFill>
                  <a:srgbClr val="374151"/>
                </a:solidFill>
                <a:effectLst/>
                <a:latin typeface="Söhne"/>
              </a:rPr>
              <a:t>key cognitive </a:t>
            </a:r>
            <a:r>
              <a:rPr lang="en-US" altLang="zh-CN" b="0" i="0" dirty="0">
                <a:solidFill>
                  <a:srgbClr val="374151"/>
                </a:solidFill>
                <a:effectLst/>
                <a:latin typeface="Söhne"/>
              </a:rPr>
              <a:t>skills/steps in </a:t>
            </a:r>
            <a:r>
              <a:rPr lang="en-US" altLang="zh-CN" b="0" i="0">
                <a:solidFill>
                  <a:srgbClr val="374151"/>
                </a:solidFill>
                <a:effectLst/>
                <a:latin typeface="Söhne"/>
              </a:rPr>
              <a:t>this module</a:t>
            </a: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BB912F-C0C5-475C-9E85-8F452B3389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3781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3"/>
              </a:rPr>
              <a:t>S</a:t>
            </a:r>
            <a:r>
              <a:rPr kumimoji="0" lang="en-US" altLang="zh-CN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3"/>
              </a:rPr>
              <a:t>ource: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3"/>
              </a:rPr>
              <a:t>Critical Reading and Writing for Postgraduates </a:t>
            </a:r>
            <a:r>
              <a:rPr kumimoji="0" lang="en-US" altLang="zh-CN" sz="12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3"/>
              </a:rPr>
              <a:t>webinar</a:t>
            </a:r>
            <a:endParaRPr kumimoji="0" lang="en-US" sz="1200" b="0" i="1" u="none" strike="noStrike" kern="1200" cap="none" spc="0" normalizeH="0" baseline="0" noProof="0" dirty="0">
              <a:ln>
                <a:noFill/>
              </a:ln>
              <a:solidFill>
                <a:srgbClr val="0F0F0F"/>
              </a:solidFill>
              <a:effectLst/>
              <a:uLnTx/>
              <a:uFillTx/>
              <a:latin typeface="Roboto" panose="02000000000000000000" pitchFamily="2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8061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time</a:t>
            </a:r>
          </a:p>
          <a:p>
            <a:r>
              <a:rPr lang="en-GB" dirty="0"/>
              <a:t>Practise Assessment 2: presentation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98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Examples of phrase bank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056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Prepare for Assessments 2 and 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908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29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4B0F-0E56-0CDD-1209-F04B1843F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50A58-FE9B-BDE0-8AC1-A40E40DB2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F5784-172E-4C9E-3164-6AA272D9A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D851E-8A7E-CA69-889B-B636CC121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1B8F4-8942-394B-32E1-2EEDCB3F5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07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F97E8-D97B-61C3-A4DE-CF7D6B6A5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A2142-02B7-80FD-23CC-89A8CB43A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928DE-2426-B8C1-3D91-D90431974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9FD9E-A5E3-E4E5-0DBF-B5738688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52CAD-FBAE-996D-3C56-BE99A1D00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21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95CCA-C14B-7AF6-1EAD-B7BD7F2F7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55DEF5-EF7C-C8D4-F5F5-AF97FDB341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4A3AF-7139-8E3B-EB72-1C76537B6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698E8-7AE9-BF4D-0170-36156E2D3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BB973-FE2E-7D7F-4956-AEE67139B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000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7B575-9910-08A4-7BA6-362AC9105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AEB9E-A71D-CDC6-817B-7B5BB6CE22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1C9EFF-43B7-FC45-8216-36E77BA347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D59210-23F5-63B2-CC8C-87A1F566A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834BA-85A5-3E7C-D191-10C8F7EC4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185094-CA46-192A-6E7C-634015B8A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50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19914-E937-1A71-FFA7-F3B4CBF7B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B15D9-7289-7B92-84F1-FA00DCC53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076BEA-E3DC-638F-5544-96F8CA6C3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B626C1-309F-013E-05DF-DB916EE9EA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8FC717-E97B-6E27-8B72-0A9CF1FDD8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A9F6BB-9AE4-64A7-5F06-DB053AFD6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54520A-1789-FAEA-1F8F-089C763B9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12EE9-7093-D013-691D-0416017E9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299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C9CD0-2C68-DB3A-4C4A-34DB84CB1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41C531-78F2-544E-385F-547D8DDD7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9CA8BB-5BE8-197E-8845-BCF61F72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E90A4-9784-164F-7028-2BCA476CE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492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7A56AE-F737-7BD6-D588-23F67DE34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805669-8A27-4F93-E6D2-54B65B4A9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BF986-1ABF-A7A3-1D84-AEE0505B9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993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98ECD-3368-2F04-1143-AC982158F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E7BE-3EEC-8302-B100-0C98326C1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C21CED-34E9-E8CF-FDC7-32E31FE64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C0A4AD-1B0D-72B5-C9DD-E5277A89A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6E429-D63E-9334-6020-9E848FF51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B7C5E7-4674-9560-D9E2-5E3E77D8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662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9B4C7-3546-BB9A-6528-7E76EA5FE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AB3515-781E-A970-66A8-DEEFE170C1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E2069-81A1-9193-D050-0F223DB6B6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B4A42-8BA8-EAF8-E58D-E8F160BB0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B09DA-3B41-36C7-6F8A-2623C38FF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025A3-A3FF-211D-F249-3E87B50ED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0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197D2-9355-3B8F-6223-5935834A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79A9C5-EEEA-81D7-96BA-FA35FD0F3C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7783B-A6E7-6FD3-3376-4ABA7EDA3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EA026-59E7-B5A6-6DDA-052831B17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336CD-2CAF-123D-7510-403D4E2ED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639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E7E42A-244C-65BA-28E2-933B03E963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42AB98-B3C2-58CC-8145-086A1F5926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23BCB-8BF5-AA1E-B93A-0D11A3AC1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6BCD2-0164-AB89-E0CF-0B0D669D4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B5804-EDD1-3286-1F21-C251F922C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385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8478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929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43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0F754-246D-5B25-810F-3E898A451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1CDAD-F77F-8D60-1155-833C26FBA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11B7C-4E62-BF35-1B4B-210504E38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E5A9-4CC0-481E-B467-736D95D7625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D4D53-BCBC-5415-CE65-2EDDFF52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174E3-98CF-8B4B-2A37-4683AE87B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87AF2-E5D2-4713-8926-538BFA7B2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678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769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2112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9711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1402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75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944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265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6356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7601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2054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1139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48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74C603-0C03-228D-362F-0937C73DE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DDA74-CD37-0803-39BA-F4F689B89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6F3C8-DC32-200A-FA23-520F9C31BB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10905C-98CE-4B56-9031-CD65713DBEA3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28180-333C-BE12-3812-0FD8F3D3F4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E6CC2-96C4-27B8-201E-5DF30EBD5A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195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6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597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ruan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7.xml"/><Relationship Id="rId6" Type="http://schemas.microsoft.com/office/2007/relationships/hdphoto" Target="../media/hdphoto3.wdp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Relationship Id="rId5" Type="http://schemas.openxmlformats.org/officeDocument/2006/relationships/hyperlink" Target="https://www.youtube.com/watch?v=63LDwKm5Fro&amp;list=PLwR8FQ8X1Gu8bjI72tx4fqqheM-IcbDea&amp;index=3" TargetMode="External"/><Relationship Id="rId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7.xml"/><Relationship Id="rId4" Type="http://schemas.microsoft.com/office/2007/relationships/hdphoto" Target="../media/hdphoto10.wdp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86147" y="1036273"/>
            <a:ext cx="9411349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Doctorate in Education (EdD)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Welcome to ECDE7019! </a:t>
            </a:r>
            <a:r>
              <a:rPr kumimoji="0" lang="en-GB" sz="3200" b="1" i="0" u="none" strike="noStrike" kern="1200" cap="none" spc="0" normalizeH="0" baseline="0" noProof="0" err="1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Croeso</a:t>
            </a: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! 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Arial" panose="020B0604020202020204" pitchFamily="34" charset="0"/>
                <a:cs typeface="+mn-cs"/>
              </a:rPr>
              <a:t>Writing a Critical Literature Review in Education</a:t>
            </a: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1744894" y="3812459"/>
            <a:ext cx="80970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Dr Jingjing Ruan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3"/>
              </a:rPr>
              <a:t>j.ruan@uwtsd.ac.uk</a:t>
            </a: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959FF-DA45-3905-7B62-7123AAF62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Assessment 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9DE132-CC59-93E2-ADFA-5C4078FBA7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1991193"/>
              </p:ext>
            </p:extLst>
          </p:nvPr>
        </p:nvGraphicFramePr>
        <p:xfrm>
          <a:off x="945076" y="2714650"/>
          <a:ext cx="10058115" cy="3294126"/>
        </p:xfrm>
        <a:graphic>
          <a:graphicData uri="http://schemas.openxmlformats.org/drawingml/2006/table">
            <a:tbl>
              <a:tblPr firstRow="1" firstCol="1" bandRow="1"/>
              <a:tblGrid>
                <a:gridCol w="4355343">
                  <a:extLst>
                    <a:ext uri="{9D8B030D-6E8A-4147-A177-3AD203B41FA5}">
                      <a16:colId xmlns:a16="http://schemas.microsoft.com/office/drawing/2014/main" val="2958249924"/>
                    </a:ext>
                  </a:extLst>
                </a:gridCol>
                <a:gridCol w="2863652">
                  <a:extLst>
                    <a:ext uri="{9D8B030D-6E8A-4147-A177-3AD203B41FA5}">
                      <a16:colId xmlns:a16="http://schemas.microsoft.com/office/drawing/2014/main" val="1171856174"/>
                    </a:ext>
                  </a:extLst>
                </a:gridCol>
                <a:gridCol w="2839120">
                  <a:extLst>
                    <a:ext uri="{9D8B030D-6E8A-4147-A177-3AD203B41FA5}">
                      <a16:colId xmlns:a16="http://schemas.microsoft.com/office/drawing/2014/main" val="4151427074"/>
                    </a:ext>
                  </a:extLst>
                </a:gridCol>
              </a:tblGrid>
              <a:tr h="1144143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Mode of assessment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Weighting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8602198"/>
                  </a:ext>
                </a:extLst>
              </a:tr>
              <a:tr h="2149983"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endParaRPr lang="en-GB" sz="33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Video presentation</a:t>
                      </a:r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 minutes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20%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2085199"/>
                  </a:ext>
                </a:extLst>
              </a:tr>
            </a:tbl>
          </a:graphicData>
        </a:graphic>
      </p:graphicFrame>
      <p:pic>
        <p:nvPicPr>
          <p:cNvPr id="7" name="Graphic 6" descr="Clipboard Partially Checked with solid fill">
            <a:extLst>
              <a:ext uri="{FF2B5EF4-FFF2-40B4-BE49-F238E27FC236}">
                <a16:creationId xmlns:a16="http://schemas.microsoft.com/office/drawing/2014/main" id="{7D84BC0C-4D3A-A723-07A2-9D82EBE49D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68495" y="95693"/>
            <a:ext cx="2400595" cy="2400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034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83A3B-F32A-52E8-953F-10120567F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8232" y="263521"/>
            <a:ext cx="7515534" cy="97339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Possible structure for AC2 (9 min video)</a:t>
            </a:r>
          </a:p>
        </p:txBody>
      </p:sp>
      <p:graphicFrame>
        <p:nvGraphicFramePr>
          <p:cNvPr id="4" name="Text Placeholder 2">
            <a:extLst>
              <a:ext uri="{FF2B5EF4-FFF2-40B4-BE49-F238E27FC236}">
                <a16:creationId xmlns:a16="http://schemas.microsoft.com/office/drawing/2014/main" id="{A1F97B92-7384-3503-CFCA-F1E02BABD5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5401589"/>
              </p:ext>
            </p:extLst>
          </p:nvPr>
        </p:nvGraphicFramePr>
        <p:xfrm>
          <a:off x="609599" y="1346558"/>
          <a:ext cx="10972800" cy="496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82540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Question Mark with solid fill">
            <a:extLst>
              <a:ext uri="{FF2B5EF4-FFF2-40B4-BE49-F238E27FC236}">
                <a16:creationId xmlns:a16="http://schemas.microsoft.com/office/drawing/2014/main" id="{C7E1BAC9-BDE4-05EA-B8D6-DCEC11E92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86229" y="1805056"/>
            <a:ext cx="3265815" cy="326581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9" name="Arc 58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5C1A2-0811-FC46-E88D-828952BD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Starter</a:t>
            </a: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23B76-7B37-2EB4-33DE-ED0B92CA8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289243"/>
            <a:ext cx="5621593" cy="326581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Check your peer’s ‘</a:t>
            </a:r>
            <a:r>
              <a:rPr lang="en-US" dirty="0">
                <a:highlight>
                  <a:srgbClr val="FFFF00"/>
                </a:highlight>
              </a:rPr>
              <a:t>Synthesis grid/table</a:t>
            </a:r>
            <a:r>
              <a:rPr lang="en-US" dirty="0"/>
              <a:t>’ on Paper 1 and Paper 2:</a:t>
            </a:r>
          </a:p>
          <a:p>
            <a:endParaRPr lang="en-US" dirty="0"/>
          </a:p>
          <a:p>
            <a:r>
              <a:rPr lang="en-US" dirty="0"/>
              <a:t>Common themes?</a:t>
            </a:r>
          </a:p>
          <a:p>
            <a:r>
              <a:rPr lang="en-US" dirty="0"/>
              <a:t>Similarity and differences?</a:t>
            </a:r>
          </a:p>
          <a:p>
            <a:r>
              <a:rPr lang="en-US" dirty="0"/>
              <a:t>Agreements and disagreements?</a:t>
            </a:r>
          </a:p>
        </p:txBody>
      </p:sp>
    </p:spTree>
    <p:extLst>
      <p:ext uri="{BB962C8B-B14F-4D97-AF65-F5344CB8AC3E}">
        <p14:creationId xmlns:p14="http://schemas.microsoft.com/office/powerpoint/2010/main" val="1882432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5843EA-19AB-46F0-4ECF-5C887FD052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3931" y="214490"/>
            <a:ext cx="10644138" cy="54976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8FD663-68D9-2D00-3217-4FCB257B6AF4}"/>
              </a:ext>
            </a:extLst>
          </p:cNvPr>
          <p:cNvSpPr txBox="1"/>
          <p:nvPr/>
        </p:nvSpPr>
        <p:spPr>
          <a:xfrm>
            <a:off x="1789287" y="445489"/>
            <a:ext cx="833684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Wallace, M. and Poulson, L. (2003) Critical reading for self-critical writing.</a:t>
            </a:r>
          </a:p>
        </p:txBody>
      </p:sp>
    </p:spTree>
    <p:extLst>
      <p:ext uri="{BB962C8B-B14F-4D97-AF65-F5344CB8AC3E}">
        <p14:creationId xmlns:p14="http://schemas.microsoft.com/office/powerpoint/2010/main" val="2174282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0F7799D-876F-6E70-5312-6E1EFB323634}"/>
              </a:ext>
            </a:extLst>
          </p:cNvPr>
          <p:cNvGrpSpPr/>
          <p:nvPr/>
        </p:nvGrpSpPr>
        <p:grpSpPr>
          <a:xfrm>
            <a:off x="643467" y="129479"/>
            <a:ext cx="10905066" cy="6526092"/>
            <a:chOff x="643467" y="129479"/>
            <a:chExt cx="10905066" cy="6526092"/>
          </a:xfrm>
        </p:grpSpPr>
        <p:pic>
          <p:nvPicPr>
            <p:cNvPr id="3" name="Picture 2" descr="A diagram of a search engine&#10;&#10;Description automatically generated">
              <a:extLst>
                <a:ext uri="{FF2B5EF4-FFF2-40B4-BE49-F238E27FC236}">
                  <a16:creationId xmlns:a16="http://schemas.microsoft.com/office/drawing/2014/main" id="{049CC36C-ED7A-8084-FA77-375D3974C22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43467" y="129479"/>
              <a:ext cx="10905066" cy="3435096"/>
            </a:xfrm>
            <a:prstGeom prst="rect">
              <a:avLst/>
            </a:prstGeom>
            <a:ln>
              <a:noFill/>
            </a:ln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38207A9-09F7-5F71-E1C9-1A26B254E2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43467" y="3564575"/>
              <a:ext cx="10905066" cy="309099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05570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8089949-F993-2996-F6D0-7836241584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-1" r="497"/>
          <a:stretch/>
        </p:blipFill>
        <p:spPr>
          <a:xfrm>
            <a:off x="798296" y="518030"/>
            <a:ext cx="10671214" cy="56445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9BA4E-7B51-4F63-4849-B68D353C3B32}"/>
              </a:ext>
            </a:extLst>
          </p:cNvPr>
          <p:cNvSpPr txBox="1"/>
          <p:nvPr/>
        </p:nvSpPr>
        <p:spPr>
          <a:xfrm>
            <a:off x="1343117" y="1258459"/>
            <a:ext cx="95057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Bloom, B. S. (ed.) (1956) Taxonomy of educational objectives: the classification of educational goals handbook 1: cognitive domain. New York: McKay.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D5BF12-6F2F-E546-CBD9-6CEFBFEE5C47}"/>
              </a:ext>
            </a:extLst>
          </p:cNvPr>
          <p:cNvSpPr/>
          <p:nvPr/>
        </p:nvSpPr>
        <p:spPr>
          <a:xfrm>
            <a:off x="722490" y="2190653"/>
            <a:ext cx="10239022" cy="182382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9369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diagram of a student's research&#10;&#10;Description automatically generated">
            <a:extLst>
              <a:ext uri="{FF2B5EF4-FFF2-40B4-BE49-F238E27FC236}">
                <a16:creationId xmlns:a16="http://schemas.microsoft.com/office/drawing/2014/main" id="{E84EFFEC-0723-4551-C751-9D1EB62DA6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7828" y="463779"/>
            <a:ext cx="10716192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8B3D81-6549-9915-EE32-3D7B5CBA6DF4}"/>
              </a:ext>
            </a:extLst>
          </p:cNvPr>
          <p:cNvSpPr txBox="1"/>
          <p:nvPr/>
        </p:nvSpPr>
        <p:spPr>
          <a:xfrm>
            <a:off x="717828" y="6219827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5"/>
              </a:rPr>
              <a:t>S</a:t>
            </a:r>
            <a:r>
              <a:rPr kumimoji="0" lang="en-US" altLang="zh-CN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5"/>
              </a:rPr>
              <a:t>ource: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5"/>
              </a:rPr>
              <a:t>Critical Reading and Writing for Postgraduates </a:t>
            </a:r>
            <a:r>
              <a:rPr kumimoji="0" lang="en-US" altLang="zh-CN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5"/>
              </a:rPr>
              <a:t>webinar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srgbClr val="0F0F0F"/>
              </a:solidFill>
              <a:effectLst/>
              <a:uLnTx/>
              <a:uFillTx/>
              <a:latin typeface="Roboto" panose="020000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3777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close-up of a question&#10;&#10;Description automatically generated">
            <a:extLst>
              <a:ext uri="{FF2B5EF4-FFF2-40B4-BE49-F238E27FC236}">
                <a16:creationId xmlns:a16="http://schemas.microsoft.com/office/drawing/2014/main" id="{3F448C70-E6BA-8263-DA9F-1EF80264D5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0816" y="643467"/>
            <a:ext cx="10870368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8510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diagram of a question&#10;&#10;Description automatically generated with medium confidence">
            <a:extLst>
              <a:ext uri="{FF2B5EF4-FFF2-40B4-BE49-F238E27FC236}">
                <a16:creationId xmlns:a16="http://schemas.microsoft.com/office/drawing/2014/main" id="{A5BF0D0C-9B28-ADEB-15DC-9703A5F8C9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4096" y="587041"/>
            <a:ext cx="10545418" cy="5867671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6242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screenshot of a phone&#10;&#10;Description automatically generated">
            <a:extLst>
              <a:ext uri="{FF2B5EF4-FFF2-40B4-BE49-F238E27FC236}">
                <a16:creationId xmlns:a16="http://schemas.microsoft.com/office/drawing/2014/main" id="{04D98155-76AA-871B-2A5D-2B8215A46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7981" y="643467"/>
            <a:ext cx="10694246" cy="570177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7313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410A-04D5-5AA4-6EB2-10BD63D07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</a:rPr>
              <a:t>Prepare </a:t>
            </a:r>
            <a:r>
              <a:rPr lang="en-US" altLang="zh-CN" sz="4000" b="1" dirty="0">
                <a:solidFill>
                  <a:srgbClr val="FF0000"/>
                </a:solidFill>
              </a:rPr>
              <a:t>more</a:t>
            </a:r>
            <a:r>
              <a:rPr lang="en-US" sz="4000" b="1" dirty="0">
                <a:solidFill>
                  <a:srgbClr val="FF0000"/>
                </a:solidFill>
              </a:rPr>
              <a:t> slides for your presentation</a:t>
            </a:r>
            <a:endParaRPr lang="en-GB" sz="4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47D1D-6284-0687-FFF8-5B4479225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093" y="2746489"/>
            <a:ext cx="10203814" cy="365134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Present a few slides on your Paper 1 and Paper 2. Consider: </a:t>
            </a:r>
          </a:p>
          <a:p>
            <a:pPr>
              <a:lnSpc>
                <a:spcPct val="150000"/>
              </a:lnSpc>
            </a:pPr>
            <a:r>
              <a:rPr lang="en-US" dirty="0"/>
              <a:t>What key arguments/themes/ideas are covered/discussed? </a:t>
            </a:r>
            <a:r>
              <a:rPr lang="en-US" dirty="0">
                <a:solidFill>
                  <a:srgbClr val="FF0000"/>
                </a:solidFill>
              </a:rPr>
              <a:t>How convincing are they?</a:t>
            </a:r>
          </a:p>
          <a:p>
            <a:pPr>
              <a:lnSpc>
                <a:spcPct val="150000"/>
              </a:lnSpc>
            </a:pPr>
            <a:r>
              <a:rPr lang="en-US" dirty="0"/>
              <a:t>How relevant/useful are they to your own research project? Why?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i="1" dirty="0"/>
              <a:t>*build up your own phrase bank: sentence patterns helpful for your writing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70454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00C893-D0C4-E905-CDA2-1D6D57156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5144" y="904461"/>
            <a:ext cx="11181711" cy="4164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65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4EDD0-4E1F-9687-1239-A782A6D5D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976" y="1314394"/>
            <a:ext cx="11558047" cy="1325563"/>
          </a:xfrm>
        </p:spPr>
        <p:txBody>
          <a:bodyPr/>
          <a:lstStyle/>
          <a:p>
            <a:pPr algn="ctr"/>
            <a:r>
              <a:rPr lang="en-GB" b="1" dirty="0"/>
              <a:t>B</a:t>
            </a:r>
            <a:r>
              <a:rPr lang="en-US" altLang="zh-CN" b="1" dirty="0" err="1"/>
              <a:t>uild</a:t>
            </a:r>
            <a:r>
              <a:rPr lang="en-US" altLang="zh-CN" b="1" dirty="0"/>
              <a:t> your own ‘phrase bank’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92E3AF-996A-4C26-A790-D691A6B6B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45426"/>
            <a:ext cx="12192000" cy="358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185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ook&#10;&#10;Description automatically generated">
            <a:extLst>
              <a:ext uri="{FF2B5EF4-FFF2-40B4-BE49-F238E27FC236}">
                <a16:creationId xmlns:a16="http://schemas.microsoft.com/office/drawing/2014/main" id="{FCCD1236-FB5B-9D13-96DA-8706F0718E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46631" y="195344"/>
            <a:ext cx="8896177" cy="6427398"/>
          </a:xfrm>
          <a:prstGeom prst="rect">
            <a:avLst/>
          </a:prstGeom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BB4803A-3F18-2A02-D3C8-285B1612ED69}"/>
              </a:ext>
            </a:extLst>
          </p:cNvPr>
          <p:cNvSpPr/>
          <p:nvPr/>
        </p:nvSpPr>
        <p:spPr>
          <a:xfrm>
            <a:off x="1219201" y="106575"/>
            <a:ext cx="5463822" cy="96586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46660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3A2BA295-1E3D-BFA2-4EB5-AE632A17C4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1016254"/>
            <a:ext cx="10905066" cy="482549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2329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screen shot of a white sheet&#10;&#10;Description automatically generated">
            <a:extLst>
              <a:ext uri="{FF2B5EF4-FFF2-40B4-BE49-F238E27FC236}">
                <a16:creationId xmlns:a16="http://schemas.microsoft.com/office/drawing/2014/main" id="{DB307D14-DB9D-F78F-69B9-6D1F92CF58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743627"/>
            <a:ext cx="10905066" cy="537074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3663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table of words with black text&#10;&#10;Description automatically generated">
            <a:extLst>
              <a:ext uri="{FF2B5EF4-FFF2-40B4-BE49-F238E27FC236}">
                <a16:creationId xmlns:a16="http://schemas.microsoft.com/office/drawing/2014/main" id="{58AABFE7-5468-B5BB-952B-CBC006E7CB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743627"/>
            <a:ext cx="10905066" cy="537074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1189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33A4AC-3DF1-2411-A583-6EC383BF29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80652" y="1614360"/>
            <a:ext cx="8030696" cy="4782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4044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63887" y="1937030"/>
            <a:ext cx="9664226" cy="19672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Pts val="1000"/>
              <a:tabLst>
                <a:tab pos="457200" algn="l"/>
              </a:tabLst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What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 is your research area?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What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are your research questions?</a:t>
            </a:r>
          </a:p>
          <a:p>
            <a:pPr marL="800100" marR="0" lvl="1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Learn from other authors</a:t>
            </a:r>
            <a:r>
              <a:rPr lang="en-GB" sz="2400" dirty="0">
                <a:solidFill>
                  <a:srgbClr val="00B050"/>
                </a:solidFill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zh-CN" altLang="en-US" sz="2400" dirty="0">
                <a:solidFill>
                  <a:srgbClr val="00B050"/>
                </a:solidFill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revise and refine your RQs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ptos" panose="02110004020202020204"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Pts val="1000"/>
              <a:tabLst>
                <a:tab pos="457200" algn="l"/>
              </a:tabLst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Why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and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how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 do you use literature to scope the field (why, why now)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212529"/>
              </a:solidFill>
              <a:effectLst/>
              <a:uLnTx/>
              <a:uFillTx/>
              <a:latin typeface="Aptos" panose="02110004020202020204"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Pts val="1000"/>
              <a:tabLst>
                <a:tab pos="457200" algn="l"/>
              </a:tabLst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Why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 and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how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uLnTx/>
                <a:uFillTx/>
                <a:latin typeface="Aptos" panose="02110004020202020204"/>
                <a:ea typeface="Times New Roman" panose="02020603050405020304" pitchFamily="18" charset="0"/>
                <a:cs typeface="Calibri" panose="020F0502020204030204" pitchFamily="34" charset="0"/>
              </a:rPr>
              <a:t> does my theoretical framework matter?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212529"/>
              </a:solidFill>
              <a:effectLst/>
              <a:uLnTx/>
              <a:uFillTx/>
              <a:latin typeface="Aptos" panose="02110004020202020204"/>
              <a:ea typeface="DengXia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A71DBC-7B84-0741-94DF-95B4AB0C4AB3}"/>
              </a:ext>
            </a:extLst>
          </p:cNvPr>
          <p:cNvSpPr txBox="1"/>
          <p:nvPr/>
        </p:nvSpPr>
        <p:spPr>
          <a:xfrm>
            <a:off x="1129102" y="655677"/>
            <a:ext cx="8984751" cy="671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Continue exploring your topic and identify gap(s)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813807" y="4451454"/>
            <a:ext cx="961534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110004020202020204"/>
                <a:ea typeface="Verdana" panose="020B0604030504040204" pitchFamily="34" charset="0"/>
                <a:cs typeface="Verdana" panose="020B0604030504040204" pitchFamily="34" charset="0"/>
              </a:rPr>
              <a:t>You cannot explore, find and understand your gap and contribution without reading what others have written.</a:t>
            </a:r>
          </a:p>
        </p:txBody>
      </p:sp>
    </p:spTree>
    <p:extLst>
      <p:ext uri="{BB962C8B-B14F-4D97-AF65-F5344CB8AC3E}">
        <p14:creationId xmlns:p14="http://schemas.microsoft.com/office/powerpoint/2010/main" val="24852945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FD76F-CE75-D3E7-C3A8-CF2BA2AA9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Continue questioning: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EAA4BB7-4D15-A244-50B3-4F690A9D67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3185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1286" y="1639090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077709" y="1330701"/>
            <a:ext cx="10391802" cy="4196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Biggam,J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.(2021)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sng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srgbClr val="1F4D78"/>
              </a:solidFill>
              <a:effectLst/>
              <a:uLnTx/>
              <a:uFillTx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ts val="168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5</a:t>
            </a:r>
            <a:r>
              <a:rPr kumimoji="0" lang="en-US" sz="1800" b="0" i="0" u="none" strike="noStrike" kern="1200" cap="none" spc="0" normalizeH="0" baseline="300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th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edn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 Maidenhead : Open University Press, McGraw Hill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Read the chapter on Literature reviews. (e-book, UWTSD library).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Lambert, M. (2021). </a:t>
            </a:r>
            <a:r>
              <a:rPr kumimoji="0" lang="en-US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Top Tips on Writing a Literature Review for Your Education Research Project.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Available from: </a:t>
            </a:r>
            <a:r>
              <a:rPr kumimoji="0" lang="en-US" sz="1800" b="0" i="0" u="sng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  <a:hlinkClick r:id="rId3"/>
              </a:rPr>
              <a:t>https://www.academia.edu/5195702/Top_Tips_on_Writing_a_Literature_Review_for_Your_Education_Research_Project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 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Wallace, M. and Wray, A. (2021). </a:t>
            </a:r>
            <a:r>
              <a:rPr kumimoji="0" lang="en-US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Critical reading and writing for postgraduates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 London : Sage Publications Limited.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2263739" y="405280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777</Words>
  <Application>Microsoft Office PowerPoint</Application>
  <PresentationFormat>Widescreen</PresentationFormat>
  <Paragraphs>97</Paragraphs>
  <Slides>22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Söhne</vt:lpstr>
      <vt:lpstr>Aptos</vt:lpstr>
      <vt:lpstr>Aptos Display</vt:lpstr>
      <vt:lpstr>Arial</vt:lpstr>
      <vt:lpstr>Calibri</vt:lpstr>
      <vt:lpstr>Calibri Light</vt:lpstr>
      <vt:lpstr>Roboto</vt:lpstr>
      <vt:lpstr>Wingdings</vt:lpstr>
      <vt:lpstr>1_Office Theme</vt:lpstr>
      <vt:lpstr>UWTSD 200_Text 3</vt:lpstr>
      <vt:lpstr>Office Theme</vt:lpstr>
      <vt:lpstr>PowerPoint Presentation</vt:lpstr>
      <vt:lpstr>Assessment 2</vt:lpstr>
      <vt:lpstr>Possible structure for AC2 (9 min video)</vt:lpstr>
      <vt:lpstr>Starter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Prepare more slides for your presentation</vt:lpstr>
      <vt:lpstr>PowerPoint Presentation</vt:lpstr>
      <vt:lpstr>Build your own ‘phrase bank’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Continue questioning: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Jingjing Ruan</dc:creator>
  <cp:lastModifiedBy>Jingjing Ruan</cp:lastModifiedBy>
  <cp:revision>3</cp:revision>
  <cp:lastPrinted>2025-02-11T10:30:37Z</cp:lastPrinted>
  <dcterms:created xsi:type="dcterms:W3CDTF">2025-01-17T13:07:45Z</dcterms:created>
  <dcterms:modified xsi:type="dcterms:W3CDTF">2026-02-01T14:53:57Z</dcterms:modified>
</cp:coreProperties>
</file>