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sldIdLst>
    <p:sldId id="256" r:id="rId2"/>
    <p:sldId id="257" r:id="rId3"/>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9535">
          <p15:clr>
            <a:srgbClr val="A4A3A4"/>
          </p15:clr>
        </p15:guide>
        <p15:guide id="2" pos="673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824"/>
    <p:restoredTop sz="94652"/>
  </p:normalViewPr>
  <p:slideViewPr>
    <p:cSldViewPr snapToGrid="0" snapToObjects="1">
      <p:cViewPr varScale="1">
        <p:scale>
          <a:sx n="25" d="100"/>
          <a:sy n="25" d="100"/>
        </p:scale>
        <p:origin x="3444" y="18"/>
      </p:cViewPr>
      <p:guideLst>
        <p:guide orient="horz" pos="9535"/>
        <p:guide pos="6735"/>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LEXANDER GREENSLADE" userId="de5bbae386495aee" providerId="LiveId" clId="{9180BF0E-C596-4950-90E3-ED5D16CF0D8B}"/>
    <pc:docChg chg="undo custSel modSld">
      <pc:chgData name="ALEXANDER GREENSLADE" userId="de5bbae386495aee" providerId="LiveId" clId="{9180BF0E-C596-4950-90E3-ED5D16CF0D8B}" dt="2025-06-25T07:36:37.217" v="4302" actId="164"/>
      <pc:docMkLst>
        <pc:docMk/>
      </pc:docMkLst>
      <pc:sldChg chg="addSp delSp modSp mod">
        <pc:chgData name="ALEXANDER GREENSLADE" userId="de5bbae386495aee" providerId="LiveId" clId="{9180BF0E-C596-4950-90E3-ED5D16CF0D8B}" dt="2025-06-25T07:36:37.217" v="4302" actId="164"/>
        <pc:sldMkLst>
          <pc:docMk/>
          <pc:sldMk cId="1032727246" sldId="256"/>
        </pc:sldMkLst>
        <pc:spChg chg="add mod">
          <ac:chgData name="ALEXANDER GREENSLADE" userId="de5bbae386495aee" providerId="LiveId" clId="{9180BF0E-C596-4950-90E3-ED5D16CF0D8B}" dt="2025-06-25T07:36:37.217" v="4302" actId="164"/>
          <ac:spMkLst>
            <pc:docMk/>
            <pc:sldMk cId="1032727246" sldId="256"/>
            <ac:spMk id="3" creationId="{F23B77B3-C517-9594-BA56-D737C3CF3679}"/>
          </ac:spMkLst>
        </pc:spChg>
        <pc:spChg chg="add mod">
          <ac:chgData name="ALEXANDER GREENSLADE" userId="de5bbae386495aee" providerId="LiveId" clId="{9180BF0E-C596-4950-90E3-ED5D16CF0D8B}" dt="2025-06-25T07:36:30.948" v="4301" actId="164"/>
          <ac:spMkLst>
            <pc:docMk/>
            <pc:sldMk cId="1032727246" sldId="256"/>
            <ac:spMk id="5" creationId="{EF017F9F-A71D-D9F7-B02B-3748EDB9B323}"/>
          </ac:spMkLst>
        </pc:spChg>
        <pc:spChg chg="mod">
          <ac:chgData name="ALEXANDER GREENSLADE" userId="de5bbae386495aee" providerId="LiveId" clId="{9180BF0E-C596-4950-90E3-ED5D16CF0D8B}" dt="2025-06-24T09:01:48.904" v="468" actId="113"/>
          <ac:spMkLst>
            <pc:docMk/>
            <pc:sldMk cId="1032727246" sldId="256"/>
            <ac:spMk id="7" creationId="{00000000-0000-0000-0000-000000000000}"/>
          </ac:spMkLst>
        </pc:spChg>
        <pc:spChg chg="mod">
          <ac:chgData name="ALEXANDER GREENSLADE" userId="de5bbae386495aee" providerId="LiveId" clId="{9180BF0E-C596-4950-90E3-ED5D16CF0D8B}" dt="2025-06-24T10:56:38.599" v="2489" actId="14100"/>
          <ac:spMkLst>
            <pc:docMk/>
            <pc:sldMk cId="1032727246" sldId="256"/>
            <ac:spMk id="9" creationId="{00000000-0000-0000-0000-000000000000}"/>
          </ac:spMkLst>
        </pc:spChg>
        <pc:spChg chg="mod">
          <ac:chgData name="ALEXANDER GREENSLADE" userId="de5bbae386495aee" providerId="LiveId" clId="{9180BF0E-C596-4950-90E3-ED5D16CF0D8B}" dt="2025-06-24T09:58:28.882" v="1407" actId="20577"/>
          <ac:spMkLst>
            <pc:docMk/>
            <pc:sldMk cId="1032727246" sldId="256"/>
            <ac:spMk id="12" creationId="{00000000-0000-0000-0000-000000000000}"/>
          </ac:spMkLst>
        </pc:spChg>
        <pc:spChg chg="del">
          <ac:chgData name="ALEXANDER GREENSLADE" userId="de5bbae386495aee" providerId="LiveId" clId="{9180BF0E-C596-4950-90E3-ED5D16CF0D8B}" dt="2025-06-24T08:57:37.929" v="443" actId="478"/>
          <ac:spMkLst>
            <pc:docMk/>
            <pc:sldMk cId="1032727246" sldId="256"/>
            <ac:spMk id="13" creationId="{00000000-0000-0000-0000-000000000000}"/>
          </ac:spMkLst>
        </pc:spChg>
        <pc:spChg chg="del mod">
          <ac:chgData name="ALEXANDER GREENSLADE" userId="de5bbae386495aee" providerId="LiveId" clId="{9180BF0E-C596-4950-90E3-ED5D16CF0D8B}" dt="2025-06-24T10:20:37.489" v="1657" actId="478"/>
          <ac:spMkLst>
            <pc:docMk/>
            <pc:sldMk cId="1032727246" sldId="256"/>
            <ac:spMk id="14" creationId="{00000000-0000-0000-0000-000000000000}"/>
          </ac:spMkLst>
        </pc:spChg>
        <pc:spChg chg="del">
          <ac:chgData name="ALEXANDER GREENSLADE" userId="de5bbae386495aee" providerId="LiveId" clId="{9180BF0E-C596-4950-90E3-ED5D16CF0D8B}" dt="2025-06-24T10:00:20.805" v="1413" actId="478"/>
          <ac:spMkLst>
            <pc:docMk/>
            <pc:sldMk cId="1032727246" sldId="256"/>
            <ac:spMk id="16" creationId="{00000000-0000-0000-0000-000000000000}"/>
          </ac:spMkLst>
        </pc:spChg>
        <pc:spChg chg="mod">
          <ac:chgData name="ALEXANDER GREENSLADE" userId="de5bbae386495aee" providerId="LiveId" clId="{9180BF0E-C596-4950-90E3-ED5D16CF0D8B}" dt="2025-06-24T10:56:38.599" v="2489" actId="14100"/>
          <ac:spMkLst>
            <pc:docMk/>
            <pc:sldMk cId="1032727246" sldId="256"/>
            <ac:spMk id="17" creationId="{00000000-0000-0000-0000-000000000000}"/>
          </ac:spMkLst>
        </pc:spChg>
        <pc:spChg chg="mod">
          <ac:chgData name="ALEXANDER GREENSLADE" userId="de5bbae386495aee" providerId="LiveId" clId="{9180BF0E-C596-4950-90E3-ED5D16CF0D8B}" dt="2025-06-24T10:45:29.515" v="2484" actId="1076"/>
          <ac:spMkLst>
            <pc:docMk/>
            <pc:sldMk cId="1032727246" sldId="256"/>
            <ac:spMk id="18" creationId="{00000000-0000-0000-0000-000000000000}"/>
          </ac:spMkLst>
        </pc:spChg>
        <pc:spChg chg="mod">
          <ac:chgData name="ALEXANDER GREENSLADE" userId="de5bbae386495aee" providerId="LiveId" clId="{9180BF0E-C596-4950-90E3-ED5D16CF0D8B}" dt="2025-06-24T11:15:58.630" v="3807" actId="1076"/>
          <ac:spMkLst>
            <pc:docMk/>
            <pc:sldMk cId="1032727246" sldId="256"/>
            <ac:spMk id="22" creationId="{00000000-0000-0000-0000-000000000000}"/>
          </ac:spMkLst>
        </pc:spChg>
        <pc:spChg chg="mod">
          <ac:chgData name="ALEXANDER GREENSLADE" userId="de5bbae386495aee" providerId="LiveId" clId="{9180BF0E-C596-4950-90E3-ED5D16CF0D8B}" dt="2025-06-24T11:16:01.646" v="3808" actId="1076"/>
          <ac:spMkLst>
            <pc:docMk/>
            <pc:sldMk cId="1032727246" sldId="256"/>
            <ac:spMk id="23" creationId="{00000000-0000-0000-0000-000000000000}"/>
          </ac:spMkLst>
        </pc:spChg>
        <pc:spChg chg="mod">
          <ac:chgData name="ALEXANDER GREENSLADE" userId="de5bbae386495aee" providerId="LiveId" clId="{9180BF0E-C596-4950-90E3-ED5D16CF0D8B}" dt="2025-06-24T11:08:17.847" v="3063" actId="20577"/>
          <ac:spMkLst>
            <pc:docMk/>
            <pc:sldMk cId="1032727246" sldId="256"/>
            <ac:spMk id="24" creationId="{00000000-0000-0000-0000-000000000000}"/>
          </ac:spMkLst>
        </pc:spChg>
        <pc:spChg chg="del mod">
          <ac:chgData name="ALEXANDER GREENSLADE" userId="de5bbae386495aee" providerId="LiveId" clId="{9180BF0E-C596-4950-90E3-ED5D16CF0D8B}" dt="2025-06-24T11:03:54.318" v="2502" actId="478"/>
          <ac:spMkLst>
            <pc:docMk/>
            <pc:sldMk cId="1032727246" sldId="256"/>
            <ac:spMk id="25" creationId="{00000000-0000-0000-0000-000000000000}"/>
          </ac:spMkLst>
        </pc:spChg>
        <pc:spChg chg="del">
          <ac:chgData name="ALEXANDER GREENSLADE" userId="de5bbae386495aee" providerId="LiveId" clId="{9180BF0E-C596-4950-90E3-ED5D16CF0D8B}" dt="2025-06-24T10:44:03.397" v="2479" actId="478"/>
          <ac:spMkLst>
            <pc:docMk/>
            <pc:sldMk cId="1032727246" sldId="256"/>
            <ac:spMk id="26" creationId="{00000000-0000-0000-0000-000000000000}"/>
          </ac:spMkLst>
        </pc:spChg>
        <pc:spChg chg="mod">
          <ac:chgData name="ALEXANDER GREENSLADE" userId="de5bbae386495aee" providerId="LiveId" clId="{9180BF0E-C596-4950-90E3-ED5D16CF0D8B}" dt="2025-06-25T07:35:20.571" v="4282" actId="1076"/>
          <ac:spMkLst>
            <pc:docMk/>
            <pc:sldMk cId="1032727246" sldId="256"/>
            <ac:spMk id="45" creationId="{00000000-0000-0000-0000-000000000000}"/>
          </ac:spMkLst>
        </pc:spChg>
        <pc:spChg chg="add mod">
          <ac:chgData name="ALEXANDER GREENSLADE" userId="de5bbae386495aee" providerId="LiveId" clId="{9180BF0E-C596-4950-90E3-ED5D16CF0D8B}" dt="2025-06-24T11:14:39.517" v="3589" actId="1076"/>
          <ac:spMkLst>
            <pc:docMk/>
            <pc:sldMk cId="1032727246" sldId="256"/>
            <ac:spMk id="49" creationId="{309A1839-D858-0114-F39F-1EFD2B610252}"/>
          </ac:spMkLst>
        </pc:spChg>
        <pc:spChg chg="add mod">
          <ac:chgData name="ALEXANDER GREENSLADE" userId="de5bbae386495aee" providerId="LiveId" clId="{9180BF0E-C596-4950-90E3-ED5D16CF0D8B}" dt="2025-06-24T11:20:28.870" v="4262" actId="2711"/>
          <ac:spMkLst>
            <pc:docMk/>
            <pc:sldMk cId="1032727246" sldId="256"/>
            <ac:spMk id="52" creationId="{A9509BE5-7620-E3E0-D579-EE5ED27E1D7B}"/>
          </ac:spMkLst>
        </pc:spChg>
        <pc:grpChg chg="add mod">
          <ac:chgData name="ALEXANDER GREENSLADE" userId="de5bbae386495aee" providerId="LiveId" clId="{9180BF0E-C596-4950-90E3-ED5D16CF0D8B}" dt="2025-06-25T07:36:30.948" v="4301" actId="164"/>
          <ac:grpSpMkLst>
            <pc:docMk/>
            <pc:sldMk cId="1032727246" sldId="256"/>
            <ac:grpSpMk id="10" creationId="{CAF24238-E027-7833-FAC3-9B5681B90004}"/>
          </ac:grpSpMkLst>
        </pc:grpChg>
        <pc:grpChg chg="add mod">
          <ac:chgData name="ALEXANDER GREENSLADE" userId="de5bbae386495aee" providerId="LiveId" clId="{9180BF0E-C596-4950-90E3-ED5D16CF0D8B}" dt="2025-06-25T07:36:37.217" v="4302" actId="164"/>
          <ac:grpSpMkLst>
            <pc:docMk/>
            <pc:sldMk cId="1032727246" sldId="256"/>
            <ac:grpSpMk id="11" creationId="{BB7E5FAC-BE32-8F6D-0FF7-156BE7B5EE39}"/>
          </ac:grpSpMkLst>
        </pc:grpChg>
        <pc:graphicFrameChg chg="del">
          <ac:chgData name="ALEXANDER GREENSLADE" userId="de5bbae386495aee" providerId="LiveId" clId="{9180BF0E-C596-4950-90E3-ED5D16CF0D8B}" dt="2025-06-24T08:58:23.834" v="452" actId="478"/>
          <ac:graphicFrameMkLst>
            <pc:docMk/>
            <pc:sldMk cId="1032727246" sldId="256"/>
            <ac:graphicFrameMk id="11" creationId="{00000000-0000-0000-0000-000000000000}"/>
          </ac:graphicFrameMkLst>
        </pc:graphicFrameChg>
        <pc:graphicFrameChg chg="del modGraphic">
          <ac:chgData name="ALEXANDER GREENSLADE" userId="de5bbae386495aee" providerId="LiveId" clId="{9180BF0E-C596-4950-90E3-ED5D16CF0D8B}" dt="2025-06-24T10:43:46.624" v="2474" actId="478"/>
          <ac:graphicFrameMkLst>
            <pc:docMk/>
            <pc:sldMk cId="1032727246" sldId="256"/>
            <ac:graphicFrameMk id="27" creationId="{00000000-0000-0000-0000-000000000000}"/>
          </ac:graphicFrameMkLst>
        </pc:graphicFrameChg>
        <pc:picChg chg="del">
          <ac:chgData name="ALEXANDER GREENSLADE" userId="de5bbae386495aee" providerId="LiveId" clId="{9180BF0E-C596-4950-90E3-ED5D16CF0D8B}" dt="2025-06-24T08:04:51.559" v="407" actId="478"/>
          <ac:picMkLst>
            <pc:docMk/>
            <pc:sldMk cId="1032727246" sldId="256"/>
            <ac:picMk id="3" creationId="{00000000-0000-0000-0000-000000000000}"/>
          </ac:picMkLst>
        </pc:picChg>
        <pc:picChg chg="del">
          <ac:chgData name="ALEXANDER GREENSLADE" userId="de5bbae386495aee" providerId="LiveId" clId="{9180BF0E-C596-4950-90E3-ED5D16CF0D8B}" dt="2025-06-24T10:20:25.366" v="1654" actId="478"/>
          <ac:picMkLst>
            <pc:docMk/>
            <pc:sldMk cId="1032727246" sldId="256"/>
            <ac:picMk id="10" creationId="{00000000-0000-0000-0000-000000000000}"/>
          </ac:picMkLst>
        </pc:picChg>
        <pc:picChg chg="del">
          <ac:chgData name="ALEXANDER GREENSLADE" userId="de5bbae386495aee" providerId="LiveId" clId="{9180BF0E-C596-4950-90E3-ED5D16CF0D8B}" dt="2025-06-24T10:20:37.957" v="1658" actId="478"/>
          <ac:picMkLst>
            <pc:docMk/>
            <pc:sldMk cId="1032727246" sldId="256"/>
            <ac:picMk id="15" creationId="{00000000-0000-0000-0000-000000000000}"/>
          </ac:picMkLst>
        </pc:picChg>
        <pc:picChg chg="del">
          <ac:chgData name="ALEXANDER GREENSLADE" userId="de5bbae386495aee" providerId="LiveId" clId="{9180BF0E-C596-4950-90E3-ED5D16CF0D8B}" dt="2025-06-24T09:59:58.656" v="1408" actId="478"/>
          <ac:picMkLst>
            <pc:docMk/>
            <pc:sldMk cId="1032727246" sldId="256"/>
            <ac:picMk id="19" creationId="{00000000-0000-0000-0000-000000000000}"/>
          </ac:picMkLst>
        </pc:picChg>
        <pc:picChg chg="del">
          <ac:chgData name="ALEXANDER GREENSLADE" userId="de5bbae386495aee" providerId="LiveId" clId="{9180BF0E-C596-4950-90E3-ED5D16CF0D8B}" dt="2025-06-24T10:00:16.883" v="1412" actId="478"/>
          <ac:picMkLst>
            <pc:docMk/>
            <pc:sldMk cId="1032727246" sldId="256"/>
            <ac:picMk id="20" creationId="{00000000-0000-0000-0000-000000000000}"/>
          </ac:picMkLst>
        </pc:picChg>
        <pc:picChg chg="del">
          <ac:chgData name="ALEXANDER GREENSLADE" userId="de5bbae386495aee" providerId="LiveId" clId="{9180BF0E-C596-4950-90E3-ED5D16CF0D8B}" dt="2025-06-24T10:06:16.498" v="1457" actId="478"/>
          <ac:picMkLst>
            <pc:docMk/>
            <pc:sldMk cId="1032727246" sldId="256"/>
            <ac:picMk id="21" creationId="{00000000-0000-0000-0000-000000000000}"/>
          </ac:picMkLst>
        </pc:picChg>
        <pc:picChg chg="add mod modCrop">
          <ac:chgData name="ALEXANDER GREENSLADE" userId="de5bbae386495aee" providerId="LiveId" clId="{9180BF0E-C596-4950-90E3-ED5D16CF0D8B}" dt="2025-06-24T09:01:20.897" v="462" actId="1076"/>
          <ac:picMkLst>
            <pc:docMk/>
            <pc:sldMk cId="1032727246" sldId="256"/>
            <ac:picMk id="29" creationId="{21EDDDD9-FB4A-C9C2-5BE3-ED04DC59BB6B}"/>
          </ac:picMkLst>
        </pc:picChg>
        <pc:picChg chg="add mod">
          <ac:chgData name="ALEXANDER GREENSLADE" userId="de5bbae386495aee" providerId="LiveId" clId="{9180BF0E-C596-4950-90E3-ED5D16CF0D8B}" dt="2025-06-24T08:58:15.785" v="451" actId="1076"/>
          <ac:picMkLst>
            <pc:docMk/>
            <pc:sldMk cId="1032727246" sldId="256"/>
            <ac:picMk id="33" creationId="{40209008-86A2-A9E0-9795-102FF116D363}"/>
          </ac:picMkLst>
        </pc:picChg>
        <pc:picChg chg="add mod">
          <ac:chgData name="ALEXANDER GREENSLADE" userId="de5bbae386495aee" providerId="LiveId" clId="{9180BF0E-C596-4950-90E3-ED5D16CF0D8B}" dt="2025-06-25T07:36:30.948" v="4301" actId="164"/>
          <ac:picMkLst>
            <pc:docMk/>
            <pc:sldMk cId="1032727246" sldId="256"/>
            <ac:picMk id="35" creationId="{6EB14D82-9A6F-1D4D-6275-C43FD0D5424F}"/>
          </ac:picMkLst>
        </pc:picChg>
        <pc:picChg chg="del">
          <ac:chgData name="ALEXANDER GREENSLADE" userId="de5bbae386495aee" providerId="LiveId" clId="{9180BF0E-C596-4950-90E3-ED5D16CF0D8B}" dt="2025-06-24T08:57:40.051" v="446" actId="478"/>
          <ac:picMkLst>
            <pc:docMk/>
            <pc:sldMk cId="1032727246" sldId="256"/>
            <ac:picMk id="40" creationId="{00000000-0000-0000-0000-000000000000}"/>
          </ac:picMkLst>
        </pc:picChg>
        <pc:picChg chg="del">
          <ac:chgData name="ALEXANDER GREENSLADE" userId="de5bbae386495aee" providerId="LiveId" clId="{9180BF0E-C596-4950-90E3-ED5D16CF0D8B}" dt="2025-06-24T08:57:38.965" v="444" actId="478"/>
          <ac:picMkLst>
            <pc:docMk/>
            <pc:sldMk cId="1032727246" sldId="256"/>
            <ac:picMk id="42" creationId="{00000000-0000-0000-0000-000000000000}"/>
          </ac:picMkLst>
        </pc:picChg>
        <pc:picChg chg="del">
          <ac:chgData name="ALEXANDER GREENSLADE" userId="de5bbae386495aee" providerId="LiveId" clId="{9180BF0E-C596-4950-90E3-ED5D16CF0D8B}" dt="2025-06-24T08:57:39.453" v="445" actId="478"/>
          <ac:picMkLst>
            <pc:docMk/>
            <pc:sldMk cId="1032727246" sldId="256"/>
            <ac:picMk id="43" creationId="{00000000-0000-0000-0000-000000000000}"/>
          </ac:picMkLst>
        </pc:picChg>
        <pc:picChg chg="add mod">
          <ac:chgData name="ALEXANDER GREENSLADE" userId="de5bbae386495aee" providerId="LiveId" clId="{9180BF0E-C596-4950-90E3-ED5D16CF0D8B}" dt="2025-06-25T07:36:37.217" v="4302" actId="164"/>
          <ac:picMkLst>
            <pc:docMk/>
            <pc:sldMk cId="1032727246" sldId="256"/>
            <ac:picMk id="46" creationId="{2B1BD072-C85B-89AF-49A5-5DEC14A37BAD}"/>
          </ac:picMkLst>
        </pc:picChg>
        <pc:picChg chg="add mod">
          <ac:chgData name="ALEXANDER GREENSLADE" userId="de5bbae386495aee" providerId="LiveId" clId="{9180BF0E-C596-4950-90E3-ED5D16CF0D8B}" dt="2025-06-24T11:10:59.929" v="3068" actId="14100"/>
          <ac:picMkLst>
            <pc:docMk/>
            <pc:sldMk cId="1032727246" sldId="256"/>
            <ac:picMk id="48" creationId="{D302F1DE-08D9-5EA1-9D13-B01405F9A52C}"/>
          </ac:picMkLst>
        </pc:picChg>
        <pc:picChg chg="add mod">
          <ac:chgData name="ALEXANDER GREENSLADE" userId="de5bbae386495aee" providerId="LiveId" clId="{9180BF0E-C596-4950-90E3-ED5D16CF0D8B}" dt="2025-06-24T11:16:25.396" v="3811" actId="1076"/>
          <ac:picMkLst>
            <pc:docMk/>
            <pc:sldMk cId="1032727246" sldId="256"/>
            <ac:picMk id="51" creationId="{A79D719B-E125-F2E6-5439-79B507EBB6AC}"/>
          </ac:picMkLst>
        </pc:picChg>
        <pc:picChg chg="add mod">
          <ac:chgData name="ALEXANDER GREENSLADE" userId="de5bbae386495aee" providerId="LiveId" clId="{9180BF0E-C596-4950-90E3-ED5D16CF0D8B}" dt="2025-06-24T11:21:10.220" v="4266" actId="1076"/>
          <ac:picMkLst>
            <pc:docMk/>
            <pc:sldMk cId="1032727246" sldId="256"/>
            <ac:picMk id="54" creationId="{B10ABFE7-A2FA-D237-3925-30027148232B}"/>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6/25/2025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6/25/2025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6/25/2025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6/25/2025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6/25/2025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6/25/2025</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5.pn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jpg"/><Relationship Id="rId9" Type="http://schemas.openxmlformats.org/officeDocument/2006/relationships/image" Target="../media/image8.png"/></Relationships>
</file>

<file path=ppt/slides/_rels/slide2.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2.png"/><Relationship Id="rId7" Type="http://schemas.openxmlformats.org/officeDocument/2006/relationships/image" Target="../media/image13.png"/><Relationship Id="rId2" Type="http://schemas.openxmlformats.org/officeDocument/2006/relationships/image" Target="../media/image1.jpg"/><Relationship Id="rId1" Type="http://schemas.openxmlformats.org/officeDocument/2006/relationships/slideLayout" Target="../slideLayouts/slideLayout1.xml"/><Relationship Id="rId6" Type="http://schemas.openxmlformats.org/officeDocument/2006/relationships/image" Target="../media/image12.png"/><Relationship Id="rId11" Type="http://schemas.openxmlformats.org/officeDocument/2006/relationships/image" Target="../media/image17.jpeg"/><Relationship Id="rId5" Type="http://schemas.openxmlformats.org/officeDocument/2006/relationships/image" Target="../media/image11.png"/><Relationship Id="rId10" Type="http://schemas.openxmlformats.org/officeDocument/2006/relationships/image" Target="../media/image16.jpeg"/><Relationship Id="rId4" Type="http://schemas.openxmlformats.org/officeDocument/2006/relationships/image" Target="../media/image10.jpg"/><Relationship Id="rId9" Type="http://schemas.openxmlformats.org/officeDocument/2006/relationships/image" Target="../media/image15.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000" dirty="0">
                <a:solidFill>
                  <a:srgbClr val="002060"/>
                </a:solidFill>
                <a:latin typeface="Calibri" charset="0"/>
                <a:ea typeface="Calibri" charset="0"/>
                <a:cs typeface="Calibri" charset="0"/>
              </a:rPr>
              <a:t>	</a:t>
            </a:r>
            <a:r>
              <a:rPr lang="en-GB" altLang="en-US" sz="4000" u="sng" dirty="0">
                <a:solidFill>
                  <a:srgbClr val="002060"/>
                </a:solidFill>
                <a:latin typeface="Calibri" charset="0"/>
                <a:ea typeface="Calibri" charset="0"/>
                <a:cs typeface="Calibri" charset="0"/>
              </a:rPr>
              <a:t>Reducing the Number of Rejects on Certified Reference Materials via</a:t>
            </a:r>
          </a:p>
          <a:p>
            <a:pPr eaLnBrk="1" hangingPunct="1">
              <a:lnSpc>
                <a:spcPct val="110000"/>
              </a:lnSpc>
              <a:spcBef>
                <a:spcPct val="0"/>
              </a:spcBef>
              <a:buFontTx/>
              <a:buNone/>
            </a:pPr>
            <a:r>
              <a:rPr lang="en-GB" altLang="en-US" sz="4000" dirty="0">
                <a:solidFill>
                  <a:srgbClr val="002060"/>
                </a:solidFill>
                <a:latin typeface="Calibri" charset="0"/>
                <a:ea typeface="Calibri" charset="0"/>
                <a:cs typeface="Calibri" charset="0"/>
              </a:rPr>
              <a:t>	</a:t>
            </a:r>
            <a:r>
              <a:rPr lang="en-GB" altLang="en-US" sz="4000" u="sng" dirty="0">
                <a:solidFill>
                  <a:srgbClr val="002060"/>
                </a:solidFill>
                <a:latin typeface="Calibri" charset="0"/>
                <a:ea typeface="Calibri" charset="0"/>
                <a:cs typeface="Calibri" charset="0"/>
              </a:rPr>
              <a:t>Optical Emission Spectroscopy</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	Alexander Greenslade</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Supervisor: </a:t>
            </a:r>
            <a:r>
              <a:rPr lang="en-GB" altLang="en-US" sz="3600" b="1" dirty="0">
                <a:solidFill>
                  <a:srgbClr val="002060"/>
                </a:solidFill>
                <a:latin typeface="Calibri" charset="0"/>
                <a:ea typeface="Calibri" charset="0"/>
                <a:cs typeface="Calibri" charset="0"/>
              </a:rPr>
              <a:t>Andrew Thorn</a:t>
            </a:r>
            <a:endParaRPr lang="en-GB" altLang="en-US" sz="1800" b="1"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	BEng (Hons) Material Science &amp;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5842583"/>
            <a:ext cx="6415087" cy="120762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GB" sz="2800" dirty="0"/>
              <a:t>An investigation was conducted to examine the impact of surface preparation and milling depth on the chemical analysis of steel samples using Optical Emission Spectroscopy (OES). A further objective was to improve testing efficiency within Tata Steel’s spectroscopy laboratory by minimising the need for rework and thereby reducing overall testing time.</a:t>
            </a:r>
            <a:endParaRPr lang="en-US" altLang="en-US" sz="2800" dirty="0"/>
          </a:p>
          <a:p>
            <a:pPr>
              <a:spcBef>
                <a:spcPct val="50000"/>
              </a:spcBef>
            </a:pPr>
            <a:r>
              <a:rPr lang="en-GB" altLang="en-US" sz="2800" dirty="0"/>
              <a:t>The investigation revealed significant issues related to sample preparation. The most influential factors affecting the accuracy of results were identified as the condition of the miller tips, the milling speed, and the number of milling passes.</a:t>
            </a:r>
            <a:r>
              <a:rPr lang="en-US" altLang="en-US" sz="2800" dirty="0"/>
              <a:t> </a:t>
            </a:r>
          </a:p>
          <a:p>
            <a:pPr>
              <a:spcBef>
                <a:spcPct val="50000"/>
              </a:spcBef>
            </a:pPr>
            <a:r>
              <a:rPr lang="en-GB" sz="2800" dirty="0"/>
              <a:t>This project holds long-term strategic value by addressing frequent sample rejections, which lead to higher energy use, lower operational efficiency, reduced asset availability, potential product downgrades, and material losses. </a:t>
            </a:r>
            <a:endParaRPr lang="en-US" altLang="en-US" sz="2800" dirty="0"/>
          </a:p>
        </p:txBody>
      </p:sp>
      <p:sp>
        <p:nvSpPr>
          <p:cNvPr id="12" name="Text Box 8"/>
          <p:cNvSpPr txBox="1">
            <a:spLocks noChangeArrowheads="1"/>
          </p:cNvSpPr>
          <p:nvPr/>
        </p:nvSpPr>
        <p:spPr bwMode="auto">
          <a:xfrm>
            <a:off x="180000" y="18235574"/>
            <a:ext cx="6246490" cy="1054355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Project Aims</a:t>
            </a:r>
          </a:p>
          <a:p>
            <a:pPr>
              <a:spcBef>
                <a:spcPct val="20000"/>
              </a:spcBef>
            </a:pPr>
            <a:r>
              <a:rPr lang="en-US" sz="2800" dirty="0"/>
              <a:t>The fundamental goal was broken down into the following objectives:</a:t>
            </a:r>
          </a:p>
          <a:p>
            <a:endParaRPr lang="en-US" sz="2800" dirty="0"/>
          </a:p>
          <a:p>
            <a:pPr marL="285750" indent="-285750">
              <a:buFont typeface="Arial" panose="020B0604020202020204" pitchFamily="34" charset="0"/>
              <a:buChar char="•"/>
            </a:pPr>
            <a:r>
              <a:rPr lang="en-GB" sz="2800" dirty="0"/>
              <a:t>Conduct a Design of Experiments (DOE) to identify and manipulate critical variables.</a:t>
            </a:r>
            <a:endParaRPr lang="en-US" sz="2800" dirty="0"/>
          </a:p>
          <a:p>
            <a:pPr marL="285750" indent="-285750">
              <a:buFont typeface="Arial" panose="020B0604020202020204" pitchFamily="34" charset="0"/>
              <a:buChar char="•"/>
            </a:pPr>
            <a:r>
              <a:rPr lang="en-GB" sz="2800" dirty="0"/>
              <a:t>Perform targeted testing to gather meaningful and reliable data.</a:t>
            </a:r>
            <a:endParaRPr lang="en-US" sz="2800" dirty="0"/>
          </a:p>
          <a:p>
            <a:pPr marL="285750" indent="-285750">
              <a:buFont typeface="Arial" panose="020B0604020202020204" pitchFamily="34" charset="0"/>
              <a:buChar char="•"/>
            </a:pPr>
            <a:r>
              <a:rPr lang="en-GB" sz="2800" dirty="0"/>
              <a:t>Analyse and interpret the data to extract actionable insights.</a:t>
            </a:r>
            <a:endParaRPr lang="en-US" sz="2800" dirty="0"/>
          </a:p>
          <a:p>
            <a:pPr marL="285750" indent="-285750">
              <a:buFont typeface="Arial" panose="020B0604020202020204" pitchFamily="34" charset="0"/>
              <a:buChar char="•"/>
            </a:pPr>
            <a:r>
              <a:rPr lang="en-GB" sz="2800" dirty="0"/>
              <a:t>Undertake in-depth research to understand the underlying causes of the results.</a:t>
            </a:r>
            <a:endParaRPr lang="en-US" sz="2800" dirty="0"/>
          </a:p>
          <a:p>
            <a:pPr marL="285750" indent="-285750">
              <a:buFont typeface="Arial" panose="020B0604020202020204" pitchFamily="34" charset="0"/>
              <a:buChar char="•"/>
            </a:pPr>
            <a:r>
              <a:rPr lang="en-GB" sz="2800" dirty="0"/>
              <a:t>Implement the most efficient and effective process based on findings.</a:t>
            </a:r>
            <a:endParaRPr lang="en-US" sz="2800" dirty="0"/>
          </a:p>
          <a:p>
            <a:pPr marL="285750" indent="-285750">
              <a:buFont typeface="Arial" panose="020B0604020202020204" pitchFamily="34" charset="0"/>
              <a:buChar char="•"/>
            </a:pPr>
            <a:r>
              <a:rPr lang="en-GB" sz="2800" dirty="0"/>
              <a:t>Explore emerging technologies that could enhance or streamline the process in the future.</a:t>
            </a:r>
            <a:endParaRPr lang="en-US" sz="2800" dirty="0"/>
          </a:p>
          <a:p>
            <a:pPr>
              <a:spcBef>
                <a:spcPct val="20000"/>
              </a:spcBef>
            </a:pPr>
            <a:endParaRPr lang="en-AU" altLang="en-US" sz="3600" b="1" dirty="0"/>
          </a:p>
          <a:p>
            <a:pPr>
              <a:spcBef>
                <a:spcPct val="40000"/>
              </a:spcBef>
            </a:pPr>
            <a:endParaRPr lang="en-AU" altLang="en-US" sz="2800" dirty="0"/>
          </a:p>
        </p:txBody>
      </p:sp>
      <p:sp>
        <p:nvSpPr>
          <p:cNvPr id="17" name="Text Box 21"/>
          <p:cNvSpPr txBox="1">
            <a:spLocks noChangeArrowheads="1"/>
          </p:cNvSpPr>
          <p:nvPr/>
        </p:nvSpPr>
        <p:spPr bwMode="auto">
          <a:xfrm>
            <a:off x="7133118" y="5821553"/>
            <a:ext cx="6415087" cy="29757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3600" b="1" dirty="0">
                <a:latin typeface="Arial" panose="020B0604020202020204" pitchFamily="34" charset="0"/>
                <a:cs typeface="Arial" panose="020B0604020202020204" pitchFamily="34" charset="0"/>
              </a:rPr>
              <a:t>Methodology</a:t>
            </a:r>
          </a:p>
          <a:p>
            <a:r>
              <a:rPr lang="en-GB" sz="2800" dirty="0"/>
              <a:t>The Optical Emission Spectroscopy (OES) process involves subjecting a steel sample to a high-voltage pulse, which ionises the atmosphere between the electrode tip and the steel surface.</a:t>
            </a:r>
            <a:endParaRPr lang="en-AU" altLang="en-US" sz="2800" b="1" i="1" dirty="0">
              <a:latin typeface="Arial" panose="020B0604020202020204" pitchFamily="34" charset="0"/>
              <a:cs typeface="Arial" panose="020B0604020202020204" pitchFamily="34" charset="0"/>
            </a:endParaRPr>
          </a:p>
        </p:txBody>
      </p:sp>
      <p:sp>
        <p:nvSpPr>
          <p:cNvPr id="18" name="Text Box 27"/>
          <p:cNvSpPr txBox="1">
            <a:spLocks noChangeArrowheads="1"/>
          </p:cNvSpPr>
          <p:nvPr/>
        </p:nvSpPr>
        <p:spPr bwMode="auto">
          <a:xfrm>
            <a:off x="7217797" y="12095399"/>
            <a:ext cx="6245727" cy="5868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In Optical Emission Spectroscopy (OES), a high-voltage spark excites the steel surface, emitting light specific to the elements present. This light is dispersed by a diffraction grating and detected by photomultiplier tubes (PMTs), which convert it into electrical signals. These signals are translated into elemental concentrations using calibration curves, averaged across multiple sparks, and the final results are sent to the customer.</a:t>
            </a:r>
            <a:endParaRPr lang="en-AU" altLang="en-US" sz="2800" i="1" dirty="0">
              <a:latin typeface="Arial" panose="020B0604020202020204" pitchFamily="34" charset="0"/>
              <a:cs typeface="Arial" panose="020B0604020202020204" pitchFamily="34" charset="0"/>
            </a:endParaRPr>
          </a:p>
        </p:txBody>
      </p:sp>
      <p:sp>
        <p:nvSpPr>
          <p:cNvPr id="22" name="Text Box 10"/>
          <p:cNvSpPr txBox="1">
            <a:spLocks noChangeArrowheads="1"/>
          </p:cNvSpPr>
          <p:nvPr/>
        </p:nvSpPr>
        <p:spPr bwMode="auto">
          <a:xfrm>
            <a:off x="14579261" y="30398950"/>
            <a:ext cx="6415088" cy="233515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Acknowledgements</a:t>
            </a:r>
          </a:p>
          <a:p>
            <a:pPr>
              <a:spcBef>
                <a:spcPct val="50000"/>
              </a:spcBef>
            </a:pPr>
            <a:r>
              <a:rPr lang="en-AU" altLang="en-US" sz="1800" dirty="0"/>
              <a:t>Always list the people who helped you on this project.  However, you normally don’t list your professor’s name he</a:t>
            </a:r>
            <a:endParaRPr lang="en-US" altLang="en-US" sz="1600" dirty="0"/>
          </a:p>
          <a:p>
            <a:pPr>
              <a:spcBef>
                <a:spcPct val="50000"/>
              </a:spcBef>
            </a:pPr>
            <a:endParaRPr lang="en-US" altLang="en-US" dirty="0"/>
          </a:p>
        </p:txBody>
      </p:sp>
      <p:sp>
        <p:nvSpPr>
          <p:cNvPr id="23" name="Text Box 11"/>
          <p:cNvSpPr txBox="1">
            <a:spLocks noChangeArrowheads="1"/>
          </p:cNvSpPr>
          <p:nvPr/>
        </p:nvSpPr>
        <p:spPr bwMode="auto">
          <a:xfrm>
            <a:off x="8164174" y="30275213"/>
            <a:ext cx="6415087" cy="344314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err="1">
                <a:ea typeface="Arial" charset="0"/>
                <a:cs typeface="Arial" charset="0"/>
              </a:rPr>
              <a:t>Zhoou</a:t>
            </a:r>
            <a:r>
              <a:rPr lang="en-AU" altLang="en-US" sz="1800" dirty="0">
                <a:ea typeface="Arial" charset="0"/>
                <a:cs typeface="Arial" charset="0"/>
              </a:rPr>
              <a:t>, “Big Elephants Step on Computers,” IEEE Transactions on Funny Circuits and Systems, vol. 40, pp. 44-50, 2009.</a:t>
            </a:r>
          </a:p>
          <a:p>
            <a:pPr marL="0" indent="0">
              <a:spcBef>
                <a:spcPct val="50000"/>
              </a:spcBef>
            </a:pPr>
            <a:r>
              <a:rPr lang="en-AU" altLang="en-US" sz="1800" dirty="0">
                <a:ea typeface="Arial" charset="0"/>
                <a:cs typeface="Arial" charset="0"/>
              </a:rPr>
              <a:t>Doe, “Cool Electronic Gadgets,” IEEE Transactions on Funny Circuits and Systems, vol. 37, pp. 447–451, 1990.</a:t>
            </a:r>
          </a:p>
          <a:p>
            <a:pPr marL="0" indent="0">
              <a:spcBef>
                <a:spcPct val="50000"/>
              </a:spcBef>
            </a:pPr>
            <a:r>
              <a:rPr lang="en-AU" altLang="en-US" sz="1800" dirty="0" err="1">
                <a:ea typeface="Arial" charset="0"/>
                <a:cs typeface="Arial" charset="0"/>
              </a:rPr>
              <a:t>Bioperson</a:t>
            </a:r>
            <a:r>
              <a:rPr lang="en-AU" altLang="en-US" sz="1800" dirty="0">
                <a:ea typeface="Arial" charset="0"/>
                <a:cs typeface="Arial" charset="0"/>
              </a:rPr>
              <a:t>, “Reliable Posters,” (2000) Proceedings of the IEEE International Symposium on Things, pp. 417–420</a:t>
            </a:r>
            <a:endParaRPr lang="en-US" altLang="en-US" sz="1800" dirty="0">
              <a:ea typeface="Arial" charset="0"/>
              <a:cs typeface="Arial" charset="0"/>
            </a:endParaRPr>
          </a:p>
        </p:txBody>
      </p:sp>
      <p:sp>
        <p:nvSpPr>
          <p:cNvPr id="24" name="Text Box 22"/>
          <p:cNvSpPr txBox="1">
            <a:spLocks noChangeArrowheads="1"/>
          </p:cNvSpPr>
          <p:nvPr/>
        </p:nvSpPr>
        <p:spPr bwMode="auto">
          <a:xfrm>
            <a:off x="14625098" y="5674503"/>
            <a:ext cx="6415087" cy="47511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Results</a:t>
            </a:r>
          </a:p>
          <a:p>
            <a:pPr>
              <a:spcBef>
                <a:spcPct val="50000"/>
              </a:spcBef>
            </a:pPr>
            <a:r>
              <a:rPr lang="en-GB" sz="2800" dirty="0"/>
              <a:t>A series of tests were completed, beginning with the existing safe work procedure parameters: a milling speed of x100 and two milling passes. New milling tips were installed before the next testing phase. The following results reflect the initial test conditions.</a:t>
            </a:r>
            <a:endParaRPr lang="en-AU" altLang="en-US" sz="2800" dirty="0"/>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45" name="Text Box 19"/>
          <p:cNvSpPr txBox="1">
            <a:spLocks noChangeArrowheads="1"/>
          </p:cNvSpPr>
          <p:nvPr/>
        </p:nvSpPr>
        <p:spPr bwMode="auto">
          <a:xfrm>
            <a:off x="7048436" y="22380706"/>
            <a:ext cx="6415088" cy="613619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800" dirty="0">
                <a:latin typeface="Arial" panose="020B0604020202020204" pitchFamily="34" charset="0"/>
                <a:cs typeface="Arial" panose="020B0604020202020204" pitchFamily="34" charset="0"/>
              </a:rPr>
              <a:t>Rejects were observed on both Certified Reference Materials (CRMs) and live steel samples while the BOS plant was fully operational. To ensure accuracy and consistency during the investigation, the same batch of CRM was used throughout the testing phase. Although inconsistent results were noted across several chemical elements, this investigation specifically focuses on the stability of Nitrogen measurements.</a:t>
            </a:r>
            <a:endParaRPr lang="en-AU" altLang="en-US" sz="2000" dirty="0">
              <a:latin typeface="Times New Roman" charset="0"/>
            </a:endParaRPr>
          </a:p>
        </p:txBody>
      </p:sp>
      <p:sp>
        <p:nvSpPr>
          <p:cNvPr id="28" name="Rectangle 27"/>
          <p:cNvSpPr/>
          <p:nvPr/>
        </p:nvSpPr>
        <p:spPr>
          <a:xfrm>
            <a:off x="26454656" y="8563236"/>
            <a:ext cx="2988832"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Project Aims</a:t>
            </a:r>
          </a:p>
        </p:txBody>
      </p:sp>
      <p:sp>
        <p:nvSpPr>
          <p:cNvPr id="37" name="Rectangle 36"/>
          <p:cNvSpPr/>
          <p:nvPr/>
        </p:nvSpPr>
        <p:spPr>
          <a:xfrm>
            <a:off x="26607056" y="10007861"/>
            <a:ext cx="3057247"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Methodology</a:t>
            </a:r>
          </a:p>
        </p:txBody>
      </p:sp>
      <p:sp>
        <p:nvSpPr>
          <p:cNvPr id="38" name="Rectangle 37"/>
          <p:cNvSpPr/>
          <p:nvPr/>
        </p:nvSpPr>
        <p:spPr>
          <a:xfrm>
            <a:off x="26759455" y="11586354"/>
            <a:ext cx="1851789"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Results</a:t>
            </a:r>
          </a:p>
        </p:txBody>
      </p:sp>
      <p:sp>
        <p:nvSpPr>
          <p:cNvPr id="39" name="Rectangle 38"/>
          <p:cNvSpPr/>
          <p:nvPr/>
        </p:nvSpPr>
        <p:spPr>
          <a:xfrm>
            <a:off x="26727740" y="12604473"/>
            <a:ext cx="2954655"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Conclusions</a:t>
            </a:r>
          </a:p>
        </p:txBody>
      </p:sp>
      <p:sp>
        <p:nvSpPr>
          <p:cNvPr id="41" name="Rectangle 40"/>
          <p:cNvSpPr/>
          <p:nvPr/>
        </p:nvSpPr>
        <p:spPr>
          <a:xfrm>
            <a:off x="26759455" y="7080331"/>
            <a:ext cx="2877711" cy="646331"/>
          </a:xfrm>
          <a:prstGeom prst="rect">
            <a:avLst/>
          </a:prstGeom>
        </p:spPr>
        <p:txBody>
          <a:bodyPr wrap="none">
            <a:spAutoFit/>
          </a:bodyPr>
          <a:lstStyle/>
          <a:p>
            <a:pPr>
              <a:spcBef>
                <a:spcPct val="50000"/>
              </a:spcBef>
            </a:pPr>
            <a:r>
              <a:rPr lang="en-AU" altLang="en-US" sz="3600" b="1" dirty="0">
                <a:latin typeface="Arial" panose="020B0604020202020204" pitchFamily="34" charset="0"/>
                <a:cs typeface="Arial" panose="020B0604020202020204" pitchFamily="34" charset="0"/>
              </a:rPr>
              <a:t>Introduction</a:t>
            </a:r>
          </a:p>
        </p:txBody>
      </p:sp>
      <p:pic>
        <p:nvPicPr>
          <p:cNvPr id="29" name="Picture 28">
            <a:extLst>
              <a:ext uri="{FF2B5EF4-FFF2-40B4-BE49-F238E27FC236}">
                <a16:creationId xmlns:a16="http://schemas.microsoft.com/office/drawing/2014/main" id="{21EDDDD9-FB4A-C9C2-5BE3-ED04DC59BB6B}"/>
              </a:ext>
            </a:extLst>
          </p:cNvPr>
          <p:cNvPicPr>
            <a:picLocks noChangeAspect="1"/>
          </p:cNvPicPr>
          <p:nvPr/>
        </p:nvPicPr>
        <p:blipFill>
          <a:blip r:embed="rId4"/>
          <a:srcRect l="22203" t="12949" r="44764" b="44957"/>
          <a:stretch>
            <a:fillRect/>
          </a:stretch>
        </p:blipFill>
        <p:spPr>
          <a:xfrm rot="5400000">
            <a:off x="553549" y="2489903"/>
            <a:ext cx="3250219" cy="2808197"/>
          </a:xfrm>
          <a:prstGeom prst="rect">
            <a:avLst/>
          </a:prstGeom>
        </p:spPr>
      </p:pic>
      <p:pic>
        <p:nvPicPr>
          <p:cNvPr id="33" name="Picture 32">
            <a:extLst>
              <a:ext uri="{FF2B5EF4-FFF2-40B4-BE49-F238E27FC236}">
                <a16:creationId xmlns:a16="http://schemas.microsoft.com/office/drawing/2014/main" id="{40209008-86A2-A9E0-9795-102FF116D363}"/>
              </a:ext>
            </a:extLst>
          </p:cNvPr>
          <p:cNvPicPr>
            <a:picLocks noChangeAspect="1"/>
          </p:cNvPicPr>
          <p:nvPr/>
        </p:nvPicPr>
        <p:blipFill>
          <a:blip r:embed="rId5"/>
          <a:stretch>
            <a:fillRect/>
          </a:stretch>
        </p:blipFill>
        <p:spPr>
          <a:xfrm>
            <a:off x="440292" y="29003885"/>
            <a:ext cx="2189501" cy="1054797"/>
          </a:xfrm>
          <a:prstGeom prst="rect">
            <a:avLst/>
          </a:prstGeom>
        </p:spPr>
      </p:pic>
      <p:pic>
        <p:nvPicPr>
          <p:cNvPr id="48" name="Picture 47">
            <a:extLst>
              <a:ext uri="{FF2B5EF4-FFF2-40B4-BE49-F238E27FC236}">
                <a16:creationId xmlns:a16="http://schemas.microsoft.com/office/drawing/2014/main" id="{D302F1DE-08D9-5EA1-9D13-B01405F9A52C}"/>
              </a:ext>
            </a:extLst>
          </p:cNvPr>
          <p:cNvPicPr>
            <a:picLocks noChangeAspect="1"/>
          </p:cNvPicPr>
          <p:nvPr/>
        </p:nvPicPr>
        <p:blipFill>
          <a:blip r:embed="rId6"/>
          <a:stretch>
            <a:fillRect/>
          </a:stretch>
        </p:blipFill>
        <p:spPr>
          <a:xfrm>
            <a:off x="14625098" y="10392559"/>
            <a:ext cx="6165190" cy="3590171"/>
          </a:xfrm>
          <a:prstGeom prst="rect">
            <a:avLst/>
          </a:prstGeom>
        </p:spPr>
      </p:pic>
      <p:sp>
        <p:nvSpPr>
          <p:cNvPr id="49" name="TextBox 48">
            <a:extLst>
              <a:ext uri="{FF2B5EF4-FFF2-40B4-BE49-F238E27FC236}">
                <a16:creationId xmlns:a16="http://schemas.microsoft.com/office/drawing/2014/main" id="{309A1839-D858-0114-F39F-1EFD2B610252}"/>
              </a:ext>
            </a:extLst>
          </p:cNvPr>
          <p:cNvSpPr txBox="1"/>
          <p:nvPr/>
        </p:nvSpPr>
        <p:spPr>
          <a:xfrm>
            <a:off x="14579261" y="14276632"/>
            <a:ext cx="6415088" cy="2677656"/>
          </a:xfrm>
          <a:prstGeom prst="rect">
            <a:avLst/>
          </a:prstGeom>
          <a:noFill/>
        </p:spPr>
        <p:txBody>
          <a:bodyPr wrap="square" rtlCol="0">
            <a:spAutoFit/>
          </a:bodyPr>
          <a:lstStyle/>
          <a:p>
            <a:r>
              <a:rPr lang="en-US" sz="2800" dirty="0">
                <a:latin typeface="Arial" panose="020B0604020202020204" pitchFamily="34" charset="0"/>
                <a:cs typeface="Arial" panose="020B0604020202020204" pitchFamily="34" charset="0"/>
              </a:rPr>
              <a:t>T</a:t>
            </a:r>
            <a:r>
              <a:rPr lang="en-GB" sz="2800" dirty="0">
                <a:latin typeface="Arial" panose="020B0604020202020204" pitchFamily="34" charset="0"/>
                <a:cs typeface="Arial" panose="020B0604020202020204" pitchFamily="34" charset="0"/>
              </a:rPr>
              <a:t>he second testing phase assessed the impact of reducing milling speed to x50, while keeping two milling passes and using new tips. The results showed improved analytical stability under these adjusted conditions.</a:t>
            </a:r>
          </a:p>
        </p:txBody>
      </p:sp>
      <p:pic>
        <p:nvPicPr>
          <p:cNvPr id="51" name="Picture 50">
            <a:extLst>
              <a:ext uri="{FF2B5EF4-FFF2-40B4-BE49-F238E27FC236}">
                <a16:creationId xmlns:a16="http://schemas.microsoft.com/office/drawing/2014/main" id="{A79D719B-E125-F2E6-5439-79B507EBB6AC}"/>
              </a:ext>
            </a:extLst>
          </p:cNvPr>
          <p:cNvPicPr>
            <a:picLocks noChangeAspect="1"/>
          </p:cNvPicPr>
          <p:nvPr/>
        </p:nvPicPr>
        <p:blipFill>
          <a:blip r:embed="rId7"/>
          <a:stretch>
            <a:fillRect/>
          </a:stretch>
        </p:blipFill>
        <p:spPr>
          <a:xfrm>
            <a:off x="14579260" y="17167286"/>
            <a:ext cx="6211027" cy="3633576"/>
          </a:xfrm>
          <a:prstGeom prst="rect">
            <a:avLst/>
          </a:prstGeom>
        </p:spPr>
      </p:pic>
      <p:sp>
        <p:nvSpPr>
          <p:cNvPr id="52" name="TextBox 51">
            <a:extLst>
              <a:ext uri="{FF2B5EF4-FFF2-40B4-BE49-F238E27FC236}">
                <a16:creationId xmlns:a16="http://schemas.microsoft.com/office/drawing/2014/main" id="{A9509BE5-7620-E3E0-D579-EE5ED27E1D7B}"/>
              </a:ext>
            </a:extLst>
          </p:cNvPr>
          <p:cNvSpPr txBox="1"/>
          <p:nvPr/>
        </p:nvSpPr>
        <p:spPr>
          <a:xfrm>
            <a:off x="14579261" y="21153347"/>
            <a:ext cx="6211027" cy="3108543"/>
          </a:xfrm>
          <a:prstGeom prst="rect">
            <a:avLst/>
          </a:prstGeom>
          <a:noFill/>
        </p:spPr>
        <p:txBody>
          <a:bodyPr wrap="square" rtlCol="0">
            <a:spAutoFit/>
          </a:bodyPr>
          <a:lstStyle/>
          <a:p>
            <a:r>
              <a:rPr lang="en-GB" sz="2800" dirty="0">
                <a:latin typeface="Arial" panose="020B0604020202020204" pitchFamily="34" charset="0"/>
                <a:cs typeface="Arial" panose="020B0604020202020204" pitchFamily="34" charset="0"/>
              </a:rPr>
              <a:t>The final testing phase increased milling passes from two to three, while maintaining a speed of x50 and using new tips. Nitrogen stability improved compared to the initial phase but showed a slight decline relative to the second phase</a:t>
            </a:r>
            <a:r>
              <a:rPr lang="en-GB" sz="2800" dirty="0"/>
              <a:t>.</a:t>
            </a:r>
            <a:endParaRPr lang="en-GB" sz="2800" dirty="0">
              <a:latin typeface="Arial" panose="020B0604020202020204" pitchFamily="34" charset="0"/>
              <a:cs typeface="Arial" panose="020B0604020202020204" pitchFamily="34" charset="0"/>
            </a:endParaRPr>
          </a:p>
        </p:txBody>
      </p:sp>
      <p:pic>
        <p:nvPicPr>
          <p:cNvPr id="54" name="Picture 53">
            <a:extLst>
              <a:ext uri="{FF2B5EF4-FFF2-40B4-BE49-F238E27FC236}">
                <a16:creationId xmlns:a16="http://schemas.microsoft.com/office/drawing/2014/main" id="{B10ABFE7-A2FA-D237-3925-30027148232B}"/>
              </a:ext>
            </a:extLst>
          </p:cNvPr>
          <p:cNvPicPr>
            <a:picLocks noChangeAspect="1"/>
          </p:cNvPicPr>
          <p:nvPr/>
        </p:nvPicPr>
        <p:blipFill>
          <a:blip r:embed="rId8"/>
          <a:stretch>
            <a:fillRect/>
          </a:stretch>
        </p:blipFill>
        <p:spPr>
          <a:xfrm>
            <a:off x="14579260" y="24270049"/>
            <a:ext cx="6165190" cy="3606760"/>
          </a:xfrm>
          <a:prstGeom prst="rect">
            <a:avLst/>
          </a:prstGeom>
        </p:spPr>
      </p:pic>
      <p:grpSp>
        <p:nvGrpSpPr>
          <p:cNvPr id="11" name="Group 10">
            <a:extLst>
              <a:ext uri="{FF2B5EF4-FFF2-40B4-BE49-F238E27FC236}">
                <a16:creationId xmlns:a16="http://schemas.microsoft.com/office/drawing/2014/main" id="{BB7E5FAC-BE32-8F6D-0FF7-156BE7B5EE39}"/>
              </a:ext>
            </a:extLst>
          </p:cNvPr>
          <p:cNvGrpSpPr/>
          <p:nvPr/>
        </p:nvGrpSpPr>
        <p:grpSpPr>
          <a:xfrm>
            <a:off x="7133116" y="17965314"/>
            <a:ext cx="6415091" cy="4582683"/>
            <a:chOff x="7133116" y="17965314"/>
            <a:chExt cx="6415091" cy="4582683"/>
          </a:xfrm>
        </p:grpSpPr>
        <p:pic>
          <p:nvPicPr>
            <p:cNvPr id="46" name="Picture 45">
              <a:extLst>
                <a:ext uri="{FF2B5EF4-FFF2-40B4-BE49-F238E27FC236}">
                  <a16:creationId xmlns:a16="http://schemas.microsoft.com/office/drawing/2014/main" id="{2B1BD072-C85B-89AF-49A5-5DEC14A37BAD}"/>
                </a:ext>
              </a:extLst>
            </p:cNvPr>
            <p:cNvPicPr>
              <a:picLocks noChangeAspect="1"/>
            </p:cNvPicPr>
            <p:nvPr/>
          </p:nvPicPr>
          <p:blipFill>
            <a:blip r:embed="rId9"/>
            <a:stretch>
              <a:fillRect/>
            </a:stretch>
          </p:blipFill>
          <p:spPr>
            <a:xfrm>
              <a:off x="7133119" y="17965314"/>
              <a:ext cx="6415088" cy="3372734"/>
            </a:xfrm>
            <a:prstGeom prst="rect">
              <a:avLst/>
            </a:prstGeom>
          </p:spPr>
        </p:pic>
        <p:sp>
          <p:nvSpPr>
            <p:cNvPr id="3" name="TextBox 2">
              <a:extLst>
                <a:ext uri="{FF2B5EF4-FFF2-40B4-BE49-F238E27FC236}">
                  <a16:creationId xmlns:a16="http://schemas.microsoft.com/office/drawing/2014/main" id="{F23B77B3-C517-9594-BA56-D737C3CF3679}"/>
                </a:ext>
              </a:extLst>
            </p:cNvPr>
            <p:cNvSpPr txBox="1"/>
            <p:nvPr/>
          </p:nvSpPr>
          <p:spPr>
            <a:xfrm>
              <a:off x="7133116" y="21717000"/>
              <a:ext cx="6415088"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How an OES works? (Scientific, </a:t>
              </a:r>
              <a:r>
                <a:rPr lang="en-GB" sz="2400" dirty="0" err="1">
                  <a:latin typeface="Arial" panose="020B0604020202020204" pitchFamily="34" charset="0"/>
                  <a:cs typeface="Arial" panose="020B0604020202020204" pitchFamily="34" charset="0"/>
                </a:rPr>
                <a:t>Thermo</a:t>
              </a:r>
              <a:r>
                <a:rPr lang="en-GB" sz="2400" dirty="0">
                  <a:latin typeface="Arial" panose="020B0604020202020204" pitchFamily="34" charset="0"/>
                  <a:cs typeface="Arial" panose="020B0604020202020204" pitchFamily="34" charset="0"/>
                </a:rPr>
                <a:t> Fisher Scientific, 2024)</a:t>
              </a:r>
            </a:p>
          </p:txBody>
        </p:sp>
      </p:grpSp>
      <p:grpSp>
        <p:nvGrpSpPr>
          <p:cNvPr id="10" name="Group 9">
            <a:extLst>
              <a:ext uri="{FF2B5EF4-FFF2-40B4-BE49-F238E27FC236}">
                <a16:creationId xmlns:a16="http://schemas.microsoft.com/office/drawing/2014/main" id="{CAF24238-E027-7833-FAC3-9B5681B90004}"/>
              </a:ext>
            </a:extLst>
          </p:cNvPr>
          <p:cNvGrpSpPr/>
          <p:nvPr/>
        </p:nvGrpSpPr>
        <p:grpSpPr>
          <a:xfrm>
            <a:off x="7133120" y="8797316"/>
            <a:ext cx="6415087" cy="3288728"/>
            <a:chOff x="7133120" y="8797316"/>
            <a:chExt cx="6415087" cy="3288728"/>
          </a:xfrm>
        </p:grpSpPr>
        <p:pic>
          <p:nvPicPr>
            <p:cNvPr id="35" name="Picture 34">
              <a:extLst>
                <a:ext uri="{FF2B5EF4-FFF2-40B4-BE49-F238E27FC236}">
                  <a16:creationId xmlns:a16="http://schemas.microsoft.com/office/drawing/2014/main" id="{6EB14D82-9A6F-1D4D-6275-C43FD0D5424F}"/>
                </a:ext>
              </a:extLst>
            </p:cNvPr>
            <p:cNvPicPr>
              <a:picLocks noChangeAspect="1"/>
            </p:cNvPicPr>
            <p:nvPr/>
          </p:nvPicPr>
          <p:blipFill>
            <a:blip r:embed="rId10"/>
            <a:stretch>
              <a:fillRect/>
            </a:stretch>
          </p:blipFill>
          <p:spPr>
            <a:xfrm>
              <a:off x="7321248" y="8797316"/>
              <a:ext cx="5278745" cy="2413746"/>
            </a:xfrm>
            <a:prstGeom prst="rect">
              <a:avLst/>
            </a:prstGeom>
          </p:spPr>
        </p:pic>
        <p:sp>
          <p:nvSpPr>
            <p:cNvPr id="5" name="TextBox 4">
              <a:extLst>
                <a:ext uri="{FF2B5EF4-FFF2-40B4-BE49-F238E27FC236}">
                  <a16:creationId xmlns:a16="http://schemas.microsoft.com/office/drawing/2014/main" id="{EF017F9F-A71D-D9F7-B02B-3748EDB9B323}"/>
                </a:ext>
              </a:extLst>
            </p:cNvPr>
            <p:cNvSpPr txBox="1"/>
            <p:nvPr/>
          </p:nvSpPr>
          <p:spPr>
            <a:xfrm>
              <a:off x="7133120" y="11255047"/>
              <a:ext cx="6415087" cy="830997"/>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How an OES works? (Scientific, </a:t>
              </a:r>
              <a:r>
                <a:rPr lang="en-GB" sz="2400" dirty="0" err="1">
                  <a:latin typeface="Arial" panose="020B0604020202020204" pitchFamily="34" charset="0"/>
                  <a:cs typeface="Arial" panose="020B0604020202020204" pitchFamily="34" charset="0"/>
                </a:rPr>
                <a:t>Thermo</a:t>
              </a:r>
              <a:r>
                <a:rPr lang="en-GB" sz="2400" dirty="0">
                  <a:latin typeface="Arial" panose="020B0604020202020204" pitchFamily="34" charset="0"/>
                  <a:cs typeface="Arial" panose="020B0604020202020204" pitchFamily="34" charset="0"/>
                </a:rPr>
                <a:t> Fisher Scientific, 2024)</a:t>
              </a:r>
            </a:p>
          </p:txBody>
        </p:sp>
      </p:grpSp>
    </p:spTree>
    <p:extLst>
      <p:ext uri="{BB962C8B-B14F-4D97-AF65-F5344CB8AC3E}">
        <p14:creationId xmlns:p14="http://schemas.microsoft.com/office/powerpoint/2010/main" val="10327272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3009899" y="2066779"/>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solidFill>
                  <a:srgbClr val="002060"/>
                </a:solidFill>
                <a:latin typeface="Calibri" charset="0"/>
                <a:ea typeface="Calibri" charset="0"/>
                <a:cs typeface="Calibri" charset="0"/>
              </a:rPr>
              <a:t>Project Title in Regular Font Size 48</a:t>
            </a:r>
          </a:p>
          <a:p>
            <a:pPr eaLnBrk="1" hangingPunct="1">
              <a:lnSpc>
                <a:spcPct val="110000"/>
              </a:lnSpc>
              <a:spcBef>
                <a:spcPct val="0"/>
              </a:spcBef>
              <a:buFontTx/>
              <a:buNone/>
            </a:pPr>
            <a:r>
              <a:rPr lang="en-GB" altLang="en-US" sz="4000" b="1" dirty="0">
                <a:solidFill>
                  <a:srgbClr val="002060"/>
                </a:solidFill>
                <a:latin typeface="Calibri" charset="0"/>
                <a:ea typeface="Calibri" charset="0"/>
                <a:cs typeface="Calibri" charset="0"/>
              </a:rPr>
              <a:t>Student Name in Bold, Font Size 40</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Supervisor Name, Font Size 36</a:t>
            </a:r>
          </a:p>
          <a:p>
            <a:pPr eaLnBrk="1" hangingPunct="1">
              <a:lnSpc>
                <a:spcPct val="110000"/>
              </a:lnSpc>
              <a:spcBef>
                <a:spcPct val="0"/>
              </a:spcBef>
              <a:buFontTx/>
              <a:buNone/>
            </a:pPr>
            <a:endParaRPr lang="en-GB" altLang="en-US" sz="1800" dirty="0">
              <a:solidFill>
                <a:srgbClr val="002060"/>
              </a:solidFill>
              <a:latin typeface="Calibri" charset="0"/>
              <a:ea typeface="Calibri" charset="0"/>
              <a:cs typeface="Calibri" charset="0"/>
            </a:endParaRP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School</a:t>
            </a:r>
            <a:r>
              <a:rPr lang="en-GB" altLang="en-US" sz="3600" dirty="0">
                <a:solidFill>
                  <a:srgbClr val="002060"/>
                </a:solidFill>
                <a:latin typeface="Georgia" charset="0"/>
              </a:rPr>
              <a:t> </a:t>
            </a:r>
            <a:r>
              <a:rPr lang="en-GB" altLang="en-US" sz="3600" i="1" dirty="0">
                <a:solidFill>
                  <a:srgbClr val="002060"/>
                </a:solidFill>
                <a:latin typeface="Georgia" charset="0"/>
              </a:rPr>
              <a:t>of</a:t>
            </a:r>
            <a:r>
              <a:rPr lang="en-GB" altLang="en-US" sz="3600" dirty="0">
                <a:solidFill>
                  <a:srgbClr val="002060"/>
                </a:solidFill>
                <a:latin typeface="Georgia" charset="0"/>
              </a:rPr>
              <a:t> </a:t>
            </a:r>
            <a:r>
              <a:rPr lang="en-GB" altLang="en-US" sz="3600" b="1" dirty="0">
                <a:solidFill>
                  <a:srgbClr val="002060"/>
                </a:solidFill>
                <a:latin typeface="Calibri" charset="0"/>
                <a:ea typeface="Calibri" charset="0"/>
                <a:cs typeface="Calibri" charset="0"/>
              </a:rPr>
              <a:t>Engineering</a:t>
            </a:r>
          </a:p>
          <a:p>
            <a:pPr eaLnBrk="1" hangingPunct="1">
              <a:lnSpc>
                <a:spcPct val="110000"/>
              </a:lnSpc>
              <a:spcBef>
                <a:spcPct val="0"/>
              </a:spcBef>
              <a:buFontTx/>
              <a:buNone/>
            </a:pPr>
            <a:r>
              <a:rPr lang="en-GB" altLang="en-US" sz="3600" dirty="0">
                <a:solidFill>
                  <a:srgbClr val="002060"/>
                </a:solidFill>
                <a:latin typeface="Calibri" charset="0"/>
                <a:ea typeface="Calibri" charset="0"/>
                <a:cs typeface="Calibri" charset="0"/>
              </a:rPr>
              <a:t>Your degree, e.g. BEng (Hons) Mechanical &amp; Manufacturing Engineering</a:t>
            </a:r>
            <a:endParaRPr lang="en-US" altLang="zh-CN" sz="3600" dirty="0">
              <a:solidFill>
                <a:srgbClr val="002060"/>
              </a:solidFill>
              <a:latin typeface="Calibri" charset="0"/>
              <a:ea typeface="Calibri" charset="0"/>
              <a:cs typeface="Calibri" charset="0"/>
            </a:endParaRPr>
          </a:p>
        </p:txBody>
      </p:sp>
      <p:pic>
        <p:nvPicPr>
          <p:cNvPr id="8" name="Picture 7"/>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48597" y="357622"/>
            <a:ext cx="3660125" cy="1279959"/>
          </a:xfrm>
          <a:prstGeom prst="rect">
            <a:avLst/>
          </a:prstGeom>
        </p:spPr>
      </p:pic>
      <p:pic>
        <p:nvPicPr>
          <p:cNvPr id="2" name="Picture 1"/>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9718281" y="202845"/>
            <a:ext cx="1420200" cy="1576422"/>
          </a:xfrm>
          <a:prstGeom prst="rect">
            <a:avLst/>
          </a:prstGeom>
        </p:spPr>
      </p:pic>
      <p:cxnSp>
        <p:nvCxnSpPr>
          <p:cNvPr id="4" name="Straight Connector 3"/>
          <p:cNvCxnSpPr/>
          <p:nvPr/>
        </p:nvCxnSpPr>
        <p:spPr>
          <a:xfrm>
            <a:off x="180000" y="185404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sp>
        <p:nvSpPr>
          <p:cNvPr id="9" name="Text Box 6"/>
          <p:cNvSpPr txBox="1">
            <a:spLocks noChangeArrowheads="1"/>
          </p:cNvSpPr>
          <p:nvPr/>
        </p:nvSpPr>
        <p:spPr bwMode="auto">
          <a:xfrm>
            <a:off x="180000" y="6257121"/>
            <a:ext cx="6415087" cy="690563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Introduction</a:t>
            </a: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p>
          <a:p>
            <a:pPr>
              <a:spcBef>
                <a:spcPct val="50000"/>
              </a:spcBef>
            </a:pPr>
            <a:endParaRPr lang="en-US" altLang="en-US" sz="2800" dirty="0"/>
          </a:p>
        </p:txBody>
      </p:sp>
      <p:sp>
        <p:nvSpPr>
          <p:cNvPr id="23" name="Text Box 11"/>
          <p:cNvSpPr txBox="1">
            <a:spLocks noChangeArrowheads="1"/>
          </p:cNvSpPr>
          <p:nvPr/>
        </p:nvSpPr>
        <p:spPr bwMode="auto">
          <a:xfrm>
            <a:off x="14723394" y="24767728"/>
            <a:ext cx="6415087" cy="37201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AU" altLang="en-US" sz="1800" dirty="0">
                <a:ea typeface="Arial" charset="0"/>
                <a:cs typeface="Arial" charset="0"/>
              </a:rPr>
              <a:t>[1] </a:t>
            </a:r>
            <a:r>
              <a:rPr lang="en-AU" altLang="en-US" sz="1800" dirty="0" err="1">
                <a:ea typeface="Arial" charset="0"/>
                <a:cs typeface="Arial" charset="0"/>
              </a:rPr>
              <a:t>Zhoou</a:t>
            </a:r>
            <a:r>
              <a:rPr lang="en-AU" altLang="en-US" sz="1800" dirty="0">
                <a:ea typeface="Arial" charset="0"/>
                <a:cs typeface="Arial" charset="0"/>
              </a:rPr>
              <a:t>, “Big Elephants Step on Computers,” IEEE Transactions on Funny Circuits and Systems, vol. 40, pp. 44-50, 2009.</a:t>
            </a:r>
          </a:p>
          <a:p>
            <a:pPr marL="0" indent="0">
              <a:spcBef>
                <a:spcPct val="50000"/>
              </a:spcBef>
            </a:pPr>
            <a:r>
              <a:rPr lang="en-AU" altLang="en-US" sz="1800" dirty="0">
                <a:ea typeface="Arial" charset="0"/>
                <a:cs typeface="Arial" charset="0"/>
              </a:rPr>
              <a:t>[2] Doe, “Cool Electronic Gadgets,” IEEE Transactions on Funny Circuits and Systems, vol. 37, pp. 447–451, 1990.</a:t>
            </a:r>
          </a:p>
          <a:p>
            <a:pPr marL="0" indent="0">
              <a:spcBef>
                <a:spcPct val="50000"/>
              </a:spcBef>
            </a:pPr>
            <a:r>
              <a:rPr lang="en-AU" altLang="en-US" sz="1800">
                <a:ea typeface="Arial" charset="0"/>
                <a:cs typeface="Arial" charset="0"/>
              </a:rPr>
              <a:t>[3] Bioperson</a:t>
            </a:r>
            <a:r>
              <a:rPr lang="en-AU" altLang="en-US" sz="1800" dirty="0">
                <a:ea typeface="Arial" charset="0"/>
                <a:cs typeface="Arial" charset="0"/>
              </a:rPr>
              <a:t>, “Reliable Posters,” (2000) Proceedings of the IEEE International Symposium on Things, pp. 417–420</a:t>
            </a:r>
            <a:endParaRPr lang="en-US" altLang="en-US" sz="1800" dirty="0">
              <a:ea typeface="Arial" charset="0"/>
              <a:cs typeface="Arial" charset="0"/>
            </a:endParaRPr>
          </a:p>
        </p:txBody>
      </p:sp>
      <p:sp>
        <p:nvSpPr>
          <p:cNvPr id="30" name="Rectangle 29"/>
          <p:cNvSpPr>
            <a:spLocks noChangeArrowheads="1"/>
          </p:cNvSpPr>
          <p:nvPr/>
        </p:nvSpPr>
        <p:spPr bwMode="auto">
          <a:xfrm>
            <a:off x="14704210" y="18840038"/>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3" name="Picture 2"/>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48596" y="2070504"/>
            <a:ext cx="2510597" cy="3455369"/>
          </a:xfrm>
          <a:prstGeom prst="rect">
            <a:avLst/>
          </a:prstGeom>
        </p:spPr>
      </p:pic>
      <p:sp>
        <p:nvSpPr>
          <p:cNvPr id="5" name="TextBox 4"/>
          <p:cNvSpPr txBox="1"/>
          <p:nvPr/>
        </p:nvSpPr>
        <p:spPr>
          <a:xfrm>
            <a:off x="348597" y="2532558"/>
            <a:ext cx="2237294" cy="2554545"/>
          </a:xfrm>
          <a:prstGeom prst="rect">
            <a:avLst/>
          </a:prstGeom>
          <a:noFill/>
        </p:spPr>
        <p:txBody>
          <a:bodyPr wrap="square" rtlCol="0">
            <a:spAutoFit/>
          </a:bodyPr>
          <a:lstStyle/>
          <a:p>
            <a:pPr algn="ctr"/>
            <a:r>
              <a:rPr lang="en-US" sz="8000" b="1" dirty="0">
                <a:solidFill>
                  <a:schemeClr val="bg1"/>
                </a:solidFill>
              </a:rPr>
              <a:t>Your Pic</a:t>
            </a:r>
          </a:p>
        </p:txBody>
      </p:sp>
      <p:cxnSp>
        <p:nvCxnSpPr>
          <p:cNvPr id="36" name="Straight Connector 35"/>
          <p:cNvCxnSpPr/>
          <p:nvPr/>
        </p:nvCxnSpPr>
        <p:spPr>
          <a:xfrm>
            <a:off x="179999" y="28905882"/>
            <a:ext cx="21024000" cy="0"/>
          </a:xfrm>
          <a:prstGeom prst="line">
            <a:avLst/>
          </a:prstGeom>
          <a:ln>
            <a:solidFill>
              <a:srgbClr val="002060"/>
            </a:solidFill>
          </a:ln>
        </p:spPr>
        <p:style>
          <a:lnRef idx="1">
            <a:schemeClr val="accent1"/>
          </a:lnRef>
          <a:fillRef idx="0">
            <a:schemeClr val="accent1"/>
          </a:fillRef>
          <a:effectRef idx="0">
            <a:schemeClr val="accent1"/>
          </a:effectRef>
          <a:fontRef idx="minor">
            <a:schemeClr val="tx1"/>
          </a:fontRef>
        </p:style>
      </p:cxnSp>
      <p:pic>
        <p:nvPicPr>
          <p:cNvPr id="40" name="Picture 5" descr="http://vignette2.wikia.nocookie.net/logopedia/images/7/73/Ford1962.png/revision/latest?cb=20120411025402"/>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746654" y="29167427"/>
            <a:ext cx="1967734" cy="983867"/>
          </a:xfrm>
          <a:prstGeom prst="rect">
            <a:avLst/>
          </a:prstGeom>
          <a:noFill/>
          <a:extLst>
            <a:ext uri="{909E8E84-426E-40DD-AFC4-6F175D3DCCD1}">
              <a14:hiddenFill xmlns:a14="http://schemas.microsoft.com/office/drawing/2010/main">
                <a:solidFill>
                  <a:srgbClr val="FFFFFF"/>
                </a:solidFill>
              </a14:hiddenFill>
            </a:ext>
          </a:extLst>
        </p:spPr>
      </p:pic>
      <p:pic>
        <p:nvPicPr>
          <p:cNvPr id="42" name="Picture 6"/>
          <p:cNvPicPr>
            <a:picLocks noChangeAspect="1" noChangeArrowheads="1"/>
          </p:cNvPicPr>
          <p:nvPr/>
        </p:nvPicPr>
        <p:blipFill rotWithShape="1">
          <a:blip r:embed="rId6" cstate="print">
            <a:extLst>
              <a:ext uri="{28A0092B-C50C-407E-A947-70E740481C1C}">
                <a14:useLocalDpi xmlns:a14="http://schemas.microsoft.com/office/drawing/2010/main" val="0"/>
              </a:ext>
            </a:extLst>
          </a:blip>
          <a:srcRect t="7639" b="17427"/>
          <a:stretch/>
        </p:blipFill>
        <p:spPr bwMode="auto">
          <a:xfrm>
            <a:off x="222301" y="28953448"/>
            <a:ext cx="2363590" cy="117787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43" name="Picture 9" descr="http://www.oceaneering.com/wp-content/uploads/2011/12/OII-blue.png"/>
          <p:cNvPicPr>
            <a:picLocks noChangeAspect="1" noChangeArrowheads="1"/>
          </p:cNvPicPr>
          <p:nvPr/>
        </p:nvPicPr>
        <p:blipFill>
          <a:blip r:embed="rId7" cstate="print">
            <a:extLst>
              <a:ext uri="{28A0092B-C50C-407E-A947-70E740481C1C}">
                <a14:useLocalDpi xmlns:a14="http://schemas.microsoft.com/office/drawing/2010/main" val="0"/>
              </a:ext>
            </a:extLst>
          </a:blip>
          <a:srcRect/>
          <a:stretch>
            <a:fillRect/>
          </a:stretch>
        </p:blipFill>
        <p:spPr bwMode="auto">
          <a:xfrm>
            <a:off x="3353316" y="29118619"/>
            <a:ext cx="2853619" cy="832170"/>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p:cNvSpPr txBox="1"/>
          <p:nvPr/>
        </p:nvSpPr>
        <p:spPr>
          <a:xfrm>
            <a:off x="12288600" y="29201563"/>
            <a:ext cx="8915399" cy="584775"/>
          </a:xfrm>
          <a:prstGeom prst="rect">
            <a:avLst/>
          </a:prstGeom>
          <a:noFill/>
        </p:spPr>
        <p:txBody>
          <a:bodyPr wrap="square" rtlCol="0">
            <a:spAutoFit/>
          </a:bodyPr>
          <a:lstStyle/>
          <a:p>
            <a:pPr algn="r"/>
            <a:r>
              <a:rPr lang="en-GB" altLang="en-US" sz="3200" dirty="0">
                <a:solidFill>
                  <a:srgbClr val="002060"/>
                </a:solidFill>
                <a:latin typeface="Calibri" charset="0"/>
                <a:ea typeface="Calibri" charset="0"/>
                <a:cs typeface="Calibri" charset="0"/>
              </a:rPr>
              <a:t>School</a:t>
            </a:r>
            <a:r>
              <a:rPr lang="en-GB" altLang="en-US" sz="3200" dirty="0">
                <a:solidFill>
                  <a:srgbClr val="002060"/>
                </a:solidFill>
                <a:latin typeface="Georgia" charset="0"/>
              </a:rPr>
              <a:t> </a:t>
            </a:r>
            <a:r>
              <a:rPr lang="en-GB" altLang="en-US" sz="3200" i="1" dirty="0">
                <a:solidFill>
                  <a:srgbClr val="002060"/>
                </a:solidFill>
                <a:latin typeface="Georgia" charset="0"/>
              </a:rPr>
              <a:t>of</a:t>
            </a:r>
            <a:r>
              <a:rPr lang="en-GB" altLang="en-US" sz="3200" dirty="0">
                <a:solidFill>
                  <a:srgbClr val="002060"/>
                </a:solidFill>
                <a:latin typeface="Georgia" charset="0"/>
              </a:rPr>
              <a:t> </a:t>
            </a:r>
            <a:r>
              <a:rPr lang="en-GB" altLang="en-US" sz="3200" b="1" dirty="0">
                <a:solidFill>
                  <a:srgbClr val="002060"/>
                </a:solidFill>
                <a:latin typeface="Calibri" charset="0"/>
                <a:ea typeface="Calibri" charset="0"/>
                <a:cs typeface="Calibri" charset="0"/>
              </a:rPr>
              <a:t>Engineering</a:t>
            </a:r>
            <a:endParaRPr lang="en-GB" sz="3200" dirty="0"/>
          </a:p>
        </p:txBody>
      </p:sp>
      <p:sp>
        <p:nvSpPr>
          <p:cNvPr id="13" name="TextBox 12"/>
          <p:cNvSpPr txBox="1"/>
          <p:nvPr/>
        </p:nvSpPr>
        <p:spPr>
          <a:xfrm>
            <a:off x="348597" y="29076489"/>
            <a:ext cx="12108601" cy="931794"/>
          </a:xfrm>
          <a:prstGeom prst="rect">
            <a:avLst/>
          </a:prstGeom>
          <a:solidFill>
            <a:schemeClr val="bg1">
              <a:alpha val="60000"/>
            </a:schemeClr>
          </a:solidFill>
        </p:spPr>
        <p:txBody>
          <a:bodyPr wrap="square" rtlCol="0">
            <a:spAutoFit/>
          </a:bodyPr>
          <a:lstStyle/>
          <a:p>
            <a:r>
              <a:rPr lang="en-GB" b="1" dirty="0">
                <a:solidFill>
                  <a:srgbClr val="FF0000"/>
                </a:solidFill>
              </a:rPr>
              <a:t>Include any logos as appropriate</a:t>
            </a:r>
          </a:p>
        </p:txBody>
      </p:sp>
      <p:sp>
        <p:nvSpPr>
          <p:cNvPr id="44" name="Text Box 6"/>
          <p:cNvSpPr txBox="1">
            <a:spLocks noChangeArrowheads="1"/>
          </p:cNvSpPr>
          <p:nvPr/>
        </p:nvSpPr>
        <p:spPr bwMode="auto">
          <a:xfrm>
            <a:off x="222301" y="12927638"/>
            <a:ext cx="6415087" cy="755196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Project Aims</a:t>
            </a: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a:t>
            </a:r>
          </a:p>
          <a:p>
            <a:pPr>
              <a:spcBef>
                <a:spcPct val="50000"/>
              </a:spcBef>
            </a:pPr>
            <a:r>
              <a:rPr lang="en-GB" altLang="en-US" sz="2800" dirty="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a:p>
          <a:p>
            <a:pPr>
              <a:spcBef>
                <a:spcPct val="50000"/>
              </a:spcBef>
            </a:pPr>
            <a:r>
              <a:rPr lang="en-GB" altLang="en-US" sz="2800" dirty="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GB" altLang="en-US" sz="2800" dirty="0"/>
          </a:p>
          <a:p>
            <a:pPr>
              <a:spcBef>
                <a:spcPct val="50000"/>
              </a:spcBef>
            </a:pPr>
            <a:r>
              <a:rPr lang="en-GB" altLang="en-US" sz="2800" dirty="0"/>
              <a:t>-</a:t>
            </a:r>
            <a:r>
              <a:rPr lang="en-GB" sz="2800" dirty="0"/>
              <a:t> </a:t>
            </a:r>
            <a:r>
              <a:rPr lang="en-GB" sz="2800" dirty="0" err="1"/>
              <a:t>Curabitur</a:t>
            </a:r>
            <a:r>
              <a:rPr lang="en-GB" sz="2800" dirty="0"/>
              <a:t> </a:t>
            </a:r>
            <a:r>
              <a:rPr lang="en-GB" sz="2800" dirty="0" err="1"/>
              <a:t>malesuada</a:t>
            </a:r>
            <a:r>
              <a:rPr lang="en-GB" sz="2800" dirty="0"/>
              <a:t> </a:t>
            </a:r>
            <a:r>
              <a:rPr lang="en-GB" sz="2800" dirty="0" err="1"/>
              <a:t>justo</a:t>
            </a:r>
            <a:r>
              <a:rPr lang="en-GB" sz="2800" dirty="0"/>
              <a:t> sit </a:t>
            </a:r>
            <a:r>
              <a:rPr lang="en-GB" sz="2800" dirty="0" err="1"/>
              <a:t>amet</a:t>
            </a:r>
            <a:r>
              <a:rPr lang="en-GB" sz="2800" dirty="0"/>
              <a:t> </a:t>
            </a:r>
            <a:r>
              <a:rPr lang="en-GB" sz="2800" dirty="0" err="1"/>
              <a:t>est</a:t>
            </a:r>
            <a:r>
              <a:rPr lang="en-GB" sz="2800" dirty="0"/>
              <a:t> </a:t>
            </a:r>
            <a:r>
              <a:rPr lang="en-GB" sz="2800" dirty="0" err="1"/>
              <a:t>ornare</a:t>
            </a:r>
            <a:r>
              <a:rPr lang="en-GB" sz="2800" dirty="0"/>
              <a:t>, a </a:t>
            </a:r>
            <a:r>
              <a:rPr lang="en-GB" sz="2800" dirty="0" err="1"/>
              <a:t>imperdiet</a:t>
            </a:r>
            <a:r>
              <a:rPr lang="en-GB" sz="2800" dirty="0"/>
              <a:t> </a:t>
            </a:r>
            <a:r>
              <a:rPr lang="en-GB" sz="2800" dirty="0" err="1"/>
              <a:t>mauris</a:t>
            </a:r>
            <a:r>
              <a:rPr lang="en-GB" sz="2800" dirty="0"/>
              <a:t> </a:t>
            </a:r>
            <a:r>
              <a:rPr lang="en-GB" sz="2800" dirty="0" err="1"/>
              <a:t>pretium</a:t>
            </a:r>
            <a:r>
              <a:rPr lang="en-GB" sz="2800" dirty="0"/>
              <a:t>. </a:t>
            </a:r>
            <a:endParaRPr lang="en-US" altLang="en-US" sz="2800" dirty="0"/>
          </a:p>
        </p:txBody>
      </p:sp>
      <p:sp>
        <p:nvSpPr>
          <p:cNvPr id="46" name="Text Box 6"/>
          <p:cNvSpPr txBox="1">
            <a:spLocks noChangeArrowheads="1"/>
          </p:cNvSpPr>
          <p:nvPr/>
        </p:nvSpPr>
        <p:spPr bwMode="auto">
          <a:xfrm>
            <a:off x="331567" y="20940712"/>
            <a:ext cx="6415087" cy="625930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Methodology</a:t>
            </a:r>
          </a:p>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p>
        </p:txBody>
      </p:sp>
      <p:sp>
        <p:nvSpPr>
          <p:cNvPr id="47" name="Text Box 6"/>
          <p:cNvSpPr txBox="1">
            <a:spLocks noChangeArrowheads="1"/>
          </p:cNvSpPr>
          <p:nvPr/>
        </p:nvSpPr>
        <p:spPr bwMode="auto">
          <a:xfrm>
            <a:off x="7484456" y="16668260"/>
            <a:ext cx="6415087" cy="43203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Results</a:t>
            </a: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p:txBody>
      </p:sp>
      <p:sp>
        <p:nvSpPr>
          <p:cNvPr id="48" name="Text Box 6"/>
          <p:cNvSpPr txBox="1">
            <a:spLocks noChangeArrowheads="1"/>
          </p:cNvSpPr>
          <p:nvPr/>
        </p:nvSpPr>
        <p:spPr bwMode="auto">
          <a:xfrm>
            <a:off x="14579261" y="16386174"/>
            <a:ext cx="6415087" cy="88446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latin typeface="Arial" panose="020B0604020202020204" pitchFamily="34" charset="0"/>
                <a:cs typeface="Arial" panose="020B0604020202020204" pitchFamily="34" charset="0"/>
              </a:rPr>
              <a:t>Conclusions</a:t>
            </a:r>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p>
          <a:p>
            <a:pPr>
              <a:spcBef>
                <a:spcPct val="50000"/>
              </a:spcBef>
            </a:pPr>
            <a:endParaRPr lang="en-GB" altLang="en-US" sz="2800" dirty="0"/>
          </a:p>
          <a:p>
            <a:pPr>
              <a:spcBef>
                <a:spcPct val="50000"/>
              </a:spcBef>
            </a:pPr>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a:t>
            </a:r>
            <a:endParaRPr lang="en-US" altLang="en-US" sz="2800" dirty="0"/>
          </a:p>
          <a:p>
            <a:pPr>
              <a:spcBef>
                <a:spcPct val="50000"/>
              </a:spcBef>
            </a:pPr>
            <a:endParaRPr lang="en-US" altLang="en-US" sz="2800" dirty="0"/>
          </a:p>
        </p:txBody>
      </p:sp>
      <p:sp>
        <p:nvSpPr>
          <p:cNvPr id="49" name="Text Box 6"/>
          <p:cNvSpPr txBox="1">
            <a:spLocks noChangeArrowheads="1"/>
          </p:cNvSpPr>
          <p:nvPr/>
        </p:nvSpPr>
        <p:spPr bwMode="auto">
          <a:xfrm>
            <a:off x="7484455" y="6257121"/>
            <a:ext cx="6415087" cy="57053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GB" sz="2800" dirty="0"/>
              <a:t>Lorem ipsum </a:t>
            </a:r>
            <a:r>
              <a:rPr lang="en-GB" sz="2800" dirty="0" err="1"/>
              <a:t>dolor</a:t>
            </a:r>
            <a:r>
              <a:rPr lang="en-GB" sz="2800" dirty="0"/>
              <a:t> sit </a:t>
            </a:r>
            <a:r>
              <a:rPr lang="en-GB" sz="2800" dirty="0" err="1"/>
              <a:t>amet</a:t>
            </a:r>
            <a:r>
              <a:rPr lang="en-GB" sz="2800" dirty="0"/>
              <a:t>, </a:t>
            </a:r>
            <a:r>
              <a:rPr lang="en-GB" sz="2800" dirty="0" err="1"/>
              <a:t>consectetur</a:t>
            </a:r>
            <a:r>
              <a:rPr lang="en-GB" sz="2800" dirty="0"/>
              <a:t> </a:t>
            </a:r>
            <a:r>
              <a:rPr lang="en-GB" sz="2800" dirty="0" err="1"/>
              <a:t>adipiscing</a:t>
            </a:r>
            <a:r>
              <a:rPr lang="en-GB" sz="2800" dirty="0"/>
              <a:t> </a:t>
            </a:r>
            <a:r>
              <a:rPr lang="en-GB" sz="2800" dirty="0" err="1"/>
              <a:t>elit</a:t>
            </a:r>
            <a:r>
              <a:rPr lang="en-GB" sz="2800" dirty="0"/>
              <a:t>. </a:t>
            </a:r>
            <a:r>
              <a:rPr lang="en-GB" sz="2800" dirty="0" err="1"/>
              <a:t>Donec</a:t>
            </a:r>
            <a:r>
              <a:rPr lang="en-GB" sz="2800" dirty="0"/>
              <a:t> </a:t>
            </a:r>
            <a:r>
              <a:rPr lang="en-GB" sz="2800" dirty="0" err="1"/>
              <a:t>vel</a:t>
            </a:r>
            <a:r>
              <a:rPr lang="en-GB" sz="2800" dirty="0"/>
              <a:t> </a:t>
            </a:r>
            <a:r>
              <a:rPr lang="en-GB" sz="2800" dirty="0" err="1"/>
              <a:t>turpis</a:t>
            </a:r>
            <a:r>
              <a:rPr lang="en-GB" sz="2800" dirty="0"/>
              <a:t> </a:t>
            </a:r>
            <a:r>
              <a:rPr lang="en-GB" sz="2800" dirty="0" err="1"/>
              <a:t>eu</a:t>
            </a:r>
            <a:r>
              <a:rPr lang="en-GB" sz="2800" dirty="0"/>
              <a:t> </a:t>
            </a:r>
            <a:r>
              <a:rPr lang="en-GB" sz="2800" dirty="0" err="1"/>
              <a:t>felis</a:t>
            </a:r>
            <a:r>
              <a:rPr lang="en-GB" sz="2800" dirty="0"/>
              <a:t> </a:t>
            </a:r>
            <a:r>
              <a:rPr lang="en-GB" sz="2800" dirty="0" err="1"/>
              <a:t>vestibulum</a:t>
            </a:r>
            <a:r>
              <a:rPr lang="en-GB" sz="2800" dirty="0"/>
              <a:t> </a:t>
            </a:r>
            <a:r>
              <a:rPr lang="en-GB" sz="2800" dirty="0" err="1"/>
              <a:t>posuere</a:t>
            </a:r>
            <a:r>
              <a:rPr lang="en-GB" sz="2800" dirty="0"/>
              <a:t> sit </a:t>
            </a:r>
            <a:r>
              <a:rPr lang="en-GB" sz="2800" dirty="0" err="1"/>
              <a:t>amet</a:t>
            </a:r>
            <a:r>
              <a:rPr lang="en-GB" sz="2800" dirty="0"/>
              <a:t> at lorem. </a:t>
            </a:r>
            <a:r>
              <a:rPr lang="en-GB" sz="2800" dirty="0" err="1"/>
              <a:t>Sed</a:t>
            </a:r>
            <a:r>
              <a:rPr lang="en-GB" sz="2800" dirty="0"/>
              <a:t> </a:t>
            </a:r>
            <a:r>
              <a:rPr lang="en-GB" sz="2800" dirty="0" err="1"/>
              <a:t>ut</a:t>
            </a:r>
            <a:r>
              <a:rPr lang="en-GB" sz="2800" dirty="0"/>
              <a:t> </a:t>
            </a:r>
            <a:r>
              <a:rPr lang="en-GB" sz="2800" dirty="0" err="1"/>
              <a:t>vestibulum</a:t>
            </a:r>
            <a:r>
              <a:rPr lang="en-GB" sz="2800" dirty="0"/>
              <a:t> nisi, </a:t>
            </a:r>
            <a:r>
              <a:rPr lang="en-GB" sz="2800" dirty="0" err="1"/>
              <a:t>ut</a:t>
            </a:r>
            <a:r>
              <a:rPr lang="en-GB" sz="2800" dirty="0"/>
              <a:t> </a:t>
            </a:r>
            <a:r>
              <a:rPr lang="en-GB" sz="2800" dirty="0" err="1"/>
              <a:t>tincidunt</a:t>
            </a:r>
            <a:r>
              <a:rPr lang="en-GB" sz="2800" dirty="0"/>
              <a:t> </a:t>
            </a:r>
            <a:r>
              <a:rPr lang="en-GB" sz="2800" dirty="0" err="1"/>
              <a:t>odio</a:t>
            </a:r>
            <a:r>
              <a:rPr lang="en-GB" sz="2800" dirty="0"/>
              <a:t>. Nunc </a:t>
            </a:r>
            <a:r>
              <a:rPr lang="en-GB" sz="2800" dirty="0" err="1"/>
              <a:t>egestas</a:t>
            </a:r>
            <a:r>
              <a:rPr lang="en-GB" sz="2800" dirty="0"/>
              <a:t> </a:t>
            </a:r>
            <a:r>
              <a:rPr lang="en-GB" sz="2800" dirty="0" err="1"/>
              <a:t>eros</a:t>
            </a:r>
            <a:r>
              <a:rPr lang="en-GB" sz="2800" dirty="0"/>
              <a:t> non </a:t>
            </a:r>
            <a:r>
              <a:rPr lang="en-GB" sz="2800" dirty="0" err="1"/>
              <a:t>nulla</a:t>
            </a:r>
            <a:r>
              <a:rPr lang="en-GB" sz="2800" dirty="0"/>
              <a:t> </a:t>
            </a:r>
            <a:r>
              <a:rPr lang="en-GB" sz="2800" dirty="0" err="1"/>
              <a:t>vestibulum</a:t>
            </a:r>
            <a:r>
              <a:rPr lang="en-GB" sz="2800" dirty="0"/>
              <a:t>, </a:t>
            </a:r>
            <a:r>
              <a:rPr lang="en-GB" sz="2800" dirty="0" err="1"/>
              <a:t>eu</a:t>
            </a:r>
            <a:r>
              <a:rPr lang="en-GB" sz="2800" dirty="0"/>
              <a:t> </a:t>
            </a:r>
            <a:r>
              <a:rPr lang="en-GB" sz="2800" dirty="0" err="1"/>
              <a:t>mollis</a:t>
            </a:r>
            <a:r>
              <a:rPr lang="en-GB" sz="2800" dirty="0"/>
              <a:t> nisi </a:t>
            </a:r>
            <a:r>
              <a:rPr lang="en-GB" sz="2800" dirty="0" err="1"/>
              <a:t>tincidunt</a:t>
            </a:r>
            <a:r>
              <a:rPr lang="en-GB" sz="2800" dirty="0"/>
              <a:t>. </a:t>
            </a:r>
            <a:r>
              <a:rPr lang="en-GB" sz="2800" dirty="0" err="1"/>
              <a:t>Nulla</a:t>
            </a:r>
            <a:r>
              <a:rPr lang="en-GB" sz="2800" dirty="0"/>
              <a:t> </a:t>
            </a:r>
            <a:r>
              <a:rPr lang="en-GB" sz="2800" dirty="0" err="1"/>
              <a:t>facilisi</a:t>
            </a:r>
            <a:r>
              <a:rPr lang="en-GB" sz="2800" dirty="0"/>
              <a:t>. </a:t>
            </a:r>
            <a:r>
              <a:rPr lang="en-GB" sz="2800" dirty="0" err="1"/>
              <a:t>Cras</a:t>
            </a:r>
            <a:r>
              <a:rPr lang="en-GB" sz="2800" dirty="0"/>
              <a:t> </a:t>
            </a:r>
            <a:r>
              <a:rPr lang="en-GB" sz="2800" dirty="0" err="1"/>
              <a:t>eget</a:t>
            </a:r>
            <a:r>
              <a:rPr lang="en-GB" sz="2800" dirty="0"/>
              <a:t> </a:t>
            </a:r>
            <a:r>
              <a:rPr lang="en-GB" sz="2800" dirty="0" err="1"/>
              <a:t>commodo</a:t>
            </a:r>
            <a:r>
              <a:rPr lang="en-GB" sz="2800" dirty="0"/>
              <a:t> libero, </a:t>
            </a:r>
            <a:r>
              <a:rPr lang="en-GB" sz="2800" dirty="0" err="1"/>
              <a:t>sagittis</a:t>
            </a:r>
            <a:r>
              <a:rPr lang="en-GB" sz="2800" dirty="0"/>
              <a:t> cursus </a:t>
            </a:r>
            <a:r>
              <a:rPr lang="en-GB" sz="2800" dirty="0" err="1"/>
              <a:t>felis</a:t>
            </a:r>
            <a:r>
              <a:rPr lang="en-GB" sz="2800" dirty="0"/>
              <a:t>. </a:t>
            </a:r>
            <a:r>
              <a:rPr lang="en-GB" sz="2800" dirty="0" err="1"/>
              <a:t>Fusce</a:t>
            </a:r>
            <a:r>
              <a:rPr lang="en-GB" sz="2800" dirty="0"/>
              <a:t> </a:t>
            </a:r>
            <a:r>
              <a:rPr lang="en-GB" sz="2800" dirty="0" err="1"/>
              <a:t>vel</a:t>
            </a:r>
            <a:r>
              <a:rPr lang="en-GB" sz="2800" dirty="0"/>
              <a:t> </a:t>
            </a:r>
            <a:r>
              <a:rPr lang="en-GB" sz="2800" dirty="0" err="1"/>
              <a:t>consectetur</a:t>
            </a:r>
            <a:r>
              <a:rPr lang="en-GB" sz="2800" dirty="0"/>
              <a:t> </a:t>
            </a:r>
            <a:r>
              <a:rPr lang="en-GB" sz="2800" dirty="0" err="1"/>
              <a:t>risus</a:t>
            </a:r>
            <a:r>
              <a:rPr lang="en-GB" sz="2800" dirty="0"/>
              <a:t>. </a:t>
            </a:r>
            <a:r>
              <a:rPr lang="en-GB" sz="2800" dirty="0" err="1"/>
              <a:t>Donec</a:t>
            </a:r>
            <a:r>
              <a:rPr lang="en-GB" sz="2800" dirty="0"/>
              <a:t> </a:t>
            </a:r>
            <a:r>
              <a:rPr lang="en-GB" sz="2800" dirty="0" err="1"/>
              <a:t>sollicitudin</a:t>
            </a:r>
            <a:r>
              <a:rPr lang="en-GB" sz="2800" dirty="0"/>
              <a:t> </a:t>
            </a:r>
            <a:r>
              <a:rPr lang="en-GB" sz="2800" dirty="0" err="1"/>
              <a:t>rutrum</a:t>
            </a:r>
            <a:r>
              <a:rPr lang="en-GB" sz="2800" dirty="0"/>
              <a:t> </a:t>
            </a:r>
            <a:r>
              <a:rPr lang="en-GB" sz="2800" dirty="0" err="1"/>
              <a:t>tortor</a:t>
            </a:r>
            <a:r>
              <a:rPr lang="en-GB" sz="2800" dirty="0"/>
              <a:t>, in </a:t>
            </a:r>
            <a:r>
              <a:rPr lang="en-GB" sz="2800" dirty="0" err="1"/>
              <a:t>suscipit</a:t>
            </a:r>
            <a:r>
              <a:rPr lang="en-GB" sz="2800" dirty="0"/>
              <a:t> </a:t>
            </a:r>
            <a:r>
              <a:rPr lang="en-GB" sz="2800" dirty="0" err="1"/>
              <a:t>nisl</a:t>
            </a:r>
            <a:r>
              <a:rPr lang="en-GB" sz="2800" dirty="0"/>
              <a:t> </a:t>
            </a:r>
            <a:r>
              <a:rPr lang="en-GB" sz="2800" dirty="0" err="1"/>
              <a:t>blandit</a:t>
            </a:r>
            <a:r>
              <a:rPr lang="en-GB" sz="2800" dirty="0"/>
              <a:t> </a:t>
            </a:r>
            <a:r>
              <a:rPr lang="en-GB" sz="2800" dirty="0" err="1"/>
              <a:t>eu</a:t>
            </a:r>
            <a:r>
              <a:rPr lang="en-GB" sz="2800" dirty="0"/>
              <a:t>. </a:t>
            </a:r>
            <a:r>
              <a:rPr lang="en-GB" sz="2800" dirty="0" err="1"/>
              <a:t>Suspendisse</a:t>
            </a:r>
            <a:r>
              <a:rPr lang="en-GB" sz="2800" dirty="0"/>
              <a:t> </a:t>
            </a:r>
            <a:r>
              <a:rPr lang="en-GB" sz="2800" dirty="0" err="1"/>
              <a:t>sagittis</a:t>
            </a:r>
            <a:r>
              <a:rPr lang="en-GB" sz="2800" dirty="0"/>
              <a:t> </a:t>
            </a:r>
            <a:r>
              <a:rPr lang="en-GB" sz="2800" dirty="0" err="1"/>
              <a:t>mattis</a:t>
            </a:r>
            <a:r>
              <a:rPr lang="en-GB" sz="2800" dirty="0"/>
              <a:t> </a:t>
            </a:r>
            <a:r>
              <a:rPr lang="en-GB" sz="2800" dirty="0" err="1"/>
              <a:t>nisl</a:t>
            </a:r>
            <a:r>
              <a:rPr lang="en-GB" sz="2800" dirty="0"/>
              <a:t> id pharetra.</a:t>
            </a:r>
          </a:p>
        </p:txBody>
      </p:sp>
      <p:sp>
        <p:nvSpPr>
          <p:cNvPr id="50" name="Text Box 19"/>
          <p:cNvSpPr txBox="1">
            <a:spLocks noChangeArrowheads="1"/>
          </p:cNvSpPr>
          <p:nvPr/>
        </p:nvSpPr>
        <p:spPr bwMode="auto">
          <a:xfrm>
            <a:off x="14313545" y="14563276"/>
            <a:ext cx="6410325" cy="1444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Graphs with a title, legends and labels on the axes can be helpful.  Make sure to cite the original source of the graph [1].</a:t>
            </a:r>
          </a:p>
        </p:txBody>
      </p:sp>
      <p:pic>
        <p:nvPicPr>
          <p:cNvPr id="51" name="Picture 138" descr="screenshot_01"/>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4999345" y="10600876"/>
            <a:ext cx="4953000" cy="41116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52" name="Picture 51"/>
          <p:cNvPicPr>
            <a:picLocks noChangeAspect="1"/>
          </p:cNvPicPr>
          <p:nvPr/>
        </p:nvPicPr>
        <p:blipFill rotWithShape="1">
          <a:blip r:embed="rId9"/>
          <a:srcRect l="1082" t="3873" r="2227" b="3035"/>
          <a:stretch/>
        </p:blipFill>
        <p:spPr>
          <a:xfrm>
            <a:off x="7599962" y="24515220"/>
            <a:ext cx="5875021" cy="3398520"/>
          </a:xfrm>
          <a:prstGeom prst="rect">
            <a:avLst/>
          </a:prstGeom>
        </p:spPr>
      </p:pic>
      <p:sp>
        <p:nvSpPr>
          <p:cNvPr id="53" name="Text Box 19"/>
          <p:cNvSpPr txBox="1">
            <a:spLocks noChangeArrowheads="1"/>
          </p:cNvSpPr>
          <p:nvPr/>
        </p:nvSpPr>
        <p:spPr bwMode="auto">
          <a:xfrm>
            <a:off x="7377109" y="27886561"/>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GB" altLang="en-US" sz="2000" i="1" dirty="0" err="1">
                <a:latin typeface="Times New Roman" charset="0"/>
              </a:rPr>
              <a:t>Creilly</a:t>
            </a:r>
            <a:r>
              <a:rPr lang="en-GB" altLang="en-US" sz="2000" i="1" dirty="0">
                <a:latin typeface="Times New Roman" charset="0"/>
              </a:rPr>
              <a:t>, A.J (2007) ‘Population Data', SPEW Transactions 2008, Blackwell, London, p68-p77.</a:t>
            </a:r>
            <a:endParaRPr lang="en-AU" altLang="en-US" sz="2000" i="1" dirty="0">
              <a:latin typeface="Times New Roman" charset="0"/>
            </a:endParaRPr>
          </a:p>
        </p:txBody>
      </p:sp>
      <p:sp>
        <p:nvSpPr>
          <p:cNvPr id="54" name="Text Box 16"/>
          <p:cNvSpPr txBox="1">
            <a:spLocks noChangeArrowheads="1"/>
          </p:cNvSpPr>
          <p:nvPr/>
        </p:nvSpPr>
        <p:spPr bwMode="auto">
          <a:xfrm>
            <a:off x="7762872" y="15266539"/>
            <a:ext cx="5638800" cy="148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lgn="ctr"/>
            <a:r>
              <a:rPr lang="en-AU" altLang="en-US" sz="2000" i="1" dirty="0">
                <a:latin typeface="Times New Roman" charset="0"/>
              </a:rPr>
              <a:t>Captions can also go below the image.  Make sure to use a large resolution photo.  Web photos / Internet photos are usually really bad looking on a poster. Photo reproduced from [2].</a:t>
            </a:r>
          </a:p>
        </p:txBody>
      </p:sp>
      <p:pic>
        <p:nvPicPr>
          <p:cNvPr id="56" name="Picture 136" descr="IMG_4255"/>
          <p:cNvPicPr>
            <a:picLocks noChangeAspect="1" noChangeArrowheads="1"/>
          </p:cNvPicPr>
          <p:nvPr/>
        </p:nvPicPr>
        <p:blipFill>
          <a:blip r:embed="rId10">
            <a:extLst>
              <a:ext uri="{28A0092B-C50C-407E-A947-70E740481C1C}">
                <a14:useLocalDpi xmlns:a14="http://schemas.microsoft.com/office/drawing/2010/main" val="0"/>
              </a:ext>
            </a:extLst>
          </a:blip>
          <a:srcRect t="20334" b="42812"/>
          <a:stretch>
            <a:fillRect/>
          </a:stretch>
        </p:blipFill>
        <p:spPr bwMode="auto">
          <a:xfrm>
            <a:off x="7762872" y="12142339"/>
            <a:ext cx="5638800" cy="3124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8" name="Text Box 21"/>
          <p:cNvSpPr txBox="1">
            <a:spLocks noChangeArrowheads="1"/>
          </p:cNvSpPr>
          <p:nvPr/>
        </p:nvSpPr>
        <p:spPr bwMode="auto">
          <a:xfrm>
            <a:off x="10666409" y="20925572"/>
            <a:ext cx="2825750" cy="36163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32372" tIns="132372" rIns="132372" bIns="132372">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r>
              <a:rPr lang="en-AU" altLang="en-US" sz="2000" i="1">
                <a:latin typeface="Times New Roman" charset="0"/>
              </a:rPr>
              <a:t>Write your Captions in Times or Times New Roman.  You can align the caption on the side like this.  Always make sure to reference your source if it is not your own.  For instance: (Photo courtesy of James Smith) or with a reference [1]. </a:t>
            </a:r>
          </a:p>
        </p:txBody>
      </p:sp>
      <p:pic>
        <p:nvPicPr>
          <p:cNvPr id="59" name="Picture 134" descr="00250018"/>
          <p:cNvPicPr>
            <a:picLocks noChangeArrowheads="1"/>
          </p:cNvPicPr>
          <p:nvPr/>
        </p:nvPicPr>
        <p:blipFill>
          <a:blip r:embed="rId11">
            <a:extLst>
              <a:ext uri="{28A0092B-C50C-407E-A947-70E740481C1C}">
                <a14:useLocalDpi xmlns:a14="http://schemas.microsoft.com/office/drawing/2010/main" val="0"/>
              </a:ext>
            </a:extLst>
          </a:blip>
          <a:srcRect b="2037"/>
          <a:stretch>
            <a:fillRect/>
          </a:stretch>
        </p:blipFill>
        <p:spPr bwMode="auto">
          <a:xfrm rot="5400000">
            <a:off x="7508078" y="21264503"/>
            <a:ext cx="3336925" cy="28114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60" name="Text Box 25"/>
          <p:cNvSpPr txBox="1">
            <a:spLocks noChangeArrowheads="1"/>
          </p:cNvSpPr>
          <p:nvPr/>
        </p:nvSpPr>
        <p:spPr bwMode="auto">
          <a:xfrm>
            <a:off x="14584023" y="5985453"/>
            <a:ext cx="6410325" cy="11502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2000" i="1" dirty="0">
                <a:latin typeface="Times New Roman" charset="0"/>
              </a:rPr>
              <a:t>Tables should also have captions.  However they have their captions </a:t>
            </a:r>
            <a:r>
              <a:rPr lang="en-AU" altLang="en-US" sz="2000" b="1" i="1" dirty="0">
                <a:latin typeface="Times New Roman" charset="0"/>
              </a:rPr>
              <a:t>above</a:t>
            </a:r>
            <a:r>
              <a:rPr lang="en-AU" altLang="en-US" sz="2000" i="1" dirty="0">
                <a:latin typeface="Times New Roman" charset="0"/>
              </a:rPr>
              <a:t> the table, not under it!  </a:t>
            </a:r>
          </a:p>
        </p:txBody>
      </p:sp>
      <p:graphicFrame>
        <p:nvGraphicFramePr>
          <p:cNvPr id="61" name="Group 139"/>
          <p:cNvGraphicFramePr>
            <a:graphicFrameLocks noGrp="1"/>
          </p:cNvGraphicFramePr>
          <p:nvPr>
            <p:extLst>
              <p:ext uri="{D42A27DB-BD31-4B8C-83A1-F6EECF244321}">
                <p14:modId xmlns:p14="http://schemas.microsoft.com/office/powerpoint/2010/main" val="1422773716"/>
              </p:ext>
            </p:extLst>
          </p:nvPr>
        </p:nvGraphicFramePr>
        <p:xfrm>
          <a:off x="14897755" y="7067839"/>
          <a:ext cx="5867400" cy="3108960"/>
        </p:xfrm>
        <a:graphic>
          <a:graphicData uri="http://schemas.openxmlformats.org/drawingml/2006/table">
            <a:tbl>
              <a:tblPr/>
              <a:tblGrid>
                <a:gridCol w="1954213">
                  <a:extLst>
                    <a:ext uri="{9D8B030D-6E8A-4147-A177-3AD203B41FA5}">
                      <a16:colId xmlns:a16="http://schemas.microsoft.com/office/drawing/2014/main" val="20000"/>
                    </a:ext>
                  </a:extLst>
                </a:gridCol>
                <a:gridCol w="1958975">
                  <a:extLst>
                    <a:ext uri="{9D8B030D-6E8A-4147-A177-3AD203B41FA5}">
                      <a16:colId xmlns:a16="http://schemas.microsoft.com/office/drawing/2014/main" val="20001"/>
                    </a:ext>
                  </a:extLst>
                </a:gridCol>
                <a:gridCol w="1954212">
                  <a:extLst>
                    <a:ext uri="{9D8B030D-6E8A-4147-A177-3AD203B41FA5}">
                      <a16:colId xmlns:a16="http://schemas.microsoft.com/office/drawing/2014/main" val="20002"/>
                    </a:ext>
                  </a:extLst>
                </a:gridCol>
              </a:tblGrid>
              <a:tr h="431800">
                <a:tc gridSpan="3">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1" i="0" u="none" strike="noStrike" cap="none" normalizeH="0" baseline="0" dirty="0">
                          <a:ln>
                            <a:noFill/>
                          </a:ln>
                          <a:solidFill>
                            <a:schemeClr val="tx1"/>
                          </a:solidFill>
                          <a:effectLst/>
                          <a:latin typeface="Arial" charset="0"/>
                          <a:ea typeface="ＭＳ Ｐゴシック" charset="-128"/>
                        </a:rPr>
                        <a:t>TABLE 1: </a:t>
                      </a:r>
                      <a:r>
                        <a:rPr kumimoji="0" lang="en-US" altLang="en-US" sz="2800" b="0" i="0" u="none" strike="noStrike" cap="none" normalizeH="0" baseline="0" dirty="0">
                          <a:ln>
                            <a:noFill/>
                          </a:ln>
                          <a:solidFill>
                            <a:schemeClr val="tx1"/>
                          </a:solidFill>
                          <a:effectLst/>
                          <a:latin typeface="Arial" charset="0"/>
                          <a:ea typeface="ＭＳ Ｐゴシック" charset="-128"/>
                        </a:rPr>
                        <a:t>Usage of Things</a:t>
                      </a:r>
                    </a:p>
                  </a:txBody>
                  <a:tcPr horzOverflow="overflow">
                    <a:lnL w="28575"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9900"/>
                    </a:solidFill>
                  </a:tcPr>
                </a:tc>
                <a:tc hMerge="1">
                  <a:txBody>
                    <a:bodyPr/>
                    <a:lstStyle/>
                    <a:p>
                      <a:endParaRPr lang="en-US"/>
                    </a:p>
                  </a:txBody>
                  <a:tcPr/>
                </a:tc>
                <a:tc hMerge="1">
                  <a:txBody>
                    <a:bodyPr/>
                    <a:lstStyle/>
                    <a:p>
                      <a:endParaRPr lang="en-US"/>
                    </a:p>
                  </a:txBody>
                  <a:tcPr/>
                </a:tc>
                <a:extLst>
                  <a:ext uri="{0D108BD9-81ED-4DB2-BD59-A6C34878D82A}">
                    <a16:rowId xmlns:a16="http://schemas.microsoft.com/office/drawing/2014/main" val="10000"/>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Format</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Thing 1A</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Thing 2B</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extLst>
                  <a:ext uri="{0D108BD9-81ED-4DB2-BD59-A6C34878D82A}">
                    <a16:rowId xmlns:a16="http://schemas.microsoft.com/office/drawing/2014/main" val="10001"/>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Small</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2"/>
                  </a:ext>
                </a:extLst>
              </a:tr>
              <a:tr h="517525">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3"/>
                  </a:ext>
                </a:extLst>
              </a:tr>
              <a:tr h="431800">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Extra Big</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33%</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44%</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4"/>
                  </a:ext>
                </a:extLst>
              </a:tr>
              <a:tr h="430213">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a:ln>
                            <a:noFill/>
                          </a:ln>
                          <a:solidFill>
                            <a:schemeClr val="tx1"/>
                          </a:solidFill>
                          <a:effectLst/>
                          <a:latin typeface="Arial" charset="0"/>
                          <a:ea typeface="ＭＳ Ｐゴシック" charset="-128"/>
                        </a:rPr>
                        <a:t>Large</a:t>
                      </a:r>
                    </a:p>
                  </a:txBody>
                  <a:tcPr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DDDDDD"/>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22%</a:t>
                      </a:r>
                    </a:p>
                  </a:txBody>
                  <a:tcPr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tc>
                  <a:txBody>
                    <a:bodyPr/>
                    <a:lstStyle>
                      <a:lvl1pPr>
                        <a:spcBef>
                          <a:spcPct val="20000"/>
                        </a:spcBef>
                        <a:defRPr sz="10000">
                          <a:solidFill>
                            <a:schemeClr val="tx1"/>
                          </a:solidFill>
                          <a:latin typeface="Arial" charset="0"/>
                          <a:ea typeface="ＭＳ Ｐゴシック" charset="-128"/>
                        </a:defRPr>
                      </a:lvl1pPr>
                      <a:lvl2pPr marL="37931725" indent="-37474525">
                        <a:spcBef>
                          <a:spcPct val="20000"/>
                        </a:spcBef>
                        <a:defRPr sz="8800">
                          <a:solidFill>
                            <a:schemeClr val="tx1"/>
                          </a:solidFill>
                          <a:latin typeface="Arial" charset="0"/>
                          <a:ea typeface="ＭＳ Ｐゴシック" charset="-128"/>
                        </a:defRPr>
                      </a:lvl2pPr>
                      <a:lvl3pPr>
                        <a:spcBef>
                          <a:spcPct val="20000"/>
                        </a:spcBef>
                        <a:defRPr sz="7400">
                          <a:solidFill>
                            <a:schemeClr val="tx1"/>
                          </a:solidFill>
                          <a:latin typeface="Arial" charset="0"/>
                          <a:ea typeface="ＭＳ Ｐゴシック" charset="-128"/>
                        </a:defRPr>
                      </a:lvl3pPr>
                      <a:lvl4pPr>
                        <a:spcBef>
                          <a:spcPct val="20000"/>
                        </a:spcBef>
                        <a:defRPr sz="6300">
                          <a:solidFill>
                            <a:schemeClr val="tx1"/>
                          </a:solidFill>
                          <a:latin typeface="Arial" charset="0"/>
                          <a:ea typeface="ＭＳ Ｐゴシック" charset="-128"/>
                        </a:defRPr>
                      </a:lvl4pPr>
                      <a:lvl5pPr>
                        <a:spcBef>
                          <a:spcPct val="20000"/>
                        </a:spcBef>
                        <a:defRPr sz="6300">
                          <a:solidFill>
                            <a:schemeClr val="tx1"/>
                          </a:solidFill>
                          <a:latin typeface="Arial" charset="0"/>
                          <a:ea typeface="ＭＳ Ｐゴシック" charset="-128"/>
                        </a:defRPr>
                      </a:lvl5pPr>
                      <a:lvl6pPr marL="457200" eaLnBrk="0" fontAlgn="base" hangingPunct="0">
                        <a:spcBef>
                          <a:spcPct val="20000"/>
                        </a:spcBef>
                        <a:spcAft>
                          <a:spcPct val="0"/>
                        </a:spcAft>
                        <a:defRPr sz="6300">
                          <a:solidFill>
                            <a:schemeClr val="tx1"/>
                          </a:solidFill>
                          <a:latin typeface="Arial" charset="0"/>
                          <a:ea typeface="ＭＳ Ｐゴシック" charset="-128"/>
                        </a:defRPr>
                      </a:lvl6pPr>
                      <a:lvl7pPr marL="914400" eaLnBrk="0" fontAlgn="base" hangingPunct="0">
                        <a:spcBef>
                          <a:spcPct val="20000"/>
                        </a:spcBef>
                        <a:spcAft>
                          <a:spcPct val="0"/>
                        </a:spcAft>
                        <a:defRPr sz="6300">
                          <a:solidFill>
                            <a:schemeClr val="tx1"/>
                          </a:solidFill>
                          <a:latin typeface="Arial" charset="0"/>
                          <a:ea typeface="ＭＳ Ｐゴシック" charset="-128"/>
                        </a:defRPr>
                      </a:lvl7pPr>
                      <a:lvl8pPr marL="1371600" eaLnBrk="0" fontAlgn="base" hangingPunct="0">
                        <a:spcBef>
                          <a:spcPct val="20000"/>
                        </a:spcBef>
                        <a:spcAft>
                          <a:spcPct val="0"/>
                        </a:spcAft>
                        <a:defRPr sz="6300">
                          <a:solidFill>
                            <a:schemeClr val="tx1"/>
                          </a:solidFill>
                          <a:latin typeface="Arial" charset="0"/>
                          <a:ea typeface="ＭＳ Ｐゴシック" charset="-128"/>
                        </a:defRPr>
                      </a:lvl8pPr>
                      <a:lvl9pPr marL="1828800" eaLnBrk="0" fontAlgn="base" hangingPunct="0">
                        <a:spcBef>
                          <a:spcPct val="20000"/>
                        </a:spcBef>
                        <a:spcAft>
                          <a:spcPct val="0"/>
                        </a:spcAft>
                        <a:defRPr sz="6300">
                          <a:solidFill>
                            <a:schemeClr val="tx1"/>
                          </a:solidFill>
                          <a:latin typeface="Arial" charset="0"/>
                          <a:ea typeface="ＭＳ Ｐゴシック" charset="-128"/>
                        </a:defRPr>
                      </a:lvl9pPr>
                    </a:lstStyle>
                    <a:p>
                      <a:pPr marL="0" marR="0" lvl="0" indent="0" algn="ctr" defTabSz="914400" rtl="0" eaLnBrk="1" fontAlgn="base" latinLnBrk="0" hangingPunct="1">
                        <a:lnSpc>
                          <a:spcPct val="100000"/>
                        </a:lnSpc>
                        <a:spcBef>
                          <a:spcPct val="20000"/>
                        </a:spcBef>
                        <a:spcAft>
                          <a:spcPct val="0"/>
                        </a:spcAft>
                        <a:buClrTx/>
                        <a:buSzTx/>
                        <a:buFontTx/>
                        <a:buNone/>
                        <a:tabLst/>
                      </a:pPr>
                      <a:r>
                        <a:rPr kumimoji="0" lang="en-US" altLang="en-US" sz="2800" b="0" i="0" u="none" strike="noStrike" cap="none" normalizeH="0" baseline="0" dirty="0">
                          <a:ln>
                            <a:noFill/>
                          </a:ln>
                          <a:solidFill>
                            <a:schemeClr val="tx1"/>
                          </a:solidFill>
                          <a:effectLst/>
                          <a:latin typeface="Arial" charset="0"/>
                          <a:ea typeface="ＭＳ Ｐゴシック" charset="-128"/>
                        </a:rPr>
                        <a:t>32%</a:t>
                      </a:r>
                    </a:p>
                  </a:txBody>
                  <a:tcPr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solidFill>
                      <a:srgbClr val="F8F8F8"/>
                    </a:solidFill>
                  </a:tcPr>
                </a:tc>
                <a:extLst>
                  <a:ext uri="{0D108BD9-81ED-4DB2-BD59-A6C34878D82A}">
                    <a16:rowId xmlns:a16="http://schemas.microsoft.com/office/drawing/2014/main" val="10005"/>
                  </a:ext>
                </a:extLst>
              </a:tr>
            </a:tbl>
          </a:graphicData>
        </a:graphic>
      </p:graphicFrame>
    </p:spTree>
    <p:extLst>
      <p:ext uri="{BB962C8B-B14F-4D97-AF65-F5344CB8AC3E}">
        <p14:creationId xmlns:p14="http://schemas.microsoft.com/office/powerpoint/2010/main" val="392477405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664</TotalTime>
  <Words>1442</Words>
  <Application>Microsoft Office PowerPoint</Application>
  <PresentationFormat>Custom</PresentationFormat>
  <Paragraphs>91</Paragraphs>
  <Slides>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vt:i4>
      </vt:variant>
    </vt:vector>
  </HeadingPairs>
  <TitlesOfParts>
    <vt:vector size="8" baseType="lpstr">
      <vt:lpstr>Arial</vt:lpstr>
      <vt:lpstr>Calibri</vt:lpstr>
      <vt:lpstr>Calibri Light</vt:lpstr>
      <vt:lpstr>Georgia</vt:lpstr>
      <vt:lpstr>Times New Roman</vt:lpstr>
      <vt:lpstr>Office Theme</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ALEXANDER GREENSLADE</cp:lastModifiedBy>
  <cp:revision>22</cp:revision>
  <dcterms:created xsi:type="dcterms:W3CDTF">2016-02-25T08:27:32Z</dcterms:created>
  <dcterms:modified xsi:type="dcterms:W3CDTF">2025-06-25T10:16:03Z</dcterms:modified>
</cp:coreProperties>
</file>