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9" r:id="rId7"/>
    <p:sldId id="261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4F02D6C-3AC8-4F88-8FE5-6C4DDE0AC4D2}" v="110" dt="2022-10-06T11:47:36.850"/>
    <p1510:client id="{CFEB9A29-F39C-4139-9338-4D8CADBBFC40}" v="246" dt="2022-09-23T14:51:43.187"/>
    <p1510:client id="{FB95C5C4-1440-40BD-A039-1A454BBB4434}" v="52" dt="2023-04-18T08:34:16.9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uala Davies" userId="S::n.davies@uwtsd.ac.uk::4e56efc3-d88a-465a-922a-165164dfc8c0" providerId="AD" clId="Web-{CFEB9A29-F39C-4139-9338-4D8CADBBFC40}"/>
    <pc:docChg chg="addSld delSld modSld">
      <pc:chgData name="Nuala Davies" userId="S::n.davies@uwtsd.ac.uk::4e56efc3-d88a-465a-922a-165164dfc8c0" providerId="AD" clId="Web-{CFEB9A29-F39C-4139-9338-4D8CADBBFC40}" dt="2022-09-23T14:51:43.187" v="239" actId="20577"/>
      <pc:docMkLst>
        <pc:docMk/>
      </pc:docMkLst>
      <pc:sldChg chg="modSp">
        <pc:chgData name="Nuala Davies" userId="S::n.davies@uwtsd.ac.uk::4e56efc3-d88a-465a-922a-165164dfc8c0" providerId="AD" clId="Web-{CFEB9A29-F39C-4139-9338-4D8CADBBFC40}" dt="2022-09-23T14:19:18.548" v="61" actId="20577"/>
        <pc:sldMkLst>
          <pc:docMk/>
          <pc:sldMk cId="109857222" sldId="256"/>
        </pc:sldMkLst>
        <pc:spChg chg="mod">
          <ac:chgData name="Nuala Davies" userId="S::n.davies@uwtsd.ac.uk::4e56efc3-d88a-465a-922a-165164dfc8c0" providerId="AD" clId="Web-{CFEB9A29-F39C-4139-9338-4D8CADBBFC40}" dt="2022-09-23T14:17:51.843" v="27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Nuala Davies" userId="S::n.davies@uwtsd.ac.uk::4e56efc3-d88a-465a-922a-165164dfc8c0" providerId="AD" clId="Web-{CFEB9A29-F39C-4139-9338-4D8CADBBFC40}" dt="2022-09-23T14:19:18.548" v="6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Nuala Davies" userId="S::n.davies@uwtsd.ac.uk::4e56efc3-d88a-465a-922a-165164dfc8c0" providerId="AD" clId="Web-{CFEB9A29-F39C-4139-9338-4D8CADBBFC40}" dt="2022-09-23T14:51:01.951" v="218" actId="20577"/>
        <pc:sldMkLst>
          <pc:docMk/>
          <pc:sldMk cId="1427346765" sldId="257"/>
        </pc:sldMkLst>
        <pc:spChg chg="mod">
          <ac:chgData name="Nuala Davies" userId="S::n.davies@uwtsd.ac.uk::4e56efc3-d88a-465a-922a-165164dfc8c0" providerId="AD" clId="Web-{CFEB9A29-F39C-4139-9338-4D8CADBBFC40}" dt="2022-09-23T14:22:11.646" v="65" actId="20577"/>
          <ac:spMkLst>
            <pc:docMk/>
            <pc:sldMk cId="1427346765" sldId="257"/>
            <ac:spMk id="2" creationId="{ACC7C44F-D34F-6897-B249-9153E22FD38A}"/>
          </ac:spMkLst>
        </pc:spChg>
        <pc:spChg chg="mod">
          <ac:chgData name="Nuala Davies" userId="S::n.davies@uwtsd.ac.uk::4e56efc3-d88a-465a-922a-165164dfc8c0" providerId="AD" clId="Web-{CFEB9A29-F39C-4139-9338-4D8CADBBFC40}" dt="2022-09-23T14:51:01.951" v="218" actId="20577"/>
          <ac:spMkLst>
            <pc:docMk/>
            <pc:sldMk cId="1427346765" sldId="257"/>
            <ac:spMk id="3" creationId="{BE119BBE-E689-373C-E49F-C946F7D3EE07}"/>
          </ac:spMkLst>
        </pc:spChg>
      </pc:sldChg>
      <pc:sldChg chg="modSp new del mod modClrScheme chgLayout">
        <pc:chgData name="Nuala Davies" userId="S::n.davies@uwtsd.ac.uk::4e56efc3-d88a-465a-922a-165164dfc8c0" providerId="AD" clId="Web-{CFEB9A29-F39C-4139-9338-4D8CADBBFC40}" dt="2022-09-23T14:27:27.840" v="117"/>
        <pc:sldMkLst>
          <pc:docMk/>
          <pc:sldMk cId="1257431944" sldId="258"/>
        </pc:sldMkLst>
        <pc:spChg chg="mod ord">
          <ac:chgData name="Nuala Davies" userId="S::n.davies@uwtsd.ac.uk::4e56efc3-d88a-465a-922a-165164dfc8c0" providerId="AD" clId="Web-{CFEB9A29-F39C-4139-9338-4D8CADBBFC40}" dt="2022-09-23T14:27:13.309" v="116"/>
          <ac:spMkLst>
            <pc:docMk/>
            <pc:sldMk cId="1257431944" sldId="258"/>
            <ac:spMk id="2" creationId="{DACD012C-DAB5-ED55-2D1B-F67076AC1460}"/>
          </ac:spMkLst>
        </pc:spChg>
        <pc:spChg chg="mod ord">
          <ac:chgData name="Nuala Davies" userId="S::n.davies@uwtsd.ac.uk::4e56efc3-d88a-465a-922a-165164dfc8c0" providerId="AD" clId="Web-{CFEB9A29-F39C-4139-9338-4D8CADBBFC40}" dt="2022-09-23T14:27:13.309" v="116"/>
          <ac:spMkLst>
            <pc:docMk/>
            <pc:sldMk cId="1257431944" sldId="258"/>
            <ac:spMk id="3" creationId="{D39AF3D2-F7C8-1B02-6608-3BFB52A19981}"/>
          </ac:spMkLst>
        </pc:spChg>
      </pc:sldChg>
      <pc:sldChg chg="modSp new">
        <pc:chgData name="Nuala Davies" userId="S::n.davies@uwtsd.ac.uk::4e56efc3-d88a-465a-922a-165164dfc8c0" providerId="AD" clId="Web-{CFEB9A29-F39C-4139-9338-4D8CADBBFC40}" dt="2022-09-23T14:27:37.044" v="123" actId="20577"/>
        <pc:sldMkLst>
          <pc:docMk/>
          <pc:sldMk cId="1986960249" sldId="259"/>
        </pc:sldMkLst>
        <pc:spChg chg="mod">
          <ac:chgData name="Nuala Davies" userId="S::n.davies@uwtsd.ac.uk::4e56efc3-d88a-465a-922a-165164dfc8c0" providerId="AD" clId="Web-{CFEB9A29-F39C-4139-9338-4D8CADBBFC40}" dt="2022-09-23T14:27:37.044" v="123" actId="20577"/>
          <ac:spMkLst>
            <pc:docMk/>
            <pc:sldMk cId="1986960249" sldId="259"/>
            <ac:spMk id="2" creationId="{9F778CA6-245C-8317-285E-4CF39C9192CA}"/>
          </ac:spMkLst>
        </pc:spChg>
      </pc:sldChg>
      <pc:sldChg chg="modSp new">
        <pc:chgData name="Nuala Davies" userId="S::n.davies@uwtsd.ac.uk::4e56efc3-d88a-465a-922a-165164dfc8c0" providerId="AD" clId="Web-{CFEB9A29-F39C-4139-9338-4D8CADBBFC40}" dt="2022-09-23T14:29:39.750" v="166" actId="20577"/>
        <pc:sldMkLst>
          <pc:docMk/>
          <pc:sldMk cId="40264105" sldId="260"/>
        </pc:sldMkLst>
        <pc:spChg chg="mod">
          <ac:chgData name="Nuala Davies" userId="S::n.davies@uwtsd.ac.uk::4e56efc3-d88a-465a-922a-165164dfc8c0" providerId="AD" clId="Web-{CFEB9A29-F39C-4139-9338-4D8CADBBFC40}" dt="2022-09-23T14:28:41.311" v="129" actId="20577"/>
          <ac:spMkLst>
            <pc:docMk/>
            <pc:sldMk cId="40264105" sldId="260"/>
            <ac:spMk id="2" creationId="{6B4E29AA-019A-65CE-4668-991BB332ACE5}"/>
          </ac:spMkLst>
        </pc:spChg>
        <pc:spChg chg="mod">
          <ac:chgData name="Nuala Davies" userId="S::n.davies@uwtsd.ac.uk::4e56efc3-d88a-465a-922a-165164dfc8c0" providerId="AD" clId="Web-{CFEB9A29-F39C-4139-9338-4D8CADBBFC40}" dt="2022-09-23T14:29:39.750" v="166" actId="20577"/>
          <ac:spMkLst>
            <pc:docMk/>
            <pc:sldMk cId="40264105" sldId="260"/>
            <ac:spMk id="3" creationId="{7DD6228F-6CF2-F7C4-CC41-30F790DC3F3E}"/>
          </ac:spMkLst>
        </pc:spChg>
      </pc:sldChg>
      <pc:sldChg chg="modSp new">
        <pc:chgData name="Nuala Davies" userId="S::n.davies@uwtsd.ac.uk::4e56efc3-d88a-465a-922a-165164dfc8c0" providerId="AD" clId="Web-{CFEB9A29-F39C-4139-9338-4D8CADBBFC40}" dt="2022-09-23T14:39:38.139" v="192" actId="20577"/>
        <pc:sldMkLst>
          <pc:docMk/>
          <pc:sldMk cId="854646239" sldId="261"/>
        </pc:sldMkLst>
        <pc:spChg chg="mod">
          <ac:chgData name="Nuala Davies" userId="S::n.davies@uwtsd.ac.uk::4e56efc3-d88a-465a-922a-165164dfc8c0" providerId="AD" clId="Web-{CFEB9A29-F39C-4139-9338-4D8CADBBFC40}" dt="2022-09-23T14:29:53.250" v="171" actId="20577"/>
          <ac:spMkLst>
            <pc:docMk/>
            <pc:sldMk cId="854646239" sldId="261"/>
            <ac:spMk id="2" creationId="{725BE484-365D-6658-B060-CB2587B79E1A}"/>
          </ac:spMkLst>
        </pc:spChg>
        <pc:spChg chg="mod">
          <ac:chgData name="Nuala Davies" userId="S::n.davies@uwtsd.ac.uk::4e56efc3-d88a-465a-922a-165164dfc8c0" providerId="AD" clId="Web-{CFEB9A29-F39C-4139-9338-4D8CADBBFC40}" dt="2022-09-23T14:39:38.139" v="192" actId="20577"/>
          <ac:spMkLst>
            <pc:docMk/>
            <pc:sldMk cId="854646239" sldId="261"/>
            <ac:spMk id="3" creationId="{0DD2E977-F99D-5036-A8FF-1122C23E5260}"/>
          </ac:spMkLst>
        </pc:spChg>
      </pc:sldChg>
      <pc:sldChg chg="modSp new">
        <pc:chgData name="Nuala Davies" userId="S::n.davies@uwtsd.ac.uk::4e56efc3-d88a-465a-922a-165164dfc8c0" providerId="AD" clId="Web-{CFEB9A29-F39C-4139-9338-4D8CADBBFC40}" dt="2022-09-23T14:51:43.187" v="239" actId="20577"/>
        <pc:sldMkLst>
          <pc:docMk/>
          <pc:sldMk cId="2299605725" sldId="262"/>
        </pc:sldMkLst>
        <pc:spChg chg="mod">
          <ac:chgData name="Nuala Davies" userId="S::n.davies@uwtsd.ac.uk::4e56efc3-d88a-465a-922a-165164dfc8c0" providerId="AD" clId="Web-{CFEB9A29-F39C-4139-9338-4D8CADBBFC40}" dt="2022-09-23T14:51:07.123" v="221" actId="20577"/>
          <ac:spMkLst>
            <pc:docMk/>
            <pc:sldMk cId="2299605725" sldId="262"/>
            <ac:spMk id="2" creationId="{52C616D4-1587-1724-3134-83BBD8CB4818}"/>
          </ac:spMkLst>
        </pc:spChg>
        <pc:spChg chg="mod">
          <ac:chgData name="Nuala Davies" userId="S::n.davies@uwtsd.ac.uk::4e56efc3-d88a-465a-922a-165164dfc8c0" providerId="AD" clId="Web-{CFEB9A29-F39C-4139-9338-4D8CADBBFC40}" dt="2022-09-23T14:51:43.187" v="239" actId="20577"/>
          <ac:spMkLst>
            <pc:docMk/>
            <pc:sldMk cId="2299605725" sldId="262"/>
            <ac:spMk id="3" creationId="{8C3019CE-0627-43F3-52F0-11B37C10666B}"/>
          </ac:spMkLst>
        </pc:spChg>
      </pc:sldChg>
    </pc:docChg>
  </pc:docChgLst>
  <pc:docChgLst>
    <pc:chgData name="Kameron Hancox (2005499)" userId="S::2005499@student.uwtsd.ac.uk::f7a4036b-316e-4ddf-acad-55ef1a7de46e" providerId="AD" clId="Web-{54F02D6C-3AC8-4F88-8FE5-6C4DDE0AC4D2}"/>
    <pc:docChg chg="modSld">
      <pc:chgData name="Kameron Hancox (2005499)" userId="S::2005499@student.uwtsd.ac.uk::f7a4036b-316e-4ddf-acad-55ef1a7de46e" providerId="AD" clId="Web-{54F02D6C-3AC8-4F88-8FE5-6C4DDE0AC4D2}" dt="2022-10-06T11:47:34.850" v="108" actId="20577"/>
      <pc:docMkLst>
        <pc:docMk/>
      </pc:docMkLst>
      <pc:sldChg chg="modSp">
        <pc:chgData name="Kameron Hancox (2005499)" userId="S::2005499@student.uwtsd.ac.uk::f7a4036b-316e-4ddf-acad-55ef1a7de46e" providerId="AD" clId="Web-{54F02D6C-3AC8-4F88-8FE5-6C4DDE0AC4D2}" dt="2022-10-06T11:17:44.027" v="51" actId="20577"/>
        <pc:sldMkLst>
          <pc:docMk/>
          <pc:sldMk cId="1427346765" sldId="257"/>
        </pc:sldMkLst>
        <pc:spChg chg="mod">
          <ac:chgData name="Kameron Hancox (2005499)" userId="S::2005499@student.uwtsd.ac.uk::f7a4036b-316e-4ddf-acad-55ef1a7de46e" providerId="AD" clId="Web-{54F02D6C-3AC8-4F88-8FE5-6C4DDE0AC4D2}" dt="2022-10-06T11:14:10.129" v="1" actId="20577"/>
          <ac:spMkLst>
            <pc:docMk/>
            <pc:sldMk cId="1427346765" sldId="257"/>
            <ac:spMk id="2" creationId="{ACC7C44F-D34F-6897-B249-9153E22FD38A}"/>
          </ac:spMkLst>
        </pc:spChg>
        <pc:spChg chg="mod">
          <ac:chgData name="Kameron Hancox (2005499)" userId="S::2005499@student.uwtsd.ac.uk::f7a4036b-316e-4ddf-acad-55ef1a7de46e" providerId="AD" clId="Web-{54F02D6C-3AC8-4F88-8FE5-6C4DDE0AC4D2}" dt="2022-10-06T11:17:44.027" v="51" actId="20577"/>
          <ac:spMkLst>
            <pc:docMk/>
            <pc:sldMk cId="1427346765" sldId="257"/>
            <ac:spMk id="3" creationId="{BE119BBE-E689-373C-E49F-C946F7D3EE07}"/>
          </ac:spMkLst>
        </pc:spChg>
      </pc:sldChg>
      <pc:sldChg chg="modSp">
        <pc:chgData name="Kameron Hancox (2005499)" userId="S::2005499@student.uwtsd.ac.uk::f7a4036b-316e-4ddf-acad-55ef1a7de46e" providerId="AD" clId="Web-{54F02D6C-3AC8-4F88-8FE5-6C4DDE0AC4D2}" dt="2022-10-06T11:47:34.850" v="108" actId="20577"/>
        <pc:sldMkLst>
          <pc:docMk/>
          <pc:sldMk cId="1986960249" sldId="259"/>
        </pc:sldMkLst>
        <pc:spChg chg="mod">
          <ac:chgData name="Kameron Hancox (2005499)" userId="S::2005499@student.uwtsd.ac.uk::f7a4036b-316e-4ddf-acad-55ef1a7de46e" providerId="AD" clId="Web-{54F02D6C-3AC8-4F88-8FE5-6C4DDE0AC4D2}" dt="2022-10-06T11:17:59.074" v="53" actId="20577"/>
          <ac:spMkLst>
            <pc:docMk/>
            <pc:sldMk cId="1986960249" sldId="259"/>
            <ac:spMk id="2" creationId="{9F778CA6-245C-8317-285E-4CF39C9192CA}"/>
          </ac:spMkLst>
        </pc:spChg>
        <pc:spChg chg="mod">
          <ac:chgData name="Kameron Hancox (2005499)" userId="S::2005499@student.uwtsd.ac.uk::f7a4036b-316e-4ddf-acad-55ef1a7de46e" providerId="AD" clId="Web-{54F02D6C-3AC8-4F88-8FE5-6C4DDE0AC4D2}" dt="2022-10-06T11:47:34.850" v="108" actId="20577"/>
          <ac:spMkLst>
            <pc:docMk/>
            <pc:sldMk cId="1986960249" sldId="259"/>
            <ac:spMk id="3" creationId="{76FD2FBB-7ECA-F875-6D13-2A02392205F2}"/>
          </ac:spMkLst>
        </pc:spChg>
      </pc:sldChg>
      <pc:sldChg chg="modSp">
        <pc:chgData name="Kameron Hancox (2005499)" userId="S::2005499@student.uwtsd.ac.uk::f7a4036b-316e-4ddf-acad-55ef1a7de46e" providerId="AD" clId="Web-{54F02D6C-3AC8-4F88-8FE5-6C4DDE0AC4D2}" dt="2022-10-06T11:40:34.150" v="97" actId="20577"/>
        <pc:sldMkLst>
          <pc:docMk/>
          <pc:sldMk cId="854646239" sldId="261"/>
        </pc:sldMkLst>
        <pc:spChg chg="mod">
          <ac:chgData name="Kameron Hancox (2005499)" userId="S::2005499@student.uwtsd.ac.uk::f7a4036b-316e-4ddf-acad-55ef1a7de46e" providerId="AD" clId="Web-{54F02D6C-3AC8-4F88-8FE5-6C4DDE0AC4D2}" dt="2022-10-06T11:40:34.150" v="97" actId="20577"/>
          <ac:spMkLst>
            <pc:docMk/>
            <pc:sldMk cId="854646239" sldId="261"/>
            <ac:spMk id="3" creationId="{0DD2E977-F99D-5036-A8FF-1122C23E5260}"/>
          </ac:spMkLst>
        </pc:spChg>
      </pc:sldChg>
    </pc:docChg>
  </pc:docChgLst>
  <pc:docChgLst>
    <pc:chgData name="Kameron Hancox (2005499)" userId="S::2005499@student.uwtsd.ac.uk::f7a4036b-316e-4ddf-acad-55ef1a7de46e" providerId="AD" clId="Web-{FB95C5C4-1440-40BD-A039-1A454BBB4434}"/>
    <pc:docChg chg="delSld modSld">
      <pc:chgData name="Kameron Hancox (2005499)" userId="S::2005499@student.uwtsd.ac.uk::f7a4036b-316e-4ddf-acad-55ef1a7de46e" providerId="AD" clId="Web-{FB95C5C4-1440-40BD-A039-1A454BBB4434}" dt="2023-04-18T08:34:16.956" v="50"/>
      <pc:docMkLst>
        <pc:docMk/>
      </pc:docMkLst>
      <pc:sldChg chg="modSp del">
        <pc:chgData name="Kameron Hancox (2005499)" userId="S::2005499@student.uwtsd.ac.uk::f7a4036b-316e-4ddf-acad-55ef1a7de46e" providerId="AD" clId="Web-{FB95C5C4-1440-40BD-A039-1A454BBB4434}" dt="2023-04-18T08:34:16.956" v="50"/>
        <pc:sldMkLst>
          <pc:docMk/>
          <pc:sldMk cId="40264105" sldId="260"/>
        </pc:sldMkLst>
        <pc:spChg chg="mod">
          <ac:chgData name="Kameron Hancox (2005499)" userId="S::2005499@student.uwtsd.ac.uk::f7a4036b-316e-4ddf-acad-55ef1a7de46e" providerId="AD" clId="Web-{FB95C5C4-1440-40BD-A039-1A454BBB4434}" dt="2023-04-18T08:31:33.327" v="49" actId="20577"/>
          <ac:spMkLst>
            <pc:docMk/>
            <pc:sldMk cId="40264105" sldId="260"/>
            <ac:spMk id="3" creationId="{7DD6228F-6CF2-F7C4-CC41-30F790DC3F3E}"/>
          </ac:spMkLst>
        </pc:spChg>
      </pc:sldChg>
      <pc:sldChg chg="modSp">
        <pc:chgData name="Kameron Hancox (2005499)" userId="S::2005499@student.uwtsd.ac.uk::f7a4036b-316e-4ddf-acad-55ef1a7de46e" providerId="AD" clId="Web-{FB95C5C4-1440-40BD-A039-1A454BBB4434}" dt="2023-04-18T08:26:18.430" v="31" actId="20577"/>
        <pc:sldMkLst>
          <pc:docMk/>
          <pc:sldMk cId="854646239" sldId="261"/>
        </pc:sldMkLst>
        <pc:spChg chg="mod">
          <ac:chgData name="Kameron Hancox (2005499)" userId="S::2005499@student.uwtsd.ac.uk::f7a4036b-316e-4ddf-acad-55ef1a7de46e" providerId="AD" clId="Web-{FB95C5C4-1440-40BD-A039-1A454BBB4434}" dt="2023-04-18T08:26:18.430" v="31" actId="20577"/>
          <ac:spMkLst>
            <pc:docMk/>
            <pc:sldMk cId="854646239" sldId="261"/>
            <ac:spMk id="3" creationId="{0DD2E977-F99D-5036-A8FF-1122C23E5260}"/>
          </ac:spMkLst>
        </pc:spChg>
      </pc:sldChg>
      <pc:sldChg chg="modSp">
        <pc:chgData name="Kameron Hancox (2005499)" userId="S::2005499@student.uwtsd.ac.uk::f7a4036b-316e-4ddf-acad-55ef1a7de46e" providerId="AD" clId="Web-{FB95C5C4-1440-40BD-A039-1A454BBB4434}" dt="2023-04-18T08:31:15.233" v="48" actId="20577"/>
        <pc:sldMkLst>
          <pc:docMk/>
          <pc:sldMk cId="2299605725" sldId="262"/>
        </pc:sldMkLst>
        <pc:spChg chg="mod">
          <ac:chgData name="Kameron Hancox (2005499)" userId="S::2005499@student.uwtsd.ac.uk::f7a4036b-316e-4ddf-acad-55ef1a7de46e" providerId="AD" clId="Web-{FB95C5C4-1440-40BD-A039-1A454BBB4434}" dt="2023-04-18T08:31:15.233" v="48" actId="20577"/>
          <ac:spMkLst>
            <pc:docMk/>
            <pc:sldMk cId="2299605725" sldId="262"/>
            <ac:spMk id="3" creationId="{8C3019CE-0627-43F3-52F0-11B37C10666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4/18/2023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Ch 8 "Healing"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The Welsh Saints: A study in Patterned Lives. Henken. E.R.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Critical Review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7C44F-D34F-6897-B249-9153E22FD3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Henken. E.R.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119BBE-E689-373C-E49F-C946F7D3EE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u="sng" dirty="0">
                <a:cs typeface="Calibri"/>
              </a:rPr>
              <a:t>Works Authored</a:t>
            </a:r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Henken, E.R. (1987) </a:t>
            </a:r>
            <a:r>
              <a:rPr lang="en-US" i="1" dirty="0">
                <a:ea typeface="+mn-lt"/>
                <a:cs typeface="+mn-lt"/>
              </a:rPr>
              <a:t>Traditions of the Welsh saints</a:t>
            </a:r>
            <a:r>
              <a:rPr lang="en-US" dirty="0">
                <a:ea typeface="+mn-lt"/>
                <a:cs typeface="+mn-lt"/>
              </a:rPr>
              <a:t>. Cambridge: D. S. Brewer.</a:t>
            </a:r>
            <a:endParaRPr lang="en-US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Henken, E.R. (1991) </a:t>
            </a:r>
            <a:r>
              <a:rPr lang="en-US" i="1" dirty="0">
                <a:ea typeface="+mn-lt"/>
                <a:cs typeface="+mn-lt"/>
              </a:rPr>
              <a:t>The Welsh saints: a study in patterned lives</a:t>
            </a:r>
            <a:r>
              <a:rPr lang="en-US" dirty="0">
                <a:ea typeface="+mn-lt"/>
                <a:cs typeface="+mn-lt"/>
              </a:rPr>
              <a:t>. Cambridge: D. S. Brewer.</a:t>
            </a:r>
            <a:endParaRPr lang="en-US"/>
          </a:p>
          <a:p>
            <a:pPr>
              <a:buNone/>
            </a:pPr>
            <a:r>
              <a:rPr lang="en-US" dirty="0">
                <a:ea typeface="+mn-lt"/>
                <a:cs typeface="+mn-lt"/>
              </a:rPr>
              <a:t>Henken, E.R. (1996) </a:t>
            </a:r>
            <a:r>
              <a:rPr lang="en-US" i="1" dirty="0">
                <a:ea typeface="+mn-lt"/>
                <a:cs typeface="+mn-lt"/>
              </a:rPr>
              <a:t>National redeemer: Owain </a:t>
            </a:r>
            <a:r>
              <a:rPr lang="en-US" i="1" dirty="0" err="1">
                <a:ea typeface="+mn-lt"/>
                <a:cs typeface="+mn-lt"/>
              </a:rPr>
              <a:t>Glyndŵr</a:t>
            </a:r>
            <a:r>
              <a:rPr lang="en-US" i="1" dirty="0">
                <a:ea typeface="+mn-lt"/>
                <a:cs typeface="+mn-lt"/>
              </a:rPr>
              <a:t> in Welsh tradition</a:t>
            </a:r>
            <a:r>
              <a:rPr lang="en-US" dirty="0">
                <a:ea typeface="+mn-lt"/>
                <a:cs typeface="+mn-lt"/>
              </a:rPr>
              <a:t>. Ithaca: Cornell University Press.</a:t>
            </a:r>
            <a:endParaRPr lang="en-US"/>
          </a:p>
          <a:p>
            <a:pPr marL="0" indent="0">
              <a:buNone/>
            </a:pPr>
            <a:r>
              <a:rPr lang="en-US" dirty="0">
                <a:cs typeface="Calibri"/>
              </a:rPr>
              <a:t>With additional contributions</a:t>
            </a:r>
          </a:p>
        </p:txBody>
      </p:sp>
    </p:spTree>
    <p:extLst>
      <p:ext uri="{BB962C8B-B14F-4D97-AF65-F5344CB8AC3E}">
        <p14:creationId xmlns:p14="http://schemas.microsoft.com/office/powerpoint/2010/main" val="1427346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78CA6-245C-8317-285E-4CF39C9192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FD2FBB-7ECA-F875-6D13-2A02392205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Recuring motifs and cluster motifs  </a:t>
            </a:r>
            <a:endParaRPr lang="en-US">
              <a:cs typeface="Calibri"/>
            </a:endParaRPr>
          </a:p>
          <a:p>
            <a:r>
              <a:rPr lang="en-US" dirty="0">
                <a:cs typeface="Calibri"/>
              </a:rPr>
              <a:t>Healing</a:t>
            </a:r>
          </a:p>
          <a:p>
            <a:r>
              <a:rPr lang="en-US" dirty="0">
                <a:cs typeface="Calibri"/>
              </a:rPr>
              <a:t>Resurrections</a:t>
            </a:r>
          </a:p>
          <a:p>
            <a:r>
              <a:rPr lang="en-US" dirty="0">
                <a:cs typeface="Calibri"/>
              </a:rPr>
              <a:t>Speaking to long dead giants</a:t>
            </a:r>
          </a:p>
          <a:p>
            <a:r>
              <a:rPr lang="en-US" dirty="0">
                <a:cs typeface="Calibri"/>
              </a:rPr>
              <a:t>Crossing paths</a:t>
            </a:r>
          </a:p>
          <a:p>
            <a:r>
              <a:rPr lang="en-US" dirty="0">
                <a:cs typeface="Calibri"/>
              </a:rPr>
              <a:t>Saints items and places </a:t>
            </a:r>
          </a:p>
        </p:txBody>
      </p:sp>
    </p:spTree>
    <p:extLst>
      <p:ext uri="{BB962C8B-B14F-4D97-AF65-F5344CB8AC3E}">
        <p14:creationId xmlns:p14="http://schemas.microsoft.com/office/powerpoint/2010/main" val="19869602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5BE484-365D-6658-B060-CB2587B79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analysis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D2E977-F99D-5036-A8FF-1122C23E52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Strength: 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ability to connect the lives of Welsh saints to broader themes in medieval Christian history</a:t>
            </a:r>
          </a:p>
          <a:p>
            <a:endParaRPr lang="en-US" dirty="0">
              <a:solidFill>
                <a:srgbClr val="000000"/>
              </a:solidFill>
              <a:cs typeface="Calibri"/>
            </a:endParaRPr>
          </a:p>
          <a:p>
            <a:r>
              <a:rPr lang="en-US" dirty="0">
                <a:solidFill>
                  <a:srgbClr val="000000"/>
                </a:solidFill>
                <a:cs typeface="Calibri"/>
              </a:rPr>
              <a:t>Weakness: </a:t>
            </a:r>
            <a:r>
              <a:rPr lang="en-US" dirty="0">
                <a:solidFill>
                  <a:srgbClr val="000000"/>
                </a:solidFill>
                <a:ea typeface="+mn-lt"/>
                <a:cs typeface="+mn-lt"/>
              </a:rPr>
              <a:t>approach is perhaps it too focused on identifying patterns and themes at the expense of individual biographies and loses the wider context </a:t>
            </a:r>
            <a:endParaRPr lang="en-US" dirty="0">
              <a:solidFill>
                <a:srgbClr val="00000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546462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C616D4-1587-1724-3134-83BBD8CB48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cs typeface="Calibri Light"/>
              </a:rPr>
              <a:t>Sources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19CE-0627-43F3-52F0-11B37C1066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1843"/>
            <a:ext cx="10515600" cy="482512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Primary sources:</a:t>
            </a:r>
            <a:endParaRPr lang="en-US" sz="1400">
              <a:solidFill>
                <a:srgbClr val="000000"/>
              </a:solidFill>
              <a:cs typeface="Calibri" panose="020F0502020204030204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"</a:t>
            </a:r>
            <a:r>
              <a:rPr lang="en-US" sz="1400" dirty="0" err="1">
                <a:solidFill>
                  <a:srgbClr val="000000"/>
                </a:solidFill>
                <a:ea typeface="+mn-lt"/>
                <a:cs typeface="+mn-lt"/>
              </a:rPr>
              <a:t>Buchedd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 Dewi." (The Life of St. David). Ed. and trans. D. Simon Evans. Llandysul, Dyfed: Gomer Press, 1988.</a:t>
            </a:r>
            <a:endParaRPr lang="en-US" sz="1400"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"</a:t>
            </a:r>
            <a:r>
              <a:rPr lang="en-US" sz="1400" dirty="0" err="1">
                <a:solidFill>
                  <a:srgbClr val="000000"/>
                </a:solidFill>
                <a:ea typeface="+mn-lt"/>
                <a:cs typeface="+mn-lt"/>
              </a:rPr>
              <a:t>Buchedd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 Beuno." (The Life of St. Beuno). Ed. and trans. E. J. Lewis. </a:t>
            </a:r>
            <a:r>
              <a:rPr lang="en-US" sz="1400" dirty="0" err="1">
                <a:solidFill>
                  <a:srgbClr val="000000"/>
                </a:solidFill>
                <a:ea typeface="+mn-lt"/>
                <a:cs typeface="+mn-lt"/>
              </a:rPr>
              <a:t>Llanbedrog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, Gwynedd: Beuno's Press, 1970.</a:t>
            </a:r>
            <a:endParaRPr lang="en-US" sz="1400"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"The Life of St. </a:t>
            </a:r>
            <a:r>
              <a:rPr lang="en-US" sz="1400" dirty="0" err="1">
                <a:solidFill>
                  <a:srgbClr val="000000"/>
                </a:solidFill>
                <a:ea typeface="+mn-lt"/>
                <a:cs typeface="+mn-lt"/>
              </a:rPr>
              <a:t>Winefride</a:t>
            </a:r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." Ed. and trans. Benedicta Ward. Oxford: Clarendon Press, 1990.</a:t>
            </a:r>
            <a:endParaRPr lang="en-US" sz="1400"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"The Life of St. Illtud." Ed. and trans. D. Simon Evans. Llandysul, Dyfed: Gomer Press, 1990.</a:t>
            </a:r>
            <a:endParaRPr lang="en-US" sz="1400"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"Lives of the Welsh Saints." Ed. and trans. W. J. Rees. Llandovery, Dyfed: William Rees, 1853.</a:t>
            </a:r>
            <a:endParaRPr lang="en-US" sz="1400">
              <a:cs typeface="Calibri"/>
            </a:endParaRPr>
          </a:p>
          <a:p>
            <a:r>
              <a:rPr lang="en-US" sz="1400" dirty="0">
                <a:solidFill>
                  <a:srgbClr val="000000"/>
                </a:solidFill>
                <a:ea typeface="+mn-lt"/>
                <a:cs typeface="+mn-lt"/>
              </a:rPr>
              <a:t>Welsh and Latin manuscripts from the National Library of Wales and the British Library. </a:t>
            </a:r>
            <a:endParaRPr lang="en-US" sz="1400" dirty="0">
              <a:cs typeface="Calibri"/>
            </a:endParaRPr>
          </a:p>
          <a:p>
            <a:endParaRPr lang="en-US" sz="1400" dirty="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Secondary sources:</a:t>
            </a:r>
            <a:endParaRPr lang="en-US" sz="1400" dirty="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Bromwich, Rachel. "The Welsh Triads." Cardiff: University of Wales Press, 1978.</a:t>
            </a:r>
            <a:endParaRPr lang="en-US" sz="140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Charles-Edwards, T. M. "Early Christian Ireland." Cambridge: Cambridge University Press, 2000.</a:t>
            </a:r>
            <a:endParaRPr lang="en-US" sz="140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Davies, Wendy. "Wales in the Early Middle Ages." Leicester: Leicester University Press, 1982.</a:t>
            </a:r>
            <a:endParaRPr lang="en-US" sz="140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Evans, Gwynfor. "The Welsh Church." Cardiff: University of Wales Press, 1960.</a:t>
            </a:r>
            <a:endParaRPr lang="en-US" sz="140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Sharpe, Richard. "Medieval Welsh Saints' Lives." Cardiff: University of Wales Press, 1991.</a:t>
            </a:r>
            <a:endParaRPr lang="en-US" sz="1400">
              <a:cs typeface="Calibri"/>
            </a:endParaRPr>
          </a:p>
          <a:p>
            <a:r>
              <a:rPr lang="en-US" sz="1400" dirty="0">
                <a:ea typeface="+mn-lt"/>
                <a:cs typeface="+mn-lt"/>
              </a:rPr>
              <a:t>Ward, Benedicta. "Miracles and the Medieval Mind." Philadelphia: University of Pennsylvania Press, 1987.</a:t>
            </a:r>
            <a:br>
              <a:rPr lang="en-US" dirty="0"/>
            </a:b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2996057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1D3DB7307EE1944BCC16F12556F44EF" ma:contentTypeVersion="5" ma:contentTypeDescription="Create a new document." ma:contentTypeScope="" ma:versionID="d7e1aa6dbc86c4b6d977dcf4aa57ebbe">
  <xsd:schema xmlns:xsd="http://www.w3.org/2001/XMLSchema" xmlns:xs="http://www.w3.org/2001/XMLSchema" xmlns:p="http://schemas.microsoft.com/office/2006/metadata/properties" xmlns:ns2="95a96852-b131-4598-b7ec-a8e94bbe3ddd" targetNamespace="http://schemas.microsoft.com/office/2006/metadata/properties" ma:root="true" ma:fieldsID="5266b36fc38253eba70f1bc06fd49a7a" ns2:_="">
    <xsd:import namespace="95a96852-b131-4598-b7ec-a8e94bbe3dd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a96852-b131-4598-b7ec-a8e94bbe3dd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EEF325C-0454-4443-92C2-EC894774064E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8CF9567-6110-4282-A76E-1917601849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40338D8-B9AE-4BD1-AF35-8966EC8C59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a96852-b131-4598-b7ec-a8e94bbe3dd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Ch 8 "Healing"</vt:lpstr>
      <vt:lpstr>Henken. E.R.</vt:lpstr>
      <vt:lpstr>Summary</vt:lpstr>
      <vt:lpstr>analysis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134</cp:revision>
  <dcterms:created xsi:type="dcterms:W3CDTF">2022-09-23T14:14:08Z</dcterms:created>
  <dcterms:modified xsi:type="dcterms:W3CDTF">2023-04-18T08:34:17Z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0x010100E1D3DB7307EE1944BCC16F12556F44EF</vt:lpwstr>
  </property>
</Properties>
</file>