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y="5143500" cx="9144000"/>
  <p:notesSz cx="6858000" cy="9144000"/>
  <p:embeddedFontLst>
    <p:embeddedFont>
      <p:font typeface="Oxygen"/>
      <p:regular r:id="rId17"/>
      <p:bold r:id="rId18"/>
    </p:embeddedFont>
    <p:embeddedFont>
      <p:font typeface="Montserrat ExtraBold"/>
      <p:bold r:id="rId19"/>
      <p:boldItalic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21" roundtripDataSignature="AMtx7miKvHrJPRJiGuCndcsTGdmJLR4VX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MontserratExtraBold-boldItalic.fntdata"/><Relationship Id="rId11" Type="http://schemas.openxmlformats.org/officeDocument/2006/relationships/slide" Target="slides/slide7.xml"/><Relationship Id="rId10" Type="http://schemas.openxmlformats.org/officeDocument/2006/relationships/slide" Target="slides/slide6.xml"/><Relationship Id="rId21" Type="http://customschemas.google.com/relationships/presentationmetadata" Target="metadata"/><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font" Target="fonts/Oxygen-regular.fntdata"/><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font" Target="fonts/MontserratExtraBold-bold.fntdata"/><Relationship Id="rId6" Type="http://schemas.openxmlformats.org/officeDocument/2006/relationships/slide" Target="slides/slide2.xml"/><Relationship Id="rId18" Type="http://schemas.openxmlformats.org/officeDocument/2006/relationships/font" Target="fonts/Oxygen-bold.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9" name="Google Shape;99;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5" name="Google Shape;105;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9" name="Google Shape;129;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58750" marR="0" rtl="0" algn="l">
              <a:lnSpc>
                <a:spcPct val="100000"/>
              </a:lnSpc>
              <a:spcBef>
                <a:spcPts val="0"/>
              </a:spcBef>
              <a:spcAft>
                <a:spcPts val="0"/>
              </a:spcAft>
              <a:buClr>
                <a:srgbClr val="000000"/>
              </a:buClr>
              <a:buSzPts val="1100"/>
              <a:buFont typeface="Arial"/>
              <a:buNone/>
            </a:pPr>
            <a:r>
              <a:rPr lang="en-GB" sz="1800">
                <a:latin typeface="Times New Roman"/>
                <a:ea typeface="Times New Roman"/>
                <a:cs typeface="Times New Roman"/>
                <a:sym typeface="Times New Roman"/>
              </a:rPr>
              <a:t>Conrad Hilton established the Hilton hotel chain in the early 20th century. Hilton, Inc. In 123 countries and territories, Hilton Worldwide hotel is a top international hospitality corporation with 19 unique brands, more than 7,000 hotels, and more than 1.1 million lodgings. (Published by Statista Research Department and 21, 2022) In over 100 years of presence, Hilton has hosted more than 3 billion visitors, been named one of Fortune's 100 Greatest Corporations to Work For, and been named a worldwide frontrunner on the Dow Jones Sustainability Directories for six years in a row (Welcome to Hilton 2023)</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1" name="Google Shape;141;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1200"/>
              </a:spcBef>
              <a:spcAft>
                <a:spcPts val="0"/>
              </a:spcAft>
              <a:buSzPts val="1100"/>
              <a:buNone/>
            </a:pPr>
            <a:r>
              <a:rPr b="1" lang="en-GB" sz="1100">
                <a:latin typeface="Times New Roman"/>
                <a:ea typeface="Times New Roman"/>
                <a:cs typeface="Times New Roman"/>
                <a:sym typeface="Times New Roman"/>
              </a:rPr>
              <a:t>ABOUT HILTON WORLDWIDE</a:t>
            </a:r>
            <a:endParaRPr sz="105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100">
                <a:latin typeface="Times New Roman"/>
                <a:ea typeface="Times New Roman"/>
                <a:cs typeface="Times New Roman"/>
                <a:sym typeface="Times New Roman"/>
              </a:rPr>
              <a:t>HILTON is dedicated to carrying out its establishment idea to fill the world with the bright and warmness of generosity. To improve guest understanding, Hilton has introduced Digital Key Share, automatic courtesy room advancements, and the capability to book complete related lodgings, all of which are industry-leading technological innovations.</a:t>
            </a:r>
            <a:r>
              <a:rPr lang="en-GB" sz="1050">
                <a:latin typeface="Calibri"/>
                <a:ea typeface="Calibri"/>
                <a:cs typeface="Calibri"/>
                <a:sym typeface="Calibri"/>
              </a:rPr>
              <a:t> </a:t>
            </a:r>
            <a:r>
              <a:rPr lang="en-GB" sz="1100">
                <a:latin typeface="Times New Roman"/>
                <a:ea typeface="Times New Roman"/>
                <a:cs typeface="Times New Roman"/>
                <a:sym typeface="Times New Roman"/>
              </a:rPr>
              <a:t>(Borruso, 2013) The nearly 146 million members of Hilton's award-winning guest loyalty program. Visitors can book their holiday, choose their chamber, check-in, unlock their door with a Digital Key, and check out all from their smartphone using the free Hilton Honors app. (Ford and Sturman, 2019)</a:t>
            </a:r>
            <a:endParaRPr sz="105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100">
                <a:latin typeface="Times New Roman"/>
                <a:ea typeface="Times New Roman"/>
                <a:cs typeface="Times New Roman"/>
                <a:sym typeface="Times New Roman"/>
              </a:rPr>
              <a:t>Signia is Hilton's seventeenth brand. The hotel centre item is lodgings that customers stay in for a specific timeframe. Outlying managements can be made sense of as additional substances and managements concluded the centre article that administrations deal with to become the upper hand in the thriving centre. Hilton offers many famous working items, for example, customer management, saloons and restaurants, and online booking agencies. A possibility of subsidiary substances presented by Hilton Lodgings incorporates day-in and day-out room administration, newspapers and publications for corporate voyagers, linked services and so on.</a:t>
            </a:r>
            <a:r>
              <a:rPr lang="en-GB" sz="1050">
                <a:latin typeface="Calibri"/>
                <a:ea typeface="Calibri"/>
                <a:cs typeface="Calibri"/>
                <a:sym typeface="Calibri"/>
              </a:rPr>
              <a:t> </a:t>
            </a:r>
            <a:r>
              <a:rPr lang="en-GB" sz="1100">
                <a:latin typeface="Times New Roman"/>
                <a:ea typeface="Times New Roman"/>
                <a:cs typeface="Times New Roman"/>
                <a:sym typeface="Times New Roman"/>
              </a:rPr>
              <a:t>(Case analysis of hilton hotel 2021)</a:t>
            </a:r>
            <a:endParaRPr sz="1050">
              <a:latin typeface="Calibri"/>
              <a:ea typeface="Calibri"/>
              <a:cs typeface="Calibri"/>
              <a:sym typeface="Calibri"/>
            </a:endParaRPr>
          </a:p>
          <a:p>
            <a:pPr indent="-228600" lvl="0" marL="457200" rtl="0" algn="l">
              <a:lnSpc>
                <a:spcPct val="100000"/>
              </a:lnSpc>
              <a:spcBef>
                <a:spcPts val="80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2" name="Google Shape;152;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1200"/>
              </a:spcBef>
              <a:spcAft>
                <a:spcPts val="0"/>
              </a:spcAft>
              <a:buSzPts val="1100"/>
              <a:buNone/>
            </a:pPr>
            <a:r>
              <a:rPr lang="en-GB" sz="1800">
                <a:latin typeface="Times New Roman"/>
                <a:ea typeface="Times New Roman"/>
                <a:cs typeface="Times New Roman"/>
                <a:sym typeface="Times New Roman"/>
              </a:rPr>
              <a:t>HILTON is dedicated to carrying out its establishment idea to fill the world with the bright and warmness of generosity. To improve guest understanding, Hilton has introduced Digital Key Share, automatic courtesy room advancements, and the capability to book complete related lodgings, all of which are industry-leading technological innovations.</a:t>
            </a:r>
            <a:r>
              <a:rPr lang="en-GB" sz="1800">
                <a:latin typeface="Calibri"/>
                <a:ea typeface="Calibri"/>
                <a:cs typeface="Calibri"/>
                <a:sym typeface="Calibri"/>
              </a:rPr>
              <a:t> </a:t>
            </a:r>
            <a:r>
              <a:rPr lang="en-GB" sz="1800">
                <a:latin typeface="Times New Roman"/>
                <a:ea typeface="Times New Roman"/>
                <a:cs typeface="Times New Roman"/>
                <a:sym typeface="Times New Roman"/>
              </a:rPr>
              <a:t>(Borruso, 2013) The nearly 146 million members of Hilton's award-winning guest loyalty program. Visitors can book their holiday, choose their chamber, check-in, unlock their door with a Digital Key, and check out all from their smartphone using the free Hilton Honors app. (Ford and Sturman, 2019)</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Signia is Hilton's seventeenth brand. The hotel centre item is lodgings that customers stay in for a specific timeframe. Outlying managements can be made sense of as additional substances and managements concluded the centre article that administrations deal with to become the upper hand in the thriving centre. Hilton offers many famous working items, for example, customer management, saloons and restaurants, and online booking agencies. A possibility of subsidiary substances presented by Hilton Lodgings incorporates day-in and day-out room administration, newspapers and publications for corporate voyagers, linked services and so on.</a:t>
            </a:r>
            <a:r>
              <a:rPr lang="en-GB" sz="1800">
                <a:latin typeface="Calibri"/>
                <a:ea typeface="Calibri"/>
                <a:cs typeface="Calibri"/>
                <a:sym typeface="Calibri"/>
              </a:rPr>
              <a:t> </a:t>
            </a:r>
            <a:r>
              <a:rPr lang="en-GB" sz="1800">
                <a:latin typeface="Times New Roman"/>
                <a:ea typeface="Times New Roman"/>
                <a:cs typeface="Times New Roman"/>
                <a:sym typeface="Times New Roman"/>
              </a:rPr>
              <a:t>(Case analysis of hilton hotel 2021).</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The experiences offered by Signia by Hilton Hotels and Resorts range in price from budget to luxury. Three high-end Hilton properties provide a wide range of high-end services at high prices, including wellness facilities.</a:t>
            </a:r>
            <a:r>
              <a:rPr lang="en-GB" sz="1800">
                <a:latin typeface="Calibri"/>
                <a:ea typeface="Calibri"/>
                <a:cs typeface="Calibri"/>
                <a:sym typeface="Calibri"/>
              </a:rPr>
              <a:t> </a:t>
            </a:r>
            <a:r>
              <a:rPr lang="en-GB" sz="1800">
                <a:latin typeface="Times New Roman"/>
                <a:ea typeface="Times New Roman"/>
                <a:cs typeface="Times New Roman"/>
                <a:sym typeface="Times New Roman"/>
              </a:rPr>
              <a:t>(Analysis of Hilton Worldwide Hotel Group’s Transnational Operation Strategy 2021)</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Hotel by Hilton is designed for middle-class visitors searching for affordable luxury for the upper class.</a:t>
            </a:r>
            <a:endParaRPr sz="1800">
              <a:latin typeface="Calibri"/>
              <a:ea typeface="Calibri"/>
              <a:cs typeface="Calibri"/>
              <a:sym typeface="Calibri"/>
            </a:endParaRPr>
          </a:p>
          <a:p>
            <a:pPr indent="0" lvl="0" marL="0" rtl="0" algn="l">
              <a:lnSpc>
                <a:spcPct val="100000"/>
              </a:lnSpc>
              <a:spcBef>
                <a:spcPts val="80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5" name="Google Shape;165;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1200"/>
              </a:spcBef>
              <a:spcAft>
                <a:spcPts val="0"/>
              </a:spcAft>
              <a:buSzPts val="1100"/>
              <a:buFont typeface="Noto Sans Symbols"/>
              <a:buNone/>
            </a:pPr>
            <a:r>
              <a:rPr lang="en-GB" sz="1800">
                <a:latin typeface="Times New Roman"/>
                <a:ea typeface="Times New Roman"/>
                <a:cs typeface="Times New Roman"/>
                <a:sym typeface="Times New Roman"/>
              </a:rPr>
              <a:t>Offer budget to luxury</a:t>
            </a:r>
            <a:endParaRPr sz="1800">
              <a:latin typeface="Calibri"/>
              <a:ea typeface="Calibri"/>
              <a:cs typeface="Calibri"/>
              <a:sym typeface="Calibri"/>
            </a:endParaRPr>
          </a:p>
          <a:p>
            <a:pPr indent="0" lvl="0" marL="0" marR="0" rtl="0" algn="just">
              <a:lnSpc>
                <a:spcPct val="150000"/>
              </a:lnSpc>
              <a:spcBef>
                <a:spcPts val="1200"/>
              </a:spcBef>
              <a:spcAft>
                <a:spcPts val="0"/>
              </a:spcAft>
              <a:buSzPts val="1100"/>
              <a:buFont typeface="Noto Sans Symbols"/>
              <a:buNone/>
            </a:pPr>
            <a:r>
              <a:rPr lang="en-GB" sz="1800">
                <a:latin typeface="Times New Roman"/>
                <a:ea typeface="Times New Roman"/>
                <a:cs typeface="Times New Roman"/>
                <a:sym typeface="Times New Roman"/>
              </a:rPr>
              <a:t>Design for middle-class to rich </a:t>
            </a:r>
            <a:endParaRPr sz="1800">
              <a:latin typeface="Calibri"/>
              <a:ea typeface="Calibri"/>
              <a:cs typeface="Calibri"/>
              <a:sym typeface="Calibri"/>
            </a:endParaRPr>
          </a:p>
          <a:p>
            <a:pPr indent="0" lvl="0" marL="0" marR="0" rtl="0" algn="l">
              <a:lnSpc>
                <a:spcPct val="150000"/>
              </a:lnSpc>
              <a:spcBef>
                <a:spcPts val="0"/>
              </a:spcBef>
              <a:spcAft>
                <a:spcPts val="0"/>
              </a:spcAft>
              <a:buSzPts val="1100"/>
              <a:buFont typeface="Noto Sans Symbols"/>
              <a:buNone/>
            </a:pPr>
            <a:r>
              <a:rPr lang="en-GB" sz="1800">
                <a:latin typeface="Times New Roman"/>
                <a:ea typeface="Times New Roman"/>
                <a:cs typeface="Times New Roman"/>
                <a:sym typeface="Times New Roman"/>
              </a:rPr>
              <a:t>Provide guest services, including package tours, lodgings and resorts, wellness facilities, meeting facilities, digital services, and services for business guests.</a:t>
            </a:r>
            <a:endParaRPr sz="1800">
              <a:latin typeface="Calibri"/>
              <a:ea typeface="Calibri"/>
              <a:cs typeface="Calibri"/>
              <a:sym typeface="Calibri"/>
            </a:endParaRPr>
          </a:p>
          <a:p>
            <a:pPr indent="0" lvl="0" marL="0" marR="0" rtl="0" algn="just">
              <a:lnSpc>
                <a:spcPct val="150000"/>
              </a:lnSpc>
              <a:spcBef>
                <a:spcPts val="1200"/>
              </a:spcBef>
              <a:spcAft>
                <a:spcPts val="0"/>
              </a:spcAft>
              <a:buSzPts val="1100"/>
              <a:buFont typeface="Noto Sans Symbols"/>
              <a:buNone/>
            </a:pPr>
            <a:r>
              <a:rPr lang="en-GB" sz="1800">
                <a:latin typeface="Times New Roman"/>
                <a:ea typeface="Times New Roman"/>
                <a:cs typeface="Times New Roman"/>
                <a:sym typeface="Times New Roman"/>
              </a:rPr>
              <a:t>SOWT analysis uttered the strengthened opportunity for Signia by Hilton</a:t>
            </a:r>
            <a:endParaRPr sz="1800">
              <a:latin typeface="Calibri"/>
              <a:ea typeface="Calibri"/>
              <a:cs typeface="Calibri"/>
              <a:sym typeface="Calibri"/>
            </a:endParaRPr>
          </a:p>
          <a:p>
            <a:pPr indent="-228600" lvl="0" marL="457200" rtl="0" algn="l">
              <a:lnSpc>
                <a:spcPct val="100000"/>
              </a:lnSpc>
              <a:spcBef>
                <a:spcPts val="80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1" name="Google Shape;171;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200"/>
              </a:spcBef>
              <a:spcAft>
                <a:spcPts val="0"/>
              </a:spcAft>
              <a:buSzPts val="1100"/>
              <a:buNone/>
            </a:pPr>
            <a:r>
              <a:rPr b="1" lang="en-GB" sz="1800">
                <a:solidFill>
                  <a:srgbClr val="000000"/>
                </a:solidFill>
                <a:latin typeface="Times New Roman"/>
                <a:ea typeface="Times New Roman"/>
                <a:cs typeface="Times New Roman"/>
                <a:sym typeface="Times New Roman"/>
              </a:rPr>
              <a:t>GUEST SERVICES</a:t>
            </a:r>
            <a:endParaRPr b="1" sz="1800">
              <a:solidFill>
                <a:srgbClr val="000000"/>
              </a:solidFill>
              <a:latin typeface="Times New Roman"/>
              <a:ea typeface="Times New Roman"/>
              <a:cs typeface="Times New Roman"/>
              <a:sym typeface="Times New Roman"/>
            </a:endParaRPr>
          </a:p>
          <a:p>
            <a:pPr indent="0" lvl="0" marL="0" marR="0" rtl="0" algn="just">
              <a:lnSpc>
                <a:spcPct val="150000"/>
              </a:lnSpc>
              <a:spcBef>
                <a:spcPts val="1200"/>
              </a:spcBef>
              <a:spcAft>
                <a:spcPts val="0"/>
              </a:spcAft>
              <a:buSzPts val="1100"/>
              <a:buNone/>
            </a:pPr>
            <a:r>
              <a:rPr lang="en-GB" sz="1800">
                <a:latin typeface="Times New Roman"/>
                <a:ea typeface="Times New Roman"/>
                <a:cs typeface="Times New Roman"/>
                <a:sym typeface="Times New Roman"/>
              </a:rPr>
              <a:t>The importance of Hospitality and Guest service stems from the fact that in today's world, customers aren't satisfied with just lodging. Therefore, excellent hospitality and guest service are crucial for retaining customers (Solomon and Humler, 2019). The Signia provides the following guest services: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Package tour: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The hotel offers individualised tour packages that include leisure and sightseeing activities: The hotel organizes fitness, cooking, and swimming classes for guests. Premium services: The Hilton hotel gives its regular guests a special discount.</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Lodgings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It can be named an all-help inn. Likewise, the possibility of its administration is comprehensive. It incorporates conference, wedding ceremony and banquet offices and extraordinary event management, cafés and parlours, nourishment and sustenance management, lakes, gift shops, selling workplaces and numerous administrations</a:t>
            </a:r>
            <a:r>
              <a:rPr lang="en-GB" sz="1800">
                <a:latin typeface="Calibri"/>
                <a:ea typeface="Calibri"/>
                <a:cs typeface="Calibri"/>
                <a:sym typeface="Calibri"/>
              </a:rPr>
              <a:t> </a:t>
            </a:r>
            <a:r>
              <a:rPr lang="en-GB" sz="1800">
                <a:latin typeface="Times New Roman"/>
                <a:ea typeface="Times New Roman"/>
                <a:cs typeface="Times New Roman"/>
                <a:sym typeface="Times New Roman"/>
              </a:rPr>
              <a:t>(Country experiences in Economic Development, management and Entrepreneurship Proceedings of the 17th Eurasia Business and Economics Society Conference 2016).</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Wellness facilities: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This facility is for people who have little free time and are stressed out. They will have infinity pools, fitness classes, and a gym with equipment to help meeting attendees perform at their best (Walker, 2017).</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Meeting Facilities: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Signia intends to stand out in the meeting experience. There will be a variety of sizes and uses for the spaces, from large ballrooms and marquees by the pool in landscaped gardens to smaller meeting rooms and breakout areas. To encourage teamwork and productivity, technology will be installed in each space</a:t>
            </a:r>
            <a:r>
              <a:rPr lang="en-GB" sz="1800">
                <a:latin typeface="Calibri"/>
                <a:ea typeface="Calibri"/>
                <a:cs typeface="Calibri"/>
                <a:sym typeface="Calibri"/>
              </a:rPr>
              <a:t> </a:t>
            </a:r>
            <a:r>
              <a:rPr lang="en-GB" sz="1800">
                <a:latin typeface="Times New Roman"/>
                <a:ea typeface="Times New Roman"/>
                <a:cs typeface="Times New Roman"/>
                <a:sym typeface="Times New Roman"/>
              </a:rPr>
              <a:t>(Fenich, 2019).</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Digital Services: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Visitors can use the Hilton internet site or mobile app to book guesthouses and be able to manage their stay. The app lets the user choose a room, make reservations, and use a mobile manoeuvre as the room key. Reduces the requirement for a front counter. Guests can use the app to check in and out—digital key access</a:t>
            </a:r>
            <a:r>
              <a:rPr lang="en-GB" sz="1800">
                <a:latin typeface="Calibri"/>
                <a:ea typeface="Calibri"/>
                <a:cs typeface="Calibri"/>
                <a:sym typeface="Calibri"/>
              </a:rPr>
              <a:t> </a:t>
            </a:r>
            <a:r>
              <a:rPr lang="en-GB" sz="1800">
                <a:latin typeface="Times New Roman"/>
                <a:ea typeface="Times New Roman"/>
                <a:cs typeface="Times New Roman"/>
                <a:sym typeface="Times New Roman"/>
              </a:rPr>
              <a:t>(Raghubalan and Raghubalan, 2015).</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Services for Business Guests: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Font typeface="Noto Sans Symbols"/>
              <a:buNone/>
            </a:pPr>
            <a:r>
              <a:rPr lang="en-GB" sz="1800">
                <a:latin typeface="Times New Roman"/>
                <a:ea typeface="Times New Roman"/>
                <a:cs typeface="Times New Roman"/>
                <a:sym typeface="Times New Roman"/>
              </a:rPr>
              <a:t>Guests who travel for business and stay in a hotel are frequently referred to as "business guests." Customers of the Hilton hotel have access to lightning-fast internet services.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Font typeface="Noto Sans Symbols"/>
              <a:buNone/>
            </a:pPr>
            <a:r>
              <a:rPr lang="en-GB" sz="1800">
                <a:latin typeface="Times New Roman"/>
                <a:ea typeface="Times New Roman"/>
                <a:cs typeface="Times New Roman"/>
                <a:sym typeface="Times New Roman"/>
              </a:rPr>
              <a:t>Workplace convenience: It can plan a business trip for its business visitors.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Font typeface="Noto Sans Symbols"/>
              <a:buNone/>
            </a:pPr>
            <a:r>
              <a:rPr lang="en-GB" sz="1800">
                <a:latin typeface="Times New Roman"/>
                <a:ea typeface="Times New Roman"/>
                <a:cs typeface="Times New Roman"/>
                <a:sym typeface="Times New Roman"/>
              </a:rPr>
              <a:t>Health and diet services: For its premium business customers, it provides emergency services: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Font typeface="Noto Sans Symbols"/>
              <a:buNone/>
            </a:pPr>
            <a:r>
              <a:rPr lang="en-GB" sz="1800">
                <a:latin typeface="Times New Roman"/>
                <a:ea typeface="Times New Roman"/>
                <a:cs typeface="Times New Roman"/>
                <a:sym typeface="Times New Roman"/>
              </a:rPr>
              <a:t>The hotel offers hotel-to-airport services if business travellers require immediate flight reservations.</a:t>
            </a:r>
            <a:endParaRPr sz="1800">
              <a:latin typeface="Calibri"/>
              <a:ea typeface="Calibri"/>
              <a:cs typeface="Calibri"/>
              <a:sym typeface="Calibri"/>
            </a:endParaRPr>
          </a:p>
          <a:p>
            <a:pPr indent="0" lvl="0" marL="158750" rtl="0" algn="l">
              <a:lnSpc>
                <a:spcPct val="100000"/>
              </a:lnSpc>
              <a:spcBef>
                <a:spcPts val="80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8" name="Google Shape;178;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200"/>
              </a:spcBef>
              <a:spcAft>
                <a:spcPts val="0"/>
              </a:spcAft>
              <a:buSzPts val="1100"/>
              <a:buNone/>
            </a:pPr>
            <a:r>
              <a:rPr b="1" lang="en-GB" sz="1800">
                <a:solidFill>
                  <a:srgbClr val="000000"/>
                </a:solidFill>
                <a:latin typeface="Times New Roman"/>
                <a:ea typeface="Times New Roman"/>
                <a:cs typeface="Times New Roman"/>
                <a:sym typeface="Times New Roman"/>
              </a:rPr>
              <a:t>GUEST SERVICES</a:t>
            </a:r>
            <a:endParaRPr b="1" sz="1800">
              <a:solidFill>
                <a:srgbClr val="000000"/>
              </a:solidFill>
              <a:latin typeface="Times New Roman"/>
              <a:ea typeface="Times New Roman"/>
              <a:cs typeface="Times New Roman"/>
              <a:sym typeface="Times New Roman"/>
            </a:endParaRPr>
          </a:p>
          <a:p>
            <a:pPr indent="0" lvl="0" marL="0" marR="0" rtl="0" algn="just">
              <a:lnSpc>
                <a:spcPct val="150000"/>
              </a:lnSpc>
              <a:spcBef>
                <a:spcPts val="1200"/>
              </a:spcBef>
              <a:spcAft>
                <a:spcPts val="0"/>
              </a:spcAft>
              <a:buSzPts val="1100"/>
              <a:buNone/>
            </a:pPr>
            <a:r>
              <a:rPr lang="en-GB" sz="1800">
                <a:latin typeface="Times New Roman"/>
                <a:ea typeface="Times New Roman"/>
                <a:cs typeface="Times New Roman"/>
                <a:sym typeface="Times New Roman"/>
              </a:rPr>
              <a:t>The importance of Hospitality and Guest service stems from the fact that in today's world, customers aren't satisfied with just lodging. Therefore, excellent hospitality and guest service are crucial for retaining customers (Solomon and Humler, 2019). The Signia provides the following guest services: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Package tour: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The hotel offers individualised tour packages that include leisure and sightseeing activities: The hotel organizes fitness, cooking, and swimming classes for guests. Premium services: The Hilton hotel gives its regular guests a special discount.</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Lodgings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It can be named an all-help inn. Likewise, the possibility of its administration is comprehensive. It incorporates conference, wedding ceremony and banquet offices and extraordinary event management, cafés and parlours, nourishment and sustenance management, lakes, gift shops, selling workplaces and numerous administrations</a:t>
            </a:r>
            <a:r>
              <a:rPr lang="en-GB" sz="1800">
                <a:latin typeface="Calibri"/>
                <a:ea typeface="Calibri"/>
                <a:cs typeface="Calibri"/>
                <a:sym typeface="Calibri"/>
              </a:rPr>
              <a:t> </a:t>
            </a:r>
            <a:r>
              <a:rPr lang="en-GB" sz="1800">
                <a:latin typeface="Times New Roman"/>
                <a:ea typeface="Times New Roman"/>
                <a:cs typeface="Times New Roman"/>
                <a:sym typeface="Times New Roman"/>
              </a:rPr>
              <a:t>(Country experiences in Economic Development, management and Entrepreneurship Proceedings of the 17th Eurasia Business and Economics Society Conference 2016).</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Wellness facilities: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This facility is for people who have little free time and are stressed out. They will have infinity pools, fitness classes, and a gym with equipment to help meeting attendees perform at their best (Walker, 2017).</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Meeting Facilities: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Signia intends to stand out in the meeting experience. There will be a variety of sizes and uses for the spaces, from large ballrooms and marquees by the pool in landscaped gardens to smaller meeting rooms and breakout areas. To encourage teamwork and productivity, technology will be installed in each space</a:t>
            </a:r>
            <a:r>
              <a:rPr lang="en-GB" sz="1800">
                <a:latin typeface="Calibri"/>
                <a:ea typeface="Calibri"/>
                <a:cs typeface="Calibri"/>
                <a:sym typeface="Calibri"/>
              </a:rPr>
              <a:t> </a:t>
            </a:r>
            <a:r>
              <a:rPr lang="en-GB" sz="1800">
                <a:latin typeface="Times New Roman"/>
                <a:ea typeface="Times New Roman"/>
                <a:cs typeface="Times New Roman"/>
                <a:sym typeface="Times New Roman"/>
              </a:rPr>
              <a:t>(Fenich, 2019).</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Digital Services: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Visitors can use the Hilton internet site or mobile app to book guesthouses and be able to manage their stay. The app lets the user choose a room, make reservations, and use a mobile manoeuvre as the room key. Reduces the requirement for a front counter. Guests can use the app to check in and out—digital key access</a:t>
            </a:r>
            <a:r>
              <a:rPr lang="en-GB" sz="1800">
                <a:latin typeface="Calibri"/>
                <a:ea typeface="Calibri"/>
                <a:cs typeface="Calibri"/>
                <a:sym typeface="Calibri"/>
              </a:rPr>
              <a:t> </a:t>
            </a:r>
            <a:r>
              <a:rPr lang="en-GB" sz="1800">
                <a:latin typeface="Times New Roman"/>
                <a:ea typeface="Times New Roman"/>
                <a:cs typeface="Times New Roman"/>
                <a:sym typeface="Times New Roman"/>
              </a:rPr>
              <a:t>(Raghubalan and Raghubalan, 2015).</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Services for Business Guests: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Font typeface="Noto Sans Symbols"/>
              <a:buNone/>
            </a:pPr>
            <a:r>
              <a:rPr lang="en-GB" sz="1800">
                <a:latin typeface="Times New Roman"/>
                <a:ea typeface="Times New Roman"/>
                <a:cs typeface="Times New Roman"/>
                <a:sym typeface="Times New Roman"/>
              </a:rPr>
              <a:t>Guests who travel for business and stay in a hotel are frequently referred to as "business guests." Customers of the Hilton hotel have access to lightning-fast internet services.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Font typeface="Noto Sans Symbols"/>
              <a:buNone/>
            </a:pPr>
            <a:r>
              <a:rPr lang="en-GB" sz="1800">
                <a:latin typeface="Times New Roman"/>
                <a:ea typeface="Times New Roman"/>
                <a:cs typeface="Times New Roman"/>
                <a:sym typeface="Times New Roman"/>
              </a:rPr>
              <a:t>Workplace convenience: It can plan a business trip for its business visitors.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Font typeface="Noto Sans Symbols"/>
              <a:buNone/>
            </a:pPr>
            <a:r>
              <a:rPr lang="en-GB" sz="1800">
                <a:latin typeface="Times New Roman"/>
                <a:ea typeface="Times New Roman"/>
                <a:cs typeface="Times New Roman"/>
                <a:sym typeface="Times New Roman"/>
              </a:rPr>
              <a:t>Health and diet services: For its premium business customers, it provides emergency services: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Font typeface="Noto Sans Symbols"/>
              <a:buNone/>
            </a:pPr>
            <a:r>
              <a:rPr lang="en-GB" sz="1800">
                <a:latin typeface="Times New Roman"/>
                <a:ea typeface="Times New Roman"/>
                <a:cs typeface="Times New Roman"/>
                <a:sym typeface="Times New Roman"/>
              </a:rPr>
              <a:t>The hotel offers hotel-to-airport services if business travellers require immediate flight reservations.</a:t>
            </a:r>
            <a:endParaRPr sz="1800">
              <a:latin typeface="Calibri"/>
              <a:ea typeface="Calibri"/>
              <a:cs typeface="Calibri"/>
              <a:sym typeface="Calibri"/>
            </a:endParaRPr>
          </a:p>
          <a:p>
            <a:pPr indent="-228600" lvl="0" marL="457200" rtl="0" algn="l">
              <a:lnSpc>
                <a:spcPct val="100000"/>
              </a:lnSpc>
              <a:spcBef>
                <a:spcPts val="80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3" name="Shape 183"/>
        <p:cNvGrpSpPr/>
        <p:nvPr/>
      </p:nvGrpSpPr>
      <p:grpSpPr>
        <a:xfrm>
          <a:off x="0" y="0"/>
          <a:ext cx="0" cy="0"/>
          <a:chOff x="0" y="0"/>
          <a:chExt cx="0" cy="0"/>
        </a:xfrm>
      </p:grpSpPr>
      <p:sp>
        <p:nvSpPr>
          <p:cNvPr id="184" name="Google Shape;184;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5" name="Google Shape;185;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200"/>
              </a:spcBef>
              <a:spcAft>
                <a:spcPts val="0"/>
              </a:spcAft>
              <a:buSzPts val="1100"/>
              <a:buNone/>
            </a:pPr>
            <a:r>
              <a:rPr b="1" lang="en-GB" sz="1800">
                <a:solidFill>
                  <a:srgbClr val="000000"/>
                </a:solidFill>
                <a:latin typeface="Times New Roman"/>
                <a:ea typeface="Times New Roman"/>
                <a:cs typeface="Times New Roman"/>
                <a:sym typeface="Times New Roman"/>
              </a:rPr>
              <a:t>GUEST SERVICES</a:t>
            </a:r>
            <a:endParaRPr b="1" sz="1800">
              <a:solidFill>
                <a:srgbClr val="000000"/>
              </a:solidFill>
              <a:latin typeface="Times New Roman"/>
              <a:ea typeface="Times New Roman"/>
              <a:cs typeface="Times New Roman"/>
              <a:sym typeface="Times New Roman"/>
            </a:endParaRPr>
          </a:p>
          <a:p>
            <a:pPr indent="0" lvl="0" marL="0" marR="0" rtl="0" algn="just">
              <a:lnSpc>
                <a:spcPct val="150000"/>
              </a:lnSpc>
              <a:spcBef>
                <a:spcPts val="1200"/>
              </a:spcBef>
              <a:spcAft>
                <a:spcPts val="0"/>
              </a:spcAft>
              <a:buSzPts val="1100"/>
              <a:buNone/>
            </a:pPr>
            <a:r>
              <a:rPr lang="en-GB" sz="1800">
                <a:latin typeface="Times New Roman"/>
                <a:ea typeface="Times New Roman"/>
                <a:cs typeface="Times New Roman"/>
                <a:sym typeface="Times New Roman"/>
              </a:rPr>
              <a:t>The importance of Hospitality and Guest service stems from the fact that in today's world, customers aren't satisfied with just lodging. Therefore, excellent hospitality and guest service are crucial for retaining customers (Solomon and Humler, 2019). The Signia provides the following guest services: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Package tour: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The hotel offers individualised tour packages that include leisure and sightseeing activities: The hotel organizes fitness, cooking, and swimming classes for guests. Premium services: The Hilton hotel gives its regular guests a special discount.</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Lodgings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It can be named an all-help inn. Likewise, the possibility of its administration is comprehensive. It incorporates conference, wedding ceremony and banquet offices and extraordinary event management, cafés and parlours, nourishment and sustenance management, lakes, gift shops, selling workplaces and numerous administrations</a:t>
            </a:r>
            <a:r>
              <a:rPr lang="en-GB" sz="1800">
                <a:latin typeface="Calibri"/>
                <a:ea typeface="Calibri"/>
                <a:cs typeface="Calibri"/>
                <a:sym typeface="Calibri"/>
              </a:rPr>
              <a:t> </a:t>
            </a:r>
            <a:r>
              <a:rPr lang="en-GB" sz="1800">
                <a:latin typeface="Times New Roman"/>
                <a:ea typeface="Times New Roman"/>
                <a:cs typeface="Times New Roman"/>
                <a:sym typeface="Times New Roman"/>
              </a:rPr>
              <a:t>(Country experiences in Economic Development, management and Entrepreneurship Proceedings of the 17th Eurasia Business and Economics Society Conference 2016).</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Wellness facilities: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This facility is for people who have little free time and are stressed out. They will have infinity pools, fitness classes, and a gym with equipment to help meeting attendees perform at their best (Walker, 2017).</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Meeting Facilities: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Signia intends to stand out in the meeting experience. There will be a variety of sizes and uses for the spaces, from large ballrooms and marquees by the pool in landscaped gardens to smaller meeting rooms and breakout areas. To encourage teamwork and productivity, technology will be installed in each space</a:t>
            </a:r>
            <a:r>
              <a:rPr lang="en-GB" sz="1800">
                <a:latin typeface="Calibri"/>
                <a:ea typeface="Calibri"/>
                <a:cs typeface="Calibri"/>
                <a:sym typeface="Calibri"/>
              </a:rPr>
              <a:t> </a:t>
            </a:r>
            <a:r>
              <a:rPr lang="en-GB" sz="1800">
                <a:latin typeface="Times New Roman"/>
                <a:ea typeface="Times New Roman"/>
                <a:cs typeface="Times New Roman"/>
                <a:sym typeface="Times New Roman"/>
              </a:rPr>
              <a:t>(Fenich, 2019).</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Digital Services: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Visitors can use the Hilton internet site or mobile app to book guesthouses and be able to manage their stay. The app lets the user choose a room, make reservations, and use a mobile manoeuvre as the room key. Reduces the requirement for a front counter. Guests can use the app to check in and out—digital key access</a:t>
            </a:r>
            <a:r>
              <a:rPr lang="en-GB" sz="1800">
                <a:latin typeface="Calibri"/>
                <a:ea typeface="Calibri"/>
                <a:cs typeface="Calibri"/>
                <a:sym typeface="Calibri"/>
              </a:rPr>
              <a:t> </a:t>
            </a:r>
            <a:r>
              <a:rPr lang="en-GB" sz="1800">
                <a:latin typeface="Times New Roman"/>
                <a:ea typeface="Times New Roman"/>
                <a:cs typeface="Times New Roman"/>
                <a:sym typeface="Times New Roman"/>
              </a:rPr>
              <a:t>(Raghubalan and Raghubalan, 2015).</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b="1" lang="en-GB" sz="1800">
                <a:latin typeface="Times New Roman"/>
                <a:ea typeface="Times New Roman"/>
                <a:cs typeface="Times New Roman"/>
                <a:sym typeface="Times New Roman"/>
              </a:rPr>
              <a:t>Services for Business Guests: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Font typeface="Noto Sans Symbols"/>
              <a:buNone/>
            </a:pPr>
            <a:r>
              <a:rPr lang="en-GB" sz="1800">
                <a:latin typeface="Times New Roman"/>
                <a:ea typeface="Times New Roman"/>
                <a:cs typeface="Times New Roman"/>
                <a:sym typeface="Times New Roman"/>
              </a:rPr>
              <a:t>Guests who travel for business and stay in a hotel are frequently referred to as "business guests." Customers of the Hilton hotel have access to lightning-fast internet services.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Font typeface="Noto Sans Symbols"/>
              <a:buNone/>
            </a:pPr>
            <a:r>
              <a:rPr lang="en-GB" sz="1800">
                <a:latin typeface="Times New Roman"/>
                <a:ea typeface="Times New Roman"/>
                <a:cs typeface="Times New Roman"/>
                <a:sym typeface="Times New Roman"/>
              </a:rPr>
              <a:t>Workplace convenience: It can plan a business trip for its business visitors.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Font typeface="Noto Sans Symbols"/>
              <a:buNone/>
            </a:pPr>
            <a:r>
              <a:rPr lang="en-GB" sz="1800">
                <a:latin typeface="Times New Roman"/>
                <a:ea typeface="Times New Roman"/>
                <a:cs typeface="Times New Roman"/>
                <a:sym typeface="Times New Roman"/>
              </a:rPr>
              <a:t>Health and diet services: For its premium business customers, it provides emergency services: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Font typeface="Noto Sans Symbols"/>
              <a:buNone/>
            </a:pPr>
            <a:r>
              <a:rPr lang="en-GB" sz="1800">
                <a:latin typeface="Times New Roman"/>
                <a:ea typeface="Times New Roman"/>
                <a:cs typeface="Times New Roman"/>
                <a:sym typeface="Times New Roman"/>
              </a:rPr>
              <a:t>The hotel offers hotel-to-airport services if business travellers require immediate flight reservations.</a:t>
            </a:r>
            <a:endParaRPr sz="1800">
              <a:latin typeface="Calibri"/>
              <a:ea typeface="Calibri"/>
              <a:cs typeface="Calibri"/>
              <a:sym typeface="Calibri"/>
            </a:endParaRPr>
          </a:p>
          <a:p>
            <a:pPr indent="-228600" lvl="0" marL="457200" rtl="0" algn="l">
              <a:lnSpc>
                <a:spcPct val="100000"/>
              </a:lnSpc>
              <a:spcBef>
                <a:spcPts val="80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1" name="Google Shape;191;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200"/>
              </a:spcBef>
              <a:spcAft>
                <a:spcPts val="0"/>
              </a:spcAft>
              <a:buSzPts val="1100"/>
              <a:buNone/>
            </a:pPr>
            <a:r>
              <a:rPr b="1" lang="en-GB" sz="1800">
                <a:solidFill>
                  <a:srgbClr val="000000"/>
                </a:solidFill>
                <a:latin typeface="Times New Roman"/>
                <a:ea typeface="Times New Roman"/>
                <a:cs typeface="Times New Roman"/>
                <a:sym typeface="Times New Roman"/>
              </a:rPr>
              <a:t>SWOT ANALYSIS </a:t>
            </a:r>
            <a:endParaRPr b="1" sz="1800">
              <a:solidFill>
                <a:srgbClr val="000000"/>
              </a:solidFill>
              <a:latin typeface="Times New Roman"/>
              <a:ea typeface="Times New Roman"/>
              <a:cs typeface="Times New Roman"/>
              <a:sym typeface="Times New Roman"/>
            </a:endParaRPr>
          </a:p>
          <a:p>
            <a:pPr indent="0" lvl="0" marL="0" marR="0" rtl="0" algn="just">
              <a:lnSpc>
                <a:spcPct val="150000"/>
              </a:lnSpc>
              <a:spcBef>
                <a:spcPts val="1200"/>
              </a:spcBef>
              <a:spcAft>
                <a:spcPts val="0"/>
              </a:spcAft>
              <a:buSzPts val="1100"/>
              <a:buNone/>
            </a:pPr>
            <a:r>
              <a:rPr b="1" lang="en-GB" sz="1800">
                <a:latin typeface="Times New Roman"/>
                <a:ea typeface="Times New Roman"/>
                <a:cs typeface="Times New Roman"/>
                <a:sym typeface="Times New Roman"/>
              </a:rPr>
              <a:t>Strengths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A brand's strengths comprise its monetary situation, accomplished staff, the individuality of its invention, and incorporeal properties like brand worth. The Signia Hilton Hotels and Resorts strengths:</a:t>
            </a:r>
            <a:endParaRPr sz="1800">
              <a:latin typeface="Calibri"/>
              <a:ea typeface="Calibri"/>
              <a:cs typeface="Calibri"/>
              <a:sym typeface="Calibri"/>
            </a:endParaRPr>
          </a:p>
          <a:p>
            <a:pPr indent="0" lvl="0" marL="0" marR="0" rtl="0" algn="just">
              <a:lnSpc>
                <a:spcPct val="150000"/>
              </a:lnSpc>
              <a:spcBef>
                <a:spcPts val="800"/>
              </a:spcBef>
              <a:spcAft>
                <a:spcPts val="0"/>
              </a:spcAft>
              <a:buSzPts val="1100"/>
              <a:buFont typeface="Noto Sans Symbols"/>
              <a:buNone/>
            </a:pPr>
            <a:r>
              <a:rPr lang="en-GB" sz="1800">
                <a:latin typeface="Times New Roman"/>
                <a:ea typeface="Times New Roman"/>
                <a:cs typeface="Times New Roman"/>
                <a:sym typeface="Times New Roman"/>
              </a:rPr>
              <a:t>Hilton has a well-known brand </a:t>
            </a:r>
            <a:endParaRPr sz="1800">
              <a:latin typeface="Calibri"/>
              <a:ea typeface="Calibri"/>
              <a:cs typeface="Calibri"/>
              <a:sym typeface="Calibri"/>
            </a:endParaRPr>
          </a:p>
          <a:p>
            <a:pPr indent="0" lvl="0" marL="0" marR="0" rtl="0" algn="just">
              <a:lnSpc>
                <a:spcPct val="150000"/>
              </a:lnSpc>
              <a:spcBef>
                <a:spcPts val="0"/>
              </a:spcBef>
              <a:spcAft>
                <a:spcPts val="0"/>
              </a:spcAft>
              <a:buSzPts val="1100"/>
              <a:buFont typeface="Noto Sans Symbols"/>
              <a:buNone/>
            </a:pPr>
            <a:r>
              <a:rPr lang="en-GB" sz="1800">
                <a:latin typeface="Times New Roman"/>
                <a:ea typeface="Times New Roman"/>
                <a:cs typeface="Times New Roman"/>
                <a:sym typeface="Times New Roman"/>
              </a:rPr>
              <a:t>Innovations in technology to enhance customer experiences and continuous improvement of business procedures </a:t>
            </a:r>
            <a:endParaRPr sz="1800">
              <a:latin typeface="Calibri"/>
              <a:ea typeface="Calibri"/>
              <a:cs typeface="Calibri"/>
              <a:sym typeface="Calibri"/>
            </a:endParaRPr>
          </a:p>
          <a:p>
            <a:pPr indent="0" lvl="0" marL="0" marR="0" rtl="0" algn="just">
              <a:lnSpc>
                <a:spcPct val="150000"/>
              </a:lnSpc>
              <a:spcBef>
                <a:spcPts val="0"/>
              </a:spcBef>
              <a:spcAft>
                <a:spcPts val="0"/>
              </a:spcAft>
              <a:buSzPts val="1100"/>
              <a:buFont typeface="Noto Sans Symbols"/>
              <a:buNone/>
            </a:pPr>
            <a:r>
              <a:rPr lang="en-GB" sz="1800">
                <a:latin typeface="Times New Roman"/>
                <a:ea typeface="Times New Roman"/>
                <a:cs typeface="Times New Roman"/>
                <a:sym typeface="Times New Roman"/>
              </a:rPr>
              <a:t>Effective employee retention Over 78 nations are served by Hilton's approximately 540 hotels. </a:t>
            </a:r>
            <a:endParaRPr sz="1800">
              <a:latin typeface="Calibri"/>
              <a:ea typeface="Calibri"/>
              <a:cs typeface="Calibri"/>
              <a:sym typeface="Calibri"/>
            </a:endParaRPr>
          </a:p>
          <a:p>
            <a:pPr indent="0" lvl="0" marL="0" marR="0" rtl="0" algn="just">
              <a:lnSpc>
                <a:spcPct val="150000"/>
              </a:lnSpc>
              <a:spcBef>
                <a:spcPts val="0"/>
              </a:spcBef>
              <a:spcAft>
                <a:spcPts val="0"/>
              </a:spcAft>
              <a:buSzPts val="1100"/>
              <a:buFont typeface="Noto Sans Symbols"/>
              <a:buNone/>
            </a:pPr>
            <a:r>
              <a:rPr lang="en-GB" sz="1800">
                <a:latin typeface="Times New Roman"/>
                <a:ea typeface="Times New Roman"/>
                <a:cs typeface="Times New Roman"/>
                <a:sym typeface="Times New Roman"/>
              </a:rPr>
              <a:t>They are true experts in their field because they have been in business for 93 years.</a:t>
            </a:r>
            <a:endParaRPr sz="1800">
              <a:latin typeface="Calibri"/>
              <a:ea typeface="Calibri"/>
              <a:cs typeface="Calibri"/>
              <a:sym typeface="Calibri"/>
            </a:endParaRPr>
          </a:p>
          <a:p>
            <a:pPr indent="0" lvl="0" marL="0" marR="0" rtl="0" algn="just">
              <a:lnSpc>
                <a:spcPct val="150000"/>
              </a:lnSpc>
              <a:spcBef>
                <a:spcPts val="0"/>
              </a:spcBef>
              <a:spcAft>
                <a:spcPts val="0"/>
              </a:spcAft>
              <a:buSzPts val="1100"/>
              <a:buFont typeface="Noto Sans Symbols"/>
              <a:buNone/>
            </a:pPr>
            <a:r>
              <a:rPr lang="en-GB" sz="1800">
                <a:latin typeface="Times New Roman"/>
                <a:ea typeface="Times New Roman"/>
                <a:cs typeface="Times New Roman"/>
                <a:sym typeface="Times New Roman"/>
              </a:rPr>
              <a:t>Good standing in the marketplace</a:t>
            </a:r>
            <a:endParaRPr sz="1800">
              <a:latin typeface="Calibri"/>
              <a:ea typeface="Calibri"/>
              <a:cs typeface="Calibri"/>
              <a:sym typeface="Calibri"/>
            </a:endParaRPr>
          </a:p>
          <a:p>
            <a:pPr indent="0" lvl="0" marL="0" marR="0" rtl="0" algn="just">
              <a:lnSpc>
                <a:spcPct val="150000"/>
              </a:lnSpc>
              <a:spcBef>
                <a:spcPts val="1200"/>
              </a:spcBef>
              <a:spcAft>
                <a:spcPts val="0"/>
              </a:spcAft>
              <a:buSzPts val="1100"/>
              <a:buNone/>
            </a:pPr>
            <a:r>
              <a:rPr b="1" lang="en-GB" sz="1800">
                <a:latin typeface="Times New Roman"/>
                <a:ea typeface="Times New Roman"/>
                <a:cs typeface="Times New Roman"/>
                <a:sym typeface="Times New Roman"/>
              </a:rPr>
              <a:t>Weaknesses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A company's weaknesses can be labelled as potential deficiencies or in which its competitors outrival.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The following weaknesses are:</a:t>
            </a:r>
            <a:endParaRPr sz="1800">
              <a:latin typeface="Calibri"/>
              <a:ea typeface="Calibri"/>
              <a:cs typeface="Calibri"/>
              <a:sym typeface="Calibri"/>
            </a:endParaRPr>
          </a:p>
          <a:p>
            <a:pPr indent="0" lvl="0" marL="0" marR="0" rtl="0" algn="just">
              <a:lnSpc>
                <a:spcPct val="150000"/>
              </a:lnSpc>
              <a:spcBef>
                <a:spcPts val="800"/>
              </a:spcBef>
              <a:spcAft>
                <a:spcPts val="0"/>
              </a:spcAft>
              <a:buSzPts val="1100"/>
              <a:buFont typeface="Noto Sans Symbols"/>
              <a:buNone/>
            </a:pPr>
            <a:r>
              <a:rPr lang="en-GB" sz="1800">
                <a:latin typeface="Times New Roman"/>
                <a:ea typeface="Times New Roman"/>
                <a:cs typeface="Times New Roman"/>
                <a:sym typeface="Times New Roman"/>
              </a:rPr>
              <a:t>Despite a strong brand recall, the company has a small market share.</a:t>
            </a:r>
            <a:endParaRPr sz="1800">
              <a:latin typeface="Calibri"/>
              <a:ea typeface="Calibri"/>
              <a:cs typeface="Calibri"/>
              <a:sym typeface="Calibri"/>
            </a:endParaRPr>
          </a:p>
          <a:p>
            <a:pPr indent="0" lvl="0" marL="0" marR="0" rtl="0" algn="just">
              <a:lnSpc>
                <a:spcPct val="150000"/>
              </a:lnSpc>
              <a:spcBef>
                <a:spcPts val="0"/>
              </a:spcBef>
              <a:spcAft>
                <a:spcPts val="0"/>
              </a:spcAft>
              <a:buSzPts val="1100"/>
              <a:buFont typeface="Noto Sans Symbols"/>
              <a:buNone/>
            </a:pPr>
            <a:r>
              <a:rPr lang="en-GB" sz="1800">
                <a:latin typeface="Times New Roman"/>
                <a:ea typeface="Times New Roman"/>
                <a:cs typeface="Times New Roman"/>
                <a:sym typeface="Times New Roman"/>
              </a:rPr>
              <a:t>Different government policies and parameters have an effect on operations all over the world.</a:t>
            </a:r>
            <a:r>
              <a:rPr lang="en-GB" sz="1800">
                <a:latin typeface="Calibri"/>
                <a:ea typeface="Calibri"/>
                <a:cs typeface="Calibri"/>
                <a:sym typeface="Calibri"/>
              </a:rPr>
              <a:t> </a:t>
            </a:r>
            <a:r>
              <a:rPr lang="en-GB" sz="1800">
                <a:latin typeface="Times New Roman"/>
                <a:ea typeface="Times New Roman"/>
                <a:cs typeface="Times New Roman"/>
                <a:sym typeface="Times New Roman"/>
              </a:rPr>
              <a:t>(Chapman et al., 2013)</a:t>
            </a:r>
            <a:endParaRPr sz="1800">
              <a:latin typeface="Calibri"/>
              <a:ea typeface="Calibri"/>
              <a:cs typeface="Calibri"/>
              <a:sym typeface="Calibri"/>
            </a:endParaRPr>
          </a:p>
          <a:p>
            <a:pPr indent="0" lvl="0" marL="0" marR="0" rtl="0" algn="just">
              <a:lnSpc>
                <a:spcPct val="150000"/>
              </a:lnSpc>
              <a:spcBef>
                <a:spcPts val="1200"/>
              </a:spcBef>
              <a:spcAft>
                <a:spcPts val="0"/>
              </a:spcAft>
              <a:buSzPts val="1100"/>
              <a:buNone/>
            </a:pPr>
            <a:r>
              <a:rPr b="1" lang="en-GB" sz="1800">
                <a:latin typeface="Times New Roman"/>
                <a:ea typeface="Times New Roman"/>
                <a:cs typeface="Times New Roman"/>
                <a:sym typeface="Times New Roman"/>
              </a:rPr>
              <a:t>Opportunities</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Opportunities for a product can come from growing into innovative parts, refining products, announcements, and additional belongings. </a:t>
            </a:r>
            <a:endParaRPr sz="1800">
              <a:latin typeface="Calibri"/>
              <a:ea typeface="Calibri"/>
              <a:cs typeface="Calibri"/>
              <a:sym typeface="Calibri"/>
            </a:endParaRPr>
          </a:p>
          <a:p>
            <a:pPr indent="0" lvl="0" marL="0" marR="0" rtl="0" algn="just">
              <a:lnSpc>
                <a:spcPct val="150000"/>
              </a:lnSpc>
              <a:spcBef>
                <a:spcPts val="800"/>
              </a:spcBef>
              <a:spcAft>
                <a:spcPts val="0"/>
              </a:spcAft>
              <a:buSzPts val="1100"/>
              <a:buFont typeface="Noto Sans Symbols"/>
              <a:buNone/>
            </a:pPr>
            <a:r>
              <a:rPr lang="en-GB" sz="1800">
                <a:latin typeface="Times New Roman"/>
                <a:ea typeface="Times New Roman"/>
                <a:cs typeface="Times New Roman"/>
                <a:sym typeface="Times New Roman"/>
              </a:rPr>
              <a:t>Possibility of developing marketplaces </a:t>
            </a:r>
            <a:endParaRPr sz="1800">
              <a:latin typeface="Calibri"/>
              <a:ea typeface="Calibri"/>
              <a:cs typeface="Calibri"/>
              <a:sym typeface="Calibri"/>
            </a:endParaRPr>
          </a:p>
          <a:p>
            <a:pPr indent="0" lvl="0" marL="0" marR="0" rtl="0" algn="just">
              <a:lnSpc>
                <a:spcPct val="150000"/>
              </a:lnSpc>
              <a:spcBef>
                <a:spcPts val="0"/>
              </a:spcBef>
              <a:spcAft>
                <a:spcPts val="0"/>
              </a:spcAft>
              <a:buSzPts val="1100"/>
              <a:buFont typeface="Noto Sans Symbols"/>
              <a:buNone/>
            </a:pPr>
            <a:r>
              <a:rPr lang="en-GB" sz="1800">
                <a:latin typeface="Times New Roman"/>
                <a:ea typeface="Times New Roman"/>
                <a:cs typeface="Times New Roman"/>
                <a:sym typeface="Times New Roman"/>
              </a:rPr>
              <a:t>Revolution in the facility to customs enhanced skill to use and making digital (Ruby and Vogelsberg, 2018)</a:t>
            </a:r>
            <a:endParaRPr sz="1800">
              <a:latin typeface="Calibri"/>
              <a:ea typeface="Calibri"/>
              <a:cs typeface="Calibri"/>
              <a:sym typeface="Calibri"/>
            </a:endParaRPr>
          </a:p>
          <a:p>
            <a:pPr indent="0" lvl="0" marL="0" marR="0" rtl="0" algn="just">
              <a:lnSpc>
                <a:spcPct val="150000"/>
              </a:lnSpc>
              <a:spcBef>
                <a:spcPts val="0"/>
              </a:spcBef>
              <a:spcAft>
                <a:spcPts val="0"/>
              </a:spcAft>
              <a:buSzPts val="1100"/>
              <a:buFont typeface="Noto Sans Symbols"/>
              <a:buNone/>
            </a:pPr>
            <a:r>
              <a:rPr lang="en-GB" sz="1800">
                <a:latin typeface="Times New Roman"/>
                <a:ea typeface="Times New Roman"/>
                <a:cs typeface="Times New Roman"/>
                <a:sym typeface="Times New Roman"/>
              </a:rPr>
              <a:t>A flourishing is expected in the hospitality business about the world</a:t>
            </a:r>
            <a:endParaRPr sz="1800">
              <a:latin typeface="Calibri"/>
              <a:ea typeface="Calibri"/>
              <a:cs typeface="Calibri"/>
              <a:sym typeface="Calibri"/>
            </a:endParaRPr>
          </a:p>
          <a:p>
            <a:pPr indent="0" lvl="0" marL="0" marR="0" rtl="0" algn="just">
              <a:lnSpc>
                <a:spcPct val="150000"/>
              </a:lnSpc>
              <a:spcBef>
                <a:spcPts val="1200"/>
              </a:spcBef>
              <a:spcAft>
                <a:spcPts val="0"/>
              </a:spcAft>
              <a:buSzPts val="1100"/>
              <a:buNone/>
            </a:pPr>
            <a:r>
              <a:rPr b="1" lang="en-GB" sz="1800">
                <a:latin typeface="Times New Roman"/>
                <a:ea typeface="Times New Roman"/>
                <a:cs typeface="Times New Roman"/>
                <a:sym typeface="Times New Roman"/>
              </a:rPr>
              <a:t>Threats </a:t>
            </a:r>
            <a:endParaRPr sz="1800">
              <a:latin typeface="Calibri"/>
              <a:ea typeface="Calibri"/>
              <a:cs typeface="Calibri"/>
              <a:sym typeface="Calibri"/>
            </a:endParaRPr>
          </a:p>
          <a:p>
            <a:pPr indent="0" lvl="0" marL="0" marR="0" rtl="0" algn="just">
              <a:lnSpc>
                <a:spcPct val="150000"/>
              </a:lnSpc>
              <a:spcBef>
                <a:spcPts val="2000"/>
              </a:spcBef>
              <a:spcAft>
                <a:spcPts val="0"/>
              </a:spcAft>
              <a:buSzPts val="1100"/>
              <a:buNone/>
            </a:pPr>
            <a:r>
              <a:rPr lang="en-GB" sz="1800">
                <a:latin typeface="Times New Roman"/>
                <a:ea typeface="Times New Roman"/>
                <a:cs typeface="Times New Roman"/>
                <a:sym typeface="Times New Roman"/>
              </a:rPr>
              <a:t>An insufficient effect, like an intensification in struggle, a change in government strategy, innovative goods or facilities, and so on. can stance dangers. </a:t>
            </a:r>
            <a:endParaRPr sz="1800">
              <a:latin typeface="Calibri"/>
              <a:ea typeface="Calibri"/>
              <a:cs typeface="Calibri"/>
              <a:sym typeface="Calibri"/>
            </a:endParaRPr>
          </a:p>
          <a:p>
            <a:pPr indent="0" lvl="0" marL="0" marR="0" rtl="0" algn="just">
              <a:lnSpc>
                <a:spcPct val="150000"/>
              </a:lnSpc>
              <a:spcBef>
                <a:spcPts val="800"/>
              </a:spcBef>
              <a:spcAft>
                <a:spcPts val="0"/>
              </a:spcAft>
              <a:buSzPts val="1100"/>
              <a:buFont typeface="Noto Sans Symbols"/>
              <a:buNone/>
            </a:pPr>
            <a:r>
              <a:rPr lang="en-GB" sz="1800">
                <a:latin typeface="Times New Roman"/>
                <a:ea typeface="Times New Roman"/>
                <a:cs typeface="Times New Roman"/>
                <a:sym typeface="Times New Roman"/>
              </a:rPr>
              <a:t>The stronghold of long-lasting, unshakable brands and the entrance of numerous worldwide brands.</a:t>
            </a:r>
            <a:endParaRPr sz="1800">
              <a:latin typeface="Calibri"/>
              <a:ea typeface="Calibri"/>
              <a:cs typeface="Calibri"/>
              <a:sym typeface="Calibri"/>
            </a:endParaRPr>
          </a:p>
          <a:p>
            <a:pPr indent="0" lvl="0" marL="0" marR="0" rtl="0" algn="just">
              <a:lnSpc>
                <a:spcPct val="150000"/>
              </a:lnSpc>
              <a:spcBef>
                <a:spcPts val="0"/>
              </a:spcBef>
              <a:spcAft>
                <a:spcPts val="0"/>
              </a:spcAft>
              <a:buSzPts val="1100"/>
              <a:buFont typeface="Noto Sans Symbols"/>
              <a:buNone/>
            </a:pPr>
            <a:r>
              <a:rPr lang="en-GB" sz="1800">
                <a:latin typeface="Times New Roman"/>
                <a:ea typeface="Times New Roman"/>
                <a:cs typeface="Times New Roman"/>
                <a:sym typeface="Times New Roman"/>
              </a:rPr>
              <a:t>Struggle at the third worth opinion </a:t>
            </a:r>
            <a:endParaRPr sz="1800">
              <a:latin typeface="Calibri"/>
              <a:ea typeface="Calibri"/>
              <a:cs typeface="Calibri"/>
              <a:sym typeface="Calibri"/>
            </a:endParaRPr>
          </a:p>
          <a:p>
            <a:pPr indent="0" lvl="0" marL="0" marR="0" rtl="0" algn="just">
              <a:lnSpc>
                <a:spcPct val="150000"/>
              </a:lnSpc>
              <a:spcBef>
                <a:spcPts val="0"/>
              </a:spcBef>
              <a:spcAft>
                <a:spcPts val="0"/>
              </a:spcAft>
              <a:buSzPts val="1100"/>
              <a:buFont typeface="Noto Sans Symbols"/>
              <a:buNone/>
            </a:pPr>
            <a:r>
              <a:rPr lang="en-GB" sz="1800">
                <a:latin typeface="Times New Roman"/>
                <a:ea typeface="Times New Roman"/>
                <a:cs typeface="Times New Roman"/>
                <a:sym typeface="Times New Roman"/>
              </a:rPr>
              <a:t>Motionless development most countries are undergoing party-political and financial turmoil.</a:t>
            </a:r>
            <a:r>
              <a:rPr lang="en-GB" sz="1800">
                <a:latin typeface="Calibri"/>
                <a:ea typeface="Calibri"/>
                <a:cs typeface="Calibri"/>
                <a:sym typeface="Calibri"/>
              </a:rPr>
              <a:t> </a:t>
            </a:r>
            <a:r>
              <a:rPr lang="en-GB" sz="1800">
                <a:latin typeface="Times New Roman"/>
                <a:ea typeface="Times New Roman"/>
                <a:cs typeface="Times New Roman"/>
                <a:sym typeface="Times New Roman"/>
              </a:rPr>
              <a:t>(Evans, 2017)</a:t>
            </a:r>
            <a:endParaRPr sz="1800">
              <a:latin typeface="Calibri"/>
              <a:ea typeface="Calibri"/>
              <a:cs typeface="Calibri"/>
              <a:sym typeface="Calibri"/>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0" name="Google Shape;200;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07" name="Google Shape;207;p12: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6.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6.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jpg"/><Relationship Id="rId3" Type="http://schemas.openxmlformats.org/officeDocument/2006/relationships/image" Target="../media/image6.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8" name="Shape 8"/>
        <p:cNvGrpSpPr/>
        <p:nvPr/>
      </p:nvGrpSpPr>
      <p:grpSpPr>
        <a:xfrm>
          <a:off x="0" y="0"/>
          <a:ext cx="0" cy="0"/>
          <a:chOff x="0" y="0"/>
          <a:chExt cx="0" cy="0"/>
        </a:xfrm>
      </p:grpSpPr>
      <p:sp>
        <p:nvSpPr>
          <p:cNvPr id="9" name="Google Shape;9;p14"/>
          <p:cNvSpPr txBox="1"/>
          <p:nvPr>
            <p:ph idx="1" type="subTitle"/>
          </p:nvPr>
        </p:nvSpPr>
        <p:spPr>
          <a:xfrm rot="-546">
            <a:off x="2683643" y="3516288"/>
            <a:ext cx="3776700" cy="4263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solidFill>
                  <a:schemeClr val="lt1"/>
                </a:solidFill>
                <a:latin typeface="Oxygen"/>
                <a:ea typeface="Oxygen"/>
                <a:cs typeface="Oxygen"/>
                <a:sym typeface="Oxygen"/>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10" name="Google Shape;10;p14"/>
          <p:cNvSpPr txBox="1"/>
          <p:nvPr>
            <p:ph type="ctrTitle"/>
          </p:nvPr>
        </p:nvSpPr>
        <p:spPr>
          <a:xfrm>
            <a:off x="1271188" y="1074650"/>
            <a:ext cx="6609900" cy="23109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rgbClr val="191919"/>
              </a:buClr>
              <a:buSzPts val="5200"/>
              <a:buNone/>
              <a:defRPr sz="4000">
                <a:solidFill>
                  <a:schemeClr val="lt1"/>
                </a:solidFill>
              </a:defRPr>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p:txBody>
      </p:sp>
      <p:sp>
        <p:nvSpPr>
          <p:cNvPr id="11" name="Google Shape;11;p14"/>
          <p:cNvSpPr/>
          <p:nvPr/>
        </p:nvSpPr>
        <p:spPr>
          <a:xfrm rot="5400000">
            <a:off x="-855401" y="274475"/>
            <a:ext cx="1705200" cy="1705200"/>
          </a:xfrm>
          <a:prstGeom prst="blockArc">
            <a:avLst>
              <a:gd fmla="val 10800000" name="adj1"/>
              <a:gd fmla="val 0" name="adj2"/>
              <a:gd fmla="val 25000" name="adj3"/>
            </a:avLst>
          </a:prstGeom>
          <a:gradFill>
            <a:gsLst>
              <a:gs pos="0">
                <a:schemeClr val="accent1"/>
              </a:gs>
              <a:gs pos="100000">
                <a:schemeClr val="accent4"/>
              </a:gs>
            </a:gsLst>
            <a:lin ang="2700006"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 name="Google Shape;12;p14"/>
          <p:cNvSpPr/>
          <p:nvPr/>
        </p:nvSpPr>
        <p:spPr>
          <a:xfrm rot="-1724259">
            <a:off x="315785" y="1683179"/>
            <a:ext cx="452995" cy="452995"/>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 name="Google Shape;13;p14"/>
          <p:cNvSpPr/>
          <p:nvPr/>
        </p:nvSpPr>
        <p:spPr>
          <a:xfrm rot="-1722653">
            <a:off x="2362952" y="4875547"/>
            <a:ext cx="437145" cy="437145"/>
          </a:xfrm>
          <a:prstGeom prst="ellipse">
            <a:avLst/>
          </a:prstGeom>
          <a:gradFill>
            <a:gsLst>
              <a:gs pos="0">
                <a:schemeClr val="accent1"/>
              </a:gs>
              <a:gs pos="100000">
                <a:schemeClr val="accent4"/>
              </a:gs>
            </a:gsLst>
            <a:lin ang="2700006"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 name="Google Shape;14;p14"/>
          <p:cNvSpPr/>
          <p:nvPr/>
        </p:nvSpPr>
        <p:spPr>
          <a:xfrm rot="-1723737">
            <a:off x="8486705" y="3388820"/>
            <a:ext cx="1030444" cy="1030444"/>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
    <p:bg>
      <p:bgPr>
        <a:gradFill>
          <a:gsLst>
            <a:gs pos="0">
              <a:schemeClr val="accent2"/>
            </a:gs>
            <a:gs pos="100000">
              <a:schemeClr val="accent4"/>
            </a:gs>
          </a:gsLst>
          <a:lin ang="2698631" scaled="0"/>
        </a:gradFill>
      </p:bgPr>
    </p:bg>
    <p:spTree>
      <p:nvGrpSpPr>
        <p:cNvPr id="15" name="Shape 15"/>
        <p:cNvGrpSpPr/>
        <p:nvPr/>
      </p:nvGrpSpPr>
      <p:grpSpPr>
        <a:xfrm>
          <a:off x="0" y="0"/>
          <a:ext cx="0" cy="0"/>
          <a:chOff x="0" y="0"/>
          <a:chExt cx="0" cy="0"/>
        </a:xfrm>
      </p:grpSpPr>
      <p:sp>
        <p:nvSpPr>
          <p:cNvPr id="16" name="Google Shape;16;p15"/>
          <p:cNvSpPr txBox="1"/>
          <p:nvPr>
            <p:ph type="title"/>
          </p:nvPr>
        </p:nvSpPr>
        <p:spPr>
          <a:xfrm>
            <a:off x="737075" y="1241975"/>
            <a:ext cx="2900700" cy="4509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2400"/>
              <a:buNone/>
              <a:defRPr sz="2000"/>
            </a:lvl1pPr>
            <a:lvl2pPr lvl="1" algn="r">
              <a:lnSpc>
                <a:spcPct val="100000"/>
              </a:lnSpc>
              <a:spcBef>
                <a:spcPts val="0"/>
              </a:spcBef>
              <a:spcAft>
                <a:spcPts val="0"/>
              </a:spcAft>
              <a:buSzPts val="2400"/>
              <a:buNone/>
              <a:defRPr sz="2400"/>
            </a:lvl2pPr>
            <a:lvl3pPr lvl="2" algn="r">
              <a:lnSpc>
                <a:spcPct val="100000"/>
              </a:lnSpc>
              <a:spcBef>
                <a:spcPts val="0"/>
              </a:spcBef>
              <a:spcAft>
                <a:spcPts val="0"/>
              </a:spcAft>
              <a:buSzPts val="2400"/>
              <a:buNone/>
              <a:defRPr sz="2400"/>
            </a:lvl3pPr>
            <a:lvl4pPr lvl="3" algn="r">
              <a:lnSpc>
                <a:spcPct val="100000"/>
              </a:lnSpc>
              <a:spcBef>
                <a:spcPts val="0"/>
              </a:spcBef>
              <a:spcAft>
                <a:spcPts val="0"/>
              </a:spcAft>
              <a:buSzPts val="2400"/>
              <a:buNone/>
              <a:defRPr sz="2400"/>
            </a:lvl4pPr>
            <a:lvl5pPr lvl="4" algn="r">
              <a:lnSpc>
                <a:spcPct val="100000"/>
              </a:lnSpc>
              <a:spcBef>
                <a:spcPts val="0"/>
              </a:spcBef>
              <a:spcAft>
                <a:spcPts val="0"/>
              </a:spcAft>
              <a:buSzPts val="2400"/>
              <a:buNone/>
              <a:defRPr sz="2400"/>
            </a:lvl5pPr>
            <a:lvl6pPr lvl="5" algn="r">
              <a:lnSpc>
                <a:spcPct val="100000"/>
              </a:lnSpc>
              <a:spcBef>
                <a:spcPts val="0"/>
              </a:spcBef>
              <a:spcAft>
                <a:spcPts val="0"/>
              </a:spcAft>
              <a:buSzPts val="2400"/>
              <a:buNone/>
              <a:defRPr sz="2400"/>
            </a:lvl6pPr>
            <a:lvl7pPr lvl="6" algn="r">
              <a:lnSpc>
                <a:spcPct val="100000"/>
              </a:lnSpc>
              <a:spcBef>
                <a:spcPts val="0"/>
              </a:spcBef>
              <a:spcAft>
                <a:spcPts val="0"/>
              </a:spcAft>
              <a:buSzPts val="2400"/>
              <a:buNone/>
              <a:defRPr sz="2400"/>
            </a:lvl7pPr>
            <a:lvl8pPr lvl="7" algn="r">
              <a:lnSpc>
                <a:spcPct val="100000"/>
              </a:lnSpc>
              <a:spcBef>
                <a:spcPts val="0"/>
              </a:spcBef>
              <a:spcAft>
                <a:spcPts val="0"/>
              </a:spcAft>
              <a:buSzPts val="2400"/>
              <a:buNone/>
              <a:defRPr sz="2400"/>
            </a:lvl8pPr>
            <a:lvl9pPr lvl="8" algn="r">
              <a:lnSpc>
                <a:spcPct val="100000"/>
              </a:lnSpc>
              <a:spcBef>
                <a:spcPts val="0"/>
              </a:spcBef>
              <a:spcAft>
                <a:spcPts val="0"/>
              </a:spcAft>
              <a:buSzPts val="2400"/>
              <a:buNone/>
              <a:defRPr sz="2400"/>
            </a:lvl9pPr>
          </a:lstStyle>
          <a:p/>
        </p:txBody>
      </p:sp>
      <p:sp>
        <p:nvSpPr>
          <p:cNvPr id="17" name="Google Shape;17;p15"/>
          <p:cNvSpPr txBox="1"/>
          <p:nvPr>
            <p:ph idx="1" type="subTitle"/>
          </p:nvPr>
        </p:nvSpPr>
        <p:spPr>
          <a:xfrm>
            <a:off x="720150" y="1688375"/>
            <a:ext cx="2336400" cy="5277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1400"/>
              <a:buNone/>
              <a:defRPr sz="1400"/>
            </a:lvl1pPr>
            <a:lvl2pPr lvl="1" algn="r">
              <a:lnSpc>
                <a:spcPct val="100000"/>
              </a:lnSpc>
              <a:spcBef>
                <a:spcPts val="0"/>
              </a:spcBef>
              <a:spcAft>
                <a:spcPts val="0"/>
              </a:spcAft>
              <a:buSzPts val="1400"/>
              <a:buNone/>
              <a:defRPr/>
            </a:lvl2pPr>
            <a:lvl3pPr lvl="2" algn="r">
              <a:lnSpc>
                <a:spcPct val="100000"/>
              </a:lnSpc>
              <a:spcBef>
                <a:spcPts val="1600"/>
              </a:spcBef>
              <a:spcAft>
                <a:spcPts val="0"/>
              </a:spcAft>
              <a:buSzPts val="1400"/>
              <a:buNone/>
              <a:defRPr/>
            </a:lvl3pPr>
            <a:lvl4pPr lvl="3" algn="r">
              <a:lnSpc>
                <a:spcPct val="100000"/>
              </a:lnSpc>
              <a:spcBef>
                <a:spcPts val="1600"/>
              </a:spcBef>
              <a:spcAft>
                <a:spcPts val="0"/>
              </a:spcAft>
              <a:buSzPts val="1400"/>
              <a:buNone/>
              <a:defRPr/>
            </a:lvl4pPr>
            <a:lvl5pPr lvl="4" algn="r">
              <a:lnSpc>
                <a:spcPct val="100000"/>
              </a:lnSpc>
              <a:spcBef>
                <a:spcPts val="1600"/>
              </a:spcBef>
              <a:spcAft>
                <a:spcPts val="0"/>
              </a:spcAft>
              <a:buSzPts val="1400"/>
              <a:buNone/>
              <a:defRPr/>
            </a:lvl5pPr>
            <a:lvl6pPr lvl="5" algn="r">
              <a:lnSpc>
                <a:spcPct val="100000"/>
              </a:lnSpc>
              <a:spcBef>
                <a:spcPts val="1600"/>
              </a:spcBef>
              <a:spcAft>
                <a:spcPts val="0"/>
              </a:spcAft>
              <a:buSzPts val="1400"/>
              <a:buNone/>
              <a:defRPr/>
            </a:lvl6pPr>
            <a:lvl7pPr lvl="6" algn="r">
              <a:lnSpc>
                <a:spcPct val="100000"/>
              </a:lnSpc>
              <a:spcBef>
                <a:spcPts val="1600"/>
              </a:spcBef>
              <a:spcAft>
                <a:spcPts val="0"/>
              </a:spcAft>
              <a:buSzPts val="1400"/>
              <a:buNone/>
              <a:defRPr/>
            </a:lvl7pPr>
            <a:lvl8pPr lvl="7" algn="r">
              <a:lnSpc>
                <a:spcPct val="100000"/>
              </a:lnSpc>
              <a:spcBef>
                <a:spcPts val="1600"/>
              </a:spcBef>
              <a:spcAft>
                <a:spcPts val="0"/>
              </a:spcAft>
              <a:buSzPts val="1400"/>
              <a:buNone/>
              <a:defRPr/>
            </a:lvl8pPr>
            <a:lvl9pPr lvl="8" algn="r">
              <a:lnSpc>
                <a:spcPct val="100000"/>
              </a:lnSpc>
              <a:spcBef>
                <a:spcPts val="1600"/>
              </a:spcBef>
              <a:spcAft>
                <a:spcPts val="1600"/>
              </a:spcAft>
              <a:buSzPts val="1400"/>
              <a:buNone/>
              <a:defRPr/>
            </a:lvl9pPr>
          </a:lstStyle>
          <a:p/>
        </p:txBody>
      </p:sp>
      <p:sp>
        <p:nvSpPr>
          <p:cNvPr id="18" name="Google Shape;18;p15"/>
          <p:cNvSpPr txBox="1"/>
          <p:nvPr>
            <p:ph idx="2" type="title"/>
          </p:nvPr>
        </p:nvSpPr>
        <p:spPr>
          <a:xfrm rot="1446">
            <a:off x="4746002" y="1271685"/>
            <a:ext cx="713100" cy="3933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p:txBody>
      </p:sp>
      <p:sp>
        <p:nvSpPr>
          <p:cNvPr id="19" name="Google Shape;19;p15"/>
          <p:cNvSpPr txBox="1"/>
          <p:nvPr>
            <p:ph idx="3" type="title"/>
          </p:nvPr>
        </p:nvSpPr>
        <p:spPr>
          <a:xfrm>
            <a:off x="3683077" y="2482099"/>
            <a:ext cx="713100" cy="3933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p:txBody>
      </p:sp>
      <p:sp>
        <p:nvSpPr>
          <p:cNvPr id="20" name="Google Shape;20;p15"/>
          <p:cNvSpPr txBox="1"/>
          <p:nvPr>
            <p:ph idx="4" type="title"/>
          </p:nvPr>
        </p:nvSpPr>
        <p:spPr>
          <a:xfrm>
            <a:off x="3683077" y="3692400"/>
            <a:ext cx="713100" cy="3933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p:txBody>
      </p:sp>
      <p:sp>
        <p:nvSpPr>
          <p:cNvPr id="21" name="Google Shape;21;p15"/>
          <p:cNvSpPr txBox="1"/>
          <p:nvPr>
            <p:ph idx="5" type="title"/>
          </p:nvPr>
        </p:nvSpPr>
        <p:spPr>
          <a:xfrm>
            <a:off x="720156" y="2456165"/>
            <a:ext cx="2898600" cy="4482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2400"/>
              <a:buNone/>
              <a:defRPr sz="2000"/>
            </a:lvl1pPr>
            <a:lvl2pPr lvl="1" algn="r">
              <a:lnSpc>
                <a:spcPct val="100000"/>
              </a:lnSpc>
              <a:spcBef>
                <a:spcPts val="0"/>
              </a:spcBef>
              <a:spcAft>
                <a:spcPts val="0"/>
              </a:spcAft>
              <a:buSzPts val="2400"/>
              <a:buNone/>
              <a:defRPr sz="2400"/>
            </a:lvl2pPr>
            <a:lvl3pPr lvl="2" algn="r">
              <a:lnSpc>
                <a:spcPct val="100000"/>
              </a:lnSpc>
              <a:spcBef>
                <a:spcPts val="0"/>
              </a:spcBef>
              <a:spcAft>
                <a:spcPts val="0"/>
              </a:spcAft>
              <a:buSzPts val="2400"/>
              <a:buNone/>
              <a:defRPr sz="2400"/>
            </a:lvl3pPr>
            <a:lvl4pPr lvl="3" algn="r">
              <a:lnSpc>
                <a:spcPct val="100000"/>
              </a:lnSpc>
              <a:spcBef>
                <a:spcPts val="0"/>
              </a:spcBef>
              <a:spcAft>
                <a:spcPts val="0"/>
              </a:spcAft>
              <a:buSzPts val="2400"/>
              <a:buNone/>
              <a:defRPr sz="2400"/>
            </a:lvl4pPr>
            <a:lvl5pPr lvl="4" algn="r">
              <a:lnSpc>
                <a:spcPct val="100000"/>
              </a:lnSpc>
              <a:spcBef>
                <a:spcPts val="0"/>
              </a:spcBef>
              <a:spcAft>
                <a:spcPts val="0"/>
              </a:spcAft>
              <a:buSzPts val="2400"/>
              <a:buNone/>
              <a:defRPr sz="2400"/>
            </a:lvl5pPr>
            <a:lvl6pPr lvl="5" algn="r">
              <a:lnSpc>
                <a:spcPct val="100000"/>
              </a:lnSpc>
              <a:spcBef>
                <a:spcPts val="0"/>
              </a:spcBef>
              <a:spcAft>
                <a:spcPts val="0"/>
              </a:spcAft>
              <a:buSzPts val="2400"/>
              <a:buNone/>
              <a:defRPr sz="2400"/>
            </a:lvl6pPr>
            <a:lvl7pPr lvl="6" algn="r">
              <a:lnSpc>
                <a:spcPct val="100000"/>
              </a:lnSpc>
              <a:spcBef>
                <a:spcPts val="0"/>
              </a:spcBef>
              <a:spcAft>
                <a:spcPts val="0"/>
              </a:spcAft>
              <a:buSzPts val="2400"/>
              <a:buNone/>
              <a:defRPr sz="2400"/>
            </a:lvl7pPr>
            <a:lvl8pPr lvl="7" algn="r">
              <a:lnSpc>
                <a:spcPct val="100000"/>
              </a:lnSpc>
              <a:spcBef>
                <a:spcPts val="0"/>
              </a:spcBef>
              <a:spcAft>
                <a:spcPts val="0"/>
              </a:spcAft>
              <a:buSzPts val="2400"/>
              <a:buNone/>
              <a:defRPr sz="2400"/>
            </a:lvl8pPr>
            <a:lvl9pPr lvl="8" algn="r">
              <a:lnSpc>
                <a:spcPct val="100000"/>
              </a:lnSpc>
              <a:spcBef>
                <a:spcPts val="0"/>
              </a:spcBef>
              <a:spcAft>
                <a:spcPts val="0"/>
              </a:spcAft>
              <a:buSzPts val="2400"/>
              <a:buNone/>
              <a:defRPr sz="2400"/>
            </a:lvl9pPr>
          </a:lstStyle>
          <a:p/>
        </p:txBody>
      </p:sp>
      <p:sp>
        <p:nvSpPr>
          <p:cNvPr id="22" name="Google Shape;22;p15"/>
          <p:cNvSpPr txBox="1"/>
          <p:nvPr>
            <p:ph idx="6" type="subTitle"/>
          </p:nvPr>
        </p:nvSpPr>
        <p:spPr>
          <a:xfrm>
            <a:off x="720150" y="2903463"/>
            <a:ext cx="2336400" cy="5304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1400"/>
              <a:buNone/>
              <a:defRPr sz="1400"/>
            </a:lvl1pPr>
            <a:lvl2pPr lvl="1" algn="r">
              <a:lnSpc>
                <a:spcPct val="100000"/>
              </a:lnSpc>
              <a:spcBef>
                <a:spcPts val="0"/>
              </a:spcBef>
              <a:spcAft>
                <a:spcPts val="0"/>
              </a:spcAft>
              <a:buSzPts val="1400"/>
              <a:buNone/>
              <a:defRPr/>
            </a:lvl2pPr>
            <a:lvl3pPr lvl="2" algn="r">
              <a:lnSpc>
                <a:spcPct val="100000"/>
              </a:lnSpc>
              <a:spcBef>
                <a:spcPts val="1600"/>
              </a:spcBef>
              <a:spcAft>
                <a:spcPts val="0"/>
              </a:spcAft>
              <a:buSzPts val="1400"/>
              <a:buNone/>
              <a:defRPr/>
            </a:lvl3pPr>
            <a:lvl4pPr lvl="3" algn="r">
              <a:lnSpc>
                <a:spcPct val="100000"/>
              </a:lnSpc>
              <a:spcBef>
                <a:spcPts val="1600"/>
              </a:spcBef>
              <a:spcAft>
                <a:spcPts val="0"/>
              </a:spcAft>
              <a:buSzPts val="1400"/>
              <a:buNone/>
              <a:defRPr/>
            </a:lvl4pPr>
            <a:lvl5pPr lvl="4" algn="r">
              <a:lnSpc>
                <a:spcPct val="100000"/>
              </a:lnSpc>
              <a:spcBef>
                <a:spcPts val="1600"/>
              </a:spcBef>
              <a:spcAft>
                <a:spcPts val="0"/>
              </a:spcAft>
              <a:buSzPts val="1400"/>
              <a:buNone/>
              <a:defRPr/>
            </a:lvl5pPr>
            <a:lvl6pPr lvl="5" algn="r">
              <a:lnSpc>
                <a:spcPct val="100000"/>
              </a:lnSpc>
              <a:spcBef>
                <a:spcPts val="1600"/>
              </a:spcBef>
              <a:spcAft>
                <a:spcPts val="0"/>
              </a:spcAft>
              <a:buSzPts val="1400"/>
              <a:buNone/>
              <a:defRPr/>
            </a:lvl6pPr>
            <a:lvl7pPr lvl="6" algn="r">
              <a:lnSpc>
                <a:spcPct val="100000"/>
              </a:lnSpc>
              <a:spcBef>
                <a:spcPts val="1600"/>
              </a:spcBef>
              <a:spcAft>
                <a:spcPts val="0"/>
              </a:spcAft>
              <a:buSzPts val="1400"/>
              <a:buNone/>
              <a:defRPr/>
            </a:lvl7pPr>
            <a:lvl8pPr lvl="7" algn="r">
              <a:lnSpc>
                <a:spcPct val="100000"/>
              </a:lnSpc>
              <a:spcBef>
                <a:spcPts val="1600"/>
              </a:spcBef>
              <a:spcAft>
                <a:spcPts val="0"/>
              </a:spcAft>
              <a:buSzPts val="1400"/>
              <a:buNone/>
              <a:defRPr/>
            </a:lvl8pPr>
            <a:lvl9pPr lvl="8" algn="r">
              <a:lnSpc>
                <a:spcPct val="100000"/>
              </a:lnSpc>
              <a:spcBef>
                <a:spcPts val="1600"/>
              </a:spcBef>
              <a:spcAft>
                <a:spcPts val="1600"/>
              </a:spcAft>
              <a:buSzPts val="1400"/>
              <a:buNone/>
              <a:defRPr/>
            </a:lvl9pPr>
          </a:lstStyle>
          <a:p/>
        </p:txBody>
      </p:sp>
      <p:sp>
        <p:nvSpPr>
          <p:cNvPr id="23" name="Google Shape;23;p15"/>
          <p:cNvSpPr txBox="1"/>
          <p:nvPr>
            <p:ph idx="7" type="title"/>
          </p:nvPr>
        </p:nvSpPr>
        <p:spPr>
          <a:xfrm>
            <a:off x="720156" y="3663340"/>
            <a:ext cx="2898600" cy="4482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2400"/>
              <a:buNone/>
              <a:defRPr sz="2000"/>
            </a:lvl1pPr>
            <a:lvl2pPr lvl="1" algn="r">
              <a:lnSpc>
                <a:spcPct val="100000"/>
              </a:lnSpc>
              <a:spcBef>
                <a:spcPts val="0"/>
              </a:spcBef>
              <a:spcAft>
                <a:spcPts val="0"/>
              </a:spcAft>
              <a:buSzPts val="2400"/>
              <a:buNone/>
              <a:defRPr sz="2400"/>
            </a:lvl2pPr>
            <a:lvl3pPr lvl="2" algn="r">
              <a:lnSpc>
                <a:spcPct val="100000"/>
              </a:lnSpc>
              <a:spcBef>
                <a:spcPts val="0"/>
              </a:spcBef>
              <a:spcAft>
                <a:spcPts val="0"/>
              </a:spcAft>
              <a:buSzPts val="2400"/>
              <a:buNone/>
              <a:defRPr sz="2400"/>
            </a:lvl3pPr>
            <a:lvl4pPr lvl="3" algn="r">
              <a:lnSpc>
                <a:spcPct val="100000"/>
              </a:lnSpc>
              <a:spcBef>
                <a:spcPts val="0"/>
              </a:spcBef>
              <a:spcAft>
                <a:spcPts val="0"/>
              </a:spcAft>
              <a:buSzPts val="2400"/>
              <a:buNone/>
              <a:defRPr sz="2400"/>
            </a:lvl4pPr>
            <a:lvl5pPr lvl="4" algn="r">
              <a:lnSpc>
                <a:spcPct val="100000"/>
              </a:lnSpc>
              <a:spcBef>
                <a:spcPts val="0"/>
              </a:spcBef>
              <a:spcAft>
                <a:spcPts val="0"/>
              </a:spcAft>
              <a:buSzPts val="2400"/>
              <a:buNone/>
              <a:defRPr sz="2400"/>
            </a:lvl5pPr>
            <a:lvl6pPr lvl="5" algn="r">
              <a:lnSpc>
                <a:spcPct val="100000"/>
              </a:lnSpc>
              <a:spcBef>
                <a:spcPts val="0"/>
              </a:spcBef>
              <a:spcAft>
                <a:spcPts val="0"/>
              </a:spcAft>
              <a:buSzPts val="2400"/>
              <a:buNone/>
              <a:defRPr sz="2400"/>
            </a:lvl6pPr>
            <a:lvl7pPr lvl="6" algn="r">
              <a:lnSpc>
                <a:spcPct val="100000"/>
              </a:lnSpc>
              <a:spcBef>
                <a:spcPts val="0"/>
              </a:spcBef>
              <a:spcAft>
                <a:spcPts val="0"/>
              </a:spcAft>
              <a:buSzPts val="2400"/>
              <a:buNone/>
              <a:defRPr sz="2400"/>
            </a:lvl7pPr>
            <a:lvl8pPr lvl="7" algn="r">
              <a:lnSpc>
                <a:spcPct val="100000"/>
              </a:lnSpc>
              <a:spcBef>
                <a:spcPts val="0"/>
              </a:spcBef>
              <a:spcAft>
                <a:spcPts val="0"/>
              </a:spcAft>
              <a:buSzPts val="2400"/>
              <a:buNone/>
              <a:defRPr sz="2400"/>
            </a:lvl8pPr>
            <a:lvl9pPr lvl="8" algn="r">
              <a:lnSpc>
                <a:spcPct val="100000"/>
              </a:lnSpc>
              <a:spcBef>
                <a:spcPts val="0"/>
              </a:spcBef>
              <a:spcAft>
                <a:spcPts val="0"/>
              </a:spcAft>
              <a:buSzPts val="2400"/>
              <a:buNone/>
              <a:defRPr sz="2400"/>
            </a:lvl9pPr>
          </a:lstStyle>
          <a:p/>
        </p:txBody>
      </p:sp>
      <p:sp>
        <p:nvSpPr>
          <p:cNvPr id="24" name="Google Shape;24;p15"/>
          <p:cNvSpPr txBox="1"/>
          <p:nvPr>
            <p:ph idx="8" type="subTitle"/>
          </p:nvPr>
        </p:nvSpPr>
        <p:spPr>
          <a:xfrm>
            <a:off x="720150" y="4111538"/>
            <a:ext cx="2336400" cy="5304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1400"/>
              <a:buNone/>
              <a:defRPr sz="1400"/>
            </a:lvl1pPr>
            <a:lvl2pPr lvl="1" algn="r">
              <a:lnSpc>
                <a:spcPct val="100000"/>
              </a:lnSpc>
              <a:spcBef>
                <a:spcPts val="0"/>
              </a:spcBef>
              <a:spcAft>
                <a:spcPts val="0"/>
              </a:spcAft>
              <a:buSzPts val="1400"/>
              <a:buNone/>
              <a:defRPr/>
            </a:lvl2pPr>
            <a:lvl3pPr lvl="2" algn="r">
              <a:lnSpc>
                <a:spcPct val="100000"/>
              </a:lnSpc>
              <a:spcBef>
                <a:spcPts val="1600"/>
              </a:spcBef>
              <a:spcAft>
                <a:spcPts val="0"/>
              </a:spcAft>
              <a:buSzPts val="1400"/>
              <a:buNone/>
              <a:defRPr/>
            </a:lvl3pPr>
            <a:lvl4pPr lvl="3" algn="r">
              <a:lnSpc>
                <a:spcPct val="100000"/>
              </a:lnSpc>
              <a:spcBef>
                <a:spcPts val="1600"/>
              </a:spcBef>
              <a:spcAft>
                <a:spcPts val="0"/>
              </a:spcAft>
              <a:buSzPts val="1400"/>
              <a:buNone/>
              <a:defRPr/>
            </a:lvl4pPr>
            <a:lvl5pPr lvl="4" algn="r">
              <a:lnSpc>
                <a:spcPct val="100000"/>
              </a:lnSpc>
              <a:spcBef>
                <a:spcPts val="1600"/>
              </a:spcBef>
              <a:spcAft>
                <a:spcPts val="0"/>
              </a:spcAft>
              <a:buSzPts val="1400"/>
              <a:buNone/>
              <a:defRPr/>
            </a:lvl5pPr>
            <a:lvl6pPr lvl="5" algn="r">
              <a:lnSpc>
                <a:spcPct val="100000"/>
              </a:lnSpc>
              <a:spcBef>
                <a:spcPts val="1600"/>
              </a:spcBef>
              <a:spcAft>
                <a:spcPts val="0"/>
              </a:spcAft>
              <a:buSzPts val="1400"/>
              <a:buNone/>
              <a:defRPr/>
            </a:lvl6pPr>
            <a:lvl7pPr lvl="6" algn="r">
              <a:lnSpc>
                <a:spcPct val="100000"/>
              </a:lnSpc>
              <a:spcBef>
                <a:spcPts val="1600"/>
              </a:spcBef>
              <a:spcAft>
                <a:spcPts val="0"/>
              </a:spcAft>
              <a:buSzPts val="1400"/>
              <a:buNone/>
              <a:defRPr/>
            </a:lvl7pPr>
            <a:lvl8pPr lvl="7" algn="r">
              <a:lnSpc>
                <a:spcPct val="100000"/>
              </a:lnSpc>
              <a:spcBef>
                <a:spcPts val="1600"/>
              </a:spcBef>
              <a:spcAft>
                <a:spcPts val="0"/>
              </a:spcAft>
              <a:buSzPts val="1400"/>
              <a:buNone/>
              <a:defRPr/>
            </a:lvl8pPr>
            <a:lvl9pPr lvl="8" algn="r">
              <a:lnSpc>
                <a:spcPct val="100000"/>
              </a:lnSpc>
              <a:spcBef>
                <a:spcPts val="1600"/>
              </a:spcBef>
              <a:spcAft>
                <a:spcPts val="1600"/>
              </a:spcAft>
              <a:buSzPts val="1400"/>
              <a:buNone/>
              <a:defRPr/>
            </a:lvl9pPr>
          </a:lstStyle>
          <a:p/>
        </p:txBody>
      </p:sp>
      <p:sp>
        <p:nvSpPr>
          <p:cNvPr id="25" name="Google Shape;25;p15"/>
          <p:cNvSpPr txBox="1"/>
          <p:nvPr>
            <p:ph idx="9" type="title"/>
          </p:nvPr>
        </p:nvSpPr>
        <p:spPr>
          <a:xfrm>
            <a:off x="5527081" y="3649365"/>
            <a:ext cx="2898600" cy="448200"/>
          </a:xfrm>
          <a:prstGeom prst="rect">
            <a:avLst/>
          </a:prstGeom>
          <a:noFill/>
          <a:ln>
            <a:noFill/>
          </a:ln>
        </p:spPr>
        <p:txBody>
          <a:bodyPr anchorCtr="0" anchor="ctr" bIns="91425" lIns="91425" spcFirstLastPara="1" rIns="91425" wrap="square" tIns="91425">
            <a:noAutofit/>
          </a:bodyPr>
          <a:lstStyle>
            <a:lvl1pPr lvl="0" algn="r">
              <a:lnSpc>
                <a:spcPct val="100000"/>
              </a:lnSpc>
              <a:spcBef>
                <a:spcPts val="0"/>
              </a:spcBef>
              <a:spcAft>
                <a:spcPts val="0"/>
              </a:spcAft>
              <a:buSzPts val="2400"/>
              <a:buNone/>
              <a:defRPr sz="20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p:txBody>
      </p:sp>
      <p:sp>
        <p:nvSpPr>
          <p:cNvPr id="26" name="Google Shape;26;p15"/>
          <p:cNvSpPr txBox="1"/>
          <p:nvPr>
            <p:ph idx="13" type="subTitle"/>
          </p:nvPr>
        </p:nvSpPr>
        <p:spPr>
          <a:xfrm>
            <a:off x="6087600" y="4111538"/>
            <a:ext cx="2336400" cy="530400"/>
          </a:xfrm>
          <a:prstGeom prst="rect">
            <a:avLst/>
          </a:prstGeom>
          <a:noFill/>
          <a:ln>
            <a:noFill/>
          </a:ln>
        </p:spPr>
        <p:txBody>
          <a:bodyPr anchorCtr="0" anchor="ctr" bIns="91425" lIns="91425" spcFirstLastPara="1" rIns="91425" wrap="square" tIns="91425">
            <a:noAutofit/>
          </a:bodyPr>
          <a:lstStyle>
            <a:lvl1pPr lvl="0" algn="r">
              <a:lnSpc>
                <a:spcPct val="100000"/>
              </a:lnSpc>
              <a:spcBef>
                <a:spcPts val="0"/>
              </a:spcBef>
              <a:spcAft>
                <a:spcPts val="0"/>
              </a:spcAft>
              <a:buSzPts val="1400"/>
              <a:buNone/>
              <a:defRPr sz="1400"/>
            </a:lvl1pPr>
            <a:lvl2pPr lvl="1" algn="l">
              <a:lnSpc>
                <a:spcPct val="100000"/>
              </a:lnSpc>
              <a:spcBef>
                <a:spcPts val="0"/>
              </a:spcBef>
              <a:spcAft>
                <a:spcPts val="0"/>
              </a:spcAft>
              <a:buSzPts val="1400"/>
              <a:buNone/>
              <a:defRPr/>
            </a:lvl2pPr>
            <a:lvl3pPr lvl="2" algn="l">
              <a:lnSpc>
                <a:spcPct val="100000"/>
              </a:lnSpc>
              <a:spcBef>
                <a:spcPts val="1600"/>
              </a:spcBef>
              <a:spcAft>
                <a:spcPts val="0"/>
              </a:spcAft>
              <a:buSzPts val="1400"/>
              <a:buNone/>
              <a:defRPr/>
            </a:lvl3pPr>
            <a:lvl4pPr lvl="3" algn="l">
              <a:lnSpc>
                <a:spcPct val="100000"/>
              </a:lnSpc>
              <a:spcBef>
                <a:spcPts val="1600"/>
              </a:spcBef>
              <a:spcAft>
                <a:spcPts val="0"/>
              </a:spcAft>
              <a:buSzPts val="1400"/>
              <a:buNone/>
              <a:defRPr/>
            </a:lvl4pPr>
            <a:lvl5pPr lvl="4" algn="l">
              <a:lnSpc>
                <a:spcPct val="100000"/>
              </a:lnSpc>
              <a:spcBef>
                <a:spcPts val="1600"/>
              </a:spcBef>
              <a:spcAft>
                <a:spcPts val="0"/>
              </a:spcAft>
              <a:buSzPts val="1400"/>
              <a:buNone/>
              <a:defRPr/>
            </a:lvl5pPr>
            <a:lvl6pPr lvl="5" algn="l">
              <a:lnSpc>
                <a:spcPct val="100000"/>
              </a:lnSpc>
              <a:spcBef>
                <a:spcPts val="1600"/>
              </a:spcBef>
              <a:spcAft>
                <a:spcPts val="0"/>
              </a:spcAft>
              <a:buSzPts val="1400"/>
              <a:buNone/>
              <a:defRPr/>
            </a:lvl6pPr>
            <a:lvl7pPr lvl="6" algn="l">
              <a:lnSpc>
                <a:spcPct val="100000"/>
              </a:lnSpc>
              <a:spcBef>
                <a:spcPts val="1600"/>
              </a:spcBef>
              <a:spcAft>
                <a:spcPts val="0"/>
              </a:spcAft>
              <a:buSzPts val="1400"/>
              <a:buNone/>
              <a:defRPr/>
            </a:lvl7pPr>
            <a:lvl8pPr lvl="7" algn="l">
              <a:lnSpc>
                <a:spcPct val="100000"/>
              </a:lnSpc>
              <a:spcBef>
                <a:spcPts val="1600"/>
              </a:spcBef>
              <a:spcAft>
                <a:spcPts val="0"/>
              </a:spcAft>
              <a:buSzPts val="1400"/>
              <a:buNone/>
              <a:defRPr/>
            </a:lvl8pPr>
            <a:lvl9pPr lvl="8" algn="l">
              <a:lnSpc>
                <a:spcPct val="100000"/>
              </a:lnSpc>
              <a:spcBef>
                <a:spcPts val="1600"/>
              </a:spcBef>
              <a:spcAft>
                <a:spcPts val="1600"/>
              </a:spcAft>
              <a:buSzPts val="1400"/>
              <a:buNone/>
              <a:defRPr/>
            </a:lvl9pPr>
          </a:lstStyle>
          <a:p/>
        </p:txBody>
      </p:sp>
      <p:sp>
        <p:nvSpPr>
          <p:cNvPr id="27" name="Google Shape;27;p15"/>
          <p:cNvSpPr txBox="1"/>
          <p:nvPr>
            <p:ph idx="14" type="title"/>
          </p:nvPr>
        </p:nvSpPr>
        <p:spPr>
          <a:xfrm>
            <a:off x="5527081" y="2456165"/>
            <a:ext cx="2898600" cy="448200"/>
          </a:xfrm>
          <a:prstGeom prst="rect">
            <a:avLst/>
          </a:prstGeom>
          <a:noFill/>
          <a:ln>
            <a:noFill/>
          </a:ln>
        </p:spPr>
        <p:txBody>
          <a:bodyPr anchorCtr="0" anchor="ctr" bIns="91425" lIns="91425" spcFirstLastPara="1" rIns="91425" wrap="square" tIns="91425">
            <a:noAutofit/>
          </a:bodyPr>
          <a:lstStyle>
            <a:lvl1pPr lvl="0" algn="r">
              <a:lnSpc>
                <a:spcPct val="100000"/>
              </a:lnSpc>
              <a:spcBef>
                <a:spcPts val="0"/>
              </a:spcBef>
              <a:spcAft>
                <a:spcPts val="0"/>
              </a:spcAft>
              <a:buSzPts val="2400"/>
              <a:buNone/>
              <a:defRPr sz="20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p:txBody>
      </p:sp>
      <p:sp>
        <p:nvSpPr>
          <p:cNvPr id="28" name="Google Shape;28;p15"/>
          <p:cNvSpPr txBox="1"/>
          <p:nvPr>
            <p:ph idx="15" type="subTitle"/>
          </p:nvPr>
        </p:nvSpPr>
        <p:spPr>
          <a:xfrm>
            <a:off x="6087600" y="2903463"/>
            <a:ext cx="2336400" cy="530400"/>
          </a:xfrm>
          <a:prstGeom prst="rect">
            <a:avLst/>
          </a:prstGeom>
          <a:noFill/>
          <a:ln>
            <a:noFill/>
          </a:ln>
        </p:spPr>
        <p:txBody>
          <a:bodyPr anchorCtr="0" anchor="ctr" bIns="91425" lIns="91425" spcFirstLastPara="1" rIns="91425" wrap="square" tIns="91425">
            <a:noAutofit/>
          </a:bodyPr>
          <a:lstStyle>
            <a:lvl1pPr lvl="0" algn="r">
              <a:lnSpc>
                <a:spcPct val="100000"/>
              </a:lnSpc>
              <a:spcBef>
                <a:spcPts val="0"/>
              </a:spcBef>
              <a:spcAft>
                <a:spcPts val="0"/>
              </a:spcAft>
              <a:buSzPts val="1400"/>
              <a:buNone/>
              <a:defRPr sz="1400"/>
            </a:lvl1pPr>
            <a:lvl2pPr lvl="1" algn="l">
              <a:lnSpc>
                <a:spcPct val="100000"/>
              </a:lnSpc>
              <a:spcBef>
                <a:spcPts val="0"/>
              </a:spcBef>
              <a:spcAft>
                <a:spcPts val="0"/>
              </a:spcAft>
              <a:buSzPts val="1400"/>
              <a:buNone/>
              <a:defRPr/>
            </a:lvl2pPr>
            <a:lvl3pPr lvl="2" algn="l">
              <a:lnSpc>
                <a:spcPct val="100000"/>
              </a:lnSpc>
              <a:spcBef>
                <a:spcPts val="1600"/>
              </a:spcBef>
              <a:spcAft>
                <a:spcPts val="0"/>
              </a:spcAft>
              <a:buSzPts val="1400"/>
              <a:buNone/>
              <a:defRPr/>
            </a:lvl3pPr>
            <a:lvl4pPr lvl="3" algn="l">
              <a:lnSpc>
                <a:spcPct val="100000"/>
              </a:lnSpc>
              <a:spcBef>
                <a:spcPts val="1600"/>
              </a:spcBef>
              <a:spcAft>
                <a:spcPts val="0"/>
              </a:spcAft>
              <a:buSzPts val="1400"/>
              <a:buNone/>
              <a:defRPr/>
            </a:lvl4pPr>
            <a:lvl5pPr lvl="4" algn="l">
              <a:lnSpc>
                <a:spcPct val="100000"/>
              </a:lnSpc>
              <a:spcBef>
                <a:spcPts val="1600"/>
              </a:spcBef>
              <a:spcAft>
                <a:spcPts val="0"/>
              </a:spcAft>
              <a:buSzPts val="1400"/>
              <a:buNone/>
              <a:defRPr/>
            </a:lvl5pPr>
            <a:lvl6pPr lvl="5" algn="l">
              <a:lnSpc>
                <a:spcPct val="100000"/>
              </a:lnSpc>
              <a:spcBef>
                <a:spcPts val="1600"/>
              </a:spcBef>
              <a:spcAft>
                <a:spcPts val="0"/>
              </a:spcAft>
              <a:buSzPts val="1400"/>
              <a:buNone/>
              <a:defRPr/>
            </a:lvl6pPr>
            <a:lvl7pPr lvl="6" algn="l">
              <a:lnSpc>
                <a:spcPct val="100000"/>
              </a:lnSpc>
              <a:spcBef>
                <a:spcPts val="1600"/>
              </a:spcBef>
              <a:spcAft>
                <a:spcPts val="0"/>
              </a:spcAft>
              <a:buSzPts val="1400"/>
              <a:buNone/>
              <a:defRPr/>
            </a:lvl7pPr>
            <a:lvl8pPr lvl="7" algn="l">
              <a:lnSpc>
                <a:spcPct val="100000"/>
              </a:lnSpc>
              <a:spcBef>
                <a:spcPts val="1600"/>
              </a:spcBef>
              <a:spcAft>
                <a:spcPts val="0"/>
              </a:spcAft>
              <a:buSzPts val="1400"/>
              <a:buNone/>
              <a:defRPr/>
            </a:lvl8pPr>
            <a:lvl9pPr lvl="8" algn="l">
              <a:lnSpc>
                <a:spcPct val="100000"/>
              </a:lnSpc>
              <a:spcBef>
                <a:spcPts val="1600"/>
              </a:spcBef>
              <a:spcAft>
                <a:spcPts val="1600"/>
              </a:spcAft>
              <a:buSzPts val="1400"/>
              <a:buNone/>
              <a:defRPr/>
            </a:lvl9pPr>
          </a:lstStyle>
          <a:p/>
        </p:txBody>
      </p:sp>
      <p:sp>
        <p:nvSpPr>
          <p:cNvPr id="29" name="Google Shape;29;p15"/>
          <p:cNvSpPr txBox="1"/>
          <p:nvPr>
            <p:ph idx="16" type="title"/>
          </p:nvPr>
        </p:nvSpPr>
        <p:spPr>
          <a:xfrm>
            <a:off x="5527081" y="1243315"/>
            <a:ext cx="2898600" cy="448200"/>
          </a:xfrm>
          <a:prstGeom prst="rect">
            <a:avLst/>
          </a:prstGeom>
          <a:noFill/>
          <a:ln>
            <a:noFill/>
          </a:ln>
        </p:spPr>
        <p:txBody>
          <a:bodyPr anchorCtr="0" anchor="ctr" bIns="91425" lIns="91425" spcFirstLastPara="1" rIns="91425" wrap="square" tIns="91425">
            <a:noAutofit/>
          </a:bodyPr>
          <a:lstStyle>
            <a:lvl1pPr lvl="0" algn="r">
              <a:lnSpc>
                <a:spcPct val="100000"/>
              </a:lnSpc>
              <a:spcBef>
                <a:spcPts val="0"/>
              </a:spcBef>
              <a:spcAft>
                <a:spcPts val="0"/>
              </a:spcAft>
              <a:buSzPts val="2400"/>
              <a:buNone/>
              <a:defRPr sz="20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p:txBody>
      </p:sp>
      <p:sp>
        <p:nvSpPr>
          <p:cNvPr id="30" name="Google Shape;30;p15"/>
          <p:cNvSpPr txBox="1"/>
          <p:nvPr>
            <p:ph idx="17" type="subTitle"/>
          </p:nvPr>
        </p:nvSpPr>
        <p:spPr>
          <a:xfrm>
            <a:off x="6087600" y="1687013"/>
            <a:ext cx="2336400" cy="530400"/>
          </a:xfrm>
          <a:prstGeom prst="rect">
            <a:avLst/>
          </a:prstGeom>
          <a:noFill/>
          <a:ln>
            <a:noFill/>
          </a:ln>
        </p:spPr>
        <p:txBody>
          <a:bodyPr anchorCtr="0" anchor="ctr" bIns="91425" lIns="91425" spcFirstLastPara="1" rIns="91425" wrap="square" tIns="91425">
            <a:noAutofit/>
          </a:bodyPr>
          <a:lstStyle>
            <a:lvl1pPr lvl="0" algn="r">
              <a:lnSpc>
                <a:spcPct val="100000"/>
              </a:lnSpc>
              <a:spcBef>
                <a:spcPts val="0"/>
              </a:spcBef>
              <a:spcAft>
                <a:spcPts val="0"/>
              </a:spcAft>
              <a:buSzPts val="1400"/>
              <a:buNone/>
              <a:defRPr sz="1400"/>
            </a:lvl1pPr>
            <a:lvl2pPr lvl="1" algn="l">
              <a:lnSpc>
                <a:spcPct val="100000"/>
              </a:lnSpc>
              <a:spcBef>
                <a:spcPts val="0"/>
              </a:spcBef>
              <a:spcAft>
                <a:spcPts val="0"/>
              </a:spcAft>
              <a:buSzPts val="1400"/>
              <a:buNone/>
              <a:defRPr/>
            </a:lvl2pPr>
            <a:lvl3pPr lvl="2" algn="l">
              <a:lnSpc>
                <a:spcPct val="100000"/>
              </a:lnSpc>
              <a:spcBef>
                <a:spcPts val="1600"/>
              </a:spcBef>
              <a:spcAft>
                <a:spcPts val="0"/>
              </a:spcAft>
              <a:buSzPts val="1400"/>
              <a:buNone/>
              <a:defRPr/>
            </a:lvl3pPr>
            <a:lvl4pPr lvl="3" algn="l">
              <a:lnSpc>
                <a:spcPct val="100000"/>
              </a:lnSpc>
              <a:spcBef>
                <a:spcPts val="1600"/>
              </a:spcBef>
              <a:spcAft>
                <a:spcPts val="0"/>
              </a:spcAft>
              <a:buSzPts val="1400"/>
              <a:buNone/>
              <a:defRPr/>
            </a:lvl4pPr>
            <a:lvl5pPr lvl="4" algn="l">
              <a:lnSpc>
                <a:spcPct val="100000"/>
              </a:lnSpc>
              <a:spcBef>
                <a:spcPts val="1600"/>
              </a:spcBef>
              <a:spcAft>
                <a:spcPts val="0"/>
              </a:spcAft>
              <a:buSzPts val="1400"/>
              <a:buNone/>
              <a:defRPr/>
            </a:lvl5pPr>
            <a:lvl6pPr lvl="5" algn="l">
              <a:lnSpc>
                <a:spcPct val="100000"/>
              </a:lnSpc>
              <a:spcBef>
                <a:spcPts val="1600"/>
              </a:spcBef>
              <a:spcAft>
                <a:spcPts val="0"/>
              </a:spcAft>
              <a:buSzPts val="1400"/>
              <a:buNone/>
              <a:defRPr/>
            </a:lvl6pPr>
            <a:lvl7pPr lvl="6" algn="l">
              <a:lnSpc>
                <a:spcPct val="100000"/>
              </a:lnSpc>
              <a:spcBef>
                <a:spcPts val="1600"/>
              </a:spcBef>
              <a:spcAft>
                <a:spcPts val="0"/>
              </a:spcAft>
              <a:buSzPts val="1400"/>
              <a:buNone/>
              <a:defRPr/>
            </a:lvl7pPr>
            <a:lvl8pPr lvl="7" algn="l">
              <a:lnSpc>
                <a:spcPct val="100000"/>
              </a:lnSpc>
              <a:spcBef>
                <a:spcPts val="1600"/>
              </a:spcBef>
              <a:spcAft>
                <a:spcPts val="0"/>
              </a:spcAft>
              <a:buSzPts val="1400"/>
              <a:buNone/>
              <a:defRPr/>
            </a:lvl8pPr>
            <a:lvl9pPr lvl="8" algn="l">
              <a:lnSpc>
                <a:spcPct val="100000"/>
              </a:lnSpc>
              <a:spcBef>
                <a:spcPts val="1600"/>
              </a:spcBef>
              <a:spcAft>
                <a:spcPts val="1600"/>
              </a:spcAft>
              <a:buSzPts val="1400"/>
              <a:buNone/>
              <a:defRPr/>
            </a:lvl9pPr>
          </a:lstStyle>
          <a:p/>
        </p:txBody>
      </p:sp>
      <p:sp>
        <p:nvSpPr>
          <p:cNvPr id="31" name="Google Shape;31;p15"/>
          <p:cNvSpPr txBox="1"/>
          <p:nvPr>
            <p:ph idx="18" type="title"/>
          </p:nvPr>
        </p:nvSpPr>
        <p:spPr>
          <a:xfrm rot="1444">
            <a:off x="3682627" y="1270785"/>
            <a:ext cx="714000" cy="3951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p:txBody>
      </p:sp>
      <p:sp>
        <p:nvSpPr>
          <p:cNvPr id="32" name="Google Shape;32;p15"/>
          <p:cNvSpPr txBox="1"/>
          <p:nvPr>
            <p:ph idx="19" type="title"/>
          </p:nvPr>
        </p:nvSpPr>
        <p:spPr>
          <a:xfrm rot="1446">
            <a:off x="4746002" y="2482099"/>
            <a:ext cx="713100" cy="3933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p:txBody>
      </p:sp>
      <p:sp>
        <p:nvSpPr>
          <p:cNvPr id="33" name="Google Shape;33;p15"/>
          <p:cNvSpPr txBox="1"/>
          <p:nvPr>
            <p:ph idx="20" type="title"/>
          </p:nvPr>
        </p:nvSpPr>
        <p:spPr>
          <a:xfrm rot="1446">
            <a:off x="4746002" y="3692400"/>
            <a:ext cx="713100" cy="3933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p:txBody>
      </p:sp>
      <p:sp>
        <p:nvSpPr>
          <p:cNvPr id="34" name="Google Shape;34;p15"/>
          <p:cNvSpPr txBox="1"/>
          <p:nvPr>
            <p:ph idx="21" type="title"/>
          </p:nvPr>
        </p:nvSpPr>
        <p:spPr>
          <a:xfrm>
            <a:off x="720000" y="595950"/>
            <a:ext cx="7704000" cy="3282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p:txBody>
      </p:sp>
      <p:pic>
        <p:nvPicPr>
          <p:cNvPr id="35" name="Google Shape;35;p15"/>
          <p:cNvPicPr preferRelativeResize="0"/>
          <p:nvPr/>
        </p:nvPicPr>
        <p:blipFill rotWithShape="1">
          <a:blip r:embed="rId2">
            <a:alphaModFix/>
          </a:blip>
          <a:srcRect b="0" l="0" r="0" t="0"/>
          <a:stretch/>
        </p:blipFill>
        <p:spPr>
          <a:xfrm flipH="1" rot="6055276">
            <a:off x="-1736979" y="-1077849"/>
            <a:ext cx="6190999" cy="3675799"/>
          </a:xfrm>
          <a:prstGeom prst="rect">
            <a:avLst/>
          </a:prstGeom>
          <a:noFill/>
          <a:ln>
            <a:noFill/>
          </a:ln>
        </p:spPr>
      </p:pic>
      <p:pic>
        <p:nvPicPr>
          <p:cNvPr id="36" name="Google Shape;36;p15"/>
          <p:cNvPicPr preferRelativeResize="0"/>
          <p:nvPr/>
        </p:nvPicPr>
        <p:blipFill rotWithShape="1">
          <a:blip r:embed="rId2">
            <a:alphaModFix/>
          </a:blip>
          <a:srcRect b="0" l="0" r="0" t="0"/>
          <a:stretch/>
        </p:blipFill>
        <p:spPr>
          <a:xfrm flipH="1" rot="9266930">
            <a:off x="4081972" y="4543876"/>
            <a:ext cx="6190998" cy="3675799"/>
          </a:xfrm>
          <a:prstGeom prst="rect">
            <a:avLst/>
          </a:prstGeom>
          <a:noFill/>
          <a:ln>
            <a:noFill/>
          </a:ln>
        </p:spPr>
      </p:pic>
      <p:sp>
        <p:nvSpPr>
          <p:cNvPr id="37" name="Google Shape;37;p15"/>
          <p:cNvSpPr/>
          <p:nvPr/>
        </p:nvSpPr>
        <p:spPr>
          <a:xfrm flipH="1" rot="10800000">
            <a:off x="255074" y="-544499"/>
            <a:ext cx="1084500" cy="1084500"/>
          </a:xfrm>
          <a:prstGeom prst="blockArc">
            <a:avLst>
              <a:gd fmla="val 10800000" name="adj1"/>
              <a:gd fmla="val 0" name="adj2"/>
              <a:gd fmla="val 25000" name="adj3"/>
            </a:avLst>
          </a:prstGeom>
          <a:gradFill>
            <a:gsLst>
              <a:gs pos="0">
                <a:schemeClr val="accent1"/>
              </a:gs>
              <a:gs pos="100000">
                <a:schemeClr val="accent4"/>
              </a:gs>
            </a:gsLst>
            <a:lin ang="2700006"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 name="Google Shape;38;p15"/>
          <p:cNvSpPr/>
          <p:nvPr/>
        </p:nvSpPr>
        <p:spPr>
          <a:xfrm flipH="1" rot="-3674066">
            <a:off x="8734836" y="4235285"/>
            <a:ext cx="283027" cy="283027"/>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 name="Google Shape;39;p15"/>
          <p:cNvSpPr/>
          <p:nvPr/>
        </p:nvSpPr>
        <p:spPr>
          <a:xfrm flipH="1" rot="-3676082">
            <a:off x="166511" y="1495229"/>
            <a:ext cx="124191" cy="124191"/>
          </a:xfrm>
          <a:prstGeom prst="ellipse">
            <a:avLst/>
          </a:prstGeom>
          <a:gradFill>
            <a:gsLst>
              <a:gs pos="0">
                <a:schemeClr val="accent1"/>
              </a:gs>
              <a:gs pos="100000">
                <a:schemeClr val="accent4"/>
              </a:gs>
            </a:gsLst>
            <a:lin ang="2698631"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2">
  <p:cSld name="TITLE_AND_TWO_COLUMNS_2_1">
    <p:bg>
      <p:bgPr>
        <a:blipFill>
          <a:blip r:embed="rId2">
            <a:alphaModFix/>
          </a:blip>
          <a:stretch>
            <a:fillRect/>
          </a:stretch>
        </a:blipFill>
      </p:bgPr>
    </p:bg>
    <p:spTree>
      <p:nvGrpSpPr>
        <p:cNvPr id="40" name="Shape 40"/>
        <p:cNvGrpSpPr/>
        <p:nvPr/>
      </p:nvGrpSpPr>
      <p:grpSpPr>
        <a:xfrm>
          <a:off x="0" y="0"/>
          <a:ext cx="0" cy="0"/>
          <a:chOff x="0" y="0"/>
          <a:chExt cx="0" cy="0"/>
        </a:xfrm>
      </p:grpSpPr>
      <p:sp>
        <p:nvSpPr>
          <p:cNvPr id="41" name="Google Shape;41;p16"/>
          <p:cNvSpPr txBox="1"/>
          <p:nvPr>
            <p:ph idx="1" type="subTitle"/>
          </p:nvPr>
        </p:nvSpPr>
        <p:spPr>
          <a:xfrm>
            <a:off x="823138" y="2759200"/>
            <a:ext cx="2086500" cy="3651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000"/>
              <a:buFont typeface="Montserrat ExtraBold"/>
              <a:buNone/>
              <a:defRPr sz="2000">
                <a:latin typeface="Montserrat ExtraBold"/>
                <a:ea typeface="Montserrat ExtraBold"/>
                <a:cs typeface="Montserrat ExtraBold"/>
                <a:sym typeface="Montserrat ExtraBold"/>
              </a:defRPr>
            </a:lvl1pPr>
            <a:lvl2pPr lvl="1" algn="ctr">
              <a:lnSpc>
                <a:spcPct val="100000"/>
              </a:lnSpc>
              <a:spcBef>
                <a:spcPts val="0"/>
              </a:spcBef>
              <a:spcAft>
                <a:spcPts val="0"/>
              </a:spcAft>
              <a:buSzPts val="2000"/>
              <a:buFont typeface="Montserrat ExtraBold"/>
              <a:buNone/>
              <a:defRPr sz="2000">
                <a:latin typeface="Montserrat ExtraBold"/>
                <a:ea typeface="Montserrat ExtraBold"/>
                <a:cs typeface="Montserrat ExtraBold"/>
                <a:sym typeface="Montserrat ExtraBold"/>
              </a:defRPr>
            </a:lvl2pPr>
            <a:lvl3pPr lvl="2"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3pPr>
            <a:lvl4pPr lvl="3"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4pPr>
            <a:lvl5pPr lvl="4"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5pPr>
            <a:lvl6pPr lvl="5"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6pPr>
            <a:lvl7pPr lvl="6"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7pPr>
            <a:lvl8pPr lvl="7"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8pPr>
            <a:lvl9pPr lvl="8" algn="ctr">
              <a:lnSpc>
                <a:spcPct val="100000"/>
              </a:lnSpc>
              <a:spcBef>
                <a:spcPts val="1600"/>
              </a:spcBef>
              <a:spcAft>
                <a:spcPts val="1600"/>
              </a:spcAft>
              <a:buSzPts val="2000"/>
              <a:buFont typeface="Montserrat ExtraBold"/>
              <a:buNone/>
              <a:defRPr sz="2000">
                <a:latin typeface="Montserrat ExtraBold"/>
                <a:ea typeface="Montserrat ExtraBold"/>
                <a:cs typeface="Montserrat ExtraBold"/>
                <a:sym typeface="Montserrat ExtraBold"/>
              </a:defRPr>
            </a:lvl9pPr>
          </a:lstStyle>
          <a:p/>
        </p:txBody>
      </p:sp>
      <p:sp>
        <p:nvSpPr>
          <p:cNvPr id="42" name="Google Shape;42;p16"/>
          <p:cNvSpPr txBox="1"/>
          <p:nvPr>
            <p:ph idx="2" type="subTitle"/>
          </p:nvPr>
        </p:nvSpPr>
        <p:spPr>
          <a:xfrm>
            <a:off x="6236150" y="2759200"/>
            <a:ext cx="2084700" cy="365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000"/>
              <a:buFont typeface="Montserrat ExtraBold"/>
              <a:buNone/>
              <a:defRPr sz="2000">
                <a:latin typeface="Montserrat ExtraBold"/>
                <a:ea typeface="Montserrat ExtraBold"/>
                <a:cs typeface="Montserrat ExtraBold"/>
                <a:sym typeface="Montserrat ExtraBold"/>
              </a:defRPr>
            </a:lvl1pPr>
            <a:lvl2pPr lvl="1" algn="ctr">
              <a:lnSpc>
                <a:spcPct val="100000"/>
              </a:lnSpc>
              <a:spcBef>
                <a:spcPts val="0"/>
              </a:spcBef>
              <a:spcAft>
                <a:spcPts val="0"/>
              </a:spcAft>
              <a:buSzPts val="2000"/>
              <a:buFont typeface="Montserrat ExtraBold"/>
              <a:buNone/>
              <a:defRPr sz="2000">
                <a:latin typeface="Montserrat ExtraBold"/>
                <a:ea typeface="Montserrat ExtraBold"/>
                <a:cs typeface="Montserrat ExtraBold"/>
                <a:sym typeface="Montserrat ExtraBold"/>
              </a:defRPr>
            </a:lvl2pPr>
            <a:lvl3pPr lvl="2"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3pPr>
            <a:lvl4pPr lvl="3"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4pPr>
            <a:lvl5pPr lvl="4"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5pPr>
            <a:lvl6pPr lvl="5"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6pPr>
            <a:lvl7pPr lvl="6"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7pPr>
            <a:lvl8pPr lvl="7"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8pPr>
            <a:lvl9pPr lvl="8" algn="ctr">
              <a:lnSpc>
                <a:spcPct val="100000"/>
              </a:lnSpc>
              <a:spcBef>
                <a:spcPts val="1600"/>
              </a:spcBef>
              <a:spcAft>
                <a:spcPts val="1600"/>
              </a:spcAft>
              <a:buSzPts val="2000"/>
              <a:buFont typeface="Montserrat ExtraBold"/>
              <a:buNone/>
              <a:defRPr sz="2000">
                <a:latin typeface="Montserrat ExtraBold"/>
                <a:ea typeface="Montserrat ExtraBold"/>
                <a:cs typeface="Montserrat ExtraBold"/>
                <a:sym typeface="Montserrat ExtraBold"/>
              </a:defRPr>
            </a:lvl9pPr>
          </a:lstStyle>
          <a:p/>
        </p:txBody>
      </p:sp>
      <p:sp>
        <p:nvSpPr>
          <p:cNvPr id="43" name="Google Shape;43;p16"/>
          <p:cNvSpPr txBox="1"/>
          <p:nvPr>
            <p:ph idx="3" type="subTitle"/>
          </p:nvPr>
        </p:nvSpPr>
        <p:spPr>
          <a:xfrm>
            <a:off x="719988" y="3038750"/>
            <a:ext cx="2292900" cy="6111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44" name="Google Shape;44;p16"/>
          <p:cNvSpPr txBox="1"/>
          <p:nvPr>
            <p:ph idx="4" type="subTitle"/>
          </p:nvPr>
        </p:nvSpPr>
        <p:spPr>
          <a:xfrm>
            <a:off x="6131000" y="3039350"/>
            <a:ext cx="2295000" cy="6126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45" name="Google Shape;45;p16"/>
          <p:cNvSpPr txBox="1"/>
          <p:nvPr>
            <p:ph type="title"/>
          </p:nvPr>
        </p:nvSpPr>
        <p:spPr>
          <a:xfrm>
            <a:off x="720000" y="595950"/>
            <a:ext cx="7704000" cy="3282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p:txBody>
      </p:sp>
      <p:sp>
        <p:nvSpPr>
          <p:cNvPr id="46" name="Google Shape;46;p16"/>
          <p:cNvSpPr/>
          <p:nvPr/>
        </p:nvSpPr>
        <p:spPr>
          <a:xfrm rot="5400000">
            <a:off x="-952328" y="128775"/>
            <a:ext cx="1866300" cy="1866300"/>
          </a:xfrm>
          <a:prstGeom prst="blockArc">
            <a:avLst>
              <a:gd fmla="val 10800000" name="adj1"/>
              <a:gd fmla="val 0" name="adj2"/>
              <a:gd fmla="val 25000" name="adj3"/>
            </a:avLst>
          </a:prstGeom>
          <a:gradFill>
            <a:gsLst>
              <a:gs pos="0">
                <a:schemeClr val="accent1"/>
              </a:gs>
              <a:gs pos="100000">
                <a:schemeClr val="accent4"/>
              </a:gs>
            </a:gsLst>
            <a:lin ang="2700006"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 name="Google Shape;47;p16"/>
          <p:cNvSpPr/>
          <p:nvPr/>
        </p:nvSpPr>
        <p:spPr>
          <a:xfrm rot="5400000">
            <a:off x="-633529" y="1149455"/>
            <a:ext cx="1228500" cy="1228500"/>
          </a:xfrm>
          <a:prstGeom prst="blockArc">
            <a:avLst>
              <a:gd fmla="val 10800000" name="adj1"/>
              <a:gd fmla="val 0" name="adj2"/>
              <a:gd fmla="val 25000" name="adj3"/>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 name="Google Shape;48;p16"/>
          <p:cNvSpPr/>
          <p:nvPr/>
        </p:nvSpPr>
        <p:spPr>
          <a:xfrm flipH="1" rot="-5400000">
            <a:off x="8553018" y="2272542"/>
            <a:ext cx="1228500" cy="1228500"/>
          </a:xfrm>
          <a:prstGeom prst="blockArc">
            <a:avLst>
              <a:gd fmla="val 10610774" name="adj1"/>
              <a:gd fmla="val 0" name="adj2"/>
              <a:gd fmla="val 25000" name="adj3"/>
            </a:avLst>
          </a:prstGeom>
          <a:gradFill>
            <a:gsLst>
              <a:gs pos="0">
                <a:schemeClr val="accent1"/>
              </a:gs>
              <a:gs pos="100000">
                <a:schemeClr val="accent4"/>
              </a:gs>
            </a:gsLst>
            <a:lin ang="2700006"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 name="Google Shape;49;p16"/>
          <p:cNvSpPr/>
          <p:nvPr/>
        </p:nvSpPr>
        <p:spPr>
          <a:xfrm flipH="1" rot="-9073212">
            <a:off x="8836843" y="2608063"/>
            <a:ext cx="194415" cy="194415"/>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 name="Google Shape;50;p16"/>
          <p:cNvSpPr/>
          <p:nvPr/>
        </p:nvSpPr>
        <p:spPr>
          <a:xfrm rot="-1725094">
            <a:off x="589973" y="336218"/>
            <a:ext cx="495829" cy="495829"/>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bg>
      <p:bgPr>
        <a:gradFill>
          <a:gsLst>
            <a:gs pos="0">
              <a:schemeClr val="accent2"/>
            </a:gs>
            <a:gs pos="100000">
              <a:schemeClr val="accent4"/>
            </a:gs>
          </a:gsLst>
          <a:lin ang="2700006" scaled="0"/>
        </a:gradFill>
      </p:bgPr>
    </p:bg>
    <p:spTree>
      <p:nvGrpSpPr>
        <p:cNvPr id="51" name="Shape 51"/>
        <p:cNvGrpSpPr/>
        <p:nvPr/>
      </p:nvGrpSpPr>
      <p:grpSpPr>
        <a:xfrm>
          <a:off x="0" y="0"/>
          <a:ext cx="0" cy="0"/>
          <a:chOff x="0" y="0"/>
          <a:chExt cx="0" cy="0"/>
        </a:xfrm>
      </p:grpSpPr>
      <p:sp>
        <p:nvSpPr>
          <p:cNvPr id="52" name="Google Shape;52;p17"/>
          <p:cNvSpPr txBox="1"/>
          <p:nvPr>
            <p:ph idx="1" type="subTitle"/>
          </p:nvPr>
        </p:nvSpPr>
        <p:spPr>
          <a:xfrm>
            <a:off x="1721600" y="2005975"/>
            <a:ext cx="967500" cy="365100"/>
          </a:xfrm>
          <a:prstGeom prst="rect">
            <a:avLst/>
          </a:prstGeom>
          <a:noFill/>
          <a:ln>
            <a:noFill/>
          </a:ln>
        </p:spPr>
        <p:txBody>
          <a:bodyPr anchorCtr="0" anchor="ctr" bIns="91425" lIns="91425" spcFirstLastPara="1" rIns="91425" wrap="square" tIns="91425">
            <a:noAutofit/>
          </a:bodyPr>
          <a:lstStyle>
            <a:lvl1pPr lvl="0" algn="r">
              <a:lnSpc>
                <a:spcPct val="100000"/>
              </a:lnSpc>
              <a:spcBef>
                <a:spcPts val="0"/>
              </a:spcBef>
              <a:spcAft>
                <a:spcPts val="0"/>
              </a:spcAft>
              <a:buSzPts val="2000"/>
              <a:buFont typeface="Montserrat ExtraBold"/>
              <a:buNone/>
              <a:defRPr sz="2000">
                <a:latin typeface="Montserrat ExtraBold"/>
                <a:ea typeface="Montserrat ExtraBold"/>
                <a:cs typeface="Montserrat ExtraBold"/>
                <a:sym typeface="Montserrat ExtraBold"/>
              </a:defRPr>
            </a:lvl1pPr>
            <a:lvl2pPr lvl="1" algn="ctr">
              <a:lnSpc>
                <a:spcPct val="100000"/>
              </a:lnSpc>
              <a:spcBef>
                <a:spcPts val="0"/>
              </a:spcBef>
              <a:spcAft>
                <a:spcPts val="0"/>
              </a:spcAft>
              <a:buSzPts val="2000"/>
              <a:buFont typeface="Montserrat ExtraBold"/>
              <a:buNone/>
              <a:defRPr sz="2000">
                <a:latin typeface="Montserrat ExtraBold"/>
                <a:ea typeface="Montserrat ExtraBold"/>
                <a:cs typeface="Montserrat ExtraBold"/>
                <a:sym typeface="Montserrat ExtraBold"/>
              </a:defRPr>
            </a:lvl2pPr>
            <a:lvl3pPr lvl="2"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3pPr>
            <a:lvl4pPr lvl="3"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4pPr>
            <a:lvl5pPr lvl="4"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5pPr>
            <a:lvl6pPr lvl="5"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6pPr>
            <a:lvl7pPr lvl="6"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7pPr>
            <a:lvl8pPr lvl="7"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8pPr>
            <a:lvl9pPr lvl="8" algn="ctr">
              <a:lnSpc>
                <a:spcPct val="100000"/>
              </a:lnSpc>
              <a:spcBef>
                <a:spcPts val="1600"/>
              </a:spcBef>
              <a:spcAft>
                <a:spcPts val="1600"/>
              </a:spcAft>
              <a:buSzPts val="2000"/>
              <a:buFont typeface="Montserrat ExtraBold"/>
              <a:buNone/>
              <a:defRPr sz="2000">
                <a:latin typeface="Montserrat ExtraBold"/>
                <a:ea typeface="Montserrat ExtraBold"/>
                <a:cs typeface="Montserrat ExtraBold"/>
                <a:sym typeface="Montserrat ExtraBold"/>
              </a:defRPr>
            </a:lvl9pPr>
          </a:lstStyle>
          <a:p/>
        </p:txBody>
      </p:sp>
      <p:sp>
        <p:nvSpPr>
          <p:cNvPr id="53" name="Google Shape;53;p17"/>
          <p:cNvSpPr txBox="1"/>
          <p:nvPr>
            <p:ph idx="2" type="subTitle"/>
          </p:nvPr>
        </p:nvSpPr>
        <p:spPr>
          <a:xfrm>
            <a:off x="6454950" y="3595375"/>
            <a:ext cx="969300" cy="3657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2000"/>
              <a:buFont typeface="Montserrat ExtraBold"/>
              <a:buNone/>
              <a:defRPr sz="2000">
                <a:latin typeface="Montserrat ExtraBold"/>
                <a:ea typeface="Montserrat ExtraBold"/>
                <a:cs typeface="Montserrat ExtraBold"/>
                <a:sym typeface="Montserrat ExtraBold"/>
              </a:defRPr>
            </a:lvl1pPr>
            <a:lvl2pPr lvl="1" algn="ctr">
              <a:lnSpc>
                <a:spcPct val="100000"/>
              </a:lnSpc>
              <a:spcBef>
                <a:spcPts val="0"/>
              </a:spcBef>
              <a:spcAft>
                <a:spcPts val="0"/>
              </a:spcAft>
              <a:buSzPts val="2000"/>
              <a:buFont typeface="Montserrat ExtraBold"/>
              <a:buNone/>
              <a:defRPr sz="2000">
                <a:latin typeface="Montserrat ExtraBold"/>
                <a:ea typeface="Montserrat ExtraBold"/>
                <a:cs typeface="Montserrat ExtraBold"/>
                <a:sym typeface="Montserrat ExtraBold"/>
              </a:defRPr>
            </a:lvl2pPr>
            <a:lvl3pPr lvl="2"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3pPr>
            <a:lvl4pPr lvl="3"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4pPr>
            <a:lvl5pPr lvl="4"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5pPr>
            <a:lvl6pPr lvl="5"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6pPr>
            <a:lvl7pPr lvl="6"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7pPr>
            <a:lvl8pPr lvl="7" algn="ctr">
              <a:lnSpc>
                <a:spcPct val="100000"/>
              </a:lnSpc>
              <a:spcBef>
                <a:spcPts val="1600"/>
              </a:spcBef>
              <a:spcAft>
                <a:spcPts val="0"/>
              </a:spcAft>
              <a:buSzPts val="2000"/>
              <a:buFont typeface="Montserrat ExtraBold"/>
              <a:buNone/>
              <a:defRPr sz="2000">
                <a:latin typeface="Montserrat ExtraBold"/>
                <a:ea typeface="Montserrat ExtraBold"/>
                <a:cs typeface="Montserrat ExtraBold"/>
                <a:sym typeface="Montserrat ExtraBold"/>
              </a:defRPr>
            </a:lvl8pPr>
            <a:lvl9pPr lvl="8" algn="ctr">
              <a:lnSpc>
                <a:spcPct val="100000"/>
              </a:lnSpc>
              <a:spcBef>
                <a:spcPts val="1600"/>
              </a:spcBef>
              <a:spcAft>
                <a:spcPts val="1600"/>
              </a:spcAft>
              <a:buSzPts val="2000"/>
              <a:buFont typeface="Montserrat ExtraBold"/>
              <a:buNone/>
              <a:defRPr sz="2000">
                <a:latin typeface="Montserrat ExtraBold"/>
                <a:ea typeface="Montserrat ExtraBold"/>
                <a:cs typeface="Montserrat ExtraBold"/>
                <a:sym typeface="Montserrat ExtraBold"/>
              </a:defRPr>
            </a:lvl9pPr>
          </a:lstStyle>
          <a:p/>
        </p:txBody>
      </p:sp>
      <p:sp>
        <p:nvSpPr>
          <p:cNvPr id="54" name="Google Shape;54;p17"/>
          <p:cNvSpPr txBox="1"/>
          <p:nvPr>
            <p:ph idx="3" type="subTitle"/>
          </p:nvPr>
        </p:nvSpPr>
        <p:spPr>
          <a:xfrm>
            <a:off x="3118200" y="1563776"/>
            <a:ext cx="2907600" cy="1249500"/>
          </a:xfrm>
          <a:prstGeom prst="rect">
            <a:avLst/>
          </a:prstGeom>
          <a:noFill/>
          <a:ln cap="flat" cmpd="sng" w="19050">
            <a:solidFill>
              <a:schemeClr val="accent5"/>
            </a:solidFill>
            <a:prstDash val="solid"/>
            <a:round/>
            <a:headEnd len="sm" w="sm" type="none"/>
            <a:tailEnd len="sm" w="sm" type="none"/>
          </a:ln>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55" name="Google Shape;55;p17"/>
          <p:cNvSpPr txBox="1"/>
          <p:nvPr>
            <p:ph idx="4" type="subTitle"/>
          </p:nvPr>
        </p:nvSpPr>
        <p:spPr>
          <a:xfrm>
            <a:off x="3118200" y="3151825"/>
            <a:ext cx="2907600" cy="1252800"/>
          </a:xfrm>
          <a:prstGeom prst="rect">
            <a:avLst/>
          </a:prstGeom>
          <a:noFill/>
          <a:ln cap="flat" cmpd="sng" w="19050">
            <a:solidFill>
              <a:schemeClr val="accent5"/>
            </a:solidFill>
            <a:prstDash val="solid"/>
            <a:round/>
            <a:headEnd len="sm" w="sm" type="none"/>
            <a:tailEnd len="sm" w="sm" type="none"/>
          </a:ln>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56" name="Google Shape;56;p17"/>
          <p:cNvSpPr txBox="1"/>
          <p:nvPr>
            <p:ph type="title"/>
          </p:nvPr>
        </p:nvSpPr>
        <p:spPr>
          <a:xfrm>
            <a:off x="720000" y="595950"/>
            <a:ext cx="7704000" cy="3282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0"/>
              </a:spcBef>
              <a:spcAft>
                <a:spcPts val="0"/>
              </a:spcAft>
              <a:buSzPts val="2800"/>
              <a:buNone/>
              <a:defRPr/>
            </a:lvl3pPr>
            <a:lvl4pPr lvl="3" algn="ctr">
              <a:lnSpc>
                <a:spcPct val="100000"/>
              </a:lnSpc>
              <a:spcBef>
                <a:spcPts val="0"/>
              </a:spcBef>
              <a:spcAft>
                <a:spcPts val="0"/>
              </a:spcAft>
              <a:buSzPts val="2800"/>
              <a:buNone/>
              <a:defRPr/>
            </a:lvl4pPr>
            <a:lvl5pPr lvl="4" algn="ctr">
              <a:lnSpc>
                <a:spcPct val="100000"/>
              </a:lnSpc>
              <a:spcBef>
                <a:spcPts val="0"/>
              </a:spcBef>
              <a:spcAft>
                <a:spcPts val="0"/>
              </a:spcAft>
              <a:buSzPts val="2800"/>
              <a:buNone/>
              <a:defRPr/>
            </a:lvl5pPr>
            <a:lvl6pPr lvl="5" algn="ctr">
              <a:lnSpc>
                <a:spcPct val="100000"/>
              </a:lnSpc>
              <a:spcBef>
                <a:spcPts val="0"/>
              </a:spcBef>
              <a:spcAft>
                <a:spcPts val="0"/>
              </a:spcAft>
              <a:buSzPts val="2800"/>
              <a:buNone/>
              <a:defRPr/>
            </a:lvl6pPr>
            <a:lvl7pPr lvl="6" algn="ctr">
              <a:lnSpc>
                <a:spcPct val="100000"/>
              </a:lnSpc>
              <a:spcBef>
                <a:spcPts val="0"/>
              </a:spcBef>
              <a:spcAft>
                <a:spcPts val="0"/>
              </a:spcAft>
              <a:buSzPts val="2800"/>
              <a:buNone/>
              <a:defRPr/>
            </a:lvl7pPr>
            <a:lvl8pPr lvl="7" algn="ctr">
              <a:lnSpc>
                <a:spcPct val="100000"/>
              </a:lnSpc>
              <a:spcBef>
                <a:spcPts val="0"/>
              </a:spcBef>
              <a:spcAft>
                <a:spcPts val="0"/>
              </a:spcAft>
              <a:buSzPts val="2800"/>
              <a:buNone/>
              <a:defRPr/>
            </a:lvl8pPr>
            <a:lvl9pPr lvl="8" algn="ctr">
              <a:lnSpc>
                <a:spcPct val="100000"/>
              </a:lnSpc>
              <a:spcBef>
                <a:spcPts val="0"/>
              </a:spcBef>
              <a:spcAft>
                <a:spcPts val="0"/>
              </a:spcAft>
              <a:buSzPts val="2800"/>
              <a:buNone/>
              <a:defRPr/>
            </a:lvl9pPr>
          </a:lstStyle>
          <a:p/>
        </p:txBody>
      </p:sp>
      <p:sp>
        <p:nvSpPr>
          <p:cNvPr id="57" name="Google Shape;57;p17"/>
          <p:cNvSpPr/>
          <p:nvPr/>
        </p:nvSpPr>
        <p:spPr>
          <a:xfrm flipH="1" rot="-4042443">
            <a:off x="8116358" y="1579077"/>
            <a:ext cx="1087823" cy="1087823"/>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id="58" name="Google Shape;58;p17"/>
          <p:cNvPicPr preferRelativeResize="0"/>
          <p:nvPr/>
        </p:nvPicPr>
        <p:blipFill rotWithShape="1">
          <a:blip r:embed="rId2">
            <a:alphaModFix amt="49000"/>
          </a:blip>
          <a:srcRect b="0" l="0" r="0" t="0"/>
          <a:stretch/>
        </p:blipFill>
        <p:spPr>
          <a:xfrm flipH="1" rot="-3764270">
            <a:off x="5752471" y="1265756"/>
            <a:ext cx="5990528" cy="2912435"/>
          </a:xfrm>
          <a:prstGeom prst="rect">
            <a:avLst/>
          </a:prstGeom>
          <a:noFill/>
          <a:ln>
            <a:noFill/>
          </a:ln>
        </p:spPr>
      </p:pic>
      <p:sp>
        <p:nvSpPr>
          <p:cNvPr id="59" name="Google Shape;59;p17"/>
          <p:cNvSpPr/>
          <p:nvPr/>
        </p:nvSpPr>
        <p:spPr>
          <a:xfrm flipH="1" rot="-4041400">
            <a:off x="7486457" y="4335735"/>
            <a:ext cx="394292" cy="394292"/>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 name="Google Shape;60;p17"/>
          <p:cNvSpPr/>
          <p:nvPr/>
        </p:nvSpPr>
        <p:spPr>
          <a:xfrm flipH="1" rot="-4041400">
            <a:off x="8278905" y="2554164"/>
            <a:ext cx="394292" cy="394292"/>
          </a:xfrm>
          <a:prstGeom prst="ellipse">
            <a:avLst/>
          </a:prstGeom>
          <a:gradFill>
            <a:gsLst>
              <a:gs pos="0">
                <a:schemeClr val="accent1"/>
              </a:gs>
              <a:gs pos="100000">
                <a:schemeClr val="accent4"/>
              </a:gs>
            </a:gsLst>
            <a:lin ang="2700006"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 name="Google Shape;61;p17"/>
          <p:cNvSpPr/>
          <p:nvPr/>
        </p:nvSpPr>
        <p:spPr>
          <a:xfrm flipH="1" rot="-4040686">
            <a:off x="8560718" y="2497082"/>
            <a:ext cx="186923" cy="186923"/>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 name="Google Shape;62;p17"/>
          <p:cNvSpPr/>
          <p:nvPr/>
        </p:nvSpPr>
        <p:spPr>
          <a:xfrm flipH="1" rot="-4044515">
            <a:off x="8487615" y="439029"/>
            <a:ext cx="185862" cy="185862"/>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id="63" name="Google Shape;63;p17"/>
          <p:cNvPicPr preferRelativeResize="0"/>
          <p:nvPr/>
        </p:nvPicPr>
        <p:blipFill rotWithShape="1">
          <a:blip r:embed="rId2">
            <a:alphaModFix amt="50000"/>
          </a:blip>
          <a:srcRect b="0" l="0" r="0" t="0"/>
          <a:stretch/>
        </p:blipFill>
        <p:spPr>
          <a:xfrm flipH="1" rot="-3395984">
            <a:off x="-3016530" y="-102269"/>
            <a:ext cx="5990530" cy="2912436"/>
          </a:xfrm>
          <a:prstGeom prst="rect">
            <a:avLst/>
          </a:prstGeom>
          <a:noFill/>
          <a:ln>
            <a:noFill/>
          </a:ln>
        </p:spPr>
      </p:pic>
      <p:grpSp>
        <p:nvGrpSpPr>
          <p:cNvPr id="64" name="Google Shape;64;p17"/>
          <p:cNvGrpSpPr/>
          <p:nvPr/>
        </p:nvGrpSpPr>
        <p:grpSpPr>
          <a:xfrm flipH="1">
            <a:off x="-21142" y="4141005"/>
            <a:ext cx="1482300" cy="1765375"/>
            <a:chOff x="307037" y="4131480"/>
            <a:chExt cx="1482300" cy="1765375"/>
          </a:xfrm>
        </p:grpSpPr>
        <p:sp>
          <p:nvSpPr>
            <p:cNvPr id="65" name="Google Shape;65;p17"/>
            <p:cNvSpPr/>
            <p:nvPr/>
          </p:nvSpPr>
          <p:spPr>
            <a:xfrm>
              <a:off x="307037" y="4414555"/>
              <a:ext cx="1482300" cy="1482300"/>
            </a:xfrm>
            <a:prstGeom prst="blockArc">
              <a:avLst>
                <a:gd fmla="val 10800000" name="adj1"/>
                <a:gd fmla="val 0" name="adj2"/>
                <a:gd fmla="val 25000" name="adj3"/>
              </a:avLst>
            </a:prstGeom>
            <a:gradFill>
              <a:gsLst>
                <a:gs pos="0">
                  <a:schemeClr val="accent1"/>
                </a:gs>
                <a:gs pos="100000">
                  <a:schemeClr val="accent4"/>
                </a:gs>
              </a:gsLst>
              <a:lin ang="2700006"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 name="Google Shape;66;p17"/>
            <p:cNvSpPr/>
            <p:nvPr/>
          </p:nvSpPr>
          <p:spPr>
            <a:xfrm rot="3675020">
              <a:off x="522899" y="4201984"/>
              <a:ext cx="394192" cy="394192"/>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bg>
      <p:bgPr>
        <a:blipFill>
          <a:blip r:embed="rId2">
            <a:alphaModFix/>
          </a:blip>
          <a:stretch>
            <a:fillRect/>
          </a:stretch>
        </a:blipFill>
      </p:bgPr>
    </p:bg>
    <p:spTree>
      <p:nvGrpSpPr>
        <p:cNvPr id="67" name="Shape 67"/>
        <p:cNvGrpSpPr/>
        <p:nvPr/>
      </p:nvGrpSpPr>
      <p:grpSpPr>
        <a:xfrm>
          <a:off x="0" y="0"/>
          <a:ext cx="0" cy="0"/>
          <a:chOff x="0" y="0"/>
          <a:chExt cx="0" cy="0"/>
        </a:xfrm>
      </p:grpSpPr>
      <p:sp>
        <p:nvSpPr>
          <p:cNvPr id="68" name="Google Shape;68;p18"/>
          <p:cNvSpPr txBox="1"/>
          <p:nvPr>
            <p:ph type="title"/>
          </p:nvPr>
        </p:nvSpPr>
        <p:spPr>
          <a:xfrm>
            <a:off x="1617000" y="1317613"/>
            <a:ext cx="5910000" cy="15294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600"/>
              <a:buNone/>
              <a:defRPr sz="120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69" name="Google Shape;69;p18"/>
          <p:cNvSpPr txBox="1"/>
          <p:nvPr>
            <p:ph idx="1" type="subTitle"/>
          </p:nvPr>
        </p:nvSpPr>
        <p:spPr>
          <a:xfrm>
            <a:off x="1617000" y="3207288"/>
            <a:ext cx="5910000" cy="618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grpSp>
        <p:nvGrpSpPr>
          <p:cNvPr id="70" name="Google Shape;70;p18"/>
          <p:cNvGrpSpPr/>
          <p:nvPr/>
        </p:nvGrpSpPr>
        <p:grpSpPr>
          <a:xfrm>
            <a:off x="-380628" y="-1174647"/>
            <a:ext cx="10272699" cy="6121451"/>
            <a:chOff x="-380628" y="-1174647"/>
            <a:chExt cx="10272699" cy="6121451"/>
          </a:xfrm>
        </p:grpSpPr>
        <p:sp>
          <p:nvSpPr>
            <p:cNvPr id="71" name="Google Shape;71;p18"/>
            <p:cNvSpPr/>
            <p:nvPr/>
          </p:nvSpPr>
          <p:spPr>
            <a:xfrm flipH="1" rot="-5400000">
              <a:off x="8432571" y="3371427"/>
              <a:ext cx="1459500" cy="1459500"/>
            </a:xfrm>
            <a:prstGeom prst="blockArc">
              <a:avLst>
                <a:gd fmla="val 10800000" name="adj1"/>
                <a:gd fmla="val 0" name="adj2"/>
                <a:gd fmla="val 25000" name="adj3"/>
              </a:avLst>
            </a:prstGeom>
            <a:gradFill>
              <a:gsLst>
                <a:gs pos="0">
                  <a:schemeClr val="accent1"/>
                </a:gs>
                <a:gs pos="100000">
                  <a:schemeClr val="accent4"/>
                </a:gs>
              </a:gsLst>
              <a:lin ang="2700006"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id="72" name="Google Shape;72;p18"/>
            <p:cNvPicPr preferRelativeResize="0"/>
            <p:nvPr/>
          </p:nvPicPr>
          <p:blipFill rotWithShape="1">
            <a:blip r:embed="rId3">
              <a:alphaModFix amt="50000"/>
            </a:blip>
            <a:srcRect b="0" l="0" r="0" t="0"/>
            <a:stretch/>
          </p:blipFill>
          <p:spPr>
            <a:xfrm flipH="1" rot="10498176">
              <a:off x="-257149" y="-901401"/>
              <a:ext cx="6368501" cy="3096200"/>
            </a:xfrm>
            <a:prstGeom prst="rect">
              <a:avLst/>
            </a:prstGeom>
            <a:noFill/>
            <a:ln>
              <a:noFill/>
            </a:ln>
          </p:spPr>
        </p:pic>
        <p:sp>
          <p:nvSpPr>
            <p:cNvPr id="73" name="Google Shape;73;p18"/>
            <p:cNvSpPr/>
            <p:nvPr/>
          </p:nvSpPr>
          <p:spPr>
            <a:xfrm flipH="1" rot="-3676933">
              <a:off x="8645965" y="3371037"/>
              <a:ext cx="242874" cy="242874"/>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 name="Google Shape;74;p18"/>
            <p:cNvSpPr/>
            <p:nvPr/>
          </p:nvSpPr>
          <p:spPr>
            <a:xfrm flipH="1" rot="-3672803">
              <a:off x="153556" y="2332298"/>
              <a:ext cx="186897" cy="186897"/>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 name="Google Shape;75;p18"/>
            <p:cNvSpPr/>
            <p:nvPr/>
          </p:nvSpPr>
          <p:spPr>
            <a:xfrm flipH="1" rot="-3677180">
              <a:off x="3388586" y="320662"/>
              <a:ext cx="186082" cy="186082"/>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6" name="Google Shape;76;p18"/>
            <p:cNvSpPr/>
            <p:nvPr/>
          </p:nvSpPr>
          <p:spPr>
            <a:xfrm flipH="1" rot="-3674223">
              <a:off x="8207005" y="4278692"/>
              <a:ext cx="566724" cy="566724"/>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77" name="Shape 77"/>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BLANK_1_1_1_1_1_1_1">
    <p:bg>
      <p:bgPr>
        <a:blipFill>
          <a:blip r:embed="rId2">
            <a:alphaModFix/>
          </a:blip>
          <a:stretch>
            <a:fillRect/>
          </a:stretch>
        </a:blipFill>
      </p:bgPr>
    </p:bg>
    <p:spTree>
      <p:nvGrpSpPr>
        <p:cNvPr id="78" name="Shape 78"/>
        <p:cNvGrpSpPr/>
        <p:nvPr/>
      </p:nvGrpSpPr>
      <p:grpSpPr>
        <a:xfrm>
          <a:off x="0" y="0"/>
          <a:ext cx="0" cy="0"/>
          <a:chOff x="0" y="0"/>
          <a:chExt cx="0" cy="0"/>
        </a:xfrm>
      </p:grpSpPr>
      <p:pic>
        <p:nvPicPr>
          <p:cNvPr id="79" name="Google Shape;79;p20"/>
          <p:cNvPicPr preferRelativeResize="0"/>
          <p:nvPr/>
        </p:nvPicPr>
        <p:blipFill rotWithShape="1">
          <a:blip r:embed="rId3">
            <a:alphaModFix amt="50000"/>
          </a:blip>
          <a:srcRect b="0" l="0" r="0" t="0"/>
          <a:stretch/>
        </p:blipFill>
        <p:spPr>
          <a:xfrm rot="-1212016">
            <a:off x="-431407" y="-809749"/>
            <a:ext cx="5835592" cy="2362199"/>
          </a:xfrm>
          <a:prstGeom prst="rect">
            <a:avLst/>
          </a:prstGeom>
          <a:noFill/>
          <a:ln>
            <a:noFill/>
          </a:ln>
        </p:spPr>
      </p:pic>
      <p:sp>
        <p:nvSpPr>
          <p:cNvPr id="80" name="Google Shape;80;p20"/>
          <p:cNvSpPr/>
          <p:nvPr/>
        </p:nvSpPr>
        <p:spPr>
          <a:xfrm>
            <a:off x="2735075" y="412500"/>
            <a:ext cx="255000" cy="255000"/>
          </a:xfrm>
          <a:prstGeom prst="ellipse">
            <a:avLst/>
          </a:prstGeom>
          <a:gradFill>
            <a:gsLst>
              <a:gs pos="0">
                <a:schemeClr val="accent1"/>
              </a:gs>
              <a:gs pos="100000">
                <a:schemeClr val="accent4"/>
              </a:gs>
            </a:gsLst>
            <a:lin ang="2698631"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1" name="Google Shape;81;p20"/>
          <p:cNvSpPr/>
          <p:nvPr/>
        </p:nvSpPr>
        <p:spPr>
          <a:xfrm>
            <a:off x="6152325" y="4186400"/>
            <a:ext cx="1943100" cy="1943100"/>
          </a:xfrm>
          <a:prstGeom prst="blockArc">
            <a:avLst>
              <a:gd fmla="val 10800000" name="adj1"/>
              <a:gd fmla="val 0" name="adj2"/>
              <a:gd fmla="val 25000" name="adj3"/>
            </a:avLst>
          </a:prstGeom>
          <a:gradFill>
            <a:gsLst>
              <a:gs pos="0">
                <a:schemeClr val="accent1"/>
              </a:gs>
              <a:gs pos="100000">
                <a:schemeClr val="accent4"/>
              </a:gs>
            </a:gsLst>
            <a:lin ang="2698631"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2" name="Google Shape;82;p20"/>
          <p:cNvSpPr/>
          <p:nvPr/>
        </p:nvSpPr>
        <p:spPr>
          <a:xfrm>
            <a:off x="7590675" y="4186475"/>
            <a:ext cx="504900" cy="504600"/>
          </a:xfrm>
          <a:prstGeom prst="ellipse">
            <a:avLst/>
          </a:prstGeom>
          <a:gradFill>
            <a:gsLst>
              <a:gs pos="0">
                <a:schemeClr val="accent5"/>
              </a:gs>
              <a:gs pos="100000">
                <a:schemeClr val="accent2"/>
              </a:gs>
            </a:gsLst>
            <a:lin ang="540070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3" name="Google Shape;83;p20"/>
          <p:cNvSpPr/>
          <p:nvPr/>
        </p:nvSpPr>
        <p:spPr>
          <a:xfrm>
            <a:off x="-133950" y="1029132"/>
            <a:ext cx="276000" cy="275700"/>
          </a:xfrm>
          <a:prstGeom prst="ellipse">
            <a:avLst/>
          </a:prstGeom>
          <a:gradFill>
            <a:gsLst>
              <a:gs pos="0">
                <a:schemeClr val="accent5"/>
              </a:gs>
              <a:gs pos="100000">
                <a:schemeClr val="accent2"/>
              </a:gs>
            </a:gsLst>
            <a:lin ang="540070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 name="Google Shape;84;p20"/>
          <p:cNvSpPr/>
          <p:nvPr/>
        </p:nvSpPr>
        <p:spPr>
          <a:xfrm rot="10800000">
            <a:off x="4381425" y="-709525"/>
            <a:ext cx="1419300" cy="1419300"/>
          </a:xfrm>
          <a:prstGeom prst="blockArc">
            <a:avLst>
              <a:gd fmla="val 10800000" name="adj1"/>
              <a:gd fmla="val 0" name="adj2"/>
              <a:gd fmla="val 25000" name="adj3"/>
            </a:avLst>
          </a:prstGeom>
          <a:gradFill>
            <a:gsLst>
              <a:gs pos="0">
                <a:schemeClr val="accent1"/>
              </a:gs>
              <a:gs pos="100000">
                <a:schemeClr val="accent4"/>
              </a:gs>
            </a:gsLst>
            <a:lin ang="2698631"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5" name="Google Shape;85;p20"/>
          <p:cNvSpPr/>
          <p:nvPr/>
        </p:nvSpPr>
        <p:spPr>
          <a:xfrm>
            <a:off x="6009675" y="5020107"/>
            <a:ext cx="276000" cy="275700"/>
          </a:xfrm>
          <a:prstGeom prst="ellipse">
            <a:avLst/>
          </a:prstGeom>
          <a:gradFill>
            <a:gsLst>
              <a:gs pos="0">
                <a:schemeClr val="accent5"/>
              </a:gs>
              <a:gs pos="100000">
                <a:schemeClr val="accent2"/>
              </a:gs>
            </a:gsLst>
            <a:lin ang="540070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BLANK_1_1_1_1_1_1_1_1">
    <p:bg>
      <p:bgPr>
        <a:blipFill>
          <a:blip r:embed="rId2">
            <a:alphaModFix/>
          </a:blip>
          <a:stretch>
            <a:fillRect/>
          </a:stretch>
        </a:blipFill>
      </p:bgPr>
    </p:bg>
    <p:spTree>
      <p:nvGrpSpPr>
        <p:cNvPr id="86" name="Shape 86"/>
        <p:cNvGrpSpPr/>
        <p:nvPr/>
      </p:nvGrpSpPr>
      <p:grpSpPr>
        <a:xfrm>
          <a:off x="0" y="0"/>
          <a:ext cx="0" cy="0"/>
          <a:chOff x="0" y="0"/>
          <a:chExt cx="0" cy="0"/>
        </a:xfrm>
      </p:grpSpPr>
      <p:pic>
        <p:nvPicPr>
          <p:cNvPr id="87" name="Google Shape;87;p21"/>
          <p:cNvPicPr preferRelativeResize="0"/>
          <p:nvPr/>
        </p:nvPicPr>
        <p:blipFill rotWithShape="1">
          <a:blip r:embed="rId3">
            <a:alphaModFix amt="49000"/>
          </a:blip>
          <a:srcRect b="0" l="0" r="0" t="0"/>
          <a:stretch/>
        </p:blipFill>
        <p:spPr>
          <a:xfrm flipH="1" rot="6786017">
            <a:off x="-2215630" y="1004870"/>
            <a:ext cx="6747132" cy="3280279"/>
          </a:xfrm>
          <a:prstGeom prst="rect">
            <a:avLst/>
          </a:prstGeom>
          <a:noFill/>
          <a:ln>
            <a:noFill/>
          </a:ln>
        </p:spPr>
      </p:pic>
      <p:grpSp>
        <p:nvGrpSpPr>
          <p:cNvPr id="88" name="Google Shape;88;p21"/>
          <p:cNvGrpSpPr/>
          <p:nvPr/>
        </p:nvGrpSpPr>
        <p:grpSpPr>
          <a:xfrm flipH="1" rot="5400000">
            <a:off x="-591034" y="652627"/>
            <a:ext cx="1482300" cy="1765375"/>
            <a:chOff x="307037" y="4131480"/>
            <a:chExt cx="1482300" cy="1765375"/>
          </a:xfrm>
        </p:grpSpPr>
        <p:sp>
          <p:nvSpPr>
            <p:cNvPr id="89" name="Google Shape;89;p21"/>
            <p:cNvSpPr/>
            <p:nvPr/>
          </p:nvSpPr>
          <p:spPr>
            <a:xfrm>
              <a:off x="307037" y="4414555"/>
              <a:ext cx="1482300" cy="1482300"/>
            </a:xfrm>
            <a:prstGeom prst="blockArc">
              <a:avLst>
                <a:gd fmla="val 10800000" name="adj1"/>
                <a:gd fmla="val 0" name="adj2"/>
                <a:gd fmla="val 25000" name="adj3"/>
              </a:avLst>
            </a:prstGeom>
            <a:gradFill>
              <a:gsLst>
                <a:gs pos="0">
                  <a:schemeClr val="accent5"/>
                </a:gs>
                <a:gs pos="100000">
                  <a:schemeClr val="accent2"/>
                </a:gs>
              </a:gsLst>
              <a:lin ang="540070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 name="Google Shape;90;p21"/>
            <p:cNvSpPr/>
            <p:nvPr/>
          </p:nvSpPr>
          <p:spPr>
            <a:xfrm rot="3675020">
              <a:off x="522899" y="4201984"/>
              <a:ext cx="394192" cy="394192"/>
            </a:xfrm>
            <a:prstGeom prst="ellipse">
              <a:avLst/>
            </a:prstGeom>
            <a:gradFill>
              <a:gsLst>
                <a:gs pos="0">
                  <a:schemeClr val="accent1"/>
                </a:gs>
                <a:gs pos="100000">
                  <a:schemeClr val="accent4"/>
                </a:gs>
              </a:gsLst>
              <a:lin ang="2698631"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91" name="Google Shape;91;p21"/>
          <p:cNvSpPr/>
          <p:nvPr/>
        </p:nvSpPr>
        <p:spPr>
          <a:xfrm rot="3678880">
            <a:off x="8399963" y="1025937"/>
            <a:ext cx="348126" cy="348126"/>
          </a:xfrm>
          <a:prstGeom prst="ellipse">
            <a:avLst/>
          </a:prstGeom>
          <a:gradFill>
            <a:gsLst>
              <a:gs pos="0">
                <a:schemeClr val="accent1"/>
              </a:gs>
              <a:gs pos="100000">
                <a:schemeClr val="accent4"/>
              </a:gs>
            </a:gsLst>
            <a:lin ang="2698631"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 name="Google Shape;92;p21"/>
          <p:cNvSpPr/>
          <p:nvPr/>
        </p:nvSpPr>
        <p:spPr>
          <a:xfrm rot="3678203">
            <a:off x="8589000" y="1448465"/>
            <a:ext cx="923419" cy="923419"/>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 name="Google Shape;93;p21"/>
          <p:cNvSpPr/>
          <p:nvPr/>
        </p:nvSpPr>
        <p:spPr>
          <a:xfrm rot="3677995">
            <a:off x="8664221" y="2217693"/>
            <a:ext cx="183664" cy="183664"/>
          </a:xfrm>
          <a:prstGeom prst="ellipse">
            <a:avLst/>
          </a:prstGeom>
          <a:gradFill>
            <a:gsLst>
              <a:gs pos="0">
                <a:schemeClr val="accent1"/>
              </a:gs>
              <a:gs pos="100000">
                <a:schemeClr val="accent4"/>
              </a:gs>
            </a:gsLst>
            <a:lin ang="2698631"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94" name="Google Shape;94;p21"/>
          <p:cNvGrpSpPr/>
          <p:nvPr/>
        </p:nvGrpSpPr>
        <p:grpSpPr>
          <a:xfrm>
            <a:off x="7471966" y="4126177"/>
            <a:ext cx="1482300" cy="1765375"/>
            <a:chOff x="307037" y="4131480"/>
            <a:chExt cx="1482300" cy="1765375"/>
          </a:xfrm>
        </p:grpSpPr>
        <p:sp>
          <p:nvSpPr>
            <p:cNvPr id="95" name="Google Shape;95;p21"/>
            <p:cNvSpPr/>
            <p:nvPr/>
          </p:nvSpPr>
          <p:spPr>
            <a:xfrm>
              <a:off x="307037" y="4414555"/>
              <a:ext cx="1482300" cy="1482300"/>
            </a:xfrm>
            <a:prstGeom prst="blockArc">
              <a:avLst>
                <a:gd fmla="val 10800000" name="adj1"/>
                <a:gd fmla="val 0" name="adj2"/>
                <a:gd fmla="val 25000" name="adj3"/>
              </a:avLst>
            </a:prstGeom>
            <a:gradFill>
              <a:gsLst>
                <a:gs pos="0">
                  <a:schemeClr val="accent5"/>
                </a:gs>
                <a:gs pos="100000">
                  <a:schemeClr val="accent2"/>
                </a:gs>
              </a:gsLst>
              <a:lin ang="5400700"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 name="Google Shape;96;p21"/>
            <p:cNvSpPr/>
            <p:nvPr/>
          </p:nvSpPr>
          <p:spPr>
            <a:xfrm rot="3675020">
              <a:off x="522899" y="4201984"/>
              <a:ext cx="394192" cy="394192"/>
            </a:xfrm>
            <a:prstGeom prst="ellipse">
              <a:avLst/>
            </a:prstGeom>
            <a:gradFill>
              <a:gsLst>
                <a:gs pos="0">
                  <a:schemeClr val="accent1"/>
                </a:gs>
                <a:gs pos="100000">
                  <a:schemeClr val="accent4"/>
                </a:gs>
              </a:gsLst>
              <a:lin ang="2698631"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theme" Target="../theme/theme1.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noFill/>
      </p:bgPr>
    </p:bg>
    <p:spTree>
      <p:nvGrpSpPr>
        <p:cNvPr id="5" name="Shape 5"/>
        <p:cNvGrpSpPr/>
        <p:nvPr/>
      </p:nvGrpSpPr>
      <p:grpSpPr>
        <a:xfrm>
          <a:off x="0" y="0"/>
          <a:ext cx="0" cy="0"/>
          <a:chOff x="0" y="0"/>
          <a:chExt cx="0" cy="0"/>
        </a:xfrm>
      </p:grpSpPr>
      <p:sp>
        <p:nvSpPr>
          <p:cNvPr id="6" name="Google Shape;6;p13"/>
          <p:cNvSpPr txBox="1"/>
          <p:nvPr>
            <p:ph type="title"/>
          </p:nvPr>
        </p:nvSpPr>
        <p:spPr>
          <a:xfrm>
            <a:off x="720000" y="584500"/>
            <a:ext cx="7704000" cy="329100"/>
          </a:xfrm>
          <a:prstGeom prst="rect">
            <a:avLst/>
          </a:prstGeom>
          <a:noFill/>
          <a:ln>
            <a:noFill/>
          </a:ln>
        </p:spPr>
        <p:txBody>
          <a:bodyPr anchorCtr="0" anchor="ctr" bIns="91425" lIns="91425" spcFirstLastPara="1" rIns="91425" wrap="square" tIns="91425">
            <a:noAutofit/>
          </a:bodyPr>
          <a:lstStyle>
            <a:lvl1pPr lvl="0" marR="0" rtl="0" algn="ctr">
              <a:lnSpc>
                <a:spcPct val="100000"/>
              </a:lnSpc>
              <a:spcBef>
                <a:spcPts val="0"/>
              </a:spcBef>
              <a:spcAft>
                <a:spcPts val="0"/>
              </a:spcAft>
              <a:buClr>
                <a:schemeClr val="lt1"/>
              </a:buClr>
              <a:buSzPts val="2800"/>
              <a:buFont typeface="Montserrat ExtraBold"/>
              <a:buNone/>
              <a:defRPr b="0" i="0" sz="2800" u="none" cap="none" strike="noStrike">
                <a:solidFill>
                  <a:schemeClr val="lt1"/>
                </a:solidFill>
                <a:latin typeface="Montserrat ExtraBold"/>
                <a:ea typeface="Montserrat ExtraBold"/>
                <a:cs typeface="Montserrat ExtraBold"/>
                <a:sym typeface="Montserrat ExtraBold"/>
              </a:defRPr>
            </a:lvl1pPr>
            <a:lvl2pPr lvl="1" marR="0" rtl="0" algn="ctr">
              <a:lnSpc>
                <a:spcPct val="100000"/>
              </a:lnSpc>
              <a:spcBef>
                <a:spcPts val="0"/>
              </a:spcBef>
              <a:spcAft>
                <a:spcPts val="0"/>
              </a:spcAft>
              <a:buClr>
                <a:schemeClr val="lt1"/>
              </a:buClr>
              <a:buSzPts val="2800"/>
              <a:buFont typeface="Montserrat ExtraBold"/>
              <a:buNone/>
              <a:defRPr b="0" i="0" sz="2800" u="none" cap="none" strike="noStrike">
                <a:solidFill>
                  <a:schemeClr val="lt1"/>
                </a:solidFill>
                <a:latin typeface="Montserrat ExtraBold"/>
                <a:ea typeface="Montserrat ExtraBold"/>
                <a:cs typeface="Montserrat ExtraBold"/>
                <a:sym typeface="Montserrat ExtraBold"/>
              </a:defRPr>
            </a:lvl2pPr>
            <a:lvl3pPr lvl="2" marR="0" rtl="0" algn="ctr">
              <a:lnSpc>
                <a:spcPct val="100000"/>
              </a:lnSpc>
              <a:spcBef>
                <a:spcPts val="0"/>
              </a:spcBef>
              <a:spcAft>
                <a:spcPts val="0"/>
              </a:spcAft>
              <a:buClr>
                <a:schemeClr val="lt1"/>
              </a:buClr>
              <a:buSzPts val="2800"/>
              <a:buFont typeface="Montserrat ExtraBold"/>
              <a:buNone/>
              <a:defRPr b="0" i="0" sz="2800" u="none" cap="none" strike="noStrike">
                <a:solidFill>
                  <a:schemeClr val="lt1"/>
                </a:solidFill>
                <a:latin typeface="Montserrat ExtraBold"/>
                <a:ea typeface="Montserrat ExtraBold"/>
                <a:cs typeface="Montserrat ExtraBold"/>
                <a:sym typeface="Montserrat ExtraBold"/>
              </a:defRPr>
            </a:lvl3pPr>
            <a:lvl4pPr lvl="3" marR="0" rtl="0" algn="ctr">
              <a:lnSpc>
                <a:spcPct val="100000"/>
              </a:lnSpc>
              <a:spcBef>
                <a:spcPts val="0"/>
              </a:spcBef>
              <a:spcAft>
                <a:spcPts val="0"/>
              </a:spcAft>
              <a:buClr>
                <a:schemeClr val="lt1"/>
              </a:buClr>
              <a:buSzPts val="2800"/>
              <a:buFont typeface="Montserrat ExtraBold"/>
              <a:buNone/>
              <a:defRPr b="0" i="0" sz="2800" u="none" cap="none" strike="noStrike">
                <a:solidFill>
                  <a:schemeClr val="lt1"/>
                </a:solidFill>
                <a:latin typeface="Montserrat ExtraBold"/>
                <a:ea typeface="Montserrat ExtraBold"/>
                <a:cs typeface="Montserrat ExtraBold"/>
                <a:sym typeface="Montserrat ExtraBold"/>
              </a:defRPr>
            </a:lvl4pPr>
            <a:lvl5pPr lvl="4" marR="0" rtl="0" algn="ctr">
              <a:lnSpc>
                <a:spcPct val="100000"/>
              </a:lnSpc>
              <a:spcBef>
                <a:spcPts val="0"/>
              </a:spcBef>
              <a:spcAft>
                <a:spcPts val="0"/>
              </a:spcAft>
              <a:buClr>
                <a:schemeClr val="lt1"/>
              </a:buClr>
              <a:buSzPts val="2800"/>
              <a:buFont typeface="Montserrat ExtraBold"/>
              <a:buNone/>
              <a:defRPr b="0" i="0" sz="2800" u="none" cap="none" strike="noStrike">
                <a:solidFill>
                  <a:schemeClr val="lt1"/>
                </a:solidFill>
                <a:latin typeface="Montserrat ExtraBold"/>
                <a:ea typeface="Montserrat ExtraBold"/>
                <a:cs typeface="Montserrat ExtraBold"/>
                <a:sym typeface="Montserrat ExtraBold"/>
              </a:defRPr>
            </a:lvl5pPr>
            <a:lvl6pPr lvl="5" marR="0" rtl="0" algn="ctr">
              <a:lnSpc>
                <a:spcPct val="100000"/>
              </a:lnSpc>
              <a:spcBef>
                <a:spcPts val="0"/>
              </a:spcBef>
              <a:spcAft>
                <a:spcPts val="0"/>
              </a:spcAft>
              <a:buClr>
                <a:schemeClr val="lt1"/>
              </a:buClr>
              <a:buSzPts val="2800"/>
              <a:buFont typeface="Montserrat ExtraBold"/>
              <a:buNone/>
              <a:defRPr b="0" i="0" sz="2800" u="none" cap="none" strike="noStrike">
                <a:solidFill>
                  <a:schemeClr val="lt1"/>
                </a:solidFill>
                <a:latin typeface="Montserrat ExtraBold"/>
                <a:ea typeface="Montserrat ExtraBold"/>
                <a:cs typeface="Montserrat ExtraBold"/>
                <a:sym typeface="Montserrat ExtraBold"/>
              </a:defRPr>
            </a:lvl6pPr>
            <a:lvl7pPr lvl="6" marR="0" rtl="0" algn="ctr">
              <a:lnSpc>
                <a:spcPct val="100000"/>
              </a:lnSpc>
              <a:spcBef>
                <a:spcPts val="0"/>
              </a:spcBef>
              <a:spcAft>
                <a:spcPts val="0"/>
              </a:spcAft>
              <a:buClr>
                <a:schemeClr val="lt1"/>
              </a:buClr>
              <a:buSzPts val="2800"/>
              <a:buFont typeface="Montserrat ExtraBold"/>
              <a:buNone/>
              <a:defRPr b="0" i="0" sz="2800" u="none" cap="none" strike="noStrike">
                <a:solidFill>
                  <a:schemeClr val="lt1"/>
                </a:solidFill>
                <a:latin typeface="Montserrat ExtraBold"/>
                <a:ea typeface="Montserrat ExtraBold"/>
                <a:cs typeface="Montserrat ExtraBold"/>
                <a:sym typeface="Montserrat ExtraBold"/>
              </a:defRPr>
            </a:lvl7pPr>
            <a:lvl8pPr lvl="7" marR="0" rtl="0" algn="ctr">
              <a:lnSpc>
                <a:spcPct val="100000"/>
              </a:lnSpc>
              <a:spcBef>
                <a:spcPts val="0"/>
              </a:spcBef>
              <a:spcAft>
                <a:spcPts val="0"/>
              </a:spcAft>
              <a:buClr>
                <a:schemeClr val="lt1"/>
              </a:buClr>
              <a:buSzPts val="2800"/>
              <a:buFont typeface="Montserrat ExtraBold"/>
              <a:buNone/>
              <a:defRPr b="0" i="0" sz="2800" u="none" cap="none" strike="noStrike">
                <a:solidFill>
                  <a:schemeClr val="lt1"/>
                </a:solidFill>
                <a:latin typeface="Montserrat ExtraBold"/>
                <a:ea typeface="Montserrat ExtraBold"/>
                <a:cs typeface="Montserrat ExtraBold"/>
                <a:sym typeface="Montserrat ExtraBold"/>
              </a:defRPr>
            </a:lvl8pPr>
            <a:lvl9pPr lvl="8" marR="0" rtl="0" algn="ctr">
              <a:lnSpc>
                <a:spcPct val="100000"/>
              </a:lnSpc>
              <a:spcBef>
                <a:spcPts val="0"/>
              </a:spcBef>
              <a:spcAft>
                <a:spcPts val="0"/>
              </a:spcAft>
              <a:buClr>
                <a:schemeClr val="lt1"/>
              </a:buClr>
              <a:buSzPts val="2800"/>
              <a:buFont typeface="Montserrat ExtraBold"/>
              <a:buNone/>
              <a:defRPr b="0" i="0" sz="2800" u="none" cap="none" strike="noStrike">
                <a:solidFill>
                  <a:schemeClr val="lt1"/>
                </a:solidFill>
                <a:latin typeface="Montserrat ExtraBold"/>
                <a:ea typeface="Montserrat ExtraBold"/>
                <a:cs typeface="Montserrat ExtraBold"/>
                <a:sym typeface="Montserrat ExtraBold"/>
              </a:defRPr>
            </a:lvl9pPr>
          </a:lstStyle>
          <a:p/>
        </p:txBody>
      </p:sp>
      <p:sp>
        <p:nvSpPr>
          <p:cNvPr id="7" name="Google Shape;7;p13"/>
          <p:cNvSpPr txBox="1"/>
          <p:nvPr>
            <p:ph idx="1" type="body"/>
          </p:nvPr>
        </p:nvSpPr>
        <p:spPr>
          <a:xfrm>
            <a:off x="720000" y="1237083"/>
            <a:ext cx="7704000" cy="3366300"/>
          </a:xfrm>
          <a:prstGeom prst="rect">
            <a:avLst/>
          </a:prstGeom>
          <a:noFill/>
          <a:ln>
            <a:noFill/>
          </a:ln>
        </p:spPr>
        <p:txBody>
          <a:bodyPr anchorCtr="0" anchor="t" bIns="91425" lIns="91425" spcFirstLastPara="1" rIns="91425" wrap="square" tIns="91425">
            <a:noAutofit/>
          </a:bodyPr>
          <a:lstStyle>
            <a:lvl1pPr indent="-317500" lvl="0" marL="457200" marR="0" rtl="0" algn="l">
              <a:lnSpc>
                <a:spcPct val="100000"/>
              </a:lnSpc>
              <a:spcBef>
                <a:spcPts val="0"/>
              </a:spcBef>
              <a:spcAft>
                <a:spcPts val="0"/>
              </a:spcAft>
              <a:buClr>
                <a:schemeClr val="lt1"/>
              </a:buClr>
              <a:buSzPts val="1400"/>
              <a:buFont typeface="Oxygen"/>
              <a:buChar char="●"/>
              <a:defRPr b="0" i="0" sz="1400" u="none" cap="none" strike="noStrike">
                <a:solidFill>
                  <a:schemeClr val="lt1"/>
                </a:solidFill>
                <a:latin typeface="Oxygen"/>
                <a:ea typeface="Oxygen"/>
                <a:cs typeface="Oxygen"/>
                <a:sym typeface="Oxygen"/>
              </a:defRPr>
            </a:lvl1pPr>
            <a:lvl2pPr indent="-317500" lvl="1" marL="914400" marR="0" rtl="0" algn="l">
              <a:lnSpc>
                <a:spcPct val="100000"/>
              </a:lnSpc>
              <a:spcBef>
                <a:spcPts val="1600"/>
              </a:spcBef>
              <a:spcAft>
                <a:spcPts val="0"/>
              </a:spcAft>
              <a:buClr>
                <a:schemeClr val="lt1"/>
              </a:buClr>
              <a:buSzPts val="1400"/>
              <a:buFont typeface="Oxygen"/>
              <a:buChar char="○"/>
              <a:defRPr b="0" i="0" sz="1400" u="none" cap="none" strike="noStrike">
                <a:solidFill>
                  <a:schemeClr val="lt1"/>
                </a:solidFill>
                <a:latin typeface="Oxygen"/>
                <a:ea typeface="Oxygen"/>
                <a:cs typeface="Oxygen"/>
                <a:sym typeface="Oxygen"/>
              </a:defRPr>
            </a:lvl2pPr>
            <a:lvl3pPr indent="-317500" lvl="2" marL="1371600" marR="0" rtl="0" algn="l">
              <a:lnSpc>
                <a:spcPct val="100000"/>
              </a:lnSpc>
              <a:spcBef>
                <a:spcPts val="1600"/>
              </a:spcBef>
              <a:spcAft>
                <a:spcPts val="0"/>
              </a:spcAft>
              <a:buClr>
                <a:schemeClr val="lt1"/>
              </a:buClr>
              <a:buSzPts val="1400"/>
              <a:buFont typeface="Oxygen"/>
              <a:buChar char="■"/>
              <a:defRPr b="0" i="0" sz="1400" u="none" cap="none" strike="noStrike">
                <a:solidFill>
                  <a:schemeClr val="lt1"/>
                </a:solidFill>
                <a:latin typeface="Oxygen"/>
                <a:ea typeface="Oxygen"/>
                <a:cs typeface="Oxygen"/>
                <a:sym typeface="Oxygen"/>
              </a:defRPr>
            </a:lvl3pPr>
            <a:lvl4pPr indent="-317500" lvl="3" marL="1828800" marR="0" rtl="0" algn="l">
              <a:lnSpc>
                <a:spcPct val="100000"/>
              </a:lnSpc>
              <a:spcBef>
                <a:spcPts val="1600"/>
              </a:spcBef>
              <a:spcAft>
                <a:spcPts val="0"/>
              </a:spcAft>
              <a:buClr>
                <a:schemeClr val="lt1"/>
              </a:buClr>
              <a:buSzPts val="1400"/>
              <a:buFont typeface="Oxygen"/>
              <a:buChar char="●"/>
              <a:defRPr b="0" i="0" sz="1400" u="none" cap="none" strike="noStrike">
                <a:solidFill>
                  <a:schemeClr val="lt1"/>
                </a:solidFill>
                <a:latin typeface="Oxygen"/>
                <a:ea typeface="Oxygen"/>
                <a:cs typeface="Oxygen"/>
                <a:sym typeface="Oxygen"/>
              </a:defRPr>
            </a:lvl4pPr>
            <a:lvl5pPr indent="-317500" lvl="4" marL="2286000" marR="0" rtl="0" algn="l">
              <a:lnSpc>
                <a:spcPct val="100000"/>
              </a:lnSpc>
              <a:spcBef>
                <a:spcPts val="1600"/>
              </a:spcBef>
              <a:spcAft>
                <a:spcPts val="0"/>
              </a:spcAft>
              <a:buClr>
                <a:schemeClr val="lt1"/>
              </a:buClr>
              <a:buSzPts val="1400"/>
              <a:buFont typeface="Oxygen"/>
              <a:buChar char="○"/>
              <a:defRPr b="0" i="0" sz="1400" u="none" cap="none" strike="noStrike">
                <a:solidFill>
                  <a:schemeClr val="lt1"/>
                </a:solidFill>
                <a:latin typeface="Oxygen"/>
                <a:ea typeface="Oxygen"/>
                <a:cs typeface="Oxygen"/>
                <a:sym typeface="Oxygen"/>
              </a:defRPr>
            </a:lvl5pPr>
            <a:lvl6pPr indent="-317500" lvl="5" marL="2743200" marR="0" rtl="0" algn="l">
              <a:lnSpc>
                <a:spcPct val="100000"/>
              </a:lnSpc>
              <a:spcBef>
                <a:spcPts val="1600"/>
              </a:spcBef>
              <a:spcAft>
                <a:spcPts val="0"/>
              </a:spcAft>
              <a:buClr>
                <a:schemeClr val="lt1"/>
              </a:buClr>
              <a:buSzPts val="1400"/>
              <a:buFont typeface="Oxygen"/>
              <a:buChar char="■"/>
              <a:defRPr b="0" i="0" sz="1400" u="none" cap="none" strike="noStrike">
                <a:solidFill>
                  <a:schemeClr val="lt1"/>
                </a:solidFill>
                <a:latin typeface="Oxygen"/>
                <a:ea typeface="Oxygen"/>
                <a:cs typeface="Oxygen"/>
                <a:sym typeface="Oxygen"/>
              </a:defRPr>
            </a:lvl6pPr>
            <a:lvl7pPr indent="-317500" lvl="6" marL="3200400" marR="0" rtl="0" algn="l">
              <a:lnSpc>
                <a:spcPct val="100000"/>
              </a:lnSpc>
              <a:spcBef>
                <a:spcPts val="1600"/>
              </a:spcBef>
              <a:spcAft>
                <a:spcPts val="0"/>
              </a:spcAft>
              <a:buClr>
                <a:schemeClr val="lt1"/>
              </a:buClr>
              <a:buSzPts val="1400"/>
              <a:buFont typeface="Oxygen"/>
              <a:buChar char="●"/>
              <a:defRPr b="0" i="0" sz="1400" u="none" cap="none" strike="noStrike">
                <a:solidFill>
                  <a:schemeClr val="lt1"/>
                </a:solidFill>
                <a:latin typeface="Oxygen"/>
                <a:ea typeface="Oxygen"/>
                <a:cs typeface="Oxygen"/>
                <a:sym typeface="Oxygen"/>
              </a:defRPr>
            </a:lvl7pPr>
            <a:lvl8pPr indent="-317500" lvl="7" marL="3657600" marR="0" rtl="0" algn="l">
              <a:lnSpc>
                <a:spcPct val="100000"/>
              </a:lnSpc>
              <a:spcBef>
                <a:spcPts val="1600"/>
              </a:spcBef>
              <a:spcAft>
                <a:spcPts val="0"/>
              </a:spcAft>
              <a:buClr>
                <a:schemeClr val="lt1"/>
              </a:buClr>
              <a:buSzPts val="1400"/>
              <a:buFont typeface="Oxygen"/>
              <a:buChar char="○"/>
              <a:defRPr b="0" i="0" sz="1400" u="none" cap="none" strike="noStrike">
                <a:solidFill>
                  <a:schemeClr val="lt1"/>
                </a:solidFill>
                <a:latin typeface="Oxygen"/>
                <a:ea typeface="Oxygen"/>
                <a:cs typeface="Oxygen"/>
                <a:sym typeface="Oxygen"/>
              </a:defRPr>
            </a:lvl8pPr>
            <a:lvl9pPr indent="-317500" lvl="8" marL="4114800" marR="0" rtl="0" algn="l">
              <a:lnSpc>
                <a:spcPct val="100000"/>
              </a:lnSpc>
              <a:spcBef>
                <a:spcPts val="1600"/>
              </a:spcBef>
              <a:spcAft>
                <a:spcPts val="1600"/>
              </a:spcAft>
              <a:buClr>
                <a:schemeClr val="lt1"/>
              </a:buClr>
              <a:buSzPts val="1400"/>
              <a:buFont typeface="Oxygen"/>
              <a:buChar char="■"/>
              <a:defRPr b="0" i="0" sz="1400" u="none" cap="none" strike="noStrike">
                <a:solidFill>
                  <a:schemeClr val="lt1"/>
                </a:solidFill>
                <a:latin typeface="Oxygen"/>
                <a:ea typeface="Oxygen"/>
                <a:cs typeface="Oxygen"/>
                <a:sym typeface="Oxygen"/>
              </a:defRPr>
            </a:lvl9pPr>
          </a:lstStyle>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340">
          <p15:clr>
            <a:srgbClr val="EA4335"/>
          </p15:clr>
        </p15:guide>
        <p15:guide id="2" pos="454">
          <p15:clr>
            <a:srgbClr val="EA4335"/>
          </p15:clr>
        </p15:guide>
        <p15:guide id="3" orient="horz" pos="2900">
          <p15:clr>
            <a:srgbClr val="EA4335"/>
          </p15:clr>
        </p15:guide>
        <p15:guide id="4" pos="5306">
          <p15:clr>
            <a:srgbClr val="EA4335"/>
          </p15:clr>
        </p15:guide>
        <p15:guide id="5" orient="horz" pos="1620">
          <p15:clr>
            <a:srgbClr val="EA4335"/>
          </p15:clr>
        </p15:guide>
        <p15:guide id="6" pos="2880">
          <p15:clr>
            <a:srgbClr val="EA4335"/>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8.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1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15.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 name="Shape 100"/>
        <p:cNvGrpSpPr/>
        <p:nvPr/>
      </p:nvGrpSpPr>
      <p:grpSpPr>
        <a:xfrm>
          <a:off x="0" y="0"/>
          <a:ext cx="0" cy="0"/>
          <a:chOff x="0" y="0"/>
          <a:chExt cx="0" cy="0"/>
        </a:xfrm>
      </p:grpSpPr>
      <p:pic>
        <p:nvPicPr>
          <p:cNvPr id="101" name="Google Shape;101;p1"/>
          <p:cNvPicPr preferRelativeResize="0"/>
          <p:nvPr/>
        </p:nvPicPr>
        <p:blipFill rotWithShape="1">
          <a:blip r:embed="rId3">
            <a:alphaModFix/>
          </a:blip>
          <a:srcRect b="0" l="0" r="0" t="0"/>
          <a:stretch/>
        </p:blipFill>
        <p:spPr>
          <a:xfrm>
            <a:off x="0" y="48289"/>
            <a:ext cx="9184093" cy="5010150"/>
          </a:xfrm>
          <a:prstGeom prst="rect">
            <a:avLst/>
          </a:prstGeom>
          <a:noFill/>
          <a:ln>
            <a:noFill/>
          </a:ln>
        </p:spPr>
      </p:pic>
      <p:sp>
        <p:nvSpPr>
          <p:cNvPr id="102" name="Google Shape;102;p1"/>
          <p:cNvSpPr txBox="1"/>
          <p:nvPr>
            <p:ph type="ctrTitle"/>
          </p:nvPr>
        </p:nvSpPr>
        <p:spPr>
          <a:xfrm>
            <a:off x="1785125" y="1753952"/>
            <a:ext cx="5807700" cy="1322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Clr>
                <a:srgbClr val="191919"/>
              </a:buClr>
              <a:buSzPts val="5200"/>
              <a:buNone/>
            </a:pPr>
            <a:r>
              <a:rPr lang="en-GB">
                <a:latin typeface="Times New Roman"/>
                <a:ea typeface="Times New Roman"/>
                <a:cs typeface="Times New Roman"/>
                <a:sym typeface="Times New Roman"/>
              </a:rPr>
              <a:t>HILTON WORLDWIDE</a:t>
            </a:r>
            <a:br>
              <a:rPr lang="en-GB">
                <a:latin typeface="Times New Roman"/>
                <a:ea typeface="Times New Roman"/>
                <a:cs typeface="Times New Roman"/>
                <a:sym typeface="Times New Roman"/>
              </a:rPr>
            </a:br>
            <a:br>
              <a:rPr lang="en-GB">
                <a:latin typeface="Times New Roman"/>
                <a:ea typeface="Times New Roman"/>
                <a:cs typeface="Times New Roman"/>
                <a:sym typeface="Times New Roman"/>
              </a:rPr>
            </a:br>
            <a:r>
              <a:rPr lang="en-GB">
                <a:latin typeface="Times New Roman"/>
                <a:ea typeface="Times New Roman"/>
                <a:cs typeface="Times New Roman"/>
                <a:sym typeface="Times New Roman"/>
              </a:rPr>
              <a:t>Welcome to the Presentation</a:t>
            </a:r>
            <a:endParaRPr>
              <a:latin typeface="Times New Roman"/>
              <a:ea typeface="Times New Roman"/>
              <a:cs typeface="Times New Roman"/>
              <a:sym typeface="Times New Roman"/>
            </a:endParaRPr>
          </a:p>
          <a:p>
            <a:pPr indent="0" lvl="0" marL="0" rtl="0" algn="ctr">
              <a:lnSpc>
                <a:spcPct val="100000"/>
              </a:lnSpc>
              <a:spcBef>
                <a:spcPts val="0"/>
              </a:spcBef>
              <a:spcAft>
                <a:spcPts val="0"/>
              </a:spcAft>
              <a:buClr>
                <a:srgbClr val="191919"/>
              </a:buClr>
              <a:buSzPts val="5200"/>
              <a:buNone/>
            </a:pPr>
            <a:r>
              <a:rPr lang="en-GB">
                <a:latin typeface="Times New Roman"/>
                <a:ea typeface="Times New Roman"/>
                <a:cs typeface="Times New Roman"/>
                <a:sym typeface="Times New Roman"/>
              </a:rPr>
              <a:t>Hilton</a:t>
            </a:r>
            <a:r>
              <a:rPr lang="en-GB">
                <a:latin typeface="Times New Roman"/>
                <a:ea typeface="Times New Roman"/>
                <a:cs typeface="Times New Roman"/>
                <a:sym typeface="Times New Roman"/>
              </a:rPr>
              <a:t> hotel</a:t>
            </a:r>
            <a:endParaRPr>
              <a:latin typeface="Times New Roman"/>
              <a:ea typeface="Times New Roman"/>
              <a:cs typeface="Times New Roman"/>
              <a:sym typeface="Times New Roman"/>
            </a:endParaRPr>
          </a:p>
          <a:p>
            <a:pPr indent="0" lvl="0" marL="0" rtl="0" algn="ctr">
              <a:lnSpc>
                <a:spcPct val="100000"/>
              </a:lnSpc>
              <a:spcBef>
                <a:spcPts val="0"/>
              </a:spcBef>
              <a:spcAft>
                <a:spcPts val="0"/>
              </a:spcAft>
              <a:buClr>
                <a:srgbClr val="191919"/>
              </a:buClr>
              <a:buSzPts val="5200"/>
              <a:buNone/>
            </a:pPr>
            <a:r>
              <a:rPr lang="en-GB">
                <a:latin typeface="Times New Roman"/>
                <a:ea typeface="Times New Roman"/>
                <a:cs typeface="Times New Roman"/>
                <a:sym typeface="Times New Roman"/>
              </a:rPr>
              <a:t>Student name:Hema</a:t>
            </a:r>
            <a:endParaRPr>
              <a:latin typeface="Times New Roman"/>
              <a:ea typeface="Times New Roman"/>
              <a:cs typeface="Times New Roman"/>
              <a:sym typeface="Times New Roman"/>
            </a:endParaRPr>
          </a:p>
          <a:p>
            <a:pPr indent="0" lvl="0" marL="0" rtl="0" algn="ctr">
              <a:lnSpc>
                <a:spcPct val="100000"/>
              </a:lnSpc>
              <a:spcBef>
                <a:spcPts val="0"/>
              </a:spcBef>
              <a:spcAft>
                <a:spcPts val="0"/>
              </a:spcAft>
              <a:buClr>
                <a:srgbClr val="191919"/>
              </a:buClr>
              <a:buSzPts val="5200"/>
              <a:buNone/>
            </a:pPr>
            <a:r>
              <a:rPr lang="en-GB">
                <a:latin typeface="Times New Roman"/>
                <a:ea typeface="Times New Roman"/>
                <a:cs typeface="Times New Roman"/>
                <a:sym typeface="Times New Roman"/>
              </a:rPr>
              <a:t>Student</a:t>
            </a:r>
            <a:r>
              <a:rPr lang="en-GB">
                <a:latin typeface="Times New Roman"/>
                <a:ea typeface="Times New Roman"/>
                <a:cs typeface="Times New Roman"/>
                <a:sym typeface="Times New Roman"/>
              </a:rPr>
              <a:t> number:2120134</a:t>
            </a:r>
            <a:endParaRPr>
              <a:latin typeface="Times New Roman"/>
              <a:ea typeface="Times New Roman"/>
              <a:cs typeface="Times New Roman"/>
              <a:sym typeface="Times New Roman"/>
            </a:endParaRPr>
          </a:p>
          <a:p>
            <a:pPr indent="0" lvl="0" marL="0" rtl="0" algn="ctr">
              <a:lnSpc>
                <a:spcPct val="100000"/>
              </a:lnSpc>
              <a:spcBef>
                <a:spcPts val="0"/>
              </a:spcBef>
              <a:spcAft>
                <a:spcPts val="0"/>
              </a:spcAft>
              <a:buClr>
                <a:srgbClr val="191919"/>
              </a:buClr>
              <a:buSzPts val="5200"/>
              <a:buNone/>
            </a:pPr>
            <a:br>
              <a:rPr lang="en-GB">
                <a:latin typeface="Times New Roman"/>
                <a:ea typeface="Times New Roman"/>
                <a:cs typeface="Times New Roman"/>
                <a:sym typeface="Times New Roman"/>
              </a:rPr>
            </a:br>
            <a:br>
              <a:rPr lang="en-GB">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 name="Shape 106"/>
        <p:cNvGrpSpPr/>
        <p:nvPr/>
      </p:nvGrpSpPr>
      <p:grpSpPr>
        <a:xfrm>
          <a:off x="0" y="0"/>
          <a:ext cx="0" cy="0"/>
          <a:chOff x="0" y="0"/>
          <a:chExt cx="0" cy="0"/>
        </a:xfrm>
      </p:grpSpPr>
      <p:sp>
        <p:nvSpPr>
          <p:cNvPr id="107" name="Google Shape;107;p2"/>
          <p:cNvSpPr/>
          <p:nvPr/>
        </p:nvSpPr>
        <p:spPr>
          <a:xfrm rot="5400000">
            <a:off x="2306250" y="-344125"/>
            <a:ext cx="446400" cy="3618600"/>
          </a:xfrm>
          <a:prstGeom prst="rect">
            <a:avLst/>
          </a:prstGeom>
          <a:noFill/>
          <a:ln cap="flat" cmpd="sng" w="1905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 name="Google Shape;108;p2"/>
          <p:cNvSpPr/>
          <p:nvPr/>
        </p:nvSpPr>
        <p:spPr>
          <a:xfrm rot="5400000">
            <a:off x="2111871" y="733736"/>
            <a:ext cx="892615" cy="3676027"/>
          </a:xfrm>
          <a:prstGeom prst="rect">
            <a:avLst/>
          </a:prstGeom>
          <a:noFill/>
          <a:ln cap="flat" cmpd="sng" w="1905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 name="Google Shape;109;p2"/>
          <p:cNvSpPr/>
          <p:nvPr/>
        </p:nvSpPr>
        <p:spPr>
          <a:xfrm rot="5400000">
            <a:off x="2306250" y="2078138"/>
            <a:ext cx="446400" cy="3618600"/>
          </a:xfrm>
          <a:prstGeom prst="rect">
            <a:avLst/>
          </a:prstGeom>
          <a:noFill/>
          <a:ln cap="flat" cmpd="sng" w="1905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 name="Google Shape;110;p2"/>
          <p:cNvSpPr/>
          <p:nvPr/>
        </p:nvSpPr>
        <p:spPr>
          <a:xfrm rot="5400000">
            <a:off x="6654870" y="-604346"/>
            <a:ext cx="406393" cy="4105335"/>
          </a:xfrm>
          <a:prstGeom prst="rect">
            <a:avLst/>
          </a:prstGeom>
          <a:noFill/>
          <a:ln cap="flat" cmpd="sng" w="1905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 name="Google Shape;111;p2"/>
          <p:cNvSpPr/>
          <p:nvPr/>
        </p:nvSpPr>
        <p:spPr>
          <a:xfrm rot="5400000">
            <a:off x="6389675" y="870975"/>
            <a:ext cx="446400" cy="3618600"/>
          </a:xfrm>
          <a:prstGeom prst="rect">
            <a:avLst/>
          </a:prstGeom>
          <a:noFill/>
          <a:ln cap="flat" cmpd="sng" w="1905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 name="Google Shape;112;p2"/>
          <p:cNvSpPr/>
          <p:nvPr/>
        </p:nvSpPr>
        <p:spPr>
          <a:xfrm rot="5400000">
            <a:off x="6389675" y="2063275"/>
            <a:ext cx="446400" cy="3618600"/>
          </a:xfrm>
          <a:prstGeom prst="rect">
            <a:avLst/>
          </a:prstGeom>
          <a:noFill/>
          <a:ln cap="flat" cmpd="sng" w="1905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 name="Google Shape;113;p2"/>
          <p:cNvSpPr txBox="1"/>
          <p:nvPr>
            <p:ph type="title"/>
          </p:nvPr>
        </p:nvSpPr>
        <p:spPr>
          <a:xfrm>
            <a:off x="737075" y="1241975"/>
            <a:ext cx="2900700" cy="4509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SzPts val="2400"/>
              <a:buNone/>
            </a:pPr>
            <a:r>
              <a:rPr lang="en-GB" sz="1800">
                <a:latin typeface="Times New Roman"/>
                <a:ea typeface="Times New Roman"/>
                <a:cs typeface="Times New Roman"/>
                <a:sym typeface="Times New Roman"/>
              </a:rPr>
              <a:t>INTRODUCTION</a:t>
            </a:r>
            <a:endParaRPr sz="1800">
              <a:latin typeface="Times New Roman"/>
              <a:ea typeface="Times New Roman"/>
              <a:cs typeface="Times New Roman"/>
              <a:sym typeface="Times New Roman"/>
            </a:endParaRPr>
          </a:p>
        </p:txBody>
      </p:sp>
      <p:sp>
        <p:nvSpPr>
          <p:cNvPr id="114" name="Google Shape;114;p2"/>
          <p:cNvSpPr txBox="1"/>
          <p:nvPr>
            <p:ph idx="2" type="title"/>
          </p:nvPr>
        </p:nvSpPr>
        <p:spPr>
          <a:xfrm rot="1446">
            <a:off x="4746002" y="1271685"/>
            <a:ext cx="713100" cy="3933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000"/>
              <a:buNone/>
            </a:pPr>
            <a:r>
              <a:rPr lang="en-GB"/>
              <a:t>02</a:t>
            </a:r>
            <a:endParaRPr/>
          </a:p>
        </p:txBody>
      </p:sp>
      <p:sp>
        <p:nvSpPr>
          <p:cNvPr id="115" name="Google Shape;115;p2"/>
          <p:cNvSpPr txBox="1"/>
          <p:nvPr>
            <p:ph idx="3" type="title"/>
          </p:nvPr>
        </p:nvSpPr>
        <p:spPr>
          <a:xfrm>
            <a:off x="3683077" y="2482099"/>
            <a:ext cx="713100" cy="3933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000"/>
              <a:buNone/>
            </a:pPr>
            <a:r>
              <a:rPr lang="en-GB"/>
              <a:t>03</a:t>
            </a:r>
            <a:endParaRPr/>
          </a:p>
        </p:txBody>
      </p:sp>
      <p:sp>
        <p:nvSpPr>
          <p:cNvPr id="116" name="Google Shape;116;p2"/>
          <p:cNvSpPr txBox="1"/>
          <p:nvPr>
            <p:ph idx="4" type="title"/>
          </p:nvPr>
        </p:nvSpPr>
        <p:spPr>
          <a:xfrm>
            <a:off x="3683077" y="3692400"/>
            <a:ext cx="713100" cy="3933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000"/>
              <a:buNone/>
            </a:pPr>
            <a:r>
              <a:rPr lang="en-GB"/>
              <a:t>05</a:t>
            </a:r>
            <a:endParaRPr/>
          </a:p>
        </p:txBody>
      </p:sp>
      <p:sp>
        <p:nvSpPr>
          <p:cNvPr id="117" name="Google Shape;117;p2"/>
          <p:cNvSpPr txBox="1"/>
          <p:nvPr>
            <p:ph idx="5" type="title"/>
          </p:nvPr>
        </p:nvSpPr>
        <p:spPr>
          <a:xfrm>
            <a:off x="738289" y="2137911"/>
            <a:ext cx="3301338" cy="892616"/>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SzPts val="2400"/>
              <a:buNone/>
            </a:pPr>
            <a:r>
              <a:rPr lang="en-GB" sz="1800">
                <a:latin typeface="Times New Roman"/>
                <a:ea typeface="Times New Roman"/>
                <a:cs typeface="Times New Roman"/>
                <a:sym typeface="Times New Roman"/>
              </a:rPr>
              <a:t>THE REASONS CHOSEN FOR THE SIGNIA BY HILTON </a:t>
            </a:r>
            <a:endParaRPr sz="1800"/>
          </a:p>
        </p:txBody>
      </p:sp>
      <p:sp>
        <p:nvSpPr>
          <p:cNvPr id="118" name="Google Shape;118;p2"/>
          <p:cNvSpPr txBox="1"/>
          <p:nvPr>
            <p:ph idx="7" type="title"/>
          </p:nvPr>
        </p:nvSpPr>
        <p:spPr>
          <a:xfrm>
            <a:off x="716644" y="3784638"/>
            <a:ext cx="2898600" cy="4482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SzPts val="2400"/>
              <a:buNone/>
            </a:pPr>
            <a:r>
              <a:rPr b="0" i="0" lang="en-GB" sz="2000" u="none" cap="none" strike="noStrike">
                <a:solidFill>
                  <a:srgbClr val="FBFBFB"/>
                </a:solidFill>
                <a:latin typeface="Times New Roman"/>
                <a:ea typeface="Times New Roman"/>
                <a:cs typeface="Times New Roman"/>
                <a:sym typeface="Times New Roman"/>
              </a:rPr>
              <a:t>SWAT ANALYSIS</a:t>
            </a:r>
            <a:br>
              <a:rPr b="0" i="0" lang="en-GB" sz="2000" u="none" cap="none" strike="noStrike">
                <a:solidFill>
                  <a:srgbClr val="FBFBFB"/>
                </a:solidFill>
                <a:latin typeface="Times New Roman"/>
                <a:ea typeface="Times New Roman"/>
                <a:cs typeface="Times New Roman"/>
                <a:sym typeface="Times New Roman"/>
              </a:rPr>
            </a:br>
            <a:endParaRPr/>
          </a:p>
        </p:txBody>
      </p:sp>
      <p:sp>
        <p:nvSpPr>
          <p:cNvPr id="119" name="Google Shape;119;p2"/>
          <p:cNvSpPr txBox="1"/>
          <p:nvPr>
            <p:ph idx="9" type="title"/>
          </p:nvPr>
        </p:nvSpPr>
        <p:spPr>
          <a:xfrm>
            <a:off x="5527081" y="3649365"/>
            <a:ext cx="2898600" cy="448200"/>
          </a:xfrm>
          <a:prstGeom prst="rect">
            <a:avLst/>
          </a:prstGeom>
          <a:noFill/>
          <a:ln>
            <a:noFill/>
          </a:ln>
        </p:spPr>
        <p:txBody>
          <a:bodyPr anchorCtr="0" anchor="ctr" bIns="91425" lIns="91425" spcFirstLastPara="1" rIns="91425" wrap="square" tIns="91425">
            <a:noAutofit/>
          </a:bodyPr>
          <a:lstStyle/>
          <a:p>
            <a:pPr indent="0" lvl="0" marL="0" rtl="0" algn="r">
              <a:lnSpc>
                <a:spcPct val="100000"/>
              </a:lnSpc>
              <a:spcBef>
                <a:spcPts val="0"/>
              </a:spcBef>
              <a:spcAft>
                <a:spcPts val="0"/>
              </a:spcAft>
              <a:buSzPts val="2400"/>
              <a:buNone/>
            </a:pPr>
            <a:r>
              <a:rPr lang="en-GB">
                <a:latin typeface="Times New Roman"/>
                <a:ea typeface="Times New Roman"/>
                <a:cs typeface="Times New Roman"/>
                <a:sym typeface="Times New Roman"/>
              </a:rPr>
              <a:t>CONCLUSION</a:t>
            </a:r>
            <a:endParaRPr>
              <a:latin typeface="Times New Roman"/>
              <a:ea typeface="Times New Roman"/>
              <a:cs typeface="Times New Roman"/>
              <a:sym typeface="Times New Roman"/>
            </a:endParaRPr>
          </a:p>
        </p:txBody>
      </p:sp>
      <p:sp>
        <p:nvSpPr>
          <p:cNvPr id="120" name="Google Shape;120;p2"/>
          <p:cNvSpPr txBox="1"/>
          <p:nvPr>
            <p:ph idx="14" type="title"/>
          </p:nvPr>
        </p:nvSpPr>
        <p:spPr>
          <a:xfrm>
            <a:off x="5527081" y="2456165"/>
            <a:ext cx="2898600" cy="448200"/>
          </a:xfrm>
          <a:prstGeom prst="rect">
            <a:avLst/>
          </a:prstGeom>
          <a:noFill/>
          <a:ln>
            <a:noFill/>
          </a:ln>
        </p:spPr>
        <p:txBody>
          <a:bodyPr anchorCtr="0" anchor="ctr" bIns="91425" lIns="91425" spcFirstLastPara="1" rIns="91425" wrap="square" tIns="91425">
            <a:noAutofit/>
          </a:bodyPr>
          <a:lstStyle/>
          <a:p>
            <a:pPr indent="0" lvl="0" marL="0" rtl="0" algn="r">
              <a:lnSpc>
                <a:spcPct val="100000"/>
              </a:lnSpc>
              <a:spcBef>
                <a:spcPts val="0"/>
              </a:spcBef>
              <a:spcAft>
                <a:spcPts val="0"/>
              </a:spcAft>
              <a:buSzPts val="2400"/>
              <a:buNone/>
            </a:pPr>
            <a:r>
              <a:rPr lang="en-GB">
                <a:latin typeface="Times New Roman"/>
                <a:ea typeface="Times New Roman"/>
                <a:cs typeface="Times New Roman"/>
                <a:sym typeface="Times New Roman"/>
              </a:rPr>
              <a:t>GUEST SERVICES</a:t>
            </a:r>
            <a:endParaRPr>
              <a:latin typeface="Times New Roman"/>
              <a:ea typeface="Times New Roman"/>
              <a:cs typeface="Times New Roman"/>
              <a:sym typeface="Times New Roman"/>
            </a:endParaRPr>
          </a:p>
        </p:txBody>
      </p:sp>
      <p:sp>
        <p:nvSpPr>
          <p:cNvPr id="121" name="Google Shape;121;p2"/>
          <p:cNvSpPr txBox="1"/>
          <p:nvPr>
            <p:ph idx="16" type="title"/>
          </p:nvPr>
        </p:nvSpPr>
        <p:spPr>
          <a:xfrm>
            <a:off x="5527080" y="1243315"/>
            <a:ext cx="3305609" cy="448200"/>
          </a:xfrm>
          <a:prstGeom prst="rect">
            <a:avLst/>
          </a:prstGeom>
          <a:noFill/>
          <a:ln>
            <a:noFill/>
          </a:ln>
        </p:spPr>
        <p:txBody>
          <a:bodyPr anchorCtr="0" anchor="ctr" bIns="91425" lIns="91425" spcFirstLastPara="1" rIns="91425" wrap="square" tIns="91425">
            <a:noAutofit/>
          </a:bodyPr>
          <a:lstStyle/>
          <a:p>
            <a:pPr indent="0" lvl="0" marL="0" rtl="0" algn="r">
              <a:lnSpc>
                <a:spcPct val="100000"/>
              </a:lnSpc>
              <a:spcBef>
                <a:spcPts val="0"/>
              </a:spcBef>
              <a:spcAft>
                <a:spcPts val="0"/>
              </a:spcAft>
              <a:buSzPts val="2400"/>
              <a:buNone/>
            </a:pPr>
            <a:r>
              <a:rPr lang="en-GB" sz="1800">
                <a:latin typeface="Times New Roman"/>
                <a:ea typeface="Times New Roman"/>
                <a:cs typeface="Times New Roman"/>
                <a:sym typeface="Times New Roman"/>
              </a:rPr>
              <a:t>TARGETED CUNSUMER</a:t>
            </a:r>
            <a:endParaRPr sz="1800">
              <a:latin typeface="Times New Roman"/>
              <a:ea typeface="Times New Roman"/>
              <a:cs typeface="Times New Roman"/>
              <a:sym typeface="Times New Roman"/>
            </a:endParaRPr>
          </a:p>
        </p:txBody>
      </p:sp>
      <p:sp>
        <p:nvSpPr>
          <p:cNvPr id="122" name="Google Shape;122;p2"/>
          <p:cNvSpPr txBox="1"/>
          <p:nvPr>
            <p:ph idx="18" type="title"/>
          </p:nvPr>
        </p:nvSpPr>
        <p:spPr>
          <a:xfrm rot="1444">
            <a:off x="3682627" y="1270785"/>
            <a:ext cx="714000" cy="3951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000"/>
              <a:buNone/>
            </a:pPr>
            <a:r>
              <a:rPr lang="en-GB"/>
              <a:t>01</a:t>
            </a:r>
            <a:endParaRPr/>
          </a:p>
        </p:txBody>
      </p:sp>
      <p:sp>
        <p:nvSpPr>
          <p:cNvPr id="123" name="Google Shape;123;p2"/>
          <p:cNvSpPr txBox="1"/>
          <p:nvPr>
            <p:ph idx="19" type="title"/>
          </p:nvPr>
        </p:nvSpPr>
        <p:spPr>
          <a:xfrm rot="1446">
            <a:off x="4746002" y="2482099"/>
            <a:ext cx="713100" cy="3933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000"/>
              <a:buNone/>
            </a:pPr>
            <a:r>
              <a:rPr lang="en-GB"/>
              <a:t>04</a:t>
            </a:r>
            <a:endParaRPr/>
          </a:p>
        </p:txBody>
      </p:sp>
      <p:sp>
        <p:nvSpPr>
          <p:cNvPr id="124" name="Google Shape;124;p2"/>
          <p:cNvSpPr txBox="1"/>
          <p:nvPr>
            <p:ph idx="20" type="title"/>
          </p:nvPr>
        </p:nvSpPr>
        <p:spPr>
          <a:xfrm rot="1446">
            <a:off x="4746002" y="3692400"/>
            <a:ext cx="713100" cy="3933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000"/>
              <a:buNone/>
            </a:pPr>
            <a:r>
              <a:rPr lang="en-GB"/>
              <a:t>06</a:t>
            </a:r>
            <a:endParaRPr/>
          </a:p>
        </p:txBody>
      </p:sp>
      <p:sp>
        <p:nvSpPr>
          <p:cNvPr id="125" name="Google Shape;125;p2"/>
          <p:cNvSpPr txBox="1"/>
          <p:nvPr>
            <p:ph idx="21" type="title"/>
          </p:nvPr>
        </p:nvSpPr>
        <p:spPr>
          <a:xfrm>
            <a:off x="720000" y="595950"/>
            <a:ext cx="7704000" cy="3282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2800"/>
              <a:buNone/>
            </a:pPr>
            <a:r>
              <a:rPr lang="en-GB"/>
              <a:t>TABLE OF CONTENTS</a:t>
            </a:r>
            <a:endParaRPr/>
          </a:p>
        </p:txBody>
      </p:sp>
      <p:cxnSp>
        <p:nvCxnSpPr>
          <p:cNvPr id="126" name="Google Shape;126;p2"/>
          <p:cNvCxnSpPr/>
          <p:nvPr/>
        </p:nvCxnSpPr>
        <p:spPr>
          <a:xfrm>
            <a:off x="2689050" y="1059050"/>
            <a:ext cx="3765900" cy="0"/>
          </a:xfrm>
          <a:prstGeom prst="straightConnector1">
            <a:avLst/>
          </a:prstGeom>
          <a:noFill/>
          <a:ln cap="flat" cmpd="sng" w="19050">
            <a:solidFill>
              <a:schemeClr val="accent5"/>
            </a:solidFill>
            <a:prstDash val="solid"/>
            <a:round/>
            <a:headEnd len="med" w="med" type="oval"/>
            <a:tailEnd len="med" w="med" type="oval"/>
          </a:ln>
        </p:spPr>
      </p:cxn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pic>
        <p:nvPicPr>
          <p:cNvPr id="131" name="Google Shape;131;p3"/>
          <p:cNvPicPr preferRelativeResize="0"/>
          <p:nvPr/>
        </p:nvPicPr>
        <p:blipFill rotWithShape="1">
          <a:blip r:embed="rId3">
            <a:alphaModFix/>
          </a:blip>
          <a:srcRect b="0" l="0" r="0" t="0"/>
          <a:stretch/>
        </p:blipFill>
        <p:spPr>
          <a:xfrm>
            <a:off x="20687" y="0"/>
            <a:ext cx="9102626" cy="5041263"/>
          </a:xfrm>
          <a:prstGeom prst="rect">
            <a:avLst/>
          </a:prstGeom>
          <a:noFill/>
          <a:ln>
            <a:noFill/>
          </a:ln>
        </p:spPr>
      </p:pic>
      <p:sp>
        <p:nvSpPr>
          <p:cNvPr id="132" name="Google Shape;132;p3"/>
          <p:cNvSpPr txBox="1"/>
          <p:nvPr/>
        </p:nvSpPr>
        <p:spPr>
          <a:xfrm>
            <a:off x="198119" y="4253609"/>
            <a:ext cx="8673109" cy="704104"/>
          </a:xfrm>
          <a:prstGeom prst="rect">
            <a:avLst/>
          </a:prstGeom>
          <a:solidFill>
            <a:schemeClr val="accent1"/>
          </a:soli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ctr">
              <a:lnSpc>
                <a:spcPct val="150000"/>
              </a:lnSpc>
              <a:spcBef>
                <a:spcPts val="0"/>
              </a:spcBef>
              <a:spcAft>
                <a:spcPts val="0"/>
              </a:spcAft>
              <a:buClr>
                <a:srgbClr val="000000"/>
              </a:buClr>
              <a:buSzPts val="1400"/>
              <a:buFont typeface="Arial"/>
              <a:buNone/>
            </a:pPr>
            <a:r>
              <a:rPr b="0" i="0" lang="en-GB" sz="1400" u="none" cap="none" strike="noStrike">
                <a:solidFill>
                  <a:schemeClr val="dk1"/>
                </a:solidFill>
                <a:latin typeface="Times New Roman"/>
                <a:ea typeface="Times New Roman"/>
                <a:cs typeface="Times New Roman"/>
                <a:sym typeface="Times New Roman"/>
              </a:rPr>
              <a:t>and been named a worldwide frontrunner on the Dow Jones Sustainability Directories for six years in a row. (Welcome to Hilton 2023)</a:t>
            </a:r>
            <a:endParaRPr b="0" i="0" sz="1400" u="none" cap="none" strike="noStrike">
              <a:solidFill>
                <a:schemeClr val="dk1"/>
              </a:solidFill>
              <a:latin typeface="Calibri"/>
              <a:ea typeface="Calibri"/>
              <a:cs typeface="Calibri"/>
              <a:sym typeface="Calibri"/>
            </a:endParaRPr>
          </a:p>
        </p:txBody>
      </p:sp>
      <p:sp>
        <p:nvSpPr>
          <p:cNvPr id="133" name="Google Shape;133;p3"/>
          <p:cNvSpPr txBox="1"/>
          <p:nvPr/>
        </p:nvSpPr>
        <p:spPr>
          <a:xfrm>
            <a:off x="198119" y="2962443"/>
            <a:ext cx="2572914" cy="954107"/>
          </a:xfrm>
          <a:prstGeom prst="rect">
            <a:avLst/>
          </a:prstGeom>
          <a:solidFill>
            <a:schemeClr val="accent1"/>
          </a:soli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rgbClr val="000000"/>
              </a:buClr>
              <a:buSzPts val="1400"/>
              <a:buFont typeface="Arial"/>
              <a:buNone/>
            </a:pPr>
            <a:r>
              <a:rPr b="0" i="0" lang="en-GB" sz="1400" u="none" cap="none" strike="noStrike">
                <a:solidFill>
                  <a:schemeClr val="dk1"/>
                </a:solidFill>
                <a:latin typeface="Times New Roman"/>
                <a:ea typeface="Times New Roman"/>
                <a:cs typeface="Times New Roman"/>
                <a:sym typeface="Times New Roman"/>
              </a:rPr>
              <a:t>More than 7,000 hotels, and more than 1.1 million lodgings. (Published by Statista Research Department &amp; 21, 2022)</a:t>
            </a:r>
            <a:endParaRPr b="0" i="0" sz="1400" u="none" cap="none" strike="noStrike">
              <a:solidFill>
                <a:schemeClr val="dk1"/>
              </a:solidFill>
              <a:latin typeface="Arial"/>
              <a:ea typeface="Arial"/>
              <a:cs typeface="Arial"/>
              <a:sym typeface="Arial"/>
            </a:endParaRPr>
          </a:p>
        </p:txBody>
      </p:sp>
      <p:sp>
        <p:nvSpPr>
          <p:cNvPr id="134" name="Google Shape;134;p3"/>
          <p:cNvSpPr txBox="1"/>
          <p:nvPr/>
        </p:nvSpPr>
        <p:spPr>
          <a:xfrm>
            <a:off x="117797" y="742559"/>
            <a:ext cx="3048776" cy="738664"/>
          </a:xfrm>
          <a:prstGeom prst="rect">
            <a:avLst/>
          </a:prstGeom>
          <a:solidFill>
            <a:schemeClr val="accent2"/>
          </a:soli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rgbClr val="000000"/>
              </a:buClr>
              <a:buSzPts val="1400"/>
              <a:buFont typeface="Arial"/>
              <a:buNone/>
            </a:pPr>
            <a:r>
              <a:rPr b="0" i="0" lang="en-GB" sz="1400" u="none" cap="none" strike="noStrike">
                <a:solidFill>
                  <a:schemeClr val="lt1"/>
                </a:solidFill>
                <a:latin typeface="Times New Roman"/>
                <a:ea typeface="Times New Roman"/>
                <a:cs typeface="Times New Roman"/>
                <a:sym typeface="Times New Roman"/>
              </a:rPr>
              <a:t>Hilton Worldwide hotel is a top international hospitality corporation with 19 unique brands.</a:t>
            </a:r>
            <a:endParaRPr b="0" i="0" sz="1400" u="none" cap="none" strike="noStrike">
              <a:solidFill>
                <a:schemeClr val="lt1"/>
              </a:solidFill>
              <a:latin typeface="Arial"/>
              <a:ea typeface="Arial"/>
              <a:cs typeface="Arial"/>
              <a:sym typeface="Arial"/>
            </a:endParaRPr>
          </a:p>
        </p:txBody>
      </p:sp>
      <p:sp>
        <p:nvSpPr>
          <p:cNvPr id="135" name="Google Shape;135;p3"/>
          <p:cNvSpPr txBox="1"/>
          <p:nvPr/>
        </p:nvSpPr>
        <p:spPr>
          <a:xfrm>
            <a:off x="3481480" y="3561860"/>
            <a:ext cx="2106386" cy="523220"/>
          </a:xfrm>
          <a:prstGeom prst="rect">
            <a:avLst/>
          </a:prstGeom>
          <a:gradFill>
            <a:gsLst>
              <a:gs pos="0">
                <a:srgbClr val="5F365E"/>
              </a:gs>
              <a:gs pos="100000">
                <a:srgbClr val="CAB5C7"/>
              </a:gs>
            </a:gsLst>
            <a:lin ang="16200000" scaled="0"/>
          </a:gra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rgbClr val="000000"/>
              </a:buClr>
              <a:buSzPts val="1400"/>
              <a:buFont typeface="Arial"/>
              <a:buNone/>
            </a:pPr>
            <a:r>
              <a:rPr b="0" i="0" lang="en-GB" sz="1400" u="none" cap="none" strike="noStrike">
                <a:solidFill>
                  <a:schemeClr val="lt1"/>
                </a:solidFill>
                <a:latin typeface="Times New Roman"/>
                <a:ea typeface="Times New Roman"/>
                <a:cs typeface="Times New Roman"/>
                <a:sym typeface="Times New Roman"/>
              </a:rPr>
              <a:t>Hilton, Inc. In 123 countries and territories, </a:t>
            </a:r>
            <a:endParaRPr b="0" i="0" sz="1400" u="none" cap="none" strike="noStrike">
              <a:solidFill>
                <a:schemeClr val="lt1"/>
              </a:solidFill>
              <a:latin typeface="Arial"/>
              <a:ea typeface="Arial"/>
              <a:cs typeface="Arial"/>
              <a:sym typeface="Arial"/>
            </a:endParaRPr>
          </a:p>
        </p:txBody>
      </p:sp>
      <p:sp>
        <p:nvSpPr>
          <p:cNvPr id="136" name="Google Shape;136;p3"/>
          <p:cNvSpPr txBox="1"/>
          <p:nvPr/>
        </p:nvSpPr>
        <p:spPr>
          <a:xfrm>
            <a:off x="5977429" y="731396"/>
            <a:ext cx="2830677" cy="523220"/>
          </a:xfrm>
          <a:prstGeom prst="rect">
            <a:avLst/>
          </a:prstGeom>
          <a:solidFill>
            <a:schemeClr val="accent5"/>
          </a:soli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400"/>
              <a:buFont typeface="Arial"/>
              <a:buNone/>
            </a:pPr>
            <a:r>
              <a:rPr b="0" i="0" lang="en-GB" sz="1400" u="none" cap="none" strike="noStrike">
                <a:solidFill>
                  <a:schemeClr val="lt1"/>
                </a:solidFill>
                <a:latin typeface="Times New Roman"/>
                <a:ea typeface="Times New Roman"/>
                <a:cs typeface="Times New Roman"/>
                <a:sym typeface="Times New Roman"/>
              </a:rPr>
              <a:t>Conrad Hilton established the Hilton hotel chain in the early 20th century. </a:t>
            </a:r>
            <a:endParaRPr b="0" i="0" sz="1400" u="none" cap="none" strike="noStrike">
              <a:solidFill>
                <a:schemeClr val="lt1"/>
              </a:solidFill>
              <a:latin typeface="Arial"/>
              <a:ea typeface="Arial"/>
              <a:cs typeface="Arial"/>
              <a:sym typeface="Arial"/>
            </a:endParaRPr>
          </a:p>
        </p:txBody>
      </p:sp>
      <p:sp>
        <p:nvSpPr>
          <p:cNvPr id="137" name="Google Shape;137;p3"/>
          <p:cNvSpPr txBox="1"/>
          <p:nvPr/>
        </p:nvSpPr>
        <p:spPr>
          <a:xfrm>
            <a:off x="2940888" y="99470"/>
            <a:ext cx="3187569" cy="463397"/>
          </a:xfrm>
          <a:prstGeom prst="rect">
            <a:avLst/>
          </a:prstGeom>
          <a:solidFill>
            <a:schemeClr val="accent1"/>
          </a:soli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ctr">
              <a:lnSpc>
                <a:spcPct val="150000"/>
              </a:lnSpc>
              <a:spcBef>
                <a:spcPts val="0"/>
              </a:spcBef>
              <a:spcAft>
                <a:spcPts val="0"/>
              </a:spcAft>
              <a:buClr>
                <a:srgbClr val="000000"/>
              </a:buClr>
              <a:buSzPts val="1800"/>
              <a:buFont typeface="Arial"/>
              <a:buNone/>
            </a:pPr>
            <a:r>
              <a:rPr b="0" i="0" lang="en-GB" sz="1800" u="none" cap="none" strike="noStrike">
                <a:solidFill>
                  <a:schemeClr val="lt1"/>
                </a:solidFill>
                <a:latin typeface="Times New Roman"/>
                <a:ea typeface="Times New Roman"/>
                <a:cs typeface="Times New Roman"/>
                <a:sym typeface="Times New Roman"/>
              </a:rPr>
              <a:t>INTRODUCTION</a:t>
            </a:r>
            <a:endParaRPr b="0" i="0" sz="1800" u="none" cap="none" strike="noStrike">
              <a:solidFill>
                <a:schemeClr val="lt1"/>
              </a:solidFill>
              <a:latin typeface="Calibri"/>
              <a:ea typeface="Calibri"/>
              <a:cs typeface="Calibri"/>
              <a:sym typeface="Calibri"/>
            </a:endParaRPr>
          </a:p>
        </p:txBody>
      </p:sp>
      <p:sp>
        <p:nvSpPr>
          <p:cNvPr id="138" name="Google Shape;138;p3"/>
          <p:cNvSpPr txBox="1"/>
          <p:nvPr/>
        </p:nvSpPr>
        <p:spPr>
          <a:xfrm>
            <a:off x="5904682" y="2869363"/>
            <a:ext cx="3048776" cy="954107"/>
          </a:xfrm>
          <a:prstGeom prst="rect">
            <a:avLst/>
          </a:prstGeom>
          <a:solidFill>
            <a:schemeClr val="accent5"/>
          </a:soli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rgbClr val="000000"/>
              </a:buClr>
              <a:buSzPts val="1400"/>
              <a:buFont typeface="Arial"/>
              <a:buNone/>
            </a:pPr>
            <a:r>
              <a:rPr b="0" i="0" lang="en-GB" sz="1400" u="none" cap="none" strike="noStrike">
                <a:solidFill>
                  <a:schemeClr val="dk1"/>
                </a:solidFill>
                <a:latin typeface="Times New Roman"/>
                <a:ea typeface="Times New Roman"/>
                <a:cs typeface="Times New Roman"/>
                <a:sym typeface="Times New Roman"/>
              </a:rPr>
              <a:t>In over 100 years of presence, Hilton has hosted more than 3 billion visitors, been named one of Fortune's 100 Greatest Corporations to Work For, </a:t>
            </a:r>
            <a:endParaRPr b="0" i="0" sz="1400" u="none" cap="none" strike="noStrike">
              <a:solidFill>
                <a:schemeClr val="dk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pic>
        <p:nvPicPr>
          <p:cNvPr id="143" name="Google Shape;143;p4"/>
          <p:cNvPicPr preferRelativeResize="0"/>
          <p:nvPr/>
        </p:nvPicPr>
        <p:blipFill rotWithShape="1">
          <a:blip r:embed="rId3">
            <a:alphaModFix/>
          </a:blip>
          <a:srcRect b="0" l="0" r="0" t="0"/>
          <a:stretch/>
        </p:blipFill>
        <p:spPr>
          <a:xfrm>
            <a:off x="0" y="0"/>
            <a:ext cx="9132509" cy="5162555"/>
          </a:xfrm>
          <a:prstGeom prst="rect">
            <a:avLst/>
          </a:prstGeom>
          <a:noFill/>
          <a:ln>
            <a:noFill/>
          </a:ln>
        </p:spPr>
      </p:pic>
      <p:sp>
        <p:nvSpPr>
          <p:cNvPr id="144" name="Google Shape;144;p4"/>
          <p:cNvSpPr txBox="1"/>
          <p:nvPr/>
        </p:nvSpPr>
        <p:spPr>
          <a:xfrm>
            <a:off x="298579" y="61951"/>
            <a:ext cx="3505976" cy="380938"/>
          </a:xfrm>
          <a:prstGeom prst="rect">
            <a:avLst/>
          </a:prstGeom>
          <a:solidFill>
            <a:schemeClr val="lt1"/>
          </a:solidFill>
          <a:ln cap="flat" cmpd="sng" w="25400">
            <a:solidFill>
              <a:schemeClr val="accen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Clr>
                <a:srgbClr val="000000"/>
              </a:buClr>
              <a:buSzPts val="1400"/>
              <a:buFont typeface="Arial"/>
              <a:buNone/>
            </a:pPr>
            <a:r>
              <a:rPr b="1" i="0" lang="en-GB" sz="1400" u="none" cap="none" strike="noStrike">
                <a:solidFill>
                  <a:schemeClr val="dk1"/>
                </a:solidFill>
                <a:latin typeface="Times New Roman"/>
                <a:ea typeface="Times New Roman"/>
                <a:cs typeface="Times New Roman"/>
                <a:sym typeface="Times New Roman"/>
              </a:rPr>
              <a:t>ABOUT HILTON WORLDWIDE</a:t>
            </a:r>
            <a:endParaRPr b="0" i="0" sz="1200" u="none" cap="none" strike="noStrike">
              <a:solidFill>
                <a:schemeClr val="dk1"/>
              </a:solidFill>
              <a:latin typeface="Calibri"/>
              <a:ea typeface="Calibri"/>
              <a:cs typeface="Calibri"/>
              <a:sym typeface="Calibri"/>
            </a:endParaRPr>
          </a:p>
        </p:txBody>
      </p:sp>
      <p:sp>
        <p:nvSpPr>
          <p:cNvPr id="145" name="Google Shape;145;p4"/>
          <p:cNvSpPr txBox="1"/>
          <p:nvPr/>
        </p:nvSpPr>
        <p:spPr>
          <a:xfrm>
            <a:off x="2157701" y="3588420"/>
            <a:ext cx="4075145" cy="307777"/>
          </a:xfrm>
          <a:prstGeom prst="rect">
            <a:avLst/>
          </a:prstGeom>
          <a:solidFill>
            <a:schemeClr val="accent4"/>
          </a:soli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chemeClr val="lt1"/>
                </a:solidFill>
                <a:latin typeface="Times New Roman"/>
                <a:ea typeface="Times New Roman"/>
                <a:cs typeface="Times New Roman"/>
                <a:sym typeface="Times New Roman"/>
              </a:rPr>
              <a:t>Signia is Hilton's seventeenth brand </a:t>
            </a:r>
            <a:endParaRPr b="0" i="0" sz="1400" u="none" cap="none" strike="noStrike">
              <a:solidFill>
                <a:schemeClr val="lt1"/>
              </a:solidFill>
              <a:latin typeface="Arial"/>
              <a:ea typeface="Arial"/>
              <a:cs typeface="Arial"/>
              <a:sym typeface="Arial"/>
            </a:endParaRPr>
          </a:p>
        </p:txBody>
      </p:sp>
      <p:sp>
        <p:nvSpPr>
          <p:cNvPr id="146" name="Google Shape;146;p4"/>
          <p:cNvSpPr txBox="1"/>
          <p:nvPr/>
        </p:nvSpPr>
        <p:spPr>
          <a:xfrm>
            <a:off x="561002" y="2639347"/>
            <a:ext cx="8087307" cy="738664"/>
          </a:xfrm>
          <a:prstGeom prst="rect">
            <a:avLst/>
          </a:prstGeom>
          <a:solidFill>
            <a:schemeClr val="lt1"/>
          </a:soli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rgbClr val="000000"/>
              </a:buClr>
              <a:buSzPts val="1400"/>
              <a:buFont typeface="Arial"/>
              <a:buNone/>
            </a:pPr>
            <a:r>
              <a:rPr b="0" i="0" lang="en-GB" sz="1400" u="none" cap="none" strike="noStrike">
                <a:solidFill>
                  <a:schemeClr val="dk1"/>
                </a:solidFill>
                <a:latin typeface="Times New Roman"/>
                <a:ea typeface="Times New Roman"/>
                <a:cs typeface="Times New Roman"/>
                <a:sym typeface="Times New Roman"/>
              </a:rPr>
              <a:t>To improve guest understanding, Hilton has introduced Digital Key Share, automatic courtesy room advancements, and the capability to book complete related lodgings, all of which are industry-leading technological innovations.</a:t>
            </a:r>
            <a:r>
              <a:rPr b="0" i="0" lang="en-GB" sz="1200" u="none" cap="none" strike="noStrike">
                <a:solidFill>
                  <a:schemeClr val="dk1"/>
                </a:solidFill>
                <a:latin typeface="Times New Roman"/>
                <a:ea typeface="Times New Roman"/>
                <a:cs typeface="Times New Roman"/>
                <a:sym typeface="Times New Roman"/>
              </a:rPr>
              <a:t> </a:t>
            </a:r>
            <a:r>
              <a:rPr b="0" i="0" lang="en-GB" sz="1400" u="none" cap="none" strike="noStrike">
                <a:solidFill>
                  <a:schemeClr val="dk1"/>
                </a:solidFill>
                <a:latin typeface="Times New Roman"/>
                <a:ea typeface="Times New Roman"/>
                <a:cs typeface="Times New Roman"/>
                <a:sym typeface="Times New Roman"/>
              </a:rPr>
              <a:t>(Borruso, 2013) </a:t>
            </a:r>
            <a:endParaRPr b="0" i="0" sz="1400" u="none" cap="none" strike="noStrike">
              <a:solidFill>
                <a:schemeClr val="dk1"/>
              </a:solidFill>
              <a:latin typeface="Times New Roman"/>
              <a:ea typeface="Times New Roman"/>
              <a:cs typeface="Times New Roman"/>
              <a:sym typeface="Times New Roman"/>
            </a:endParaRPr>
          </a:p>
        </p:txBody>
      </p:sp>
      <p:sp>
        <p:nvSpPr>
          <p:cNvPr id="147" name="Google Shape;147;p4"/>
          <p:cNvSpPr txBox="1"/>
          <p:nvPr/>
        </p:nvSpPr>
        <p:spPr>
          <a:xfrm>
            <a:off x="478192" y="4227661"/>
            <a:ext cx="7975341" cy="704104"/>
          </a:xfrm>
          <a:prstGeom prst="rect">
            <a:avLst/>
          </a:prstGeom>
          <a:solidFill>
            <a:schemeClr val="lt1"/>
          </a:soli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400"/>
              <a:buFont typeface="Arial"/>
              <a:buNone/>
            </a:pPr>
            <a:r>
              <a:rPr b="0" i="0" lang="en-GB" sz="1400" u="none" cap="none" strike="noStrike">
                <a:solidFill>
                  <a:schemeClr val="dk1"/>
                </a:solidFill>
                <a:latin typeface="Times New Roman"/>
                <a:ea typeface="Times New Roman"/>
                <a:cs typeface="Times New Roman"/>
                <a:sym typeface="Times New Roman"/>
              </a:rPr>
              <a:t>Visitors can book their holiday, choose their chamber, check-in, unlock their door with a Digital Key, and check out all from their smartphone using the free Hilton Honors app. (Ford and Sturman, 2019)</a:t>
            </a:r>
            <a:endParaRPr b="0" i="0" sz="1200" u="none" cap="none" strike="noStrike">
              <a:solidFill>
                <a:schemeClr val="dk1"/>
              </a:solidFill>
              <a:latin typeface="Calibri"/>
              <a:ea typeface="Calibri"/>
              <a:cs typeface="Calibri"/>
              <a:sym typeface="Calibri"/>
            </a:endParaRPr>
          </a:p>
        </p:txBody>
      </p:sp>
      <p:sp>
        <p:nvSpPr>
          <p:cNvPr id="148" name="Google Shape;148;p4"/>
          <p:cNvSpPr txBox="1"/>
          <p:nvPr/>
        </p:nvSpPr>
        <p:spPr>
          <a:xfrm>
            <a:off x="0" y="1475858"/>
            <a:ext cx="8087306" cy="738664"/>
          </a:xfrm>
          <a:prstGeom prst="rect">
            <a:avLst/>
          </a:prstGeom>
          <a:solidFill>
            <a:schemeClr val="lt1"/>
          </a:soli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rgbClr val="000000"/>
              </a:buClr>
              <a:buSzPts val="1400"/>
              <a:buFont typeface="Arial"/>
              <a:buNone/>
            </a:pPr>
            <a:r>
              <a:rPr b="0" i="0" lang="en-GB" sz="1400" u="none" cap="none" strike="noStrike">
                <a:solidFill>
                  <a:schemeClr val="dk1"/>
                </a:solidFill>
                <a:latin typeface="Times New Roman"/>
                <a:ea typeface="Times New Roman"/>
                <a:cs typeface="Times New Roman"/>
                <a:sym typeface="Times New Roman"/>
              </a:rPr>
              <a:t>A possibility of subsidiary substances presented by Hilton Lodgings incorporates day-in and day-out room administration, newspapers and publications for corporate voyagers, linked services and so on.</a:t>
            </a:r>
            <a:r>
              <a:rPr b="0" i="0" lang="en-GB" sz="1200" u="none" cap="none" strike="noStrike">
                <a:solidFill>
                  <a:schemeClr val="dk1"/>
                </a:solidFill>
                <a:latin typeface="Times New Roman"/>
                <a:ea typeface="Times New Roman"/>
                <a:cs typeface="Times New Roman"/>
                <a:sym typeface="Times New Roman"/>
              </a:rPr>
              <a:t> </a:t>
            </a:r>
            <a:r>
              <a:rPr b="0" i="0" lang="en-GB" sz="1400" u="none" cap="none" strike="noStrike">
                <a:solidFill>
                  <a:schemeClr val="dk1"/>
                </a:solidFill>
                <a:latin typeface="Times New Roman"/>
                <a:ea typeface="Times New Roman"/>
                <a:cs typeface="Times New Roman"/>
                <a:sym typeface="Times New Roman"/>
              </a:rPr>
              <a:t>(Case analysis of hilton hotel 2021)</a:t>
            </a:r>
            <a:endParaRPr b="0" i="0" sz="1400" u="none" cap="none" strike="noStrike">
              <a:solidFill>
                <a:schemeClr val="dk1"/>
              </a:solidFill>
              <a:latin typeface="Times New Roman"/>
              <a:ea typeface="Times New Roman"/>
              <a:cs typeface="Times New Roman"/>
              <a:sym typeface="Times New Roman"/>
            </a:endParaRPr>
          </a:p>
        </p:txBody>
      </p:sp>
      <p:sp>
        <p:nvSpPr>
          <p:cNvPr id="149" name="Google Shape;149;p4"/>
          <p:cNvSpPr txBox="1"/>
          <p:nvPr/>
        </p:nvSpPr>
        <p:spPr>
          <a:xfrm>
            <a:off x="2988127" y="928120"/>
            <a:ext cx="6155873" cy="307777"/>
          </a:xfrm>
          <a:prstGeom prst="rect">
            <a:avLst/>
          </a:prstGeom>
          <a:solidFill>
            <a:schemeClr val="lt1"/>
          </a:soli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rgbClr val="000000"/>
              </a:buClr>
              <a:buSzPts val="1400"/>
              <a:buFont typeface="Arial"/>
              <a:buNone/>
            </a:pPr>
            <a:r>
              <a:rPr b="0" i="0" lang="en-GB" sz="1400" u="none" cap="none" strike="noStrike">
                <a:solidFill>
                  <a:schemeClr val="dk1"/>
                </a:solidFill>
                <a:latin typeface="Times New Roman"/>
                <a:ea typeface="Times New Roman"/>
                <a:cs typeface="Times New Roman"/>
                <a:sym typeface="Times New Roman"/>
              </a:rPr>
              <a:t>The nearly 146 million members of Hilton's award-winning guest loyalty program. </a:t>
            </a:r>
            <a:endParaRPr b="0" i="0" sz="1400" u="none" cap="none" strike="noStrike">
              <a:solidFill>
                <a:schemeClr val="dk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pic>
        <p:nvPicPr>
          <p:cNvPr id="154" name="Google Shape;154;p5"/>
          <p:cNvPicPr preferRelativeResize="0"/>
          <p:nvPr/>
        </p:nvPicPr>
        <p:blipFill rotWithShape="1">
          <a:blip r:embed="rId3">
            <a:alphaModFix/>
          </a:blip>
          <a:srcRect b="0" l="0" r="0" t="0"/>
          <a:stretch/>
        </p:blipFill>
        <p:spPr>
          <a:xfrm>
            <a:off x="2844136" y="1349460"/>
            <a:ext cx="3327829" cy="2891871"/>
          </a:xfrm>
          <a:prstGeom prst="rect">
            <a:avLst/>
          </a:prstGeom>
          <a:noFill/>
          <a:ln>
            <a:noFill/>
          </a:ln>
        </p:spPr>
      </p:pic>
      <p:sp>
        <p:nvSpPr>
          <p:cNvPr id="155" name="Google Shape;155;p5"/>
          <p:cNvSpPr/>
          <p:nvPr/>
        </p:nvSpPr>
        <p:spPr>
          <a:xfrm>
            <a:off x="3176725" y="1400100"/>
            <a:ext cx="2790600" cy="2790600"/>
          </a:xfrm>
          <a:prstGeom prst="ellipse">
            <a:avLst/>
          </a:prstGeom>
          <a:noFill/>
          <a:ln cap="flat" cmpd="sng" w="1905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6" name="Google Shape;156;p5"/>
          <p:cNvSpPr/>
          <p:nvPr/>
        </p:nvSpPr>
        <p:spPr>
          <a:xfrm flipH="1">
            <a:off x="3634116" y="3878639"/>
            <a:ext cx="362700" cy="362700"/>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7" name="Google Shape;157;p5"/>
          <p:cNvSpPr/>
          <p:nvPr/>
        </p:nvSpPr>
        <p:spPr>
          <a:xfrm flipH="1">
            <a:off x="5321666" y="1554089"/>
            <a:ext cx="362700" cy="362700"/>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cxnSp>
        <p:nvCxnSpPr>
          <p:cNvPr id="158" name="Google Shape;158;p5"/>
          <p:cNvCxnSpPr/>
          <p:nvPr/>
        </p:nvCxnSpPr>
        <p:spPr>
          <a:xfrm>
            <a:off x="2691325" y="1059050"/>
            <a:ext cx="3761400" cy="0"/>
          </a:xfrm>
          <a:prstGeom prst="straightConnector1">
            <a:avLst/>
          </a:prstGeom>
          <a:noFill/>
          <a:ln cap="flat" cmpd="sng" w="19050">
            <a:solidFill>
              <a:schemeClr val="accent5"/>
            </a:solidFill>
            <a:prstDash val="solid"/>
            <a:round/>
            <a:headEnd len="med" w="med" type="oval"/>
            <a:tailEnd len="med" w="med" type="oval"/>
          </a:ln>
        </p:spPr>
      </p:cxnSp>
      <p:sp>
        <p:nvSpPr>
          <p:cNvPr id="159" name="Google Shape;159;p5"/>
          <p:cNvSpPr txBox="1"/>
          <p:nvPr/>
        </p:nvSpPr>
        <p:spPr>
          <a:xfrm>
            <a:off x="2201680" y="4305818"/>
            <a:ext cx="4612740" cy="616772"/>
          </a:xfrm>
          <a:prstGeom prst="rect">
            <a:avLst/>
          </a:prstGeom>
          <a:gradFill>
            <a:gsLst>
              <a:gs pos="0">
                <a:srgbClr val="B6BCC2"/>
              </a:gs>
              <a:gs pos="35000">
                <a:srgbClr val="CCCFD5"/>
              </a:gs>
              <a:gs pos="100000">
                <a:srgbClr val="EBEBEF"/>
              </a:gs>
            </a:gsLst>
            <a:lin ang="16200000" scaled="0"/>
          </a:gra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ctr">
              <a:lnSpc>
                <a:spcPct val="150000"/>
              </a:lnSpc>
              <a:spcBef>
                <a:spcPts val="0"/>
              </a:spcBef>
              <a:spcAft>
                <a:spcPts val="0"/>
              </a:spcAft>
              <a:buClr>
                <a:srgbClr val="000000"/>
              </a:buClr>
              <a:buSzPts val="1200"/>
              <a:buFont typeface="Arial"/>
              <a:buNone/>
            </a:pPr>
            <a:r>
              <a:rPr b="0" i="0" lang="en-GB" sz="1200" u="none" cap="none" strike="noStrike">
                <a:solidFill>
                  <a:schemeClr val="dk1"/>
                </a:solidFill>
                <a:latin typeface="Times New Roman"/>
                <a:ea typeface="Times New Roman"/>
                <a:cs typeface="Times New Roman"/>
                <a:sym typeface="Times New Roman"/>
              </a:rPr>
              <a:t>Hotel by Hilton is designed for middle-class visitors searching for affordable luxury for the upper class.</a:t>
            </a:r>
            <a:endParaRPr b="0" i="0" sz="1100" u="none" cap="none" strike="noStrike">
              <a:solidFill>
                <a:schemeClr val="dk1"/>
              </a:solidFill>
              <a:latin typeface="Calibri"/>
              <a:ea typeface="Calibri"/>
              <a:cs typeface="Calibri"/>
              <a:sym typeface="Calibri"/>
            </a:endParaRPr>
          </a:p>
        </p:txBody>
      </p:sp>
      <p:sp>
        <p:nvSpPr>
          <p:cNvPr id="160" name="Google Shape;160;p5"/>
          <p:cNvSpPr txBox="1"/>
          <p:nvPr/>
        </p:nvSpPr>
        <p:spPr>
          <a:xfrm>
            <a:off x="3259199" y="605219"/>
            <a:ext cx="2505961" cy="380938"/>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400"/>
              <a:buFont typeface="Arial"/>
              <a:buNone/>
            </a:pPr>
            <a:r>
              <a:rPr b="1" i="0" lang="en-GB" sz="1400" u="none" cap="none" strike="noStrike">
                <a:solidFill>
                  <a:schemeClr val="lt1"/>
                </a:solidFill>
                <a:latin typeface="Times New Roman"/>
                <a:ea typeface="Times New Roman"/>
                <a:cs typeface="Times New Roman"/>
                <a:sym typeface="Times New Roman"/>
              </a:rPr>
              <a:t>TARGETED CONSUMER</a:t>
            </a:r>
            <a:endParaRPr b="0" i="0" sz="1200" u="none" cap="none" strike="noStrike">
              <a:solidFill>
                <a:srgbClr val="000000"/>
              </a:solidFill>
              <a:latin typeface="Calibri"/>
              <a:ea typeface="Calibri"/>
              <a:cs typeface="Calibri"/>
              <a:sym typeface="Calibri"/>
            </a:endParaRPr>
          </a:p>
        </p:txBody>
      </p:sp>
      <p:sp>
        <p:nvSpPr>
          <p:cNvPr id="161" name="Google Shape;161;p5"/>
          <p:cNvSpPr txBox="1"/>
          <p:nvPr/>
        </p:nvSpPr>
        <p:spPr>
          <a:xfrm>
            <a:off x="101795" y="2571750"/>
            <a:ext cx="2689369" cy="738664"/>
          </a:xfrm>
          <a:prstGeom prst="rect">
            <a:avLst/>
          </a:prstGeom>
          <a:gradFill>
            <a:gsLst>
              <a:gs pos="0">
                <a:srgbClr val="1F4C6B"/>
              </a:gs>
              <a:gs pos="100000">
                <a:srgbClr val="B2C0CD"/>
              </a:gs>
            </a:gsLst>
            <a:lin ang="16200000" scaled="0"/>
          </a:gra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rgbClr val="000000"/>
              </a:buClr>
              <a:buSzPts val="1400"/>
              <a:buFont typeface="Arial"/>
              <a:buNone/>
            </a:pPr>
            <a:r>
              <a:rPr b="0" i="0" lang="en-GB" sz="1400" u="none" cap="none" strike="noStrike">
                <a:solidFill>
                  <a:schemeClr val="lt1"/>
                </a:solidFill>
                <a:latin typeface="Times New Roman"/>
                <a:ea typeface="Times New Roman"/>
                <a:cs typeface="Times New Roman"/>
                <a:sym typeface="Times New Roman"/>
              </a:rPr>
              <a:t>The experiences offered by Signia by Hilton Hotels &amp; Resorts range in price from budget to luxury. </a:t>
            </a:r>
            <a:endParaRPr b="0" i="0" sz="1400" u="none" cap="none" strike="noStrike">
              <a:solidFill>
                <a:schemeClr val="lt1"/>
              </a:solidFill>
              <a:latin typeface="Arial"/>
              <a:ea typeface="Arial"/>
              <a:cs typeface="Arial"/>
              <a:sym typeface="Arial"/>
            </a:endParaRPr>
          </a:p>
        </p:txBody>
      </p:sp>
      <p:sp>
        <p:nvSpPr>
          <p:cNvPr id="162" name="Google Shape;162;p5"/>
          <p:cNvSpPr txBox="1"/>
          <p:nvPr/>
        </p:nvSpPr>
        <p:spPr>
          <a:xfrm>
            <a:off x="6277908" y="1599969"/>
            <a:ext cx="2836979" cy="2319930"/>
          </a:xfrm>
          <a:prstGeom prst="rect">
            <a:avLst/>
          </a:prstGeom>
          <a:gradFill>
            <a:gsLst>
              <a:gs pos="0">
                <a:srgbClr val="BABABA"/>
              </a:gs>
              <a:gs pos="35000">
                <a:srgbClr val="CFCFCF"/>
              </a:gs>
              <a:gs pos="100000">
                <a:srgbClr val="EDEDED"/>
              </a:gs>
            </a:gsLst>
            <a:lin ang="16200000" scaled="0"/>
          </a:gradFill>
          <a:ln>
            <a:noFill/>
          </a:ln>
          <a:effectLst>
            <a:outerShdw blurRad="44450" algn="ctr" dir="5400000" dist="27940">
              <a:srgbClr val="000000">
                <a:alpha val="31372"/>
              </a:srgbClr>
            </a:outerShdw>
          </a:effectLst>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400"/>
              <a:buFont typeface="Arial"/>
              <a:buNone/>
            </a:pPr>
            <a:r>
              <a:rPr b="0" i="0" lang="en-GB" sz="1400" u="none" cap="none" strike="noStrike">
                <a:solidFill>
                  <a:schemeClr val="dk1"/>
                </a:solidFill>
                <a:latin typeface="Times New Roman"/>
                <a:ea typeface="Times New Roman"/>
                <a:cs typeface="Times New Roman"/>
                <a:sym typeface="Times New Roman"/>
              </a:rPr>
              <a:t>Three high-end Hilton properties provide a wide range of high-end services at high prices, including wellness facilities.</a:t>
            </a:r>
            <a:r>
              <a:rPr b="0" i="0" lang="en-GB" sz="1200" u="none" cap="none" strike="noStrike">
                <a:solidFill>
                  <a:schemeClr val="dk1"/>
                </a:solidFill>
                <a:latin typeface="Calibri"/>
                <a:ea typeface="Calibri"/>
                <a:cs typeface="Calibri"/>
                <a:sym typeface="Calibri"/>
              </a:rPr>
              <a:t> </a:t>
            </a:r>
            <a:r>
              <a:rPr b="0" i="0" lang="en-GB" sz="1400" u="none" cap="none" strike="noStrike">
                <a:solidFill>
                  <a:schemeClr val="dk1"/>
                </a:solidFill>
                <a:latin typeface="Times New Roman"/>
                <a:ea typeface="Times New Roman"/>
                <a:cs typeface="Times New Roman"/>
                <a:sym typeface="Times New Roman"/>
              </a:rPr>
              <a:t>(Analysis of Hilton Worldwide Hotel Group’s Transnational Operation Strategy 2021)</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pic>
        <p:nvPicPr>
          <p:cNvPr id="167" name="Google Shape;167;p6"/>
          <p:cNvPicPr preferRelativeResize="0"/>
          <p:nvPr/>
        </p:nvPicPr>
        <p:blipFill rotWithShape="1">
          <a:blip r:embed="rId3">
            <a:alphaModFix/>
          </a:blip>
          <a:srcRect b="0" l="0" r="0" t="0"/>
          <a:stretch/>
        </p:blipFill>
        <p:spPr>
          <a:xfrm>
            <a:off x="4045752" y="190500"/>
            <a:ext cx="5098247" cy="2655337"/>
          </a:xfrm>
          <a:prstGeom prst="rect">
            <a:avLst/>
          </a:prstGeom>
          <a:noFill/>
          <a:ln>
            <a:noFill/>
          </a:ln>
        </p:spPr>
      </p:pic>
      <p:sp>
        <p:nvSpPr>
          <p:cNvPr id="168" name="Google Shape;168;p6"/>
          <p:cNvSpPr txBox="1"/>
          <p:nvPr/>
        </p:nvSpPr>
        <p:spPr>
          <a:xfrm>
            <a:off x="195943" y="1939326"/>
            <a:ext cx="4996543" cy="2879122"/>
          </a:xfrm>
          <a:prstGeom prst="rect">
            <a:avLst/>
          </a:prstGeom>
          <a:solidFill>
            <a:schemeClr val="accent4"/>
          </a:solidFill>
          <a:ln cap="flat" cmpd="sng" w="38100">
            <a:solidFill>
              <a:schemeClr val="lt1"/>
            </a:solidFill>
            <a:prstDash val="solid"/>
            <a:round/>
            <a:headEnd len="sm" w="sm" type="none"/>
            <a:tailEnd len="sm" w="sm" type="none"/>
          </a:ln>
          <a:effectLst>
            <a:outerShdw blurRad="40000" rotWithShape="0" dir="5400000" dist="20000">
              <a:srgbClr val="000000">
                <a:alpha val="37254"/>
              </a:srgbClr>
            </a:outerShdw>
          </a:effectLst>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200"/>
              <a:buFont typeface="Arial"/>
              <a:buNone/>
            </a:pPr>
            <a:r>
              <a:rPr b="1" i="0" lang="en-GB" sz="1200" u="none" cap="none" strike="noStrike">
                <a:solidFill>
                  <a:schemeClr val="lt1"/>
                </a:solidFill>
                <a:latin typeface="Times New Roman"/>
                <a:ea typeface="Times New Roman"/>
                <a:cs typeface="Times New Roman"/>
                <a:sym typeface="Times New Roman"/>
              </a:rPr>
              <a:t>THE REASONS CHOSEN FOR THE SIGNIA BY HILTON ARE: </a:t>
            </a:r>
            <a:endParaRPr b="0" i="0" sz="1100" u="none" cap="none" strike="noStrike">
              <a:solidFill>
                <a:schemeClr val="lt1"/>
              </a:solidFill>
              <a:latin typeface="Calibri"/>
              <a:ea typeface="Calibri"/>
              <a:cs typeface="Calibri"/>
              <a:sym typeface="Calibri"/>
            </a:endParaRPr>
          </a:p>
          <a:p>
            <a:pPr indent="-342900" lvl="0" marL="342900" marR="0" rtl="0" algn="just">
              <a:lnSpc>
                <a:spcPct val="150000"/>
              </a:lnSpc>
              <a:spcBef>
                <a:spcPts val="2000"/>
              </a:spcBef>
              <a:spcAft>
                <a:spcPts val="0"/>
              </a:spcAft>
              <a:buClr>
                <a:srgbClr val="000000"/>
              </a:buClr>
              <a:buSzPts val="1400"/>
              <a:buFont typeface="Noto Sans Symbols"/>
              <a:buChar char="▪"/>
            </a:pPr>
            <a:r>
              <a:rPr b="0" i="0" lang="en-GB" sz="1400" u="none" cap="none" strike="noStrike">
                <a:solidFill>
                  <a:schemeClr val="lt1"/>
                </a:solidFill>
                <a:latin typeface="Times New Roman"/>
                <a:ea typeface="Times New Roman"/>
                <a:cs typeface="Times New Roman"/>
                <a:sym typeface="Times New Roman"/>
              </a:rPr>
              <a:t>Offer budget to luxury</a:t>
            </a:r>
            <a:endParaRPr b="0" i="0" sz="1400" u="none" cap="none" strike="noStrike">
              <a:solidFill>
                <a:srgbClr val="000000"/>
              </a:solidFill>
              <a:latin typeface="Arial"/>
              <a:ea typeface="Arial"/>
              <a:cs typeface="Arial"/>
              <a:sym typeface="Arial"/>
            </a:endParaRPr>
          </a:p>
          <a:p>
            <a:pPr indent="-342900" lvl="0" marL="342900" marR="0" rtl="0" algn="just">
              <a:lnSpc>
                <a:spcPct val="150000"/>
              </a:lnSpc>
              <a:spcBef>
                <a:spcPts val="1200"/>
              </a:spcBef>
              <a:spcAft>
                <a:spcPts val="0"/>
              </a:spcAft>
              <a:buClr>
                <a:srgbClr val="000000"/>
              </a:buClr>
              <a:buSzPts val="1400"/>
              <a:buFont typeface="Noto Sans Symbols"/>
              <a:buChar char="▪"/>
            </a:pPr>
            <a:r>
              <a:rPr b="0" i="0" lang="en-GB" sz="1400" u="none" cap="none" strike="noStrike">
                <a:solidFill>
                  <a:schemeClr val="lt1"/>
                </a:solidFill>
                <a:latin typeface="Times New Roman"/>
                <a:ea typeface="Times New Roman"/>
                <a:cs typeface="Times New Roman"/>
                <a:sym typeface="Times New Roman"/>
              </a:rPr>
              <a:t>Design for middle-class to rich </a:t>
            </a:r>
            <a:endParaRPr b="0" i="0" sz="1400" u="none" cap="none" strike="noStrike">
              <a:solidFill>
                <a:srgbClr val="000000"/>
              </a:solidFill>
              <a:latin typeface="Arial"/>
              <a:ea typeface="Arial"/>
              <a:cs typeface="Arial"/>
              <a:sym typeface="Arial"/>
            </a:endParaRPr>
          </a:p>
          <a:p>
            <a:pPr indent="-342900" lvl="0" marL="342900" marR="0" rtl="0" algn="just">
              <a:lnSpc>
                <a:spcPct val="107000"/>
              </a:lnSpc>
              <a:spcBef>
                <a:spcPts val="0"/>
              </a:spcBef>
              <a:spcAft>
                <a:spcPts val="0"/>
              </a:spcAft>
              <a:buClr>
                <a:srgbClr val="000000"/>
              </a:buClr>
              <a:buSzPts val="1400"/>
              <a:buFont typeface="Noto Sans Symbols"/>
              <a:buChar char="▪"/>
            </a:pPr>
            <a:r>
              <a:rPr b="0" i="0" lang="en-GB" sz="1400" u="none" cap="none" strike="noStrike">
                <a:solidFill>
                  <a:schemeClr val="lt1"/>
                </a:solidFill>
                <a:latin typeface="Times New Roman"/>
                <a:ea typeface="Times New Roman"/>
                <a:cs typeface="Times New Roman"/>
                <a:sym typeface="Times New Roman"/>
              </a:rPr>
              <a:t>Provide guest services, including package tours, lodgings and resorts, wellness facilities, meeting facilities, digital services, and services for business guests.</a:t>
            </a:r>
            <a:endParaRPr b="0" i="0" sz="1400" u="none" cap="none" strike="noStrike">
              <a:solidFill>
                <a:srgbClr val="000000"/>
              </a:solidFill>
              <a:latin typeface="Arial"/>
              <a:ea typeface="Arial"/>
              <a:cs typeface="Arial"/>
              <a:sym typeface="Arial"/>
            </a:endParaRPr>
          </a:p>
          <a:p>
            <a:pPr indent="-342900" lvl="0" marL="342900" marR="0" rtl="0" algn="just">
              <a:lnSpc>
                <a:spcPct val="150000"/>
              </a:lnSpc>
              <a:spcBef>
                <a:spcPts val="1200"/>
              </a:spcBef>
              <a:spcAft>
                <a:spcPts val="0"/>
              </a:spcAft>
              <a:buClr>
                <a:srgbClr val="000000"/>
              </a:buClr>
              <a:buSzPts val="1400"/>
              <a:buFont typeface="Noto Sans Symbols"/>
              <a:buChar char="▪"/>
            </a:pPr>
            <a:r>
              <a:rPr b="0" i="0" lang="en-GB" sz="1400" u="none" cap="none" strike="noStrike">
                <a:solidFill>
                  <a:schemeClr val="lt1"/>
                </a:solidFill>
                <a:latin typeface="Times New Roman"/>
                <a:ea typeface="Times New Roman"/>
                <a:cs typeface="Times New Roman"/>
                <a:sym typeface="Times New Roman"/>
              </a:rPr>
              <a:t>SOWT analysis uttered the strengthened opportunity for Signia by Hilton</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2" name="Shape 172"/>
        <p:cNvGrpSpPr/>
        <p:nvPr/>
      </p:nvGrpSpPr>
      <p:grpSpPr>
        <a:xfrm>
          <a:off x="0" y="0"/>
          <a:ext cx="0" cy="0"/>
          <a:chOff x="0" y="0"/>
          <a:chExt cx="0" cy="0"/>
        </a:xfrm>
      </p:grpSpPr>
      <p:sp>
        <p:nvSpPr>
          <p:cNvPr id="173" name="Google Shape;173;p7"/>
          <p:cNvSpPr txBox="1"/>
          <p:nvPr/>
        </p:nvSpPr>
        <p:spPr>
          <a:xfrm>
            <a:off x="6326155" y="1421499"/>
            <a:ext cx="2230016" cy="2812245"/>
          </a:xfrm>
          <a:prstGeom prst="rect">
            <a:avLst/>
          </a:prstGeom>
          <a:solidFill>
            <a:schemeClr val="lt1"/>
          </a:solidFill>
          <a:ln cap="flat" cmpd="sng" w="25400">
            <a:solidFill>
              <a:schemeClr val="accent4"/>
            </a:solidFill>
            <a:prstDash val="solid"/>
            <a:round/>
            <a:headEnd len="sm" w="sm" type="none"/>
            <a:tailEnd len="sm" w="sm" type="none"/>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200"/>
              <a:buFont typeface="Arial"/>
              <a:buNone/>
            </a:pPr>
            <a:r>
              <a:rPr b="1" i="0" lang="en-GB" sz="1200" u="none" cap="none" strike="noStrike">
                <a:solidFill>
                  <a:schemeClr val="dk1"/>
                </a:solidFill>
                <a:latin typeface="Times New Roman"/>
                <a:ea typeface="Times New Roman"/>
                <a:cs typeface="Times New Roman"/>
                <a:sym typeface="Times New Roman"/>
              </a:rPr>
              <a:t>Package tour: </a:t>
            </a:r>
            <a:endParaRPr b="0" i="0" sz="1100" u="none" cap="none" strike="noStrike">
              <a:solidFill>
                <a:schemeClr val="dk1"/>
              </a:solidFill>
              <a:latin typeface="Calibri"/>
              <a:ea typeface="Calibri"/>
              <a:cs typeface="Calibri"/>
              <a:sym typeface="Calibri"/>
            </a:endParaRPr>
          </a:p>
          <a:p>
            <a:pPr indent="0" lvl="0" marL="0" marR="0" rtl="0" algn="just">
              <a:lnSpc>
                <a:spcPct val="150000"/>
              </a:lnSpc>
              <a:spcBef>
                <a:spcPts val="2000"/>
              </a:spcBef>
              <a:spcAft>
                <a:spcPts val="0"/>
              </a:spcAft>
              <a:buClr>
                <a:srgbClr val="000000"/>
              </a:buClr>
              <a:buSzPts val="1200"/>
              <a:buFont typeface="Arial"/>
              <a:buNone/>
            </a:pPr>
            <a:r>
              <a:rPr b="0" i="0" lang="en-GB" sz="1200" u="none" cap="none" strike="noStrike">
                <a:solidFill>
                  <a:schemeClr val="dk1"/>
                </a:solidFill>
                <a:latin typeface="Times New Roman"/>
                <a:ea typeface="Times New Roman"/>
                <a:cs typeface="Times New Roman"/>
                <a:sym typeface="Times New Roman"/>
              </a:rPr>
              <a:t>The hotel offers individualised tour packages that include leisure and sightseeing activities: The hotel organizes fitness, cooking, and swimming classes for guests. Premium services: The Hilton hotel gives its regular guests a special discount.</a:t>
            </a:r>
            <a:endParaRPr b="0" i="0" sz="1100" u="none" cap="none" strike="noStrike">
              <a:solidFill>
                <a:schemeClr val="dk1"/>
              </a:solidFill>
              <a:latin typeface="Calibri"/>
              <a:ea typeface="Calibri"/>
              <a:cs typeface="Calibri"/>
              <a:sym typeface="Calibri"/>
            </a:endParaRPr>
          </a:p>
        </p:txBody>
      </p:sp>
      <p:sp>
        <p:nvSpPr>
          <p:cNvPr id="174" name="Google Shape;174;p7"/>
          <p:cNvSpPr txBox="1"/>
          <p:nvPr/>
        </p:nvSpPr>
        <p:spPr>
          <a:xfrm>
            <a:off x="3373015" y="1054667"/>
            <a:ext cx="2724540" cy="3545907"/>
          </a:xfrm>
          <a:prstGeom prst="rect">
            <a:avLst/>
          </a:prstGeom>
          <a:solidFill>
            <a:schemeClr val="lt1"/>
          </a:solidFill>
          <a:ln cap="flat" cmpd="sng" w="25400">
            <a:solidFill>
              <a:schemeClr val="accent3"/>
            </a:solidFill>
            <a:prstDash val="solid"/>
            <a:round/>
            <a:headEnd len="sm" w="sm" type="none"/>
            <a:tailEnd len="sm" w="sm" type="none"/>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400"/>
              <a:buFont typeface="Arial"/>
              <a:buNone/>
            </a:pPr>
            <a:r>
              <a:rPr b="1" i="0" lang="en-GB" sz="1400" u="none" cap="none" strike="noStrike">
                <a:solidFill>
                  <a:schemeClr val="dk1"/>
                </a:solidFill>
                <a:latin typeface="Times New Roman"/>
                <a:ea typeface="Times New Roman"/>
                <a:cs typeface="Times New Roman"/>
                <a:sym typeface="Times New Roman"/>
              </a:rPr>
              <a:t>GUEST SERVICES:</a:t>
            </a:r>
            <a:endParaRPr b="0" i="0" sz="1400" u="none" cap="none" strike="noStrike">
              <a:solidFill>
                <a:srgbClr val="000000"/>
              </a:solidFill>
              <a:latin typeface="Arial"/>
              <a:ea typeface="Arial"/>
              <a:cs typeface="Arial"/>
              <a:sym typeface="Arial"/>
            </a:endParaRPr>
          </a:p>
          <a:p>
            <a:pPr indent="0" lvl="0" marL="0" marR="0" rtl="0" algn="just">
              <a:lnSpc>
                <a:spcPct val="150000"/>
              </a:lnSpc>
              <a:spcBef>
                <a:spcPts val="2000"/>
              </a:spcBef>
              <a:spcAft>
                <a:spcPts val="0"/>
              </a:spcAft>
              <a:buClr>
                <a:srgbClr val="000000"/>
              </a:buClr>
              <a:buSzPts val="1400"/>
              <a:buFont typeface="Arial"/>
              <a:buNone/>
            </a:pPr>
            <a:r>
              <a:rPr b="0" i="0" lang="en-GB" sz="1400" u="none" cap="none" strike="noStrike">
                <a:solidFill>
                  <a:schemeClr val="dk1"/>
                </a:solidFill>
                <a:latin typeface="Times New Roman"/>
                <a:ea typeface="Times New Roman"/>
                <a:cs typeface="Times New Roman"/>
                <a:sym typeface="Times New Roman"/>
              </a:rPr>
              <a:t>The importance of Hospitality and Guest service stems from the fact that in today's world, customers aren't satisfied with just lodging. Therefore, excellent hospitality and guest service are crucial for retaining customers. (Solomon and Humler, 2019) The Signia provides the following guest services: </a:t>
            </a:r>
            <a:endParaRPr b="0" i="0" sz="1200" u="none" cap="none" strike="noStrike">
              <a:solidFill>
                <a:schemeClr val="dk1"/>
              </a:solidFill>
              <a:latin typeface="Calibri"/>
              <a:ea typeface="Calibri"/>
              <a:cs typeface="Calibri"/>
              <a:sym typeface="Calibri"/>
            </a:endParaRPr>
          </a:p>
        </p:txBody>
      </p:sp>
      <p:sp>
        <p:nvSpPr>
          <p:cNvPr id="175" name="Google Shape;175;p7"/>
          <p:cNvSpPr txBox="1"/>
          <p:nvPr/>
        </p:nvSpPr>
        <p:spPr>
          <a:xfrm>
            <a:off x="69980" y="33940"/>
            <a:ext cx="3074435" cy="5161734"/>
          </a:xfrm>
          <a:prstGeom prst="rect">
            <a:avLst/>
          </a:prstGeom>
          <a:solidFill>
            <a:schemeClr val="lt1"/>
          </a:solidFill>
          <a:ln cap="flat" cmpd="sng" w="25400">
            <a:solidFill>
              <a:schemeClr val="accen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400"/>
              <a:buFont typeface="Arial"/>
              <a:buNone/>
            </a:pPr>
            <a:r>
              <a:rPr b="1" i="0" lang="en-GB" sz="1400" u="none" cap="none" strike="noStrike">
                <a:solidFill>
                  <a:schemeClr val="dk1"/>
                </a:solidFill>
                <a:latin typeface="Times New Roman"/>
                <a:ea typeface="Times New Roman"/>
                <a:cs typeface="Times New Roman"/>
                <a:sym typeface="Times New Roman"/>
              </a:rPr>
              <a:t>Lodgings</a:t>
            </a:r>
            <a:endParaRPr b="0" i="0" sz="1200" u="none" cap="none" strike="noStrike">
              <a:solidFill>
                <a:schemeClr val="dk1"/>
              </a:solidFill>
              <a:latin typeface="Calibri"/>
              <a:ea typeface="Calibri"/>
              <a:cs typeface="Calibri"/>
              <a:sym typeface="Calibri"/>
            </a:endParaRPr>
          </a:p>
          <a:p>
            <a:pPr indent="0" lvl="0" marL="0" marR="0" rtl="0" algn="just">
              <a:lnSpc>
                <a:spcPct val="150000"/>
              </a:lnSpc>
              <a:spcBef>
                <a:spcPts val="2000"/>
              </a:spcBef>
              <a:spcAft>
                <a:spcPts val="0"/>
              </a:spcAft>
              <a:buClr>
                <a:srgbClr val="000000"/>
              </a:buClr>
              <a:buSzPts val="1400"/>
              <a:buFont typeface="Arial"/>
              <a:buNone/>
            </a:pPr>
            <a:r>
              <a:rPr b="0" i="0" lang="en-GB" sz="1400" u="none" cap="none" strike="noStrike">
                <a:solidFill>
                  <a:schemeClr val="dk1"/>
                </a:solidFill>
                <a:latin typeface="Times New Roman"/>
                <a:ea typeface="Times New Roman"/>
                <a:cs typeface="Times New Roman"/>
                <a:sym typeface="Times New Roman"/>
              </a:rPr>
              <a:t>It can be named an all-help inn. Likewise, the possibility of its administration is comprehensive. It incorporates conference, wedding ceremony and banquet offices and extraordinary event management, cafés and parlours, nourishment and sustenance management, lakes, gift shops, selling workplaces and numerous administrations.</a:t>
            </a:r>
            <a:r>
              <a:rPr b="0" i="0" lang="en-GB" sz="1200" u="none" cap="none" strike="noStrike">
                <a:solidFill>
                  <a:schemeClr val="dk1"/>
                </a:solidFill>
                <a:latin typeface="Calibri"/>
                <a:ea typeface="Calibri"/>
                <a:cs typeface="Calibri"/>
                <a:sym typeface="Calibri"/>
              </a:rPr>
              <a:t> </a:t>
            </a:r>
            <a:r>
              <a:rPr b="0" i="0" lang="en-GB" sz="1400" u="none" cap="none" strike="noStrike">
                <a:solidFill>
                  <a:schemeClr val="dk1"/>
                </a:solidFill>
                <a:latin typeface="Times New Roman"/>
                <a:ea typeface="Times New Roman"/>
                <a:cs typeface="Times New Roman"/>
                <a:sym typeface="Times New Roman"/>
              </a:rPr>
              <a:t>(Country experiences in Economic Development, management and Entrepreneurship Proceedings of the 17th Eurasia Business and Economics Society Conference 2016)</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8"/>
          <p:cNvSpPr txBox="1"/>
          <p:nvPr/>
        </p:nvSpPr>
        <p:spPr>
          <a:xfrm>
            <a:off x="3900196" y="-2"/>
            <a:ext cx="3984171" cy="2258247"/>
          </a:xfrm>
          <a:prstGeom prst="rect">
            <a:avLst/>
          </a:prstGeom>
          <a:solidFill>
            <a:schemeClr val="accent1"/>
          </a:solidFill>
          <a:ln cap="flat" cmpd="sng" w="38100">
            <a:solidFill>
              <a:schemeClr val="lt1"/>
            </a:solidFill>
            <a:prstDash val="solid"/>
            <a:round/>
            <a:headEnd len="sm" w="sm" type="none"/>
            <a:tailEnd len="sm" w="sm" type="none"/>
          </a:ln>
          <a:effectLst>
            <a:outerShdw blurRad="40000" rotWithShape="0" dir="5400000" dist="20000">
              <a:srgbClr val="000000">
                <a:alpha val="37254"/>
              </a:srgbClr>
            </a:outerShdw>
          </a:effectLst>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200"/>
              <a:buFont typeface="Arial"/>
              <a:buNone/>
            </a:pPr>
            <a:r>
              <a:rPr b="1" i="0" lang="en-GB" sz="1200" u="none" cap="none" strike="noStrike">
                <a:solidFill>
                  <a:schemeClr val="dk1"/>
                </a:solidFill>
                <a:latin typeface="Times New Roman"/>
                <a:ea typeface="Times New Roman"/>
                <a:cs typeface="Times New Roman"/>
                <a:sym typeface="Times New Roman"/>
              </a:rPr>
              <a:t>Meeting Facilities:</a:t>
            </a:r>
            <a:endParaRPr b="0" i="0" sz="1100" u="none" cap="none" strike="noStrike">
              <a:solidFill>
                <a:schemeClr val="dk1"/>
              </a:solidFill>
              <a:latin typeface="Calibri"/>
              <a:ea typeface="Calibri"/>
              <a:cs typeface="Calibri"/>
              <a:sym typeface="Calibri"/>
            </a:endParaRPr>
          </a:p>
          <a:p>
            <a:pPr indent="0" lvl="0" marL="0" marR="0" rtl="0" algn="just">
              <a:lnSpc>
                <a:spcPct val="150000"/>
              </a:lnSpc>
              <a:spcBef>
                <a:spcPts val="2000"/>
              </a:spcBef>
              <a:spcAft>
                <a:spcPts val="0"/>
              </a:spcAft>
              <a:buClr>
                <a:srgbClr val="000000"/>
              </a:buClr>
              <a:buSzPts val="1200"/>
              <a:buFont typeface="Arial"/>
              <a:buNone/>
            </a:pPr>
            <a:r>
              <a:rPr b="0" i="0" lang="en-GB" sz="1200" u="none" cap="none" strike="noStrike">
                <a:solidFill>
                  <a:schemeClr val="dk1"/>
                </a:solidFill>
                <a:latin typeface="Times New Roman"/>
                <a:ea typeface="Times New Roman"/>
                <a:cs typeface="Times New Roman"/>
                <a:sym typeface="Times New Roman"/>
              </a:rPr>
              <a:t>Signia intends to stand out in the meeting experience. There will be a variety of sizes and uses for the spaces, from large ballrooms and marquees by the pool in landscaped gardens to smaller meeting rooms and breakout areas. To encourage teamwork and productivity, technology will be installed in each space.</a:t>
            </a:r>
            <a:r>
              <a:rPr b="0" i="0" lang="en-GB" sz="1100" u="none" cap="none" strike="noStrike">
                <a:solidFill>
                  <a:schemeClr val="dk1"/>
                </a:solidFill>
                <a:latin typeface="Calibri"/>
                <a:ea typeface="Calibri"/>
                <a:cs typeface="Calibri"/>
                <a:sym typeface="Calibri"/>
              </a:rPr>
              <a:t> </a:t>
            </a:r>
            <a:r>
              <a:rPr b="0" i="0" lang="en-GB" sz="1200" u="none" cap="none" strike="noStrike">
                <a:solidFill>
                  <a:schemeClr val="dk1"/>
                </a:solidFill>
                <a:latin typeface="Times New Roman"/>
                <a:ea typeface="Times New Roman"/>
                <a:cs typeface="Times New Roman"/>
                <a:sym typeface="Times New Roman"/>
              </a:rPr>
              <a:t>(Fenich, 2019)</a:t>
            </a:r>
            <a:endParaRPr b="0" i="0" sz="1100" u="none" cap="none" strike="noStrike">
              <a:solidFill>
                <a:schemeClr val="dk1"/>
              </a:solidFill>
              <a:latin typeface="Calibri"/>
              <a:ea typeface="Calibri"/>
              <a:cs typeface="Calibri"/>
              <a:sym typeface="Calibri"/>
            </a:endParaRPr>
          </a:p>
        </p:txBody>
      </p:sp>
      <p:sp>
        <p:nvSpPr>
          <p:cNvPr id="181" name="Google Shape;181;p8"/>
          <p:cNvSpPr txBox="1"/>
          <p:nvPr/>
        </p:nvSpPr>
        <p:spPr>
          <a:xfrm>
            <a:off x="4795934" y="2394469"/>
            <a:ext cx="3373017" cy="2576411"/>
          </a:xfrm>
          <a:prstGeom prst="rect">
            <a:avLst/>
          </a:prstGeom>
          <a:solidFill>
            <a:schemeClr val="accent1"/>
          </a:solidFill>
          <a:ln cap="flat" cmpd="sng" w="25400">
            <a:solidFill>
              <a:srgbClr val="8F879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400"/>
              <a:buFont typeface="Arial"/>
              <a:buNone/>
            </a:pPr>
            <a:r>
              <a:rPr b="1" i="0" lang="en-GB" sz="1400" u="none" cap="none" strike="noStrike">
                <a:solidFill>
                  <a:schemeClr val="dk1"/>
                </a:solidFill>
                <a:latin typeface="Times New Roman"/>
                <a:ea typeface="Times New Roman"/>
                <a:cs typeface="Times New Roman"/>
                <a:sym typeface="Times New Roman"/>
              </a:rPr>
              <a:t>Wellness facilities:</a:t>
            </a:r>
            <a:endParaRPr b="0" i="0" sz="1200" u="none" cap="none" strike="noStrike">
              <a:solidFill>
                <a:schemeClr val="dk1"/>
              </a:solidFill>
              <a:latin typeface="Calibri"/>
              <a:ea typeface="Calibri"/>
              <a:cs typeface="Calibri"/>
              <a:sym typeface="Calibri"/>
            </a:endParaRPr>
          </a:p>
          <a:p>
            <a:pPr indent="0" lvl="0" marL="0" marR="0" rtl="0" algn="just">
              <a:lnSpc>
                <a:spcPct val="150000"/>
              </a:lnSpc>
              <a:spcBef>
                <a:spcPts val="2000"/>
              </a:spcBef>
              <a:spcAft>
                <a:spcPts val="0"/>
              </a:spcAft>
              <a:buClr>
                <a:srgbClr val="000000"/>
              </a:buClr>
              <a:buSzPts val="1400"/>
              <a:buFont typeface="Arial"/>
              <a:buNone/>
            </a:pPr>
            <a:r>
              <a:rPr b="0" i="0" lang="en-GB" sz="1400" u="none" cap="none" strike="noStrike">
                <a:solidFill>
                  <a:schemeClr val="dk1"/>
                </a:solidFill>
                <a:latin typeface="Times New Roman"/>
                <a:ea typeface="Times New Roman"/>
                <a:cs typeface="Times New Roman"/>
                <a:sym typeface="Times New Roman"/>
              </a:rPr>
              <a:t>This facility is for people who have little free time and are stressed out. They will have infinity pools, fitness classes, and a gym with equipment to help meeting attendees perform at their best.</a:t>
            </a:r>
            <a:r>
              <a:rPr b="0" i="0" lang="en-GB" sz="1200" u="none" cap="none" strike="noStrike">
                <a:solidFill>
                  <a:schemeClr val="dk1"/>
                </a:solidFill>
                <a:latin typeface="Calibri"/>
                <a:ea typeface="Calibri"/>
                <a:cs typeface="Calibri"/>
                <a:sym typeface="Calibri"/>
              </a:rPr>
              <a:t> </a:t>
            </a:r>
            <a:r>
              <a:rPr b="0" i="0" lang="en-GB" sz="1400" u="none" cap="none" strike="noStrike">
                <a:solidFill>
                  <a:schemeClr val="dk1"/>
                </a:solidFill>
                <a:latin typeface="Times New Roman"/>
                <a:ea typeface="Times New Roman"/>
                <a:cs typeface="Times New Roman"/>
                <a:sym typeface="Times New Roman"/>
              </a:rPr>
              <a:t>(Walker, 2017)</a:t>
            </a:r>
            <a:endParaRPr b="0" i="0" sz="1200" u="none" cap="none" strike="noStrike">
              <a:solidFill>
                <a:schemeClr val="dk1"/>
              </a:solidFill>
              <a:latin typeface="Calibri"/>
              <a:ea typeface="Calibri"/>
              <a:cs typeface="Calibri"/>
              <a:sym typeface="Calibri"/>
            </a:endParaRPr>
          </a:p>
        </p:txBody>
      </p:sp>
      <p:sp>
        <p:nvSpPr>
          <p:cNvPr id="182" name="Google Shape;182;p8"/>
          <p:cNvSpPr txBox="1"/>
          <p:nvPr/>
        </p:nvSpPr>
        <p:spPr>
          <a:xfrm>
            <a:off x="298581" y="690464"/>
            <a:ext cx="3461656" cy="3545907"/>
          </a:xfrm>
          <a:prstGeom prst="rect">
            <a:avLst/>
          </a:prstGeom>
          <a:solidFill>
            <a:schemeClr val="accent3"/>
          </a:solidFill>
          <a:ln cap="flat" cmpd="sng" w="25400">
            <a:solidFill>
              <a:srgbClr val="0F243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400"/>
              <a:buFont typeface="Arial"/>
              <a:buNone/>
            </a:pPr>
            <a:r>
              <a:rPr b="1" i="0" lang="en-GB" sz="1400" u="none" cap="none" strike="noStrike">
                <a:solidFill>
                  <a:schemeClr val="lt1"/>
                </a:solidFill>
                <a:latin typeface="Times New Roman"/>
                <a:ea typeface="Times New Roman"/>
                <a:cs typeface="Times New Roman"/>
                <a:sym typeface="Times New Roman"/>
              </a:rPr>
              <a:t>Digital Services:</a:t>
            </a:r>
            <a:endParaRPr b="0" i="0" sz="1200" u="none" cap="none" strike="noStrike">
              <a:solidFill>
                <a:schemeClr val="lt1"/>
              </a:solidFill>
              <a:latin typeface="Calibri"/>
              <a:ea typeface="Calibri"/>
              <a:cs typeface="Calibri"/>
              <a:sym typeface="Calibri"/>
            </a:endParaRPr>
          </a:p>
          <a:p>
            <a:pPr indent="0" lvl="0" marL="0" marR="0" rtl="0" algn="just">
              <a:lnSpc>
                <a:spcPct val="150000"/>
              </a:lnSpc>
              <a:spcBef>
                <a:spcPts val="2000"/>
              </a:spcBef>
              <a:spcAft>
                <a:spcPts val="0"/>
              </a:spcAft>
              <a:buClr>
                <a:srgbClr val="000000"/>
              </a:buClr>
              <a:buSzPts val="1400"/>
              <a:buFont typeface="Arial"/>
              <a:buNone/>
            </a:pPr>
            <a:r>
              <a:rPr b="0" i="0" lang="en-GB" sz="1400" u="none" cap="none" strike="noStrike">
                <a:solidFill>
                  <a:schemeClr val="lt1"/>
                </a:solidFill>
                <a:latin typeface="Times New Roman"/>
                <a:ea typeface="Times New Roman"/>
                <a:cs typeface="Times New Roman"/>
                <a:sym typeface="Times New Roman"/>
              </a:rPr>
              <a:t>Visitors can use the Hilton internet site or mobile app to book guesthouses and be able to manage their stay. The app lets the user choose a room, make reservations, and use a mobile manoeuvre as the room key. Reduces the requirement for a front counter. Guests can use the app to check in and out—digital key access.</a:t>
            </a:r>
            <a:r>
              <a:rPr b="0" i="0" lang="en-GB" sz="1200" u="none" cap="none" strike="noStrike">
                <a:solidFill>
                  <a:schemeClr val="lt1"/>
                </a:solidFill>
                <a:latin typeface="Calibri"/>
                <a:ea typeface="Calibri"/>
                <a:cs typeface="Calibri"/>
                <a:sym typeface="Calibri"/>
              </a:rPr>
              <a:t> </a:t>
            </a:r>
            <a:r>
              <a:rPr b="0" i="0" lang="en-GB" sz="1400" u="none" cap="none" strike="noStrike">
                <a:solidFill>
                  <a:schemeClr val="lt1"/>
                </a:solidFill>
                <a:latin typeface="Times New Roman"/>
                <a:ea typeface="Times New Roman"/>
                <a:cs typeface="Times New Roman"/>
                <a:sym typeface="Times New Roman"/>
              </a:rPr>
              <a:t>(Raghubalan &amp; Raghubalan, 2015)</a:t>
            </a:r>
            <a:endParaRPr b="0" i="0" sz="1200" u="none" cap="none" strike="noStrike">
              <a:solidFill>
                <a:schemeClr val="lt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9"/>
          <p:cNvSpPr txBox="1"/>
          <p:nvPr/>
        </p:nvSpPr>
        <p:spPr>
          <a:xfrm>
            <a:off x="415212" y="388141"/>
            <a:ext cx="4753947" cy="3674019"/>
          </a:xfrm>
          <a:prstGeom prst="rect">
            <a:avLst/>
          </a:prstGeom>
          <a:solidFill>
            <a:schemeClr val="accent2"/>
          </a:solidFill>
          <a:ln cap="flat" cmpd="sng" w="25400">
            <a:solidFill>
              <a:srgbClr val="422B4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600"/>
              <a:buFont typeface="Arial"/>
              <a:buNone/>
            </a:pPr>
            <a:r>
              <a:rPr b="1" i="0" lang="en-GB" sz="1600" u="none" cap="none" strike="noStrike">
                <a:solidFill>
                  <a:schemeClr val="lt1"/>
                </a:solidFill>
                <a:latin typeface="Times New Roman"/>
                <a:ea typeface="Times New Roman"/>
                <a:cs typeface="Times New Roman"/>
                <a:sym typeface="Times New Roman"/>
              </a:rPr>
              <a:t>Services for Business Guests: </a:t>
            </a:r>
            <a:endParaRPr b="0" i="0" sz="1600" u="none" cap="none" strike="noStrike">
              <a:solidFill>
                <a:schemeClr val="lt1"/>
              </a:solidFill>
              <a:latin typeface="Times New Roman"/>
              <a:ea typeface="Times New Roman"/>
              <a:cs typeface="Times New Roman"/>
              <a:sym typeface="Times New Roman"/>
            </a:endParaRPr>
          </a:p>
          <a:p>
            <a:pPr indent="-342900" lvl="0" marL="342900" marR="0" rtl="0" algn="just">
              <a:lnSpc>
                <a:spcPct val="150000"/>
              </a:lnSpc>
              <a:spcBef>
                <a:spcPts val="2000"/>
              </a:spcBef>
              <a:spcAft>
                <a:spcPts val="0"/>
              </a:spcAft>
              <a:buClr>
                <a:srgbClr val="000000"/>
              </a:buClr>
              <a:buSzPts val="1200"/>
              <a:buFont typeface="Noto Sans Symbols"/>
              <a:buChar char="▪"/>
            </a:pPr>
            <a:r>
              <a:rPr b="0" i="0" lang="en-GB" sz="1200" u="none" cap="none" strike="noStrike">
                <a:solidFill>
                  <a:schemeClr val="lt1"/>
                </a:solidFill>
                <a:latin typeface="Times New Roman"/>
                <a:ea typeface="Times New Roman"/>
                <a:cs typeface="Times New Roman"/>
                <a:sym typeface="Times New Roman"/>
              </a:rPr>
              <a:t>Guests who travel for business and stay in a hotel are frequently referred to as "business guests." Customers of the Hilton hotel have access to lightning-fast internet services. </a:t>
            </a:r>
            <a:endParaRPr b="0" i="0" sz="1100" u="none" cap="none" strike="noStrike">
              <a:solidFill>
                <a:schemeClr val="lt1"/>
              </a:solidFill>
              <a:latin typeface="Calibri"/>
              <a:ea typeface="Calibri"/>
              <a:cs typeface="Calibri"/>
              <a:sym typeface="Calibri"/>
            </a:endParaRPr>
          </a:p>
          <a:p>
            <a:pPr indent="-342900" lvl="0" marL="342900" marR="0" rtl="0" algn="just">
              <a:lnSpc>
                <a:spcPct val="150000"/>
              </a:lnSpc>
              <a:spcBef>
                <a:spcPts val="2000"/>
              </a:spcBef>
              <a:spcAft>
                <a:spcPts val="0"/>
              </a:spcAft>
              <a:buClr>
                <a:srgbClr val="000000"/>
              </a:buClr>
              <a:buSzPts val="1200"/>
              <a:buFont typeface="Noto Sans Symbols"/>
              <a:buChar char="▪"/>
            </a:pPr>
            <a:r>
              <a:rPr b="0" i="0" lang="en-GB" sz="1200" u="none" cap="none" strike="noStrike">
                <a:solidFill>
                  <a:schemeClr val="lt1"/>
                </a:solidFill>
                <a:latin typeface="Times New Roman"/>
                <a:ea typeface="Times New Roman"/>
                <a:cs typeface="Times New Roman"/>
                <a:sym typeface="Times New Roman"/>
              </a:rPr>
              <a:t>Workplace convenience: It can plan a business trip for its visitors.</a:t>
            </a:r>
            <a:endParaRPr b="0" i="0" sz="1100" u="none" cap="none" strike="noStrike">
              <a:solidFill>
                <a:schemeClr val="lt1"/>
              </a:solidFill>
              <a:latin typeface="Calibri"/>
              <a:ea typeface="Calibri"/>
              <a:cs typeface="Calibri"/>
              <a:sym typeface="Calibri"/>
            </a:endParaRPr>
          </a:p>
          <a:p>
            <a:pPr indent="-342900" lvl="0" marL="342900" marR="0" rtl="0" algn="just">
              <a:lnSpc>
                <a:spcPct val="150000"/>
              </a:lnSpc>
              <a:spcBef>
                <a:spcPts val="2000"/>
              </a:spcBef>
              <a:spcAft>
                <a:spcPts val="0"/>
              </a:spcAft>
              <a:buClr>
                <a:srgbClr val="000000"/>
              </a:buClr>
              <a:buSzPts val="1200"/>
              <a:buFont typeface="Noto Sans Symbols"/>
              <a:buChar char="▪"/>
            </a:pPr>
            <a:r>
              <a:rPr b="0" i="0" lang="en-GB" sz="1200" u="none" cap="none" strike="noStrike">
                <a:solidFill>
                  <a:schemeClr val="lt1"/>
                </a:solidFill>
                <a:latin typeface="Times New Roman"/>
                <a:ea typeface="Times New Roman"/>
                <a:cs typeface="Times New Roman"/>
                <a:sym typeface="Times New Roman"/>
              </a:rPr>
              <a:t>Health and diet services: For its premium business customers, it provides emergency services: </a:t>
            </a:r>
            <a:endParaRPr b="0" i="0" sz="1100" u="none" cap="none" strike="noStrike">
              <a:solidFill>
                <a:schemeClr val="lt1"/>
              </a:solidFill>
              <a:latin typeface="Calibri"/>
              <a:ea typeface="Calibri"/>
              <a:cs typeface="Calibri"/>
              <a:sym typeface="Calibri"/>
            </a:endParaRPr>
          </a:p>
          <a:p>
            <a:pPr indent="-342900" lvl="0" marL="342900" marR="0" rtl="0" algn="just">
              <a:lnSpc>
                <a:spcPct val="150000"/>
              </a:lnSpc>
              <a:spcBef>
                <a:spcPts val="2000"/>
              </a:spcBef>
              <a:spcAft>
                <a:spcPts val="0"/>
              </a:spcAft>
              <a:buClr>
                <a:srgbClr val="000000"/>
              </a:buClr>
              <a:buSzPts val="1200"/>
              <a:buFont typeface="Noto Sans Symbols"/>
              <a:buChar char="▪"/>
            </a:pPr>
            <a:r>
              <a:rPr b="0" i="0" lang="en-GB" sz="1200" u="none" cap="none" strike="noStrike">
                <a:solidFill>
                  <a:schemeClr val="lt1"/>
                </a:solidFill>
                <a:latin typeface="Times New Roman"/>
                <a:ea typeface="Times New Roman"/>
                <a:cs typeface="Times New Roman"/>
                <a:sym typeface="Times New Roman"/>
              </a:rPr>
              <a:t>The hotel offers hotel-to-airport services if business travellers require immediate flight reservations.</a:t>
            </a:r>
            <a:endParaRPr b="0" i="0" sz="1100" u="none" cap="none" strike="noStrike">
              <a:solidFill>
                <a:schemeClr val="lt1"/>
              </a:solidFill>
              <a:latin typeface="Calibri"/>
              <a:ea typeface="Calibri"/>
              <a:cs typeface="Calibri"/>
              <a:sym typeface="Calibri"/>
            </a:endParaRPr>
          </a:p>
        </p:txBody>
      </p:sp>
      <p:pic>
        <p:nvPicPr>
          <p:cNvPr id="188" name="Google Shape;188;p9"/>
          <p:cNvPicPr preferRelativeResize="0"/>
          <p:nvPr/>
        </p:nvPicPr>
        <p:blipFill rotWithShape="1">
          <a:blip r:embed="rId3">
            <a:alphaModFix/>
          </a:blip>
          <a:srcRect b="0" l="0" r="0" t="0"/>
          <a:stretch/>
        </p:blipFill>
        <p:spPr>
          <a:xfrm>
            <a:off x="5339017" y="1420003"/>
            <a:ext cx="3389771" cy="186437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10"/>
          <p:cNvSpPr txBox="1"/>
          <p:nvPr/>
        </p:nvSpPr>
        <p:spPr>
          <a:xfrm>
            <a:off x="5178583" y="2644489"/>
            <a:ext cx="3659863" cy="2104359"/>
          </a:xfrm>
          <a:prstGeom prst="rect">
            <a:avLst/>
          </a:prstGeom>
          <a:gradFill>
            <a:gsLst>
              <a:gs pos="0">
                <a:srgbClr val="B6BCC2"/>
              </a:gs>
              <a:gs pos="35000">
                <a:srgbClr val="CCCFD5"/>
              </a:gs>
              <a:gs pos="100000">
                <a:srgbClr val="EBEBEF"/>
              </a:gs>
            </a:gsLst>
            <a:lin ang="16200000" scaled="0"/>
          </a:gradFill>
          <a:ln cap="flat" cmpd="sng" w="9525">
            <a:solidFill>
              <a:srgbClr val="123042"/>
            </a:solidFill>
            <a:prstDash val="solid"/>
            <a:round/>
            <a:headEnd len="sm" w="sm" type="none"/>
            <a:tailEnd len="sm" w="sm" type="none"/>
          </a:ln>
          <a:effectLst>
            <a:outerShdw blurRad="40000" rotWithShape="0" dir="5400000" dist="20000">
              <a:srgbClr val="000000">
                <a:alpha val="37254"/>
              </a:srgbClr>
            </a:outerShdw>
          </a:effectLst>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200"/>
              <a:buFont typeface="Arial"/>
              <a:buNone/>
            </a:pPr>
            <a:r>
              <a:rPr b="1" i="0" lang="en-GB" sz="1200" u="none" cap="none" strike="noStrike">
                <a:solidFill>
                  <a:schemeClr val="dk1"/>
                </a:solidFill>
                <a:latin typeface="Times New Roman"/>
                <a:ea typeface="Times New Roman"/>
                <a:cs typeface="Times New Roman"/>
                <a:sym typeface="Times New Roman"/>
              </a:rPr>
              <a:t>Threats </a:t>
            </a:r>
            <a:endParaRPr b="0" i="0" sz="1100" u="none" cap="none" strike="noStrike">
              <a:solidFill>
                <a:schemeClr val="dk1"/>
              </a:solidFill>
              <a:latin typeface="Calibri"/>
              <a:ea typeface="Calibri"/>
              <a:cs typeface="Calibri"/>
              <a:sym typeface="Calibri"/>
            </a:endParaRPr>
          </a:p>
          <a:p>
            <a:pPr indent="-342900" lvl="0" marL="342900" marR="0" rtl="0" algn="just">
              <a:lnSpc>
                <a:spcPct val="150000"/>
              </a:lnSpc>
              <a:spcBef>
                <a:spcPts val="800"/>
              </a:spcBef>
              <a:spcAft>
                <a:spcPts val="0"/>
              </a:spcAft>
              <a:buClr>
                <a:srgbClr val="000000"/>
              </a:buClr>
              <a:buSzPts val="1200"/>
              <a:buFont typeface="Noto Sans Symbols"/>
              <a:buChar char="▪"/>
            </a:pPr>
            <a:r>
              <a:rPr b="0" i="0" lang="en-GB" sz="1200" u="none" cap="none" strike="noStrike">
                <a:solidFill>
                  <a:schemeClr val="dk1"/>
                </a:solidFill>
                <a:latin typeface="Times New Roman"/>
                <a:ea typeface="Times New Roman"/>
                <a:cs typeface="Times New Roman"/>
                <a:sym typeface="Times New Roman"/>
              </a:rPr>
              <a:t>The stronghold of long-lasting, unshakable brands and the entrance of numerous worldwide brands.</a:t>
            </a:r>
            <a:endParaRPr b="0" i="0" sz="1100" u="none" cap="none" strike="noStrike">
              <a:solidFill>
                <a:schemeClr val="dk1"/>
              </a:solidFill>
              <a:latin typeface="Calibri"/>
              <a:ea typeface="Calibri"/>
              <a:cs typeface="Calibri"/>
              <a:sym typeface="Calibri"/>
            </a:endParaRPr>
          </a:p>
          <a:p>
            <a:pPr indent="-342900" lvl="0" marL="342900" marR="0" rtl="0" algn="just">
              <a:lnSpc>
                <a:spcPct val="150000"/>
              </a:lnSpc>
              <a:spcBef>
                <a:spcPts val="0"/>
              </a:spcBef>
              <a:spcAft>
                <a:spcPts val="0"/>
              </a:spcAft>
              <a:buClr>
                <a:srgbClr val="000000"/>
              </a:buClr>
              <a:buSzPts val="1200"/>
              <a:buFont typeface="Noto Sans Symbols"/>
              <a:buChar char="▪"/>
            </a:pPr>
            <a:r>
              <a:rPr b="0" i="0" lang="en-GB" sz="1200" u="none" cap="none" strike="noStrike">
                <a:solidFill>
                  <a:schemeClr val="dk1"/>
                </a:solidFill>
                <a:latin typeface="Times New Roman"/>
                <a:ea typeface="Times New Roman"/>
                <a:cs typeface="Times New Roman"/>
                <a:sym typeface="Times New Roman"/>
              </a:rPr>
              <a:t>Struggle at the third worth opinion </a:t>
            </a:r>
            <a:endParaRPr b="0" i="0" sz="1100" u="none" cap="none" strike="noStrike">
              <a:solidFill>
                <a:schemeClr val="dk1"/>
              </a:solidFill>
              <a:latin typeface="Calibri"/>
              <a:ea typeface="Calibri"/>
              <a:cs typeface="Calibri"/>
              <a:sym typeface="Calibri"/>
            </a:endParaRPr>
          </a:p>
          <a:p>
            <a:pPr indent="-342900" lvl="0" marL="342900" marR="0" rtl="0" algn="just">
              <a:lnSpc>
                <a:spcPct val="150000"/>
              </a:lnSpc>
              <a:spcBef>
                <a:spcPts val="0"/>
              </a:spcBef>
              <a:spcAft>
                <a:spcPts val="0"/>
              </a:spcAft>
              <a:buClr>
                <a:srgbClr val="000000"/>
              </a:buClr>
              <a:buSzPts val="1200"/>
              <a:buFont typeface="Noto Sans Symbols"/>
              <a:buChar char="▪"/>
            </a:pPr>
            <a:r>
              <a:rPr b="0" i="0" lang="en-GB" sz="1200" u="none" cap="none" strike="noStrike">
                <a:solidFill>
                  <a:schemeClr val="dk1"/>
                </a:solidFill>
                <a:latin typeface="Times New Roman"/>
                <a:ea typeface="Times New Roman"/>
                <a:cs typeface="Times New Roman"/>
                <a:sym typeface="Times New Roman"/>
              </a:rPr>
              <a:t>Motionless development most countries are undergoing party-political and financial turmoil.</a:t>
            </a:r>
            <a:r>
              <a:rPr b="0" i="0" lang="en-GB" sz="1100" u="none" cap="none" strike="noStrike">
                <a:solidFill>
                  <a:schemeClr val="dk1"/>
                </a:solidFill>
                <a:latin typeface="Calibri"/>
                <a:ea typeface="Calibri"/>
                <a:cs typeface="Calibri"/>
                <a:sym typeface="Calibri"/>
              </a:rPr>
              <a:t> </a:t>
            </a:r>
            <a:r>
              <a:rPr b="0" i="0" lang="en-GB" sz="1200" u="none" cap="none" strike="noStrike">
                <a:solidFill>
                  <a:schemeClr val="dk1"/>
                </a:solidFill>
                <a:latin typeface="Times New Roman"/>
                <a:ea typeface="Times New Roman"/>
                <a:cs typeface="Times New Roman"/>
                <a:sym typeface="Times New Roman"/>
              </a:rPr>
              <a:t>(Evans, 2017)</a:t>
            </a:r>
            <a:endParaRPr b="0" i="0" sz="1100" u="none" cap="none" strike="noStrike">
              <a:solidFill>
                <a:schemeClr val="dk1"/>
              </a:solidFill>
              <a:latin typeface="Calibri"/>
              <a:ea typeface="Calibri"/>
              <a:cs typeface="Calibri"/>
              <a:sym typeface="Calibri"/>
            </a:endParaRPr>
          </a:p>
        </p:txBody>
      </p:sp>
      <p:sp>
        <p:nvSpPr>
          <p:cNvPr id="194" name="Google Shape;194;p10"/>
          <p:cNvSpPr txBox="1"/>
          <p:nvPr/>
        </p:nvSpPr>
        <p:spPr>
          <a:xfrm>
            <a:off x="5178583" y="87066"/>
            <a:ext cx="3539905" cy="2104359"/>
          </a:xfrm>
          <a:prstGeom prst="rect">
            <a:avLst/>
          </a:prstGeom>
          <a:gradFill>
            <a:gsLst>
              <a:gs pos="0">
                <a:schemeClr val="accent6"/>
              </a:gs>
              <a:gs pos="100000">
                <a:srgbClr val="C1C1C1"/>
              </a:gs>
            </a:gsLst>
            <a:lin ang="16200000" scaled="0"/>
          </a:gradFill>
          <a:ln>
            <a:noFill/>
          </a:ln>
          <a:effectLst>
            <a:outerShdw blurRad="40000" rotWithShape="0" dir="5400000" dist="23000">
              <a:srgbClr val="000000">
                <a:alpha val="34509"/>
              </a:srgbClr>
            </a:outerShdw>
          </a:effectLst>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200"/>
              <a:buFont typeface="Arial"/>
              <a:buNone/>
            </a:pPr>
            <a:r>
              <a:rPr b="1" i="0" lang="en-GB" sz="1200" u="none" cap="none" strike="noStrike">
                <a:solidFill>
                  <a:schemeClr val="lt1"/>
                </a:solidFill>
                <a:latin typeface="Times New Roman"/>
                <a:ea typeface="Times New Roman"/>
                <a:cs typeface="Times New Roman"/>
                <a:sym typeface="Times New Roman"/>
              </a:rPr>
              <a:t>Opportunities</a:t>
            </a:r>
            <a:endParaRPr b="0" i="0" sz="1100" u="none" cap="none" strike="noStrike">
              <a:solidFill>
                <a:schemeClr val="lt1"/>
              </a:solidFill>
              <a:latin typeface="Calibri"/>
              <a:ea typeface="Calibri"/>
              <a:cs typeface="Calibri"/>
              <a:sym typeface="Calibri"/>
            </a:endParaRPr>
          </a:p>
          <a:p>
            <a:pPr indent="-342900" lvl="0" marL="342900" marR="0" rtl="0" algn="just">
              <a:lnSpc>
                <a:spcPct val="150000"/>
              </a:lnSpc>
              <a:spcBef>
                <a:spcPts val="800"/>
              </a:spcBef>
              <a:spcAft>
                <a:spcPts val="0"/>
              </a:spcAft>
              <a:buClr>
                <a:srgbClr val="000000"/>
              </a:buClr>
              <a:buSzPts val="1200"/>
              <a:buFont typeface="Noto Sans Symbols"/>
              <a:buChar char="▪"/>
            </a:pPr>
            <a:r>
              <a:rPr b="0" i="0" lang="en-GB" sz="1200" u="none" cap="none" strike="noStrike">
                <a:solidFill>
                  <a:schemeClr val="lt1"/>
                </a:solidFill>
                <a:latin typeface="Times New Roman"/>
                <a:ea typeface="Times New Roman"/>
                <a:cs typeface="Times New Roman"/>
                <a:sym typeface="Times New Roman"/>
              </a:rPr>
              <a:t>Possibility of developing marketplaces </a:t>
            </a:r>
            <a:endParaRPr b="0" i="0" sz="1100" u="none" cap="none" strike="noStrike">
              <a:solidFill>
                <a:schemeClr val="lt1"/>
              </a:solidFill>
              <a:latin typeface="Calibri"/>
              <a:ea typeface="Calibri"/>
              <a:cs typeface="Calibri"/>
              <a:sym typeface="Calibri"/>
            </a:endParaRPr>
          </a:p>
          <a:p>
            <a:pPr indent="-342900" lvl="0" marL="342900" marR="0" rtl="0" algn="just">
              <a:lnSpc>
                <a:spcPct val="150000"/>
              </a:lnSpc>
              <a:spcBef>
                <a:spcPts val="0"/>
              </a:spcBef>
              <a:spcAft>
                <a:spcPts val="0"/>
              </a:spcAft>
              <a:buClr>
                <a:srgbClr val="000000"/>
              </a:buClr>
              <a:buSzPts val="1200"/>
              <a:buFont typeface="Noto Sans Symbols"/>
              <a:buChar char="▪"/>
            </a:pPr>
            <a:r>
              <a:rPr b="0" i="0" lang="en-GB" sz="1200" u="none" cap="none" strike="noStrike">
                <a:solidFill>
                  <a:schemeClr val="lt1"/>
                </a:solidFill>
                <a:latin typeface="Times New Roman"/>
                <a:ea typeface="Times New Roman"/>
                <a:cs typeface="Times New Roman"/>
                <a:sym typeface="Times New Roman"/>
              </a:rPr>
              <a:t>Revolution in the facility to customs enhanced skill to use and making digital (Ruby and Vogelsberg, 2018)</a:t>
            </a:r>
            <a:endParaRPr b="0" i="0" sz="1100" u="none" cap="none" strike="noStrike">
              <a:solidFill>
                <a:schemeClr val="lt1"/>
              </a:solidFill>
              <a:latin typeface="Calibri"/>
              <a:ea typeface="Calibri"/>
              <a:cs typeface="Calibri"/>
              <a:sym typeface="Calibri"/>
            </a:endParaRPr>
          </a:p>
          <a:p>
            <a:pPr indent="-342900" lvl="0" marL="342900" marR="0" rtl="0" algn="just">
              <a:lnSpc>
                <a:spcPct val="150000"/>
              </a:lnSpc>
              <a:spcBef>
                <a:spcPts val="0"/>
              </a:spcBef>
              <a:spcAft>
                <a:spcPts val="0"/>
              </a:spcAft>
              <a:buClr>
                <a:srgbClr val="000000"/>
              </a:buClr>
              <a:buSzPts val="1200"/>
              <a:buFont typeface="Noto Sans Symbols"/>
              <a:buChar char="▪"/>
            </a:pPr>
            <a:r>
              <a:rPr b="0" i="0" lang="en-GB" sz="1200" u="none" cap="none" strike="noStrike">
                <a:solidFill>
                  <a:schemeClr val="lt1"/>
                </a:solidFill>
                <a:latin typeface="Times New Roman"/>
                <a:ea typeface="Times New Roman"/>
                <a:cs typeface="Times New Roman"/>
                <a:sym typeface="Times New Roman"/>
              </a:rPr>
              <a:t>A flourishing is expected in the hospitality business about the world</a:t>
            </a:r>
            <a:endParaRPr b="0" i="0" sz="1100" u="none" cap="none" strike="noStrike">
              <a:solidFill>
                <a:schemeClr val="lt1"/>
              </a:solidFill>
              <a:latin typeface="Calibri"/>
              <a:ea typeface="Calibri"/>
              <a:cs typeface="Calibri"/>
              <a:sym typeface="Calibri"/>
            </a:endParaRPr>
          </a:p>
        </p:txBody>
      </p:sp>
      <p:sp>
        <p:nvSpPr>
          <p:cNvPr id="195" name="Google Shape;195;p10"/>
          <p:cNvSpPr txBox="1"/>
          <p:nvPr/>
        </p:nvSpPr>
        <p:spPr>
          <a:xfrm>
            <a:off x="108641" y="19641"/>
            <a:ext cx="4010685" cy="2552109"/>
          </a:xfrm>
          <a:prstGeom prst="rect">
            <a:avLst/>
          </a:prstGeom>
          <a:gradFill>
            <a:gsLst>
              <a:gs pos="0">
                <a:srgbClr val="0E3349"/>
              </a:gs>
              <a:gs pos="100000">
                <a:srgbClr val="B5BCC3"/>
              </a:gs>
            </a:gsLst>
            <a:lin ang="16200000" scaled="0"/>
          </a:gradFill>
          <a:ln>
            <a:noFill/>
          </a:ln>
          <a:effectLst>
            <a:outerShdw blurRad="40000" rotWithShape="0" dir="5400000" dist="23000">
              <a:srgbClr val="000000">
                <a:alpha val="34509"/>
              </a:srgbClr>
            </a:outerShdw>
          </a:effectLst>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200"/>
              <a:buFont typeface="Arial"/>
              <a:buNone/>
            </a:pPr>
            <a:r>
              <a:rPr b="1" i="0" lang="en-GB" sz="1200" u="none" cap="none" strike="noStrike">
                <a:solidFill>
                  <a:schemeClr val="lt1"/>
                </a:solidFill>
                <a:latin typeface="Times New Roman"/>
                <a:ea typeface="Times New Roman"/>
                <a:cs typeface="Times New Roman"/>
                <a:sym typeface="Times New Roman"/>
              </a:rPr>
              <a:t>Strength</a:t>
            </a:r>
            <a:endParaRPr b="0" i="0" sz="1400" u="none" cap="none" strike="noStrike">
              <a:solidFill>
                <a:srgbClr val="000000"/>
              </a:solidFill>
              <a:latin typeface="Arial"/>
              <a:ea typeface="Arial"/>
              <a:cs typeface="Arial"/>
              <a:sym typeface="Arial"/>
            </a:endParaRPr>
          </a:p>
          <a:p>
            <a:pPr indent="-171450" lvl="0" marL="171450" marR="0" rtl="0" algn="just">
              <a:lnSpc>
                <a:spcPct val="150000"/>
              </a:lnSpc>
              <a:spcBef>
                <a:spcPts val="0"/>
              </a:spcBef>
              <a:spcAft>
                <a:spcPts val="0"/>
              </a:spcAft>
              <a:buClr>
                <a:srgbClr val="000000"/>
              </a:buClr>
              <a:buSzPts val="1200"/>
              <a:buFont typeface="Arial"/>
              <a:buChar char="•"/>
            </a:pPr>
            <a:r>
              <a:rPr b="0" i="0" lang="en-GB" sz="1200" u="none" cap="none" strike="noStrike">
                <a:solidFill>
                  <a:schemeClr val="lt1"/>
                </a:solidFill>
                <a:latin typeface="Times New Roman"/>
                <a:ea typeface="Times New Roman"/>
                <a:cs typeface="Times New Roman"/>
                <a:sym typeface="Times New Roman"/>
              </a:rPr>
              <a:t>Hilton has a well-known brand. </a:t>
            </a:r>
            <a:endParaRPr b="0" i="0" sz="1400" u="none" cap="none" strike="noStrike">
              <a:solidFill>
                <a:srgbClr val="000000"/>
              </a:solidFill>
              <a:latin typeface="Arial"/>
              <a:ea typeface="Arial"/>
              <a:cs typeface="Arial"/>
              <a:sym typeface="Arial"/>
            </a:endParaRPr>
          </a:p>
          <a:p>
            <a:pPr indent="-171450" lvl="0" marL="171450" marR="0" rtl="0" algn="just">
              <a:lnSpc>
                <a:spcPct val="150000"/>
              </a:lnSpc>
              <a:spcBef>
                <a:spcPts val="0"/>
              </a:spcBef>
              <a:spcAft>
                <a:spcPts val="0"/>
              </a:spcAft>
              <a:buClr>
                <a:srgbClr val="000000"/>
              </a:buClr>
              <a:buSzPts val="1200"/>
              <a:buFont typeface="Arial"/>
              <a:buChar char="•"/>
            </a:pPr>
            <a:r>
              <a:rPr b="0" i="0" lang="en-GB" sz="1200" u="none" cap="none" strike="noStrike">
                <a:solidFill>
                  <a:schemeClr val="lt1"/>
                </a:solidFill>
                <a:latin typeface="Times New Roman"/>
                <a:ea typeface="Times New Roman"/>
                <a:cs typeface="Times New Roman"/>
                <a:sym typeface="Times New Roman"/>
              </a:rPr>
              <a:t>Innovations in technology to enhance customer experiences and continuous improvement of business procedures </a:t>
            </a:r>
            <a:endParaRPr b="0" i="0" sz="1400" u="none" cap="none" strike="noStrike">
              <a:solidFill>
                <a:srgbClr val="000000"/>
              </a:solidFill>
              <a:latin typeface="Arial"/>
              <a:ea typeface="Arial"/>
              <a:cs typeface="Arial"/>
              <a:sym typeface="Arial"/>
            </a:endParaRPr>
          </a:p>
          <a:p>
            <a:pPr indent="-171450" lvl="0" marL="171450" marR="0" rtl="0" algn="just">
              <a:lnSpc>
                <a:spcPct val="150000"/>
              </a:lnSpc>
              <a:spcBef>
                <a:spcPts val="0"/>
              </a:spcBef>
              <a:spcAft>
                <a:spcPts val="0"/>
              </a:spcAft>
              <a:buClr>
                <a:srgbClr val="000000"/>
              </a:buClr>
              <a:buSzPts val="1200"/>
              <a:buFont typeface="Arial"/>
              <a:buChar char="•"/>
            </a:pPr>
            <a:r>
              <a:rPr b="0" i="0" lang="en-GB" sz="1200" u="none" cap="none" strike="noStrike">
                <a:solidFill>
                  <a:schemeClr val="lt1"/>
                </a:solidFill>
                <a:latin typeface="Times New Roman"/>
                <a:ea typeface="Times New Roman"/>
                <a:cs typeface="Times New Roman"/>
                <a:sym typeface="Times New Roman"/>
              </a:rPr>
              <a:t> Hilton's approximately 540 hotels serve effective employee retention in over 78 nations. </a:t>
            </a:r>
            <a:endParaRPr b="0" i="0" sz="1400" u="none" cap="none" strike="noStrike">
              <a:solidFill>
                <a:srgbClr val="000000"/>
              </a:solidFill>
              <a:latin typeface="Arial"/>
              <a:ea typeface="Arial"/>
              <a:cs typeface="Arial"/>
              <a:sym typeface="Arial"/>
            </a:endParaRPr>
          </a:p>
          <a:p>
            <a:pPr indent="-171450" lvl="0" marL="171450" marR="0" rtl="0" algn="just">
              <a:lnSpc>
                <a:spcPct val="150000"/>
              </a:lnSpc>
              <a:spcBef>
                <a:spcPts val="0"/>
              </a:spcBef>
              <a:spcAft>
                <a:spcPts val="0"/>
              </a:spcAft>
              <a:buClr>
                <a:srgbClr val="000000"/>
              </a:buClr>
              <a:buSzPts val="1200"/>
              <a:buFont typeface="Arial"/>
              <a:buChar char="•"/>
            </a:pPr>
            <a:r>
              <a:rPr b="0" i="0" lang="en-GB" sz="1200" u="none" cap="none" strike="noStrike">
                <a:solidFill>
                  <a:schemeClr val="lt1"/>
                </a:solidFill>
                <a:latin typeface="Times New Roman"/>
                <a:ea typeface="Times New Roman"/>
                <a:cs typeface="Times New Roman"/>
                <a:sym typeface="Times New Roman"/>
              </a:rPr>
              <a:t>They are true experts in their field because they have been in business for 93 years.</a:t>
            </a:r>
            <a:endParaRPr b="0" i="0" sz="1400" u="none" cap="none" strike="noStrike">
              <a:solidFill>
                <a:srgbClr val="000000"/>
              </a:solidFill>
              <a:latin typeface="Arial"/>
              <a:ea typeface="Arial"/>
              <a:cs typeface="Arial"/>
              <a:sym typeface="Arial"/>
            </a:endParaRPr>
          </a:p>
          <a:p>
            <a:pPr indent="-171450" lvl="0" marL="171450" marR="0" rtl="0" algn="just">
              <a:lnSpc>
                <a:spcPct val="150000"/>
              </a:lnSpc>
              <a:spcBef>
                <a:spcPts val="0"/>
              </a:spcBef>
              <a:spcAft>
                <a:spcPts val="0"/>
              </a:spcAft>
              <a:buClr>
                <a:srgbClr val="000000"/>
              </a:buClr>
              <a:buSzPts val="1200"/>
              <a:buFont typeface="Arial"/>
              <a:buChar char="•"/>
            </a:pPr>
            <a:r>
              <a:rPr b="0" i="0" lang="en-GB" sz="1200" u="none" cap="none" strike="noStrike">
                <a:solidFill>
                  <a:schemeClr val="lt1"/>
                </a:solidFill>
                <a:latin typeface="Times New Roman"/>
                <a:ea typeface="Times New Roman"/>
                <a:cs typeface="Times New Roman"/>
                <a:sym typeface="Times New Roman"/>
              </a:rPr>
              <a:t>Good standing in the marketplace</a:t>
            </a:r>
            <a:endParaRPr b="0" i="0" sz="1400" u="none" cap="none" strike="noStrike">
              <a:solidFill>
                <a:srgbClr val="000000"/>
              </a:solidFill>
              <a:latin typeface="Arial"/>
              <a:ea typeface="Arial"/>
              <a:cs typeface="Arial"/>
              <a:sym typeface="Arial"/>
            </a:endParaRPr>
          </a:p>
        </p:txBody>
      </p:sp>
      <p:sp>
        <p:nvSpPr>
          <p:cNvPr id="196" name="Google Shape;196;p10"/>
          <p:cNvSpPr txBox="1"/>
          <p:nvPr/>
        </p:nvSpPr>
        <p:spPr>
          <a:xfrm>
            <a:off x="3634401" y="1988495"/>
            <a:ext cx="1630755" cy="791499"/>
          </a:xfrm>
          <a:prstGeom prst="rect">
            <a:avLst/>
          </a:prstGeom>
          <a:gradFill>
            <a:gsLst>
              <a:gs pos="0">
                <a:srgbClr val="5F365E"/>
              </a:gs>
              <a:gs pos="100000">
                <a:srgbClr val="CAB5C7"/>
              </a:gs>
            </a:gsLst>
            <a:lin ang="16200000" scaled="0"/>
          </a:gradFill>
          <a:ln>
            <a:noFill/>
          </a:ln>
          <a:effectLst>
            <a:outerShdw blurRad="40000" rotWithShape="0" dir="5400000" dist="23000">
              <a:srgbClr val="000000">
                <a:alpha val="34509"/>
              </a:srgbClr>
            </a:outerShdw>
          </a:effectLst>
        </p:spPr>
        <p:txBody>
          <a:bodyPr anchorCtr="0" anchor="t" bIns="45700" lIns="91425" spcFirstLastPara="1" rIns="91425" wrap="square" tIns="45700">
            <a:spAutoFit/>
          </a:bodyPr>
          <a:lstStyle/>
          <a:p>
            <a:pPr indent="0" lvl="0" marL="0" marR="0" rtl="0" algn="ctr">
              <a:lnSpc>
                <a:spcPct val="150000"/>
              </a:lnSpc>
              <a:spcBef>
                <a:spcPts val="0"/>
              </a:spcBef>
              <a:spcAft>
                <a:spcPts val="0"/>
              </a:spcAft>
              <a:buClr>
                <a:srgbClr val="000000"/>
              </a:buClr>
              <a:buSzPts val="1600"/>
              <a:buFont typeface="Arial"/>
              <a:buNone/>
            </a:pPr>
            <a:r>
              <a:rPr b="1" i="0" lang="en-GB" sz="1600" u="none" cap="none" strike="noStrike">
                <a:solidFill>
                  <a:schemeClr val="lt1"/>
                </a:solidFill>
                <a:latin typeface="Times New Roman"/>
                <a:ea typeface="Times New Roman"/>
                <a:cs typeface="Times New Roman"/>
                <a:sym typeface="Times New Roman"/>
              </a:rPr>
              <a:t>SWOT ANALYSIS </a:t>
            </a:r>
            <a:endParaRPr b="0" i="0" sz="1600" u="none" cap="none" strike="noStrike">
              <a:solidFill>
                <a:schemeClr val="lt1"/>
              </a:solidFill>
              <a:latin typeface="Calibri"/>
              <a:ea typeface="Calibri"/>
              <a:cs typeface="Calibri"/>
              <a:sym typeface="Calibri"/>
            </a:endParaRPr>
          </a:p>
        </p:txBody>
      </p:sp>
      <p:sp>
        <p:nvSpPr>
          <p:cNvPr id="197" name="Google Shape;197;p10"/>
          <p:cNvSpPr txBox="1"/>
          <p:nvPr/>
        </p:nvSpPr>
        <p:spPr>
          <a:xfrm>
            <a:off x="181069" y="2946468"/>
            <a:ext cx="4010685" cy="1827360"/>
          </a:xfrm>
          <a:prstGeom prst="rect">
            <a:avLst/>
          </a:prstGeom>
          <a:gradFill>
            <a:gsLst>
              <a:gs pos="0">
                <a:srgbClr val="0E3349"/>
              </a:gs>
              <a:gs pos="100000">
                <a:srgbClr val="B5BCC3"/>
              </a:gs>
            </a:gsLst>
            <a:lin ang="16200000" scaled="0"/>
          </a:gradFill>
          <a:ln>
            <a:noFill/>
          </a:ln>
          <a:effectLst>
            <a:outerShdw blurRad="40000" rotWithShape="0" dir="5400000" dist="23000">
              <a:srgbClr val="000000">
                <a:alpha val="34509"/>
              </a:srgbClr>
            </a:outerShdw>
          </a:effectLst>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200"/>
              <a:buFont typeface="Arial"/>
              <a:buNone/>
            </a:pPr>
            <a:r>
              <a:rPr b="1" i="0" lang="en-GB" sz="1200" u="none" cap="none" strike="noStrike">
                <a:solidFill>
                  <a:schemeClr val="lt1"/>
                </a:solidFill>
                <a:latin typeface="Times New Roman"/>
                <a:ea typeface="Times New Roman"/>
                <a:cs typeface="Times New Roman"/>
                <a:sym typeface="Times New Roman"/>
              </a:rPr>
              <a:t>Weaknesses </a:t>
            </a:r>
            <a:endParaRPr b="0" i="0" sz="1100" u="none" cap="none" strike="noStrike">
              <a:solidFill>
                <a:schemeClr val="lt1"/>
              </a:solidFill>
              <a:latin typeface="Calibri"/>
              <a:ea typeface="Calibri"/>
              <a:cs typeface="Calibri"/>
              <a:sym typeface="Calibri"/>
            </a:endParaRPr>
          </a:p>
          <a:p>
            <a:pPr indent="-342900" lvl="0" marL="342900" marR="0" rtl="0" algn="just">
              <a:lnSpc>
                <a:spcPct val="150000"/>
              </a:lnSpc>
              <a:spcBef>
                <a:spcPts val="800"/>
              </a:spcBef>
              <a:spcAft>
                <a:spcPts val="0"/>
              </a:spcAft>
              <a:buClr>
                <a:srgbClr val="000000"/>
              </a:buClr>
              <a:buSzPts val="1200"/>
              <a:buFont typeface="Noto Sans Symbols"/>
              <a:buChar char="▪"/>
            </a:pPr>
            <a:r>
              <a:rPr b="0" i="0" lang="en-GB" sz="1200" u="none" cap="none" strike="noStrike">
                <a:solidFill>
                  <a:schemeClr val="lt1"/>
                </a:solidFill>
                <a:latin typeface="Times New Roman"/>
                <a:ea typeface="Times New Roman"/>
                <a:cs typeface="Times New Roman"/>
                <a:sym typeface="Times New Roman"/>
              </a:rPr>
              <a:t>Despite a strong brand recall, the company has a small market share.</a:t>
            </a:r>
            <a:endParaRPr b="0" i="0" sz="1100" u="none" cap="none" strike="noStrike">
              <a:solidFill>
                <a:schemeClr val="lt1"/>
              </a:solidFill>
              <a:latin typeface="Calibri"/>
              <a:ea typeface="Calibri"/>
              <a:cs typeface="Calibri"/>
              <a:sym typeface="Calibri"/>
            </a:endParaRPr>
          </a:p>
          <a:p>
            <a:pPr indent="-342900" lvl="0" marL="342900" marR="0" rtl="0" algn="just">
              <a:lnSpc>
                <a:spcPct val="150000"/>
              </a:lnSpc>
              <a:spcBef>
                <a:spcPts val="0"/>
              </a:spcBef>
              <a:spcAft>
                <a:spcPts val="0"/>
              </a:spcAft>
              <a:buClr>
                <a:srgbClr val="000000"/>
              </a:buClr>
              <a:buSzPts val="1200"/>
              <a:buFont typeface="Noto Sans Symbols"/>
              <a:buChar char="▪"/>
            </a:pPr>
            <a:r>
              <a:rPr b="0" i="0" lang="en-GB" sz="1200" u="none" cap="none" strike="noStrike">
                <a:solidFill>
                  <a:schemeClr val="lt1"/>
                </a:solidFill>
                <a:latin typeface="Times New Roman"/>
                <a:ea typeface="Times New Roman"/>
                <a:cs typeface="Times New Roman"/>
                <a:sym typeface="Times New Roman"/>
              </a:rPr>
              <a:t>Different government policies and parameters have an effect on operations all over the world.</a:t>
            </a:r>
            <a:r>
              <a:rPr b="0" i="0" lang="en-GB" sz="1100" u="none" cap="none" strike="noStrike">
                <a:solidFill>
                  <a:schemeClr val="lt1"/>
                </a:solidFill>
                <a:latin typeface="Calibri"/>
                <a:ea typeface="Calibri"/>
                <a:cs typeface="Calibri"/>
                <a:sym typeface="Calibri"/>
              </a:rPr>
              <a:t> </a:t>
            </a:r>
            <a:r>
              <a:rPr b="0" i="0" lang="en-GB" sz="1200" u="none" cap="none" strike="noStrike">
                <a:solidFill>
                  <a:schemeClr val="lt1"/>
                </a:solidFill>
                <a:latin typeface="Times New Roman"/>
                <a:ea typeface="Times New Roman"/>
                <a:cs typeface="Times New Roman"/>
                <a:sym typeface="Times New Roman"/>
              </a:rPr>
              <a:t>(Chapman et al., 2013)</a:t>
            </a:r>
            <a:endParaRPr b="0" i="0" sz="1100" u="none" cap="none" strike="noStrike">
              <a:solidFill>
                <a:schemeClr val="lt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pic>
        <p:nvPicPr>
          <p:cNvPr id="202" name="Google Shape;202;p11"/>
          <p:cNvPicPr preferRelativeResize="0"/>
          <p:nvPr/>
        </p:nvPicPr>
        <p:blipFill rotWithShape="1">
          <a:blip r:embed="rId3">
            <a:alphaModFix/>
          </a:blip>
          <a:srcRect b="0" l="0" r="0" t="0"/>
          <a:stretch/>
        </p:blipFill>
        <p:spPr>
          <a:xfrm>
            <a:off x="0" y="133350"/>
            <a:ext cx="9144000" cy="4876800"/>
          </a:xfrm>
          <a:prstGeom prst="rect">
            <a:avLst/>
          </a:prstGeom>
          <a:noFill/>
          <a:ln>
            <a:noFill/>
          </a:ln>
        </p:spPr>
      </p:pic>
      <p:sp>
        <p:nvSpPr>
          <p:cNvPr id="203" name="Google Shape;203;p11"/>
          <p:cNvSpPr/>
          <p:nvPr/>
        </p:nvSpPr>
        <p:spPr>
          <a:xfrm rot="-1724014">
            <a:off x="6598440" y="-101545"/>
            <a:ext cx="234016" cy="234016"/>
          </a:xfrm>
          <a:prstGeom prst="ellipse">
            <a:avLst/>
          </a:prstGeom>
          <a:gradFill>
            <a:gsLst>
              <a:gs pos="0">
                <a:schemeClr val="accent5"/>
              </a:gs>
              <a:gs pos="100000">
                <a:schemeClr val="accent2"/>
              </a:gs>
            </a:gsLst>
            <a:lin ang="5400012"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4" name="Google Shape;204;p11"/>
          <p:cNvSpPr txBox="1"/>
          <p:nvPr/>
        </p:nvSpPr>
        <p:spPr>
          <a:xfrm>
            <a:off x="323600" y="504950"/>
            <a:ext cx="4184700" cy="1918800"/>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rgbClr val="000000"/>
              </a:buClr>
              <a:buSzPts val="1200"/>
              <a:buFont typeface="Arial"/>
              <a:buNone/>
            </a:pPr>
            <a:r>
              <a:rPr b="1" i="0" lang="en-GB" sz="1200" u="none" cap="none" strike="noStrike">
                <a:solidFill>
                  <a:schemeClr val="dk2"/>
                </a:solidFill>
                <a:latin typeface="Times New Roman"/>
                <a:ea typeface="Times New Roman"/>
                <a:cs typeface="Times New Roman"/>
                <a:sym typeface="Times New Roman"/>
              </a:rPr>
              <a:t>CONCLUSION:</a:t>
            </a:r>
            <a:endParaRPr b="0" i="0" sz="1100" u="none" cap="none" strike="noStrike">
              <a:solidFill>
                <a:schemeClr val="dk2"/>
              </a:solidFill>
              <a:latin typeface="Calibri"/>
              <a:ea typeface="Calibri"/>
              <a:cs typeface="Calibri"/>
              <a:sym typeface="Calibri"/>
            </a:endParaRPr>
          </a:p>
          <a:p>
            <a:pPr indent="0" lvl="0" marL="0" marR="0" rtl="0" algn="just">
              <a:lnSpc>
                <a:spcPct val="150000"/>
              </a:lnSpc>
              <a:spcBef>
                <a:spcPts val="2000"/>
              </a:spcBef>
              <a:spcAft>
                <a:spcPts val="0"/>
              </a:spcAft>
              <a:buClr>
                <a:srgbClr val="000000"/>
              </a:buClr>
              <a:buSzPts val="1200"/>
              <a:buFont typeface="Arial"/>
              <a:buNone/>
            </a:pPr>
            <a:r>
              <a:rPr b="1" i="0" lang="en-GB" sz="1200" u="none" cap="none" strike="noStrike">
                <a:solidFill>
                  <a:schemeClr val="lt1"/>
                </a:solidFill>
                <a:latin typeface="Times New Roman"/>
                <a:ea typeface="Times New Roman"/>
                <a:cs typeface="Times New Roman"/>
                <a:sym typeface="Times New Roman"/>
              </a:rPr>
              <a:t>The well-known Hilon hotel and resort chain has locations in almost every nation. 1919 marks the beginning of its owner's career in the hotel industry. Hilton's operations changed over time, and soon became one of the world's leading hotel chains.</a:t>
            </a:r>
            <a:r>
              <a:rPr b="1" i="0" lang="en-GB" sz="1100" u="none" cap="none" strike="noStrike">
                <a:solidFill>
                  <a:schemeClr val="lt1"/>
                </a:solidFill>
                <a:latin typeface="Calibri"/>
                <a:ea typeface="Calibri"/>
                <a:cs typeface="Calibri"/>
                <a:sym typeface="Calibri"/>
              </a:rPr>
              <a:t> </a:t>
            </a:r>
            <a:r>
              <a:rPr b="1" i="0" lang="en-GB" sz="1200" u="none" cap="none" strike="noStrike">
                <a:solidFill>
                  <a:schemeClr val="lt1"/>
                </a:solidFill>
                <a:latin typeface="Times New Roman"/>
                <a:ea typeface="Times New Roman"/>
                <a:cs typeface="Times New Roman"/>
                <a:sym typeface="Times New Roman"/>
              </a:rPr>
              <a:t>(Noonan &amp; Rankin, 2017)</a:t>
            </a:r>
            <a:endParaRPr b="1" i="0" sz="1100" u="none" cap="none" strike="noStrike">
              <a:solidFill>
                <a:schemeClr val="lt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sp>
        <p:nvSpPr>
          <p:cNvPr id="209" name="Google Shape;209;p12"/>
          <p:cNvSpPr txBox="1"/>
          <p:nvPr>
            <p:ph idx="3" type="subTitle"/>
          </p:nvPr>
        </p:nvSpPr>
        <p:spPr>
          <a:xfrm>
            <a:off x="341523" y="914401"/>
            <a:ext cx="8082477" cy="3977088"/>
          </a:xfrm>
          <a:prstGeom prst="rect">
            <a:avLst/>
          </a:prstGeom>
          <a:noFill/>
          <a:ln cap="flat" cmpd="sng" w="1905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just">
              <a:lnSpc>
                <a:spcPct val="150000"/>
              </a:lnSpc>
              <a:spcBef>
                <a:spcPts val="1200"/>
              </a:spcBef>
              <a:spcAft>
                <a:spcPts val="0"/>
              </a:spcAft>
              <a:buSzPts val="1400"/>
              <a:buNone/>
            </a:pPr>
            <a:r>
              <a:rPr lang="en-GB" sz="600">
                <a:latin typeface="Times New Roman"/>
                <a:ea typeface="Times New Roman"/>
                <a:cs typeface="Times New Roman"/>
                <a:sym typeface="Times New Roman"/>
              </a:rPr>
              <a:t>Analysis of Hilton Worldwide Hotel Group’s Transnational Operation Strategy” (2021) </a:t>
            </a:r>
            <a:r>
              <a:rPr i="1" lang="en-GB" sz="600">
                <a:latin typeface="Times New Roman"/>
                <a:ea typeface="Times New Roman"/>
                <a:cs typeface="Times New Roman"/>
                <a:sym typeface="Times New Roman"/>
              </a:rPr>
              <a:t>Academic Journal of Business and Management</a:t>
            </a:r>
            <a:r>
              <a:rPr lang="en-GB" sz="600">
                <a:latin typeface="Times New Roman"/>
                <a:ea typeface="Times New Roman"/>
                <a:cs typeface="Times New Roman"/>
                <a:sym typeface="Times New Roman"/>
              </a:rPr>
              <a:t>, 3(11). Available at: https://doi.org/10.25236/ajbm.2021.031104. </a:t>
            </a:r>
            <a:endParaRPr sz="600">
              <a:latin typeface="Times New Roman"/>
              <a:ea typeface="Times New Roman"/>
              <a:cs typeface="Times New Roman"/>
              <a:sym typeface="Times New Roman"/>
            </a:endParaRPr>
          </a:p>
          <a:p>
            <a:pPr indent="0" lvl="0" marL="0" marR="0" rtl="0" algn="just">
              <a:lnSpc>
                <a:spcPct val="150000"/>
              </a:lnSpc>
              <a:spcBef>
                <a:spcPts val="2000"/>
              </a:spcBef>
              <a:spcAft>
                <a:spcPts val="0"/>
              </a:spcAft>
              <a:buSzPts val="1400"/>
              <a:buNone/>
            </a:pPr>
            <a:r>
              <a:rPr lang="en-GB" sz="600">
                <a:latin typeface="Times New Roman"/>
                <a:ea typeface="Times New Roman"/>
                <a:cs typeface="Times New Roman"/>
                <a:sym typeface="Times New Roman"/>
              </a:rPr>
              <a:t>Borruso, G. (2013) </a:t>
            </a:r>
            <a:r>
              <a:rPr i="1" lang="en-GB" sz="600">
                <a:latin typeface="Times New Roman"/>
                <a:ea typeface="Times New Roman"/>
                <a:cs typeface="Times New Roman"/>
                <a:sym typeface="Times New Roman"/>
              </a:rPr>
              <a:t>Geographic Information Analysis for Sustainable Development and Economic Planning: New technologies</a:t>
            </a:r>
            <a:r>
              <a:rPr lang="en-GB" sz="600">
                <a:latin typeface="Times New Roman"/>
                <a:ea typeface="Times New Roman"/>
                <a:cs typeface="Times New Roman"/>
                <a:sym typeface="Times New Roman"/>
              </a:rPr>
              <a:t>. Hershey, PA: Information Science Reference. </a:t>
            </a:r>
            <a:endParaRPr sz="600">
              <a:latin typeface="Times New Roman"/>
              <a:ea typeface="Times New Roman"/>
              <a:cs typeface="Times New Roman"/>
              <a:sym typeface="Times New Roman"/>
            </a:endParaRPr>
          </a:p>
          <a:p>
            <a:pPr indent="0" lvl="0" marL="0" marR="0" rtl="0" algn="just">
              <a:lnSpc>
                <a:spcPct val="150000"/>
              </a:lnSpc>
              <a:spcBef>
                <a:spcPts val="2000"/>
              </a:spcBef>
              <a:spcAft>
                <a:spcPts val="0"/>
              </a:spcAft>
              <a:buSzPts val="1400"/>
              <a:buNone/>
            </a:pPr>
            <a:r>
              <a:rPr i="1" lang="en-GB" sz="600">
                <a:latin typeface="Times New Roman"/>
                <a:ea typeface="Times New Roman"/>
                <a:cs typeface="Times New Roman"/>
                <a:sym typeface="Times New Roman"/>
              </a:rPr>
              <a:t>Case analysis of hilton hotel</a:t>
            </a:r>
            <a:r>
              <a:rPr lang="en-GB" sz="600">
                <a:latin typeface="Times New Roman"/>
                <a:ea typeface="Times New Roman"/>
                <a:cs typeface="Times New Roman"/>
                <a:sym typeface="Times New Roman"/>
              </a:rPr>
              <a:t> (2021) </a:t>
            </a:r>
            <a:r>
              <a:rPr i="1" lang="en-GB" sz="600">
                <a:latin typeface="Times New Roman"/>
                <a:ea typeface="Times New Roman"/>
                <a:cs typeface="Times New Roman"/>
                <a:sym typeface="Times New Roman"/>
              </a:rPr>
              <a:t>Case Analysis Of Hilton Hotel - 806 Words | Internet Public Library</a:t>
            </a:r>
            <a:r>
              <a:rPr lang="en-GB" sz="600">
                <a:latin typeface="Times New Roman"/>
                <a:ea typeface="Times New Roman"/>
                <a:cs typeface="Times New Roman"/>
                <a:sym typeface="Times New Roman"/>
              </a:rPr>
              <a:t>. Available at: https://www.ipl.org/essay/Case-Analysis-Of-Hilton-Hotel-FKTCACQ74SJP6 (Accessed: February 5, 2023). </a:t>
            </a:r>
            <a:endParaRPr sz="600">
              <a:latin typeface="Times New Roman"/>
              <a:ea typeface="Times New Roman"/>
              <a:cs typeface="Times New Roman"/>
              <a:sym typeface="Times New Roman"/>
            </a:endParaRPr>
          </a:p>
          <a:p>
            <a:pPr indent="0" lvl="0" marL="0" marR="0" rtl="0" algn="just">
              <a:lnSpc>
                <a:spcPct val="150000"/>
              </a:lnSpc>
              <a:spcBef>
                <a:spcPts val="2000"/>
              </a:spcBef>
              <a:spcAft>
                <a:spcPts val="0"/>
              </a:spcAft>
              <a:buSzPts val="1400"/>
              <a:buNone/>
            </a:pPr>
            <a:r>
              <a:rPr lang="en-GB" sz="600">
                <a:latin typeface="Times New Roman"/>
                <a:ea typeface="Times New Roman"/>
                <a:cs typeface="Times New Roman"/>
                <a:sym typeface="Times New Roman"/>
              </a:rPr>
              <a:t>Chapman, M. </a:t>
            </a:r>
            <a:r>
              <a:rPr i="1" lang="en-GB" sz="600">
                <a:latin typeface="Times New Roman"/>
                <a:ea typeface="Times New Roman"/>
                <a:cs typeface="Times New Roman"/>
                <a:sym typeface="Times New Roman"/>
              </a:rPr>
              <a:t>et al.</a:t>
            </a:r>
            <a:r>
              <a:rPr lang="en-GB" sz="600">
                <a:latin typeface="Times New Roman"/>
                <a:ea typeface="Times New Roman"/>
                <a:cs typeface="Times New Roman"/>
                <a:sym typeface="Times New Roman"/>
              </a:rPr>
              <a:t> (2013) </a:t>
            </a:r>
            <a:r>
              <a:rPr i="1" lang="en-GB" sz="600">
                <a:latin typeface="Times New Roman"/>
                <a:ea typeface="Times New Roman"/>
                <a:cs typeface="Times New Roman"/>
                <a:sym typeface="Times New Roman"/>
              </a:rPr>
              <a:t>Saggerson on travel law and Litigation</a:t>
            </a:r>
            <a:r>
              <a:rPr lang="en-GB" sz="600">
                <a:latin typeface="Times New Roman"/>
                <a:ea typeface="Times New Roman"/>
                <a:cs typeface="Times New Roman"/>
                <a:sym typeface="Times New Roman"/>
              </a:rPr>
              <a:t>. London: Wildy, Simmonds and Hill. </a:t>
            </a:r>
            <a:endParaRPr sz="600">
              <a:latin typeface="Times New Roman"/>
              <a:ea typeface="Times New Roman"/>
              <a:cs typeface="Times New Roman"/>
              <a:sym typeface="Times New Roman"/>
            </a:endParaRPr>
          </a:p>
          <a:p>
            <a:pPr indent="0" lvl="0" marL="0" marR="0" rtl="0" algn="just">
              <a:lnSpc>
                <a:spcPct val="150000"/>
              </a:lnSpc>
              <a:spcBef>
                <a:spcPts val="2000"/>
              </a:spcBef>
              <a:spcAft>
                <a:spcPts val="0"/>
              </a:spcAft>
              <a:buSzPts val="1400"/>
              <a:buNone/>
            </a:pPr>
            <a:r>
              <a:rPr i="1" lang="en-GB" sz="600">
                <a:latin typeface="Times New Roman"/>
                <a:ea typeface="Times New Roman"/>
                <a:cs typeface="Times New Roman"/>
                <a:sym typeface="Times New Roman"/>
              </a:rPr>
              <a:t>Country experiences in Economic Development, management and Entrepreneurship Proceedings of the 17th Eurasia Business and Economics Society Conference</a:t>
            </a:r>
            <a:r>
              <a:rPr lang="en-GB" sz="600">
                <a:latin typeface="Times New Roman"/>
                <a:ea typeface="Times New Roman"/>
                <a:cs typeface="Times New Roman"/>
                <a:sym typeface="Times New Roman"/>
              </a:rPr>
              <a:t> (2016). Springer Verlag. </a:t>
            </a:r>
            <a:endParaRPr sz="600">
              <a:latin typeface="Times New Roman"/>
              <a:ea typeface="Times New Roman"/>
              <a:cs typeface="Times New Roman"/>
              <a:sym typeface="Times New Roman"/>
            </a:endParaRPr>
          </a:p>
          <a:p>
            <a:pPr indent="0" lvl="0" marL="0" marR="0" rtl="0" algn="just">
              <a:lnSpc>
                <a:spcPct val="150000"/>
              </a:lnSpc>
              <a:spcBef>
                <a:spcPts val="2000"/>
              </a:spcBef>
              <a:spcAft>
                <a:spcPts val="0"/>
              </a:spcAft>
              <a:buSzPts val="1400"/>
              <a:buNone/>
            </a:pPr>
            <a:r>
              <a:rPr lang="en-GB" sz="600">
                <a:latin typeface="Times New Roman"/>
                <a:ea typeface="Times New Roman"/>
                <a:cs typeface="Times New Roman"/>
                <a:sym typeface="Times New Roman"/>
              </a:rPr>
              <a:t>Evans, A. (2017) </a:t>
            </a:r>
            <a:r>
              <a:rPr i="1" lang="en-GB" sz="600">
                <a:latin typeface="Times New Roman"/>
                <a:ea typeface="Times New Roman"/>
                <a:cs typeface="Times New Roman"/>
                <a:sym typeface="Times New Roman"/>
              </a:rPr>
              <a:t>Iceland</a:t>
            </a:r>
            <a:r>
              <a:rPr lang="en-GB" sz="600">
                <a:latin typeface="Times New Roman"/>
                <a:ea typeface="Times New Roman"/>
                <a:cs typeface="Times New Roman"/>
                <a:sym typeface="Times New Roman"/>
              </a:rPr>
              <a:t>. UK: Bradt Travel Guides Ltd. </a:t>
            </a:r>
            <a:endParaRPr sz="600">
              <a:latin typeface="Times New Roman"/>
              <a:ea typeface="Times New Roman"/>
              <a:cs typeface="Times New Roman"/>
              <a:sym typeface="Times New Roman"/>
            </a:endParaRPr>
          </a:p>
          <a:p>
            <a:pPr indent="0" lvl="0" marL="0" marR="0" rtl="0" algn="just">
              <a:lnSpc>
                <a:spcPct val="150000"/>
              </a:lnSpc>
              <a:spcBef>
                <a:spcPts val="2000"/>
              </a:spcBef>
              <a:spcAft>
                <a:spcPts val="0"/>
              </a:spcAft>
              <a:buSzPts val="1400"/>
              <a:buNone/>
            </a:pPr>
            <a:r>
              <a:rPr lang="en-GB" sz="600">
                <a:latin typeface="Times New Roman"/>
                <a:ea typeface="Times New Roman"/>
                <a:cs typeface="Times New Roman"/>
                <a:sym typeface="Times New Roman"/>
              </a:rPr>
              <a:t>Fenich, G.G. (2019) </a:t>
            </a:r>
            <a:r>
              <a:rPr i="1" lang="en-GB" sz="600">
                <a:latin typeface="Times New Roman"/>
                <a:ea typeface="Times New Roman"/>
                <a:cs typeface="Times New Roman"/>
                <a:sym typeface="Times New Roman"/>
              </a:rPr>
              <a:t>Meetings, expositions, events, and conventions: An introduction to the industry</a:t>
            </a:r>
            <a:r>
              <a:rPr lang="en-GB" sz="600">
                <a:latin typeface="Times New Roman"/>
                <a:ea typeface="Times New Roman"/>
                <a:cs typeface="Times New Roman"/>
                <a:sym typeface="Times New Roman"/>
              </a:rPr>
              <a:t>. NY, NY: Pearson. </a:t>
            </a:r>
            <a:endParaRPr sz="600">
              <a:latin typeface="Times New Roman"/>
              <a:ea typeface="Times New Roman"/>
              <a:cs typeface="Times New Roman"/>
              <a:sym typeface="Times New Roman"/>
            </a:endParaRPr>
          </a:p>
          <a:p>
            <a:pPr indent="0" lvl="0" marL="0" marR="0" rtl="0" algn="just">
              <a:lnSpc>
                <a:spcPct val="150000"/>
              </a:lnSpc>
              <a:spcBef>
                <a:spcPts val="2000"/>
              </a:spcBef>
              <a:spcAft>
                <a:spcPts val="0"/>
              </a:spcAft>
              <a:buSzPts val="1400"/>
              <a:buNone/>
            </a:pPr>
            <a:r>
              <a:rPr lang="en-GB" sz="600">
                <a:latin typeface="Times New Roman"/>
                <a:ea typeface="Times New Roman"/>
                <a:cs typeface="Times New Roman"/>
                <a:sym typeface="Times New Roman"/>
              </a:rPr>
              <a:t>Ford, R. and Sturman, M. (2019) </a:t>
            </a:r>
            <a:r>
              <a:rPr i="1" lang="en-GB" sz="600">
                <a:latin typeface="Times New Roman"/>
                <a:ea typeface="Times New Roman"/>
                <a:cs typeface="Times New Roman"/>
                <a:sym typeface="Times New Roman"/>
              </a:rPr>
              <a:t>Managing Hospitality Organizations: Achieving Excellence in the Guest Experience</a:t>
            </a:r>
            <a:r>
              <a:rPr lang="en-GB" sz="600">
                <a:latin typeface="Times New Roman"/>
                <a:ea typeface="Times New Roman"/>
                <a:cs typeface="Times New Roman"/>
                <a:sym typeface="Times New Roman"/>
              </a:rPr>
              <a:t>. 2nd den. SAGE Publications, Inc.</a:t>
            </a:r>
            <a:endParaRPr sz="600">
              <a:latin typeface="Times New Roman"/>
              <a:ea typeface="Times New Roman"/>
              <a:cs typeface="Times New Roman"/>
              <a:sym typeface="Times New Roman"/>
            </a:endParaRPr>
          </a:p>
          <a:p>
            <a:pPr indent="0" lvl="0" marL="0" marR="0" rtl="0" algn="just">
              <a:lnSpc>
                <a:spcPct val="150000"/>
              </a:lnSpc>
              <a:spcBef>
                <a:spcPts val="2000"/>
              </a:spcBef>
              <a:spcAft>
                <a:spcPts val="0"/>
              </a:spcAft>
              <a:buSzPts val="1400"/>
              <a:buNone/>
            </a:pPr>
            <a:r>
              <a:rPr lang="en-GB" sz="600">
                <a:latin typeface="Times New Roman"/>
                <a:ea typeface="Times New Roman"/>
                <a:cs typeface="Times New Roman"/>
                <a:sym typeface="Times New Roman"/>
              </a:rPr>
              <a:t>Noonan, A. and Rankin, C.P. (2017) “Hilton Hotel Worldwide: A case study exploring corporate social responsibility and stakeholder management.” Available at: https://doi.org/10.4135/9781529715828. </a:t>
            </a:r>
            <a:endParaRPr sz="600">
              <a:latin typeface="Times New Roman"/>
              <a:ea typeface="Times New Roman"/>
              <a:cs typeface="Times New Roman"/>
              <a:sym typeface="Times New Roman"/>
            </a:endParaRPr>
          </a:p>
          <a:p>
            <a:pPr indent="0" lvl="0" marL="0" marR="0" rtl="0" algn="just">
              <a:lnSpc>
                <a:spcPct val="150000"/>
              </a:lnSpc>
              <a:spcBef>
                <a:spcPts val="2000"/>
              </a:spcBef>
              <a:spcAft>
                <a:spcPts val="0"/>
              </a:spcAft>
              <a:buSzPts val="1400"/>
              <a:buNone/>
            </a:pPr>
            <a:r>
              <a:rPr lang="en-GB" sz="600">
                <a:latin typeface="Times New Roman"/>
                <a:ea typeface="Times New Roman"/>
                <a:cs typeface="Times New Roman"/>
                <a:sym typeface="Times New Roman"/>
              </a:rPr>
              <a:t>Raghubalan, G. and Raghubalan, S. (2015) </a:t>
            </a:r>
            <a:r>
              <a:rPr i="1" lang="en-GB" sz="600">
                <a:latin typeface="Times New Roman"/>
                <a:ea typeface="Times New Roman"/>
                <a:cs typeface="Times New Roman"/>
                <a:sym typeface="Times New Roman"/>
              </a:rPr>
              <a:t>Hotel Housekeeping: Operations and Management</a:t>
            </a:r>
            <a:r>
              <a:rPr lang="en-GB" sz="600">
                <a:latin typeface="Times New Roman"/>
                <a:ea typeface="Times New Roman"/>
                <a:cs typeface="Times New Roman"/>
                <a:sym typeface="Times New Roman"/>
              </a:rPr>
              <a:t>. New Delhi, India: Oxford University Press. </a:t>
            </a:r>
            <a:endParaRPr sz="600">
              <a:latin typeface="Times New Roman"/>
              <a:ea typeface="Times New Roman"/>
              <a:cs typeface="Times New Roman"/>
              <a:sym typeface="Times New Roman"/>
            </a:endParaRPr>
          </a:p>
          <a:p>
            <a:pPr indent="0" lvl="0" marL="0" marR="0" rtl="0" algn="just">
              <a:lnSpc>
                <a:spcPct val="150000"/>
              </a:lnSpc>
              <a:spcBef>
                <a:spcPts val="2000"/>
              </a:spcBef>
              <a:spcAft>
                <a:spcPts val="0"/>
              </a:spcAft>
              <a:buSzPts val="1400"/>
              <a:buNone/>
            </a:pPr>
            <a:r>
              <a:rPr lang="en-GB" sz="600">
                <a:latin typeface="Times New Roman"/>
                <a:ea typeface="Times New Roman"/>
                <a:cs typeface="Times New Roman"/>
                <a:sym typeface="Times New Roman"/>
              </a:rPr>
              <a:t>Ruby, P. and Vogelsberg, D. (2018) </a:t>
            </a:r>
            <a:r>
              <a:rPr i="1" lang="en-GB" sz="600">
                <a:latin typeface="Times New Roman"/>
                <a:ea typeface="Times New Roman"/>
                <a:cs typeface="Times New Roman"/>
                <a:sym typeface="Times New Roman"/>
              </a:rPr>
              <a:t>Creating Guests for Life: Lessons Learned and Rules to Follow for Improving Service</a:t>
            </a:r>
            <a:r>
              <a:rPr lang="en-GB" sz="600">
                <a:latin typeface="Times New Roman"/>
                <a:ea typeface="Times New Roman"/>
                <a:cs typeface="Times New Roman"/>
                <a:sym typeface="Times New Roman"/>
              </a:rPr>
              <a:t>. 1st edn. Joshua Tree Publishing.</a:t>
            </a:r>
            <a:endParaRPr sz="600">
              <a:latin typeface="Times New Roman"/>
              <a:ea typeface="Times New Roman"/>
              <a:cs typeface="Times New Roman"/>
              <a:sym typeface="Times New Roman"/>
            </a:endParaRPr>
          </a:p>
          <a:p>
            <a:pPr indent="0" lvl="0" marL="0" marR="0" rtl="0" algn="just">
              <a:lnSpc>
                <a:spcPct val="150000"/>
              </a:lnSpc>
              <a:spcBef>
                <a:spcPts val="2000"/>
              </a:spcBef>
              <a:spcAft>
                <a:spcPts val="0"/>
              </a:spcAft>
              <a:buSzPts val="1400"/>
              <a:buNone/>
            </a:pPr>
            <a:r>
              <a:rPr lang="en-GB" sz="600">
                <a:latin typeface="Times New Roman"/>
                <a:ea typeface="Times New Roman"/>
                <a:cs typeface="Times New Roman"/>
                <a:sym typeface="Times New Roman"/>
              </a:rPr>
              <a:t>Solomon, M. and Humler, H. (2019) </a:t>
            </a:r>
            <a:r>
              <a:rPr i="1" lang="en-GB" sz="600">
                <a:latin typeface="Times New Roman"/>
                <a:ea typeface="Times New Roman"/>
                <a:cs typeface="Times New Roman"/>
                <a:sym typeface="Times New Roman"/>
              </a:rPr>
              <a:t>The Heart of Hospitality: Great Hotel and Restaurant Leaders Share Their Secrets</a:t>
            </a:r>
            <a:r>
              <a:rPr lang="en-GB" sz="600">
                <a:latin typeface="Times New Roman"/>
                <a:ea typeface="Times New Roman"/>
                <a:cs typeface="Times New Roman"/>
                <a:sym typeface="Times New Roman"/>
              </a:rPr>
              <a:t>. Reprint. SelectBooks.</a:t>
            </a:r>
            <a:endParaRPr sz="600">
              <a:latin typeface="Times New Roman"/>
              <a:ea typeface="Times New Roman"/>
              <a:cs typeface="Times New Roman"/>
              <a:sym typeface="Times New Roman"/>
            </a:endParaRPr>
          </a:p>
          <a:p>
            <a:pPr indent="0" lvl="0" marL="0" marR="0" rtl="0" algn="just">
              <a:lnSpc>
                <a:spcPct val="150000"/>
              </a:lnSpc>
              <a:spcBef>
                <a:spcPts val="2000"/>
              </a:spcBef>
              <a:spcAft>
                <a:spcPts val="0"/>
              </a:spcAft>
              <a:buSzPts val="1400"/>
              <a:buNone/>
            </a:pPr>
            <a:r>
              <a:rPr lang="en-GB" sz="600">
                <a:latin typeface="Times New Roman"/>
                <a:ea typeface="Times New Roman"/>
                <a:cs typeface="Times New Roman"/>
                <a:sym typeface="Times New Roman"/>
              </a:rPr>
              <a:t>Statista Research Department and 21 publish them, A. (2022) </a:t>
            </a:r>
            <a:r>
              <a:rPr i="1" lang="en-GB" sz="600">
                <a:latin typeface="Times New Roman"/>
                <a:ea typeface="Times New Roman"/>
                <a:cs typeface="Times New Roman"/>
                <a:sym typeface="Times New Roman"/>
              </a:rPr>
              <a:t>Hilton Worldwide Revenue 2021</a:t>
            </a:r>
            <a:r>
              <a:rPr lang="en-GB" sz="600">
                <a:latin typeface="Times New Roman"/>
                <a:ea typeface="Times New Roman"/>
                <a:cs typeface="Times New Roman"/>
                <a:sym typeface="Times New Roman"/>
              </a:rPr>
              <a:t>, </a:t>
            </a:r>
            <a:r>
              <a:rPr i="1" lang="en-GB" sz="600">
                <a:latin typeface="Times New Roman"/>
                <a:ea typeface="Times New Roman"/>
                <a:cs typeface="Times New Roman"/>
                <a:sym typeface="Times New Roman"/>
              </a:rPr>
              <a:t>Statista</a:t>
            </a:r>
            <a:r>
              <a:rPr lang="en-GB" sz="600">
                <a:latin typeface="Times New Roman"/>
                <a:ea typeface="Times New Roman"/>
                <a:cs typeface="Times New Roman"/>
                <a:sym typeface="Times New Roman"/>
              </a:rPr>
              <a:t>. Available at: https://www.statista.com/statistics/297760/revenue-of-hilton-worldwide-holdings-inc/ (Accessed: February 5, 2023). </a:t>
            </a:r>
            <a:endParaRPr sz="600">
              <a:latin typeface="Times New Roman"/>
              <a:ea typeface="Times New Roman"/>
              <a:cs typeface="Times New Roman"/>
              <a:sym typeface="Times New Roman"/>
            </a:endParaRPr>
          </a:p>
          <a:p>
            <a:pPr indent="0" lvl="0" marL="0" marR="0" rtl="0" algn="just">
              <a:lnSpc>
                <a:spcPct val="150000"/>
              </a:lnSpc>
              <a:spcBef>
                <a:spcPts val="2000"/>
              </a:spcBef>
              <a:spcAft>
                <a:spcPts val="0"/>
              </a:spcAft>
              <a:buSzPts val="1400"/>
              <a:buNone/>
            </a:pPr>
            <a:r>
              <a:rPr lang="en-GB" sz="600">
                <a:latin typeface="Times New Roman"/>
                <a:ea typeface="Times New Roman"/>
                <a:cs typeface="Times New Roman"/>
                <a:sym typeface="Times New Roman"/>
              </a:rPr>
              <a:t>Walker, J.R. (2017) </a:t>
            </a:r>
            <a:r>
              <a:rPr i="1" lang="en-GB" sz="600">
                <a:latin typeface="Times New Roman"/>
                <a:ea typeface="Times New Roman"/>
                <a:cs typeface="Times New Roman"/>
                <a:sym typeface="Times New Roman"/>
              </a:rPr>
              <a:t>Introduction to hospitality management</a:t>
            </a:r>
            <a:r>
              <a:rPr lang="en-GB" sz="600">
                <a:latin typeface="Times New Roman"/>
                <a:ea typeface="Times New Roman"/>
                <a:cs typeface="Times New Roman"/>
                <a:sym typeface="Times New Roman"/>
              </a:rPr>
              <a:t>. Boston: Pearson. </a:t>
            </a:r>
            <a:endParaRPr sz="600">
              <a:latin typeface="Times New Roman"/>
              <a:ea typeface="Times New Roman"/>
              <a:cs typeface="Times New Roman"/>
              <a:sym typeface="Times New Roman"/>
            </a:endParaRPr>
          </a:p>
          <a:p>
            <a:pPr indent="0" lvl="0" marL="0" marR="0" rtl="0" algn="just">
              <a:lnSpc>
                <a:spcPct val="150000"/>
              </a:lnSpc>
              <a:spcBef>
                <a:spcPts val="2000"/>
              </a:spcBef>
              <a:spcAft>
                <a:spcPts val="0"/>
              </a:spcAft>
              <a:buSzPts val="1400"/>
              <a:buNone/>
            </a:pPr>
            <a:r>
              <a:rPr i="1" lang="en-GB" sz="600">
                <a:latin typeface="Times New Roman"/>
                <a:ea typeface="Times New Roman"/>
                <a:cs typeface="Times New Roman"/>
                <a:sym typeface="Times New Roman"/>
              </a:rPr>
              <a:t>Welcome to Hilton</a:t>
            </a:r>
            <a:r>
              <a:rPr lang="en-GB" sz="600">
                <a:latin typeface="Times New Roman"/>
                <a:ea typeface="Times New Roman"/>
                <a:cs typeface="Times New Roman"/>
                <a:sym typeface="Times New Roman"/>
              </a:rPr>
              <a:t> (2023) </a:t>
            </a:r>
            <a:r>
              <a:rPr i="1" lang="en-GB" sz="600">
                <a:latin typeface="Times New Roman"/>
                <a:ea typeface="Times New Roman"/>
                <a:cs typeface="Times New Roman"/>
                <a:sym typeface="Times New Roman"/>
              </a:rPr>
              <a:t>Hilton Brands | Global Hospitality Company</a:t>
            </a:r>
            <a:r>
              <a:rPr lang="en-GB" sz="600">
                <a:latin typeface="Times New Roman"/>
                <a:ea typeface="Times New Roman"/>
                <a:cs typeface="Times New Roman"/>
                <a:sym typeface="Times New Roman"/>
              </a:rPr>
              <a:t>. Available at: https://www.hilton.com/en/corporate/#signia-by-hilton (Accessed: February 5, 2023). </a:t>
            </a:r>
            <a:endParaRPr sz="600">
              <a:latin typeface="Times New Roman"/>
              <a:ea typeface="Times New Roman"/>
              <a:cs typeface="Times New Roman"/>
              <a:sym typeface="Times New Roman"/>
            </a:endParaRPr>
          </a:p>
          <a:p>
            <a:pPr indent="-317500" lvl="0" marL="457200" rtl="0" algn="ctr">
              <a:lnSpc>
                <a:spcPct val="100000"/>
              </a:lnSpc>
              <a:spcBef>
                <a:spcPts val="800"/>
              </a:spcBef>
              <a:spcAft>
                <a:spcPts val="0"/>
              </a:spcAft>
              <a:buSzPts val="1400"/>
              <a:buNone/>
            </a:pPr>
            <a:r>
              <a:t/>
            </a:r>
            <a:endParaRPr/>
          </a:p>
        </p:txBody>
      </p:sp>
      <p:sp>
        <p:nvSpPr>
          <p:cNvPr id="210" name="Google Shape;210;p12"/>
          <p:cNvSpPr txBox="1"/>
          <p:nvPr>
            <p:ph type="title"/>
          </p:nvPr>
        </p:nvSpPr>
        <p:spPr>
          <a:xfrm>
            <a:off x="720000" y="375612"/>
            <a:ext cx="7704000" cy="3282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2800"/>
              <a:buNone/>
            </a:pPr>
            <a:r>
              <a:rPr lang="en-GB"/>
              <a:t>REFERENCES</a:t>
            </a:r>
            <a:endParaRPr/>
          </a:p>
        </p:txBody>
      </p:sp>
    </p:spTree>
  </p:cSld>
  <p:clrMapOvr>
    <a:masterClrMapping/>
  </p:clrMapOvr>
</p:sld>
</file>

<file path=ppt/theme/theme1.xml><?xml version="1.0" encoding="utf-8"?>
<a:theme xmlns:a="http://schemas.openxmlformats.org/drawingml/2006/main" xmlns:r="http://schemas.openxmlformats.org/officeDocument/2006/relationships" name="Intelligent Process Automation (IPA) for Business by Slidesgo">
  <a:themeElements>
    <a:clrScheme name="Simple Light">
      <a:dk1>
        <a:srgbClr val="141414"/>
      </a:dk1>
      <a:lt1>
        <a:srgbClr val="FBFBFB"/>
      </a:lt1>
      <a:dk2>
        <a:srgbClr val="EEF0EB"/>
      </a:dk2>
      <a:lt2>
        <a:srgbClr val="BCB2B0"/>
      </a:lt2>
      <a:accent1>
        <a:srgbClr val="C4B9C8"/>
      </a:accent1>
      <a:accent2>
        <a:srgbClr val="5B3B5A"/>
      </a:accent2>
      <a:accent3>
        <a:srgbClr val="153243"/>
      </a:accent3>
      <a:accent4>
        <a:srgbClr val="284B63"/>
      </a:accent4>
      <a:accent5>
        <a:srgbClr val="AADDE0"/>
      </a:accent5>
      <a:accent6>
        <a:srgbClr val="535353"/>
      </a:accent6>
      <a:hlink>
        <a:srgbClr val="FBFBF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file>