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2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3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notesSlides/notesSlide4.xml" ContentType="application/vnd.openxmlformats-officedocument.presentationml.notesSlide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8" r:id="rId1"/>
  </p:sldMasterIdLst>
  <p:notesMasterIdLst>
    <p:notesMasterId r:id="rId2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1" r:id="rId16"/>
    <p:sldId id="284" r:id="rId17"/>
    <p:sldId id="285" r:id="rId18"/>
    <p:sldId id="286" r:id="rId1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959" autoAdjust="0"/>
    <p:restoredTop sz="94660"/>
  </p:normalViewPr>
  <p:slideViewPr>
    <p:cSldViewPr snapToGrid="0">
      <p:cViewPr varScale="1">
        <p:scale>
          <a:sx n="105" d="100"/>
          <a:sy n="105" d="100"/>
        </p:scale>
        <p:origin x="546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0_2">
  <dgm:title val=""/>
  <dgm:desc val=""/>
  <dgm:catLst>
    <dgm:cat type="mainScheme" pri="10200"/>
  </dgm:catLst>
  <dgm:styleLbl name="node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lig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l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f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con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align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trAlignAcc1">
    <dgm:fillClrLst meth="repeat">
      <a:schemeClr val="dk2">
        <a:alpha val="4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F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Align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B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fgAcc0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2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3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4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1"/>
    </dgm:linClrLst>
    <dgm:effectClrLst/>
    <dgm:txLinClrLst/>
    <dgm:txFillClrLst meth="repeat">
      <a:schemeClr val="dk2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0_2">
  <dgm:title val=""/>
  <dgm:desc val=""/>
  <dgm:catLst>
    <dgm:cat type="mainScheme" pri="10200"/>
  </dgm:catLst>
  <dgm:styleLbl name="node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lig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l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f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con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align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trAlignAcc1">
    <dgm:fillClrLst meth="repeat">
      <a:schemeClr val="dk2">
        <a:alpha val="4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F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Align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B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fgAcc0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2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3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4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1"/>
    </dgm:linClrLst>
    <dgm:effectClrLst/>
    <dgm:txLinClrLst/>
    <dgm:txFillClrLst meth="repeat">
      <a:schemeClr val="dk2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94C976D-7ED1-42BE-8746-D5DE636ABECA}" type="doc">
      <dgm:prSet loTypeId="urn:microsoft.com/office/officeart/2005/8/layout/vProcess5" loCatId="process" qsTypeId="urn:microsoft.com/office/officeart/2005/8/quickstyle/3d1" qsCatId="3D" csTypeId="urn:microsoft.com/office/officeart/2005/8/colors/accent1_1" csCatId="accent1" phldr="1"/>
      <dgm:spPr/>
      <dgm:t>
        <a:bodyPr/>
        <a:lstStyle/>
        <a:p>
          <a:endParaRPr lang="en-IN"/>
        </a:p>
      </dgm:t>
    </dgm:pt>
    <dgm:pt modelId="{72FE0766-0CF5-4A2B-BA1A-B4AEC3769F97}">
      <dgm:prSet phldrT="[Text]" custT="1"/>
      <dgm:spPr/>
      <dgm:t>
        <a:bodyPr/>
        <a:lstStyle/>
        <a:p>
          <a:pPr algn="l">
            <a:buFont typeface="Arial" panose="020B0604020202020204" pitchFamily="34" charset="0"/>
            <a:buChar char="●"/>
          </a:pPr>
          <a:r>
            <a:rPr lang="en-IN" sz="1400" b="0" i="0" u="none" dirty="0"/>
            <a:t>In the UK, the ageing population is growing as people are living longer (ONS,2023).</a:t>
          </a:r>
          <a:endParaRPr lang="en-IN" sz="1400" dirty="0"/>
        </a:p>
      </dgm:t>
    </dgm:pt>
    <dgm:pt modelId="{33C1F20A-C906-42D6-8706-C09FB9D3439A}" type="parTrans" cxnId="{1CF68CE7-EA03-4EDB-A1FA-C386DDBAF388}">
      <dgm:prSet/>
      <dgm:spPr/>
      <dgm:t>
        <a:bodyPr/>
        <a:lstStyle/>
        <a:p>
          <a:endParaRPr lang="en-IN"/>
        </a:p>
      </dgm:t>
    </dgm:pt>
    <dgm:pt modelId="{9251CF2B-8F01-4480-AEEC-57B632E6E5D8}" type="sibTrans" cxnId="{1CF68CE7-EA03-4EDB-A1FA-C386DDBAF388}">
      <dgm:prSet/>
      <dgm:spPr/>
      <dgm:t>
        <a:bodyPr/>
        <a:lstStyle/>
        <a:p>
          <a:endParaRPr lang="en-IN"/>
        </a:p>
      </dgm:t>
    </dgm:pt>
    <dgm:pt modelId="{1A451076-6032-49D2-9585-A9FB51DEC3A9}">
      <dgm:prSet/>
      <dgm:spPr/>
      <dgm:t>
        <a:bodyPr/>
        <a:lstStyle/>
        <a:p>
          <a:pPr>
            <a:buNone/>
          </a:pPr>
          <a:r>
            <a:rPr lang="en-IN" b="0" i="0" u="none" dirty="0"/>
            <a:t>Elderly persons may require assistance in regard to health, mobility and daily activities.</a:t>
          </a:r>
          <a:endParaRPr lang="en-IN" b="0" dirty="0"/>
        </a:p>
      </dgm:t>
    </dgm:pt>
    <dgm:pt modelId="{59055D84-A1D0-480D-84DA-C9F6F2CBBBF2}" type="parTrans" cxnId="{E24B07BB-3D95-4F7C-BCB4-3A4F03E57FC1}">
      <dgm:prSet/>
      <dgm:spPr/>
      <dgm:t>
        <a:bodyPr/>
        <a:lstStyle/>
        <a:p>
          <a:endParaRPr lang="en-IN"/>
        </a:p>
      </dgm:t>
    </dgm:pt>
    <dgm:pt modelId="{0D4708FD-03E1-411E-AEF7-C1BFB64C66A5}" type="sibTrans" cxnId="{E24B07BB-3D95-4F7C-BCB4-3A4F03E57FC1}">
      <dgm:prSet/>
      <dgm:spPr/>
      <dgm:t>
        <a:bodyPr/>
        <a:lstStyle/>
        <a:p>
          <a:endParaRPr lang="en-IN"/>
        </a:p>
      </dgm:t>
    </dgm:pt>
    <dgm:pt modelId="{7FA896D5-DA94-4FF4-881C-BC5339724B6B}">
      <dgm:prSet/>
      <dgm:spPr/>
      <dgm:t>
        <a:bodyPr/>
        <a:lstStyle/>
        <a:p>
          <a:pPr>
            <a:buNone/>
          </a:pPr>
          <a:r>
            <a:rPr lang="en-IN" b="0" i="0" u="none" dirty="0"/>
            <a:t>Independence enhances wellbeing and quality of life in later life (Age UK, 2024).</a:t>
          </a:r>
          <a:endParaRPr lang="en-IN" b="0" dirty="0"/>
        </a:p>
      </dgm:t>
    </dgm:pt>
    <dgm:pt modelId="{579EB5C1-AE20-4999-AC53-275490FB9B68}" type="parTrans" cxnId="{0D5F0CA6-6EC6-44E4-8DF6-A685793E2D3C}">
      <dgm:prSet/>
      <dgm:spPr/>
      <dgm:t>
        <a:bodyPr/>
        <a:lstStyle/>
        <a:p>
          <a:endParaRPr lang="en-IN"/>
        </a:p>
      </dgm:t>
    </dgm:pt>
    <dgm:pt modelId="{6368936F-39D9-4DDA-A4A0-540018FB6BA8}" type="sibTrans" cxnId="{0D5F0CA6-6EC6-44E4-8DF6-A685793E2D3C}">
      <dgm:prSet/>
      <dgm:spPr/>
      <dgm:t>
        <a:bodyPr/>
        <a:lstStyle/>
        <a:p>
          <a:endParaRPr lang="en-IN"/>
        </a:p>
      </dgm:t>
    </dgm:pt>
    <dgm:pt modelId="{28333BA9-A919-4235-B1AF-E1E5A5E9E5D0}">
      <dgm:prSet/>
      <dgm:spPr/>
      <dgm:t>
        <a:bodyPr/>
        <a:lstStyle/>
        <a:p>
          <a:pPr>
            <a:buNone/>
          </a:pPr>
          <a:r>
            <a:rPr lang="en-IN" b="0" i="0" u="none"/>
            <a:t>Domiciliary care and technology support older people to stay safe at home.</a:t>
          </a:r>
          <a:endParaRPr lang="en-IN" b="0"/>
        </a:p>
      </dgm:t>
    </dgm:pt>
    <dgm:pt modelId="{B44979D8-9BFD-4515-A0ED-0E24A95E9B11}" type="parTrans" cxnId="{C8345E73-28CB-455E-BCEF-3E99A8486630}">
      <dgm:prSet/>
      <dgm:spPr/>
      <dgm:t>
        <a:bodyPr/>
        <a:lstStyle/>
        <a:p>
          <a:endParaRPr lang="en-IN"/>
        </a:p>
      </dgm:t>
    </dgm:pt>
    <dgm:pt modelId="{4361AFB8-AA61-4740-BFE9-9D78E6B0B949}" type="sibTrans" cxnId="{C8345E73-28CB-455E-BCEF-3E99A8486630}">
      <dgm:prSet/>
      <dgm:spPr/>
      <dgm:t>
        <a:bodyPr/>
        <a:lstStyle/>
        <a:p>
          <a:endParaRPr lang="en-IN"/>
        </a:p>
      </dgm:t>
    </dgm:pt>
    <dgm:pt modelId="{B4AAE0CD-8EF5-43E4-B823-F166647B1391}">
      <dgm:prSet/>
      <dgm:spPr/>
      <dgm:t>
        <a:bodyPr/>
        <a:lstStyle/>
        <a:p>
          <a:pPr>
            <a:buNone/>
          </a:pPr>
          <a:r>
            <a:rPr lang="en-IN" b="0" i="0" u="none" dirty="0"/>
            <a:t>This presentation evaluates current UK care services, Technology-enabled support, relevant Policies, and potential future improvements for older people.</a:t>
          </a:r>
          <a:endParaRPr lang="en-IN" b="0" dirty="0"/>
        </a:p>
      </dgm:t>
    </dgm:pt>
    <dgm:pt modelId="{A076C57E-F352-45F7-AA04-E44F0C079680}" type="parTrans" cxnId="{EF988971-BE94-41BC-AA09-0E3D0C171219}">
      <dgm:prSet/>
      <dgm:spPr/>
      <dgm:t>
        <a:bodyPr/>
        <a:lstStyle/>
        <a:p>
          <a:endParaRPr lang="en-IN"/>
        </a:p>
      </dgm:t>
    </dgm:pt>
    <dgm:pt modelId="{89556A66-49AB-4F05-9885-3B682652B69B}" type="sibTrans" cxnId="{EF988971-BE94-41BC-AA09-0E3D0C171219}">
      <dgm:prSet/>
      <dgm:spPr/>
      <dgm:t>
        <a:bodyPr/>
        <a:lstStyle/>
        <a:p>
          <a:endParaRPr lang="en-IN"/>
        </a:p>
      </dgm:t>
    </dgm:pt>
    <dgm:pt modelId="{12F0096C-938D-4A2E-94E6-AFCEFC31A571}" type="pres">
      <dgm:prSet presAssocID="{F94C976D-7ED1-42BE-8746-D5DE636ABECA}" presName="outerComposite" presStyleCnt="0">
        <dgm:presLayoutVars>
          <dgm:chMax val="5"/>
          <dgm:dir/>
          <dgm:resizeHandles val="exact"/>
        </dgm:presLayoutVars>
      </dgm:prSet>
      <dgm:spPr/>
    </dgm:pt>
    <dgm:pt modelId="{49BF8ED8-1AF5-4C2D-8BD6-A4937806A1A0}" type="pres">
      <dgm:prSet presAssocID="{F94C976D-7ED1-42BE-8746-D5DE636ABECA}" presName="dummyMaxCanvas" presStyleCnt="0">
        <dgm:presLayoutVars/>
      </dgm:prSet>
      <dgm:spPr/>
    </dgm:pt>
    <dgm:pt modelId="{D2648D32-1654-496F-A903-DCCD6D024A35}" type="pres">
      <dgm:prSet presAssocID="{F94C976D-7ED1-42BE-8746-D5DE636ABECA}" presName="FiveNodes_1" presStyleLbl="node1" presStyleIdx="0" presStyleCnt="5">
        <dgm:presLayoutVars>
          <dgm:bulletEnabled val="1"/>
        </dgm:presLayoutVars>
      </dgm:prSet>
      <dgm:spPr/>
    </dgm:pt>
    <dgm:pt modelId="{6E49CA41-0090-449D-AEBA-93CC29188F61}" type="pres">
      <dgm:prSet presAssocID="{F94C976D-7ED1-42BE-8746-D5DE636ABECA}" presName="FiveNodes_2" presStyleLbl="node1" presStyleIdx="1" presStyleCnt="5" custLinFactNeighborX="595" custLinFactNeighborY="-2010">
        <dgm:presLayoutVars>
          <dgm:bulletEnabled val="1"/>
        </dgm:presLayoutVars>
      </dgm:prSet>
      <dgm:spPr/>
    </dgm:pt>
    <dgm:pt modelId="{9F20052A-60BF-467F-94B0-48200F2B760D}" type="pres">
      <dgm:prSet presAssocID="{F94C976D-7ED1-42BE-8746-D5DE636ABECA}" presName="FiveNodes_3" presStyleLbl="node1" presStyleIdx="2" presStyleCnt="5">
        <dgm:presLayoutVars>
          <dgm:bulletEnabled val="1"/>
        </dgm:presLayoutVars>
      </dgm:prSet>
      <dgm:spPr/>
    </dgm:pt>
    <dgm:pt modelId="{E2F9461D-0250-4D0D-96D5-B7ACAE869673}" type="pres">
      <dgm:prSet presAssocID="{F94C976D-7ED1-42BE-8746-D5DE636ABECA}" presName="FiveNodes_4" presStyleLbl="node1" presStyleIdx="3" presStyleCnt="5">
        <dgm:presLayoutVars>
          <dgm:bulletEnabled val="1"/>
        </dgm:presLayoutVars>
      </dgm:prSet>
      <dgm:spPr/>
    </dgm:pt>
    <dgm:pt modelId="{370CD935-1AE9-4CD0-9132-C215384E8E99}" type="pres">
      <dgm:prSet presAssocID="{F94C976D-7ED1-42BE-8746-D5DE636ABECA}" presName="FiveNodes_5" presStyleLbl="node1" presStyleIdx="4" presStyleCnt="5">
        <dgm:presLayoutVars>
          <dgm:bulletEnabled val="1"/>
        </dgm:presLayoutVars>
      </dgm:prSet>
      <dgm:spPr/>
    </dgm:pt>
    <dgm:pt modelId="{0B896914-14D5-4263-915D-507F65B2B59D}" type="pres">
      <dgm:prSet presAssocID="{F94C976D-7ED1-42BE-8746-D5DE636ABECA}" presName="FiveConn_1-2" presStyleLbl="fgAccFollowNode1" presStyleIdx="0" presStyleCnt="4">
        <dgm:presLayoutVars>
          <dgm:bulletEnabled val="1"/>
        </dgm:presLayoutVars>
      </dgm:prSet>
      <dgm:spPr/>
    </dgm:pt>
    <dgm:pt modelId="{AB3D89AE-0134-4573-9F7D-052A57CE99C0}" type="pres">
      <dgm:prSet presAssocID="{F94C976D-7ED1-42BE-8746-D5DE636ABECA}" presName="FiveConn_2-3" presStyleLbl="fgAccFollowNode1" presStyleIdx="1" presStyleCnt="4">
        <dgm:presLayoutVars>
          <dgm:bulletEnabled val="1"/>
        </dgm:presLayoutVars>
      </dgm:prSet>
      <dgm:spPr/>
    </dgm:pt>
    <dgm:pt modelId="{84B098D4-7745-44DB-BC42-4908FA3CC200}" type="pres">
      <dgm:prSet presAssocID="{F94C976D-7ED1-42BE-8746-D5DE636ABECA}" presName="FiveConn_3-4" presStyleLbl="fgAccFollowNode1" presStyleIdx="2" presStyleCnt="4">
        <dgm:presLayoutVars>
          <dgm:bulletEnabled val="1"/>
        </dgm:presLayoutVars>
      </dgm:prSet>
      <dgm:spPr/>
    </dgm:pt>
    <dgm:pt modelId="{4797CE91-2750-4B70-93AD-E152C47D5A71}" type="pres">
      <dgm:prSet presAssocID="{F94C976D-7ED1-42BE-8746-D5DE636ABECA}" presName="FiveConn_4-5" presStyleLbl="fgAccFollowNode1" presStyleIdx="3" presStyleCnt="4">
        <dgm:presLayoutVars>
          <dgm:bulletEnabled val="1"/>
        </dgm:presLayoutVars>
      </dgm:prSet>
      <dgm:spPr/>
    </dgm:pt>
    <dgm:pt modelId="{A695C506-C6F5-4911-AA9B-F37423CE70BF}" type="pres">
      <dgm:prSet presAssocID="{F94C976D-7ED1-42BE-8746-D5DE636ABECA}" presName="FiveNodes_1_text" presStyleLbl="node1" presStyleIdx="4" presStyleCnt="5">
        <dgm:presLayoutVars>
          <dgm:bulletEnabled val="1"/>
        </dgm:presLayoutVars>
      </dgm:prSet>
      <dgm:spPr/>
    </dgm:pt>
    <dgm:pt modelId="{717C9F84-8562-4780-8861-FA26177BA1ED}" type="pres">
      <dgm:prSet presAssocID="{F94C976D-7ED1-42BE-8746-D5DE636ABECA}" presName="FiveNodes_2_text" presStyleLbl="node1" presStyleIdx="4" presStyleCnt="5">
        <dgm:presLayoutVars>
          <dgm:bulletEnabled val="1"/>
        </dgm:presLayoutVars>
      </dgm:prSet>
      <dgm:spPr/>
    </dgm:pt>
    <dgm:pt modelId="{1421D44B-1308-4BF5-A3B9-561653D8C021}" type="pres">
      <dgm:prSet presAssocID="{F94C976D-7ED1-42BE-8746-D5DE636ABECA}" presName="FiveNodes_3_text" presStyleLbl="node1" presStyleIdx="4" presStyleCnt="5">
        <dgm:presLayoutVars>
          <dgm:bulletEnabled val="1"/>
        </dgm:presLayoutVars>
      </dgm:prSet>
      <dgm:spPr/>
    </dgm:pt>
    <dgm:pt modelId="{1448F4B5-F6D8-4C30-83A1-47969B1A6EBC}" type="pres">
      <dgm:prSet presAssocID="{F94C976D-7ED1-42BE-8746-D5DE636ABECA}" presName="FiveNodes_4_text" presStyleLbl="node1" presStyleIdx="4" presStyleCnt="5">
        <dgm:presLayoutVars>
          <dgm:bulletEnabled val="1"/>
        </dgm:presLayoutVars>
      </dgm:prSet>
      <dgm:spPr/>
    </dgm:pt>
    <dgm:pt modelId="{38BF5588-EDBB-4DAA-AEC4-12654E75832F}" type="pres">
      <dgm:prSet presAssocID="{F94C976D-7ED1-42BE-8746-D5DE636ABECA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FC40DB26-379B-4E97-90BC-486BADFAC130}" type="presOf" srcId="{6368936F-39D9-4DDA-A4A0-540018FB6BA8}" destId="{84B098D4-7745-44DB-BC42-4908FA3CC200}" srcOrd="0" destOrd="0" presId="urn:microsoft.com/office/officeart/2005/8/layout/vProcess5"/>
    <dgm:cxn modelId="{0B425C34-3E02-4181-9959-18BCFC3718E5}" type="presOf" srcId="{0D4708FD-03E1-411E-AEF7-C1BFB64C66A5}" destId="{AB3D89AE-0134-4573-9F7D-052A57CE99C0}" srcOrd="0" destOrd="0" presId="urn:microsoft.com/office/officeart/2005/8/layout/vProcess5"/>
    <dgm:cxn modelId="{5F9AF934-A7C5-4C35-8159-69ADC3DD979F}" type="presOf" srcId="{28333BA9-A919-4235-B1AF-E1E5A5E9E5D0}" destId="{1448F4B5-F6D8-4C30-83A1-47969B1A6EBC}" srcOrd="1" destOrd="0" presId="urn:microsoft.com/office/officeart/2005/8/layout/vProcess5"/>
    <dgm:cxn modelId="{DCFDA13D-9E00-4F5C-A385-E06D381A70DD}" type="presOf" srcId="{28333BA9-A919-4235-B1AF-E1E5A5E9E5D0}" destId="{E2F9461D-0250-4D0D-96D5-B7ACAE869673}" srcOrd="0" destOrd="0" presId="urn:microsoft.com/office/officeart/2005/8/layout/vProcess5"/>
    <dgm:cxn modelId="{E6EE2650-8BA9-41F2-A272-2DF10523E50D}" type="presOf" srcId="{B4AAE0CD-8EF5-43E4-B823-F166647B1391}" destId="{38BF5588-EDBB-4DAA-AEC4-12654E75832F}" srcOrd="1" destOrd="0" presId="urn:microsoft.com/office/officeart/2005/8/layout/vProcess5"/>
    <dgm:cxn modelId="{EF988971-BE94-41BC-AA09-0E3D0C171219}" srcId="{F94C976D-7ED1-42BE-8746-D5DE636ABECA}" destId="{B4AAE0CD-8EF5-43E4-B823-F166647B1391}" srcOrd="4" destOrd="0" parTransId="{A076C57E-F352-45F7-AA04-E44F0C079680}" sibTransId="{89556A66-49AB-4F05-9885-3B682652B69B}"/>
    <dgm:cxn modelId="{C8345E73-28CB-455E-BCEF-3E99A8486630}" srcId="{F94C976D-7ED1-42BE-8746-D5DE636ABECA}" destId="{28333BA9-A919-4235-B1AF-E1E5A5E9E5D0}" srcOrd="3" destOrd="0" parTransId="{B44979D8-9BFD-4515-A0ED-0E24A95E9B11}" sibTransId="{4361AFB8-AA61-4740-BFE9-9D78E6B0B949}"/>
    <dgm:cxn modelId="{E67A6758-35D2-4E00-BDFB-998B108792BF}" type="presOf" srcId="{72FE0766-0CF5-4A2B-BA1A-B4AEC3769F97}" destId="{D2648D32-1654-496F-A903-DCCD6D024A35}" srcOrd="0" destOrd="0" presId="urn:microsoft.com/office/officeart/2005/8/layout/vProcess5"/>
    <dgm:cxn modelId="{D536A39B-CB10-42B5-B7D2-77A77F7426EA}" type="presOf" srcId="{7FA896D5-DA94-4FF4-881C-BC5339724B6B}" destId="{9F20052A-60BF-467F-94B0-48200F2B760D}" srcOrd="0" destOrd="0" presId="urn:microsoft.com/office/officeart/2005/8/layout/vProcess5"/>
    <dgm:cxn modelId="{422B2AA5-7BF1-4BB2-A722-BCD807626DFA}" type="presOf" srcId="{4361AFB8-AA61-4740-BFE9-9D78E6B0B949}" destId="{4797CE91-2750-4B70-93AD-E152C47D5A71}" srcOrd="0" destOrd="0" presId="urn:microsoft.com/office/officeart/2005/8/layout/vProcess5"/>
    <dgm:cxn modelId="{0D5F0CA6-6EC6-44E4-8DF6-A685793E2D3C}" srcId="{F94C976D-7ED1-42BE-8746-D5DE636ABECA}" destId="{7FA896D5-DA94-4FF4-881C-BC5339724B6B}" srcOrd="2" destOrd="0" parTransId="{579EB5C1-AE20-4999-AC53-275490FB9B68}" sibTransId="{6368936F-39D9-4DDA-A4A0-540018FB6BA8}"/>
    <dgm:cxn modelId="{33CA83AF-DCA3-48EA-A0BE-8FBE01351589}" type="presOf" srcId="{F94C976D-7ED1-42BE-8746-D5DE636ABECA}" destId="{12F0096C-938D-4A2E-94E6-AFCEFC31A571}" srcOrd="0" destOrd="0" presId="urn:microsoft.com/office/officeart/2005/8/layout/vProcess5"/>
    <dgm:cxn modelId="{5F2AEEB5-3E9C-4CD6-932D-213745ACA75A}" type="presOf" srcId="{72FE0766-0CF5-4A2B-BA1A-B4AEC3769F97}" destId="{A695C506-C6F5-4911-AA9B-F37423CE70BF}" srcOrd="1" destOrd="0" presId="urn:microsoft.com/office/officeart/2005/8/layout/vProcess5"/>
    <dgm:cxn modelId="{88C8E2BA-2B07-45C7-B0B8-7EB7C4D6B2BD}" type="presOf" srcId="{9251CF2B-8F01-4480-AEEC-57B632E6E5D8}" destId="{0B896914-14D5-4263-915D-507F65B2B59D}" srcOrd="0" destOrd="0" presId="urn:microsoft.com/office/officeart/2005/8/layout/vProcess5"/>
    <dgm:cxn modelId="{E24B07BB-3D95-4F7C-BCB4-3A4F03E57FC1}" srcId="{F94C976D-7ED1-42BE-8746-D5DE636ABECA}" destId="{1A451076-6032-49D2-9585-A9FB51DEC3A9}" srcOrd="1" destOrd="0" parTransId="{59055D84-A1D0-480D-84DA-C9F6F2CBBBF2}" sibTransId="{0D4708FD-03E1-411E-AEF7-C1BFB64C66A5}"/>
    <dgm:cxn modelId="{F636BFC2-51E7-445A-A9AB-21A69DA4B76B}" type="presOf" srcId="{B4AAE0CD-8EF5-43E4-B823-F166647B1391}" destId="{370CD935-1AE9-4CD0-9132-C215384E8E99}" srcOrd="0" destOrd="0" presId="urn:microsoft.com/office/officeart/2005/8/layout/vProcess5"/>
    <dgm:cxn modelId="{DE7562CA-38D2-4287-8D03-B5BCAD034B6D}" type="presOf" srcId="{1A451076-6032-49D2-9585-A9FB51DEC3A9}" destId="{6E49CA41-0090-449D-AEBA-93CC29188F61}" srcOrd="0" destOrd="0" presId="urn:microsoft.com/office/officeart/2005/8/layout/vProcess5"/>
    <dgm:cxn modelId="{FED2A5D6-D79C-4C3E-9658-9FFDE3B2DD67}" type="presOf" srcId="{1A451076-6032-49D2-9585-A9FB51DEC3A9}" destId="{717C9F84-8562-4780-8861-FA26177BA1ED}" srcOrd="1" destOrd="0" presId="urn:microsoft.com/office/officeart/2005/8/layout/vProcess5"/>
    <dgm:cxn modelId="{F96CE9D8-41F9-4854-829C-055287C356FD}" type="presOf" srcId="{7FA896D5-DA94-4FF4-881C-BC5339724B6B}" destId="{1421D44B-1308-4BF5-A3B9-561653D8C021}" srcOrd="1" destOrd="0" presId="urn:microsoft.com/office/officeart/2005/8/layout/vProcess5"/>
    <dgm:cxn modelId="{1CF68CE7-EA03-4EDB-A1FA-C386DDBAF388}" srcId="{F94C976D-7ED1-42BE-8746-D5DE636ABECA}" destId="{72FE0766-0CF5-4A2B-BA1A-B4AEC3769F97}" srcOrd="0" destOrd="0" parTransId="{33C1F20A-C906-42D6-8706-C09FB9D3439A}" sibTransId="{9251CF2B-8F01-4480-AEEC-57B632E6E5D8}"/>
    <dgm:cxn modelId="{710C09B3-0234-4E00-8DF4-7A68B5F44573}" type="presParOf" srcId="{12F0096C-938D-4A2E-94E6-AFCEFC31A571}" destId="{49BF8ED8-1AF5-4C2D-8BD6-A4937806A1A0}" srcOrd="0" destOrd="0" presId="urn:microsoft.com/office/officeart/2005/8/layout/vProcess5"/>
    <dgm:cxn modelId="{DD423559-463D-40C6-86F7-84BDF1642A53}" type="presParOf" srcId="{12F0096C-938D-4A2E-94E6-AFCEFC31A571}" destId="{D2648D32-1654-496F-A903-DCCD6D024A35}" srcOrd="1" destOrd="0" presId="urn:microsoft.com/office/officeart/2005/8/layout/vProcess5"/>
    <dgm:cxn modelId="{7DDE9884-AD82-4C80-AEAC-B61F327F6EB3}" type="presParOf" srcId="{12F0096C-938D-4A2E-94E6-AFCEFC31A571}" destId="{6E49CA41-0090-449D-AEBA-93CC29188F61}" srcOrd="2" destOrd="0" presId="urn:microsoft.com/office/officeart/2005/8/layout/vProcess5"/>
    <dgm:cxn modelId="{C4A42CA6-A081-4FAF-8D1A-DD3505147072}" type="presParOf" srcId="{12F0096C-938D-4A2E-94E6-AFCEFC31A571}" destId="{9F20052A-60BF-467F-94B0-48200F2B760D}" srcOrd="3" destOrd="0" presId="urn:microsoft.com/office/officeart/2005/8/layout/vProcess5"/>
    <dgm:cxn modelId="{CEC5E211-B81B-4014-8564-964D6583EC1C}" type="presParOf" srcId="{12F0096C-938D-4A2E-94E6-AFCEFC31A571}" destId="{E2F9461D-0250-4D0D-96D5-B7ACAE869673}" srcOrd="4" destOrd="0" presId="urn:microsoft.com/office/officeart/2005/8/layout/vProcess5"/>
    <dgm:cxn modelId="{5E8B2CF7-0AF7-4395-A35E-4EFBC2300A6D}" type="presParOf" srcId="{12F0096C-938D-4A2E-94E6-AFCEFC31A571}" destId="{370CD935-1AE9-4CD0-9132-C215384E8E99}" srcOrd="5" destOrd="0" presId="urn:microsoft.com/office/officeart/2005/8/layout/vProcess5"/>
    <dgm:cxn modelId="{EF80DB2B-CA5F-4383-973D-E481DF722E99}" type="presParOf" srcId="{12F0096C-938D-4A2E-94E6-AFCEFC31A571}" destId="{0B896914-14D5-4263-915D-507F65B2B59D}" srcOrd="6" destOrd="0" presId="urn:microsoft.com/office/officeart/2005/8/layout/vProcess5"/>
    <dgm:cxn modelId="{35C26BD1-5617-459D-8EAC-D71022B992F4}" type="presParOf" srcId="{12F0096C-938D-4A2E-94E6-AFCEFC31A571}" destId="{AB3D89AE-0134-4573-9F7D-052A57CE99C0}" srcOrd="7" destOrd="0" presId="urn:microsoft.com/office/officeart/2005/8/layout/vProcess5"/>
    <dgm:cxn modelId="{0C9B35E9-5930-46CA-925A-E70612809F37}" type="presParOf" srcId="{12F0096C-938D-4A2E-94E6-AFCEFC31A571}" destId="{84B098D4-7745-44DB-BC42-4908FA3CC200}" srcOrd="8" destOrd="0" presId="urn:microsoft.com/office/officeart/2005/8/layout/vProcess5"/>
    <dgm:cxn modelId="{5D523B50-2250-48DC-B80D-3CF8E7C37022}" type="presParOf" srcId="{12F0096C-938D-4A2E-94E6-AFCEFC31A571}" destId="{4797CE91-2750-4B70-93AD-E152C47D5A71}" srcOrd="9" destOrd="0" presId="urn:microsoft.com/office/officeart/2005/8/layout/vProcess5"/>
    <dgm:cxn modelId="{7555BD46-265D-43E3-8D34-44735153D651}" type="presParOf" srcId="{12F0096C-938D-4A2E-94E6-AFCEFC31A571}" destId="{A695C506-C6F5-4911-AA9B-F37423CE70BF}" srcOrd="10" destOrd="0" presId="urn:microsoft.com/office/officeart/2005/8/layout/vProcess5"/>
    <dgm:cxn modelId="{140A8A4C-80F1-4E9C-A938-EBACA9038BC3}" type="presParOf" srcId="{12F0096C-938D-4A2E-94E6-AFCEFC31A571}" destId="{717C9F84-8562-4780-8861-FA26177BA1ED}" srcOrd="11" destOrd="0" presId="urn:microsoft.com/office/officeart/2005/8/layout/vProcess5"/>
    <dgm:cxn modelId="{4B4D8619-2F7F-4ED2-BB57-A4F99DAC9DF7}" type="presParOf" srcId="{12F0096C-938D-4A2E-94E6-AFCEFC31A571}" destId="{1421D44B-1308-4BF5-A3B9-561653D8C021}" srcOrd="12" destOrd="0" presId="urn:microsoft.com/office/officeart/2005/8/layout/vProcess5"/>
    <dgm:cxn modelId="{B3588EE2-6ABD-4C82-A978-D861E54FB102}" type="presParOf" srcId="{12F0096C-938D-4A2E-94E6-AFCEFC31A571}" destId="{1448F4B5-F6D8-4C30-83A1-47969B1A6EBC}" srcOrd="13" destOrd="0" presId="urn:microsoft.com/office/officeart/2005/8/layout/vProcess5"/>
    <dgm:cxn modelId="{5680EE5F-8EB9-420D-A29C-64D2364F4EAC}" type="presParOf" srcId="{12F0096C-938D-4A2E-94E6-AFCEFC31A571}" destId="{38BF5588-EDBB-4DAA-AEC4-12654E75832F}" srcOrd="14" destOrd="0" presId="urn:microsoft.com/office/officeart/2005/8/layout/vProcess5"/>
  </dgm:cxnLst>
  <dgm:bg>
    <a:noFill/>
  </dgm:bg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94C976D-7ED1-42BE-8746-D5DE636ABECA}" type="doc">
      <dgm:prSet loTypeId="urn:microsoft.com/office/officeart/2005/8/layout/vList2" loCatId="list" qsTypeId="urn:microsoft.com/office/officeart/2005/8/quickstyle/3d1" qsCatId="3D" csTypeId="urn:microsoft.com/office/officeart/2005/8/colors/accent1_1" csCatId="accent1" phldr="1"/>
      <dgm:spPr/>
      <dgm:t>
        <a:bodyPr/>
        <a:lstStyle/>
        <a:p>
          <a:endParaRPr lang="en-IN"/>
        </a:p>
      </dgm:t>
    </dgm:pt>
    <dgm:pt modelId="{72FE0766-0CF5-4A2B-BA1A-B4AEC3769F97}">
      <dgm:prSet phldrT="[Text]" custT="1"/>
      <dgm:spPr/>
      <dgm:t>
        <a:bodyPr/>
        <a:lstStyle/>
        <a:p>
          <a:pPr algn="l">
            <a:buFont typeface="Arial" panose="020B0604020202020204" pitchFamily="34" charset="0"/>
            <a:buChar char="●"/>
          </a:pPr>
          <a:r>
            <a:rPr lang="en-IN" sz="1800" b="0" i="0" u="none" dirty="0"/>
            <a:t>Aging refers to the physical, psychological and social changes that occur throughout the life course.</a:t>
          </a:r>
          <a:endParaRPr lang="en-IN" sz="1800" dirty="0"/>
        </a:p>
      </dgm:t>
    </dgm:pt>
    <dgm:pt modelId="{33C1F20A-C906-42D6-8706-C09FB9D3439A}" type="parTrans" cxnId="{1CF68CE7-EA03-4EDB-A1FA-C386DDBAF388}">
      <dgm:prSet/>
      <dgm:spPr/>
      <dgm:t>
        <a:bodyPr/>
        <a:lstStyle/>
        <a:p>
          <a:endParaRPr lang="en-IN"/>
        </a:p>
      </dgm:t>
    </dgm:pt>
    <dgm:pt modelId="{9251CF2B-8F01-4480-AEEC-57B632E6E5D8}" type="sibTrans" cxnId="{1CF68CE7-EA03-4EDB-A1FA-C386DDBAF388}">
      <dgm:prSet/>
      <dgm:spPr/>
      <dgm:t>
        <a:bodyPr/>
        <a:lstStyle/>
        <a:p>
          <a:endParaRPr lang="en-IN"/>
        </a:p>
      </dgm:t>
    </dgm:pt>
    <dgm:pt modelId="{4977971A-B733-4F3F-AE3B-2AA9F50E675F}">
      <dgm:prSet custT="1"/>
      <dgm:spPr/>
      <dgm:t>
        <a:bodyPr/>
        <a:lstStyle/>
        <a:p>
          <a:pPr>
            <a:buNone/>
          </a:pPr>
          <a:r>
            <a:rPr lang="en-IN" sz="1800" b="0" i="0" u="none"/>
            <a:t>Older men and women often have decreased mobility, chronic illness, and frailty.</a:t>
          </a:r>
          <a:endParaRPr lang="en-IN" sz="1800" b="0"/>
        </a:p>
      </dgm:t>
    </dgm:pt>
    <dgm:pt modelId="{F99F4A00-3313-4000-8DE6-DC6EB5B14B44}" type="parTrans" cxnId="{1C7EA15D-968E-4890-93F2-8BF2097009FE}">
      <dgm:prSet/>
      <dgm:spPr/>
      <dgm:t>
        <a:bodyPr/>
        <a:lstStyle/>
        <a:p>
          <a:endParaRPr lang="en-IN"/>
        </a:p>
      </dgm:t>
    </dgm:pt>
    <dgm:pt modelId="{E1DD570A-EF14-43CB-B2CB-51A5149DFD17}" type="sibTrans" cxnId="{1C7EA15D-968E-4890-93F2-8BF2097009FE}">
      <dgm:prSet/>
      <dgm:spPr/>
      <dgm:t>
        <a:bodyPr/>
        <a:lstStyle/>
        <a:p>
          <a:endParaRPr lang="en-IN"/>
        </a:p>
      </dgm:t>
    </dgm:pt>
    <dgm:pt modelId="{3B6D7E42-C073-4BDF-B6CC-78D4236B0265}">
      <dgm:prSet custT="1"/>
      <dgm:spPr/>
      <dgm:t>
        <a:bodyPr/>
        <a:lstStyle/>
        <a:p>
          <a:pPr>
            <a:buNone/>
          </a:pPr>
          <a:r>
            <a:rPr lang="en-IN" sz="1800" b="0" i="0" u="none"/>
            <a:t>Independence is a sense of being free, having choice and control in everyday life.</a:t>
          </a:r>
          <a:endParaRPr lang="en-IN" sz="1800" b="0"/>
        </a:p>
      </dgm:t>
    </dgm:pt>
    <dgm:pt modelId="{A03A104C-8A1F-4263-B7CD-877DE4352129}" type="parTrans" cxnId="{20A89E9B-EBE3-4918-AF51-F58B1E2EA6A4}">
      <dgm:prSet/>
      <dgm:spPr/>
      <dgm:t>
        <a:bodyPr/>
        <a:lstStyle/>
        <a:p>
          <a:endParaRPr lang="en-IN"/>
        </a:p>
      </dgm:t>
    </dgm:pt>
    <dgm:pt modelId="{AD937561-838D-41E8-A529-95ED26683873}" type="sibTrans" cxnId="{20A89E9B-EBE3-4918-AF51-F58B1E2EA6A4}">
      <dgm:prSet/>
      <dgm:spPr/>
      <dgm:t>
        <a:bodyPr/>
        <a:lstStyle/>
        <a:p>
          <a:endParaRPr lang="en-IN"/>
        </a:p>
      </dgm:t>
    </dgm:pt>
    <dgm:pt modelId="{CA1442BB-441A-43F3-9D08-6F5A3F3D4024}">
      <dgm:prSet custT="1"/>
      <dgm:spPr/>
      <dgm:t>
        <a:bodyPr/>
        <a:lstStyle/>
        <a:p>
          <a:pPr>
            <a:buNone/>
          </a:pPr>
          <a:r>
            <a:rPr lang="en-IN" sz="1800" b="0" i="0" u="none" dirty="0"/>
            <a:t>Functional ability includes completing activities such as cooking, dressing and walking (</a:t>
          </a:r>
          <a:r>
            <a:rPr lang="en-IN" sz="1800" b="0" i="0" u="none" dirty="0" err="1"/>
            <a:t>Oyegoke</a:t>
          </a:r>
          <a:r>
            <a:rPr lang="en-IN" sz="1800" b="0" i="0" u="none" dirty="0"/>
            <a:t> et al., 2025).</a:t>
          </a:r>
          <a:endParaRPr lang="en-IN" sz="1800" b="0" dirty="0"/>
        </a:p>
      </dgm:t>
    </dgm:pt>
    <dgm:pt modelId="{4F961260-E60E-4350-9EA0-42BCD64B7BBD}" type="parTrans" cxnId="{CE5CFDFA-2893-4E0C-B6E5-1E459DE5AC1C}">
      <dgm:prSet/>
      <dgm:spPr/>
      <dgm:t>
        <a:bodyPr/>
        <a:lstStyle/>
        <a:p>
          <a:endParaRPr lang="en-IN"/>
        </a:p>
      </dgm:t>
    </dgm:pt>
    <dgm:pt modelId="{BEC76A6E-41C0-47A8-999E-E14F158CF107}" type="sibTrans" cxnId="{CE5CFDFA-2893-4E0C-B6E5-1E459DE5AC1C}">
      <dgm:prSet/>
      <dgm:spPr/>
      <dgm:t>
        <a:bodyPr/>
        <a:lstStyle/>
        <a:p>
          <a:endParaRPr lang="en-IN"/>
        </a:p>
      </dgm:t>
    </dgm:pt>
    <dgm:pt modelId="{1C3BCECF-D898-4D6D-9B82-7AFADEFA7BDC}">
      <dgm:prSet custT="1"/>
      <dgm:spPr/>
      <dgm:t>
        <a:bodyPr/>
        <a:lstStyle/>
        <a:p>
          <a:pPr>
            <a:buNone/>
          </a:pPr>
          <a:r>
            <a:rPr lang="en-IN" sz="1800" b="0" i="0" u="none" dirty="0"/>
            <a:t>Promoting independence can reduce hospital admissions and improve mental well-being.</a:t>
          </a:r>
          <a:endParaRPr lang="en-IN" sz="1800" b="0" dirty="0"/>
        </a:p>
      </dgm:t>
    </dgm:pt>
    <dgm:pt modelId="{97EB6CE3-474F-48FE-9A4F-45A8CD133DAF}" type="parTrans" cxnId="{CC5A4120-3E6E-461F-9AD5-44E010518D00}">
      <dgm:prSet/>
      <dgm:spPr/>
      <dgm:t>
        <a:bodyPr/>
        <a:lstStyle/>
        <a:p>
          <a:endParaRPr lang="en-IN"/>
        </a:p>
      </dgm:t>
    </dgm:pt>
    <dgm:pt modelId="{BB5A091B-A76E-45F9-B5B4-17DB5CEF52A0}" type="sibTrans" cxnId="{CC5A4120-3E6E-461F-9AD5-44E010518D00}">
      <dgm:prSet/>
      <dgm:spPr/>
      <dgm:t>
        <a:bodyPr/>
        <a:lstStyle/>
        <a:p>
          <a:endParaRPr lang="en-IN"/>
        </a:p>
      </dgm:t>
    </dgm:pt>
    <dgm:pt modelId="{0DC17D52-A9DF-4C06-BE28-CAE42877D910}" type="pres">
      <dgm:prSet presAssocID="{F94C976D-7ED1-42BE-8746-D5DE636ABECA}" presName="linear" presStyleCnt="0">
        <dgm:presLayoutVars>
          <dgm:animLvl val="lvl"/>
          <dgm:resizeHandles val="exact"/>
        </dgm:presLayoutVars>
      </dgm:prSet>
      <dgm:spPr/>
    </dgm:pt>
    <dgm:pt modelId="{61BA461D-86B0-453B-ACFC-9305F21CF46B}" type="pres">
      <dgm:prSet presAssocID="{72FE0766-0CF5-4A2B-BA1A-B4AEC3769F97}" presName="parentText" presStyleLbl="node1" presStyleIdx="0" presStyleCnt="5" custLinFactY="-322" custLinFactNeighborY="-100000">
        <dgm:presLayoutVars>
          <dgm:chMax val="0"/>
          <dgm:bulletEnabled val="1"/>
        </dgm:presLayoutVars>
      </dgm:prSet>
      <dgm:spPr/>
    </dgm:pt>
    <dgm:pt modelId="{7EE34AEE-4D88-4D5B-81CB-C6445B89B29D}" type="pres">
      <dgm:prSet presAssocID="{9251CF2B-8F01-4480-AEEC-57B632E6E5D8}" presName="spacer" presStyleCnt="0"/>
      <dgm:spPr/>
    </dgm:pt>
    <dgm:pt modelId="{38E05EFD-51FA-4045-9FED-E2C0765A7293}" type="pres">
      <dgm:prSet presAssocID="{4977971A-B733-4F3F-AE3B-2AA9F50E675F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8C2C3DB9-BAD3-4CAA-A698-DB4731489E1D}" type="pres">
      <dgm:prSet presAssocID="{E1DD570A-EF14-43CB-B2CB-51A5149DFD17}" presName="spacer" presStyleCnt="0"/>
      <dgm:spPr/>
    </dgm:pt>
    <dgm:pt modelId="{BF9F6E3F-E6D5-4BD0-9F21-DD3B802B8521}" type="pres">
      <dgm:prSet presAssocID="{3B6D7E42-C073-4BDF-B6CC-78D4236B0265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F9D53125-6E3B-4793-B023-9ECF82C2E6E5}" type="pres">
      <dgm:prSet presAssocID="{AD937561-838D-41E8-A529-95ED26683873}" presName="spacer" presStyleCnt="0"/>
      <dgm:spPr/>
    </dgm:pt>
    <dgm:pt modelId="{5B2BFE51-5C6C-44CF-9AE2-5C56A39FD26B}" type="pres">
      <dgm:prSet presAssocID="{CA1442BB-441A-43F3-9D08-6F5A3F3D4024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3FE92EED-16DC-43E8-8954-26ECD2D912EF}" type="pres">
      <dgm:prSet presAssocID="{BEC76A6E-41C0-47A8-999E-E14F158CF107}" presName="spacer" presStyleCnt="0"/>
      <dgm:spPr/>
    </dgm:pt>
    <dgm:pt modelId="{5EF258C9-6CC0-4E6B-A503-C7DF2977D061}" type="pres">
      <dgm:prSet presAssocID="{1C3BCECF-D898-4D6D-9B82-7AFADEFA7BDC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9893620C-0BAA-48E0-99BC-D30299CB4294}" type="presOf" srcId="{72FE0766-0CF5-4A2B-BA1A-B4AEC3769F97}" destId="{61BA461D-86B0-453B-ACFC-9305F21CF46B}" srcOrd="0" destOrd="0" presId="urn:microsoft.com/office/officeart/2005/8/layout/vList2"/>
    <dgm:cxn modelId="{0B17440F-B824-40BD-8BA9-E3B4822EB96C}" type="presOf" srcId="{1C3BCECF-D898-4D6D-9B82-7AFADEFA7BDC}" destId="{5EF258C9-6CC0-4E6B-A503-C7DF2977D061}" srcOrd="0" destOrd="0" presId="urn:microsoft.com/office/officeart/2005/8/layout/vList2"/>
    <dgm:cxn modelId="{DFF71120-F854-44E9-BF87-CFE9DA35D522}" type="presOf" srcId="{F94C976D-7ED1-42BE-8746-D5DE636ABECA}" destId="{0DC17D52-A9DF-4C06-BE28-CAE42877D910}" srcOrd="0" destOrd="0" presId="urn:microsoft.com/office/officeart/2005/8/layout/vList2"/>
    <dgm:cxn modelId="{CC5A4120-3E6E-461F-9AD5-44E010518D00}" srcId="{F94C976D-7ED1-42BE-8746-D5DE636ABECA}" destId="{1C3BCECF-D898-4D6D-9B82-7AFADEFA7BDC}" srcOrd="4" destOrd="0" parTransId="{97EB6CE3-474F-48FE-9A4F-45A8CD133DAF}" sibTransId="{BB5A091B-A76E-45F9-B5B4-17DB5CEF52A0}"/>
    <dgm:cxn modelId="{725C982F-2342-442A-A36E-E17DD03217D9}" type="presOf" srcId="{4977971A-B733-4F3F-AE3B-2AA9F50E675F}" destId="{38E05EFD-51FA-4045-9FED-E2C0765A7293}" srcOrd="0" destOrd="0" presId="urn:microsoft.com/office/officeart/2005/8/layout/vList2"/>
    <dgm:cxn modelId="{12B0933D-7E33-43EA-8050-11D9A456C69F}" type="presOf" srcId="{CA1442BB-441A-43F3-9D08-6F5A3F3D4024}" destId="{5B2BFE51-5C6C-44CF-9AE2-5C56A39FD26B}" srcOrd="0" destOrd="0" presId="urn:microsoft.com/office/officeart/2005/8/layout/vList2"/>
    <dgm:cxn modelId="{1C7EA15D-968E-4890-93F2-8BF2097009FE}" srcId="{F94C976D-7ED1-42BE-8746-D5DE636ABECA}" destId="{4977971A-B733-4F3F-AE3B-2AA9F50E675F}" srcOrd="1" destOrd="0" parTransId="{F99F4A00-3313-4000-8DE6-DC6EB5B14B44}" sibTransId="{E1DD570A-EF14-43CB-B2CB-51A5149DFD17}"/>
    <dgm:cxn modelId="{20A89E9B-EBE3-4918-AF51-F58B1E2EA6A4}" srcId="{F94C976D-7ED1-42BE-8746-D5DE636ABECA}" destId="{3B6D7E42-C073-4BDF-B6CC-78D4236B0265}" srcOrd="2" destOrd="0" parTransId="{A03A104C-8A1F-4263-B7CD-877DE4352129}" sibTransId="{AD937561-838D-41E8-A529-95ED26683873}"/>
    <dgm:cxn modelId="{100528CE-4BE3-4DB3-A06C-3C599673BB6F}" type="presOf" srcId="{3B6D7E42-C073-4BDF-B6CC-78D4236B0265}" destId="{BF9F6E3F-E6D5-4BD0-9F21-DD3B802B8521}" srcOrd="0" destOrd="0" presId="urn:microsoft.com/office/officeart/2005/8/layout/vList2"/>
    <dgm:cxn modelId="{1CF68CE7-EA03-4EDB-A1FA-C386DDBAF388}" srcId="{F94C976D-7ED1-42BE-8746-D5DE636ABECA}" destId="{72FE0766-0CF5-4A2B-BA1A-B4AEC3769F97}" srcOrd="0" destOrd="0" parTransId="{33C1F20A-C906-42D6-8706-C09FB9D3439A}" sibTransId="{9251CF2B-8F01-4480-AEEC-57B632E6E5D8}"/>
    <dgm:cxn modelId="{CE5CFDFA-2893-4E0C-B6E5-1E459DE5AC1C}" srcId="{F94C976D-7ED1-42BE-8746-D5DE636ABECA}" destId="{CA1442BB-441A-43F3-9D08-6F5A3F3D4024}" srcOrd="3" destOrd="0" parTransId="{4F961260-E60E-4350-9EA0-42BCD64B7BBD}" sibTransId="{BEC76A6E-41C0-47A8-999E-E14F158CF107}"/>
    <dgm:cxn modelId="{91E547BC-CC60-4B87-BD40-B4AECCE409A8}" type="presParOf" srcId="{0DC17D52-A9DF-4C06-BE28-CAE42877D910}" destId="{61BA461D-86B0-453B-ACFC-9305F21CF46B}" srcOrd="0" destOrd="0" presId="urn:microsoft.com/office/officeart/2005/8/layout/vList2"/>
    <dgm:cxn modelId="{8D55DBB8-5833-44D7-AB00-749CBB257D0D}" type="presParOf" srcId="{0DC17D52-A9DF-4C06-BE28-CAE42877D910}" destId="{7EE34AEE-4D88-4D5B-81CB-C6445B89B29D}" srcOrd="1" destOrd="0" presId="urn:microsoft.com/office/officeart/2005/8/layout/vList2"/>
    <dgm:cxn modelId="{A132A7AC-099E-4B6D-8685-E21192675681}" type="presParOf" srcId="{0DC17D52-A9DF-4C06-BE28-CAE42877D910}" destId="{38E05EFD-51FA-4045-9FED-E2C0765A7293}" srcOrd="2" destOrd="0" presId="urn:microsoft.com/office/officeart/2005/8/layout/vList2"/>
    <dgm:cxn modelId="{0181CC42-8263-4241-A35D-197AA30BFB8E}" type="presParOf" srcId="{0DC17D52-A9DF-4C06-BE28-CAE42877D910}" destId="{8C2C3DB9-BAD3-4CAA-A698-DB4731489E1D}" srcOrd="3" destOrd="0" presId="urn:microsoft.com/office/officeart/2005/8/layout/vList2"/>
    <dgm:cxn modelId="{9FBAAE37-1E78-433D-A52F-F52A9009CAF1}" type="presParOf" srcId="{0DC17D52-A9DF-4C06-BE28-CAE42877D910}" destId="{BF9F6E3F-E6D5-4BD0-9F21-DD3B802B8521}" srcOrd="4" destOrd="0" presId="urn:microsoft.com/office/officeart/2005/8/layout/vList2"/>
    <dgm:cxn modelId="{67FE5094-EB16-44A9-A50B-81DD8E56027C}" type="presParOf" srcId="{0DC17D52-A9DF-4C06-BE28-CAE42877D910}" destId="{F9D53125-6E3B-4793-B023-9ECF82C2E6E5}" srcOrd="5" destOrd="0" presId="urn:microsoft.com/office/officeart/2005/8/layout/vList2"/>
    <dgm:cxn modelId="{A8306513-6262-4732-B26F-03DE3A07091A}" type="presParOf" srcId="{0DC17D52-A9DF-4C06-BE28-CAE42877D910}" destId="{5B2BFE51-5C6C-44CF-9AE2-5C56A39FD26B}" srcOrd="6" destOrd="0" presId="urn:microsoft.com/office/officeart/2005/8/layout/vList2"/>
    <dgm:cxn modelId="{B59C62FE-AE7A-48B5-A977-821400841C5B}" type="presParOf" srcId="{0DC17D52-A9DF-4C06-BE28-CAE42877D910}" destId="{3FE92EED-16DC-43E8-8954-26ECD2D912EF}" srcOrd="7" destOrd="0" presId="urn:microsoft.com/office/officeart/2005/8/layout/vList2"/>
    <dgm:cxn modelId="{70162056-0372-4B71-BAF7-C8CAD98E3A49}" type="presParOf" srcId="{0DC17D52-A9DF-4C06-BE28-CAE42877D910}" destId="{5EF258C9-6CC0-4E6B-A503-C7DF2977D061}" srcOrd="8" destOrd="0" presId="urn:microsoft.com/office/officeart/2005/8/layout/vList2"/>
  </dgm:cxnLst>
  <dgm:bg>
    <a:noFill/>
  </dgm:bg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B73819A-6BEB-4A27-9F37-6ED61E78137E}" type="doc">
      <dgm:prSet loTypeId="urn:microsoft.com/office/officeart/2005/8/layout/target3" loCatId="list" qsTypeId="urn:microsoft.com/office/officeart/2005/8/quickstyle/3d1" qsCatId="3D" csTypeId="urn:microsoft.com/office/officeart/2005/8/colors/colorful5" csCatId="colorful" phldr="1"/>
      <dgm:spPr/>
      <dgm:t>
        <a:bodyPr/>
        <a:lstStyle/>
        <a:p>
          <a:endParaRPr lang="en-NZ"/>
        </a:p>
      </dgm:t>
    </dgm:pt>
    <dgm:pt modelId="{0AC221A8-9C58-461C-8C43-6777B24694F7}">
      <dgm:prSet phldrT="[Text]" custT="1"/>
      <dgm:spPr/>
      <dgm:t>
        <a:bodyPr/>
        <a:lstStyle/>
        <a:p>
          <a:r>
            <a:rPr lang="en-IN" sz="1000" b="0" i="0" u="none" dirty="0"/>
            <a:t>According to the Office for National Statistics (2023), approximately 19 percent of the UK  population is aged 65 years and above.</a:t>
          </a:r>
          <a:endParaRPr lang="en-NZ" sz="1000" dirty="0"/>
        </a:p>
      </dgm:t>
    </dgm:pt>
    <dgm:pt modelId="{C58160AC-5620-417E-8C24-AEB15153D598}" type="parTrans" cxnId="{9F3B4DD7-2824-4F90-928B-2CCC32E4D1ED}">
      <dgm:prSet/>
      <dgm:spPr/>
      <dgm:t>
        <a:bodyPr/>
        <a:lstStyle/>
        <a:p>
          <a:endParaRPr lang="en-NZ"/>
        </a:p>
      </dgm:t>
    </dgm:pt>
    <dgm:pt modelId="{5287D77B-A223-4D91-8BE7-37C6300566FE}" type="sibTrans" cxnId="{9F3B4DD7-2824-4F90-928B-2CCC32E4D1ED}">
      <dgm:prSet/>
      <dgm:spPr/>
      <dgm:t>
        <a:bodyPr/>
        <a:lstStyle/>
        <a:p>
          <a:endParaRPr lang="en-NZ"/>
        </a:p>
      </dgm:t>
    </dgm:pt>
    <dgm:pt modelId="{30547B23-B41A-4B00-AD94-AE9A358AAB08}">
      <dgm:prSet custT="1"/>
      <dgm:spPr/>
      <dgm:t>
        <a:bodyPr/>
        <a:lstStyle/>
        <a:p>
          <a:pPr>
            <a:buNone/>
          </a:pPr>
          <a:r>
            <a:rPr lang="en-IN" sz="1000" b="0" i="0" u="none" dirty="0"/>
            <a:t>Living longer brings about a growing need for health and social care provision.</a:t>
          </a:r>
          <a:endParaRPr lang="en-IN" sz="1000" b="0" dirty="0"/>
        </a:p>
      </dgm:t>
    </dgm:pt>
    <dgm:pt modelId="{72739391-1EE9-41BC-9422-9A09C6ACEDC8}" type="parTrans" cxnId="{C0B2ADA4-A301-4A40-8ADA-AA7D670F2363}">
      <dgm:prSet/>
      <dgm:spPr/>
      <dgm:t>
        <a:bodyPr/>
        <a:lstStyle/>
        <a:p>
          <a:endParaRPr lang="en-IN"/>
        </a:p>
      </dgm:t>
    </dgm:pt>
    <dgm:pt modelId="{44D6DA4A-A32B-4CF9-BAFF-B44116D4BAD3}" type="sibTrans" cxnId="{C0B2ADA4-A301-4A40-8ADA-AA7D670F2363}">
      <dgm:prSet/>
      <dgm:spPr/>
      <dgm:t>
        <a:bodyPr/>
        <a:lstStyle/>
        <a:p>
          <a:endParaRPr lang="en-IN"/>
        </a:p>
      </dgm:t>
    </dgm:pt>
    <dgm:pt modelId="{B96F618E-91F9-448F-8F6C-0D111625659F}">
      <dgm:prSet custT="1"/>
      <dgm:spPr/>
      <dgm:t>
        <a:bodyPr/>
        <a:lstStyle/>
        <a:p>
          <a:pPr>
            <a:buNone/>
          </a:pPr>
          <a:r>
            <a:rPr lang="en-IN" sz="1000" b="0" i="0" u="none" dirty="0"/>
            <a:t>Support for dementia, arthritis and long-term conditions is a common need among older people</a:t>
          </a:r>
          <a:r>
            <a:rPr lang="en-IN" sz="800" b="0" i="0" u="none" dirty="0"/>
            <a:t>.</a:t>
          </a:r>
          <a:endParaRPr lang="en-IN" sz="800" b="0" dirty="0"/>
        </a:p>
      </dgm:t>
    </dgm:pt>
    <dgm:pt modelId="{7C227BF4-9F4B-411A-B7C9-E366643B50E9}" type="parTrans" cxnId="{85A67B8D-FEBB-4A04-984C-FF1E6D8A4B86}">
      <dgm:prSet/>
      <dgm:spPr/>
      <dgm:t>
        <a:bodyPr/>
        <a:lstStyle/>
        <a:p>
          <a:endParaRPr lang="en-IN"/>
        </a:p>
      </dgm:t>
    </dgm:pt>
    <dgm:pt modelId="{E48BE43E-2269-452B-BF02-261355839CB8}" type="sibTrans" cxnId="{85A67B8D-FEBB-4A04-984C-FF1E6D8A4B86}">
      <dgm:prSet/>
      <dgm:spPr/>
      <dgm:t>
        <a:bodyPr/>
        <a:lstStyle/>
        <a:p>
          <a:endParaRPr lang="en-IN"/>
        </a:p>
      </dgm:t>
    </dgm:pt>
    <dgm:pt modelId="{59B3BFD7-C9FE-4A86-8CEC-EF16AFF544A8}">
      <dgm:prSet custT="1"/>
      <dgm:spPr/>
      <dgm:t>
        <a:bodyPr/>
        <a:lstStyle/>
        <a:p>
          <a:pPr>
            <a:buNone/>
          </a:pPr>
          <a:r>
            <a:rPr lang="en-IN" sz="1000" b="0" i="0" u="none" dirty="0"/>
            <a:t>Emotional and psychological wellbeing can be affected by loneliness and social isolation  (Donovan and Blazer,2020)</a:t>
          </a:r>
          <a:endParaRPr lang="en-IN" sz="1000" b="0" dirty="0"/>
        </a:p>
      </dgm:t>
    </dgm:pt>
    <dgm:pt modelId="{A547582F-09D5-408B-892A-7CAF48507255}" type="parTrans" cxnId="{07406CA0-2236-4150-BEE6-3D4A022FD1EF}">
      <dgm:prSet/>
      <dgm:spPr/>
      <dgm:t>
        <a:bodyPr/>
        <a:lstStyle/>
        <a:p>
          <a:endParaRPr lang="en-IN"/>
        </a:p>
      </dgm:t>
    </dgm:pt>
    <dgm:pt modelId="{932383B2-9C4E-4BC7-9571-45E13C2B3F9F}" type="sibTrans" cxnId="{07406CA0-2236-4150-BEE6-3D4A022FD1EF}">
      <dgm:prSet/>
      <dgm:spPr/>
      <dgm:t>
        <a:bodyPr/>
        <a:lstStyle/>
        <a:p>
          <a:endParaRPr lang="en-IN"/>
        </a:p>
      </dgm:t>
    </dgm:pt>
    <dgm:pt modelId="{C49A8093-4D9C-49B6-B0B4-03D97739571B}">
      <dgm:prSet custT="1"/>
      <dgm:spPr/>
      <dgm:t>
        <a:bodyPr/>
        <a:lstStyle/>
        <a:p>
          <a:pPr>
            <a:buNone/>
          </a:pPr>
          <a:endParaRPr lang="en-IN" sz="1000" b="0" i="0" u="none" dirty="0"/>
        </a:p>
        <a:p>
          <a:pPr>
            <a:buNone/>
          </a:pPr>
          <a:r>
            <a:rPr lang="en-IN" sz="1000" b="0" i="0" u="none" dirty="0"/>
            <a:t>Services and care providers must respond to the evolving needs of the population (Ageing Better, 2026).</a:t>
          </a:r>
        </a:p>
        <a:p>
          <a:pPr>
            <a:buNone/>
          </a:pPr>
          <a:endParaRPr lang="en-IN" sz="1000" b="0" i="0" u="none" dirty="0"/>
        </a:p>
        <a:p>
          <a:pPr>
            <a:buNone/>
          </a:pPr>
          <a:endParaRPr lang="en-IN" sz="800" b="0" dirty="0"/>
        </a:p>
      </dgm:t>
    </dgm:pt>
    <dgm:pt modelId="{F48757AE-4D9F-4F05-9DAE-A30A2F5F4321}" type="parTrans" cxnId="{7785C68C-450B-49AF-87B7-778FEC744281}">
      <dgm:prSet/>
      <dgm:spPr/>
      <dgm:t>
        <a:bodyPr/>
        <a:lstStyle/>
        <a:p>
          <a:endParaRPr lang="en-IN"/>
        </a:p>
      </dgm:t>
    </dgm:pt>
    <dgm:pt modelId="{7BEC44FB-5FDE-4C2F-94DA-2BA0E8A17D54}" type="sibTrans" cxnId="{7785C68C-450B-49AF-87B7-778FEC744281}">
      <dgm:prSet/>
      <dgm:spPr/>
      <dgm:t>
        <a:bodyPr/>
        <a:lstStyle/>
        <a:p>
          <a:endParaRPr lang="en-IN"/>
        </a:p>
      </dgm:t>
    </dgm:pt>
    <dgm:pt modelId="{D57A72DF-DA43-48A5-94B1-98F11D58A1D6}">
      <dgm:prSet custT="1"/>
      <dgm:spPr/>
      <dgm:t>
        <a:bodyPr/>
        <a:lstStyle/>
        <a:p>
          <a:pPr>
            <a:buNone/>
          </a:pPr>
          <a:r>
            <a:rPr lang="en-IN" sz="1000" b="0" i="0" u="none" dirty="0"/>
            <a:t>According to the World Health Organisation (2024) ageing populations are increasing globally, leading to greater demand for health and social care services. </a:t>
          </a:r>
          <a:endParaRPr lang="en-GB" sz="1000" dirty="0"/>
        </a:p>
      </dgm:t>
    </dgm:pt>
    <dgm:pt modelId="{24B6B2FB-D08D-45AA-AF90-FF1D01492DF0}" type="parTrans" cxnId="{6E70F77A-6B58-4928-8051-B3B946B71433}">
      <dgm:prSet/>
      <dgm:spPr/>
      <dgm:t>
        <a:bodyPr/>
        <a:lstStyle/>
        <a:p>
          <a:endParaRPr lang="en-GB"/>
        </a:p>
      </dgm:t>
    </dgm:pt>
    <dgm:pt modelId="{7459B919-D9B7-408F-9F48-53DC2E69541E}" type="sibTrans" cxnId="{6E70F77A-6B58-4928-8051-B3B946B71433}">
      <dgm:prSet/>
      <dgm:spPr/>
      <dgm:t>
        <a:bodyPr/>
        <a:lstStyle/>
        <a:p>
          <a:endParaRPr lang="en-GB"/>
        </a:p>
      </dgm:t>
    </dgm:pt>
    <dgm:pt modelId="{ADD3ED44-A6A2-4890-B7E3-12FE25737E6B}" type="pres">
      <dgm:prSet presAssocID="{9B73819A-6BEB-4A27-9F37-6ED61E78137E}" presName="Name0" presStyleCnt="0">
        <dgm:presLayoutVars>
          <dgm:chMax val="7"/>
          <dgm:dir/>
          <dgm:animLvl val="lvl"/>
          <dgm:resizeHandles val="exact"/>
        </dgm:presLayoutVars>
      </dgm:prSet>
      <dgm:spPr/>
    </dgm:pt>
    <dgm:pt modelId="{5E8ACB0B-A37D-49A4-8E06-D8F27DCF82FD}" type="pres">
      <dgm:prSet presAssocID="{0AC221A8-9C58-461C-8C43-6777B24694F7}" presName="circle1" presStyleLbl="node1" presStyleIdx="0" presStyleCnt="6"/>
      <dgm:spPr/>
    </dgm:pt>
    <dgm:pt modelId="{A3C11C00-DED0-4925-97C1-AC2D55DBCC80}" type="pres">
      <dgm:prSet presAssocID="{0AC221A8-9C58-461C-8C43-6777B24694F7}" presName="space" presStyleCnt="0"/>
      <dgm:spPr/>
    </dgm:pt>
    <dgm:pt modelId="{2E8B1B6A-8207-484F-BA15-4667B034494C}" type="pres">
      <dgm:prSet presAssocID="{0AC221A8-9C58-461C-8C43-6777B24694F7}" presName="rect1" presStyleLbl="alignAcc1" presStyleIdx="0" presStyleCnt="6"/>
      <dgm:spPr/>
    </dgm:pt>
    <dgm:pt modelId="{4B10292F-94A2-4FDB-8C00-77F2EC7DA6C8}" type="pres">
      <dgm:prSet presAssocID="{30547B23-B41A-4B00-AD94-AE9A358AAB08}" presName="vertSpace2" presStyleLbl="node1" presStyleIdx="0" presStyleCnt="6"/>
      <dgm:spPr/>
    </dgm:pt>
    <dgm:pt modelId="{7B70DB50-A8CF-4FE7-A5FC-A2A72AEF7BF4}" type="pres">
      <dgm:prSet presAssocID="{30547B23-B41A-4B00-AD94-AE9A358AAB08}" presName="circle2" presStyleLbl="node1" presStyleIdx="1" presStyleCnt="6"/>
      <dgm:spPr/>
    </dgm:pt>
    <dgm:pt modelId="{2843CC58-F52B-478E-9694-62CDE168CDC7}" type="pres">
      <dgm:prSet presAssocID="{30547B23-B41A-4B00-AD94-AE9A358AAB08}" presName="rect2" presStyleLbl="alignAcc1" presStyleIdx="1" presStyleCnt="6"/>
      <dgm:spPr/>
    </dgm:pt>
    <dgm:pt modelId="{F18542F9-F0AF-45A0-85FF-C4B05494679E}" type="pres">
      <dgm:prSet presAssocID="{B96F618E-91F9-448F-8F6C-0D111625659F}" presName="vertSpace3" presStyleLbl="node1" presStyleIdx="1" presStyleCnt="6"/>
      <dgm:spPr/>
    </dgm:pt>
    <dgm:pt modelId="{C6262CCE-A91A-4703-81E6-B23623DF1036}" type="pres">
      <dgm:prSet presAssocID="{B96F618E-91F9-448F-8F6C-0D111625659F}" presName="circle3" presStyleLbl="node1" presStyleIdx="2" presStyleCnt="6"/>
      <dgm:spPr/>
    </dgm:pt>
    <dgm:pt modelId="{8B227C9B-699D-4468-B93A-22E3E9123322}" type="pres">
      <dgm:prSet presAssocID="{B96F618E-91F9-448F-8F6C-0D111625659F}" presName="rect3" presStyleLbl="alignAcc1" presStyleIdx="2" presStyleCnt="6"/>
      <dgm:spPr/>
    </dgm:pt>
    <dgm:pt modelId="{F288AAF8-40F9-4C2F-AFAA-38BAA55D8F03}" type="pres">
      <dgm:prSet presAssocID="{D57A72DF-DA43-48A5-94B1-98F11D58A1D6}" presName="vertSpace4" presStyleLbl="node1" presStyleIdx="2" presStyleCnt="6"/>
      <dgm:spPr/>
    </dgm:pt>
    <dgm:pt modelId="{A42005DD-EEBE-4441-BA35-A970AFACD81E}" type="pres">
      <dgm:prSet presAssocID="{D57A72DF-DA43-48A5-94B1-98F11D58A1D6}" presName="circle4" presStyleLbl="node1" presStyleIdx="3" presStyleCnt="6"/>
      <dgm:spPr/>
    </dgm:pt>
    <dgm:pt modelId="{97635F02-2255-4043-82CA-B30A646AF32F}" type="pres">
      <dgm:prSet presAssocID="{D57A72DF-DA43-48A5-94B1-98F11D58A1D6}" presName="rect4" presStyleLbl="alignAcc1" presStyleIdx="3" presStyleCnt="6"/>
      <dgm:spPr/>
    </dgm:pt>
    <dgm:pt modelId="{0E8D128E-EB27-4E17-864D-0F72A3E30CEB}" type="pres">
      <dgm:prSet presAssocID="{59B3BFD7-C9FE-4A86-8CEC-EF16AFF544A8}" presName="vertSpace5" presStyleLbl="node1" presStyleIdx="3" presStyleCnt="6"/>
      <dgm:spPr/>
    </dgm:pt>
    <dgm:pt modelId="{B59B76E6-04A4-43DE-AD6F-B6BA087BDE07}" type="pres">
      <dgm:prSet presAssocID="{59B3BFD7-C9FE-4A86-8CEC-EF16AFF544A8}" presName="circle5" presStyleLbl="node1" presStyleIdx="4" presStyleCnt="6"/>
      <dgm:spPr/>
    </dgm:pt>
    <dgm:pt modelId="{E7418D61-BF08-4E00-8FFF-D3FA78431A4F}" type="pres">
      <dgm:prSet presAssocID="{59B3BFD7-C9FE-4A86-8CEC-EF16AFF544A8}" presName="rect5" presStyleLbl="alignAcc1" presStyleIdx="4" presStyleCnt="6"/>
      <dgm:spPr/>
    </dgm:pt>
    <dgm:pt modelId="{433D2B32-D522-42EF-AED8-7FD14819E9DD}" type="pres">
      <dgm:prSet presAssocID="{C49A8093-4D9C-49B6-B0B4-03D97739571B}" presName="vertSpace6" presStyleLbl="node1" presStyleIdx="4" presStyleCnt="6"/>
      <dgm:spPr/>
    </dgm:pt>
    <dgm:pt modelId="{28E33EDC-B28D-4ECC-81CD-8E639FCE10B9}" type="pres">
      <dgm:prSet presAssocID="{C49A8093-4D9C-49B6-B0B4-03D97739571B}" presName="circle6" presStyleLbl="node1" presStyleIdx="5" presStyleCnt="6"/>
      <dgm:spPr/>
    </dgm:pt>
    <dgm:pt modelId="{3D90EA5B-64BE-42E2-A4C5-2BBAA55DBA20}" type="pres">
      <dgm:prSet presAssocID="{C49A8093-4D9C-49B6-B0B4-03D97739571B}" presName="rect6" presStyleLbl="alignAcc1" presStyleIdx="5" presStyleCnt="6" custScaleY="95336"/>
      <dgm:spPr/>
    </dgm:pt>
    <dgm:pt modelId="{E16835C6-8F17-4A06-A036-D806E1975ADE}" type="pres">
      <dgm:prSet presAssocID="{0AC221A8-9C58-461C-8C43-6777B24694F7}" presName="rect1ParTxNoCh" presStyleLbl="alignAcc1" presStyleIdx="5" presStyleCnt="6">
        <dgm:presLayoutVars>
          <dgm:chMax val="1"/>
          <dgm:bulletEnabled val="1"/>
        </dgm:presLayoutVars>
      </dgm:prSet>
      <dgm:spPr/>
    </dgm:pt>
    <dgm:pt modelId="{BA1643E9-4F33-484D-8986-49E61E7EF260}" type="pres">
      <dgm:prSet presAssocID="{30547B23-B41A-4B00-AD94-AE9A358AAB08}" presName="rect2ParTxNoCh" presStyleLbl="alignAcc1" presStyleIdx="5" presStyleCnt="6">
        <dgm:presLayoutVars>
          <dgm:chMax val="1"/>
          <dgm:bulletEnabled val="1"/>
        </dgm:presLayoutVars>
      </dgm:prSet>
      <dgm:spPr/>
    </dgm:pt>
    <dgm:pt modelId="{9BBD2439-3E78-4EA9-96B2-EB5E10E202FF}" type="pres">
      <dgm:prSet presAssocID="{B96F618E-91F9-448F-8F6C-0D111625659F}" presName="rect3ParTxNoCh" presStyleLbl="alignAcc1" presStyleIdx="5" presStyleCnt="6">
        <dgm:presLayoutVars>
          <dgm:chMax val="1"/>
          <dgm:bulletEnabled val="1"/>
        </dgm:presLayoutVars>
      </dgm:prSet>
      <dgm:spPr/>
    </dgm:pt>
    <dgm:pt modelId="{EBD07D68-01F8-4ED9-8CF4-A0A031D211B2}" type="pres">
      <dgm:prSet presAssocID="{D57A72DF-DA43-48A5-94B1-98F11D58A1D6}" presName="rect4ParTxNoCh" presStyleLbl="alignAcc1" presStyleIdx="5" presStyleCnt="6">
        <dgm:presLayoutVars>
          <dgm:chMax val="1"/>
          <dgm:bulletEnabled val="1"/>
        </dgm:presLayoutVars>
      </dgm:prSet>
      <dgm:spPr/>
    </dgm:pt>
    <dgm:pt modelId="{81472C28-40EB-4B1D-8EE8-D7840B69F730}" type="pres">
      <dgm:prSet presAssocID="{59B3BFD7-C9FE-4A86-8CEC-EF16AFF544A8}" presName="rect5ParTxNoCh" presStyleLbl="alignAcc1" presStyleIdx="5" presStyleCnt="6">
        <dgm:presLayoutVars>
          <dgm:chMax val="1"/>
          <dgm:bulletEnabled val="1"/>
        </dgm:presLayoutVars>
      </dgm:prSet>
      <dgm:spPr/>
    </dgm:pt>
    <dgm:pt modelId="{ACD4A818-C288-479D-815C-15733BDEA038}" type="pres">
      <dgm:prSet presAssocID="{C49A8093-4D9C-49B6-B0B4-03D97739571B}" presName="rect6ParTxNoCh" presStyleLbl="alignAcc1" presStyleIdx="5" presStyleCnt="6">
        <dgm:presLayoutVars>
          <dgm:chMax val="1"/>
          <dgm:bulletEnabled val="1"/>
        </dgm:presLayoutVars>
      </dgm:prSet>
      <dgm:spPr/>
    </dgm:pt>
  </dgm:ptLst>
  <dgm:cxnLst>
    <dgm:cxn modelId="{F7CE7E00-84F5-427C-8202-9140D429F262}" type="presOf" srcId="{C49A8093-4D9C-49B6-B0B4-03D97739571B}" destId="{3D90EA5B-64BE-42E2-A4C5-2BBAA55DBA20}" srcOrd="0" destOrd="0" presId="urn:microsoft.com/office/officeart/2005/8/layout/target3"/>
    <dgm:cxn modelId="{FD411407-D38F-495D-984E-FC9E7B145B71}" type="presOf" srcId="{0AC221A8-9C58-461C-8C43-6777B24694F7}" destId="{E16835C6-8F17-4A06-A036-D806E1975ADE}" srcOrd="1" destOrd="0" presId="urn:microsoft.com/office/officeart/2005/8/layout/target3"/>
    <dgm:cxn modelId="{86D49911-9618-465A-B2D9-56EB9E76A275}" type="presOf" srcId="{30547B23-B41A-4B00-AD94-AE9A358AAB08}" destId="{BA1643E9-4F33-484D-8986-49E61E7EF260}" srcOrd="1" destOrd="0" presId="urn:microsoft.com/office/officeart/2005/8/layout/target3"/>
    <dgm:cxn modelId="{B0F53012-3B9E-44A6-9C16-12A3A5187D37}" type="presOf" srcId="{9B73819A-6BEB-4A27-9F37-6ED61E78137E}" destId="{ADD3ED44-A6A2-4890-B7E3-12FE25737E6B}" srcOrd="0" destOrd="0" presId="urn:microsoft.com/office/officeart/2005/8/layout/target3"/>
    <dgm:cxn modelId="{E5ADD138-09A2-4356-BCCA-285E2BDFA6AC}" type="presOf" srcId="{C49A8093-4D9C-49B6-B0B4-03D97739571B}" destId="{ACD4A818-C288-479D-815C-15733BDEA038}" srcOrd="1" destOrd="0" presId="urn:microsoft.com/office/officeart/2005/8/layout/target3"/>
    <dgm:cxn modelId="{B4112345-6D27-4447-B25A-C00CC6637E4A}" type="presOf" srcId="{B96F618E-91F9-448F-8F6C-0D111625659F}" destId="{8B227C9B-699D-4468-B93A-22E3E9123322}" srcOrd="0" destOrd="0" presId="urn:microsoft.com/office/officeart/2005/8/layout/target3"/>
    <dgm:cxn modelId="{6E70F77A-6B58-4928-8051-B3B946B71433}" srcId="{9B73819A-6BEB-4A27-9F37-6ED61E78137E}" destId="{D57A72DF-DA43-48A5-94B1-98F11D58A1D6}" srcOrd="3" destOrd="0" parTransId="{24B6B2FB-D08D-45AA-AF90-FF1D01492DF0}" sibTransId="{7459B919-D9B7-408F-9F48-53DC2E69541E}"/>
    <dgm:cxn modelId="{7785C68C-450B-49AF-87B7-778FEC744281}" srcId="{9B73819A-6BEB-4A27-9F37-6ED61E78137E}" destId="{C49A8093-4D9C-49B6-B0B4-03D97739571B}" srcOrd="5" destOrd="0" parTransId="{F48757AE-4D9F-4F05-9DAE-A30A2F5F4321}" sibTransId="{7BEC44FB-5FDE-4C2F-94DA-2BA0E8A17D54}"/>
    <dgm:cxn modelId="{85A67B8D-FEBB-4A04-984C-FF1E6D8A4B86}" srcId="{9B73819A-6BEB-4A27-9F37-6ED61E78137E}" destId="{B96F618E-91F9-448F-8F6C-0D111625659F}" srcOrd="2" destOrd="0" parTransId="{7C227BF4-9F4B-411A-B7C9-E366643B50E9}" sibTransId="{E48BE43E-2269-452B-BF02-261355839CB8}"/>
    <dgm:cxn modelId="{C38CA89C-07D1-4B62-A7B7-11863FFE654E}" type="presOf" srcId="{59B3BFD7-C9FE-4A86-8CEC-EF16AFF544A8}" destId="{E7418D61-BF08-4E00-8FFF-D3FA78431A4F}" srcOrd="0" destOrd="0" presId="urn:microsoft.com/office/officeart/2005/8/layout/target3"/>
    <dgm:cxn modelId="{07406CA0-2236-4150-BEE6-3D4A022FD1EF}" srcId="{9B73819A-6BEB-4A27-9F37-6ED61E78137E}" destId="{59B3BFD7-C9FE-4A86-8CEC-EF16AFF544A8}" srcOrd="4" destOrd="0" parTransId="{A547582F-09D5-408B-892A-7CAF48507255}" sibTransId="{932383B2-9C4E-4BC7-9571-45E13C2B3F9F}"/>
    <dgm:cxn modelId="{C0B2ADA4-A301-4A40-8ADA-AA7D670F2363}" srcId="{9B73819A-6BEB-4A27-9F37-6ED61E78137E}" destId="{30547B23-B41A-4B00-AD94-AE9A358AAB08}" srcOrd="1" destOrd="0" parTransId="{72739391-1EE9-41BC-9422-9A09C6ACEDC8}" sibTransId="{44D6DA4A-A32B-4CF9-BAFF-B44116D4BAD3}"/>
    <dgm:cxn modelId="{6F6AE0B6-47EC-489F-A274-DEA07E4DECE8}" type="presOf" srcId="{59B3BFD7-C9FE-4A86-8CEC-EF16AFF544A8}" destId="{81472C28-40EB-4B1D-8EE8-D7840B69F730}" srcOrd="1" destOrd="0" presId="urn:microsoft.com/office/officeart/2005/8/layout/target3"/>
    <dgm:cxn modelId="{980CA8C7-F742-451F-A202-7A85D7A2CCB3}" type="presOf" srcId="{0AC221A8-9C58-461C-8C43-6777B24694F7}" destId="{2E8B1B6A-8207-484F-BA15-4667B034494C}" srcOrd="0" destOrd="0" presId="urn:microsoft.com/office/officeart/2005/8/layout/target3"/>
    <dgm:cxn modelId="{9F3B4DD7-2824-4F90-928B-2CCC32E4D1ED}" srcId="{9B73819A-6BEB-4A27-9F37-6ED61E78137E}" destId="{0AC221A8-9C58-461C-8C43-6777B24694F7}" srcOrd="0" destOrd="0" parTransId="{C58160AC-5620-417E-8C24-AEB15153D598}" sibTransId="{5287D77B-A223-4D91-8BE7-37C6300566FE}"/>
    <dgm:cxn modelId="{8920E3E3-096B-40C7-A346-1FF7F2BA97F0}" type="presOf" srcId="{30547B23-B41A-4B00-AD94-AE9A358AAB08}" destId="{2843CC58-F52B-478E-9694-62CDE168CDC7}" srcOrd="0" destOrd="0" presId="urn:microsoft.com/office/officeart/2005/8/layout/target3"/>
    <dgm:cxn modelId="{96D94EE9-4530-46D7-B85E-659C7D3D7E16}" type="presOf" srcId="{D57A72DF-DA43-48A5-94B1-98F11D58A1D6}" destId="{97635F02-2255-4043-82CA-B30A646AF32F}" srcOrd="0" destOrd="0" presId="urn:microsoft.com/office/officeart/2005/8/layout/target3"/>
    <dgm:cxn modelId="{09378BE9-724E-4CD6-9CB8-BBA9B6AF90B2}" type="presOf" srcId="{D57A72DF-DA43-48A5-94B1-98F11D58A1D6}" destId="{EBD07D68-01F8-4ED9-8CF4-A0A031D211B2}" srcOrd="1" destOrd="0" presId="urn:microsoft.com/office/officeart/2005/8/layout/target3"/>
    <dgm:cxn modelId="{871DC3EB-1D36-4D81-A34F-854360BDD07E}" type="presOf" srcId="{B96F618E-91F9-448F-8F6C-0D111625659F}" destId="{9BBD2439-3E78-4EA9-96B2-EB5E10E202FF}" srcOrd="1" destOrd="0" presId="urn:microsoft.com/office/officeart/2005/8/layout/target3"/>
    <dgm:cxn modelId="{D5BAA706-F730-48AB-A9CB-CD0F1867FA4A}" type="presParOf" srcId="{ADD3ED44-A6A2-4890-B7E3-12FE25737E6B}" destId="{5E8ACB0B-A37D-49A4-8E06-D8F27DCF82FD}" srcOrd="0" destOrd="0" presId="urn:microsoft.com/office/officeart/2005/8/layout/target3"/>
    <dgm:cxn modelId="{FA0ED1D2-2EB3-4A4D-A130-D5801C87C995}" type="presParOf" srcId="{ADD3ED44-A6A2-4890-B7E3-12FE25737E6B}" destId="{A3C11C00-DED0-4925-97C1-AC2D55DBCC80}" srcOrd="1" destOrd="0" presId="urn:microsoft.com/office/officeart/2005/8/layout/target3"/>
    <dgm:cxn modelId="{3CF5EB29-9D02-41EC-ABFF-373B2AB384AA}" type="presParOf" srcId="{ADD3ED44-A6A2-4890-B7E3-12FE25737E6B}" destId="{2E8B1B6A-8207-484F-BA15-4667B034494C}" srcOrd="2" destOrd="0" presId="urn:microsoft.com/office/officeart/2005/8/layout/target3"/>
    <dgm:cxn modelId="{A40EDEBF-C2DA-43FC-8BCD-54664F105E33}" type="presParOf" srcId="{ADD3ED44-A6A2-4890-B7E3-12FE25737E6B}" destId="{4B10292F-94A2-4FDB-8C00-77F2EC7DA6C8}" srcOrd="3" destOrd="0" presId="urn:microsoft.com/office/officeart/2005/8/layout/target3"/>
    <dgm:cxn modelId="{E200AB31-B626-4378-A599-B7D64A9C062C}" type="presParOf" srcId="{ADD3ED44-A6A2-4890-B7E3-12FE25737E6B}" destId="{7B70DB50-A8CF-4FE7-A5FC-A2A72AEF7BF4}" srcOrd="4" destOrd="0" presId="urn:microsoft.com/office/officeart/2005/8/layout/target3"/>
    <dgm:cxn modelId="{6EF8C9EC-D826-4BC1-98C5-3DC3D6D060F7}" type="presParOf" srcId="{ADD3ED44-A6A2-4890-B7E3-12FE25737E6B}" destId="{2843CC58-F52B-478E-9694-62CDE168CDC7}" srcOrd="5" destOrd="0" presId="urn:microsoft.com/office/officeart/2005/8/layout/target3"/>
    <dgm:cxn modelId="{6FFBF15E-A7B7-417E-BB1C-191EE7357280}" type="presParOf" srcId="{ADD3ED44-A6A2-4890-B7E3-12FE25737E6B}" destId="{F18542F9-F0AF-45A0-85FF-C4B05494679E}" srcOrd="6" destOrd="0" presId="urn:microsoft.com/office/officeart/2005/8/layout/target3"/>
    <dgm:cxn modelId="{F83B8F36-EA3B-4B9A-82F3-B40693469510}" type="presParOf" srcId="{ADD3ED44-A6A2-4890-B7E3-12FE25737E6B}" destId="{C6262CCE-A91A-4703-81E6-B23623DF1036}" srcOrd="7" destOrd="0" presId="urn:microsoft.com/office/officeart/2005/8/layout/target3"/>
    <dgm:cxn modelId="{AD47C4FD-B583-4980-9237-A63D3980135E}" type="presParOf" srcId="{ADD3ED44-A6A2-4890-B7E3-12FE25737E6B}" destId="{8B227C9B-699D-4468-B93A-22E3E9123322}" srcOrd="8" destOrd="0" presId="urn:microsoft.com/office/officeart/2005/8/layout/target3"/>
    <dgm:cxn modelId="{4CDB24DD-D975-4ADF-9555-F952147154AF}" type="presParOf" srcId="{ADD3ED44-A6A2-4890-B7E3-12FE25737E6B}" destId="{F288AAF8-40F9-4C2F-AFAA-38BAA55D8F03}" srcOrd="9" destOrd="0" presId="urn:microsoft.com/office/officeart/2005/8/layout/target3"/>
    <dgm:cxn modelId="{319AC95D-17C4-4637-8615-41D762C833EA}" type="presParOf" srcId="{ADD3ED44-A6A2-4890-B7E3-12FE25737E6B}" destId="{A42005DD-EEBE-4441-BA35-A970AFACD81E}" srcOrd="10" destOrd="0" presId="urn:microsoft.com/office/officeart/2005/8/layout/target3"/>
    <dgm:cxn modelId="{ECBA9D90-6E09-4463-B18B-4A1B8F695733}" type="presParOf" srcId="{ADD3ED44-A6A2-4890-B7E3-12FE25737E6B}" destId="{97635F02-2255-4043-82CA-B30A646AF32F}" srcOrd="11" destOrd="0" presId="urn:microsoft.com/office/officeart/2005/8/layout/target3"/>
    <dgm:cxn modelId="{8DC941B7-758F-4028-8176-34ACB5EE1287}" type="presParOf" srcId="{ADD3ED44-A6A2-4890-B7E3-12FE25737E6B}" destId="{0E8D128E-EB27-4E17-864D-0F72A3E30CEB}" srcOrd="12" destOrd="0" presId="urn:microsoft.com/office/officeart/2005/8/layout/target3"/>
    <dgm:cxn modelId="{00FFE0B4-D384-4168-861F-AECA7C0F600C}" type="presParOf" srcId="{ADD3ED44-A6A2-4890-B7E3-12FE25737E6B}" destId="{B59B76E6-04A4-43DE-AD6F-B6BA087BDE07}" srcOrd="13" destOrd="0" presId="urn:microsoft.com/office/officeart/2005/8/layout/target3"/>
    <dgm:cxn modelId="{C3EB5060-02D0-4675-A635-3EB8A0B6536F}" type="presParOf" srcId="{ADD3ED44-A6A2-4890-B7E3-12FE25737E6B}" destId="{E7418D61-BF08-4E00-8FFF-D3FA78431A4F}" srcOrd="14" destOrd="0" presId="urn:microsoft.com/office/officeart/2005/8/layout/target3"/>
    <dgm:cxn modelId="{116B5D60-346D-4E3D-8A22-B45A8385560C}" type="presParOf" srcId="{ADD3ED44-A6A2-4890-B7E3-12FE25737E6B}" destId="{433D2B32-D522-42EF-AED8-7FD14819E9DD}" srcOrd="15" destOrd="0" presId="urn:microsoft.com/office/officeart/2005/8/layout/target3"/>
    <dgm:cxn modelId="{4248CCDC-CC69-4A28-8A25-6A109DC4F7B2}" type="presParOf" srcId="{ADD3ED44-A6A2-4890-B7E3-12FE25737E6B}" destId="{28E33EDC-B28D-4ECC-81CD-8E639FCE10B9}" srcOrd="16" destOrd="0" presId="urn:microsoft.com/office/officeart/2005/8/layout/target3"/>
    <dgm:cxn modelId="{DE3CB032-4E82-4759-8FD9-180AD0390A52}" type="presParOf" srcId="{ADD3ED44-A6A2-4890-B7E3-12FE25737E6B}" destId="{3D90EA5B-64BE-42E2-A4C5-2BBAA55DBA20}" srcOrd="17" destOrd="0" presId="urn:microsoft.com/office/officeart/2005/8/layout/target3"/>
    <dgm:cxn modelId="{CDE451A6-EECC-4EE8-80B5-2DF1B55C7514}" type="presParOf" srcId="{ADD3ED44-A6A2-4890-B7E3-12FE25737E6B}" destId="{E16835C6-8F17-4A06-A036-D806E1975ADE}" srcOrd="18" destOrd="0" presId="urn:microsoft.com/office/officeart/2005/8/layout/target3"/>
    <dgm:cxn modelId="{363ECFF4-200F-4AD2-98DF-D1A0A356E882}" type="presParOf" srcId="{ADD3ED44-A6A2-4890-B7E3-12FE25737E6B}" destId="{BA1643E9-4F33-484D-8986-49E61E7EF260}" srcOrd="19" destOrd="0" presId="urn:microsoft.com/office/officeart/2005/8/layout/target3"/>
    <dgm:cxn modelId="{89792728-269E-49C2-95E0-4FDB5306B99D}" type="presParOf" srcId="{ADD3ED44-A6A2-4890-B7E3-12FE25737E6B}" destId="{9BBD2439-3E78-4EA9-96B2-EB5E10E202FF}" srcOrd="20" destOrd="0" presId="urn:microsoft.com/office/officeart/2005/8/layout/target3"/>
    <dgm:cxn modelId="{E8608727-1DE1-4231-B207-2D7F26C95D52}" type="presParOf" srcId="{ADD3ED44-A6A2-4890-B7E3-12FE25737E6B}" destId="{EBD07D68-01F8-4ED9-8CF4-A0A031D211B2}" srcOrd="21" destOrd="0" presId="urn:microsoft.com/office/officeart/2005/8/layout/target3"/>
    <dgm:cxn modelId="{6C499CD9-FC8E-4A67-9273-5F4B5183645E}" type="presParOf" srcId="{ADD3ED44-A6A2-4890-B7E3-12FE25737E6B}" destId="{81472C28-40EB-4B1D-8EE8-D7840B69F730}" srcOrd="22" destOrd="0" presId="urn:microsoft.com/office/officeart/2005/8/layout/target3"/>
    <dgm:cxn modelId="{2C26FBB4-0BC3-49F1-9265-135A05C965DB}" type="presParOf" srcId="{ADD3ED44-A6A2-4890-B7E3-12FE25737E6B}" destId="{ACD4A818-C288-479D-815C-15733BDEA038}" srcOrd="23" destOrd="0" presId="urn:microsoft.com/office/officeart/2005/8/layout/target3"/>
  </dgm:cxnLst>
  <dgm:bg>
    <a:noFill/>
  </dgm:bg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F96A91D-D341-4A69-AB2B-E5444523AEB1}" type="doc">
      <dgm:prSet loTypeId="urn:microsoft.com/office/officeart/2005/8/layout/default" loCatId="list" qsTypeId="urn:microsoft.com/office/officeart/2005/8/quickstyle/simple1" qsCatId="simple" csTypeId="urn:microsoft.com/office/officeart/2018/5/colors/Iconchunking_neutralbg_colorful2" csCatId="colorful" phldr="1"/>
      <dgm:spPr/>
      <dgm:t>
        <a:bodyPr/>
        <a:lstStyle/>
        <a:p>
          <a:endParaRPr lang="en-NZ"/>
        </a:p>
      </dgm:t>
    </dgm:pt>
    <dgm:pt modelId="{D9D5AB4F-10A4-4874-AA17-734A45165DB2}">
      <dgm:prSet phldrT="[Text]"/>
      <dgm:spPr/>
      <dgm:t>
        <a:bodyPr/>
        <a:lstStyle/>
        <a:p>
          <a:r>
            <a:rPr lang="en-IN" b="0" i="0" u="none" dirty="0"/>
            <a:t>Domiciliary care is professional care provided in a person's home(Age UK,2024)</a:t>
          </a:r>
          <a:endParaRPr lang="en-NZ" dirty="0"/>
        </a:p>
      </dgm:t>
    </dgm:pt>
    <dgm:pt modelId="{B58F6FDE-2EEE-4418-9B55-DA90228C8FCE}" type="parTrans" cxnId="{019AC7E7-D63D-4EAE-A7F4-C32B6FA476DB}">
      <dgm:prSet/>
      <dgm:spPr/>
      <dgm:t>
        <a:bodyPr/>
        <a:lstStyle/>
        <a:p>
          <a:endParaRPr lang="en-NZ"/>
        </a:p>
      </dgm:t>
    </dgm:pt>
    <dgm:pt modelId="{A7C2BDC5-64BB-4DBE-87ED-607299F848B9}" type="sibTrans" cxnId="{019AC7E7-D63D-4EAE-A7F4-C32B6FA476DB}">
      <dgm:prSet/>
      <dgm:spPr/>
      <dgm:t>
        <a:bodyPr/>
        <a:lstStyle/>
        <a:p>
          <a:endParaRPr lang="en-NZ"/>
        </a:p>
      </dgm:t>
    </dgm:pt>
    <dgm:pt modelId="{312E0FAD-F472-4521-97F5-FAE85F94F613}">
      <dgm:prSet/>
      <dgm:spPr/>
      <dgm:t>
        <a:bodyPr/>
        <a:lstStyle/>
        <a:p>
          <a:r>
            <a:rPr lang="en-IN" b="0" i="0" u="none" dirty="0"/>
            <a:t>Services may include personal care, medication support, meal preparation, mobility assistance and social support.</a:t>
          </a:r>
          <a:endParaRPr lang="en-IN" b="0" dirty="0"/>
        </a:p>
      </dgm:t>
    </dgm:pt>
    <dgm:pt modelId="{A8688044-216B-4DA6-9303-C6E25221D151}" type="parTrans" cxnId="{83989385-CCA7-4DCB-9289-0A05A765F048}">
      <dgm:prSet/>
      <dgm:spPr/>
      <dgm:t>
        <a:bodyPr/>
        <a:lstStyle/>
        <a:p>
          <a:endParaRPr lang="en-IN"/>
        </a:p>
      </dgm:t>
    </dgm:pt>
    <dgm:pt modelId="{2C1229CD-7FFF-4DBD-8A6C-3BE3DD857D11}" type="sibTrans" cxnId="{83989385-CCA7-4DCB-9289-0A05A765F048}">
      <dgm:prSet/>
      <dgm:spPr/>
      <dgm:t>
        <a:bodyPr/>
        <a:lstStyle/>
        <a:p>
          <a:endParaRPr lang="en-IN"/>
        </a:p>
      </dgm:t>
    </dgm:pt>
    <dgm:pt modelId="{6E65B8BD-7D8D-4795-9EFC-4443F15EC981}">
      <dgm:prSet/>
      <dgm:spPr/>
      <dgm:t>
        <a:bodyPr/>
        <a:lstStyle/>
        <a:p>
          <a:r>
            <a:rPr lang="en-IN" b="0" i="0" u="none"/>
            <a:t>Home based care provides older people dignity, familiarity and emotional comfort (Alzheimer's Society, 2019).</a:t>
          </a:r>
          <a:endParaRPr lang="en-IN" b="0"/>
        </a:p>
      </dgm:t>
    </dgm:pt>
    <dgm:pt modelId="{236D1F23-508A-494A-B12C-7E37F526CE47}" type="parTrans" cxnId="{50C713EB-1717-400B-8EFB-F911F70B77E6}">
      <dgm:prSet/>
      <dgm:spPr/>
      <dgm:t>
        <a:bodyPr/>
        <a:lstStyle/>
        <a:p>
          <a:endParaRPr lang="en-IN"/>
        </a:p>
      </dgm:t>
    </dgm:pt>
    <dgm:pt modelId="{CCBD9328-9BEA-4562-899B-AF979654CA0B}" type="sibTrans" cxnId="{50C713EB-1717-400B-8EFB-F911F70B77E6}">
      <dgm:prSet/>
      <dgm:spPr/>
      <dgm:t>
        <a:bodyPr/>
        <a:lstStyle/>
        <a:p>
          <a:endParaRPr lang="en-IN"/>
        </a:p>
      </dgm:t>
    </dgm:pt>
    <dgm:pt modelId="{8D6F2B40-9139-4284-85DA-E391E98A55C6}">
      <dgm:prSet/>
      <dgm:spPr/>
      <dgm:t>
        <a:bodyPr/>
        <a:lstStyle/>
        <a:p>
          <a:r>
            <a:rPr lang="en-IN" b="0" i="0" u="none"/>
            <a:t>Many older people prefer to remain at home rather than move into residential care.</a:t>
          </a:r>
          <a:endParaRPr lang="en-IN" b="0"/>
        </a:p>
      </dgm:t>
    </dgm:pt>
    <dgm:pt modelId="{E771E09E-3B9E-4090-91FC-7A908E02611B}" type="parTrans" cxnId="{C95466EF-8045-43E4-A10A-BD11C8DC7D3C}">
      <dgm:prSet/>
      <dgm:spPr/>
      <dgm:t>
        <a:bodyPr/>
        <a:lstStyle/>
        <a:p>
          <a:endParaRPr lang="en-IN"/>
        </a:p>
      </dgm:t>
    </dgm:pt>
    <dgm:pt modelId="{369C616F-EB47-4392-BE83-DDE79E41B670}" type="sibTrans" cxnId="{C95466EF-8045-43E4-A10A-BD11C8DC7D3C}">
      <dgm:prSet/>
      <dgm:spPr/>
      <dgm:t>
        <a:bodyPr/>
        <a:lstStyle/>
        <a:p>
          <a:endParaRPr lang="en-IN"/>
        </a:p>
      </dgm:t>
    </dgm:pt>
    <dgm:pt modelId="{D71DCB13-7940-472D-988A-9E765B5C8CB2}">
      <dgm:prSet/>
      <dgm:spPr/>
      <dgm:t>
        <a:bodyPr/>
        <a:lstStyle/>
        <a:p>
          <a:r>
            <a:rPr lang="en-IN" b="0" i="0" u="none" dirty="0"/>
            <a:t>Service quality and access vary across different regions of the U.K (Juba et al.,2024).</a:t>
          </a:r>
          <a:endParaRPr lang="en-IN" b="0" dirty="0"/>
        </a:p>
      </dgm:t>
    </dgm:pt>
    <dgm:pt modelId="{920E3692-1ECF-49BC-86C2-52DC3D823143}" type="parTrans" cxnId="{43A90BAE-112E-4EDC-9935-6DC3A2DEEB07}">
      <dgm:prSet/>
      <dgm:spPr/>
      <dgm:t>
        <a:bodyPr/>
        <a:lstStyle/>
        <a:p>
          <a:endParaRPr lang="en-IN"/>
        </a:p>
      </dgm:t>
    </dgm:pt>
    <dgm:pt modelId="{A1214F8B-4382-4D89-BB36-A0AF9341A212}" type="sibTrans" cxnId="{43A90BAE-112E-4EDC-9935-6DC3A2DEEB07}">
      <dgm:prSet/>
      <dgm:spPr/>
      <dgm:t>
        <a:bodyPr/>
        <a:lstStyle/>
        <a:p>
          <a:endParaRPr lang="en-IN"/>
        </a:p>
      </dgm:t>
    </dgm:pt>
    <dgm:pt modelId="{A460ECF3-A289-4026-A40A-444544967632}" type="pres">
      <dgm:prSet presAssocID="{0F96A91D-D341-4A69-AB2B-E5444523AEB1}" presName="diagram" presStyleCnt="0">
        <dgm:presLayoutVars>
          <dgm:dir/>
          <dgm:resizeHandles val="exact"/>
        </dgm:presLayoutVars>
      </dgm:prSet>
      <dgm:spPr/>
    </dgm:pt>
    <dgm:pt modelId="{26D36167-6FD5-4FB0-BB43-454841C3FDA5}" type="pres">
      <dgm:prSet presAssocID="{D9D5AB4F-10A4-4874-AA17-734A45165DB2}" presName="node" presStyleLbl="node1" presStyleIdx="0" presStyleCnt="5" custScaleX="75135">
        <dgm:presLayoutVars>
          <dgm:bulletEnabled val="1"/>
        </dgm:presLayoutVars>
      </dgm:prSet>
      <dgm:spPr/>
    </dgm:pt>
    <dgm:pt modelId="{2A7CC891-BD13-414B-B4E5-061D5A5F4D15}" type="pres">
      <dgm:prSet presAssocID="{A7C2BDC5-64BB-4DBE-87ED-607299F848B9}" presName="sibTrans" presStyleCnt="0"/>
      <dgm:spPr/>
    </dgm:pt>
    <dgm:pt modelId="{4FBAB5F4-9912-4AEF-AEF5-C361F8764936}" type="pres">
      <dgm:prSet presAssocID="{312E0FAD-F472-4521-97F5-FAE85F94F613}" presName="node" presStyleLbl="node1" presStyleIdx="1" presStyleCnt="5">
        <dgm:presLayoutVars>
          <dgm:bulletEnabled val="1"/>
        </dgm:presLayoutVars>
      </dgm:prSet>
      <dgm:spPr/>
    </dgm:pt>
    <dgm:pt modelId="{56BC1D85-C9DA-44A3-9337-0D42F5544330}" type="pres">
      <dgm:prSet presAssocID="{2C1229CD-7FFF-4DBD-8A6C-3BE3DD857D11}" presName="sibTrans" presStyleCnt="0"/>
      <dgm:spPr/>
    </dgm:pt>
    <dgm:pt modelId="{0A1318A2-145A-42F0-AB17-1E9293996B3F}" type="pres">
      <dgm:prSet presAssocID="{6E65B8BD-7D8D-4795-9EFC-4443F15EC981}" presName="node" presStyleLbl="node1" presStyleIdx="2" presStyleCnt="5">
        <dgm:presLayoutVars>
          <dgm:bulletEnabled val="1"/>
        </dgm:presLayoutVars>
      </dgm:prSet>
      <dgm:spPr/>
    </dgm:pt>
    <dgm:pt modelId="{44B5EE39-752E-4E40-9715-E55F92E3E325}" type="pres">
      <dgm:prSet presAssocID="{CCBD9328-9BEA-4562-899B-AF979654CA0B}" presName="sibTrans" presStyleCnt="0"/>
      <dgm:spPr/>
    </dgm:pt>
    <dgm:pt modelId="{51CC9031-922E-4CF9-8620-3146D6889301}" type="pres">
      <dgm:prSet presAssocID="{8D6F2B40-9139-4284-85DA-E391E98A55C6}" presName="node" presStyleLbl="node1" presStyleIdx="3" presStyleCnt="5" custLinFactNeighborX="-43198" custLinFactNeighborY="-2787">
        <dgm:presLayoutVars>
          <dgm:bulletEnabled val="1"/>
        </dgm:presLayoutVars>
      </dgm:prSet>
      <dgm:spPr/>
    </dgm:pt>
    <dgm:pt modelId="{6A343C9A-4436-4F0A-8001-B31D1BA17C5D}" type="pres">
      <dgm:prSet presAssocID="{369C616F-EB47-4392-BE83-DDE79E41B670}" presName="sibTrans" presStyleCnt="0"/>
      <dgm:spPr/>
    </dgm:pt>
    <dgm:pt modelId="{DFF8F2AA-4F09-43C3-9DF1-213EB6170336}" type="pres">
      <dgm:prSet presAssocID="{D71DCB13-7940-472D-988A-9E765B5C8CB2}" presName="node" presStyleLbl="node1" presStyleIdx="4" presStyleCnt="5" custLinFactNeighborX="-42841" custLinFactNeighborY="406">
        <dgm:presLayoutVars>
          <dgm:bulletEnabled val="1"/>
        </dgm:presLayoutVars>
      </dgm:prSet>
      <dgm:spPr/>
    </dgm:pt>
  </dgm:ptLst>
  <dgm:cxnLst>
    <dgm:cxn modelId="{9969AD6F-FF8F-4B9C-B13E-1C39F5A7405C}" type="presOf" srcId="{D71DCB13-7940-472D-988A-9E765B5C8CB2}" destId="{DFF8F2AA-4F09-43C3-9DF1-213EB6170336}" srcOrd="0" destOrd="0" presId="urn:microsoft.com/office/officeart/2005/8/layout/default"/>
    <dgm:cxn modelId="{83989385-CCA7-4DCB-9289-0A05A765F048}" srcId="{0F96A91D-D341-4A69-AB2B-E5444523AEB1}" destId="{312E0FAD-F472-4521-97F5-FAE85F94F613}" srcOrd="1" destOrd="0" parTransId="{A8688044-216B-4DA6-9303-C6E25221D151}" sibTransId="{2C1229CD-7FFF-4DBD-8A6C-3BE3DD857D11}"/>
    <dgm:cxn modelId="{AF61B79D-702F-4DF0-9045-9F904950529D}" type="presOf" srcId="{D9D5AB4F-10A4-4874-AA17-734A45165DB2}" destId="{26D36167-6FD5-4FB0-BB43-454841C3FDA5}" srcOrd="0" destOrd="0" presId="urn:microsoft.com/office/officeart/2005/8/layout/default"/>
    <dgm:cxn modelId="{D3461FA3-44A8-4707-94ED-7249109994C2}" type="presOf" srcId="{0F96A91D-D341-4A69-AB2B-E5444523AEB1}" destId="{A460ECF3-A289-4026-A40A-444544967632}" srcOrd="0" destOrd="0" presId="urn:microsoft.com/office/officeart/2005/8/layout/default"/>
    <dgm:cxn modelId="{43A90BAE-112E-4EDC-9935-6DC3A2DEEB07}" srcId="{0F96A91D-D341-4A69-AB2B-E5444523AEB1}" destId="{D71DCB13-7940-472D-988A-9E765B5C8CB2}" srcOrd="4" destOrd="0" parTransId="{920E3692-1ECF-49BC-86C2-52DC3D823143}" sibTransId="{A1214F8B-4382-4D89-BB36-A0AF9341A212}"/>
    <dgm:cxn modelId="{E2B23ADB-04F2-4D41-AB62-24465A462249}" type="presOf" srcId="{312E0FAD-F472-4521-97F5-FAE85F94F613}" destId="{4FBAB5F4-9912-4AEF-AEF5-C361F8764936}" srcOrd="0" destOrd="0" presId="urn:microsoft.com/office/officeart/2005/8/layout/default"/>
    <dgm:cxn modelId="{237244DD-CD4A-4520-B235-6EEC265653AC}" type="presOf" srcId="{8D6F2B40-9139-4284-85DA-E391E98A55C6}" destId="{51CC9031-922E-4CF9-8620-3146D6889301}" srcOrd="0" destOrd="0" presId="urn:microsoft.com/office/officeart/2005/8/layout/default"/>
    <dgm:cxn modelId="{019AC7E7-D63D-4EAE-A7F4-C32B6FA476DB}" srcId="{0F96A91D-D341-4A69-AB2B-E5444523AEB1}" destId="{D9D5AB4F-10A4-4874-AA17-734A45165DB2}" srcOrd="0" destOrd="0" parTransId="{B58F6FDE-2EEE-4418-9B55-DA90228C8FCE}" sibTransId="{A7C2BDC5-64BB-4DBE-87ED-607299F848B9}"/>
    <dgm:cxn modelId="{50C713EB-1717-400B-8EFB-F911F70B77E6}" srcId="{0F96A91D-D341-4A69-AB2B-E5444523AEB1}" destId="{6E65B8BD-7D8D-4795-9EFC-4443F15EC981}" srcOrd="2" destOrd="0" parTransId="{236D1F23-508A-494A-B12C-7E37F526CE47}" sibTransId="{CCBD9328-9BEA-4562-899B-AF979654CA0B}"/>
    <dgm:cxn modelId="{C95466EF-8045-43E4-A10A-BD11C8DC7D3C}" srcId="{0F96A91D-D341-4A69-AB2B-E5444523AEB1}" destId="{8D6F2B40-9139-4284-85DA-E391E98A55C6}" srcOrd="3" destOrd="0" parTransId="{E771E09E-3B9E-4090-91FC-7A908E02611B}" sibTransId="{369C616F-EB47-4392-BE83-DDE79E41B670}"/>
    <dgm:cxn modelId="{1E7072F7-3A7C-44A8-A9B5-0A2DFCC6F7E3}" type="presOf" srcId="{6E65B8BD-7D8D-4795-9EFC-4443F15EC981}" destId="{0A1318A2-145A-42F0-AB17-1E9293996B3F}" srcOrd="0" destOrd="0" presId="urn:microsoft.com/office/officeart/2005/8/layout/default"/>
    <dgm:cxn modelId="{FC71374C-934E-46E8-9774-A4F1976E82FA}" type="presParOf" srcId="{A460ECF3-A289-4026-A40A-444544967632}" destId="{26D36167-6FD5-4FB0-BB43-454841C3FDA5}" srcOrd="0" destOrd="0" presId="urn:microsoft.com/office/officeart/2005/8/layout/default"/>
    <dgm:cxn modelId="{5F6A536D-6496-472E-A702-EFA4C4913504}" type="presParOf" srcId="{A460ECF3-A289-4026-A40A-444544967632}" destId="{2A7CC891-BD13-414B-B4E5-061D5A5F4D15}" srcOrd="1" destOrd="0" presId="urn:microsoft.com/office/officeart/2005/8/layout/default"/>
    <dgm:cxn modelId="{6F655AAD-312D-4B68-BA80-B7845E423919}" type="presParOf" srcId="{A460ECF3-A289-4026-A40A-444544967632}" destId="{4FBAB5F4-9912-4AEF-AEF5-C361F8764936}" srcOrd="2" destOrd="0" presId="urn:microsoft.com/office/officeart/2005/8/layout/default"/>
    <dgm:cxn modelId="{2E44DE14-ED9D-49AF-9BCD-3A71AC2997EA}" type="presParOf" srcId="{A460ECF3-A289-4026-A40A-444544967632}" destId="{56BC1D85-C9DA-44A3-9337-0D42F5544330}" srcOrd="3" destOrd="0" presId="urn:microsoft.com/office/officeart/2005/8/layout/default"/>
    <dgm:cxn modelId="{468F713D-B8CF-4142-8D4C-DFB62095CB33}" type="presParOf" srcId="{A460ECF3-A289-4026-A40A-444544967632}" destId="{0A1318A2-145A-42F0-AB17-1E9293996B3F}" srcOrd="4" destOrd="0" presId="urn:microsoft.com/office/officeart/2005/8/layout/default"/>
    <dgm:cxn modelId="{E8522D47-1E20-4B84-B7CD-6B5A28DB43BA}" type="presParOf" srcId="{A460ECF3-A289-4026-A40A-444544967632}" destId="{44B5EE39-752E-4E40-9715-E55F92E3E325}" srcOrd="5" destOrd="0" presId="urn:microsoft.com/office/officeart/2005/8/layout/default"/>
    <dgm:cxn modelId="{2A9988B1-C6F3-400E-92F7-0499CD6CD4D0}" type="presParOf" srcId="{A460ECF3-A289-4026-A40A-444544967632}" destId="{51CC9031-922E-4CF9-8620-3146D6889301}" srcOrd="6" destOrd="0" presId="urn:microsoft.com/office/officeart/2005/8/layout/default"/>
    <dgm:cxn modelId="{2D04B82B-F80C-4E98-A919-970E4FE87E77}" type="presParOf" srcId="{A460ECF3-A289-4026-A40A-444544967632}" destId="{6A343C9A-4436-4F0A-8001-B31D1BA17C5D}" srcOrd="7" destOrd="0" presId="urn:microsoft.com/office/officeart/2005/8/layout/default"/>
    <dgm:cxn modelId="{97E93176-88FD-4F7D-98FE-8F5A90E21876}" type="presParOf" srcId="{A460ECF3-A289-4026-A40A-444544967632}" destId="{DFF8F2AA-4F09-43C3-9DF1-213EB6170336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207B5C8E-92EB-49F2-8266-E7C15E97000D}" type="doc">
      <dgm:prSet loTypeId="urn:microsoft.com/office/officeart/2005/8/layout/default" loCatId="list" qsTypeId="urn:microsoft.com/office/officeart/2005/8/quickstyle/3d3" qsCatId="3D" csTypeId="urn:microsoft.com/office/officeart/2005/8/colors/colorful5" csCatId="colorful" phldr="1"/>
      <dgm:spPr/>
      <dgm:t>
        <a:bodyPr/>
        <a:lstStyle/>
        <a:p>
          <a:endParaRPr lang="en-IN"/>
        </a:p>
      </dgm:t>
    </dgm:pt>
    <dgm:pt modelId="{A7F3C470-547E-451A-A4E9-26790B77A547}">
      <dgm:prSet phldrT="[Text]" phldr="0" custT="1"/>
      <dgm:spPr/>
      <dgm:t>
        <a:bodyPr/>
        <a:lstStyle/>
        <a:p>
          <a:r>
            <a:rPr lang="en-IN" sz="1400" b="0" i="0" u="none" dirty="0"/>
            <a:t>Domiciliary care promotes independence; older people can stay active (Alzheimer's Society, 2019).</a:t>
          </a:r>
          <a:endParaRPr lang="en-IN" sz="1400" dirty="0"/>
        </a:p>
      </dgm:t>
    </dgm:pt>
    <dgm:pt modelId="{32CDEE7C-49AE-46D7-9F81-1E7B1008AC91}" type="parTrans" cxnId="{ACFABD13-7965-499A-9006-47D43345165D}">
      <dgm:prSet/>
      <dgm:spPr/>
      <dgm:t>
        <a:bodyPr/>
        <a:lstStyle/>
        <a:p>
          <a:endParaRPr lang="en-IN"/>
        </a:p>
      </dgm:t>
    </dgm:pt>
    <dgm:pt modelId="{AC6AF4C1-A756-425E-9DFB-6ECE239CED1E}" type="sibTrans" cxnId="{ACFABD13-7965-499A-9006-47D43345165D}">
      <dgm:prSet/>
      <dgm:spPr/>
      <dgm:t>
        <a:bodyPr/>
        <a:lstStyle/>
        <a:p>
          <a:endParaRPr lang="en-IN"/>
        </a:p>
      </dgm:t>
    </dgm:pt>
    <dgm:pt modelId="{D2DBEF87-F909-4D47-B75B-C7027DB44409}">
      <dgm:prSet custT="1"/>
      <dgm:spPr/>
      <dgm:t>
        <a:bodyPr/>
        <a:lstStyle/>
        <a:p>
          <a:pPr>
            <a:buNone/>
          </a:pPr>
          <a:r>
            <a:rPr lang="en-IN" sz="1400" b="0" i="0" u="none" dirty="0"/>
            <a:t>Personalised care plans increase independence, self-confidence and quality of life</a:t>
          </a:r>
          <a:r>
            <a:rPr lang="en-IN" sz="1600" b="0" i="0" u="none" dirty="0"/>
            <a:t>.</a:t>
          </a:r>
          <a:endParaRPr lang="en-IN" sz="1600" b="0" dirty="0"/>
        </a:p>
      </dgm:t>
    </dgm:pt>
    <dgm:pt modelId="{7527E6DF-6614-4F68-BE98-29E12C80DCEE}" type="parTrans" cxnId="{E4BD4F23-26A8-4098-91A1-DD0EDA79D5BA}">
      <dgm:prSet/>
      <dgm:spPr/>
      <dgm:t>
        <a:bodyPr/>
        <a:lstStyle/>
        <a:p>
          <a:endParaRPr lang="en-IN"/>
        </a:p>
      </dgm:t>
    </dgm:pt>
    <dgm:pt modelId="{42C96F7A-14A7-4F07-8D1D-5CBF568B7E70}" type="sibTrans" cxnId="{E4BD4F23-26A8-4098-91A1-DD0EDA79D5BA}">
      <dgm:prSet/>
      <dgm:spPr/>
      <dgm:t>
        <a:bodyPr/>
        <a:lstStyle/>
        <a:p>
          <a:endParaRPr lang="en-IN"/>
        </a:p>
      </dgm:t>
    </dgm:pt>
    <dgm:pt modelId="{1AEDF9A6-230A-4526-911D-BDA4015F484D}">
      <dgm:prSet custT="1"/>
      <dgm:spPr/>
      <dgm:t>
        <a:bodyPr/>
        <a:lstStyle/>
        <a:p>
          <a:pPr>
            <a:buNone/>
          </a:pPr>
          <a:r>
            <a:rPr lang="en-IN" sz="1400" b="0" i="0" u="none" dirty="0"/>
            <a:t>Families can continue to be involved with care choices and emotional support (</a:t>
          </a:r>
          <a:r>
            <a:rPr lang="en-IN" sz="1400" b="0" i="0" u="none" dirty="0" err="1"/>
            <a:t>Albarqi</a:t>
          </a:r>
          <a:r>
            <a:rPr lang="en-IN" sz="1400" b="0" i="0" u="none" dirty="0"/>
            <a:t>, 2024).</a:t>
          </a:r>
          <a:endParaRPr lang="en-IN" sz="1400" b="0" dirty="0"/>
        </a:p>
      </dgm:t>
    </dgm:pt>
    <dgm:pt modelId="{CF7AAF96-EA4A-48EF-B7D8-04ED356160C8}" type="parTrans" cxnId="{9470CBE2-94D8-4646-BFAE-9A8A0E3CA913}">
      <dgm:prSet/>
      <dgm:spPr/>
      <dgm:t>
        <a:bodyPr/>
        <a:lstStyle/>
        <a:p>
          <a:endParaRPr lang="en-IN"/>
        </a:p>
      </dgm:t>
    </dgm:pt>
    <dgm:pt modelId="{3F704C06-EB36-4379-83DD-C1EFBAF2424D}" type="sibTrans" cxnId="{9470CBE2-94D8-4646-BFAE-9A8A0E3CA913}">
      <dgm:prSet/>
      <dgm:spPr/>
      <dgm:t>
        <a:bodyPr/>
        <a:lstStyle/>
        <a:p>
          <a:endParaRPr lang="en-IN"/>
        </a:p>
      </dgm:t>
    </dgm:pt>
    <dgm:pt modelId="{C1CD3367-796A-48D6-87DB-8E0C36889D6B}">
      <dgm:prSet custT="1"/>
      <dgm:spPr/>
      <dgm:t>
        <a:bodyPr/>
        <a:lstStyle/>
        <a:p>
          <a:pPr>
            <a:buNone/>
          </a:pPr>
          <a:r>
            <a:rPr lang="en-IN" sz="1400" b="0" i="0" u="none" dirty="0"/>
            <a:t>Home care can alleviate staffing pressures in hospitals and residential care facilities.</a:t>
          </a:r>
          <a:endParaRPr lang="en-IN" sz="1400" b="0" dirty="0"/>
        </a:p>
      </dgm:t>
    </dgm:pt>
    <dgm:pt modelId="{3D812D4B-5F26-442B-825D-48F68EAB8E80}" type="parTrans" cxnId="{247038C9-B5E9-43CC-A66E-99D11077F1B1}">
      <dgm:prSet/>
      <dgm:spPr/>
      <dgm:t>
        <a:bodyPr/>
        <a:lstStyle/>
        <a:p>
          <a:endParaRPr lang="en-IN"/>
        </a:p>
      </dgm:t>
    </dgm:pt>
    <dgm:pt modelId="{A049F134-643B-4D13-98AB-06A5656489A7}" type="sibTrans" cxnId="{247038C9-B5E9-43CC-A66E-99D11077F1B1}">
      <dgm:prSet/>
      <dgm:spPr/>
      <dgm:t>
        <a:bodyPr/>
        <a:lstStyle/>
        <a:p>
          <a:endParaRPr lang="en-IN"/>
        </a:p>
      </dgm:t>
    </dgm:pt>
    <dgm:pt modelId="{A71A0BDB-B285-481D-9904-1F2E5A832953}">
      <dgm:prSet custT="1"/>
      <dgm:spPr/>
      <dgm:t>
        <a:bodyPr/>
        <a:lstStyle/>
        <a:p>
          <a:pPr>
            <a:buNone/>
          </a:pPr>
          <a:r>
            <a:rPr lang="en-IN" sz="1400" b="0" i="0" u="none" dirty="0"/>
            <a:t>Remaining in familiar surroundings can improve emotional wellbeing and reduce anxiety</a:t>
          </a:r>
          <a:r>
            <a:rPr lang="en-IN" sz="2700" b="0" i="0" u="none" dirty="0"/>
            <a:t>.</a:t>
          </a:r>
          <a:endParaRPr lang="en-IN" sz="2700" b="0" dirty="0"/>
        </a:p>
      </dgm:t>
    </dgm:pt>
    <dgm:pt modelId="{7A9E925F-E378-4017-AF09-F718566BAB3C}" type="parTrans" cxnId="{4EDD30C0-055A-496D-AF96-2A746DCA4AB2}">
      <dgm:prSet/>
      <dgm:spPr/>
      <dgm:t>
        <a:bodyPr/>
        <a:lstStyle/>
        <a:p>
          <a:endParaRPr lang="en-IN"/>
        </a:p>
      </dgm:t>
    </dgm:pt>
    <dgm:pt modelId="{98840486-9B23-45DE-86E7-FD9C71354641}" type="sibTrans" cxnId="{4EDD30C0-055A-496D-AF96-2A746DCA4AB2}">
      <dgm:prSet/>
      <dgm:spPr/>
      <dgm:t>
        <a:bodyPr/>
        <a:lstStyle/>
        <a:p>
          <a:endParaRPr lang="en-IN"/>
        </a:p>
      </dgm:t>
    </dgm:pt>
    <dgm:pt modelId="{5111924C-F6CD-425B-A87F-D419D578AAE8}" type="pres">
      <dgm:prSet presAssocID="{207B5C8E-92EB-49F2-8266-E7C15E97000D}" presName="diagram" presStyleCnt="0">
        <dgm:presLayoutVars>
          <dgm:dir/>
          <dgm:resizeHandles val="exact"/>
        </dgm:presLayoutVars>
      </dgm:prSet>
      <dgm:spPr/>
    </dgm:pt>
    <dgm:pt modelId="{6E229658-B170-4921-8B1D-46D1DDB549CF}" type="pres">
      <dgm:prSet presAssocID="{A7F3C470-547E-451A-A4E9-26790B77A547}" presName="node" presStyleLbl="node1" presStyleIdx="0" presStyleCnt="5" custScaleX="62626" custLinFactNeighborX="-40023" custLinFactNeighborY="-5512">
        <dgm:presLayoutVars>
          <dgm:bulletEnabled val="1"/>
        </dgm:presLayoutVars>
      </dgm:prSet>
      <dgm:spPr/>
    </dgm:pt>
    <dgm:pt modelId="{D1410F9E-29DD-4F0C-86AA-CA870E6EE0F6}" type="pres">
      <dgm:prSet presAssocID="{AC6AF4C1-A756-425E-9DFB-6ECE239CED1E}" presName="sibTrans" presStyleCnt="0"/>
      <dgm:spPr/>
    </dgm:pt>
    <dgm:pt modelId="{B421D373-7B42-42A2-9257-8AACEF7E70BD}" type="pres">
      <dgm:prSet presAssocID="{D2DBEF87-F909-4D47-B75B-C7027DB44409}" presName="node" presStyleLbl="node1" presStyleIdx="1" presStyleCnt="5" custScaleX="65198" custLinFactNeighborX="-20050" custLinFactNeighborY="1250">
        <dgm:presLayoutVars>
          <dgm:bulletEnabled val="1"/>
        </dgm:presLayoutVars>
      </dgm:prSet>
      <dgm:spPr/>
    </dgm:pt>
    <dgm:pt modelId="{FCE5519B-7D9D-4A21-9421-18D56DD21185}" type="pres">
      <dgm:prSet presAssocID="{42C96F7A-14A7-4F07-8D1D-5CBF568B7E70}" presName="sibTrans" presStyleCnt="0"/>
      <dgm:spPr/>
    </dgm:pt>
    <dgm:pt modelId="{455CE933-2330-4E86-8B57-B6F5E647FDE4}" type="pres">
      <dgm:prSet presAssocID="{1AEDF9A6-230A-4526-911D-BDA4015F484D}" presName="node" presStyleLbl="node1" presStyleIdx="2" presStyleCnt="5" custScaleX="61645" custLinFactNeighborX="-13219" custLinFactNeighborY="2095">
        <dgm:presLayoutVars>
          <dgm:bulletEnabled val="1"/>
        </dgm:presLayoutVars>
      </dgm:prSet>
      <dgm:spPr/>
    </dgm:pt>
    <dgm:pt modelId="{41B11F93-C7DC-40AC-A3F3-759A05C06A64}" type="pres">
      <dgm:prSet presAssocID="{3F704C06-EB36-4379-83DD-C1EFBAF2424D}" presName="sibTrans" presStyleCnt="0"/>
      <dgm:spPr/>
    </dgm:pt>
    <dgm:pt modelId="{07B9D5F7-6CAC-4B37-9086-10900F7E72AB}" type="pres">
      <dgm:prSet presAssocID="{C1CD3367-796A-48D6-87DB-8E0C36889D6B}" presName="node" presStyleLbl="node1" presStyleIdx="3" presStyleCnt="5" custScaleX="62470" custLinFactNeighborX="-69850" custLinFactNeighborY="-8059">
        <dgm:presLayoutVars>
          <dgm:bulletEnabled val="1"/>
        </dgm:presLayoutVars>
      </dgm:prSet>
      <dgm:spPr/>
    </dgm:pt>
    <dgm:pt modelId="{42FB91E6-EE9A-4CC5-AC38-CBBC2347A252}" type="pres">
      <dgm:prSet presAssocID="{A049F134-643B-4D13-98AB-06A5656489A7}" presName="sibTrans" presStyleCnt="0"/>
      <dgm:spPr/>
    </dgm:pt>
    <dgm:pt modelId="{1F874104-BAB4-4E3C-ACC0-3C21452BF9EC}" type="pres">
      <dgm:prSet presAssocID="{A71A0BDB-B285-481D-9904-1F2E5A832953}" presName="node" presStyleLbl="node1" presStyleIdx="4" presStyleCnt="5" custScaleX="60909" custScaleY="96014" custLinFactNeighborX="-57989" custLinFactNeighborY="-9813">
        <dgm:presLayoutVars>
          <dgm:bulletEnabled val="1"/>
        </dgm:presLayoutVars>
      </dgm:prSet>
      <dgm:spPr/>
    </dgm:pt>
  </dgm:ptLst>
  <dgm:cxnLst>
    <dgm:cxn modelId="{60F8C711-85BE-4FA8-802A-F7FB30CE54E8}" type="presOf" srcId="{A7F3C470-547E-451A-A4E9-26790B77A547}" destId="{6E229658-B170-4921-8B1D-46D1DDB549CF}" srcOrd="0" destOrd="0" presId="urn:microsoft.com/office/officeart/2005/8/layout/default"/>
    <dgm:cxn modelId="{ACFABD13-7965-499A-9006-47D43345165D}" srcId="{207B5C8E-92EB-49F2-8266-E7C15E97000D}" destId="{A7F3C470-547E-451A-A4E9-26790B77A547}" srcOrd="0" destOrd="0" parTransId="{32CDEE7C-49AE-46D7-9F81-1E7B1008AC91}" sibTransId="{AC6AF4C1-A756-425E-9DFB-6ECE239CED1E}"/>
    <dgm:cxn modelId="{E4BD4F23-26A8-4098-91A1-DD0EDA79D5BA}" srcId="{207B5C8E-92EB-49F2-8266-E7C15E97000D}" destId="{D2DBEF87-F909-4D47-B75B-C7027DB44409}" srcOrd="1" destOrd="0" parTransId="{7527E6DF-6614-4F68-BE98-29E12C80DCEE}" sibTransId="{42C96F7A-14A7-4F07-8D1D-5CBF568B7E70}"/>
    <dgm:cxn modelId="{0C300AB0-786C-4588-9BE4-7A740EC0E1AF}" type="presOf" srcId="{A71A0BDB-B285-481D-9904-1F2E5A832953}" destId="{1F874104-BAB4-4E3C-ACC0-3C21452BF9EC}" srcOrd="0" destOrd="0" presId="urn:microsoft.com/office/officeart/2005/8/layout/default"/>
    <dgm:cxn modelId="{96EC7DB0-A7CC-4B57-BE04-070D80715F28}" type="presOf" srcId="{1AEDF9A6-230A-4526-911D-BDA4015F484D}" destId="{455CE933-2330-4E86-8B57-B6F5E647FDE4}" srcOrd="0" destOrd="0" presId="urn:microsoft.com/office/officeart/2005/8/layout/default"/>
    <dgm:cxn modelId="{4EDD30C0-055A-496D-AF96-2A746DCA4AB2}" srcId="{207B5C8E-92EB-49F2-8266-E7C15E97000D}" destId="{A71A0BDB-B285-481D-9904-1F2E5A832953}" srcOrd="4" destOrd="0" parTransId="{7A9E925F-E378-4017-AF09-F718566BAB3C}" sibTransId="{98840486-9B23-45DE-86E7-FD9C71354641}"/>
    <dgm:cxn modelId="{789010C5-D80B-43BD-96F3-CE21D44FA576}" type="presOf" srcId="{C1CD3367-796A-48D6-87DB-8E0C36889D6B}" destId="{07B9D5F7-6CAC-4B37-9086-10900F7E72AB}" srcOrd="0" destOrd="0" presId="urn:microsoft.com/office/officeart/2005/8/layout/default"/>
    <dgm:cxn modelId="{247038C9-B5E9-43CC-A66E-99D11077F1B1}" srcId="{207B5C8E-92EB-49F2-8266-E7C15E97000D}" destId="{C1CD3367-796A-48D6-87DB-8E0C36889D6B}" srcOrd="3" destOrd="0" parTransId="{3D812D4B-5F26-442B-825D-48F68EAB8E80}" sibTransId="{A049F134-643B-4D13-98AB-06A5656489A7}"/>
    <dgm:cxn modelId="{10AFCDCF-D3DD-44A6-881F-11F0AE676A93}" type="presOf" srcId="{D2DBEF87-F909-4D47-B75B-C7027DB44409}" destId="{B421D373-7B42-42A2-9257-8AACEF7E70BD}" srcOrd="0" destOrd="0" presId="urn:microsoft.com/office/officeart/2005/8/layout/default"/>
    <dgm:cxn modelId="{9470CBE2-94D8-4646-BFAE-9A8A0E3CA913}" srcId="{207B5C8E-92EB-49F2-8266-E7C15E97000D}" destId="{1AEDF9A6-230A-4526-911D-BDA4015F484D}" srcOrd="2" destOrd="0" parTransId="{CF7AAF96-EA4A-48EF-B7D8-04ED356160C8}" sibTransId="{3F704C06-EB36-4379-83DD-C1EFBAF2424D}"/>
    <dgm:cxn modelId="{0494ACEC-C927-479C-A49D-3143AFFF61B8}" type="presOf" srcId="{207B5C8E-92EB-49F2-8266-E7C15E97000D}" destId="{5111924C-F6CD-425B-A87F-D419D578AAE8}" srcOrd="0" destOrd="0" presId="urn:microsoft.com/office/officeart/2005/8/layout/default"/>
    <dgm:cxn modelId="{1683F5B6-3D9F-447F-A979-C16F278B56DE}" type="presParOf" srcId="{5111924C-F6CD-425B-A87F-D419D578AAE8}" destId="{6E229658-B170-4921-8B1D-46D1DDB549CF}" srcOrd="0" destOrd="0" presId="urn:microsoft.com/office/officeart/2005/8/layout/default"/>
    <dgm:cxn modelId="{E9E99A30-7482-4462-BF99-545AD36A9533}" type="presParOf" srcId="{5111924C-F6CD-425B-A87F-D419D578AAE8}" destId="{D1410F9E-29DD-4F0C-86AA-CA870E6EE0F6}" srcOrd="1" destOrd="0" presId="urn:microsoft.com/office/officeart/2005/8/layout/default"/>
    <dgm:cxn modelId="{159FC8E6-F708-4AC5-A315-0B90161D3B3E}" type="presParOf" srcId="{5111924C-F6CD-425B-A87F-D419D578AAE8}" destId="{B421D373-7B42-42A2-9257-8AACEF7E70BD}" srcOrd="2" destOrd="0" presId="urn:microsoft.com/office/officeart/2005/8/layout/default"/>
    <dgm:cxn modelId="{F411F7A1-8F86-48B2-89B8-0A3DDAEF6497}" type="presParOf" srcId="{5111924C-F6CD-425B-A87F-D419D578AAE8}" destId="{FCE5519B-7D9D-4A21-9421-18D56DD21185}" srcOrd="3" destOrd="0" presId="urn:microsoft.com/office/officeart/2005/8/layout/default"/>
    <dgm:cxn modelId="{C6F6DF96-537D-4F5E-BF20-8E490CB57362}" type="presParOf" srcId="{5111924C-F6CD-425B-A87F-D419D578AAE8}" destId="{455CE933-2330-4E86-8B57-B6F5E647FDE4}" srcOrd="4" destOrd="0" presId="urn:microsoft.com/office/officeart/2005/8/layout/default"/>
    <dgm:cxn modelId="{85D5FCDB-32CB-46D3-85AF-683282DC9DFA}" type="presParOf" srcId="{5111924C-F6CD-425B-A87F-D419D578AAE8}" destId="{41B11F93-C7DC-40AC-A3F3-759A05C06A64}" srcOrd="5" destOrd="0" presId="urn:microsoft.com/office/officeart/2005/8/layout/default"/>
    <dgm:cxn modelId="{2EE7D6C2-AC44-4229-AF3C-955A50FFA167}" type="presParOf" srcId="{5111924C-F6CD-425B-A87F-D419D578AAE8}" destId="{07B9D5F7-6CAC-4B37-9086-10900F7E72AB}" srcOrd="6" destOrd="0" presId="urn:microsoft.com/office/officeart/2005/8/layout/default"/>
    <dgm:cxn modelId="{F7ED3DC3-F3A7-4F73-96E6-D67B5B218CBD}" type="presParOf" srcId="{5111924C-F6CD-425B-A87F-D419D578AAE8}" destId="{42FB91E6-EE9A-4CC5-AC38-CBBC2347A252}" srcOrd="7" destOrd="0" presId="urn:microsoft.com/office/officeart/2005/8/layout/default"/>
    <dgm:cxn modelId="{DE0CEA9F-7D9D-41C6-8D59-FE47B1E68B0E}" type="presParOf" srcId="{5111924C-F6CD-425B-A87F-D419D578AAE8}" destId="{1F874104-BAB4-4E3C-ACC0-3C21452BF9EC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9E23272F-0B3C-455E-9B9D-7C54AC0E327E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IN"/>
        </a:p>
      </dgm:t>
    </dgm:pt>
    <dgm:pt modelId="{4A0134F8-9203-4E4E-8CC9-FBF162F0B5F6}">
      <dgm:prSet phldrT="[Text]" phldr="0" custT="1"/>
      <dgm:spPr/>
      <dgm:t>
        <a:bodyPr/>
        <a:lstStyle/>
        <a:p>
          <a:r>
            <a:rPr lang="en-IN" sz="1800" b="0" i="0" u="none" dirty="0"/>
            <a:t>High staff turnover and staff shortages result in diminished continuity of care (Wang et al.,2022).</a:t>
          </a:r>
          <a:endParaRPr lang="en-IN" sz="1800" b="1" dirty="0"/>
        </a:p>
      </dgm:t>
    </dgm:pt>
    <dgm:pt modelId="{1AD28B8B-0D91-4F27-B595-7350433B59B0}" type="parTrans" cxnId="{E2B951E7-212C-49AE-B04F-84FEFBE0DDAF}">
      <dgm:prSet/>
      <dgm:spPr/>
      <dgm:t>
        <a:bodyPr/>
        <a:lstStyle/>
        <a:p>
          <a:endParaRPr lang="en-IN"/>
        </a:p>
      </dgm:t>
    </dgm:pt>
    <dgm:pt modelId="{96B325FE-5999-4C4C-B43A-25BC79D58356}" type="sibTrans" cxnId="{E2B951E7-212C-49AE-B04F-84FEFBE0DDAF}">
      <dgm:prSet/>
      <dgm:spPr/>
      <dgm:t>
        <a:bodyPr/>
        <a:lstStyle/>
        <a:p>
          <a:endParaRPr lang="en-IN"/>
        </a:p>
      </dgm:t>
    </dgm:pt>
    <dgm:pt modelId="{22DE8010-D3CF-4A4B-81A9-A003372F11CE}">
      <dgm:prSet custT="1"/>
      <dgm:spPr/>
      <dgm:t>
        <a:bodyPr/>
        <a:lstStyle/>
        <a:p>
          <a:pPr>
            <a:buNone/>
          </a:pPr>
          <a:r>
            <a:rPr lang="en-IN" sz="1800" b="0" i="0" u="none"/>
            <a:t>Low payment rates and inadequate professional development opportunities are some of the problems faced by care workers (Wang et al, 2022).</a:t>
          </a:r>
          <a:endParaRPr lang="en-IN" sz="1800" b="0"/>
        </a:p>
      </dgm:t>
    </dgm:pt>
    <dgm:pt modelId="{B109D189-3DAE-4ECB-9701-09E527247105}" type="parTrans" cxnId="{3D73684A-E6B5-4AC1-B8A2-58E89B572762}">
      <dgm:prSet/>
      <dgm:spPr/>
      <dgm:t>
        <a:bodyPr/>
        <a:lstStyle/>
        <a:p>
          <a:endParaRPr lang="en-IN"/>
        </a:p>
      </dgm:t>
    </dgm:pt>
    <dgm:pt modelId="{41F1409D-52B9-43A2-A727-45E740AFF455}" type="sibTrans" cxnId="{3D73684A-E6B5-4AC1-B8A2-58E89B572762}">
      <dgm:prSet/>
      <dgm:spPr/>
      <dgm:t>
        <a:bodyPr/>
        <a:lstStyle/>
        <a:p>
          <a:endParaRPr lang="en-IN"/>
        </a:p>
      </dgm:t>
    </dgm:pt>
    <dgm:pt modelId="{C8CF4E28-E6FE-4717-8ABA-9205523EC42C}">
      <dgm:prSet custT="1"/>
      <dgm:spPr/>
      <dgm:t>
        <a:bodyPr/>
        <a:lstStyle/>
        <a:p>
          <a:pPr>
            <a:buNone/>
          </a:pPr>
          <a:r>
            <a:rPr lang="en-IN" sz="1800" b="0" i="0" u="none"/>
            <a:t>Short visiting durations may have a detrimental impact on dignity and quality of support.</a:t>
          </a:r>
          <a:endParaRPr lang="en-IN" sz="1800" b="0"/>
        </a:p>
      </dgm:t>
    </dgm:pt>
    <dgm:pt modelId="{3883BDC0-696F-4C08-999C-89C189B394B2}" type="parTrans" cxnId="{9377D806-4CFB-47E9-801B-ADA6B9C882ED}">
      <dgm:prSet/>
      <dgm:spPr/>
      <dgm:t>
        <a:bodyPr/>
        <a:lstStyle/>
        <a:p>
          <a:endParaRPr lang="en-IN"/>
        </a:p>
      </dgm:t>
    </dgm:pt>
    <dgm:pt modelId="{D580DF72-1AD3-44DE-BFD5-D7FCCDD21565}" type="sibTrans" cxnId="{9377D806-4CFB-47E9-801B-ADA6B9C882ED}">
      <dgm:prSet/>
      <dgm:spPr/>
      <dgm:t>
        <a:bodyPr/>
        <a:lstStyle/>
        <a:p>
          <a:endParaRPr lang="en-IN"/>
        </a:p>
      </dgm:t>
    </dgm:pt>
    <dgm:pt modelId="{5B6459C2-6109-4DA6-9909-07101E2E6558}">
      <dgm:prSet custT="1"/>
      <dgm:spPr/>
      <dgm:t>
        <a:bodyPr/>
        <a:lstStyle/>
        <a:p>
          <a:pPr>
            <a:buNone/>
          </a:pPr>
          <a:r>
            <a:rPr lang="en-IN" sz="1800" b="0" i="0" u="none"/>
            <a:t>Regular home care may be harder to get in rural communities (Juba et al., 2024).</a:t>
          </a:r>
          <a:endParaRPr lang="en-IN" sz="1800" b="0"/>
        </a:p>
      </dgm:t>
    </dgm:pt>
    <dgm:pt modelId="{46C89BFF-96BB-407D-B9BA-5E0F22637FB9}" type="parTrans" cxnId="{803FF367-DA3A-48F5-A4F8-E57A839F7375}">
      <dgm:prSet/>
      <dgm:spPr/>
      <dgm:t>
        <a:bodyPr/>
        <a:lstStyle/>
        <a:p>
          <a:endParaRPr lang="en-IN"/>
        </a:p>
      </dgm:t>
    </dgm:pt>
    <dgm:pt modelId="{32C402A5-1FBF-452A-9993-FC021A5AFA0F}" type="sibTrans" cxnId="{803FF367-DA3A-48F5-A4F8-E57A839F7375}">
      <dgm:prSet/>
      <dgm:spPr/>
      <dgm:t>
        <a:bodyPr/>
        <a:lstStyle/>
        <a:p>
          <a:endParaRPr lang="en-IN"/>
        </a:p>
      </dgm:t>
    </dgm:pt>
    <dgm:pt modelId="{ABABE94B-DCB6-43E8-B3F5-E97DD66CC609}">
      <dgm:prSet custT="1"/>
      <dgm:spPr/>
      <dgm:t>
        <a:bodyPr/>
        <a:lstStyle/>
        <a:p>
          <a:pPr>
            <a:buNone/>
          </a:pPr>
          <a:r>
            <a:rPr lang="en-IN" sz="1800" b="0" i="0" u="none" dirty="0"/>
            <a:t>Local authorities and care providers face significant financial pressures . Theses challenges may affect continuity of care and patient outcomes.</a:t>
          </a:r>
          <a:endParaRPr lang="en-IN" sz="1800" b="0" dirty="0"/>
        </a:p>
      </dgm:t>
    </dgm:pt>
    <dgm:pt modelId="{133BEA22-37E8-47D5-A453-22D7065A1307}" type="parTrans" cxnId="{38CC6299-2FC4-4D17-84BE-9CB67AC16BC9}">
      <dgm:prSet/>
      <dgm:spPr/>
      <dgm:t>
        <a:bodyPr/>
        <a:lstStyle/>
        <a:p>
          <a:endParaRPr lang="en-IN"/>
        </a:p>
      </dgm:t>
    </dgm:pt>
    <dgm:pt modelId="{595F6F7F-F2D9-4065-8332-BAE8369AE2E8}" type="sibTrans" cxnId="{38CC6299-2FC4-4D17-84BE-9CB67AC16BC9}">
      <dgm:prSet/>
      <dgm:spPr/>
      <dgm:t>
        <a:bodyPr/>
        <a:lstStyle/>
        <a:p>
          <a:endParaRPr lang="en-IN"/>
        </a:p>
      </dgm:t>
    </dgm:pt>
    <dgm:pt modelId="{33C35D83-C5AF-4E93-ABF8-761049F509A1}" type="pres">
      <dgm:prSet presAssocID="{9E23272F-0B3C-455E-9B9D-7C54AC0E327E}" presName="vert0" presStyleCnt="0">
        <dgm:presLayoutVars>
          <dgm:dir/>
          <dgm:animOne val="branch"/>
          <dgm:animLvl val="lvl"/>
        </dgm:presLayoutVars>
      </dgm:prSet>
      <dgm:spPr/>
    </dgm:pt>
    <dgm:pt modelId="{3B2F8C0F-32A1-4184-A5DB-808330D063FB}" type="pres">
      <dgm:prSet presAssocID="{4A0134F8-9203-4E4E-8CC9-FBF162F0B5F6}" presName="thickLine" presStyleLbl="alignNode1" presStyleIdx="0" presStyleCnt="5"/>
      <dgm:spPr/>
    </dgm:pt>
    <dgm:pt modelId="{5568D2B1-F5F1-483D-AAF6-805A729DC3CC}" type="pres">
      <dgm:prSet presAssocID="{4A0134F8-9203-4E4E-8CC9-FBF162F0B5F6}" presName="horz1" presStyleCnt="0"/>
      <dgm:spPr/>
    </dgm:pt>
    <dgm:pt modelId="{65F98A0C-9B6D-490E-B65F-9FB296FED8E1}" type="pres">
      <dgm:prSet presAssocID="{4A0134F8-9203-4E4E-8CC9-FBF162F0B5F6}" presName="tx1" presStyleLbl="revTx" presStyleIdx="0" presStyleCnt="5"/>
      <dgm:spPr/>
    </dgm:pt>
    <dgm:pt modelId="{38432AD9-5C92-494A-86BE-3FA697DB466D}" type="pres">
      <dgm:prSet presAssocID="{4A0134F8-9203-4E4E-8CC9-FBF162F0B5F6}" presName="vert1" presStyleCnt="0"/>
      <dgm:spPr/>
    </dgm:pt>
    <dgm:pt modelId="{EAC35341-418E-438A-8F16-53320C4528B0}" type="pres">
      <dgm:prSet presAssocID="{22DE8010-D3CF-4A4B-81A9-A003372F11CE}" presName="thickLine" presStyleLbl="alignNode1" presStyleIdx="1" presStyleCnt="5"/>
      <dgm:spPr/>
    </dgm:pt>
    <dgm:pt modelId="{A4247006-0FCA-4243-B94B-DB5B8454091B}" type="pres">
      <dgm:prSet presAssocID="{22DE8010-D3CF-4A4B-81A9-A003372F11CE}" presName="horz1" presStyleCnt="0"/>
      <dgm:spPr/>
    </dgm:pt>
    <dgm:pt modelId="{114F2AC6-14E9-4C6A-8540-07BCDDE1306F}" type="pres">
      <dgm:prSet presAssocID="{22DE8010-D3CF-4A4B-81A9-A003372F11CE}" presName="tx1" presStyleLbl="revTx" presStyleIdx="1" presStyleCnt="5"/>
      <dgm:spPr/>
    </dgm:pt>
    <dgm:pt modelId="{D0EC3F9E-E093-45E0-B0EB-0D7EB608BF58}" type="pres">
      <dgm:prSet presAssocID="{22DE8010-D3CF-4A4B-81A9-A003372F11CE}" presName="vert1" presStyleCnt="0"/>
      <dgm:spPr/>
    </dgm:pt>
    <dgm:pt modelId="{BCF4FD95-9D96-47AF-BE05-008DFBB4612D}" type="pres">
      <dgm:prSet presAssocID="{C8CF4E28-E6FE-4717-8ABA-9205523EC42C}" presName="thickLine" presStyleLbl="alignNode1" presStyleIdx="2" presStyleCnt="5"/>
      <dgm:spPr/>
    </dgm:pt>
    <dgm:pt modelId="{A97F8A46-FC49-41EF-84C9-24DAA4C3B622}" type="pres">
      <dgm:prSet presAssocID="{C8CF4E28-E6FE-4717-8ABA-9205523EC42C}" presName="horz1" presStyleCnt="0"/>
      <dgm:spPr/>
    </dgm:pt>
    <dgm:pt modelId="{F1205C9A-C87A-4941-9011-B70A4B0708C9}" type="pres">
      <dgm:prSet presAssocID="{C8CF4E28-E6FE-4717-8ABA-9205523EC42C}" presName="tx1" presStyleLbl="revTx" presStyleIdx="2" presStyleCnt="5"/>
      <dgm:spPr/>
    </dgm:pt>
    <dgm:pt modelId="{EAE3D34B-FD79-4D89-ABA2-14CEFD741206}" type="pres">
      <dgm:prSet presAssocID="{C8CF4E28-E6FE-4717-8ABA-9205523EC42C}" presName="vert1" presStyleCnt="0"/>
      <dgm:spPr/>
    </dgm:pt>
    <dgm:pt modelId="{43F2D347-EFA8-4C14-BF8E-90F2F280771B}" type="pres">
      <dgm:prSet presAssocID="{5B6459C2-6109-4DA6-9909-07101E2E6558}" presName="thickLine" presStyleLbl="alignNode1" presStyleIdx="3" presStyleCnt="5"/>
      <dgm:spPr/>
    </dgm:pt>
    <dgm:pt modelId="{7FE8F885-FC4A-4C39-B319-5CD60748791D}" type="pres">
      <dgm:prSet presAssocID="{5B6459C2-6109-4DA6-9909-07101E2E6558}" presName="horz1" presStyleCnt="0"/>
      <dgm:spPr/>
    </dgm:pt>
    <dgm:pt modelId="{3AE80C48-1F18-42DA-B777-016553AF2396}" type="pres">
      <dgm:prSet presAssocID="{5B6459C2-6109-4DA6-9909-07101E2E6558}" presName="tx1" presStyleLbl="revTx" presStyleIdx="3" presStyleCnt="5"/>
      <dgm:spPr/>
    </dgm:pt>
    <dgm:pt modelId="{E3410C6D-F27D-4885-BCD6-14BC2F72B86C}" type="pres">
      <dgm:prSet presAssocID="{5B6459C2-6109-4DA6-9909-07101E2E6558}" presName="vert1" presStyleCnt="0"/>
      <dgm:spPr/>
    </dgm:pt>
    <dgm:pt modelId="{28003530-9E07-4C33-A58F-DDA0A4BC4CCA}" type="pres">
      <dgm:prSet presAssocID="{ABABE94B-DCB6-43E8-B3F5-E97DD66CC609}" presName="thickLine" presStyleLbl="alignNode1" presStyleIdx="4" presStyleCnt="5"/>
      <dgm:spPr/>
    </dgm:pt>
    <dgm:pt modelId="{7D6408A1-CC7E-4D16-823C-C3DC47E29DD7}" type="pres">
      <dgm:prSet presAssocID="{ABABE94B-DCB6-43E8-B3F5-E97DD66CC609}" presName="horz1" presStyleCnt="0"/>
      <dgm:spPr/>
    </dgm:pt>
    <dgm:pt modelId="{C60914C4-EAB3-47D4-B4BC-22432E41AA46}" type="pres">
      <dgm:prSet presAssocID="{ABABE94B-DCB6-43E8-B3F5-E97DD66CC609}" presName="tx1" presStyleLbl="revTx" presStyleIdx="4" presStyleCnt="5"/>
      <dgm:spPr/>
    </dgm:pt>
    <dgm:pt modelId="{515A02A8-1282-4CE7-90B1-3E0FC50F8565}" type="pres">
      <dgm:prSet presAssocID="{ABABE94B-DCB6-43E8-B3F5-E97DD66CC609}" presName="vert1" presStyleCnt="0"/>
      <dgm:spPr/>
    </dgm:pt>
  </dgm:ptLst>
  <dgm:cxnLst>
    <dgm:cxn modelId="{9377D806-4CFB-47E9-801B-ADA6B9C882ED}" srcId="{9E23272F-0B3C-455E-9B9D-7C54AC0E327E}" destId="{C8CF4E28-E6FE-4717-8ABA-9205523EC42C}" srcOrd="2" destOrd="0" parTransId="{3883BDC0-696F-4C08-999C-89C189B394B2}" sibTransId="{D580DF72-1AD3-44DE-BFD5-D7FCCDD21565}"/>
    <dgm:cxn modelId="{3C740D09-1986-4335-9CED-41093B06BA57}" type="presOf" srcId="{22DE8010-D3CF-4A4B-81A9-A003372F11CE}" destId="{114F2AC6-14E9-4C6A-8540-07BCDDE1306F}" srcOrd="0" destOrd="0" presId="urn:microsoft.com/office/officeart/2008/layout/LinedList"/>
    <dgm:cxn modelId="{86226B09-12D7-48BB-8B58-D12D734EA0D0}" type="presOf" srcId="{5B6459C2-6109-4DA6-9909-07101E2E6558}" destId="{3AE80C48-1F18-42DA-B777-016553AF2396}" srcOrd="0" destOrd="0" presId="urn:microsoft.com/office/officeart/2008/layout/LinedList"/>
    <dgm:cxn modelId="{986E3B5F-8E51-458E-8F6C-F17D09A77B7D}" type="presOf" srcId="{4A0134F8-9203-4E4E-8CC9-FBF162F0B5F6}" destId="{65F98A0C-9B6D-490E-B65F-9FB296FED8E1}" srcOrd="0" destOrd="0" presId="urn:microsoft.com/office/officeart/2008/layout/LinedList"/>
    <dgm:cxn modelId="{803FF367-DA3A-48F5-A4F8-E57A839F7375}" srcId="{9E23272F-0B3C-455E-9B9D-7C54AC0E327E}" destId="{5B6459C2-6109-4DA6-9909-07101E2E6558}" srcOrd="3" destOrd="0" parTransId="{46C89BFF-96BB-407D-B9BA-5E0F22637FB9}" sibTransId="{32C402A5-1FBF-452A-9993-FC021A5AFA0F}"/>
    <dgm:cxn modelId="{3D73684A-E6B5-4AC1-B8A2-58E89B572762}" srcId="{9E23272F-0B3C-455E-9B9D-7C54AC0E327E}" destId="{22DE8010-D3CF-4A4B-81A9-A003372F11CE}" srcOrd="1" destOrd="0" parTransId="{B109D189-3DAE-4ECB-9701-09E527247105}" sibTransId="{41F1409D-52B9-43A2-A727-45E740AFF455}"/>
    <dgm:cxn modelId="{E745908D-9D1B-4B08-B2F0-E1E318A75811}" type="presOf" srcId="{C8CF4E28-E6FE-4717-8ABA-9205523EC42C}" destId="{F1205C9A-C87A-4941-9011-B70A4B0708C9}" srcOrd="0" destOrd="0" presId="urn:microsoft.com/office/officeart/2008/layout/LinedList"/>
    <dgm:cxn modelId="{38CC6299-2FC4-4D17-84BE-9CB67AC16BC9}" srcId="{9E23272F-0B3C-455E-9B9D-7C54AC0E327E}" destId="{ABABE94B-DCB6-43E8-B3F5-E97DD66CC609}" srcOrd="4" destOrd="0" parTransId="{133BEA22-37E8-47D5-A453-22D7065A1307}" sibTransId="{595F6F7F-F2D9-4065-8332-BAE8369AE2E8}"/>
    <dgm:cxn modelId="{BD70C8D7-4BEA-4C14-91B6-8C9D0C197D4B}" type="presOf" srcId="{ABABE94B-DCB6-43E8-B3F5-E97DD66CC609}" destId="{C60914C4-EAB3-47D4-B4BC-22432E41AA46}" srcOrd="0" destOrd="0" presId="urn:microsoft.com/office/officeart/2008/layout/LinedList"/>
    <dgm:cxn modelId="{CAD5DFE3-7E33-4292-A367-C963102A01A7}" type="presOf" srcId="{9E23272F-0B3C-455E-9B9D-7C54AC0E327E}" destId="{33C35D83-C5AF-4E93-ABF8-761049F509A1}" srcOrd="0" destOrd="0" presId="urn:microsoft.com/office/officeart/2008/layout/LinedList"/>
    <dgm:cxn modelId="{E2B951E7-212C-49AE-B04F-84FEFBE0DDAF}" srcId="{9E23272F-0B3C-455E-9B9D-7C54AC0E327E}" destId="{4A0134F8-9203-4E4E-8CC9-FBF162F0B5F6}" srcOrd="0" destOrd="0" parTransId="{1AD28B8B-0D91-4F27-B595-7350433B59B0}" sibTransId="{96B325FE-5999-4C4C-B43A-25BC79D58356}"/>
    <dgm:cxn modelId="{16A0D871-4385-45A2-96C9-8316316CB92D}" type="presParOf" srcId="{33C35D83-C5AF-4E93-ABF8-761049F509A1}" destId="{3B2F8C0F-32A1-4184-A5DB-808330D063FB}" srcOrd="0" destOrd="0" presId="urn:microsoft.com/office/officeart/2008/layout/LinedList"/>
    <dgm:cxn modelId="{9FCB6B79-56F7-4EAC-B225-CF30939B556E}" type="presParOf" srcId="{33C35D83-C5AF-4E93-ABF8-761049F509A1}" destId="{5568D2B1-F5F1-483D-AAF6-805A729DC3CC}" srcOrd="1" destOrd="0" presId="urn:microsoft.com/office/officeart/2008/layout/LinedList"/>
    <dgm:cxn modelId="{5EDBDE3F-7FF3-4BC2-9A89-CACC1DC736D3}" type="presParOf" srcId="{5568D2B1-F5F1-483D-AAF6-805A729DC3CC}" destId="{65F98A0C-9B6D-490E-B65F-9FB296FED8E1}" srcOrd="0" destOrd="0" presId="urn:microsoft.com/office/officeart/2008/layout/LinedList"/>
    <dgm:cxn modelId="{B1871BF9-9113-41CD-B3A0-C4DBA1995F32}" type="presParOf" srcId="{5568D2B1-F5F1-483D-AAF6-805A729DC3CC}" destId="{38432AD9-5C92-494A-86BE-3FA697DB466D}" srcOrd="1" destOrd="0" presId="urn:microsoft.com/office/officeart/2008/layout/LinedList"/>
    <dgm:cxn modelId="{BF8ACD21-A629-41F1-ADE5-A57B4AC5F72B}" type="presParOf" srcId="{33C35D83-C5AF-4E93-ABF8-761049F509A1}" destId="{EAC35341-418E-438A-8F16-53320C4528B0}" srcOrd="2" destOrd="0" presId="urn:microsoft.com/office/officeart/2008/layout/LinedList"/>
    <dgm:cxn modelId="{302C6654-F019-4494-B4FD-B6FC40BF973B}" type="presParOf" srcId="{33C35D83-C5AF-4E93-ABF8-761049F509A1}" destId="{A4247006-0FCA-4243-B94B-DB5B8454091B}" srcOrd="3" destOrd="0" presId="urn:microsoft.com/office/officeart/2008/layout/LinedList"/>
    <dgm:cxn modelId="{763140C2-FC12-4A35-AC91-8DDCBD6DC94F}" type="presParOf" srcId="{A4247006-0FCA-4243-B94B-DB5B8454091B}" destId="{114F2AC6-14E9-4C6A-8540-07BCDDE1306F}" srcOrd="0" destOrd="0" presId="urn:microsoft.com/office/officeart/2008/layout/LinedList"/>
    <dgm:cxn modelId="{F3B94ABB-472A-4ED5-BF6F-D138CD02AAC1}" type="presParOf" srcId="{A4247006-0FCA-4243-B94B-DB5B8454091B}" destId="{D0EC3F9E-E093-45E0-B0EB-0D7EB608BF58}" srcOrd="1" destOrd="0" presId="urn:microsoft.com/office/officeart/2008/layout/LinedList"/>
    <dgm:cxn modelId="{14CF5CF5-BCC0-4BE7-86E1-DC7B20710046}" type="presParOf" srcId="{33C35D83-C5AF-4E93-ABF8-761049F509A1}" destId="{BCF4FD95-9D96-47AF-BE05-008DFBB4612D}" srcOrd="4" destOrd="0" presId="urn:microsoft.com/office/officeart/2008/layout/LinedList"/>
    <dgm:cxn modelId="{7D724BC7-5C8C-4F2F-80D7-731DAAE40094}" type="presParOf" srcId="{33C35D83-C5AF-4E93-ABF8-761049F509A1}" destId="{A97F8A46-FC49-41EF-84C9-24DAA4C3B622}" srcOrd="5" destOrd="0" presId="urn:microsoft.com/office/officeart/2008/layout/LinedList"/>
    <dgm:cxn modelId="{6A675E5B-C834-44EC-B889-6C633A4DEAB2}" type="presParOf" srcId="{A97F8A46-FC49-41EF-84C9-24DAA4C3B622}" destId="{F1205C9A-C87A-4941-9011-B70A4B0708C9}" srcOrd="0" destOrd="0" presId="urn:microsoft.com/office/officeart/2008/layout/LinedList"/>
    <dgm:cxn modelId="{6C345AF7-37D6-4002-84C1-81453C4D0E89}" type="presParOf" srcId="{A97F8A46-FC49-41EF-84C9-24DAA4C3B622}" destId="{EAE3D34B-FD79-4D89-ABA2-14CEFD741206}" srcOrd="1" destOrd="0" presId="urn:microsoft.com/office/officeart/2008/layout/LinedList"/>
    <dgm:cxn modelId="{85D104DF-E784-43BC-A0A6-38F9E3266E92}" type="presParOf" srcId="{33C35D83-C5AF-4E93-ABF8-761049F509A1}" destId="{43F2D347-EFA8-4C14-BF8E-90F2F280771B}" srcOrd="6" destOrd="0" presId="urn:microsoft.com/office/officeart/2008/layout/LinedList"/>
    <dgm:cxn modelId="{D543A6B0-9979-4EC5-BA0F-3D948EB453C3}" type="presParOf" srcId="{33C35D83-C5AF-4E93-ABF8-761049F509A1}" destId="{7FE8F885-FC4A-4C39-B319-5CD60748791D}" srcOrd="7" destOrd="0" presId="urn:microsoft.com/office/officeart/2008/layout/LinedList"/>
    <dgm:cxn modelId="{775838CC-B57D-4C0D-95B5-2429E2AE1FDF}" type="presParOf" srcId="{7FE8F885-FC4A-4C39-B319-5CD60748791D}" destId="{3AE80C48-1F18-42DA-B777-016553AF2396}" srcOrd="0" destOrd="0" presId="urn:microsoft.com/office/officeart/2008/layout/LinedList"/>
    <dgm:cxn modelId="{7D2F0AA3-F1BE-47AF-A0DC-F62F1B3066CC}" type="presParOf" srcId="{7FE8F885-FC4A-4C39-B319-5CD60748791D}" destId="{E3410C6D-F27D-4885-BCD6-14BC2F72B86C}" srcOrd="1" destOrd="0" presId="urn:microsoft.com/office/officeart/2008/layout/LinedList"/>
    <dgm:cxn modelId="{DA6910DB-EC84-47CD-AFE4-66AF73E37B4F}" type="presParOf" srcId="{33C35D83-C5AF-4E93-ABF8-761049F509A1}" destId="{28003530-9E07-4C33-A58F-DDA0A4BC4CCA}" srcOrd="8" destOrd="0" presId="urn:microsoft.com/office/officeart/2008/layout/LinedList"/>
    <dgm:cxn modelId="{46CDAADB-9232-4844-B17D-70F1E403B7FE}" type="presParOf" srcId="{33C35D83-C5AF-4E93-ABF8-761049F509A1}" destId="{7D6408A1-CC7E-4D16-823C-C3DC47E29DD7}" srcOrd="9" destOrd="0" presId="urn:microsoft.com/office/officeart/2008/layout/LinedList"/>
    <dgm:cxn modelId="{26B4B9FE-05F6-41B3-9350-76988EE4D71A}" type="presParOf" srcId="{7D6408A1-CC7E-4D16-823C-C3DC47E29DD7}" destId="{C60914C4-EAB3-47D4-B4BC-22432E41AA46}" srcOrd="0" destOrd="0" presId="urn:microsoft.com/office/officeart/2008/layout/LinedList"/>
    <dgm:cxn modelId="{A22C9BC0-0A55-443C-8828-53E8607CF312}" type="presParOf" srcId="{7D6408A1-CC7E-4D16-823C-C3DC47E29DD7}" destId="{515A02A8-1282-4CE7-90B1-3E0FC50F856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9EBD7025-E154-482C-B74F-4266BC86BCC0}" type="doc">
      <dgm:prSet loTypeId="urn:microsoft.com/office/officeart/2008/layout/LinedList" loCatId="list" qsTypeId="urn:microsoft.com/office/officeart/2005/8/quickstyle/3d2" qsCatId="3D" csTypeId="urn:microsoft.com/office/officeart/2005/8/colors/accent0_2" csCatId="mainScheme" phldr="1"/>
      <dgm:spPr/>
      <dgm:t>
        <a:bodyPr/>
        <a:lstStyle/>
        <a:p>
          <a:endParaRPr lang="en-IN"/>
        </a:p>
      </dgm:t>
    </dgm:pt>
    <dgm:pt modelId="{0FE6FEA0-6FAD-4710-83CA-3D49B238AC27}">
      <dgm:prSet phldrT="[Text]" phldr="0" custT="1"/>
      <dgm:spPr/>
      <dgm:t>
        <a:bodyPr/>
        <a:lstStyle/>
        <a:p>
          <a:r>
            <a:rPr lang="en-IN" sz="1600" b="0" i="0" u="none" dirty="0"/>
            <a:t>According to the Activity Theory, the wellbeing and satisfaction of active older adults increase (Teles and Ribeiro, 2021).</a:t>
          </a:r>
          <a:endParaRPr lang="en-IN" sz="1600" dirty="0"/>
        </a:p>
      </dgm:t>
    </dgm:pt>
    <dgm:pt modelId="{B5D20CCB-208D-4A74-A612-B4D69006E663}" type="parTrans" cxnId="{8625383A-BCC0-438A-A767-949CB9F8AFCC}">
      <dgm:prSet/>
      <dgm:spPr/>
      <dgm:t>
        <a:bodyPr/>
        <a:lstStyle/>
        <a:p>
          <a:endParaRPr lang="en-IN"/>
        </a:p>
      </dgm:t>
    </dgm:pt>
    <dgm:pt modelId="{16F33703-1D35-4882-AA3F-0BBD2539D1AA}" type="sibTrans" cxnId="{8625383A-BCC0-438A-A767-949CB9F8AFCC}">
      <dgm:prSet/>
      <dgm:spPr/>
      <dgm:t>
        <a:bodyPr/>
        <a:lstStyle/>
        <a:p>
          <a:endParaRPr lang="en-IN"/>
        </a:p>
      </dgm:t>
    </dgm:pt>
    <dgm:pt modelId="{60EBF0B9-551B-4EEE-B51C-DBBB7A5DE38E}">
      <dgm:prSet custT="1"/>
      <dgm:spPr/>
      <dgm:t>
        <a:bodyPr/>
        <a:lstStyle/>
        <a:p>
          <a:pPr>
            <a:buNone/>
          </a:pPr>
          <a:r>
            <a:rPr lang="en-IN" sz="1600" b="0" i="0" u="none"/>
            <a:t>According to the continuity theory, keeping routines helps people manage changes when they get older.</a:t>
          </a:r>
          <a:endParaRPr lang="en-IN" sz="1600" b="0"/>
        </a:p>
      </dgm:t>
    </dgm:pt>
    <dgm:pt modelId="{3624E8F9-D991-42AB-8735-B9B21F126A44}" type="parTrans" cxnId="{2659755B-D1B1-4EB1-833E-E2B910678C57}">
      <dgm:prSet/>
      <dgm:spPr/>
      <dgm:t>
        <a:bodyPr/>
        <a:lstStyle/>
        <a:p>
          <a:endParaRPr lang="en-IN"/>
        </a:p>
      </dgm:t>
    </dgm:pt>
    <dgm:pt modelId="{94CDBEB6-2637-4C61-95F6-D5D699A5FA98}" type="sibTrans" cxnId="{2659755B-D1B1-4EB1-833E-E2B910678C57}">
      <dgm:prSet/>
      <dgm:spPr/>
      <dgm:t>
        <a:bodyPr/>
        <a:lstStyle/>
        <a:p>
          <a:endParaRPr lang="en-IN"/>
        </a:p>
      </dgm:t>
    </dgm:pt>
    <dgm:pt modelId="{3912FD1A-EE5E-45DC-B5E7-CBE56482898D}">
      <dgm:prSet custT="1"/>
      <dgm:spPr/>
      <dgm:t>
        <a:bodyPr/>
        <a:lstStyle/>
        <a:p>
          <a:pPr>
            <a:buNone/>
          </a:pPr>
          <a:r>
            <a:rPr lang="en-IN" sz="1600" b="0" i="0" u="none" dirty="0"/>
            <a:t>According to Disengagement Theory, social interaction and responsibilities tend to decline with age (Walker, 2022).</a:t>
          </a:r>
          <a:endParaRPr lang="en-IN" sz="1600" b="0" dirty="0"/>
        </a:p>
      </dgm:t>
    </dgm:pt>
    <dgm:pt modelId="{D1EB1615-165C-4E42-88A1-DDB08CCCAB86}" type="parTrans" cxnId="{C94AF9EE-D2E8-46AB-8040-880AA9515B74}">
      <dgm:prSet/>
      <dgm:spPr/>
      <dgm:t>
        <a:bodyPr/>
        <a:lstStyle/>
        <a:p>
          <a:endParaRPr lang="en-IN"/>
        </a:p>
      </dgm:t>
    </dgm:pt>
    <dgm:pt modelId="{2D1FD7DA-F885-4DDB-ABB6-C80D1DFA009B}" type="sibTrans" cxnId="{C94AF9EE-D2E8-46AB-8040-880AA9515B74}">
      <dgm:prSet/>
      <dgm:spPr/>
      <dgm:t>
        <a:bodyPr/>
        <a:lstStyle/>
        <a:p>
          <a:endParaRPr lang="en-IN"/>
        </a:p>
      </dgm:t>
    </dgm:pt>
    <dgm:pt modelId="{E08BD24A-9CDE-4B31-B894-2653A951F763}">
      <dgm:prSet custT="1"/>
      <dgm:spPr/>
      <dgm:t>
        <a:bodyPr/>
        <a:lstStyle/>
        <a:p>
          <a:pPr>
            <a:buNone/>
          </a:pPr>
          <a:r>
            <a:rPr lang="en-IN" sz="1600" b="0" i="0" u="none" dirty="0"/>
            <a:t>These theories help professionals understand the needs , experiences and social participation of older adults.</a:t>
          </a:r>
          <a:endParaRPr lang="en-IN" sz="1600" b="0" dirty="0"/>
        </a:p>
      </dgm:t>
    </dgm:pt>
    <dgm:pt modelId="{7C5EBC04-D9C7-4438-B21B-B397380F3A23}" type="parTrans" cxnId="{BCD13E02-BC85-4AA8-8D9B-C7C22D57D266}">
      <dgm:prSet/>
      <dgm:spPr/>
      <dgm:t>
        <a:bodyPr/>
        <a:lstStyle/>
        <a:p>
          <a:endParaRPr lang="en-IN"/>
        </a:p>
      </dgm:t>
    </dgm:pt>
    <dgm:pt modelId="{FB538620-72B8-4B4D-8815-F1CD50A9C90C}" type="sibTrans" cxnId="{BCD13E02-BC85-4AA8-8D9B-C7C22D57D266}">
      <dgm:prSet/>
      <dgm:spPr/>
      <dgm:t>
        <a:bodyPr/>
        <a:lstStyle/>
        <a:p>
          <a:endParaRPr lang="en-IN"/>
        </a:p>
      </dgm:t>
    </dgm:pt>
    <dgm:pt modelId="{705AA370-BFCA-4DC9-A5BE-B3647F21CE1F}">
      <dgm:prSet custT="1"/>
      <dgm:spPr/>
      <dgm:t>
        <a:bodyPr/>
        <a:lstStyle/>
        <a:p>
          <a:pPr>
            <a:buNone/>
          </a:pPr>
          <a:r>
            <a:rPr lang="en-IN" sz="1600" b="0" i="0" u="none" dirty="0"/>
            <a:t>Activity, independence and social engagement in later life can be supported through domiciliary care.</a:t>
          </a:r>
        </a:p>
        <a:p>
          <a:pPr>
            <a:buNone/>
          </a:pPr>
          <a:endParaRPr lang="en-IN" sz="1600" b="0" i="0" u="none" dirty="0"/>
        </a:p>
        <a:p>
          <a:pPr>
            <a:buNone/>
          </a:pPr>
          <a:r>
            <a:rPr lang="en-IN" sz="1600" b="0" i="0" u="none" dirty="0"/>
            <a:t>However, Disengagement Theory has been criticised for assuming that withdrawal from society is a natural and desirable part of ageing.</a:t>
          </a:r>
        </a:p>
        <a:p>
          <a:pPr>
            <a:buNone/>
          </a:pPr>
          <a:endParaRPr lang="en-IN" sz="1600" b="0" dirty="0"/>
        </a:p>
        <a:p>
          <a:pPr>
            <a:buNone/>
          </a:pPr>
          <a:r>
            <a:rPr lang="en-IN" sz="1600" b="0" dirty="0"/>
            <a:t> </a:t>
          </a:r>
        </a:p>
      </dgm:t>
    </dgm:pt>
    <dgm:pt modelId="{CF1DED53-DB8B-4B45-A899-62081D1B8E43}" type="parTrans" cxnId="{D61E79A8-E235-44DC-816B-A7CFFF7E7913}">
      <dgm:prSet/>
      <dgm:spPr/>
      <dgm:t>
        <a:bodyPr/>
        <a:lstStyle/>
        <a:p>
          <a:endParaRPr lang="en-IN"/>
        </a:p>
      </dgm:t>
    </dgm:pt>
    <dgm:pt modelId="{49EA9BFC-3126-432E-89C2-AAC971F50DDA}" type="sibTrans" cxnId="{D61E79A8-E235-44DC-816B-A7CFFF7E7913}">
      <dgm:prSet/>
      <dgm:spPr/>
      <dgm:t>
        <a:bodyPr/>
        <a:lstStyle/>
        <a:p>
          <a:endParaRPr lang="en-IN"/>
        </a:p>
      </dgm:t>
    </dgm:pt>
    <dgm:pt modelId="{343B177F-62F8-4CE3-966B-748B741F2A25}" type="pres">
      <dgm:prSet presAssocID="{9EBD7025-E154-482C-B74F-4266BC86BCC0}" presName="vert0" presStyleCnt="0">
        <dgm:presLayoutVars>
          <dgm:dir/>
          <dgm:animOne val="branch"/>
          <dgm:animLvl val="lvl"/>
        </dgm:presLayoutVars>
      </dgm:prSet>
      <dgm:spPr/>
    </dgm:pt>
    <dgm:pt modelId="{2B5F8939-0D87-4367-B5D5-A07F84445656}" type="pres">
      <dgm:prSet presAssocID="{0FE6FEA0-6FAD-4710-83CA-3D49B238AC27}" presName="thickLine" presStyleLbl="alignNode1" presStyleIdx="0" presStyleCnt="5"/>
      <dgm:spPr/>
    </dgm:pt>
    <dgm:pt modelId="{DEEB4C3B-A5DF-49F6-94E6-04DE6653BB16}" type="pres">
      <dgm:prSet presAssocID="{0FE6FEA0-6FAD-4710-83CA-3D49B238AC27}" presName="horz1" presStyleCnt="0"/>
      <dgm:spPr/>
    </dgm:pt>
    <dgm:pt modelId="{90BA93BD-7EB1-490F-BC5B-EE29AF500395}" type="pres">
      <dgm:prSet presAssocID="{0FE6FEA0-6FAD-4710-83CA-3D49B238AC27}" presName="tx1" presStyleLbl="revTx" presStyleIdx="0" presStyleCnt="5"/>
      <dgm:spPr/>
    </dgm:pt>
    <dgm:pt modelId="{DC119D7A-861F-4BB9-99FF-3AE4460B4B98}" type="pres">
      <dgm:prSet presAssocID="{0FE6FEA0-6FAD-4710-83CA-3D49B238AC27}" presName="vert1" presStyleCnt="0"/>
      <dgm:spPr/>
    </dgm:pt>
    <dgm:pt modelId="{2571029F-D214-4962-BAAD-25F6E2D5CFA6}" type="pres">
      <dgm:prSet presAssocID="{60EBF0B9-551B-4EEE-B51C-DBBB7A5DE38E}" presName="thickLine" presStyleLbl="alignNode1" presStyleIdx="1" presStyleCnt="5"/>
      <dgm:spPr/>
    </dgm:pt>
    <dgm:pt modelId="{CFA8900B-F531-4E84-82B9-6E36D17EAC91}" type="pres">
      <dgm:prSet presAssocID="{60EBF0B9-551B-4EEE-B51C-DBBB7A5DE38E}" presName="horz1" presStyleCnt="0"/>
      <dgm:spPr/>
    </dgm:pt>
    <dgm:pt modelId="{65EDAF53-82DD-46C5-957D-E8F17221348E}" type="pres">
      <dgm:prSet presAssocID="{60EBF0B9-551B-4EEE-B51C-DBBB7A5DE38E}" presName="tx1" presStyleLbl="revTx" presStyleIdx="1" presStyleCnt="5"/>
      <dgm:spPr/>
    </dgm:pt>
    <dgm:pt modelId="{0194913B-BE6F-4417-9203-F2D982388035}" type="pres">
      <dgm:prSet presAssocID="{60EBF0B9-551B-4EEE-B51C-DBBB7A5DE38E}" presName="vert1" presStyleCnt="0"/>
      <dgm:spPr/>
    </dgm:pt>
    <dgm:pt modelId="{F7918596-B30B-4F3F-9327-46A553C066A1}" type="pres">
      <dgm:prSet presAssocID="{3912FD1A-EE5E-45DC-B5E7-CBE56482898D}" presName="thickLine" presStyleLbl="alignNode1" presStyleIdx="2" presStyleCnt="5"/>
      <dgm:spPr/>
    </dgm:pt>
    <dgm:pt modelId="{98A6667E-BBD2-46D6-B21D-9D86E6AA88A8}" type="pres">
      <dgm:prSet presAssocID="{3912FD1A-EE5E-45DC-B5E7-CBE56482898D}" presName="horz1" presStyleCnt="0"/>
      <dgm:spPr/>
    </dgm:pt>
    <dgm:pt modelId="{F24B32A8-B709-4073-A4B6-F4D20E1D449D}" type="pres">
      <dgm:prSet presAssocID="{3912FD1A-EE5E-45DC-B5E7-CBE56482898D}" presName="tx1" presStyleLbl="revTx" presStyleIdx="2" presStyleCnt="5"/>
      <dgm:spPr/>
    </dgm:pt>
    <dgm:pt modelId="{2C6F22CB-B694-4AEA-91A4-774EA45DF166}" type="pres">
      <dgm:prSet presAssocID="{3912FD1A-EE5E-45DC-B5E7-CBE56482898D}" presName="vert1" presStyleCnt="0"/>
      <dgm:spPr/>
    </dgm:pt>
    <dgm:pt modelId="{F514AA8A-28F4-47AE-809A-9F0D17326C68}" type="pres">
      <dgm:prSet presAssocID="{E08BD24A-9CDE-4B31-B894-2653A951F763}" presName="thickLine" presStyleLbl="alignNode1" presStyleIdx="3" presStyleCnt="5"/>
      <dgm:spPr/>
    </dgm:pt>
    <dgm:pt modelId="{A1683EB2-0497-4195-A442-110DF681E31B}" type="pres">
      <dgm:prSet presAssocID="{E08BD24A-9CDE-4B31-B894-2653A951F763}" presName="horz1" presStyleCnt="0"/>
      <dgm:spPr/>
    </dgm:pt>
    <dgm:pt modelId="{05B66E20-EC1F-4DC7-B2FB-29CB6949B2F2}" type="pres">
      <dgm:prSet presAssocID="{E08BD24A-9CDE-4B31-B894-2653A951F763}" presName="tx1" presStyleLbl="revTx" presStyleIdx="3" presStyleCnt="5"/>
      <dgm:spPr/>
    </dgm:pt>
    <dgm:pt modelId="{F909D9DD-2A29-4E66-8DFA-3A3242B331E9}" type="pres">
      <dgm:prSet presAssocID="{E08BD24A-9CDE-4B31-B894-2653A951F763}" presName="vert1" presStyleCnt="0"/>
      <dgm:spPr/>
    </dgm:pt>
    <dgm:pt modelId="{CAC41797-55CF-40F1-B129-E030F1BA50C2}" type="pres">
      <dgm:prSet presAssocID="{705AA370-BFCA-4DC9-A5BE-B3647F21CE1F}" presName="thickLine" presStyleLbl="alignNode1" presStyleIdx="4" presStyleCnt="5"/>
      <dgm:spPr/>
    </dgm:pt>
    <dgm:pt modelId="{34AB9C4C-53D2-45DF-A2EE-D4A65837C55A}" type="pres">
      <dgm:prSet presAssocID="{705AA370-BFCA-4DC9-A5BE-B3647F21CE1F}" presName="horz1" presStyleCnt="0"/>
      <dgm:spPr/>
    </dgm:pt>
    <dgm:pt modelId="{9CB0EED0-8DA7-43CA-88D6-C02BFC4F79BA}" type="pres">
      <dgm:prSet presAssocID="{705AA370-BFCA-4DC9-A5BE-B3647F21CE1F}" presName="tx1" presStyleLbl="revTx" presStyleIdx="4" presStyleCnt="5"/>
      <dgm:spPr/>
    </dgm:pt>
    <dgm:pt modelId="{0926CEAC-0175-4FA3-AF0F-00E6E3D2FE82}" type="pres">
      <dgm:prSet presAssocID="{705AA370-BFCA-4DC9-A5BE-B3647F21CE1F}" presName="vert1" presStyleCnt="0"/>
      <dgm:spPr/>
    </dgm:pt>
  </dgm:ptLst>
  <dgm:cxnLst>
    <dgm:cxn modelId="{BCD13E02-BC85-4AA8-8D9B-C7C22D57D266}" srcId="{9EBD7025-E154-482C-B74F-4266BC86BCC0}" destId="{E08BD24A-9CDE-4B31-B894-2653A951F763}" srcOrd="3" destOrd="0" parTransId="{7C5EBC04-D9C7-4438-B21B-B397380F3A23}" sibTransId="{FB538620-72B8-4B4D-8815-F1CD50A9C90C}"/>
    <dgm:cxn modelId="{44FD9B0B-8FB4-45E3-8171-81A03B5C6C1D}" type="presOf" srcId="{60EBF0B9-551B-4EEE-B51C-DBBB7A5DE38E}" destId="{65EDAF53-82DD-46C5-957D-E8F17221348E}" srcOrd="0" destOrd="0" presId="urn:microsoft.com/office/officeart/2008/layout/LinedList"/>
    <dgm:cxn modelId="{49A19035-D5B4-4C57-B213-4416B78B9991}" type="presOf" srcId="{3912FD1A-EE5E-45DC-B5E7-CBE56482898D}" destId="{F24B32A8-B709-4073-A4B6-F4D20E1D449D}" srcOrd="0" destOrd="0" presId="urn:microsoft.com/office/officeart/2008/layout/LinedList"/>
    <dgm:cxn modelId="{8625383A-BCC0-438A-A767-949CB9F8AFCC}" srcId="{9EBD7025-E154-482C-B74F-4266BC86BCC0}" destId="{0FE6FEA0-6FAD-4710-83CA-3D49B238AC27}" srcOrd="0" destOrd="0" parTransId="{B5D20CCB-208D-4A74-A612-B4D69006E663}" sibTransId="{16F33703-1D35-4882-AA3F-0BBD2539D1AA}"/>
    <dgm:cxn modelId="{1D42963C-4B75-4011-AD9E-1D8AE8681527}" type="presOf" srcId="{E08BD24A-9CDE-4B31-B894-2653A951F763}" destId="{05B66E20-EC1F-4DC7-B2FB-29CB6949B2F2}" srcOrd="0" destOrd="0" presId="urn:microsoft.com/office/officeart/2008/layout/LinedList"/>
    <dgm:cxn modelId="{2659755B-D1B1-4EB1-833E-E2B910678C57}" srcId="{9EBD7025-E154-482C-B74F-4266BC86BCC0}" destId="{60EBF0B9-551B-4EEE-B51C-DBBB7A5DE38E}" srcOrd="1" destOrd="0" parTransId="{3624E8F9-D991-42AB-8735-B9B21F126A44}" sibTransId="{94CDBEB6-2637-4C61-95F6-D5D699A5FA98}"/>
    <dgm:cxn modelId="{4A864B77-7B67-41B4-9C53-8ABBC895322A}" type="presOf" srcId="{9EBD7025-E154-482C-B74F-4266BC86BCC0}" destId="{343B177F-62F8-4CE3-966B-748B741F2A25}" srcOrd="0" destOrd="0" presId="urn:microsoft.com/office/officeart/2008/layout/LinedList"/>
    <dgm:cxn modelId="{D87D94A6-2CA4-4FE5-BF33-EA9E01FBE45A}" type="presOf" srcId="{705AA370-BFCA-4DC9-A5BE-B3647F21CE1F}" destId="{9CB0EED0-8DA7-43CA-88D6-C02BFC4F79BA}" srcOrd="0" destOrd="0" presId="urn:microsoft.com/office/officeart/2008/layout/LinedList"/>
    <dgm:cxn modelId="{D61E79A8-E235-44DC-816B-A7CFFF7E7913}" srcId="{9EBD7025-E154-482C-B74F-4266BC86BCC0}" destId="{705AA370-BFCA-4DC9-A5BE-B3647F21CE1F}" srcOrd="4" destOrd="0" parTransId="{CF1DED53-DB8B-4B45-A899-62081D1B8E43}" sibTransId="{49EA9BFC-3126-432E-89C2-AAC971F50DDA}"/>
    <dgm:cxn modelId="{CD3BBAEA-1D7A-4DC1-B332-45C69D9E8702}" type="presOf" srcId="{0FE6FEA0-6FAD-4710-83CA-3D49B238AC27}" destId="{90BA93BD-7EB1-490F-BC5B-EE29AF500395}" srcOrd="0" destOrd="0" presId="urn:microsoft.com/office/officeart/2008/layout/LinedList"/>
    <dgm:cxn modelId="{C94AF9EE-D2E8-46AB-8040-880AA9515B74}" srcId="{9EBD7025-E154-482C-B74F-4266BC86BCC0}" destId="{3912FD1A-EE5E-45DC-B5E7-CBE56482898D}" srcOrd="2" destOrd="0" parTransId="{D1EB1615-165C-4E42-88A1-DDB08CCCAB86}" sibTransId="{2D1FD7DA-F885-4DDB-ABB6-C80D1DFA009B}"/>
    <dgm:cxn modelId="{67C53CD1-92E8-4022-A240-C8392AC326C8}" type="presParOf" srcId="{343B177F-62F8-4CE3-966B-748B741F2A25}" destId="{2B5F8939-0D87-4367-B5D5-A07F84445656}" srcOrd="0" destOrd="0" presId="urn:microsoft.com/office/officeart/2008/layout/LinedList"/>
    <dgm:cxn modelId="{213F5C9C-ACDE-42A2-90A9-4908988DDAB6}" type="presParOf" srcId="{343B177F-62F8-4CE3-966B-748B741F2A25}" destId="{DEEB4C3B-A5DF-49F6-94E6-04DE6653BB16}" srcOrd="1" destOrd="0" presId="urn:microsoft.com/office/officeart/2008/layout/LinedList"/>
    <dgm:cxn modelId="{1AD0351E-2E97-48E1-A6E4-4B7C4D39ABA1}" type="presParOf" srcId="{DEEB4C3B-A5DF-49F6-94E6-04DE6653BB16}" destId="{90BA93BD-7EB1-490F-BC5B-EE29AF500395}" srcOrd="0" destOrd="0" presId="urn:microsoft.com/office/officeart/2008/layout/LinedList"/>
    <dgm:cxn modelId="{A32DD03C-E990-43EB-B938-6A8224704C22}" type="presParOf" srcId="{DEEB4C3B-A5DF-49F6-94E6-04DE6653BB16}" destId="{DC119D7A-861F-4BB9-99FF-3AE4460B4B98}" srcOrd="1" destOrd="0" presId="urn:microsoft.com/office/officeart/2008/layout/LinedList"/>
    <dgm:cxn modelId="{3C8ADC6A-76A8-478D-9B23-3DCF3E7BB18C}" type="presParOf" srcId="{343B177F-62F8-4CE3-966B-748B741F2A25}" destId="{2571029F-D214-4962-BAAD-25F6E2D5CFA6}" srcOrd="2" destOrd="0" presId="urn:microsoft.com/office/officeart/2008/layout/LinedList"/>
    <dgm:cxn modelId="{9BE3B49C-7ED8-4B35-9DE0-C99763ACEA63}" type="presParOf" srcId="{343B177F-62F8-4CE3-966B-748B741F2A25}" destId="{CFA8900B-F531-4E84-82B9-6E36D17EAC91}" srcOrd="3" destOrd="0" presId="urn:microsoft.com/office/officeart/2008/layout/LinedList"/>
    <dgm:cxn modelId="{E1DDABE8-A1FC-43BC-B79A-D0A8D6571EC5}" type="presParOf" srcId="{CFA8900B-F531-4E84-82B9-6E36D17EAC91}" destId="{65EDAF53-82DD-46C5-957D-E8F17221348E}" srcOrd="0" destOrd="0" presId="urn:microsoft.com/office/officeart/2008/layout/LinedList"/>
    <dgm:cxn modelId="{02CB22A0-D95B-4544-8A6A-F94020E50E73}" type="presParOf" srcId="{CFA8900B-F531-4E84-82B9-6E36D17EAC91}" destId="{0194913B-BE6F-4417-9203-F2D982388035}" srcOrd="1" destOrd="0" presId="urn:microsoft.com/office/officeart/2008/layout/LinedList"/>
    <dgm:cxn modelId="{B9A24A7A-9867-4776-8B08-F46D2999DF92}" type="presParOf" srcId="{343B177F-62F8-4CE3-966B-748B741F2A25}" destId="{F7918596-B30B-4F3F-9327-46A553C066A1}" srcOrd="4" destOrd="0" presId="urn:microsoft.com/office/officeart/2008/layout/LinedList"/>
    <dgm:cxn modelId="{27684751-E2F8-4BFE-8293-52FF22F07694}" type="presParOf" srcId="{343B177F-62F8-4CE3-966B-748B741F2A25}" destId="{98A6667E-BBD2-46D6-B21D-9D86E6AA88A8}" srcOrd="5" destOrd="0" presId="urn:microsoft.com/office/officeart/2008/layout/LinedList"/>
    <dgm:cxn modelId="{493B6CD9-FABC-43D0-A344-30D94758678F}" type="presParOf" srcId="{98A6667E-BBD2-46D6-B21D-9D86E6AA88A8}" destId="{F24B32A8-B709-4073-A4B6-F4D20E1D449D}" srcOrd="0" destOrd="0" presId="urn:microsoft.com/office/officeart/2008/layout/LinedList"/>
    <dgm:cxn modelId="{A8250E1D-1167-41AE-A173-575A7B02F535}" type="presParOf" srcId="{98A6667E-BBD2-46D6-B21D-9D86E6AA88A8}" destId="{2C6F22CB-B694-4AEA-91A4-774EA45DF166}" srcOrd="1" destOrd="0" presId="urn:microsoft.com/office/officeart/2008/layout/LinedList"/>
    <dgm:cxn modelId="{AB250F29-6BBF-4305-AAA1-68E51FAFCAE2}" type="presParOf" srcId="{343B177F-62F8-4CE3-966B-748B741F2A25}" destId="{F514AA8A-28F4-47AE-809A-9F0D17326C68}" srcOrd="6" destOrd="0" presId="urn:microsoft.com/office/officeart/2008/layout/LinedList"/>
    <dgm:cxn modelId="{F925EDCA-06BF-453D-8374-14E1C05FFA1A}" type="presParOf" srcId="{343B177F-62F8-4CE3-966B-748B741F2A25}" destId="{A1683EB2-0497-4195-A442-110DF681E31B}" srcOrd="7" destOrd="0" presId="urn:microsoft.com/office/officeart/2008/layout/LinedList"/>
    <dgm:cxn modelId="{A50E01F7-0C3E-47B4-BD47-5239889849E1}" type="presParOf" srcId="{A1683EB2-0497-4195-A442-110DF681E31B}" destId="{05B66E20-EC1F-4DC7-B2FB-29CB6949B2F2}" srcOrd="0" destOrd="0" presId="urn:microsoft.com/office/officeart/2008/layout/LinedList"/>
    <dgm:cxn modelId="{FF86FC8B-22AB-4C20-829A-2B2EB29A931B}" type="presParOf" srcId="{A1683EB2-0497-4195-A442-110DF681E31B}" destId="{F909D9DD-2A29-4E66-8DFA-3A3242B331E9}" srcOrd="1" destOrd="0" presId="urn:microsoft.com/office/officeart/2008/layout/LinedList"/>
    <dgm:cxn modelId="{A659D546-5C30-4D1F-AB00-5C602836B34A}" type="presParOf" srcId="{343B177F-62F8-4CE3-966B-748B741F2A25}" destId="{CAC41797-55CF-40F1-B129-E030F1BA50C2}" srcOrd="8" destOrd="0" presId="urn:microsoft.com/office/officeart/2008/layout/LinedList"/>
    <dgm:cxn modelId="{FFD2DDBB-3EF7-4860-A6AA-7701D138FD2D}" type="presParOf" srcId="{343B177F-62F8-4CE3-966B-748B741F2A25}" destId="{34AB9C4C-53D2-45DF-A2EE-D4A65837C55A}" srcOrd="9" destOrd="0" presId="urn:microsoft.com/office/officeart/2008/layout/LinedList"/>
    <dgm:cxn modelId="{23E1892B-E13B-42D3-9E58-BF8441E1DB2F}" type="presParOf" srcId="{34AB9C4C-53D2-45DF-A2EE-D4A65837C55A}" destId="{9CB0EED0-8DA7-43CA-88D6-C02BFC4F79BA}" srcOrd="0" destOrd="0" presId="urn:microsoft.com/office/officeart/2008/layout/LinedList"/>
    <dgm:cxn modelId="{2EC09DDC-7956-416D-A2C9-6A237EA2DFDC}" type="presParOf" srcId="{34AB9C4C-53D2-45DF-A2EE-D4A65837C55A}" destId="{0926CEAC-0175-4FA3-AF0F-00E6E3D2FE8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092F8382-9A6A-4A9F-8A04-7528FDE0F472}" type="doc">
      <dgm:prSet loTypeId="urn:microsoft.com/office/officeart/2005/8/layout/vList2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en-IN"/>
        </a:p>
      </dgm:t>
    </dgm:pt>
    <dgm:pt modelId="{D77FAED0-2E76-4A88-9FE1-AF3F20567E8D}">
      <dgm:prSet phldrT="[Text]"/>
      <dgm:spPr/>
      <dgm:t>
        <a:bodyPr/>
        <a:lstStyle/>
        <a:p>
          <a:r>
            <a:rPr lang="en-IN" b="0" i="0" u="none" dirty="0"/>
            <a:t>The Care Act 2014 is about promoting wellbeing, safeguarding and person centred care approaches (Legislation.gov.uk, 2014).</a:t>
          </a:r>
          <a:endParaRPr lang="en-IN" dirty="0"/>
        </a:p>
      </dgm:t>
    </dgm:pt>
    <dgm:pt modelId="{B2768BD1-C0A0-4EC6-A941-1A7E06CF6995}" type="parTrans" cxnId="{B38ACB89-6BBE-4B75-9C4E-F573C524E085}">
      <dgm:prSet/>
      <dgm:spPr/>
      <dgm:t>
        <a:bodyPr/>
        <a:lstStyle/>
        <a:p>
          <a:endParaRPr lang="en-IN"/>
        </a:p>
      </dgm:t>
    </dgm:pt>
    <dgm:pt modelId="{85383B06-152C-42DD-9878-707E56247E9C}" type="sibTrans" cxnId="{B38ACB89-6BBE-4B75-9C4E-F573C524E085}">
      <dgm:prSet/>
      <dgm:spPr/>
      <dgm:t>
        <a:bodyPr/>
        <a:lstStyle/>
        <a:p>
          <a:endParaRPr lang="en-IN"/>
        </a:p>
      </dgm:t>
    </dgm:pt>
    <dgm:pt modelId="{00CEE7D6-D718-4273-B60D-584878533DBA}">
      <dgm:prSet/>
      <dgm:spPr/>
      <dgm:t>
        <a:bodyPr/>
        <a:lstStyle/>
        <a:p>
          <a:pPr>
            <a:buNone/>
          </a:pPr>
          <a:r>
            <a:rPr lang="en-IN" b="0" i="0" u="none"/>
            <a:t>The Equality Act 2010 will provide anti-discrimination protection in relation to health services for older persons (Legislation.gov.uk, 2024).</a:t>
          </a:r>
          <a:endParaRPr lang="en-IN" b="0"/>
        </a:p>
      </dgm:t>
    </dgm:pt>
    <dgm:pt modelId="{DF7B7B77-21CC-486E-AB80-A825A21AB2AF}" type="parTrans" cxnId="{F19F23B5-39B4-462E-9DA9-EC20953DD80A}">
      <dgm:prSet/>
      <dgm:spPr/>
      <dgm:t>
        <a:bodyPr/>
        <a:lstStyle/>
        <a:p>
          <a:endParaRPr lang="en-IN"/>
        </a:p>
      </dgm:t>
    </dgm:pt>
    <dgm:pt modelId="{FDF85780-6A6A-4481-92A6-713A0D40360A}" type="sibTrans" cxnId="{F19F23B5-39B4-462E-9DA9-EC20953DD80A}">
      <dgm:prSet/>
      <dgm:spPr/>
      <dgm:t>
        <a:bodyPr/>
        <a:lstStyle/>
        <a:p>
          <a:endParaRPr lang="en-IN"/>
        </a:p>
      </dgm:t>
    </dgm:pt>
    <dgm:pt modelId="{193DC6F4-6FAC-4F7A-9F90-E5D977884982}">
      <dgm:prSet/>
      <dgm:spPr/>
      <dgm:t>
        <a:bodyPr/>
        <a:lstStyle/>
        <a:p>
          <a:pPr>
            <a:buNone/>
          </a:pPr>
          <a:r>
            <a:rPr lang="en-IN" b="0" i="0" u="none" dirty="0"/>
            <a:t>The NHS Long- Term Plan backs 'community care and integrated health services' (NHS England, 2019).</a:t>
          </a:r>
          <a:endParaRPr lang="en-IN" b="0" dirty="0"/>
        </a:p>
      </dgm:t>
    </dgm:pt>
    <dgm:pt modelId="{2FE96322-066C-492B-A423-F2C61AB2E73D}" type="parTrans" cxnId="{0CC3B44A-EFE8-429B-AADE-52B4F7918EEB}">
      <dgm:prSet/>
      <dgm:spPr/>
      <dgm:t>
        <a:bodyPr/>
        <a:lstStyle/>
        <a:p>
          <a:endParaRPr lang="en-IN"/>
        </a:p>
      </dgm:t>
    </dgm:pt>
    <dgm:pt modelId="{B96C704C-821B-4984-92CF-FF4263992072}" type="sibTrans" cxnId="{0CC3B44A-EFE8-429B-AADE-52B4F7918EEB}">
      <dgm:prSet/>
      <dgm:spPr/>
      <dgm:t>
        <a:bodyPr/>
        <a:lstStyle/>
        <a:p>
          <a:endParaRPr lang="en-IN"/>
        </a:p>
      </dgm:t>
    </dgm:pt>
    <dgm:pt modelId="{DB064023-67C4-408A-9B0D-D7A8C89EFDD3}">
      <dgm:prSet/>
      <dgm:spPr/>
      <dgm:t>
        <a:bodyPr/>
        <a:lstStyle/>
        <a:p>
          <a:pPr>
            <a:buNone/>
          </a:pPr>
          <a:r>
            <a:rPr lang="en-IN" b="0" i="0" u="none"/>
            <a:t>Policies promote the independence of older adults in their communities.</a:t>
          </a:r>
          <a:endParaRPr lang="en-IN" b="0"/>
        </a:p>
      </dgm:t>
    </dgm:pt>
    <dgm:pt modelId="{D7B9031E-2F3D-43CC-A2D8-6FE68589EDD9}" type="parTrans" cxnId="{A0358DFD-3421-4D9D-9D24-ED346A1C98FD}">
      <dgm:prSet/>
      <dgm:spPr/>
      <dgm:t>
        <a:bodyPr/>
        <a:lstStyle/>
        <a:p>
          <a:endParaRPr lang="en-IN"/>
        </a:p>
      </dgm:t>
    </dgm:pt>
    <dgm:pt modelId="{E8BF6803-B841-439E-8BDD-28A152F5A2EA}" type="sibTrans" cxnId="{A0358DFD-3421-4D9D-9D24-ED346A1C98FD}">
      <dgm:prSet/>
      <dgm:spPr/>
      <dgm:t>
        <a:bodyPr/>
        <a:lstStyle/>
        <a:p>
          <a:endParaRPr lang="en-IN"/>
        </a:p>
      </dgm:t>
    </dgm:pt>
    <dgm:pt modelId="{8125A43C-E479-4676-A18E-4D00A4BCAD97}">
      <dgm:prSet/>
      <dgm:spPr/>
      <dgm:t>
        <a:bodyPr/>
        <a:lstStyle/>
        <a:p>
          <a:pPr>
            <a:buNone/>
          </a:pPr>
          <a:r>
            <a:rPr lang="en-IN" b="0" i="0" u="none"/>
            <a:t>However, limited funding and workforce shortages continue to hinder policy implementation.</a:t>
          </a:r>
          <a:endParaRPr lang="en-IN" b="0"/>
        </a:p>
      </dgm:t>
    </dgm:pt>
    <dgm:pt modelId="{09D1EA5D-0FBE-40C1-85E7-20DD594B5131}" type="parTrans" cxnId="{217A5670-5F7E-4AFB-BBD3-FFE703DF2DDE}">
      <dgm:prSet/>
      <dgm:spPr/>
      <dgm:t>
        <a:bodyPr/>
        <a:lstStyle/>
        <a:p>
          <a:endParaRPr lang="en-IN"/>
        </a:p>
      </dgm:t>
    </dgm:pt>
    <dgm:pt modelId="{C38604BB-6CC4-44F9-A14D-CB157E84685E}" type="sibTrans" cxnId="{217A5670-5F7E-4AFB-BBD3-FFE703DF2DDE}">
      <dgm:prSet/>
      <dgm:spPr/>
      <dgm:t>
        <a:bodyPr/>
        <a:lstStyle/>
        <a:p>
          <a:endParaRPr lang="en-IN"/>
        </a:p>
      </dgm:t>
    </dgm:pt>
    <dgm:pt modelId="{A630BF8C-6107-4736-B747-7DDA2B80E911}" type="pres">
      <dgm:prSet presAssocID="{092F8382-9A6A-4A9F-8A04-7528FDE0F472}" presName="linear" presStyleCnt="0">
        <dgm:presLayoutVars>
          <dgm:animLvl val="lvl"/>
          <dgm:resizeHandles val="exact"/>
        </dgm:presLayoutVars>
      </dgm:prSet>
      <dgm:spPr/>
    </dgm:pt>
    <dgm:pt modelId="{6751A752-291E-4BB7-8D34-8E5E3C45DC5B}" type="pres">
      <dgm:prSet presAssocID="{D77FAED0-2E76-4A88-9FE1-AF3F20567E8D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078F75AF-49AE-4A81-BA09-90E834E2B972}" type="pres">
      <dgm:prSet presAssocID="{85383B06-152C-42DD-9878-707E56247E9C}" presName="spacer" presStyleCnt="0"/>
      <dgm:spPr/>
    </dgm:pt>
    <dgm:pt modelId="{406457CD-0130-419B-BFCE-9F08F610F05E}" type="pres">
      <dgm:prSet presAssocID="{00CEE7D6-D718-4273-B60D-584878533DBA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B8DE299A-2A36-483E-A78A-091D669C7FDB}" type="pres">
      <dgm:prSet presAssocID="{FDF85780-6A6A-4481-92A6-713A0D40360A}" presName="spacer" presStyleCnt="0"/>
      <dgm:spPr/>
    </dgm:pt>
    <dgm:pt modelId="{56C8DD08-1B46-435E-A0B1-AA16BD123E75}" type="pres">
      <dgm:prSet presAssocID="{DB064023-67C4-408A-9B0D-D7A8C89EFDD3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2B07E1AD-F7B0-4D1C-950E-158A4A1185A9}" type="pres">
      <dgm:prSet presAssocID="{E8BF6803-B841-439E-8BDD-28A152F5A2EA}" presName="spacer" presStyleCnt="0"/>
      <dgm:spPr/>
    </dgm:pt>
    <dgm:pt modelId="{734B5269-54F6-4B05-966B-C9B10DE87749}" type="pres">
      <dgm:prSet presAssocID="{8125A43C-E479-4676-A18E-4D00A4BCAD97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7E4A10CC-AF4C-441D-AB2B-D70F5E1A35FD}" type="pres">
      <dgm:prSet presAssocID="{C38604BB-6CC4-44F9-A14D-CB157E84685E}" presName="spacer" presStyleCnt="0"/>
      <dgm:spPr/>
    </dgm:pt>
    <dgm:pt modelId="{B378A9DF-53FB-4CC0-89BF-6D36F3E050F4}" type="pres">
      <dgm:prSet presAssocID="{193DC6F4-6FAC-4F7A-9F90-E5D977884982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61CF1621-C90A-439B-916A-37C7A80D1288}" type="presOf" srcId="{8125A43C-E479-4676-A18E-4D00A4BCAD97}" destId="{734B5269-54F6-4B05-966B-C9B10DE87749}" srcOrd="0" destOrd="0" presId="urn:microsoft.com/office/officeart/2005/8/layout/vList2"/>
    <dgm:cxn modelId="{0CC3B44A-EFE8-429B-AADE-52B4F7918EEB}" srcId="{092F8382-9A6A-4A9F-8A04-7528FDE0F472}" destId="{193DC6F4-6FAC-4F7A-9F90-E5D977884982}" srcOrd="4" destOrd="0" parTransId="{2FE96322-066C-492B-A423-F2C61AB2E73D}" sibTransId="{B96C704C-821B-4984-92CF-FF4263992072}"/>
    <dgm:cxn modelId="{B5C5704B-529B-4DBE-BB71-B1837CDEDB37}" type="presOf" srcId="{092F8382-9A6A-4A9F-8A04-7528FDE0F472}" destId="{A630BF8C-6107-4736-B747-7DDA2B80E911}" srcOrd="0" destOrd="0" presId="urn:microsoft.com/office/officeart/2005/8/layout/vList2"/>
    <dgm:cxn modelId="{217A5670-5F7E-4AFB-BBD3-FFE703DF2DDE}" srcId="{092F8382-9A6A-4A9F-8A04-7528FDE0F472}" destId="{8125A43C-E479-4676-A18E-4D00A4BCAD97}" srcOrd="3" destOrd="0" parTransId="{09D1EA5D-0FBE-40C1-85E7-20DD594B5131}" sibTransId="{C38604BB-6CC4-44F9-A14D-CB157E84685E}"/>
    <dgm:cxn modelId="{B0178773-42E0-4C8A-A60C-B35BE2926853}" type="presOf" srcId="{00CEE7D6-D718-4273-B60D-584878533DBA}" destId="{406457CD-0130-419B-BFCE-9F08F610F05E}" srcOrd="0" destOrd="0" presId="urn:microsoft.com/office/officeart/2005/8/layout/vList2"/>
    <dgm:cxn modelId="{B38ACB89-6BBE-4B75-9C4E-F573C524E085}" srcId="{092F8382-9A6A-4A9F-8A04-7528FDE0F472}" destId="{D77FAED0-2E76-4A88-9FE1-AF3F20567E8D}" srcOrd="0" destOrd="0" parTransId="{B2768BD1-C0A0-4EC6-A941-1A7E06CF6995}" sibTransId="{85383B06-152C-42DD-9878-707E56247E9C}"/>
    <dgm:cxn modelId="{2457A08B-EC70-4B59-B431-DF7A848F69E2}" type="presOf" srcId="{DB064023-67C4-408A-9B0D-D7A8C89EFDD3}" destId="{56C8DD08-1B46-435E-A0B1-AA16BD123E75}" srcOrd="0" destOrd="0" presId="urn:microsoft.com/office/officeart/2005/8/layout/vList2"/>
    <dgm:cxn modelId="{F19F23B5-39B4-462E-9DA9-EC20953DD80A}" srcId="{092F8382-9A6A-4A9F-8A04-7528FDE0F472}" destId="{00CEE7D6-D718-4273-B60D-584878533DBA}" srcOrd="1" destOrd="0" parTransId="{DF7B7B77-21CC-486E-AB80-A825A21AB2AF}" sibTransId="{FDF85780-6A6A-4481-92A6-713A0D40360A}"/>
    <dgm:cxn modelId="{33EE2CC3-3F41-44F3-BD5C-E147311BDE18}" type="presOf" srcId="{193DC6F4-6FAC-4F7A-9F90-E5D977884982}" destId="{B378A9DF-53FB-4CC0-89BF-6D36F3E050F4}" srcOrd="0" destOrd="0" presId="urn:microsoft.com/office/officeart/2005/8/layout/vList2"/>
    <dgm:cxn modelId="{A0358DFD-3421-4D9D-9D24-ED346A1C98FD}" srcId="{092F8382-9A6A-4A9F-8A04-7528FDE0F472}" destId="{DB064023-67C4-408A-9B0D-D7A8C89EFDD3}" srcOrd="2" destOrd="0" parTransId="{D7B9031E-2F3D-43CC-A2D8-6FE68589EDD9}" sibTransId="{E8BF6803-B841-439E-8BDD-28A152F5A2EA}"/>
    <dgm:cxn modelId="{EBACF8FF-E84C-42C8-B380-5A4E08CB2A31}" type="presOf" srcId="{D77FAED0-2E76-4A88-9FE1-AF3F20567E8D}" destId="{6751A752-291E-4BB7-8D34-8E5E3C45DC5B}" srcOrd="0" destOrd="0" presId="urn:microsoft.com/office/officeart/2005/8/layout/vList2"/>
    <dgm:cxn modelId="{6D81F3AE-6616-43AB-B9FE-CD95552F2238}" type="presParOf" srcId="{A630BF8C-6107-4736-B747-7DDA2B80E911}" destId="{6751A752-291E-4BB7-8D34-8E5E3C45DC5B}" srcOrd="0" destOrd="0" presId="urn:microsoft.com/office/officeart/2005/8/layout/vList2"/>
    <dgm:cxn modelId="{80F55703-39AA-4945-BEF4-4EAAC5E2DC0F}" type="presParOf" srcId="{A630BF8C-6107-4736-B747-7DDA2B80E911}" destId="{078F75AF-49AE-4A81-BA09-90E834E2B972}" srcOrd="1" destOrd="0" presId="urn:microsoft.com/office/officeart/2005/8/layout/vList2"/>
    <dgm:cxn modelId="{C1E30CD6-FA8A-48D3-A049-7F727D30479D}" type="presParOf" srcId="{A630BF8C-6107-4736-B747-7DDA2B80E911}" destId="{406457CD-0130-419B-BFCE-9F08F610F05E}" srcOrd="2" destOrd="0" presId="urn:microsoft.com/office/officeart/2005/8/layout/vList2"/>
    <dgm:cxn modelId="{70964161-CAA3-4B06-843A-CAEFA917E986}" type="presParOf" srcId="{A630BF8C-6107-4736-B747-7DDA2B80E911}" destId="{B8DE299A-2A36-483E-A78A-091D669C7FDB}" srcOrd="3" destOrd="0" presId="urn:microsoft.com/office/officeart/2005/8/layout/vList2"/>
    <dgm:cxn modelId="{406315B0-34FB-4D20-894D-B294C9F5FD0B}" type="presParOf" srcId="{A630BF8C-6107-4736-B747-7DDA2B80E911}" destId="{56C8DD08-1B46-435E-A0B1-AA16BD123E75}" srcOrd="4" destOrd="0" presId="urn:microsoft.com/office/officeart/2005/8/layout/vList2"/>
    <dgm:cxn modelId="{B38F22B8-863C-4640-8441-966D179C9620}" type="presParOf" srcId="{A630BF8C-6107-4736-B747-7DDA2B80E911}" destId="{2B07E1AD-F7B0-4D1C-950E-158A4A1185A9}" srcOrd="5" destOrd="0" presId="urn:microsoft.com/office/officeart/2005/8/layout/vList2"/>
    <dgm:cxn modelId="{D8838DA6-89CD-4079-AD2F-6CF088EE0AC9}" type="presParOf" srcId="{A630BF8C-6107-4736-B747-7DDA2B80E911}" destId="{734B5269-54F6-4B05-966B-C9B10DE87749}" srcOrd="6" destOrd="0" presId="urn:microsoft.com/office/officeart/2005/8/layout/vList2"/>
    <dgm:cxn modelId="{4A4BAD42-C2D2-4BA4-A61A-EA4660BFEF7A}" type="presParOf" srcId="{A630BF8C-6107-4736-B747-7DDA2B80E911}" destId="{7E4A10CC-AF4C-441D-AB2B-D70F5E1A35FD}" srcOrd="7" destOrd="0" presId="urn:microsoft.com/office/officeart/2005/8/layout/vList2"/>
    <dgm:cxn modelId="{914296E6-F90C-4B47-8F65-B75CB9C49DCF}" type="presParOf" srcId="{A630BF8C-6107-4736-B747-7DDA2B80E911}" destId="{B378A9DF-53FB-4CC0-89BF-6D36F3E050F4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D8E4DAE3-A3EE-4452-9A7C-ECE697606CFF}" type="doc">
      <dgm:prSet loTypeId="urn:microsoft.com/office/officeart/2005/8/layout/process4" loCatId="process" qsTypeId="urn:microsoft.com/office/officeart/2005/8/quickstyle/3d2" qsCatId="3D" csTypeId="urn:microsoft.com/office/officeart/2005/8/colors/accent0_1" csCatId="mainScheme" phldr="1"/>
      <dgm:spPr/>
      <dgm:t>
        <a:bodyPr/>
        <a:lstStyle/>
        <a:p>
          <a:endParaRPr lang="en-IN"/>
        </a:p>
      </dgm:t>
    </dgm:pt>
    <dgm:pt modelId="{95ADF890-40E6-4FB3-AD59-1C7E06C9CA3A}">
      <dgm:prSet phldrT="[Text]" custT="1"/>
      <dgm:spPr/>
      <dgm:t>
        <a:bodyPr/>
        <a:lstStyle/>
        <a:p>
          <a:r>
            <a:rPr lang="en-IN" sz="1600" b="0" i="0" u="none" dirty="0"/>
            <a:t>Technology-enabled care includes telecare systems, smart devices and remote health monitoring technologies (Wright and Hamblin, 2023).</a:t>
          </a:r>
          <a:endParaRPr lang="en-NZ" sz="1600" b="1" dirty="0"/>
        </a:p>
      </dgm:t>
    </dgm:pt>
    <dgm:pt modelId="{149204B7-8F93-490A-8D20-4D77199C94CE}" type="parTrans" cxnId="{5627BA47-3837-4F55-9DC0-65EDA3FBA978}">
      <dgm:prSet/>
      <dgm:spPr/>
      <dgm:t>
        <a:bodyPr/>
        <a:lstStyle/>
        <a:p>
          <a:endParaRPr lang="en-NZ"/>
        </a:p>
      </dgm:t>
    </dgm:pt>
    <dgm:pt modelId="{A175BEFC-2004-4B26-92E0-D1A149EB906C}" type="sibTrans" cxnId="{5627BA47-3837-4F55-9DC0-65EDA3FBA978}">
      <dgm:prSet/>
      <dgm:spPr/>
      <dgm:t>
        <a:bodyPr/>
        <a:lstStyle/>
        <a:p>
          <a:endParaRPr lang="en-NZ"/>
        </a:p>
      </dgm:t>
    </dgm:pt>
    <dgm:pt modelId="{BCB192DB-2D95-4C8E-A4B8-7981DEAFA4E8}">
      <dgm:prSet custT="1"/>
      <dgm:spPr/>
      <dgm:t>
        <a:bodyPr/>
        <a:lstStyle/>
        <a:p>
          <a:pPr>
            <a:buNone/>
          </a:pPr>
          <a:r>
            <a:rPr lang="en-IN" sz="1600" b="0" i="0" u="none"/>
            <a:t>Use of fall detectors and emergency alarms ensures that older people who live alone are made safe.</a:t>
          </a:r>
          <a:endParaRPr lang="en-IN" sz="1600" b="0"/>
        </a:p>
      </dgm:t>
    </dgm:pt>
    <dgm:pt modelId="{E38C32DE-C06E-4760-9ECB-C0FA8AF837D0}" type="parTrans" cxnId="{69DBAC6F-E7E1-477C-95C7-385E13D607D8}">
      <dgm:prSet/>
      <dgm:spPr/>
      <dgm:t>
        <a:bodyPr/>
        <a:lstStyle/>
        <a:p>
          <a:endParaRPr lang="en-IN"/>
        </a:p>
      </dgm:t>
    </dgm:pt>
    <dgm:pt modelId="{E45770BE-6F51-461E-8696-5B30DE65AE69}" type="sibTrans" cxnId="{69DBAC6F-E7E1-477C-95C7-385E13D607D8}">
      <dgm:prSet/>
      <dgm:spPr/>
      <dgm:t>
        <a:bodyPr/>
        <a:lstStyle/>
        <a:p>
          <a:endParaRPr lang="en-IN"/>
        </a:p>
      </dgm:t>
    </dgm:pt>
    <dgm:pt modelId="{B090ABC9-C47B-451C-B0D2-7A3081D8AA51}">
      <dgm:prSet custT="1"/>
      <dgm:spPr/>
      <dgm:t>
        <a:bodyPr/>
        <a:lstStyle/>
        <a:p>
          <a:pPr>
            <a:buNone/>
          </a:pPr>
          <a:r>
            <a:rPr lang="en-IN" sz="1600" b="0" i="0" u="none"/>
            <a:t>Rising use of video consultations enhances access to healthcare in home settings.</a:t>
          </a:r>
          <a:endParaRPr lang="en-IN" sz="1600" b="0"/>
        </a:p>
      </dgm:t>
    </dgm:pt>
    <dgm:pt modelId="{969E7269-B4EA-4FDA-995B-7361FF91F598}" type="parTrans" cxnId="{A4534FF1-87DC-43CA-B2F6-EA24D8802C37}">
      <dgm:prSet/>
      <dgm:spPr/>
      <dgm:t>
        <a:bodyPr/>
        <a:lstStyle/>
        <a:p>
          <a:endParaRPr lang="en-IN"/>
        </a:p>
      </dgm:t>
    </dgm:pt>
    <dgm:pt modelId="{E40F4E2E-8F0F-4D7F-90E9-FBB514BACB6A}" type="sibTrans" cxnId="{A4534FF1-87DC-43CA-B2F6-EA24D8802C37}">
      <dgm:prSet/>
      <dgm:spPr/>
      <dgm:t>
        <a:bodyPr/>
        <a:lstStyle/>
        <a:p>
          <a:endParaRPr lang="en-IN"/>
        </a:p>
      </dgm:t>
    </dgm:pt>
    <dgm:pt modelId="{EB410DEA-C6CE-4C9F-A6A0-3DE7F60B3183}">
      <dgm:prSet custT="1"/>
      <dgm:spPr/>
      <dgm:t>
        <a:bodyPr/>
        <a:lstStyle/>
        <a:p>
          <a:pPr>
            <a:buNone/>
          </a:pPr>
          <a:r>
            <a:rPr lang="en-IN" sz="1600" b="0" i="0" u="none" dirty="0"/>
            <a:t>Smart medication reminders improve treatment adherence and minimise the risks to health (Bradley et al., 2023).</a:t>
          </a:r>
          <a:endParaRPr lang="en-IN" sz="1600" b="0" dirty="0"/>
        </a:p>
      </dgm:t>
    </dgm:pt>
    <dgm:pt modelId="{70FC16A4-8298-4DC3-8095-4D331AC43EF9}" type="parTrans" cxnId="{85ADD5FF-7879-4A58-9D8F-30CF91D90CD0}">
      <dgm:prSet/>
      <dgm:spPr/>
      <dgm:t>
        <a:bodyPr/>
        <a:lstStyle/>
        <a:p>
          <a:endParaRPr lang="en-IN"/>
        </a:p>
      </dgm:t>
    </dgm:pt>
    <dgm:pt modelId="{AB902110-CB2C-45DD-83E4-A7F32D37708F}" type="sibTrans" cxnId="{85ADD5FF-7879-4A58-9D8F-30CF91D90CD0}">
      <dgm:prSet/>
      <dgm:spPr/>
      <dgm:t>
        <a:bodyPr/>
        <a:lstStyle/>
        <a:p>
          <a:endParaRPr lang="en-IN"/>
        </a:p>
      </dgm:t>
    </dgm:pt>
    <dgm:pt modelId="{19A665F7-2DE2-446D-B392-FAD36621E7B6}">
      <dgm:prSet custT="1"/>
      <dgm:spPr/>
      <dgm:t>
        <a:bodyPr/>
        <a:lstStyle/>
        <a:p>
          <a:pPr>
            <a:buNone/>
          </a:pPr>
          <a:r>
            <a:rPr lang="en-IN" sz="1600" b="0" i="0" u="none" dirty="0"/>
            <a:t>Technology can be beneficial for better communication with  healthcare professionals, independence and confidence.</a:t>
          </a:r>
          <a:endParaRPr lang="en-IN" sz="1600" b="0" dirty="0"/>
        </a:p>
      </dgm:t>
    </dgm:pt>
    <dgm:pt modelId="{3990266A-550F-40B9-9A23-96779623F063}" type="parTrans" cxnId="{21DEF287-DA77-4243-9529-7DD6D44E3C37}">
      <dgm:prSet/>
      <dgm:spPr/>
      <dgm:t>
        <a:bodyPr/>
        <a:lstStyle/>
        <a:p>
          <a:endParaRPr lang="en-IN"/>
        </a:p>
      </dgm:t>
    </dgm:pt>
    <dgm:pt modelId="{E26B3CEF-37D9-4895-8495-AD03CC1F0447}" type="sibTrans" cxnId="{21DEF287-DA77-4243-9529-7DD6D44E3C37}">
      <dgm:prSet/>
      <dgm:spPr/>
      <dgm:t>
        <a:bodyPr/>
        <a:lstStyle/>
        <a:p>
          <a:endParaRPr lang="en-IN"/>
        </a:p>
      </dgm:t>
    </dgm:pt>
    <dgm:pt modelId="{F30790DE-1165-4F5A-A508-A1517A858504}" type="pres">
      <dgm:prSet presAssocID="{D8E4DAE3-A3EE-4452-9A7C-ECE697606CFF}" presName="Name0" presStyleCnt="0">
        <dgm:presLayoutVars>
          <dgm:dir/>
          <dgm:animLvl val="lvl"/>
          <dgm:resizeHandles val="exact"/>
        </dgm:presLayoutVars>
      </dgm:prSet>
      <dgm:spPr/>
    </dgm:pt>
    <dgm:pt modelId="{AF9070D8-6E66-48DD-BE6D-6B8AAB3CC95B}" type="pres">
      <dgm:prSet presAssocID="{19A665F7-2DE2-446D-B392-FAD36621E7B6}" presName="boxAndChildren" presStyleCnt="0"/>
      <dgm:spPr/>
    </dgm:pt>
    <dgm:pt modelId="{A9387DAD-C4AD-42B4-AFA5-8A74CB71F3E4}" type="pres">
      <dgm:prSet presAssocID="{19A665F7-2DE2-446D-B392-FAD36621E7B6}" presName="parentTextBox" presStyleLbl="node1" presStyleIdx="0" presStyleCnt="5"/>
      <dgm:spPr/>
    </dgm:pt>
    <dgm:pt modelId="{2540854D-7F39-4FF6-B7A7-5CE0C2F998AB}" type="pres">
      <dgm:prSet presAssocID="{AB902110-CB2C-45DD-83E4-A7F32D37708F}" presName="sp" presStyleCnt="0"/>
      <dgm:spPr/>
    </dgm:pt>
    <dgm:pt modelId="{0C529B95-73AC-46E6-B37B-B6FA011B592F}" type="pres">
      <dgm:prSet presAssocID="{EB410DEA-C6CE-4C9F-A6A0-3DE7F60B3183}" presName="arrowAndChildren" presStyleCnt="0"/>
      <dgm:spPr/>
    </dgm:pt>
    <dgm:pt modelId="{55DA526E-BC17-45C1-999F-5E21D903A205}" type="pres">
      <dgm:prSet presAssocID="{EB410DEA-C6CE-4C9F-A6A0-3DE7F60B3183}" presName="parentTextArrow" presStyleLbl="node1" presStyleIdx="1" presStyleCnt="5"/>
      <dgm:spPr/>
    </dgm:pt>
    <dgm:pt modelId="{DC7C9EDA-E058-4DE1-93D1-DE24B2D5543B}" type="pres">
      <dgm:prSet presAssocID="{E40F4E2E-8F0F-4D7F-90E9-FBB514BACB6A}" presName="sp" presStyleCnt="0"/>
      <dgm:spPr/>
    </dgm:pt>
    <dgm:pt modelId="{1BF69BA2-8D67-46B9-B608-1953F579255F}" type="pres">
      <dgm:prSet presAssocID="{B090ABC9-C47B-451C-B0D2-7A3081D8AA51}" presName="arrowAndChildren" presStyleCnt="0"/>
      <dgm:spPr/>
    </dgm:pt>
    <dgm:pt modelId="{B448EA76-15EF-4F1F-94EB-22A37305B3D7}" type="pres">
      <dgm:prSet presAssocID="{B090ABC9-C47B-451C-B0D2-7A3081D8AA51}" presName="parentTextArrow" presStyleLbl="node1" presStyleIdx="2" presStyleCnt="5"/>
      <dgm:spPr/>
    </dgm:pt>
    <dgm:pt modelId="{1FA0CCE5-2BB2-4A73-9E39-49FA037AEB01}" type="pres">
      <dgm:prSet presAssocID="{E45770BE-6F51-461E-8696-5B30DE65AE69}" presName="sp" presStyleCnt="0"/>
      <dgm:spPr/>
    </dgm:pt>
    <dgm:pt modelId="{7F0ABC51-EAF1-4682-84F6-AAD6646A9468}" type="pres">
      <dgm:prSet presAssocID="{BCB192DB-2D95-4C8E-A4B8-7981DEAFA4E8}" presName="arrowAndChildren" presStyleCnt="0"/>
      <dgm:spPr/>
    </dgm:pt>
    <dgm:pt modelId="{A8FFDDCE-1BD8-45F8-A7E9-464D111271F7}" type="pres">
      <dgm:prSet presAssocID="{BCB192DB-2D95-4C8E-A4B8-7981DEAFA4E8}" presName="parentTextArrow" presStyleLbl="node1" presStyleIdx="3" presStyleCnt="5"/>
      <dgm:spPr/>
    </dgm:pt>
    <dgm:pt modelId="{0BBB8EA6-1E63-452E-A3EC-DD6609214B77}" type="pres">
      <dgm:prSet presAssocID="{A175BEFC-2004-4B26-92E0-D1A149EB906C}" presName="sp" presStyleCnt="0"/>
      <dgm:spPr/>
    </dgm:pt>
    <dgm:pt modelId="{34E58FB2-F082-4A07-9D94-F0E08219771E}" type="pres">
      <dgm:prSet presAssocID="{95ADF890-40E6-4FB3-AD59-1C7E06C9CA3A}" presName="arrowAndChildren" presStyleCnt="0"/>
      <dgm:spPr/>
    </dgm:pt>
    <dgm:pt modelId="{9532BC38-410B-47B3-BF55-A2A8EA9234E9}" type="pres">
      <dgm:prSet presAssocID="{95ADF890-40E6-4FB3-AD59-1C7E06C9CA3A}" presName="parentTextArrow" presStyleLbl="node1" presStyleIdx="4" presStyleCnt="5"/>
      <dgm:spPr/>
    </dgm:pt>
  </dgm:ptLst>
  <dgm:cxnLst>
    <dgm:cxn modelId="{C982840A-9D53-4D46-B143-CEE9AD01B765}" type="presOf" srcId="{D8E4DAE3-A3EE-4452-9A7C-ECE697606CFF}" destId="{F30790DE-1165-4F5A-A508-A1517A858504}" srcOrd="0" destOrd="0" presId="urn:microsoft.com/office/officeart/2005/8/layout/process4"/>
    <dgm:cxn modelId="{A7E6F413-DE17-41F1-AA7E-F54E5321B62C}" type="presOf" srcId="{95ADF890-40E6-4FB3-AD59-1C7E06C9CA3A}" destId="{9532BC38-410B-47B3-BF55-A2A8EA9234E9}" srcOrd="0" destOrd="0" presId="urn:microsoft.com/office/officeart/2005/8/layout/process4"/>
    <dgm:cxn modelId="{1017105C-653B-4D87-8C33-A6127B44CBF7}" type="presOf" srcId="{B090ABC9-C47B-451C-B0D2-7A3081D8AA51}" destId="{B448EA76-15EF-4F1F-94EB-22A37305B3D7}" srcOrd="0" destOrd="0" presId="urn:microsoft.com/office/officeart/2005/8/layout/process4"/>
    <dgm:cxn modelId="{855D8A67-E95D-4720-BB88-B09488705B79}" type="presOf" srcId="{EB410DEA-C6CE-4C9F-A6A0-3DE7F60B3183}" destId="{55DA526E-BC17-45C1-999F-5E21D903A205}" srcOrd="0" destOrd="0" presId="urn:microsoft.com/office/officeart/2005/8/layout/process4"/>
    <dgm:cxn modelId="{5627BA47-3837-4F55-9DC0-65EDA3FBA978}" srcId="{D8E4DAE3-A3EE-4452-9A7C-ECE697606CFF}" destId="{95ADF890-40E6-4FB3-AD59-1C7E06C9CA3A}" srcOrd="0" destOrd="0" parTransId="{149204B7-8F93-490A-8D20-4D77199C94CE}" sibTransId="{A175BEFC-2004-4B26-92E0-D1A149EB906C}"/>
    <dgm:cxn modelId="{69DBAC6F-E7E1-477C-95C7-385E13D607D8}" srcId="{D8E4DAE3-A3EE-4452-9A7C-ECE697606CFF}" destId="{BCB192DB-2D95-4C8E-A4B8-7981DEAFA4E8}" srcOrd="1" destOrd="0" parTransId="{E38C32DE-C06E-4760-9ECB-C0FA8AF837D0}" sibTransId="{E45770BE-6F51-461E-8696-5B30DE65AE69}"/>
    <dgm:cxn modelId="{67BF4778-4910-4E25-BDBB-772ADCA52891}" type="presOf" srcId="{19A665F7-2DE2-446D-B392-FAD36621E7B6}" destId="{A9387DAD-C4AD-42B4-AFA5-8A74CB71F3E4}" srcOrd="0" destOrd="0" presId="urn:microsoft.com/office/officeart/2005/8/layout/process4"/>
    <dgm:cxn modelId="{21DEF287-DA77-4243-9529-7DD6D44E3C37}" srcId="{D8E4DAE3-A3EE-4452-9A7C-ECE697606CFF}" destId="{19A665F7-2DE2-446D-B392-FAD36621E7B6}" srcOrd="4" destOrd="0" parTransId="{3990266A-550F-40B9-9A23-96779623F063}" sibTransId="{E26B3CEF-37D9-4895-8495-AD03CC1F0447}"/>
    <dgm:cxn modelId="{95ECAFB7-635E-4511-87E6-AAEB6EDB5C8E}" type="presOf" srcId="{BCB192DB-2D95-4C8E-A4B8-7981DEAFA4E8}" destId="{A8FFDDCE-1BD8-45F8-A7E9-464D111271F7}" srcOrd="0" destOrd="0" presId="urn:microsoft.com/office/officeart/2005/8/layout/process4"/>
    <dgm:cxn modelId="{A4534FF1-87DC-43CA-B2F6-EA24D8802C37}" srcId="{D8E4DAE3-A3EE-4452-9A7C-ECE697606CFF}" destId="{B090ABC9-C47B-451C-B0D2-7A3081D8AA51}" srcOrd="2" destOrd="0" parTransId="{969E7269-B4EA-4FDA-995B-7361FF91F598}" sibTransId="{E40F4E2E-8F0F-4D7F-90E9-FBB514BACB6A}"/>
    <dgm:cxn modelId="{85ADD5FF-7879-4A58-9D8F-30CF91D90CD0}" srcId="{D8E4DAE3-A3EE-4452-9A7C-ECE697606CFF}" destId="{EB410DEA-C6CE-4C9F-A6A0-3DE7F60B3183}" srcOrd="3" destOrd="0" parTransId="{70FC16A4-8298-4DC3-8095-4D331AC43EF9}" sibTransId="{AB902110-CB2C-45DD-83E4-A7F32D37708F}"/>
    <dgm:cxn modelId="{DE91C201-57AD-43B0-83DB-46B1878B9F11}" type="presParOf" srcId="{F30790DE-1165-4F5A-A508-A1517A858504}" destId="{AF9070D8-6E66-48DD-BE6D-6B8AAB3CC95B}" srcOrd="0" destOrd="0" presId="urn:microsoft.com/office/officeart/2005/8/layout/process4"/>
    <dgm:cxn modelId="{9EBADAC4-F4A3-479F-8BBB-36296C74C6F3}" type="presParOf" srcId="{AF9070D8-6E66-48DD-BE6D-6B8AAB3CC95B}" destId="{A9387DAD-C4AD-42B4-AFA5-8A74CB71F3E4}" srcOrd="0" destOrd="0" presId="urn:microsoft.com/office/officeart/2005/8/layout/process4"/>
    <dgm:cxn modelId="{9EC9689C-5A1A-4C8F-9F68-72727EBBDC3D}" type="presParOf" srcId="{F30790DE-1165-4F5A-A508-A1517A858504}" destId="{2540854D-7F39-4FF6-B7A7-5CE0C2F998AB}" srcOrd="1" destOrd="0" presId="urn:microsoft.com/office/officeart/2005/8/layout/process4"/>
    <dgm:cxn modelId="{320DB26B-2AAA-4234-965A-124D4FC6A704}" type="presParOf" srcId="{F30790DE-1165-4F5A-A508-A1517A858504}" destId="{0C529B95-73AC-46E6-B37B-B6FA011B592F}" srcOrd="2" destOrd="0" presId="urn:microsoft.com/office/officeart/2005/8/layout/process4"/>
    <dgm:cxn modelId="{D142654A-1731-4B1A-A3C7-13886C5E92EC}" type="presParOf" srcId="{0C529B95-73AC-46E6-B37B-B6FA011B592F}" destId="{55DA526E-BC17-45C1-999F-5E21D903A205}" srcOrd="0" destOrd="0" presId="urn:microsoft.com/office/officeart/2005/8/layout/process4"/>
    <dgm:cxn modelId="{4601675B-AFC0-4DC4-A6BA-741B16FDBB22}" type="presParOf" srcId="{F30790DE-1165-4F5A-A508-A1517A858504}" destId="{DC7C9EDA-E058-4DE1-93D1-DE24B2D5543B}" srcOrd="3" destOrd="0" presId="urn:microsoft.com/office/officeart/2005/8/layout/process4"/>
    <dgm:cxn modelId="{798A13CD-A4F6-4563-942A-56CA3F433D42}" type="presParOf" srcId="{F30790DE-1165-4F5A-A508-A1517A858504}" destId="{1BF69BA2-8D67-46B9-B608-1953F579255F}" srcOrd="4" destOrd="0" presId="urn:microsoft.com/office/officeart/2005/8/layout/process4"/>
    <dgm:cxn modelId="{78CA22C6-D59D-439A-BFE4-8566F1D214B3}" type="presParOf" srcId="{1BF69BA2-8D67-46B9-B608-1953F579255F}" destId="{B448EA76-15EF-4F1F-94EB-22A37305B3D7}" srcOrd="0" destOrd="0" presId="urn:microsoft.com/office/officeart/2005/8/layout/process4"/>
    <dgm:cxn modelId="{86A4E4AD-0EAA-454D-AD6C-020B46B253E7}" type="presParOf" srcId="{F30790DE-1165-4F5A-A508-A1517A858504}" destId="{1FA0CCE5-2BB2-4A73-9E39-49FA037AEB01}" srcOrd="5" destOrd="0" presId="urn:microsoft.com/office/officeart/2005/8/layout/process4"/>
    <dgm:cxn modelId="{E73C6C31-3275-448E-B25B-23945D5F7BB2}" type="presParOf" srcId="{F30790DE-1165-4F5A-A508-A1517A858504}" destId="{7F0ABC51-EAF1-4682-84F6-AAD6646A9468}" srcOrd="6" destOrd="0" presId="urn:microsoft.com/office/officeart/2005/8/layout/process4"/>
    <dgm:cxn modelId="{F4A145C8-27AB-467B-A643-FF35D5D4BF29}" type="presParOf" srcId="{7F0ABC51-EAF1-4682-84F6-AAD6646A9468}" destId="{A8FFDDCE-1BD8-45F8-A7E9-464D111271F7}" srcOrd="0" destOrd="0" presId="urn:microsoft.com/office/officeart/2005/8/layout/process4"/>
    <dgm:cxn modelId="{B05B78D9-9096-46FB-B13D-DF57F7D845F8}" type="presParOf" srcId="{F30790DE-1165-4F5A-A508-A1517A858504}" destId="{0BBB8EA6-1E63-452E-A3EC-DD6609214B77}" srcOrd="7" destOrd="0" presId="urn:microsoft.com/office/officeart/2005/8/layout/process4"/>
    <dgm:cxn modelId="{BFE8AE2D-8613-48A3-BA20-99214242BE07}" type="presParOf" srcId="{F30790DE-1165-4F5A-A508-A1517A858504}" destId="{34E58FB2-F082-4A07-9D94-F0E08219771E}" srcOrd="8" destOrd="0" presId="urn:microsoft.com/office/officeart/2005/8/layout/process4"/>
    <dgm:cxn modelId="{2DB37B66-D68C-4517-8692-38264B35D374}" type="presParOf" srcId="{34E58FB2-F082-4A07-9D94-F0E08219771E}" destId="{9532BC38-410B-47B3-BF55-A2A8EA9234E9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D8E4DAE3-A3EE-4452-9A7C-ECE697606CFF}" type="doc">
      <dgm:prSet loTypeId="urn:microsoft.com/office/officeart/2005/8/layout/vProcess5" loCatId="process" qsTypeId="urn:microsoft.com/office/officeart/2005/8/quickstyle/3d2" qsCatId="3D" csTypeId="urn:microsoft.com/office/officeart/2005/8/colors/accent0_1" csCatId="mainScheme" phldr="1"/>
      <dgm:spPr/>
      <dgm:t>
        <a:bodyPr/>
        <a:lstStyle/>
        <a:p>
          <a:endParaRPr lang="en-IN"/>
        </a:p>
      </dgm:t>
    </dgm:pt>
    <dgm:pt modelId="{95ADF890-40E6-4FB3-AD59-1C7E06C9CA3A}">
      <dgm:prSet phldrT="[Text]" custT="1"/>
      <dgm:spPr/>
      <dgm:t>
        <a:bodyPr/>
        <a:lstStyle/>
        <a:p>
          <a:r>
            <a:rPr lang="en-IN" sz="1800" b="0" i="0" u="none" dirty="0"/>
            <a:t> Technology enables health monitoring and early detection of  potential problems.</a:t>
          </a:r>
          <a:endParaRPr lang="en-NZ" sz="1800" b="1" dirty="0"/>
        </a:p>
      </dgm:t>
    </dgm:pt>
    <dgm:pt modelId="{149204B7-8F93-490A-8D20-4D77199C94CE}" type="parTrans" cxnId="{5627BA47-3837-4F55-9DC0-65EDA3FBA978}">
      <dgm:prSet/>
      <dgm:spPr/>
      <dgm:t>
        <a:bodyPr/>
        <a:lstStyle/>
        <a:p>
          <a:endParaRPr lang="en-NZ"/>
        </a:p>
      </dgm:t>
    </dgm:pt>
    <dgm:pt modelId="{A175BEFC-2004-4B26-92E0-D1A149EB906C}" type="sibTrans" cxnId="{5627BA47-3837-4F55-9DC0-65EDA3FBA978}">
      <dgm:prSet/>
      <dgm:spPr/>
      <dgm:t>
        <a:bodyPr/>
        <a:lstStyle/>
        <a:p>
          <a:endParaRPr lang="en-NZ"/>
        </a:p>
      </dgm:t>
    </dgm:pt>
    <dgm:pt modelId="{60D12003-4C12-44CC-9AEC-714BA526BB24}">
      <dgm:prSet/>
      <dgm:spPr/>
      <dgm:t>
        <a:bodyPr/>
        <a:lstStyle/>
        <a:p>
          <a:pPr>
            <a:buNone/>
          </a:pPr>
          <a:r>
            <a:rPr lang="en-IN" b="0" i="0" u="none" dirty="0"/>
            <a:t>Digital services can improve access to healthcare and may reduce unnecessary hospital admissions (</a:t>
          </a:r>
          <a:r>
            <a:rPr lang="en-IN" b="0" i="0" u="none" dirty="0" err="1"/>
            <a:t>Stoumpos</a:t>
          </a:r>
          <a:r>
            <a:rPr lang="en-IN" b="0" i="0" u="none" dirty="0"/>
            <a:t> et al.,2023).</a:t>
          </a:r>
          <a:endParaRPr lang="en-IN" b="0" dirty="0"/>
        </a:p>
      </dgm:t>
    </dgm:pt>
    <dgm:pt modelId="{29EC2BCA-CD5E-48C3-9347-E74EE19F3DDC}" type="parTrans" cxnId="{5955BE90-2B98-4358-9680-B9606378C020}">
      <dgm:prSet/>
      <dgm:spPr/>
      <dgm:t>
        <a:bodyPr/>
        <a:lstStyle/>
        <a:p>
          <a:endParaRPr lang="en-IN"/>
        </a:p>
      </dgm:t>
    </dgm:pt>
    <dgm:pt modelId="{E1D6885A-9B49-4142-BEC1-696FCAFD9D37}" type="sibTrans" cxnId="{5955BE90-2B98-4358-9680-B9606378C020}">
      <dgm:prSet/>
      <dgm:spPr/>
      <dgm:t>
        <a:bodyPr/>
        <a:lstStyle/>
        <a:p>
          <a:endParaRPr lang="en-IN"/>
        </a:p>
      </dgm:t>
    </dgm:pt>
    <dgm:pt modelId="{9640C402-39F0-4D9E-961A-1F4FAEEF4B1B}">
      <dgm:prSet/>
      <dgm:spPr/>
      <dgm:t>
        <a:bodyPr/>
        <a:lstStyle/>
        <a:p>
          <a:pPr>
            <a:buNone/>
          </a:pPr>
          <a:r>
            <a:rPr lang="en-IN" b="0" i="0" u="none" dirty="0"/>
            <a:t>Many older people rely on telecare and emergency alarm systems for reassurance and safety.</a:t>
          </a:r>
          <a:endParaRPr lang="en-IN" b="0" dirty="0"/>
        </a:p>
      </dgm:t>
    </dgm:pt>
    <dgm:pt modelId="{FE7D0424-831A-471C-ABF7-577276ED6EE2}" type="parTrans" cxnId="{C731E459-8167-42E1-B88F-860EC194B8D2}">
      <dgm:prSet/>
      <dgm:spPr/>
      <dgm:t>
        <a:bodyPr/>
        <a:lstStyle/>
        <a:p>
          <a:endParaRPr lang="en-IN"/>
        </a:p>
      </dgm:t>
    </dgm:pt>
    <dgm:pt modelId="{06776FA1-8FE8-4002-9F16-D0E5E8E56A70}" type="sibTrans" cxnId="{C731E459-8167-42E1-B88F-860EC194B8D2}">
      <dgm:prSet/>
      <dgm:spPr/>
      <dgm:t>
        <a:bodyPr/>
        <a:lstStyle/>
        <a:p>
          <a:endParaRPr lang="en-IN"/>
        </a:p>
      </dgm:t>
    </dgm:pt>
    <dgm:pt modelId="{D96A3390-7FAC-4757-B306-DB9E7F0B2119}">
      <dgm:prSet/>
      <dgm:spPr/>
      <dgm:t>
        <a:bodyPr/>
        <a:lstStyle/>
        <a:p>
          <a:pPr>
            <a:buNone/>
          </a:pPr>
          <a:r>
            <a:rPr lang="en-IN" b="0" i="0" u="none" dirty="0"/>
            <a:t>Limited digital skills and internet access may contribute to digital exclusion among some older adults (Care Quality Commission, 2024).</a:t>
          </a:r>
          <a:endParaRPr lang="en-IN" b="0" dirty="0"/>
        </a:p>
      </dgm:t>
    </dgm:pt>
    <dgm:pt modelId="{9B0FF0FD-68E9-4D62-98C7-1BFBD0D98C8C}" type="parTrans" cxnId="{2338F122-CEBE-4307-99B5-D3CE7E531E37}">
      <dgm:prSet/>
      <dgm:spPr/>
      <dgm:t>
        <a:bodyPr/>
        <a:lstStyle/>
        <a:p>
          <a:endParaRPr lang="en-IN"/>
        </a:p>
      </dgm:t>
    </dgm:pt>
    <dgm:pt modelId="{84ABD5CB-C1A7-4105-BAD8-749CF499EF51}" type="sibTrans" cxnId="{2338F122-CEBE-4307-99B5-D3CE7E531E37}">
      <dgm:prSet/>
      <dgm:spPr/>
      <dgm:t>
        <a:bodyPr/>
        <a:lstStyle/>
        <a:p>
          <a:endParaRPr lang="en-IN"/>
        </a:p>
      </dgm:t>
    </dgm:pt>
    <dgm:pt modelId="{C00C790A-C99E-4AF9-9761-8D1D137220A5}">
      <dgm:prSet/>
      <dgm:spPr/>
      <dgm:t>
        <a:bodyPr/>
        <a:lstStyle/>
        <a:p>
          <a:pPr>
            <a:buNone/>
          </a:pPr>
          <a:r>
            <a:rPr lang="en-IN" b="0" i="0" u="none" dirty="0"/>
            <a:t>Ethical concerns relating to privacy, confidentiality and data protection must be considered.</a:t>
          </a:r>
          <a:endParaRPr lang="en-IN" b="0" dirty="0"/>
        </a:p>
      </dgm:t>
    </dgm:pt>
    <dgm:pt modelId="{60917AB2-84A2-43DC-BEEC-ECDE8A4E9EFF}" type="parTrans" cxnId="{38B55CD7-0795-40B4-8403-DA9AE48F7EB5}">
      <dgm:prSet/>
      <dgm:spPr/>
      <dgm:t>
        <a:bodyPr/>
        <a:lstStyle/>
        <a:p>
          <a:endParaRPr lang="en-IN"/>
        </a:p>
      </dgm:t>
    </dgm:pt>
    <dgm:pt modelId="{C4CF0059-0389-4BBA-9CF3-6DB52902C3AC}" type="sibTrans" cxnId="{38B55CD7-0795-40B4-8403-DA9AE48F7EB5}">
      <dgm:prSet/>
      <dgm:spPr/>
      <dgm:t>
        <a:bodyPr/>
        <a:lstStyle/>
        <a:p>
          <a:endParaRPr lang="en-IN"/>
        </a:p>
      </dgm:t>
    </dgm:pt>
    <dgm:pt modelId="{86B3EBC1-3E32-4D98-A076-D166BB889983}" type="pres">
      <dgm:prSet presAssocID="{D8E4DAE3-A3EE-4452-9A7C-ECE697606CFF}" presName="outerComposite" presStyleCnt="0">
        <dgm:presLayoutVars>
          <dgm:chMax val="5"/>
          <dgm:dir/>
          <dgm:resizeHandles val="exact"/>
        </dgm:presLayoutVars>
      </dgm:prSet>
      <dgm:spPr/>
    </dgm:pt>
    <dgm:pt modelId="{3955EA0A-77B4-485F-9B30-F471882D5C3F}" type="pres">
      <dgm:prSet presAssocID="{D8E4DAE3-A3EE-4452-9A7C-ECE697606CFF}" presName="dummyMaxCanvas" presStyleCnt="0">
        <dgm:presLayoutVars/>
      </dgm:prSet>
      <dgm:spPr/>
    </dgm:pt>
    <dgm:pt modelId="{7EEE51D3-B958-44E8-916B-F49B19394A66}" type="pres">
      <dgm:prSet presAssocID="{D8E4DAE3-A3EE-4452-9A7C-ECE697606CFF}" presName="FiveNodes_1" presStyleLbl="node1" presStyleIdx="0" presStyleCnt="5">
        <dgm:presLayoutVars>
          <dgm:bulletEnabled val="1"/>
        </dgm:presLayoutVars>
      </dgm:prSet>
      <dgm:spPr/>
    </dgm:pt>
    <dgm:pt modelId="{1492238D-EA83-472A-AC76-8F571229D3E7}" type="pres">
      <dgm:prSet presAssocID="{D8E4DAE3-A3EE-4452-9A7C-ECE697606CFF}" presName="FiveNodes_2" presStyleLbl="node1" presStyleIdx="1" presStyleCnt="5" custScaleY="124427" custLinFactNeighborY="-15774">
        <dgm:presLayoutVars>
          <dgm:bulletEnabled val="1"/>
        </dgm:presLayoutVars>
      </dgm:prSet>
      <dgm:spPr/>
    </dgm:pt>
    <dgm:pt modelId="{A935378B-B778-4C09-952A-66A96A0AEC3E}" type="pres">
      <dgm:prSet presAssocID="{D8E4DAE3-A3EE-4452-9A7C-ECE697606CFF}" presName="FiveNodes_3" presStyleLbl="node1" presStyleIdx="2" presStyleCnt="5" custLinFactNeighborX="-760" custLinFactNeighborY="-25917">
        <dgm:presLayoutVars>
          <dgm:bulletEnabled val="1"/>
        </dgm:presLayoutVars>
      </dgm:prSet>
      <dgm:spPr/>
    </dgm:pt>
    <dgm:pt modelId="{1F0ECA6D-85FB-47E6-A42F-5314E26EB179}" type="pres">
      <dgm:prSet presAssocID="{D8E4DAE3-A3EE-4452-9A7C-ECE697606CFF}" presName="FiveNodes_4" presStyleLbl="node1" presStyleIdx="3" presStyleCnt="5" custLinFactNeighborX="-1086" custLinFactNeighborY="-48844">
        <dgm:presLayoutVars>
          <dgm:bulletEnabled val="1"/>
        </dgm:presLayoutVars>
      </dgm:prSet>
      <dgm:spPr/>
    </dgm:pt>
    <dgm:pt modelId="{4AB8DE00-5EC0-45E9-86FE-6405F568FD92}" type="pres">
      <dgm:prSet presAssocID="{D8E4DAE3-A3EE-4452-9A7C-ECE697606CFF}" presName="FiveNodes_5" presStyleLbl="node1" presStyleIdx="4" presStyleCnt="5" custLinFactNeighborX="-997" custLinFactNeighborY="-82738">
        <dgm:presLayoutVars>
          <dgm:bulletEnabled val="1"/>
        </dgm:presLayoutVars>
      </dgm:prSet>
      <dgm:spPr/>
    </dgm:pt>
    <dgm:pt modelId="{A66047FA-AAC1-4DE8-B862-7D534C6AADC8}" type="pres">
      <dgm:prSet presAssocID="{D8E4DAE3-A3EE-4452-9A7C-ECE697606CFF}" presName="FiveConn_1-2" presStyleLbl="fgAccFollowNode1" presStyleIdx="0" presStyleCnt="4">
        <dgm:presLayoutVars>
          <dgm:bulletEnabled val="1"/>
        </dgm:presLayoutVars>
      </dgm:prSet>
      <dgm:spPr/>
    </dgm:pt>
    <dgm:pt modelId="{082F954E-98DA-48CF-B84B-4D16A29739AC}" type="pres">
      <dgm:prSet presAssocID="{D8E4DAE3-A3EE-4452-9A7C-ECE697606CFF}" presName="FiveConn_2-3" presStyleLbl="fgAccFollowNode1" presStyleIdx="1" presStyleCnt="4">
        <dgm:presLayoutVars>
          <dgm:bulletEnabled val="1"/>
        </dgm:presLayoutVars>
      </dgm:prSet>
      <dgm:spPr/>
    </dgm:pt>
    <dgm:pt modelId="{5942A115-0EEF-4891-B487-4CF6BB41A137}" type="pres">
      <dgm:prSet presAssocID="{D8E4DAE3-A3EE-4452-9A7C-ECE697606CFF}" presName="FiveConn_3-4" presStyleLbl="fgAccFollowNode1" presStyleIdx="2" presStyleCnt="4">
        <dgm:presLayoutVars>
          <dgm:bulletEnabled val="1"/>
        </dgm:presLayoutVars>
      </dgm:prSet>
      <dgm:spPr/>
    </dgm:pt>
    <dgm:pt modelId="{6427A710-EB8D-4345-8C65-11164FD9F39B}" type="pres">
      <dgm:prSet presAssocID="{D8E4DAE3-A3EE-4452-9A7C-ECE697606CFF}" presName="FiveConn_4-5" presStyleLbl="fgAccFollowNode1" presStyleIdx="3" presStyleCnt="4">
        <dgm:presLayoutVars>
          <dgm:bulletEnabled val="1"/>
        </dgm:presLayoutVars>
      </dgm:prSet>
      <dgm:spPr/>
    </dgm:pt>
    <dgm:pt modelId="{51AEF6EB-FDF0-45C5-A9B0-71975171D0EA}" type="pres">
      <dgm:prSet presAssocID="{D8E4DAE3-A3EE-4452-9A7C-ECE697606CFF}" presName="FiveNodes_1_text" presStyleLbl="node1" presStyleIdx="4" presStyleCnt="5">
        <dgm:presLayoutVars>
          <dgm:bulletEnabled val="1"/>
        </dgm:presLayoutVars>
      </dgm:prSet>
      <dgm:spPr/>
    </dgm:pt>
    <dgm:pt modelId="{81F65E65-EF83-4058-9C7E-E72A6620E839}" type="pres">
      <dgm:prSet presAssocID="{D8E4DAE3-A3EE-4452-9A7C-ECE697606CFF}" presName="FiveNodes_2_text" presStyleLbl="node1" presStyleIdx="4" presStyleCnt="5">
        <dgm:presLayoutVars>
          <dgm:bulletEnabled val="1"/>
        </dgm:presLayoutVars>
      </dgm:prSet>
      <dgm:spPr/>
    </dgm:pt>
    <dgm:pt modelId="{8A766CEC-85C8-4E94-AAA2-0FD64EC53F29}" type="pres">
      <dgm:prSet presAssocID="{D8E4DAE3-A3EE-4452-9A7C-ECE697606CFF}" presName="FiveNodes_3_text" presStyleLbl="node1" presStyleIdx="4" presStyleCnt="5">
        <dgm:presLayoutVars>
          <dgm:bulletEnabled val="1"/>
        </dgm:presLayoutVars>
      </dgm:prSet>
      <dgm:spPr/>
    </dgm:pt>
    <dgm:pt modelId="{B70EBDC0-B552-420B-97C4-E1631EBD9970}" type="pres">
      <dgm:prSet presAssocID="{D8E4DAE3-A3EE-4452-9A7C-ECE697606CFF}" presName="FiveNodes_4_text" presStyleLbl="node1" presStyleIdx="4" presStyleCnt="5">
        <dgm:presLayoutVars>
          <dgm:bulletEnabled val="1"/>
        </dgm:presLayoutVars>
      </dgm:prSet>
      <dgm:spPr/>
    </dgm:pt>
    <dgm:pt modelId="{F16FC621-BF5F-4490-8D61-AB636C7C46B4}" type="pres">
      <dgm:prSet presAssocID="{D8E4DAE3-A3EE-4452-9A7C-ECE697606CFF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F1B0EB01-D479-4C2A-9F75-52078D69DF10}" type="presOf" srcId="{95ADF890-40E6-4FB3-AD59-1C7E06C9CA3A}" destId="{51AEF6EB-FDF0-45C5-A9B0-71975171D0EA}" srcOrd="1" destOrd="0" presId="urn:microsoft.com/office/officeart/2005/8/layout/vProcess5"/>
    <dgm:cxn modelId="{2338F122-CEBE-4307-99B5-D3CE7E531E37}" srcId="{D8E4DAE3-A3EE-4452-9A7C-ECE697606CFF}" destId="{D96A3390-7FAC-4757-B306-DB9E7F0B2119}" srcOrd="3" destOrd="0" parTransId="{9B0FF0FD-68E9-4D62-98C7-1BFBD0D98C8C}" sibTransId="{84ABD5CB-C1A7-4105-BAD8-749CF499EF51}"/>
    <dgm:cxn modelId="{D8F3132F-F27B-4D11-A090-89D8F76B771B}" type="presOf" srcId="{9640C402-39F0-4D9E-961A-1F4FAEEF4B1B}" destId="{A935378B-B778-4C09-952A-66A96A0AEC3E}" srcOrd="0" destOrd="0" presId="urn:microsoft.com/office/officeart/2005/8/layout/vProcess5"/>
    <dgm:cxn modelId="{FB90973F-2FCE-4BCA-B7FE-9B7F0E91183D}" type="presOf" srcId="{95ADF890-40E6-4FB3-AD59-1C7E06C9CA3A}" destId="{7EEE51D3-B958-44E8-916B-F49B19394A66}" srcOrd="0" destOrd="0" presId="urn:microsoft.com/office/officeart/2005/8/layout/vProcess5"/>
    <dgm:cxn modelId="{39137643-ED80-4A77-93B2-3B2E7662BC4E}" type="presOf" srcId="{C00C790A-C99E-4AF9-9761-8D1D137220A5}" destId="{4AB8DE00-5EC0-45E9-86FE-6405F568FD92}" srcOrd="0" destOrd="0" presId="urn:microsoft.com/office/officeart/2005/8/layout/vProcess5"/>
    <dgm:cxn modelId="{20955743-4414-4610-ABBE-E16A8E3F5C77}" type="presOf" srcId="{E1D6885A-9B49-4142-BEC1-696FCAFD9D37}" destId="{082F954E-98DA-48CF-B84B-4D16A29739AC}" srcOrd="0" destOrd="0" presId="urn:microsoft.com/office/officeart/2005/8/layout/vProcess5"/>
    <dgm:cxn modelId="{5627BA47-3837-4F55-9DC0-65EDA3FBA978}" srcId="{D8E4DAE3-A3EE-4452-9A7C-ECE697606CFF}" destId="{95ADF890-40E6-4FB3-AD59-1C7E06C9CA3A}" srcOrd="0" destOrd="0" parTransId="{149204B7-8F93-490A-8D20-4D77199C94CE}" sibTransId="{A175BEFC-2004-4B26-92E0-D1A149EB906C}"/>
    <dgm:cxn modelId="{76EBDE4C-7C1B-45BB-A739-CEA102EB4092}" type="presOf" srcId="{06776FA1-8FE8-4002-9F16-D0E5E8E56A70}" destId="{5942A115-0EEF-4891-B487-4CF6BB41A137}" srcOrd="0" destOrd="0" presId="urn:microsoft.com/office/officeart/2005/8/layout/vProcess5"/>
    <dgm:cxn modelId="{C731E459-8167-42E1-B88F-860EC194B8D2}" srcId="{D8E4DAE3-A3EE-4452-9A7C-ECE697606CFF}" destId="{9640C402-39F0-4D9E-961A-1F4FAEEF4B1B}" srcOrd="2" destOrd="0" parTransId="{FE7D0424-831A-471C-ABF7-577276ED6EE2}" sibTransId="{06776FA1-8FE8-4002-9F16-D0E5E8E56A70}"/>
    <dgm:cxn modelId="{E9517F82-466C-4530-AEB9-FBC55C3FF168}" type="presOf" srcId="{60D12003-4C12-44CC-9AEC-714BA526BB24}" destId="{1492238D-EA83-472A-AC76-8F571229D3E7}" srcOrd="0" destOrd="0" presId="urn:microsoft.com/office/officeart/2005/8/layout/vProcess5"/>
    <dgm:cxn modelId="{0301C288-4EB2-4EAB-BB8A-410ACB5B5156}" type="presOf" srcId="{D8E4DAE3-A3EE-4452-9A7C-ECE697606CFF}" destId="{86B3EBC1-3E32-4D98-A076-D166BB889983}" srcOrd="0" destOrd="0" presId="urn:microsoft.com/office/officeart/2005/8/layout/vProcess5"/>
    <dgm:cxn modelId="{5955BE90-2B98-4358-9680-B9606378C020}" srcId="{D8E4DAE3-A3EE-4452-9A7C-ECE697606CFF}" destId="{60D12003-4C12-44CC-9AEC-714BA526BB24}" srcOrd="1" destOrd="0" parTransId="{29EC2BCA-CD5E-48C3-9347-E74EE19F3DDC}" sibTransId="{E1D6885A-9B49-4142-BEC1-696FCAFD9D37}"/>
    <dgm:cxn modelId="{32259D9E-5BF8-4679-A945-AE3AE190CB5D}" type="presOf" srcId="{84ABD5CB-C1A7-4105-BAD8-749CF499EF51}" destId="{6427A710-EB8D-4345-8C65-11164FD9F39B}" srcOrd="0" destOrd="0" presId="urn:microsoft.com/office/officeart/2005/8/layout/vProcess5"/>
    <dgm:cxn modelId="{9DA58A9F-9C05-4D4D-B97B-E1FBB579903D}" type="presOf" srcId="{C00C790A-C99E-4AF9-9761-8D1D137220A5}" destId="{F16FC621-BF5F-4490-8D61-AB636C7C46B4}" srcOrd="1" destOrd="0" presId="urn:microsoft.com/office/officeart/2005/8/layout/vProcess5"/>
    <dgm:cxn modelId="{C7DA5ACD-D714-4BFA-8586-DC0E03AD8D53}" type="presOf" srcId="{A175BEFC-2004-4B26-92E0-D1A149EB906C}" destId="{A66047FA-AAC1-4DE8-B862-7D534C6AADC8}" srcOrd="0" destOrd="0" presId="urn:microsoft.com/office/officeart/2005/8/layout/vProcess5"/>
    <dgm:cxn modelId="{38B55CD7-0795-40B4-8403-DA9AE48F7EB5}" srcId="{D8E4DAE3-A3EE-4452-9A7C-ECE697606CFF}" destId="{C00C790A-C99E-4AF9-9761-8D1D137220A5}" srcOrd="4" destOrd="0" parTransId="{60917AB2-84A2-43DC-BEEC-ECDE8A4E9EFF}" sibTransId="{C4CF0059-0389-4BBA-9CF3-6DB52902C3AC}"/>
    <dgm:cxn modelId="{93D6E8DF-8322-4AE3-B60E-39658E5230AD}" type="presOf" srcId="{D96A3390-7FAC-4757-B306-DB9E7F0B2119}" destId="{1F0ECA6D-85FB-47E6-A42F-5314E26EB179}" srcOrd="0" destOrd="0" presId="urn:microsoft.com/office/officeart/2005/8/layout/vProcess5"/>
    <dgm:cxn modelId="{A26F68EE-E645-45BF-A583-B3F79327CA71}" type="presOf" srcId="{D96A3390-7FAC-4757-B306-DB9E7F0B2119}" destId="{B70EBDC0-B552-420B-97C4-E1631EBD9970}" srcOrd="1" destOrd="0" presId="urn:microsoft.com/office/officeart/2005/8/layout/vProcess5"/>
    <dgm:cxn modelId="{14028BFB-7A81-455B-A652-3BCABF1F64A9}" type="presOf" srcId="{9640C402-39F0-4D9E-961A-1F4FAEEF4B1B}" destId="{8A766CEC-85C8-4E94-AAA2-0FD64EC53F29}" srcOrd="1" destOrd="0" presId="urn:microsoft.com/office/officeart/2005/8/layout/vProcess5"/>
    <dgm:cxn modelId="{1DD838FF-EBC5-4F56-A476-C98E0A9DCFFB}" type="presOf" srcId="{60D12003-4C12-44CC-9AEC-714BA526BB24}" destId="{81F65E65-EF83-4058-9C7E-E72A6620E839}" srcOrd="1" destOrd="0" presId="urn:microsoft.com/office/officeart/2005/8/layout/vProcess5"/>
    <dgm:cxn modelId="{05C7E438-5CB3-4C2B-B037-8AE6E7E0DC16}" type="presParOf" srcId="{86B3EBC1-3E32-4D98-A076-D166BB889983}" destId="{3955EA0A-77B4-485F-9B30-F471882D5C3F}" srcOrd="0" destOrd="0" presId="urn:microsoft.com/office/officeart/2005/8/layout/vProcess5"/>
    <dgm:cxn modelId="{BE6216C5-87B2-4D04-A1AD-41B661EC23EC}" type="presParOf" srcId="{86B3EBC1-3E32-4D98-A076-D166BB889983}" destId="{7EEE51D3-B958-44E8-916B-F49B19394A66}" srcOrd="1" destOrd="0" presId="urn:microsoft.com/office/officeart/2005/8/layout/vProcess5"/>
    <dgm:cxn modelId="{691321EA-BA29-4B5E-A163-0AA30DB59476}" type="presParOf" srcId="{86B3EBC1-3E32-4D98-A076-D166BB889983}" destId="{1492238D-EA83-472A-AC76-8F571229D3E7}" srcOrd="2" destOrd="0" presId="urn:microsoft.com/office/officeart/2005/8/layout/vProcess5"/>
    <dgm:cxn modelId="{4C703D5B-E6C5-4FD4-BF5A-08B044ED544A}" type="presParOf" srcId="{86B3EBC1-3E32-4D98-A076-D166BB889983}" destId="{A935378B-B778-4C09-952A-66A96A0AEC3E}" srcOrd="3" destOrd="0" presId="urn:microsoft.com/office/officeart/2005/8/layout/vProcess5"/>
    <dgm:cxn modelId="{96661D96-9445-4C17-A3E8-76AE3B4C5940}" type="presParOf" srcId="{86B3EBC1-3E32-4D98-A076-D166BB889983}" destId="{1F0ECA6D-85FB-47E6-A42F-5314E26EB179}" srcOrd="4" destOrd="0" presId="urn:microsoft.com/office/officeart/2005/8/layout/vProcess5"/>
    <dgm:cxn modelId="{5A0CEC6C-AC38-451A-AA0A-DF7EC424EA71}" type="presParOf" srcId="{86B3EBC1-3E32-4D98-A076-D166BB889983}" destId="{4AB8DE00-5EC0-45E9-86FE-6405F568FD92}" srcOrd="5" destOrd="0" presId="urn:microsoft.com/office/officeart/2005/8/layout/vProcess5"/>
    <dgm:cxn modelId="{37A55BB4-2FFD-423C-9B4E-904B4D0E01DC}" type="presParOf" srcId="{86B3EBC1-3E32-4D98-A076-D166BB889983}" destId="{A66047FA-AAC1-4DE8-B862-7D534C6AADC8}" srcOrd="6" destOrd="0" presId="urn:microsoft.com/office/officeart/2005/8/layout/vProcess5"/>
    <dgm:cxn modelId="{5DCBE692-B85D-4E67-996E-7752BDD30D13}" type="presParOf" srcId="{86B3EBC1-3E32-4D98-A076-D166BB889983}" destId="{082F954E-98DA-48CF-B84B-4D16A29739AC}" srcOrd="7" destOrd="0" presId="urn:microsoft.com/office/officeart/2005/8/layout/vProcess5"/>
    <dgm:cxn modelId="{53E826BC-909F-429C-A1FA-C9FA5042F39F}" type="presParOf" srcId="{86B3EBC1-3E32-4D98-A076-D166BB889983}" destId="{5942A115-0EEF-4891-B487-4CF6BB41A137}" srcOrd="8" destOrd="0" presId="urn:microsoft.com/office/officeart/2005/8/layout/vProcess5"/>
    <dgm:cxn modelId="{1D4F686C-65AD-4978-9215-417102FB9E42}" type="presParOf" srcId="{86B3EBC1-3E32-4D98-A076-D166BB889983}" destId="{6427A710-EB8D-4345-8C65-11164FD9F39B}" srcOrd="9" destOrd="0" presId="urn:microsoft.com/office/officeart/2005/8/layout/vProcess5"/>
    <dgm:cxn modelId="{E502855E-7218-49DF-8D0D-53AF09138363}" type="presParOf" srcId="{86B3EBC1-3E32-4D98-A076-D166BB889983}" destId="{51AEF6EB-FDF0-45C5-A9B0-71975171D0EA}" srcOrd="10" destOrd="0" presId="urn:microsoft.com/office/officeart/2005/8/layout/vProcess5"/>
    <dgm:cxn modelId="{BA0DAFBE-1417-44AF-B587-F17E10688169}" type="presParOf" srcId="{86B3EBC1-3E32-4D98-A076-D166BB889983}" destId="{81F65E65-EF83-4058-9C7E-E72A6620E839}" srcOrd="11" destOrd="0" presId="urn:microsoft.com/office/officeart/2005/8/layout/vProcess5"/>
    <dgm:cxn modelId="{10831C6B-B4D9-49AB-8FC7-1CB3217400A8}" type="presParOf" srcId="{86B3EBC1-3E32-4D98-A076-D166BB889983}" destId="{8A766CEC-85C8-4E94-AAA2-0FD64EC53F29}" srcOrd="12" destOrd="0" presId="urn:microsoft.com/office/officeart/2005/8/layout/vProcess5"/>
    <dgm:cxn modelId="{D2377B40-2AF2-44B4-A812-7339677977E0}" type="presParOf" srcId="{86B3EBC1-3E32-4D98-A076-D166BB889983}" destId="{B70EBDC0-B552-420B-97C4-E1631EBD9970}" srcOrd="13" destOrd="0" presId="urn:microsoft.com/office/officeart/2005/8/layout/vProcess5"/>
    <dgm:cxn modelId="{D290B2B6-F8D0-4284-B779-600D5BEDC0BA}" type="presParOf" srcId="{86B3EBC1-3E32-4D98-A076-D166BB889983}" destId="{F16FC621-BF5F-4490-8D61-AB636C7C46B4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D8E4DAE3-A3EE-4452-9A7C-ECE697606CFF}" type="doc">
      <dgm:prSet loTypeId="urn:microsoft.com/office/officeart/2005/8/layout/hProcess9" loCatId="process" qsTypeId="urn:microsoft.com/office/officeart/2005/8/quickstyle/3d2" qsCatId="3D" csTypeId="urn:microsoft.com/office/officeart/2005/8/colors/accent0_2" csCatId="mainScheme" phldr="1"/>
      <dgm:spPr/>
      <dgm:t>
        <a:bodyPr/>
        <a:lstStyle/>
        <a:p>
          <a:endParaRPr lang="en-IN"/>
        </a:p>
      </dgm:t>
    </dgm:pt>
    <dgm:pt modelId="{95ADF890-40E6-4FB3-AD59-1C7E06C9CA3A}">
      <dgm:prSet phldrT="[Text]" custT="1"/>
      <dgm:spPr/>
      <dgm:t>
        <a:bodyPr/>
        <a:lstStyle/>
        <a:p>
          <a:r>
            <a:rPr lang="en-IN" sz="1400" b="0" i="0" u="none" dirty="0"/>
            <a:t>Age UK offers digital training programmes for people aged over 55 in the UK (Age UK,2024)</a:t>
          </a:r>
          <a:endParaRPr lang="en-NZ" sz="1400" b="1" dirty="0"/>
        </a:p>
      </dgm:t>
    </dgm:pt>
    <dgm:pt modelId="{149204B7-8F93-490A-8D20-4D77199C94CE}" type="parTrans" cxnId="{5627BA47-3837-4F55-9DC0-65EDA3FBA978}">
      <dgm:prSet/>
      <dgm:spPr/>
      <dgm:t>
        <a:bodyPr/>
        <a:lstStyle/>
        <a:p>
          <a:endParaRPr lang="en-NZ"/>
        </a:p>
      </dgm:t>
    </dgm:pt>
    <dgm:pt modelId="{A175BEFC-2004-4B26-92E0-D1A149EB906C}" type="sibTrans" cxnId="{5627BA47-3837-4F55-9DC0-65EDA3FBA978}">
      <dgm:prSet/>
      <dgm:spPr/>
      <dgm:t>
        <a:bodyPr/>
        <a:lstStyle/>
        <a:p>
          <a:endParaRPr lang="en-NZ"/>
        </a:p>
      </dgm:t>
    </dgm:pt>
    <dgm:pt modelId="{1CF68614-0134-4595-B291-C9490720D55F}">
      <dgm:prSet custT="1"/>
      <dgm:spPr/>
      <dgm:t>
        <a:bodyPr/>
        <a:lstStyle/>
        <a:p>
          <a:pPr>
            <a:buNone/>
          </a:pPr>
          <a:r>
            <a:rPr lang="en-IN" sz="1400" b="0" i="0" u="none"/>
            <a:t>Training enhances learner confidence with the use of smartphones, tablets and online healthcare services.</a:t>
          </a:r>
          <a:endParaRPr lang="en-IN" sz="1400" b="0"/>
        </a:p>
      </dgm:t>
    </dgm:pt>
    <dgm:pt modelId="{C968CDF1-7B0F-4CB5-B8B3-FD2E34B87F30}" type="parTrans" cxnId="{E792285D-5701-4D19-82E1-BD4DEFD2204A}">
      <dgm:prSet/>
      <dgm:spPr/>
      <dgm:t>
        <a:bodyPr/>
        <a:lstStyle/>
        <a:p>
          <a:endParaRPr lang="en-IN"/>
        </a:p>
      </dgm:t>
    </dgm:pt>
    <dgm:pt modelId="{CC6DBD8E-FEDB-4EB2-B944-F5168962700C}" type="sibTrans" cxnId="{E792285D-5701-4D19-82E1-BD4DEFD2204A}">
      <dgm:prSet/>
      <dgm:spPr/>
      <dgm:t>
        <a:bodyPr/>
        <a:lstStyle/>
        <a:p>
          <a:endParaRPr lang="en-IN"/>
        </a:p>
      </dgm:t>
    </dgm:pt>
    <dgm:pt modelId="{4E751B8D-5260-4E80-9107-0CADA07D5090}">
      <dgm:prSet custT="1"/>
      <dgm:spPr/>
      <dgm:t>
        <a:bodyPr/>
        <a:lstStyle/>
        <a:p>
          <a:pPr>
            <a:buNone/>
          </a:pPr>
          <a:r>
            <a:rPr lang="en-IN" sz="1400" b="0" i="0" u="none" dirty="0"/>
            <a:t>Digital communication enables older adults to maintain social interactions with family and friends (</a:t>
          </a:r>
          <a:r>
            <a:rPr lang="en-IN" sz="1400" b="0" i="0" u="none" dirty="0" err="1"/>
            <a:t>Stoumpos</a:t>
          </a:r>
          <a:r>
            <a:rPr lang="en-IN" sz="1400" b="0" i="0" u="none" dirty="0"/>
            <a:t> et al., 2023).</a:t>
          </a:r>
          <a:endParaRPr lang="en-IN" sz="1400" b="0" dirty="0"/>
        </a:p>
      </dgm:t>
    </dgm:pt>
    <dgm:pt modelId="{5D667448-25BE-4BB2-9957-C61C05C3EDAC}" type="parTrans" cxnId="{E82EB65A-35D6-4310-84C8-A8D032F51694}">
      <dgm:prSet/>
      <dgm:spPr/>
      <dgm:t>
        <a:bodyPr/>
        <a:lstStyle/>
        <a:p>
          <a:endParaRPr lang="en-IN"/>
        </a:p>
      </dgm:t>
    </dgm:pt>
    <dgm:pt modelId="{9AC1A8A8-C26F-4198-BFFB-4CFA259ACD87}" type="sibTrans" cxnId="{E82EB65A-35D6-4310-84C8-A8D032F51694}">
      <dgm:prSet/>
      <dgm:spPr/>
      <dgm:t>
        <a:bodyPr/>
        <a:lstStyle/>
        <a:p>
          <a:endParaRPr lang="en-IN"/>
        </a:p>
      </dgm:t>
    </dgm:pt>
    <dgm:pt modelId="{32F32D24-4B0E-4508-B687-E95177834C9A}">
      <dgm:prSet custT="1"/>
      <dgm:spPr/>
      <dgm:t>
        <a:bodyPr/>
        <a:lstStyle/>
        <a:p>
          <a:pPr>
            <a:buNone/>
          </a:pPr>
          <a:r>
            <a:rPr lang="en-IN" sz="1400" b="0" i="0" u="none" dirty="0"/>
            <a:t>The programme helps to lessen feelings of loneliness and helps improve the wellbeing of the participants</a:t>
          </a:r>
        </a:p>
        <a:p>
          <a:pPr>
            <a:buNone/>
          </a:pPr>
          <a:r>
            <a:rPr lang="en-IN" sz="1400" b="0" i="0" u="none" dirty="0"/>
            <a:t>(</a:t>
          </a:r>
          <a:r>
            <a:rPr lang="en-IN" sz="1400" b="0" i="0" u="none" dirty="0" err="1"/>
            <a:t>Stoumpos</a:t>
          </a:r>
          <a:r>
            <a:rPr lang="en-IN" sz="1400" b="0" i="0" u="none" dirty="0"/>
            <a:t> et al.,2023)</a:t>
          </a:r>
          <a:endParaRPr lang="en-IN" sz="1400" b="0" dirty="0"/>
        </a:p>
      </dgm:t>
    </dgm:pt>
    <dgm:pt modelId="{2F166A4E-61A3-4975-8CCE-AACA27B984C2}" type="parTrans" cxnId="{D3D6F985-4722-4D53-A9F4-10FEF2F39CCA}">
      <dgm:prSet/>
      <dgm:spPr/>
      <dgm:t>
        <a:bodyPr/>
        <a:lstStyle/>
        <a:p>
          <a:endParaRPr lang="en-IN"/>
        </a:p>
      </dgm:t>
    </dgm:pt>
    <dgm:pt modelId="{D0B17838-DA06-4DD2-B563-42C09B0E2F7C}" type="sibTrans" cxnId="{D3D6F985-4722-4D53-A9F4-10FEF2F39CCA}">
      <dgm:prSet/>
      <dgm:spPr/>
      <dgm:t>
        <a:bodyPr/>
        <a:lstStyle/>
        <a:p>
          <a:endParaRPr lang="en-IN"/>
        </a:p>
      </dgm:t>
    </dgm:pt>
    <dgm:pt modelId="{AE956A3E-D400-47B1-BD16-34742A474F61}">
      <dgm:prSet custT="1"/>
      <dgm:spPr/>
      <dgm:t>
        <a:bodyPr/>
        <a:lstStyle/>
        <a:p>
          <a:pPr>
            <a:buNone/>
          </a:pPr>
          <a:r>
            <a:rPr lang="en-IN" sz="1400" b="0" i="0" u="none" dirty="0"/>
            <a:t>Financial expenses and physical disabilities remain obstacles for some senior citizens.</a:t>
          </a:r>
          <a:endParaRPr lang="en-IN" sz="1400" b="0" dirty="0"/>
        </a:p>
      </dgm:t>
    </dgm:pt>
    <dgm:pt modelId="{9CE5629A-3ED1-44B2-B9A8-5E9C3B49A8BC}" type="parTrans" cxnId="{83E39EEE-F5A6-4523-A1E3-942BB661C4F1}">
      <dgm:prSet/>
      <dgm:spPr/>
      <dgm:t>
        <a:bodyPr/>
        <a:lstStyle/>
        <a:p>
          <a:endParaRPr lang="en-IN"/>
        </a:p>
      </dgm:t>
    </dgm:pt>
    <dgm:pt modelId="{C68AF276-DE1B-4918-B42F-2E84D1136C27}" type="sibTrans" cxnId="{83E39EEE-F5A6-4523-A1E3-942BB661C4F1}">
      <dgm:prSet/>
      <dgm:spPr/>
      <dgm:t>
        <a:bodyPr/>
        <a:lstStyle/>
        <a:p>
          <a:endParaRPr lang="en-IN"/>
        </a:p>
      </dgm:t>
    </dgm:pt>
    <dgm:pt modelId="{E91A7FD4-CBE7-4F27-92EA-715E68F61BD9}" type="pres">
      <dgm:prSet presAssocID="{D8E4DAE3-A3EE-4452-9A7C-ECE697606CFF}" presName="CompostProcess" presStyleCnt="0">
        <dgm:presLayoutVars>
          <dgm:dir/>
          <dgm:resizeHandles val="exact"/>
        </dgm:presLayoutVars>
      </dgm:prSet>
      <dgm:spPr/>
    </dgm:pt>
    <dgm:pt modelId="{B793CA51-12AC-43EF-9978-B60091BFC386}" type="pres">
      <dgm:prSet presAssocID="{D8E4DAE3-A3EE-4452-9A7C-ECE697606CFF}" presName="arrow" presStyleLbl="bgShp" presStyleIdx="0" presStyleCnt="1"/>
      <dgm:spPr/>
    </dgm:pt>
    <dgm:pt modelId="{84123F0F-1CA3-41DC-B490-9F5C19433473}" type="pres">
      <dgm:prSet presAssocID="{D8E4DAE3-A3EE-4452-9A7C-ECE697606CFF}" presName="linearProcess" presStyleCnt="0"/>
      <dgm:spPr/>
    </dgm:pt>
    <dgm:pt modelId="{D05ABFD7-4FC9-4FFA-81D7-674A54527497}" type="pres">
      <dgm:prSet presAssocID="{95ADF890-40E6-4FB3-AD59-1C7E06C9CA3A}" presName="textNode" presStyleLbl="node1" presStyleIdx="0" presStyleCnt="5">
        <dgm:presLayoutVars>
          <dgm:bulletEnabled val="1"/>
        </dgm:presLayoutVars>
      </dgm:prSet>
      <dgm:spPr/>
    </dgm:pt>
    <dgm:pt modelId="{977F198C-6A97-4EB6-AAB4-589970132F0A}" type="pres">
      <dgm:prSet presAssocID="{A175BEFC-2004-4B26-92E0-D1A149EB906C}" presName="sibTrans" presStyleCnt="0"/>
      <dgm:spPr/>
    </dgm:pt>
    <dgm:pt modelId="{3FA996BB-49B1-4AB3-ADEA-3EF9AED82381}" type="pres">
      <dgm:prSet presAssocID="{1CF68614-0134-4595-B291-C9490720D55F}" presName="textNode" presStyleLbl="node1" presStyleIdx="1" presStyleCnt="5">
        <dgm:presLayoutVars>
          <dgm:bulletEnabled val="1"/>
        </dgm:presLayoutVars>
      </dgm:prSet>
      <dgm:spPr/>
    </dgm:pt>
    <dgm:pt modelId="{BFEFA477-997A-49B9-A3F7-55EA0DD58BB9}" type="pres">
      <dgm:prSet presAssocID="{CC6DBD8E-FEDB-4EB2-B944-F5168962700C}" presName="sibTrans" presStyleCnt="0"/>
      <dgm:spPr/>
    </dgm:pt>
    <dgm:pt modelId="{59294346-6216-4049-8382-9FD14069DEF2}" type="pres">
      <dgm:prSet presAssocID="{4E751B8D-5260-4E80-9107-0CADA07D5090}" presName="textNode" presStyleLbl="node1" presStyleIdx="2" presStyleCnt="5">
        <dgm:presLayoutVars>
          <dgm:bulletEnabled val="1"/>
        </dgm:presLayoutVars>
      </dgm:prSet>
      <dgm:spPr/>
    </dgm:pt>
    <dgm:pt modelId="{026CE0B4-95D6-4F5D-8767-C20D1F5A46D8}" type="pres">
      <dgm:prSet presAssocID="{9AC1A8A8-C26F-4198-BFFB-4CFA259ACD87}" presName="sibTrans" presStyleCnt="0"/>
      <dgm:spPr/>
    </dgm:pt>
    <dgm:pt modelId="{407FDFA3-3C09-487C-BC19-7BA71BDE986C}" type="pres">
      <dgm:prSet presAssocID="{32F32D24-4B0E-4508-B687-E95177834C9A}" presName="textNode" presStyleLbl="node1" presStyleIdx="3" presStyleCnt="5">
        <dgm:presLayoutVars>
          <dgm:bulletEnabled val="1"/>
        </dgm:presLayoutVars>
      </dgm:prSet>
      <dgm:spPr/>
    </dgm:pt>
    <dgm:pt modelId="{4F117261-8C55-4088-AA16-16A974FB105A}" type="pres">
      <dgm:prSet presAssocID="{D0B17838-DA06-4DD2-B563-42C09B0E2F7C}" presName="sibTrans" presStyleCnt="0"/>
      <dgm:spPr/>
    </dgm:pt>
    <dgm:pt modelId="{39FAEE89-679E-4552-91EA-40373AE4724A}" type="pres">
      <dgm:prSet presAssocID="{AE956A3E-D400-47B1-BD16-34742A474F61}" presName="textNode" presStyleLbl="node1" presStyleIdx="4" presStyleCnt="5">
        <dgm:presLayoutVars>
          <dgm:bulletEnabled val="1"/>
        </dgm:presLayoutVars>
      </dgm:prSet>
      <dgm:spPr/>
    </dgm:pt>
  </dgm:ptLst>
  <dgm:cxnLst>
    <dgm:cxn modelId="{DCA2CF0B-F2A9-4B53-BF2E-F8B3E5C29B98}" type="presOf" srcId="{AE956A3E-D400-47B1-BD16-34742A474F61}" destId="{39FAEE89-679E-4552-91EA-40373AE4724A}" srcOrd="0" destOrd="0" presId="urn:microsoft.com/office/officeart/2005/8/layout/hProcess9"/>
    <dgm:cxn modelId="{E792285D-5701-4D19-82E1-BD4DEFD2204A}" srcId="{D8E4DAE3-A3EE-4452-9A7C-ECE697606CFF}" destId="{1CF68614-0134-4595-B291-C9490720D55F}" srcOrd="1" destOrd="0" parTransId="{C968CDF1-7B0F-4CB5-B8B3-FD2E34B87F30}" sibTransId="{CC6DBD8E-FEDB-4EB2-B944-F5168962700C}"/>
    <dgm:cxn modelId="{5627BA47-3837-4F55-9DC0-65EDA3FBA978}" srcId="{D8E4DAE3-A3EE-4452-9A7C-ECE697606CFF}" destId="{95ADF890-40E6-4FB3-AD59-1C7E06C9CA3A}" srcOrd="0" destOrd="0" parTransId="{149204B7-8F93-490A-8D20-4D77199C94CE}" sibTransId="{A175BEFC-2004-4B26-92E0-D1A149EB906C}"/>
    <dgm:cxn modelId="{E82EB65A-35D6-4310-84C8-A8D032F51694}" srcId="{D8E4DAE3-A3EE-4452-9A7C-ECE697606CFF}" destId="{4E751B8D-5260-4E80-9107-0CADA07D5090}" srcOrd="2" destOrd="0" parTransId="{5D667448-25BE-4BB2-9957-C61C05C3EDAC}" sibTransId="{9AC1A8A8-C26F-4198-BFFB-4CFA259ACD87}"/>
    <dgm:cxn modelId="{D3D6F985-4722-4D53-A9F4-10FEF2F39CCA}" srcId="{D8E4DAE3-A3EE-4452-9A7C-ECE697606CFF}" destId="{32F32D24-4B0E-4508-B687-E95177834C9A}" srcOrd="3" destOrd="0" parTransId="{2F166A4E-61A3-4975-8CCE-AACA27B984C2}" sibTransId="{D0B17838-DA06-4DD2-B563-42C09B0E2F7C}"/>
    <dgm:cxn modelId="{ABB92686-2DFE-4952-875B-032846C8A27B}" type="presOf" srcId="{D8E4DAE3-A3EE-4452-9A7C-ECE697606CFF}" destId="{E91A7FD4-CBE7-4F27-92EA-715E68F61BD9}" srcOrd="0" destOrd="0" presId="urn:microsoft.com/office/officeart/2005/8/layout/hProcess9"/>
    <dgm:cxn modelId="{C4BFDC8B-D083-409A-B9DB-C78503800041}" type="presOf" srcId="{1CF68614-0134-4595-B291-C9490720D55F}" destId="{3FA996BB-49B1-4AB3-ADEA-3EF9AED82381}" srcOrd="0" destOrd="0" presId="urn:microsoft.com/office/officeart/2005/8/layout/hProcess9"/>
    <dgm:cxn modelId="{154DF592-6E9E-479A-96D7-9341A510AD89}" type="presOf" srcId="{4E751B8D-5260-4E80-9107-0CADA07D5090}" destId="{59294346-6216-4049-8382-9FD14069DEF2}" srcOrd="0" destOrd="0" presId="urn:microsoft.com/office/officeart/2005/8/layout/hProcess9"/>
    <dgm:cxn modelId="{FDE472A8-89E9-4D5B-A5D1-E6E0A610174D}" type="presOf" srcId="{95ADF890-40E6-4FB3-AD59-1C7E06C9CA3A}" destId="{D05ABFD7-4FC9-4FFA-81D7-674A54527497}" srcOrd="0" destOrd="0" presId="urn:microsoft.com/office/officeart/2005/8/layout/hProcess9"/>
    <dgm:cxn modelId="{E0FAD4CD-6DF0-4C2B-9267-BEA52970F4E5}" type="presOf" srcId="{32F32D24-4B0E-4508-B687-E95177834C9A}" destId="{407FDFA3-3C09-487C-BC19-7BA71BDE986C}" srcOrd="0" destOrd="0" presId="urn:microsoft.com/office/officeart/2005/8/layout/hProcess9"/>
    <dgm:cxn modelId="{83E39EEE-F5A6-4523-A1E3-942BB661C4F1}" srcId="{D8E4DAE3-A3EE-4452-9A7C-ECE697606CFF}" destId="{AE956A3E-D400-47B1-BD16-34742A474F61}" srcOrd="4" destOrd="0" parTransId="{9CE5629A-3ED1-44B2-B9A8-5E9C3B49A8BC}" sibTransId="{C68AF276-DE1B-4918-B42F-2E84D1136C27}"/>
    <dgm:cxn modelId="{D63E5F45-0FCE-451A-9DDA-435C6B473E50}" type="presParOf" srcId="{E91A7FD4-CBE7-4F27-92EA-715E68F61BD9}" destId="{B793CA51-12AC-43EF-9978-B60091BFC386}" srcOrd="0" destOrd="0" presId="urn:microsoft.com/office/officeart/2005/8/layout/hProcess9"/>
    <dgm:cxn modelId="{59D2EB0F-8FFA-4C0F-AF62-C7193F659DEA}" type="presParOf" srcId="{E91A7FD4-CBE7-4F27-92EA-715E68F61BD9}" destId="{84123F0F-1CA3-41DC-B490-9F5C19433473}" srcOrd="1" destOrd="0" presId="urn:microsoft.com/office/officeart/2005/8/layout/hProcess9"/>
    <dgm:cxn modelId="{5977EC04-DD12-407F-934D-68DD7C488BBA}" type="presParOf" srcId="{84123F0F-1CA3-41DC-B490-9F5C19433473}" destId="{D05ABFD7-4FC9-4FFA-81D7-674A54527497}" srcOrd="0" destOrd="0" presId="urn:microsoft.com/office/officeart/2005/8/layout/hProcess9"/>
    <dgm:cxn modelId="{5F3F87A8-A75B-46E7-BF2F-9397699C4B0F}" type="presParOf" srcId="{84123F0F-1CA3-41DC-B490-9F5C19433473}" destId="{977F198C-6A97-4EB6-AAB4-589970132F0A}" srcOrd="1" destOrd="0" presId="urn:microsoft.com/office/officeart/2005/8/layout/hProcess9"/>
    <dgm:cxn modelId="{D3F14AE3-C028-44A0-ACCB-7E0F00566948}" type="presParOf" srcId="{84123F0F-1CA3-41DC-B490-9F5C19433473}" destId="{3FA996BB-49B1-4AB3-ADEA-3EF9AED82381}" srcOrd="2" destOrd="0" presId="urn:microsoft.com/office/officeart/2005/8/layout/hProcess9"/>
    <dgm:cxn modelId="{D1CE5CF6-2AEC-4E37-930E-B42EFB7CE70E}" type="presParOf" srcId="{84123F0F-1CA3-41DC-B490-9F5C19433473}" destId="{BFEFA477-997A-49B9-A3F7-55EA0DD58BB9}" srcOrd="3" destOrd="0" presId="urn:microsoft.com/office/officeart/2005/8/layout/hProcess9"/>
    <dgm:cxn modelId="{B021253F-7F27-44A5-BD2F-314B9875EF4B}" type="presParOf" srcId="{84123F0F-1CA3-41DC-B490-9F5C19433473}" destId="{59294346-6216-4049-8382-9FD14069DEF2}" srcOrd="4" destOrd="0" presId="urn:microsoft.com/office/officeart/2005/8/layout/hProcess9"/>
    <dgm:cxn modelId="{9A4AE2A4-E655-45A5-815F-C47F6D992311}" type="presParOf" srcId="{84123F0F-1CA3-41DC-B490-9F5C19433473}" destId="{026CE0B4-95D6-4F5D-8767-C20D1F5A46D8}" srcOrd="5" destOrd="0" presId="urn:microsoft.com/office/officeart/2005/8/layout/hProcess9"/>
    <dgm:cxn modelId="{ABDBC8CE-8422-4B60-A85A-A90A3F74BB27}" type="presParOf" srcId="{84123F0F-1CA3-41DC-B490-9F5C19433473}" destId="{407FDFA3-3C09-487C-BC19-7BA71BDE986C}" srcOrd="6" destOrd="0" presId="urn:microsoft.com/office/officeart/2005/8/layout/hProcess9"/>
    <dgm:cxn modelId="{CAABF70C-4D29-406D-BCD2-44935920BD92}" type="presParOf" srcId="{84123F0F-1CA3-41DC-B490-9F5C19433473}" destId="{4F117261-8C55-4088-AA16-16A974FB105A}" srcOrd="7" destOrd="0" presId="urn:microsoft.com/office/officeart/2005/8/layout/hProcess9"/>
    <dgm:cxn modelId="{DB91D3CC-8D9A-4354-B2EC-E6C20DFEDC8D}" type="presParOf" srcId="{84123F0F-1CA3-41DC-B490-9F5C19433473}" destId="{39FAEE89-679E-4552-91EA-40373AE4724A}" srcOrd="8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D8E4DAE3-A3EE-4452-9A7C-ECE697606CFF}" type="doc">
      <dgm:prSet loTypeId="urn:microsoft.com/office/officeart/2024/layout/BulletTimeline" loCatId="process" qsTypeId="urn:microsoft.com/office/officeart/2005/8/quickstyle/3d2" qsCatId="3D" csTypeId="urn:microsoft.com/office/officeart/2005/8/colors/accent0_3" csCatId="mainScheme" phldr="1"/>
      <dgm:spPr/>
      <dgm:t>
        <a:bodyPr/>
        <a:lstStyle/>
        <a:p>
          <a:endParaRPr lang="en-IN"/>
        </a:p>
      </dgm:t>
    </dgm:pt>
    <dgm:pt modelId="{95ADF890-40E6-4FB3-AD59-1C7E06C9CA3A}">
      <dgm:prSet phldrT="[Text]" custT="1"/>
      <dgm:spPr/>
      <dgm:t>
        <a:bodyPr/>
        <a:lstStyle/>
        <a:p>
          <a:pPr>
            <a:defRPr b="1"/>
          </a:pPr>
          <a:r>
            <a:rPr lang="en-IN" sz="1800" b="0" i="0" u="none" dirty="0"/>
            <a:t>Provides a safe environment that promotes independence and social interaction(Teles and Ribeiro,2021)</a:t>
          </a:r>
          <a:endParaRPr lang="en-NZ" sz="1800" b="1" dirty="0"/>
        </a:p>
      </dgm:t>
    </dgm:pt>
    <dgm:pt modelId="{149204B7-8F93-490A-8D20-4D77199C94CE}" type="parTrans" cxnId="{5627BA47-3837-4F55-9DC0-65EDA3FBA978}">
      <dgm:prSet/>
      <dgm:spPr/>
      <dgm:t>
        <a:bodyPr/>
        <a:lstStyle/>
        <a:p>
          <a:endParaRPr lang="en-NZ"/>
        </a:p>
      </dgm:t>
    </dgm:pt>
    <dgm:pt modelId="{A175BEFC-2004-4B26-92E0-D1A149EB906C}" type="sibTrans" cxnId="{5627BA47-3837-4F55-9DC0-65EDA3FBA978}">
      <dgm:prSet/>
      <dgm:spPr/>
      <dgm:t>
        <a:bodyPr/>
        <a:lstStyle/>
        <a:p>
          <a:endParaRPr lang="en-NZ"/>
        </a:p>
      </dgm:t>
    </dgm:pt>
    <dgm:pt modelId="{335D6BE9-714F-40BA-91C7-4D99A80CFB89}">
      <dgm:prSet custT="1"/>
      <dgm:spPr/>
      <dgm:t>
        <a:bodyPr/>
        <a:lstStyle/>
        <a:p>
          <a:pPr>
            <a:defRPr b="1"/>
          </a:pPr>
          <a:r>
            <a:rPr lang="en-IN" sz="1800" b="0" i="0" u="none" dirty="0"/>
            <a:t>Residents maintain normal daily routines within a </a:t>
          </a:r>
          <a:r>
            <a:rPr lang="en-IN" sz="1800" b="0" i="0" u="none"/>
            <a:t>community setting(</a:t>
          </a:r>
          <a:r>
            <a:rPr lang="en-IN" sz="1800" b="0" i="0" u="none" dirty="0"/>
            <a:t>Walker,2022).</a:t>
          </a:r>
          <a:endParaRPr lang="en-IN" sz="1800" b="0" dirty="0"/>
        </a:p>
      </dgm:t>
    </dgm:pt>
    <dgm:pt modelId="{E62D0E46-F3B4-4B24-AA2D-710E9EAAB560}" type="parTrans" cxnId="{6AAD9F21-68AA-4CA8-9290-E06E3E373A2A}">
      <dgm:prSet/>
      <dgm:spPr/>
      <dgm:t>
        <a:bodyPr/>
        <a:lstStyle/>
        <a:p>
          <a:endParaRPr lang="en-IN"/>
        </a:p>
      </dgm:t>
    </dgm:pt>
    <dgm:pt modelId="{AE8B9213-D47D-4954-AF17-B11C7A747054}" type="sibTrans" cxnId="{6AAD9F21-68AA-4CA8-9290-E06E3E373A2A}">
      <dgm:prSet/>
      <dgm:spPr/>
      <dgm:t>
        <a:bodyPr/>
        <a:lstStyle/>
        <a:p>
          <a:endParaRPr lang="en-IN"/>
        </a:p>
      </dgm:t>
    </dgm:pt>
    <dgm:pt modelId="{EC79F7A1-14E0-4DC1-9511-EB98AAB9426F}">
      <dgm:prSet custT="1"/>
      <dgm:spPr/>
      <dgm:t>
        <a:bodyPr/>
        <a:lstStyle/>
        <a:p>
          <a:pPr>
            <a:defRPr b="1"/>
          </a:pPr>
          <a:r>
            <a:rPr lang="en-IN" sz="1800" b="0" i="0" u="none" dirty="0"/>
            <a:t>Staff support dignity, autonomy and meaningful engagement .</a:t>
          </a:r>
          <a:endParaRPr lang="en-IN" sz="1800" b="0" dirty="0"/>
        </a:p>
      </dgm:t>
    </dgm:pt>
    <dgm:pt modelId="{AF240074-4243-40F9-9A80-CB2DA9CBCB7A}" type="parTrans" cxnId="{E249DADE-891E-4331-8834-F7EB8675F3BF}">
      <dgm:prSet/>
      <dgm:spPr/>
      <dgm:t>
        <a:bodyPr/>
        <a:lstStyle/>
        <a:p>
          <a:endParaRPr lang="en-IN"/>
        </a:p>
      </dgm:t>
    </dgm:pt>
    <dgm:pt modelId="{5ECD805F-C244-4BEA-B2E8-42673F760698}" type="sibTrans" cxnId="{E249DADE-891E-4331-8834-F7EB8675F3BF}">
      <dgm:prSet/>
      <dgm:spPr/>
      <dgm:t>
        <a:bodyPr/>
        <a:lstStyle/>
        <a:p>
          <a:endParaRPr lang="en-IN"/>
        </a:p>
      </dgm:t>
    </dgm:pt>
    <dgm:pt modelId="{F71FE26B-8A9D-4A21-B990-0018BA55C43F}">
      <dgm:prSet custT="1"/>
      <dgm:spPr/>
      <dgm:t>
        <a:bodyPr/>
        <a:lstStyle/>
        <a:p>
          <a:pPr>
            <a:defRPr b="1"/>
          </a:pPr>
          <a:r>
            <a:rPr lang="en-IN" sz="1800" b="0" i="0" u="none" dirty="0"/>
            <a:t>Reflects Activity theory and Continuity theory in practice (Teles and Ribeiro,2021).</a:t>
          </a:r>
          <a:endParaRPr lang="en-IN" sz="1800" b="0" dirty="0"/>
        </a:p>
      </dgm:t>
    </dgm:pt>
    <dgm:pt modelId="{47364D78-8895-4150-947F-8210AA31A638}" type="parTrans" cxnId="{A9C1D542-D682-4192-8A40-D57D0815450E}">
      <dgm:prSet/>
      <dgm:spPr/>
      <dgm:t>
        <a:bodyPr/>
        <a:lstStyle/>
        <a:p>
          <a:endParaRPr lang="en-IN"/>
        </a:p>
      </dgm:t>
    </dgm:pt>
    <dgm:pt modelId="{304F0736-4369-45B8-ABC4-A995997ADE1C}" type="sibTrans" cxnId="{A9C1D542-D682-4192-8A40-D57D0815450E}">
      <dgm:prSet/>
      <dgm:spPr/>
      <dgm:t>
        <a:bodyPr/>
        <a:lstStyle/>
        <a:p>
          <a:endParaRPr lang="en-IN"/>
        </a:p>
      </dgm:t>
    </dgm:pt>
    <dgm:pt modelId="{87C689D0-DF80-43DE-99B1-64700BFCF46E}">
      <dgm:prSet custT="1"/>
      <dgm:spPr/>
      <dgm:t>
        <a:bodyPr/>
        <a:lstStyle/>
        <a:p>
          <a:pPr>
            <a:defRPr b="1"/>
          </a:pPr>
          <a:r>
            <a:rPr lang="en-IN" sz="1800" b="0" i="0" u="none" dirty="0"/>
            <a:t>High costs may limit widespread implementation within the UK.</a:t>
          </a:r>
          <a:endParaRPr lang="en-IN" sz="1800" b="0" dirty="0"/>
        </a:p>
      </dgm:t>
    </dgm:pt>
    <dgm:pt modelId="{779AA360-8C4F-4E17-BC85-61618FAF4C91}" type="parTrans" cxnId="{CF2D99DC-1CE6-435C-86E4-503DFEEC4C42}">
      <dgm:prSet/>
      <dgm:spPr/>
      <dgm:t>
        <a:bodyPr/>
        <a:lstStyle/>
        <a:p>
          <a:endParaRPr lang="en-IN"/>
        </a:p>
      </dgm:t>
    </dgm:pt>
    <dgm:pt modelId="{9BE040E5-BD36-4487-B3B9-5C0EF86368EA}" type="sibTrans" cxnId="{CF2D99DC-1CE6-435C-86E4-503DFEEC4C42}">
      <dgm:prSet/>
      <dgm:spPr/>
      <dgm:t>
        <a:bodyPr/>
        <a:lstStyle/>
        <a:p>
          <a:endParaRPr lang="en-IN"/>
        </a:p>
      </dgm:t>
    </dgm:pt>
    <dgm:pt modelId="{CEFB68AE-5C49-455A-82E7-4042DA6D4E51}" type="pres">
      <dgm:prSet presAssocID="{D8E4DAE3-A3EE-4452-9A7C-ECE697606CFF}" presName="root" presStyleCnt="0">
        <dgm:presLayoutVars>
          <dgm:dir/>
          <dgm:animLvl val="lvl"/>
        </dgm:presLayoutVars>
      </dgm:prSet>
      <dgm:spPr/>
    </dgm:pt>
    <dgm:pt modelId="{8737A4E8-BB05-40A4-A628-1F90F6E42DB2}" type="pres">
      <dgm:prSet presAssocID="{D8E4DAE3-A3EE-4452-9A7C-ECE697606CFF}" presName="divider" presStyleCnt="0"/>
      <dgm:spPr/>
    </dgm:pt>
    <dgm:pt modelId="{143885CD-18ED-4524-A25A-4FFB62AD2D04}" type="pres">
      <dgm:prSet presAssocID="{D8E4DAE3-A3EE-4452-9A7C-ECE697606CFF}" presName="rectBar" presStyleLbl="dkBgShp" presStyleIdx="0" presStyleCnt="7"/>
      <dgm:spPr>
        <a:gradFill rotWithShape="0">
          <a:gsLst>
            <a:gs pos="0">
              <a:schemeClr val="dk2">
                <a:tint val="76000"/>
              </a:schemeClr>
            </a:gs>
            <a:gs pos="100000">
              <a:schemeClr val="dk2">
                <a:tint val="76000"/>
              </a:schemeClr>
            </a:gs>
          </a:gsLst>
          <a:lin ang="0" scaled="0"/>
        </a:gradFill>
        <a:ln>
          <a:noFill/>
        </a:ln>
        <a:effectLst/>
      </dgm:spPr>
    </dgm:pt>
    <dgm:pt modelId="{997B8F88-45D4-4FAD-90D6-79432F85A4A2}" type="pres">
      <dgm:prSet presAssocID="{D8E4DAE3-A3EE-4452-9A7C-ECE697606CFF}" presName="chevronArrow" presStyleLbl="dkBgShp" presStyleIdx="1" presStyleCnt="7"/>
      <dgm:spPr>
        <a:gradFill rotWithShape="0">
          <a:gsLst>
            <a:gs pos="0">
              <a:schemeClr val="dk2">
                <a:tint val="76000"/>
              </a:schemeClr>
            </a:gs>
            <a:gs pos="100000">
              <a:schemeClr val="dk2">
                <a:tint val="76000"/>
              </a:schemeClr>
            </a:gs>
          </a:gsLst>
          <a:lin ang="0" scaled="0"/>
        </a:gradFill>
        <a:ln>
          <a:noFill/>
        </a:ln>
        <a:effectLst/>
      </dgm:spPr>
    </dgm:pt>
    <dgm:pt modelId="{5581CC2E-39BC-4BE9-8A8D-5216678F9DAD}" type="pres">
      <dgm:prSet presAssocID="{D8E4DAE3-A3EE-4452-9A7C-ECE697606CFF}" presName="nodes" presStyleCnt="0">
        <dgm:presLayoutVars>
          <dgm:chMax/>
          <dgm:chPref/>
          <dgm:animLvl val="lvl"/>
        </dgm:presLayoutVars>
      </dgm:prSet>
      <dgm:spPr/>
    </dgm:pt>
    <dgm:pt modelId="{0516F8E3-052E-4F6E-B7F3-C56F258E3A82}" type="pres">
      <dgm:prSet presAssocID="{95ADF890-40E6-4FB3-AD59-1C7E06C9CA3A}" presName="composite" presStyleCnt="0"/>
      <dgm:spPr/>
    </dgm:pt>
    <dgm:pt modelId="{DA0E28A5-8AEB-4E54-B69D-F0101FDDABA5}" type="pres">
      <dgm:prSet presAssocID="{95ADF890-40E6-4FB3-AD59-1C7E06C9CA3A}" presName="DropPinPlaceHolder" presStyleCnt="0"/>
      <dgm:spPr/>
    </dgm:pt>
    <dgm:pt modelId="{84D63466-7DA1-400A-A6CB-5F6B82660A08}" type="pres">
      <dgm:prSet presAssocID="{95ADF890-40E6-4FB3-AD59-1C7E06C9CA3A}" presName="DropPin" presStyleLbl="alignNode1" presStyleIdx="0" presStyleCnt="5"/>
      <dgm:spPr/>
    </dgm:pt>
    <dgm:pt modelId="{361786F4-161D-4E6E-AAF2-D4A04C513CD1}" type="pres">
      <dgm:prSet presAssocID="{95ADF890-40E6-4FB3-AD59-1C7E06C9CA3A}" presName="Ellipse" presStyleLbl="fgAcc1" presStyleIdx="0" presStyleCnt="5"/>
      <dgm:spPr/>
    </dgm:pt>
    <dgm:pt modelId="{407531AB-9A3C-49E7-BAA4-E11B4DF00EBB}" type="pres">
      <dgm:prSet presAssocID="{95ADF890-40E6-4FB3-AD59-1C7E06C9CA3A}" presName="L2TextContainer" presStyleLbl="revTx" presStyleIdx="0" presStyleCnt="10">
        <dgm:presLayoutVars>
          <dgm:bulletEnabled val="1"/>
        </dgm:presLayoutVars>
      </dgm:prSet>
      <dgm:spPr/>
    </dgm:pt>
    <dgm:pt modelId="{6E122792-587F-4012-9B00-CD0AA5A600F9}" type="pres">
      <dgm:prSet presAssocID="{95ADF890-40E6-4FB3-AD59-1C7E06C9CA3A}" presName="L1TextContainer" presStyleLbl="revTx" presStyleIdx="1" presStyleCnt="10">
        <dgm:presLayoutVars>
          <dgm:chMax val="1"/>
          <dgm:chPref val="1"/>
          <dgm:bulletEnabled val="1"/>
        </dgm:presLayoutVars>
      </dgm:prSet>
      <dgm:spPr/>
    </dgm:pt>
    <dgm:pt modelId="{900C4448-DEA3-48F5-91A3-7FBD7AA32C0C}" type="pres">
      <dgm:prSet presAssocID="{95ADF890-40E6-4FB3-AD59-1C7E06C9CA3A}" presName="ConnectLine" presStyleLbl="dkBgShp" presStyleIdx="2" presStyleCnt="7"/>
      <dgm:spPr/>
    </dgm:pt>
    <dgm:pt modelId="{91FFDD64-5477-4469-B3AF-A9EF62D13918}" type="pres">
      <dgm:prSet presAssocID="{95ADF890-40E6-4FB3-AD59-1C7E06C9CA3A}" presName="ConnectorPoint" presStyleCnt="0"/>
      <dgm:spPr/>
    </dgm:pt>
    <dgm:pt modelId="{A922C8F9-5BEC-4EB1-9419-1C971A918CE4}" type="pres">
      <dgm:prSet presAssocID="{95ADF890-40E6-4FB3-AD59-1C7E06C9CA3A}" presName="Bullet" presStyleLbl="lnNode1" presStyleIdx="0" presStyleCnt="5"/>
      <dgm:spPr/>
    </dgm:pt>
    <dgm:pt modelId="{CCD45478-DBC0-4EAC-948E-1919108FB72E}" type="pres">
      <dgm:prSet presAssocID="{95ADF890-40E6-4FB3-AD59-1C7E06C9CA3A}" presName="EmptyPlaceHolder" presStyleCnt="0"/>
      <dgm:spPr/>
    </dgm:pt>
    <dgm:pt modelId="{E0EF648F-99BC-4B87-8618-EE77FDED571B}" type="pres">
      <dgm:prSet presAssocID="{A175BEFC-2004-4B26-92E0-D1A149EB906C}" presName="spaceBetweenRectangles" presStyleCnt="0"/>
      <dgm:spPr/>
    </dgm:pt>
    <dgm:pt modelId="{F8CB28A9-ABD9-4365-9EC4-7F180EA9D25B}" type="pres">
      <dgm:prSet presAssocID="{335D6BE9-714F-40BA-91C7-4D99A80CFB89}" presName="composite" presStyleCnt="0"/>
      <dgm:spPr/>
    </dgm:pt>
    <dgm:pt modelId="{D0BEFB62-C41D-4E09-94FD-AA02E8E992AD}" type="pres">
      <dgm:prSet presAssocID="{335D6BE9-714F-40BA-91C7-4D99A80CFB89}" presName="DropPinPlaceHolder" presStyleCnt="0"/>
      <dgm:spPr/>
    </dgm:pt>
    <dgm:pt modelId="{9D073FF1-E19C-48F2-B730-8B1F0B91AE64}" type="pres">
      <dgm:prSet presAssocID="{335D6BE9-714F-40BA-91C7-4D99A80CFB89}" presName="DropPin" presStyleLbl="alignNode1" presStyleIdx="1" presStyleCnt="5"/>
      <dgm:spPr/>
    </dgm:pt>
    <dgm:pt modelId="{5B33B35B-850E-4E76-8132-7E34B1658F97}" type="pres">
      <dgm:prSet presAssocID="{335D6BE9-714F-40BA-91C7-4D99A80CFB89}" presName="Ellipse" presStyleLbl="fgAcc1" presStyleIdx="1" presStyleCnt="5"/>
      <dgm:spPr/>
    </dgm:pt>
    <dgm:pt modelId="{4CB65BB2-CFC4-48A7-A5E8-9F386F93DC93}" type="pres">
      <dgm:prSet presAssocID="{335D6BE9-714F-40BA-91C7-4D99A80CFB89}" presName="L2TextContainer" presStyleLbl="revTx" presStyleIdx="2" presStyleCnt="10">
        <dgm:presLayoutVars>
          <dgm:bulletEnabled val="1"/>
        </dgm:presLayoutVars>
      </dgm:prSet>
      <dgm:spPr/>
    </dgm:pt>
    <dgm:pt modelId="{5E24A7A6-5415-4E0B-86A1-55C9034DB095}" type="pres">
      <dgm:prSet presAssocID="{335D6BE9-714F-40BA-91C7-4D99A80CFB89}" presName="L1TextContainer" presStyleLbl="revTx" presStyleIdx="3" presStyleCnt="10">
        <dgm:presLayoutVars>
          <dgm:chMax val="1"/>
          <dgm:chPref val="1"/>
          <dgm:bulletEnabled val="1"/>
        </dgm:presLayoutVars>
      </dgm:prSet>
      <dgm:spPr/>
    </dgm:pt>
    <dgm:pt modelId="{DD5AB7A8-32F8-4811-AD94-F6A640860888}" type="pres">
      <dgm:prSet presAssocID="{335D6BE9-714F-40BA-91C7-4D99A80CFB89}" presName="ConnectLine" presStyleLbl="dkBgShp" presStyleIdx="3" presStyleCnt="7"/>
      <dgm:spPr/>
    </dgm:pt>
    <dgm:pt modelId="{D74E65DC-8BFB-4723-85B5-9EEC276CF71C}" type="pres">
      <dgm:prSet presAssocID="{335D6BE9-714F-40BA-91C7-4D99A80CFB89}" presName="ConnectorPoint" presStyleCnt="0"/>
      <dgm:spPr/>
    </dgm:pt>
    <dgm:pt modelId="{1C8495B3-5E14-4393-9010-DB64941CA35D}" type="pres">
      <dgm:prSet presAssocID="{335D6BE9-714F-40BA-91C7-4D99A80CFB89}" presName="Bullet" presStyleLbl="lnNode1" presStyleIdx="1" presStyleCnt="5"/>
      <dgm:spPr/>
    </dgm:pt>
    <dgm:pt modelId="{7271A189-4A7E-4D8D-8919-8EF3C3473440}" type="pres">
      <dgm:prSet presAssocID="{335D6BE9-714F-40BA-91C7-4D99A80CFB89}" presName="EmptyPlaceHolder" presStyleCnt="0"/>
      <dgm:spPr/>
    </dgm:pt>
    <dgm:pt modelId="{F3E8F5EE-D64B-4E07-A368-7898BBB2D1B0}" type="pres">
      <dgm:prSet presAssocID="{AE8B9213-D47D-4954-AF17-B11C7A747054}" presName="spaceBetweenRectangles" presStyleCnt="0"/>
      <dgm:spPr/>
    </dgm:pt>
    <dgm:pt modelId="{4AD3AF43-4A9C-49FE-A3C1-D3582895E493}" type="pres">
      <dgm:prSet presAssocID="{EC79F7A1-14E0-4DC1-9511-EB98AAB9426F}" presName="composite" presStyleCnt="0"/>
      <dgm:spPr/>
    </dgm:pt>
    <dgm:pt modelId="{3168A9E4-7EE4-4464-B123-2A9DC47EFB0C}" type="pres">
      <dgm:prSet presAssocID="{EC79F7A1-14E0-4DC1-9511-EB98AAB9426F}" presName="DropPinPlaceHolder" presStyleCnt="0"/>
      <dgm:spPr/>
    </dgm:pt>
    <dgm:pt modelId="{A396EAB8-71B3-49D2-B2D1-0A1287B6ABC9}" type="pres">
      <dgm:prSet presAssocID="{EC79F7A1-14E0-4DC1-9511-EB98AAB9426F}" presName="DropPin" presStyleLbl="alignNode1" presStyleIdx="2" presStyleCnt="5"/>
      <dgm:spPr/>
    </dgm:pt>
    <dgm:pt modelId="{86039DBC-A67E-4BC7-ADDF-34ABE5A1A39D}" type="pres">
      <dgm:prSet presAssocID="{EC79F7A1-14E0-4DC1-9511-EB98AAB9426F}" presName="Ellipse" presStyleLbl="fgAcc1" presStyleIdx="2" presStyleCnt="5"/>
      <dgm:spPr/>
    </dgm:pt>
    <dgm:pt modelId="{AE80156E-DA73-4C6F-B3BB-D369DDAE904A}" type="pres">
      <dgm:prSet presAssocID="{EC79F7A1-14E0-4DC1-9511-EB98AAB9426F}" presName="L2TextContainer" presStyleLbl="revTx" presStyleIdx="4" presStyleCnt="10">
        <dgm:presLayoutVars>
          <dgm:bulletEnabled val="1"/>
        </dgm:presLayoutVars>
      </dgm:prSet>
      <dgm:spPr/>
    </dgm:pt>
    <dgm:pt modelId="{993CB874-0030-49B9-ACFC-03C211DA9A07}" type="pres">
      <dgm:prSet presAssocID="{EC79F7A1-14E0-4DC1-9511-EB98AAB9426F}" presName="L1TextContainer" presStyleLbl="revTx" presStyleIdx="5" presStyleCnt="10">
        <dgm:presLayoutVars>
          <dgm:chMax val="1"/>
          <dgm:chPref val="1"/>
          <dgm:bulletEnabled val="1"/>
        </dgm:presLayoutVars>
      </dgm:prSet>
      <dgm:spPr/>
    </dgm:pt>
    <dgm:pt modelId="{B4E523EF-6CD6-45FE-8926-CA160EF61E5C}" type="pres">
      <dgm:prSet presAssocID="{EC79F7A1-14E0-4DC1-9511-EB98AAB9426F}" presName="ConnectLine" presStyleLbl="dkBgShp" presStyleIdx="4" presStyleCnt="7"/>
      <dgm:spPr/>
    </dgm:pt>
    <dgm:pt modelId="{BADF4282-96D2-4448-B0C5-5679085B6E93}" type="pres">
      <dgm:prSet presAssocID="{EC79F7A1-14E0-4DC1-9511-EB98AAB9426F}" presName="ConnectorPoint" presStyleCnt="0"/>
      <dgm:spPr/>
    </dgm:pt>
    <dgm:pt modelId="{C36C7F16-BA18-4511-85C9-9695E9BC5E5C}" type="pres">
      <dgm:prSet presAssocID="{EC79F7A1-14E0-4DC1-9511-EB98AAB9426F}" presName="Bullet" presStyleLbl="lnNode1" presStyleIdx="2" presStyleCnt="5"/>
      <dgm:spPr/>
    </dgm:pt>
    <dgm:pt modelId="{5FB7513B-BB9C-45AC-A558-2A9C6B38B8D4}" type="pres">
      <dgm:prSet presAssocID="{EC79F7A1-14E0-4DC1-9511-EB98AAB9426F}" presName="EmptyPlaceHolder" presStyleCnt="0"/>
      <dgm:spPr/>
    </dgm:pt>
    <dgm:pt modelId="{F37272CC-2848-4B7E-9A23-89F2D8235309}" type="pres">
      <dgm:prSet presAssocID="{5ECD805F-C244-4BEA-B2E8-42673F760698}" presName="spaceBetweenRectangles" presStyleCnt="0"/>
      <dgm:spPr/>
    </dgm:pt>
    <dgm:pt modelId="{54072FF2-ADA5-4066-973C-B260ADCE78FC}" type="pres">
      <dgm:prSet presAssocID="{F71FE26B-8A9D-4A21-B990-0018BA55C43F}" presName="composite" presStyleCnt="0"/>
      <dgm:spPr/>
    </dgm:pt>
    <dgm:pt modelId="{232BC585-F3B7-472F-977C-AE024EA84C73}" type="pres">
      <dgm:prSet presAssocID="{F71FE26B-8A9D-4A21-B990-0018BA55C43F}" presName="DropPinPlaceHolder" presStyleCnt="0"/>
      <dgm:spPr/>
    </dgm:pt>
    <dgm:pt modelId="{2E5C1A5C-81BB-41CE-A3DF-149C9A8036C8}" type="pres">
      <dgm:prSet presAssocID="{F71FE26B-8A9D-4A21-B990-0018BA55C43F}" presName="DropPin" presStyleLbl="alignNode1" presStyleIdx="3" presStyleCnt="5"/>
      <dgm:spPr/>
    </dgm:pt>
    <dgm:pt modelId="{0A4EE853-9584-44A2-AB74-1C8D25C4725A}" type="pres">
      <dgm:prSet presAssocID="{F71FE26B-8A9D-4A21-B990-0018BA55C43F}" presName="Ellipse" presStyleLbl="fgAcc1" presStyleIdx="3" presStyleCnt="5"/>
      <dgm:spPr/>
    </dgm:pt>
    <dgm:pt modelId="{32AAC56F-DB14-4B79-893A-EE9E8E030B2E}" type="pres">
      <dgm:prSet presAssocID="{F71FE26B-8A9D-4A21-B990-0018BA55C43F}" presName="L2TextContainer" presStyleLbl="revTx" presStyleIdx="6" presStyleCnt="10">
        <dgm:presLayoutVars>
          <dgm:bulletEnabled val="1"/>
        </dgm:presLayoutVars>
      </dgm:prSet>
      <dgm:spPr/>
    </dgm:pt>
    <dgm:pt modelId="{53B4DD2C-D661-4000-95EE-00FB434D2FD6}" type="pres">
      <dgm:prSet presAssocID="{F71FE26B-8A9D-4A21-B990-0018BA55C43F}" presName="L1TextContainer" presStyleLbl="revTx" presStyleIdx="7" presStyleCnt="10">
        <dgm:presLayoutVars>
          <dgm:chMax val="1"/>
          <dgm:chPref val="1"/>
          <dgm:bulletEnabled val="1"/>
        </dgm:presLayoutVars>
      </dgm:prSet>
      <dgm:spPr/>
    </dgm:pt>
    <dgm:pt modelId="{6DB4F7FA-A5CB-4CBB-A35C-BCC530B9B483}" type="pres">
      <dgm:prSet presAssocID="{F71FE26B-8A9D-4A21-B990-0018BA55C43F}" presName="ConnectLine" presStyleLbl="dkBgShp" presStyleIdx="5" presStyleCnt="7"/>
      <dgm:spPr/>
    </dgm:pt>
    <dgm:pt modelId="{5BC91D69-9CA1-4822-8E86-F648B0E0F1A3}" type="pres">
      <dgm:prSet presAssocID="{F71FE26B-8A9D-4A21-B990-0018BA55C43F}" presName="ConnectorPoint" presStyleCnt="0"/>
      <dgm:spPr/>
    </dgm:pt>
    <dgm:pt modelId="{DAE54FA3-47BC-4BD5-AA89-3F9F9A67B9FF}" type="pres">
      <dgm:prSet presAssocID="{F71FE26B-8A9D-4A21-B990-0018BA55C43F}" presName="Bullet" presStyleLbl="lnNode1" presStyleIdx="3" presStyleCnt="5"/>
      <dgm:spPr/>
    </dgm:pt>
    <dgm:pt modelId="{E55C866A-5381-4DB5-9D67-7BA080B142C0}" type="pres">
      <dgm:prSet presAssocID="{F71FE26B-8A9D-4A21-B990-0018BA55C43F}" presName="EmptyPlaceHolder" presStyleCnt="0"/>
      <dgm:spPr/>
    </dgm:pt>
    <dgm:pt modelId="{566E765E-0B83-4C88-B47B-DF439723BFEA}" type="pres">
      <dgm:prSet presAssocID="{304F0736-4369-45B8-ABC4-A995997ADE1C}" presName="spaceBetweenRectangles" presStyleCnt="0"/>
      <dgm:spPr/>
    </dgm:pt>
    <dgm:pt modelId="{F906AF1D-2E75-449F-B1CF-D428D02F59D6}" type="pres">
      <dgm:prSet presAssocID="{87C689D0-DF80-43DE-99B1-64700BFCF46E}" presName="composite" presStyleCnt="0"/>
      <dgm:spPr/>
    </dgm:pt>
    <dgm:pt modelId="{838EE597-4E12-43ED-9784-806DC2BF3D13}" type="pres">
      <dgm:prSet presAssocID="{87C689D0-DF80-43DE-99B1-64700BFCF46E}" presName="DropPinPlaceHolder" presStyleCnt="0"/>
      <dgm:spPr/>
    </dgm:pt>
    <dgm:pt modelId="{F240E4F7-EDE9-4245-8A26-B679104B376C}" type="pres">
      <dgm:prSet presAssocID="{87C689D0-DF80-43DE-99B1-64700BFCF46E}" presName="DropPin" presStyleLbl="alignNode1" presStyleIdx="4" presStyleCnt="5"/>
      <dgm:spPr/>
    </dgm:pt>
    <dgm:pt modelId="{485978A2-DF56-4F77-AB5A-7232B1544D25}" type="pres">
      <dgm:prSet presAssocID="{87C689D0-DF80-43DE-99B1-64700BFCF46E}" presName="Ellipse" presStyleLbl="fgAcc1" presStyleIdx="4" presStyleCnt="5"/>
      <dgm:spPr/>
    </dgm:pt>
    <dgm:pt modelId="{591808DC-AA31-40CE-8411-58158C2018C2}" type="pres">
      <dgm:prSet presAssocID="{87C689D0-DF80-43DE-99B1-64700BFCF46E}" presName="L2TextContainer" presStyleLbl="revTx" presStyleIdx="8" presStyleCnt="10">
        <dgm:presLayoutVars>
          <dgm:bulletEnabled val="1"/>
        </dgm:presLayoutVars>
      </dgm:prSet>
      <dgm:spPr/>
    </dgm:pt>
    <dgm:pt modelId="{3E1EEDC8-9959-435C-9F67-B9B63B73BD2E}" type="pres">
      <dgm:prSet presAssocID="{87C689D0-DF80-43DE-99B1-64700BFCF46E}" presName="L1TextContainer" presStyleLbl="revTx" presStyleIdx="9" presStyleCnt="10">
        <dgm:presLayoutVars>
          <dgm:chMax val="1"/>
          <dgm:chPref val="1"/>
          <dgm:bulletEnabled val="1"/>
        </dgm:presLayoutVars>
      </dgm:prSet>
      <dgm:spPr/>
    </dgm:pt>
    <dgm:pt modelId="{1F406DCF-6754-4D7C-8421-CC913485E222}" type="pres">
      <dgm:prSet presAssocID="{87C689D0-DF80-43DE-99B1-64700BFCF46E}" presName="ConnectLine" presStyleLbl="dkBgShp" presStyleIdx="6" presStyleCnt="7"/>
      <dgm:spPr/>
    </dgm:pt>
    <dgm:pt modelId="{24B2FCBC-5C5B-49CB-8B09-B84554C324AA}" type="pres">
      <dgm:prSet presAssocID="{87C689D0-DF80-43DE-99B1-64700BFCF46E}" presName="ConnectorPoint" presStyleCnt="0"/>
      <dgm:spPr/>
    </dgm:pt>
    <dgm:pt modelId="{39AED0B4-553B-4739-958D-7FA62B9C95DF}" type="pres">
      <dgm:prSet presAssocID="{87C689D0-DF80-43DE-99B1-64700BFCF46E}" presName="Bullet" presStyleLbl="lnNode1" presStyleIdx="4" presStyleCnt="5"/>
      <dgm:spPr/>
    </dgm:pt>
    <dgm:pt modelId="{7302937E-043B-44CB-A895-1529980C8A82}" type="pres">
      <dgm:prSet presAssocID="{87C689D0-DF80-43DE-99B1-64700BFCF46E}" presName="EmptyPlaceHolder" presStyleCnt="0"/>
      <dgm:spPr/>
    </dgm:pt>
  </dgm:ptLst>
  <dgm:cxnLst>
    <dgm:cxn modelId="{4CAED50A-9637-4AE2-89BF-63DDDA8EE8DF}" type="presOf" srcId="{F71FE26B-8A9D-4A21-B990-0018BA55C43F}" destId="{53B4DD2C-D661-4000-95EE-00FB434D2FD6}" srcOrd="0" destOrd="0" presId="urn:microsoft.com/office/officeart/2024/layout/BulletTimeline"/>
    <dgm:cxn modelId="{6AAD9F21-68AA-4CA8-9290-E06E3E373A2A}" srcId="{D8E4DAE3-A3EE-4452-9A7C-ECE697606CFF}" destId="{335D6BE9-714F-40BA-91C7-4D99A80CFB89}" srcOrd="1" destOrd="0" parTransId="{E62D0E46-F3B4-4B24-AA2D-710E9EAAB560}" sibTransId="{AE8B9213-D47D-4954-AF17-B11C7A747054}"/>
    <dgm:cxn modelId="{E8287924-01A4-4892-8EF9-EA2EF6E35402}" type="presOf" srcId="{EC79F7A1-14E0-4DC1-9511-EB98AAB9426F}" destId="{993CB874-0030-49B9-ACFC-03C211DA9A07}" srcOrd="0" destOrd="0" presId="urn:microsoft.com/office/officeart/2024/layout/BulletTimeline"/>
    <dgm:cxn modelId="{A9C1D542-D682-4192-8A40-D57D0815450E}" srcId="{D8E4DAE3-A3EE-4452-9A7C-ECE697606CFF}" destId="{F71FE26B-8A9D-4A21-B990-0018BA55C43F}" srcOrd="3" destOrd="0" parTransId="{47364D78-8895-4150-947F-8210AA31A638}" sibTransId="{304F0736-4369-45B8-ABC4-A995997ADE1C}"/>
    <dgm:cxn modelId="{5627BA47-3837-4F55-9DC0-65EDA3FBA978}" srcId="{D8E4DAE3-A3EE-4452-9A7C-ECE697606CFF}" destId="{95ADF890-40E6-4FB3-AD59-1C7E06C9CA3A}" srcOrd="0" destOrd="0" parTransId="{149204B7-8F93-490A-8D20-4D77199C94CE}" sibTransId="{A175BEFC-2004-4B26-92E0-D1A149EB906C}"/>
    <dgm:cxn modelId="{CC7457B6-B971-409E-9AC5-DBC01FA51E11}" type="presOf" srcId="{D8E4DAE3-A3EE-4452-9A7C-ECE697606CFF}" destId="{CEFB68AE-5C49-455A-82E7-4042DA6D4E51}" srcOrd="0" destOrd="0" presId="urn:microsoft.com/office/officeart/2024/layout/BulletTimeline"/>
    <dgm:cxn modelId="{CD82EFD6-2F07-4197-A139-FD25721A8CBA}" type="presOf" srcId="{335D6BE9-714F-40BA-91C7-4D99A80CFB89}" destId="{5E24A7A6-5415-4E0B-86A1-55C9034DB095}" srcOrd="0" destOrd="0" presId="urn:microsoft.com/office/officeart/2024/layout/BulletTimeline"/>
    <dgm:cxn modelId="{6CA2C7D9-7C8A-4E04-8D2C-E84C7D9082D2}" type="presOf" srcId="{87C689D0-DF80-43DE-99B1-64700BFCF46E}" destId="{3E1EEDC8-9959-435C-9F67-B9B63B73BD2E}" srcOrd="0" destOrd="0" presId="urn:microsoft.com/office/officeart/2024/layout/BulletTimeline"/>
    <dgm:cxn modelId="{CF2D99DC-1CE6-435C-86E4-503DFEEC4C42}" srcId="{D8E4DAE3-A3EE-4452-9A7C-ECE697606CFF}" destId="{87C689D0-DF80-43DE-99B1-64700BFCF46E}" srcOrd="4" destOrd="0" parTransId="{779AA360-8C4F-4E17-BC85-61618FAF4C91}" sibTransId="{9BE040E5-BD36-4487-B3B9-5C0EF86368EA}"/>
    <dgm:cxn modelId="{E249DADE-891E-4331-8834-F7EB8675F3BF}" srcId="{D8E4DAE3-A3EE-4452-9A7C-ECE697606CFF}" destId="{EC79F7A1-14E0-4DC1-9511-EB98AAB9426F}" srcOrd="2" destOrd="0" parTransId="{AF240074-4243-40F9-9A80-CB2DA9CBCB7A}" sibTransId="{5ECD805F-C244-4BEA-B2E8-42673F760698}"/>
    <dgm:cxn modelId="{E3682BF0-2250-41A9-A6C7-540DE643E173}" type="presOf" srcId="{95ADF890-40E6-4FB3-AD59-1C7E06C9CA3A}" destId="{6E122792-587F-4012-9B00-CD0AA5A600F9}" srcOrd="0" destOrd="0" presId="urn:microsoft.com/office/officeart/2024/layout/BulletTimeline"/>
    <dgm:cxn modelId="{0FE52078-9D9E-4D1E-8CCE-08A8D1FEB7BA}" type="presParOf" srcId="{CEFB68AE-5C49-455A-82E7-4042DA6D4E51}" destId="{8737A4E8-BB05-40A4-A628-1F90F6E42DB2}" srcOrd="0" destOrd="0" presId="urn:microsoft.com/office/officeart/2024/layout/BulletTimeline"/>
    <dgm:cxn modelId="{9D34768F-D23E-4BDE-AA4B-ABFE154DA0DB}" type="presParOf" srcId="{8737A4E8-BB05-40A4-A628-1F90F6E42DB2}" destId="{143885CD-18ED-4524-A25A-4FFB62AD2D04}" srcOrd="0" destOrd="0" presId="urn:microsoft.com/office/officeart/2024/layout/BulletTimeline"/>
    <dgm:cxn modelId="{78C13DB8-D001-4AE0-8C05-B0E4BF2199CA}" type="presParOf" srcId="{8737A4E8-BB05-40A4-A628-1F90F6E42DB2}" destId="{997B8F88-45D4-4FAD-90D6-79432F85A4A2}" srcOrd="1" destOrd="0" presId="urn:microsoft.com/office/officeart/2024/layout/BulletTimeline"/>
    <dgm:cxn modelId="{4ECB4AD2-C1C7-404A-B0B5-3F594A61085F}" type="presParOf" srcId="{CEFB68AE-5C49-455A-82E7-4042DA6D4E51}" destId="{5581CC2E-39BC-4BE9-8A8D-5216678F9DAD}" srcOrd="1" destOrd="0" presId="urn:microsoft.com/office/officeart/2024/layout/BulletTimeline"/>
    <dgm:cxn modelId="{567F4128-C38E-493F-9FB7-6FEB9D84E54C}" type="presParOf" srcId="{5581CC2E-39BC-4BE9-8A8D-5216678F9DAD}" destId="{0516F8E3-052E-4F6E-B7F3-C56F258E3A82}" srcOrd="0" destOrd="0" presId="urn:microsoft.com/office/officeart/2024/layout/BulletTimeline"/>
    <dgm:cxn modelId="{B560CC3D-5FEC-4F1A-8FFE-1BDDC603B368}" type="presParOf" srcId="{0516F8E3-052E-4F6E-B7F3-C56F258E3A82}" destId="{DA0E28A5-8AEB-4E54-B69D-F0101FDDABA5}" srcOrd="0" destOrd="0" presId="urn:microsoft.com/office/officeart/2024/layout/BulletTimeline"/>
    <dgm:cxn modelId="{E4471957-EB92-44C4-85B2-F7502798265E}" type="presParOf" srcId="{DA0E28A5-8AEB-4E54-B69D-F0101FDDABA5}" destId="{84D63466-7DA1-400A-A6CB-5F6B82660A08}" srcOrd="0" destOrd="0" presId="urn:microsoft.com/office/officeart/2024/layout/BulletTimeline"/>
    <dgm:cxn modelId="{BFAB6208-7A07-4AE0-B4AD-6F7539F4ABE7}" type="presParOf" srcId="{DA0E28A5-8AEB-4E54-B69D-F0101FDDABA5}" destId="{361786F4-161D-4E6E-AAF2-D4A04C513CD1}" srcOrd="1" destOrd="0" presId="urn:microsoft.com/office/officeart/2024/layout/BulletTimeline"/>
    <dgm:cxn modelId="{B3CFADE2-AFBD-463E-8C1C-02F140BDB79E}" type="presParOf" srcId="{0516F8E3-052E-4F6E-B7F3-C56F258E3A82}" destId="{407531AB-9A3C-49E7-BAA4-E11B4DF00EBB}" srcOrd="1" destOrd="0" presId="urn:microsoft.com/office/officeart/2024/layout/BulletTimeline"/>
    <dgm:cxn modelId="{806E532F-5361-4248-BB54-70B9590BCC5C}" type="presParOf" srcId="{0516F8E3-052E-4F6E-B7F3-C56F258E3A82}" destId="{6E122792-587F-4012-9B00-CD0AA5A600F9}" srcOrd="2" destOrd="0" presId="urn:microsoft.com/office/officeart/2024/layout/BulletTimeline"/>
    <dgm:cxn modelId="{DE101D88-E7D6-4B52-9DF8-E748442251C4}" type="presParOf" srcId="{0516F8E3-052E-4F6E-B7F3-C56F258E3A82}" destId="{900C4448-DEA3-48F5-91A3-7FBD7AA32C0C}" srcOrd="3" destOrd="0" presId="urn:microsoft.com/office/officeart/2024/layout/BulletTimeline"/>
    <dgm:cxn modelId="{4CFED073-5924-4A86-8319-3A2472336328}" type="presParOf" srcId="{0516F8E3-052E-4F6E-B7F3-C56F258E3A82}" destId="{91FFDD64-5477-4469-B3AF-A9EF62D13918}" srcOrd="4" destOrd="0" presId="urn:microsoft.com/office/officeart/2024/layout/BulletTimeline"/>
    <dgm:cxn modelId="{5C7F6471-1ADB-466E-85FE-3E70FB55973D}" type="presParOf" srcId="{91FFDD64-5477-4469-B3AF-A9EF62D13918}" destId="{A922C8F9-5BEC-4EB1-9419-1C971A918CE4}" srcOrd="0" destOrd="0" presId="urn:microsoft.com/office/officeart/2024/layout/BulletTimeline"/>
    <dgm:cxn modelId="{C42F83ED-325B-4F52-B6CF-3E8A1C864DA3}" type="presParOf" srcId="{0516F8E3-052E-4F6E-B7F3-C56F258E3A82}" destId="{CCD45478-DBC0-4EAC-948E-1919108FB72E}" srcOrd="5" destOrd="0" presId="urn:microsoft.com/office/officeart/2024/layout/BulletTimeline"/>
    <dgm:cxn modelId="{3AF2F462-4C51-432B-81EF-36ACB1C00D0B}" type="presParOf" srcId="{5581CC2E-39BC-4BE9-8A8D-5216678F9DAD}" destId="{E0EF648F-99BC-4B87-8618-EE77FDED571B}" srcOrd="1" destOrd="0" presId="urn:microsoft.com/office/officeart/2024/layout/BulletTimeline"/>
    <dgm:cxn modelId="{331169C6-1076-4247-9CC2-566F4D3B452B}" type="presParOf" srcId="{5581CC2E-39BC-4BE9-8A8D-5216678F9DAD}" destId="{F8CB28A9-ABD9-4365-9EC4-7F180EA9D25B}" srcOrd="2" destOrd="0" presId="urn:microsoft.com/office/officeart/2024/layout/BulletTimeline"/>
    <dgm:cxn modelId="{380DB915-85F2-4E3C-9CF5-CC9D153835AA}" type="presParOf" srcId="{F8CB28A9-ABD9-4365-9EC4-7F180EA9D25B}" destId="{D0BEFB62-C41D-4E09-94FD-AA02E8E992AD}" srcOrd="0" destOrd="0" presId="urn:microsoft.com/office/officeart/2024/layout/BulletTimeline"/>
    <dgm:cxn modelId="{10E191F8-FC4A-49A4-AFBA-7BD91B4D2B3C}" type="presParOf" srcId="{D0BEFB62-C41D-4E09-94FD-AA02E8E992AD}" destId="{9D073FF1-E19C-48F2-B730-8B1F0B91AE64}" srcOrd="0" destOrd="0" presId="urn:microsoft.com/office/officeart/2024/layout/BulletTimeline"/>
    <dgm:cxn modelId="{43571587-D478-43DF-B010-A43EFB33DA6E}" type="presParOf" srcId="{D0BEFB62-C41D-4E09-94FD-AA02E8E992AD}" destId="{5B33B35B-850E-4E76-8132-7E34B1658F97}" srcOrd="1" destOrd="0" presId="urn:microsoft.com/office/officeart/2024/layout/BulletTimeline"/>
    <dgm:cxn modelId="{2AB20856-AE24-4053-AABB-2F69900630DD}" type="presParOf" srcId="{F8CB28A9-ABD9-4365-9EC4-7F180EA9D25B}" destId="{4CB65BB2-CFC4-48A7-A5E8-9F386F93DC93}" srcOrd="1" destOrd="0" presId="urn:microsoft.com/office/officeart/2024/layout/BulletTimeline"/>
    <dgm:cxn modelId="{FF79ACE0-131A-4492-BD22-5BAEB6120E60}" type="presParOf" srcId="{F8CB28A9-ABD9-4365-9EC4-7F180EA9D25B}" destId="{5E24A7A6-5415-4E0B-86A1-55C9034DB095}" srcOrd="2" destOrd="0" presId="urn:microsoft.com/office/officeart/2024/layout/BulletTimeline"/>
    <dgm:cxn modelId="{CFC79CF3-02A0-429A-B285-52795E8C39DA}" type="presParOf" srcId="{F8CB28A9-ABD9-4365-9EC4-7F180EA9D25B}" destId="{DD5AB7A8-32F8-4811-AD94-F6A640860888}" srcOrd="3" destOrd="0" presId="urn:microsoft.com/office/officeart/2024/layout/BulletTimeline"/>
    <dgm:cxn modelId="{E5B66EB0-EF4C-4004-9D8C-86973039A1D0}" type="presParOf" srcId="{F8CB28A9-ABD9-4365-9EC4-7F180EA9D25B}" destId="{D74E65DC-8BFB-4723-85B5-9EEC276CF71C}" srcOrd="4" destOrd="0" presId="urn:microsoft.com/office/officeart/2024/layout/BulletTimeline"/>
    <dgm:cxn modelId="{97050F89-2910-4582-AE18-47D2677E5375}" type="presParOf" srcId="{D74E65DC-8BFB-4723-85B5-9EEC276CF71C}" destId="{1C8495B3-5E14-4393-9010-DB64941CA35D}" srcOrd="0" destOrd="0" presId="urn:microsoft.com/office/officeart/2024/layout/BulletTimeline"/>
    <dgm:cxn modelId="{83A53040-7379-42F8-A990-6041B472655F}" type="presParOf" srcId="{F8CB28A9-ABD9-4365-9EC4-7F180EA9D25B}" destId="{7271A189-4A7E-4D8D-8919-8EF3C3473440}" srcOrd="5" destOrd="0" presId="urn:microsoft.com/office/officeart/2024/layout/BulletTimeline"/>
    <dgm:cxn modelId="{875354CE-8C6B-4333-8A36-11AD88B19E88}" type="presParOf" srcId="{5581CC2E-39BC-4BE9-8A8D-5216678F9DAD}" destId="{F3E8F5EE-D64B-4E07-A368-7898BBB2D1B0}" srcOrd="3" destOrd="0" presId="urn:microsoft.com/office/officeart/2024/layout/BulletTimeline"/>
    <dgm:cxn modelId="{89A23250-75F9-47BB-8E09-C2B16C603587}" type="presParOf" srcId="{5581CC2E-39BC-4BE9-8A8D-5216678F9DAD}" destId="{4AD3AF43-4A9C-49FE-A3C1-D3582895E493}" srcOrd="4" destOrd="0" presId="urn:microsoft.com/office/officeart/2024/layout/BulletTimeline"/>
    <dgm:cxn modelId="{3566A0E6-8FC9-4435-B3FC-1E73B6008D1F}" type="presParOf" srcId="{4AD3AF43-4A9C-49FE-A3C1-D3582895E493}" destId="{3168A9E4-7EE4-4464-B123-2A9DC47EFB0C}" srcOrd="0" destOrd="0" presId="urn:microsoft.com/office/officeart/2024/layout/BulletTimeline"/>
    <dgm:cxn modelId="{BC718C64-F6EA-4AE5-90D0-FDC71FD9B246}" type="presParOf" srcId="{3168A9E4-7EE4-4464-B123-2A9DC47EFB0C}" destId="{A396EAB8-71B3-49D2-B2D1-0A1287B6ABC9}" srcOrd="0" destOrd="0" presId="urn:microsoft.com/office/officeart/2024/layout/BulletTimeline"/>
    <dgm:cxn modelId="{8EE0CAE7-4DC7-4BE4-BA05-8FE5FF9D489F}" type="presParOf" srcId="{3168A9E4-7EE4-4464-B123-2A9DC47EFB0C}" destId="{86039DBC-A67E-4BC7-ADDF-34ABE5A1A39D}" srcOrd="1" destOrd="0" presId="urn:microsoft.com/office/officeart/2024/layout/BulletTimeline"/>
    <dgm:cxn modelId="{74208D07-20B9-427F-88CA-39C6AE374B87}" type="presParOf" srcId="{4AD3AF43-4A9C-49FE-A3C1-D3582895E493}" destId="{AE80156E-DA73-4C6F-B3BB-D369DDAE904A}" srcOrd="1" destOrd="0" presId="urn:microsoft.com/office/officeart/2024/layout/BulletTimeline"/>
    <dgm:cxn modelId="{2F8F5A5C-2F80-401F-A75A-F7E721AAD6F0}" type="presParOf" srcId="{4AD3AF43-4A9C-49FE-A3C1-D3582895E493}" destId="{993CB874-0030-49B9-ACFC-03C211DA9A07}" srcOrd="2" destOrd="0" presId="urn:microsoft.com/office/officeart/2024/layout/BulletTimeline"/>
    <dgm:cxn modelId="{E4454275-3773-4F04-860E-5C15ADF40DCD}" type="presParOf" srcId="{4AD3AF43-4A9C-49FE-A3C1-D3582895E493}" destId="{B4E523EF-6CD6-45FE-8926-CA160EF61E5C}" srcOrd="3" destOrd="0" presId="urn:microsoft.com/office/officeart/2024/layout/BulletTimeline"/>
    <dgm:cxn modelId="{92462602-C535-4F54-9D39-0BCFF2D0743B}" type="presParOf" srcId="{4AD3AF43-4A9C-49FE-A3C1-D3582895E493}" destId="{BADF4282-96D2-4448-B0C5-5679085B6E93}" srcOrd="4" destOrd="0" presId="urn:microsoft.com/office/officeart/2024/layout/BulletTimeline"/>
    <dgm:cxn modelId="{68689338-1200-4490-A7B6-7E362887C4D7}" type="presParOf" srcId="{BADF4282-96D2-4448-B0C5-5679085B6E93}" destId="{C36C7F16-BA18-4511-85C9-9695E9BC5E5C}" srcOrd="0" destOrd="0" presId="urn:microsoft.com/office/officeart/2024/layout/BulletTimeline"/>
    <dgm:cxn modelId="{A0B0F8ED-0BF1-4671-9B9F-95D115D8395A}" type="presParOf" srcId="{4AD3AF43-4A9C-49FE-A3C1-D3582895E493}" destId="{5FB7513B-BB9C-45AC-A558-2A9C6B38B8D4}" srcOrd="5" destOrd="0" presId="urn:microsoft.com/office/officeart/2024/layout/BulletTimeline"/>
    <dgm:cxn modelId="{E8EA3399-6B44-4C11-8127-D197D3456169}" type="presParOf" srcId="{5581CC2E-39BC-4BE9-8A8D-5216678F9DAD}" destId="{F37272CC-2848-4B7E-9A23-89F2D8235309}" srcOrd="5" destOrd="0" presId="urn:microsoft.com/office/officeart/2024/layout/BulletTimeline"/>
    <dgm:cxn modelId="{A5E40295-C945-4B71-9839-9A854AEE979C}" type="presParOf" srcId="{5581CC2E-39BC-4BE9-8A8D-5216678F9DAD}" destId="{54072FF2-ADA5-4066-973C-B260ADCE78FC}" srcOrd="6" destOrd="0" presId="urn:microsoft.com/office/officeart/2024/layout/BulletTimeline"/>
    <dgm:cxn modelId="{95C44698-B393-4353-B0C9-3BD46D6E97D1}" type="presParOf" srcId="{54072FF2-ADA5-4066-973C-B260ADCE78FC}" destId="{232BC585-F3B7-472F-977C-AE024EA84C73}" srcOrd="0" destOrd="0" presId="urn:microsoft.com/office/officeart/2024/layout/BulletTimeline"/>
    <dgm:cxn modelId="{F55F33C4-106A-416E-B61C-E887AB7BA88C}" type="presParOf" srcId="{232BC585-F3B7-472F-977C-AE024EA84C73}" destId="{2E5C1A5C-81BB-41CE-A3DF-149C9A8036C8}" srcOrd="0" destOrd="0" presId="urn:microsoft.com/office/officeart/2024/layout/BulletTimeline"/>
    <dgm:cxn modelId="{59A933A6-8DF7-4B41-A72C-6F8204D56FD1}" type="presParOf" srcId="{232BC585-F3B7-472F-977C-AE024EA84C73}" destId="{0A4EE853-9584-44A2-AB74-1C8D25C4725A}" srcOrd="1" destOrd="0" presId="urn:microsoft.com/office/officeart/2024/layout/BulletTimeline"/>
    <dgm:cxn modelId="{007ACF8A-8CFF-492F-A878-5708012F2F39}" type="presParOf" srcId="{54072FF2-ADA5-4066-973C-B260ADCE78FC}" destId="{32AAC56F-DB14-4B79-893A-EE9E8E030B2E}" srcOrd="1" destOrd="0" presId="urn:microsoft.com/office/officeart/2024/layout/BulletTimeline"/>
    <dgm:cxn modelId="{E96411CE-DEAD-477C-8DC3-8C8B5720E741}" type="presParOf" srcId="{54072FF2-ADA5-4066-973C-B260ADCE78FC}" destId="{53B4DD2C-D661-4000-95EE-00FB434D2FD6}" srcOrd="2" destOrd="0" presId="urn:microsoft.com/office/officeart/2024/layout/BulletTimeline"/>
    <dgm:cxn modelId="{24C024D6-86F0-4EA4-B81A-D9D07170B4B6}" type="presParOf" srcId="{54072FF2-ADA5-4066-973C-B260ADCE78FC}" destId="{6DB4F7FA-A5CB-4CBB-A35C-BCC530B9B483}" srcOrd="3" destOrd="0" presId="urn:microsoft.com/office/officeart/2024/layout/BulletTimeline"/>
    <dgm:cxn modelId="{ED930BAF-8364-4CAB-A17A-BCA94633F50C}" type="presParOf" srcId="{54072FF2-ADA5-4066-973C-B260ADCE78FC}" destId="{5BC91D69-9CA1-4822-8E86-F648B0E0F1A3}" srcOrd="4" destOrd="0" presId="urn:microsoft.com/office/officeart/2024/layout/BulletTimeline"/>
    <dgm:cxn modelId="{1330812B-F140-405F-A21A-83297033D23F}" type="presParOf" srcId="{5BC91D69-9CA1-4822-8E86-F648B0E0F1A3}" destId="{DAE54FA3-47BC-4BD5-AA89-3F9F9A67B9FF}" srcOrd="0" destOrd="0" presId="urn:microsoft.com/office/officeart/2024/layout/BulletTimeline"/>
    <dgm:cxn modelId="{EC834981-2A8F-4FE2-BCCD-9EED18C35834}" type="presParOf" srcId="{54072FF2-ADA5-4066-973C-B260ADCE78FC}" destId="{E55C866A-5381-4DB5-9D67-7BA080B142C0}" srcOrd="5" destOrd="0" presId="urn:microsoft.com/office/officeart/2024/layout/BulletTimeline"/>
    <dgm:cxn modelId="{C80DFAAA-5B11-42A3-993E-FC08C23F8A0B}" type="presParOf" srcId="{5581CC2E-39BC-4BE9-8A8D-5216678F9DAD}" destId="{566E765E-0B83-4C88-B47B-DF439723BFEA}" srcOrd="7" destOrd="0" presId="urn:microsoft.com/office/officeart/2024/layout/BulletTimeline"/>
    <dgm:cxn modelId="{23155BAF-E6AA-4F62-B087-876A19883CC6}" type="presParOf" srcId="{5581CC2E-39BC-4BE9-8A8D-5216678F9DAD}" destId="{F906AF1D-2E75-449F-B1CF-D428D02F59D6}" srcOrd="8" destOrd="0" presId="urn:microsoft.com/office/officeart/2024/layout/BulletTimeline"/>
    <dgm:cxn modelId="{2A18C944-4C23-41C2-B994-E118D5ACA3A0}" type="presParOf" srcId="{F906AF1D-2E75-449F-B1CF-D428D02F59D6}" destId="{838EE597-4E12-43ED-9784-806DC2BF3D13}" srcOrd="0" destOrd="0" presId="urn:microsoft.com/office/officeart/2024/layout/BulletTimeline"/>
    <dgm:cxn modelId="{62E2866C-BADD-4BC4-9F0E-66B3E5E75574}" type="presParOf" srcId="{838EE597-4E12-43ED-9784-806DC2BF3D13}" destId="{F240E4F7-EDE9-4245-8A26-B679104B376C}" srcOrd="0" destOrd="0" presId="urn:microsoft.com/office/officeart/2024/layout/BulletTimeline"/>
    <dgm:cxn modelId="{443789F1-38A3-4A39-965D-65261C13B63D}" type="presParOf" srcId="{838EE597-4E12-43ED-9784-806DC2BF3D13}" destId="{485978A2-DF56-4F77-AB5A-7232B1544D25}" srcOrd="1" destOrd="0" presId="urn:microsoft.com/office/officeart/2024/layout/BulletTimeline"/>
    <dgm:cxn modelId="{F9FD612D-35FE-4DC4-843E-D724078EFFC1}" type="presParOf" srcId="{F906AF1D-2E75-449F-B1CF-D428D02F59D6}" destId="{591808DC-AA31-40CE-8411-58158C2018C2}" srcOrd="1" destOrd="0" presId="urn:microsoft.com/office/officeart/2024/layout/BulletTimeline"/>
    <dgm:cxn modelId="{385B7DBB-D9EA-41F9-9F16-1B0E5CD30D5C}" type="presParOf" srcId="{F906AF1D-2E75-449F-B1CF-D428D02F59D6}" destId="{3E1EEDC8-9959-435C-9F67-B9B63B73BD2E}" srcOrd="2" destOrd="0" presId="urn:microsoft.com/office/officeart/2024/layout/BulletTimeline"/>
    <dgm:cxn modelId="{B78E6704-A723-4D6E-A022-1D384E44975D}" type="presParOf" srcId="{F906AF1D-2E75-449F-B1CF-D428D02F59D6}" destId="{1F406DCF-6754-4D7C-8421-CC913485E222}" srcOrd="3" destOrd="0" presId="urn:microsoft.com/office/officeart/2024/layout/BulletTimeline"/>
    <dgm:cxn modelId="{E16535C2-40D4-4D72-BAEC-47885CA3729E}" type="presParOf" srcId="{F906AF1D-2E75-449F-B1CF-D428D02F59D6}" destId="{24B2FCBC-5C5B-49CB-8B09-B84554C324AA}" srcOrd="4" destOrd="0" presId="urn:microsoft.com/office/officeart/2024/layout/BulletTimeline"/>
    <dgm:cxn modelId="{5B8D0ECB-9B21-4731-A718-E495114AED2C}" type="presParOf" srcId="{24B2FCBC-5C5B-49CB-8B09-B84554C324AA}" destId="{39AED0B4-553B-4739-958D-7FA62B9C95DF}" srcOrd="0" destOrd="0" presId="urn:microsoft.com/office/officeart/2024/layout/BulletTimeline"/>
    <dgm:cxn modelId="{A8FAC53F-67A8-4E27-9FFF-D0AA575BDD5E}" type="presParOf" srcId="{F906AF1D-2E75-449F-B1CF-D428D02F59D6}" destId="{7302937E-043B-44CB-A895-1529980C8A82}" srcOrd="5" destOrd="0" presId="urn:microsoft.com/office/officeart/2024/layout/BulletTimeline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D8E4DAE3-A3EE-4452-9A7C-ECE697606CFF}" type="doc">
      <dgm:prSet loTypeId="urn:microsoft.com/office/officeart/2005/8/layout/vProcess5" loCatId="process" qsTypeId="urn:microsoft.com/office/officeart/2005/8/quickstyle/simple2" qsCatId="simple" csTypeId="urn:microsoft.com/office/officeart/2005/8/colors/colorful5" csCatId="colorful" phldr="1"/>
      <dgm:spPr/>
      <dgm:t>
        <a:bodyPr/>
        <a:lstStyle/>
        <a:p>
          <a:endParaRPr lang="en-IN"/>
        </a:p>
      </dgm:t>
    </dgm:pt>
    <dgm:pt modelId="{95ADF890-40E6-4FB3-AD59-1C7E06C9CA3A}">
      <dgm:prSet phldrT="[Text]"/>
      <dgm:spPr/>
      <dgm:t>
        <a:bodyPr/>
        <a:lstStyle/>
        <a:p>
          <a:r>
            <a:rPr lang="en-IN" b="0" i="0" u="none"/>
            <a:t>Increase investment in community and domiciliary care services across the UK.</a:t>
          </a:r>
          <a:endParaRPr lang="en-NZ" b="1"/>
        </a:p>
      </dgm:t>
    </dgm:pt>
    <dgm:pt modelId="{149204B7-8F93-490A-8D20-4D77199C94CE}" type="parTrans" cxnId="{5627BA47-3837-4F55-9DC0-65EDA3FBA978}">
      <dgm:prSet/>
      <dgm:spPr/>
      <dgm:t>
        <a:bodyPr/>
        <a:lstStyle/>
        <a:p>
          <a:endParaRPr lang="en-NZ"/>
        </a:p>
      </dgm:t>
    </dgm:pt>
    <dgm:pt modelId="{A175BEFC-2004-4B26-92E0-D1A149EB906C}" type="sibTrans" cxnId="{5627BA47-3837-4F55-9DC0-65EDA3FBA978}">
      <dgm:prSet/>
      <dgm:spPr/>
      <dgm:t>
        <a:bodyPr/>
        <a:lstStyle/>
        <a:p>
          <a:endParaRPr lang="en-NZ"/>
        </a:p>
      </dgm:t>
    </dgm:pt>
    <dgm:pt modelId="{16191B4A-3676-4771-B5BA-3440A2AFD9C5}">
      <dgm:prSet/>
      <dgm:spPr/>
      <dgm:t>
        <a:bodyPr/>
        <a:lstStyle/>
        <a:p>
          <a:pPr>
            <a:buNone/>
          </a:pPr>
          <a:r>
            <a:rPr lang="en-IN" b="0" i="0" u="none" dirty="0"/>
            <a:t>Promote better pay, training and career development for care workers (Wang et al.,2022).</a:t>
          </a:r>
          <a:endParaRPr lang="en-IN" b="0" dirty="0"/>
        </a:p>
      </dgm:t>
    </dgm:pt>
    <dgm:pt modelId="{CC8DF251-2482-439B-A104-7A9A84372D94}" type="parTrans" cxnId="{CDAD31E6-F74C-43C2-8DD2-12678B8F3E78}">
      <dgm:prSet/>
      <dgm:spPr/>
      <dgm:t>
        <a:bodyPr/>
        <a:lstStyle/>
        <a:p>
          <a:endParaRPr lang="en-IN"/>
        </a:p>
      </dgm:t>
    </dgm:pt>
    <dgm:pt modelId="{D424162F-DBC8-4F60-B2F0-F74601707E7A}" type="sibTrans" cxnId="{CDAD31E6-F74C-43C2-8DD2-12678B8F3E78}">
      <dgm:prSet/>
      <dgm:spPr/>
      <dgm:t>
        <a:bodyPr/>
        <a:lstStyle/>
        <a:p>
          <a:endParaRPr lang="en-IN"/>
        </a:p>
      </dgm:t>
    </dgm:pt>
    <dgm:pt modelId="{67EDB842-C51E-48EC-9372-3AEA1DAAE41B}">
      <dgm:prSet/>
      <dgm:spPr/>
      <dgm:t>
        <a:bodyPr/>
        <a:lstStyle/>
        <a:p>
          <a:pPr>
            <a:buNone/>
          </a:pPr>
          <a:r>
            <a:rPr lang="en-IN" b="0" i="0" u="none" dirty="0"/>
            <a:t>Implement broader digital inclusion initiatives to enhance older adults' confidence in using technology(Reid, 2022).</a:t>
          </a:r>
          <a:endParaRPr lang="en-IN" b="0" dirty="0"/>
        </a:p>
      </dgm:t>
    </dgm:pt>
    <dgm:pt modelId="{69655442-0D44-4CE1-BCFE-D1C631809657}" type="parTrans" cxnId="{265C17B8-ABD4-4932-A268-1810081B8C58}">
      <dgm:prSet/>
      <dgm:spPr/>
      <dgm:t>
        <a:bodyPr/>
        <a:lstStyle/>
        <a:p>
          <a:endParaRPr lang="en-IN"/>
        </a:p>
      </dgm:t>
    </dgm:pt>
    <dgm:pt modelId="{62BFE488-751D-4297-B2B8-FC47CA2C1702}" type="sibTrans" cxnId="{265C17B8-ABD4-4932-A268-1810081B8C58}">
      <dgm:prSet/>
      <dgm:spPr/>
      <dgm:t>
        <a:bodyPr/>
        <a:lstStyle/>
        <a:p>
          <a:endParaRPr lang="en-IN"/>
        </a:p>
      </dgm:t>
    </dgm:pt>
    <dgm:pt modelId="{B8326CAF-D647-406C-8D23-454A4E7D397F}">
      <dgm:prSet/>
      <dgm:spPr/>
      <dgm:t>
        <a:bodyPr/>
        <a:lstStyle/>
        <a:p>
          <a:pPr>
            <a:buNone/>
          </a:pPr>
          <a:r>
            <a:rPr lang="en-IN" b="0" i="0" u="none"/>
            <a:t>Improve collaboration between health, social and technology providers.</a:t>
          </a:r>
          <a:endParaRPr lang="en-IN" b="0"/>
        </a:p>
      </dgm:t>
    </dgm:pt>
    <dgm:pt modelId="{7A6E236D-AA06-44C9-BD6E-44EDC7A3D5AD}" type="parTrans" cxnId="{4BBE9153-C599-4660-B29C-5F3D8A1359F3}">
      <dgm:prSet/>
      <dgm:spPr/>
      <dgm:t>
        <a:bodyPr/>
        <a:lstStyle/>
        <a:p>
          <a:endParaRPr lang="en-IN"/>
        </a:p>
      </dgm:t>
    </dgm:pt>
    <dgm:pt modelId="{17DB6294-1B93-4DB0-A3F9-8ABA71AAC4B3}" type="sibTrans" cxnId="{4BBE9153-C599-4660-B29C-5F3D8A1359F3}">
      <dgm:prSet/>
      <dgm:spPr/>
      <dgm:t>
        <a:bodyPr/>
        <a:lstStyle/>
        <a:p>
          <a:endParaRPr lang="en-IN"/>
        </a:p>
      </dgm:t>
    </dgm:pt>
    <dgm:pt modelId="{02E60CDC-CF24-4170-86F5-888E1688FD69}">
      <dgm:prSet/>
      <dgm:spPr/>
      <dgm:t>
        <a:bodyPr/>
        <a:lstStyle/>
        <a:p>
          <a:pPr>
            <a:buNone/>
          </a:pPr>
          <a:r>
            <a:rPr lang="en-IN" b="0" i="0" u="none"/>
            <a:t>Government policies should ensure equal availability of the services in rural areas and in deprived areas.</a:t>
          </a:r>
          <a:endParaRPr lang="en-IN" b="0"/>
        </a:p>
      </dgm:t>
    </dgm:pt>
    <dgm:pt modelId="{F00D308F-15CA-423F-B96E-8780F3ABF4BB}" type="parTrans" cxnId="{7B5DA677-8EDD-4F73-922E-123984E26BFC}">
      <dgm:prSet/>
      <dgm:spPr/>
      <dgm:t>
        <a:bodyPr/>
        <a:lstStyle/>
        <a:p>
          <a:endParaRPr lang="en-IN"/>
        </a:p>
      </dgm:t>
    </dgm:pt>
    <dgm:pt modelId="{3B8BC541-E263-41C7-B936-BD9E3F27895B}" type="sibTrans" cxnId="{7B5DA677-8EDD-4F73-922E-123984E26BFC}">
      <dgm:prSet/>
      <dgm:spPr/>
      <dgm:t>
        <a:bodyPr/>
        <a:lstStyle/>
        <a:p>
          <a:endParaRPr lang="en-IN"/>
        </a:p>
      </dgm:t>
    </dgm:pt>
    <dgm:pt modelId="{7EAF4CB5-08A7-450A-876C-7A2D7F431749}" type="pres">
      <dgm:prSet presAssocID="{D8E4DAE3-A3EE-4452-9A7C-ECE697606CFF}" presName="outerComposite" presStyleCnt="0">
        <dgm:presLayoutVars>
          <dgm:chMax val="5"/>
          <dgm:dir/>
          <dgm:resizeHandles val="exact"/>
        </dgm:presLayoutVars>
      </dgm:prSet>
      <dgm:spPr/>
    </dgm:pt>
    <dgm:pt modelId="{3BDAE9E9-A19D-4401-B7BB-58C5FF0FCF6C}" type="pres">
      <dgm:prSet presAssocID="{D8E4DAE3-A3EE-4452-9A7C-ECE697606CFF}" presName="dummyMaxCanvas" presStyleCnt="0">
        <dgm:presLayoutVars/>
      </dgm:prSet>
      <dgm:spPr/>
    </dgm:pt>
    <dgm:pt modelId="{2CC6DBB5-F432-4DAE-BFC3-3C825C5D0948}" type="pres">
      <dgm:prSet presAssocID="{D8E4DAE3-A3EE-4452-9A7C-ECE697606CFF}" presName="FiveNodes_1" presStyleLbl="node1" presStyleIdx="0" presStyleCnt="5">
        <dgm:presLayoutVars>
          <dgm:bulletEnabled val="1"/>
        </dgm:presLayoutVars>
      </dgm:prSet>
      <dgm:spPr/>
    </dgm:pt>
    <dgm:pt modelId="{EA0D0996-B929-449A-8561-DADD0360C4A8}" type="pres">
      <dgm:prSet presAssocID="{D8E4DAE3-A3EE-4452-9A7C-ECE697606CFF}" presName="FiveNodes_2" presStyleLbl="node1" presStyleIdx="1" presStyleCnt="5">
        <dgm:presLayoutVars>
          <dgm:bulletEnabled val="1"/>
        </dgm:presLayoutVars>
      </dgm:prSet>
      <dgm:spPr/>
    </dgm:pt>
    <dgm:pt modelId="{3F9FFA86-37E0-4DF8-AEF6-5E505F15AB38}" type="pres">
      <dgm:prSet presAssocID="{D8E4DAE3-A3EE-4452-9A7C-ECE697606CFF}" presName="FiveNodes_3" presStyleLbl="node1" presStyleIdx="2" presStyleCnt="5">
        <dgm:presLayoutVars>
          <dgm:bulletEnabled val="1"/>
        </dgm:presLayoutVars>
      </dgm:prSet>
      <dgm:spPr/>
    </dgm:pt>
    <dgm:pt modelId="{041A9F42-67F2-4698-90D0-7765141DE799}" type="pres">
      <dgm:prSet presAssocID="{D8E4DAE3-A3EE-4452-9A7C-ECE697606CFF}" presName="FiveNodes_4" presStyleLbl="node1" presStyleIdx="3" presStyleCnt="5">
        <dgm:presLayoutVars>
          <dgm:bulletEnabled val="1"/>
        </dgm:presLayoutVars>
      </dgm:prSet>
      <dgm:spPr/>
    </dgm:pt>
    <dgm:pt modelId="{0E6A928B-24E7-4901-A495-A4B9FD86BE7E}" type="pres">
      <dgm:prSet presAssocID="{D8E4DAE3-A3EE-4452-9A7C-ECE697606CFF}" presName="FiveNodes_5" presStyleLbl="node1" presStyleIdx="4" presStyleCnt="5">
        <dgm:presLayoutVars>
          <dgm:bulletEnabled val="1"/>
        </dgm:presLayoutVars>
      </dgm:prSet>
      <dgm:spPr/>
    </dgm:pt>
    <dgm:pt modelId="{2C57783D-19B4-4689-84AE-67226EC7D62A}" type="pres">
      <dgm:prSet presAssocID="{D8E4DAE3-A3EE-4452-9A7C-ECE697606CFF}" presName="FiveConn_1-2" presStyleLbl="fgAccFollowNode1" presStyleIdx="0" presStyleCnt="4">
        <dgm:presLayoutVars>
          <dgm:bulletEnabled val="1"/>
        </dgm:presLayoutVars>
      </dgm:prSet>
      <dgm:spPr/>
    </dgm:pt>
    <dgm:pt modelId="{E4A914B4-8EAE-4F95-A4F9-ABE89A07F3AF}" type="pres">
      <dgm:prSet presAssocID="{D8E4DAE3-A3EE-4452-9A7C-ECE697606CFF}" presName="FiveConn_2-3" presStyleLbl="fgAccFollowNode1" presStyleIdx="1" presStyleCnt="4">
        <dgm:presLayoutVars>
          <dgm:bulletEnabled val="1"/>
        </dgm:presLayoutVars>
      </dgm:prSet>
      <dgm:spPr/>
    </dgm:pt>
    <dgm:pt modelId="{6FF5C60A-BF40-4D8E-93C9-0C921447F104}" type="pres">
      <dgm:prSet presAssocID="{D8E4DAE3-A3EE-4452-9A7C-ECE697606CFF}" presName="FiveConn_3-4" presStyleLbl="fgAccFollowNode1" presStyleIdx="2" presStyleCnt="4">
        <dgm:presLayoutVars>
          <dgm:bulletEnabled val="1"/>
        </dgm:presLayoutVars>
      </dgm:prSet>
      <dgm:spPr/>
    </dgm:pt>
    <dgm:pt modelId="{C93F0400-DE38-461C-BB9C-2552B59AB3A3}" type="pres">
      <dgm:prSet presAssocID="{D8E4DAE3-A3EE-4452-9A7C-ECE697606CFF}" presName="FiveConn_4-5" presStyleLbl="fgAccFollowNode1" presStyleIdx="3" presStyleCnt="4">
        <dgm:presLayoutVars>
          <dgm:bulletEnabled val="1"/>
        </dgm:presLayoutVars>
      </dgm:prSet>
      <dgm:spPr/>
    </dgm:pt>
    <dgm:pt modelId="{CACB3BF4-120E-4A1A-8BFA-F7D4969470EF}" type="pres">
      <dgm:prSet presAssocID="{D8E4DAE3-A3EE-4452-9A7C-ECE697606CFF}" presName="FiveNodes_1_text" presStyleLbl="node1" presStyleIdx="4" presStyleCnt="5">
        <dgm:presLayoutVars>
          <dgm:bulletEnabled val="1"/>
        </dgm:presLayoutVars>
      </dgm:prSet>
      <dgm:spPr/>
    </dgm:pt>
    <dgm:pt modelId="{F4529BDC-B57A-4173-96C8-0DD749CD9720}" type="pres">
      <dgm:prSet presAssocID="{D8E4DAE3-A3EE-4452-9A7C-ECE697606CFF}" presName="FiveNodes_2_text" presStyleLbl="node1" presStyleIdx="4" presStyleCnt="5">
        <dgm:presLayoutVars>
          <dgm:bulletEnabled val="1"/>
        </dgm:presLayoutVars>
      </dgm:prSet>
      <dgm:spPr/>
    </dgm:pt>
    <dgm:pt modelId="{3C7BF3E7-DCF4-4FD0-BEAA-3F649F8C344B}" type="pres">
      <dgm:prSet presAssocID="{D8E4DAE3-A3EE-4452-9A7C-ECE697606CFF}" presName="FiveNodes_3_text" presStyleLbl="node1" presStyleIdx="4" presStyleCnt="5">
        <dgm:presLayoutVars>
          <dgm:bulletEnabled val="1"/>
        </dgm:presLayoutVars>
      </dgm:prSet>
      <dgm:spPr/>
    </dgm:pt>
    <dgm:pt modelId="{35D8929C-E2DB-4F1E-A056-01EA72522FAB}" type="pres">
      <dgm:prSet presAssocID="{D8E4DAE3-A3EE-4452-9A7C-ECE697606CFF}" presName="FiveNodes_4_text" presStyleLbl="node1" presStyleIdx="4" presStyleCnt="5">
        <dgm:presLayoutVars>
          <dgm:bulletEnabled val="1"/>
        </dgm:presLayoutVars>
      </dgm:prSet>
      <dgm:spPr/>
    </dgm:pt>
    <dgm:pt modelId="{5949E955-E480-48C8-8062-376B2C13BEFA}" type="pres">
      <dgm:prSet presAssocID="{D8E4DAE3-A3EE-4452-9A7C-ECE697606CFF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DA751B01-CC63-4355-887A-55397D9E3568}" type="presOf" srcId="{02E60CDC-CF24-4170-86F5-888E1688FD69}" destId="{0E6A928B-24E7-4901-A495-A4B9FD86BE7E}" srcOrd="0" destOrd="0" presId="urn:microsoft.com/office/officeart/2005/8/layout/vProcess5"/>
    <dgm:cxn modelId="{63048D11-E91E-4476-9DAF-8E67F97A1D1A}" type="presOf" srcId="{B8326CAF-D647-406C-8D23-454A4E7D397F}" destId="{041A9F42-67F2-4698-90D0-7765141DE799}" srcOrd="0" destOrd="0" presId="urn:microsoft.com/office/officeart/2005/8/layout/vProcess5"/>
    <dgm:cxn modelId="{3D4C2619-CC28-49BD-A59F-DED33DFCE13E}" type="presOf" srcId="{17DB6294-1B93-4DB0-A3F9-8ABA71AAC4B3}" destId="{C93F0400-DE38-461C-BB9C-2552B59AB3A3}" srcOrd="0" destOrd="0" presId="urn:microsoft.com/office/officeart/2005/8/layout/vProcess5"/>
    <dgm:cxn modelId="{940EA21E-5972-411E-9BCE-21D8C433C586}" type="presOf" srcId="{95ADF890-40E6-4FB3-AD59-1C7E06C9CA3A}" destId="{CACB3BF4-120E-4A1A-8BFA-F7D4969470EF}" srcOrd="1" destOrd="0" presId="urn:microsoft.com/office/officeart/2005/8/layout/vProcess5"/>
    <dgm:cxn modelId="{BEE48760-EBC4-4C8D-93D2-2AF2370D73DE}" type="presOf" srcId="{D8E4DAE3-A3EE-4452-9A7C-ECE697606CFF}" destId="{7EAF4CB5-08A7-450A-876C-7A2D7F431749}" srcOrd="0" destOrd="0" presId="urn:microsoft.com/office/officeart/2005/8/layout/vProcess5"/>
    <dgm:cxn modelId="{C2718D62-17E4-4DC2-A8BE-1A6DDFC5B2BE}" type="presOf" srcId="{D424162F-DBC8-4F60-B2F0-F74601707E7A}" destId="{E4A914B4-8EAE-4F95-A4F9-ABE89A07F3AF}" srcOrd="0" destOrd="0" presId="urn:microsoft.com/office/officeart/2005/8/layout/vProcess5"/>
    <dgm:cxn modelId="{62B19B42-CF25-47FD-B461-A4D319E184B8}" type="presOf" srcId="{67EDB842-C51E-48EC-9372-3AEA1DAAE41B}" destId="{3C7BF3E7-DCF4-4FD0-BEAA-3F649F8C344B}" srcOrd="1" destOrd="0" presId="urn:microsoft.com/office/officeart/2005/8/layout/vProcess5"/>
    <dgm:cxn modelId="{5DE81A46-4839-47BD-A6F5-22120EA33DE6}" type="presOf" srcId="{16191B4A-3676-4771-B5BA-3440A2AFD9C5}" destId="{EA0D0996-B929-449A-8561-DADD0360C4A8}" srcOrd="0" destOrd="0" presId="urn:microsoft.com/office/officeart/2005/8/layout/vProcess5"/>
    <dgm:cxn modelId="{5627BA47-3837-4F55-9DC0-65EDA3FBA978}" srcId="{D8E4DAE3-A3EE-4452-9A7C-ECE697606CFF}" destId="{95ADF890-40E6-4FB3-AD59-1C7E06C9CA3A}" srcOrd="0" destOrd="0" parTransId="{149204B7-8F93-490A-8D20-4D77199C94CE}" sibTransId="{A175BEFC-2004-4B26-92E0-D1A149EB906C}"/>
    <dgm:cxn modelId="{65D64570-710D-45EF-B8C8-DBA3724173CC}" type="presOf" srcId="{02E60CDC-CF24-4170-86F5-888E1688FD69}" destId="{5949E955-E480-48C8-8062-376B2C13BEFA}" srcOrd="1" destOrd="0" presId="urn:microsoft.com/office/officeart/2005/8/layout/vProcess5"/>
    <dgm:cxn modelId="{4A907D72-5B2B-43EA-9057-634D69C5FDF3}" type="presOf" srcId="{67EDB842-C51E-48EC-9372-3AEA1DAAE41B}" destId="{3F9FFA86-37E0-4DF8-AEF6-5E505F15AB38}" srcOrd="0" destOrd="0" presId="urn:microsoft.com/office/officeart/2005/8/layout/vProcess5"/>
    <dgm:cxn modelId="{4BBE9153-C599-4660-B29C-5F3D8A1359F3}" srcId="{D8E4DAE3-A3EE-4452-9A7C-ECE697606CFF}" destId="{B8326CAF-D647-406C-8D23-454A4E7D397F}" srcOrd="3" destOrd="0" parTransId="{7A6E236D-AA06-44C9-BD6E-44EDC7A3D5AD}" sibTransId="{17DB6294-1B93-4DB0-A3F9-8ABA71AAC4B3}"/>
    <dgm:cxn modelId="{7B5DA677-8EDD-4F73-922E-123984E26BFC}" srcId="{D8E4DAE3-A3EE-4452-9A7C-ECE697606CFF}" destId="{02E60CDC-CF24-4170-86F5-888E1688FD69}" srcOrd="4" destOrd="0" parTransId="{F00D308F-15CA-423F-B96E-8780F3ABF4BB}" sibTransId="{3B8BC541-E263-41C7-B936-BD9E3F27895B}"/>
    <dgm:cxn modelId="{E0C46F9A-A1FA-4CD3-8041-345A56C21391}" type="presOf" srcId="{62BFE488-751D-4297-B2B8-FC47CA2C1702}" destId="{6FF5C60A-BF40-4D8E-93C9-0C921447F104}" srcOrd="0" destOrd="0" presId="urn:microsoft.com/office/officeart/2005/8/layout/vProcess5"/>
    <dgm:cxn modelId="{96CBA09C-CBF2-4133-B4C0-84C58AA3914B}" type="presOf" srcId="{16191B4A-3676-4771-B5BA-3440A2AFD9C5}" destId="{F4529BDC-B57A-4173-96C8-0DD749CD9720}" srcOrd="1" destOrd="0" presId="urn:microsoft.com/office/officeart/2005/8/layout/vProcess5"/>
    <dgm:cxn modelId="{265C17B8-ABD4-4932-A268-1810081B8C58}" srcId="{D8E4DAE3-A3EE-4452-9A7C-ECE697606CFF}" destId="{67EDB842-C51E-48EC-9372-3AEA1DAAE41B}" srcOrd="2" destOrd="0" parTransId="{69655442-0D44-4CE1-BCFE-D1C631809657}" sibTransId="{62BFE488-751D-4297-B2B8-FC47CA2C1702}"/>
    <dgm:cxn modelId="{65CCCBBC-6BD5-43FD-A62D-3833A2456C96}" type="presOf" srcId="{A175BEFC-2004-4B26-92E0-D1A149EB906C}" destId="{2C57783D-19B4-4689-84AE-67226EC7D62A}" srcOrd="0" destOrd="0" presId="urn:microsoft.com/office/officeart/2005/8/layout/vProcess5"/>
    <dgm:cxn modelId="{5DDB80BF-0E48-4B45-A467-CE58E9146637}" type="presOf" srcId="{B8326CAF-D647-406C-8D23-454A4E7D397F}" destId="{35D8929C-E2DB-4F1E-A056-01EA72522FAB}" srcOrd="1" destOrd="0" presId="urn:microsoft.com/office/officeart/2005/8/layout/vProcess5"/>
    <dgm:cxn modelId="{37F1C3DD-FE85-46A9-B868-B45C4336B862}" type="presOf" srcId="{95ADF890-40E6-4FB3-AD59-1C7E06C9CA3A}" destId="{2CC6DBB5-F432-4DAE-BFC3-3C825C5D0948}" srcOrd="0" destOrd="0" presId="urn:microsoft.com/office/officeart/2005/8/layout/vProcess5"/>
    <dgm:cxn modelId="{CDAD31E6-F74C-43C2-8DD2-12678B8F3E78}" srcId="{D8E4DAE3-A3EE-4452-9A7C-ECE697606CFF}" destId="{16191B4A-3676-4771-B5BA-3440A2AFD9C5}" srcOrd="1" destOrd="0" parTransId="{CC8DF251-2482-439B-A104-7A9A84372D94}" sibTransId="{D424162F-DBC8-4F60-B2F0-F74601707E7A}"/>
    <dgm:cxn modelId="{73F0385C-D68B-4E87-9397-52E591D2B56D}" type="presParOf" srcId="{7EAF4CB5-08A7-450A-876C-7A2D7F431749}" destId="{3BDAE9E9-A19D-4401-B7BB-58C5FF0FCF6C}" srcOrd="0" destOrd="0" presId="urn:microsoft.com/office/officeart/2005/8/layout/vProcess5"/>
    <dgm:cxn modelId="{3F6278B1-B5E0-406A-A834-911E21950277}" type="presParOf" srcId="{7EAF4CB5-08A7-450A-876C-7A2D7F431749}" destId="{2CC6DBB5-F432-4DAE-BFC3-3C825C5D0948}" srcOrd="1" destOrd="0" presId="urn:microsoft.com/office/officeart/2005/8/layout/vProcess5"/>
    <dgm:cxn modelId="{1CA0C0C3-D163-4285-8A08-6159330F9E48}" type="presParOf" srcId="{7EAF4CB5-08A7-450A-876C-7A2D7F431749}" destId="{EA0D0996-B929-449A-8561-DADD0360C4A8}" srcOrd="2" destOrd="0" presId="urn:microsoft.com/office/officeart/2005/8/layout/vProcess5"/>
    <dgm:cxn modelId="{A3B0E186-1B90-4AB4-983F-F66704EC4607}" type="presParOf" srcId="{7EAF4CB5-08A7-450A-876C-7A2D7F431749}" destId="{3F9FFA86-37E0-4DF8-AEF6-5E505F15AB38}" srcOrd="3" destOrd="0" presId="urn:microsoft.com/office/officeart/2005/8/layout/vProcess5"/>
    <dgm:cxn modelId="{B613EA6C-F23D-492A-B6D9-1B7FB290FE55}" type="presParOf" srcId="{7EAF4CB5-08A7-450A-876C-7A2D7F431749}" destId="{041A9F42-67F2-4698-90D0-7765141DE799}" srcOrd="4" destOrd="0" presId="urn:microsoft.com/office/officeart/2005/8/layout/vProcess5"/>
    <dgm:cxn modelId="{C6CD535C-B5B9-41F4-B65D-5FB27D4DB264}" type="presParOf" srcId="{7EAF4CB5-08A7-450A-876C-7A2D7F431749}" destId="{0E6A928B-24E7-4901-A495-A4B9FD86BE7E}" srcOrd="5" destOrd="0" presId="urn:microsoft.com/office/officeart/2005/8/layout/vProcess5"/>
    <dgm:cxn modelId="{491666D8-DA11-443D-BF33-537F49DCC973}" type="presParOf" srcId="{7EAF4CB5-08A7-450A-876C-7A2D7F431749}" destId="{2C57783D-19B4-4689-84AE-67226EC7D62A}" srcOrd="6" destOrd="0" presId="urn:microsoft.com/office/officeart/2005/8/layout/vProcess5"/>
    <dgm:cxn modelId="{DB0BE0E0-57DA-4EC0-861A-A49B4C7617FA}" type="presParOf" srcId="{7EAF4CB5-08A7-450A-876C-7A2D7F431749}" destId="{E4A914B4-8EAE-4F95-A4F9-ABE89A07F3AF}" srcOrd="7" destOrd="0" presId="urn:microsoft.com/office/officeart/2005/8/layout/vProcess5"/>
    <dgm:cxn modelId="{B0CA3567-965D-43B9-953E-95E9B8EC348F}" type="presParOf" srcId="{7EAF4CB5-08A7-450A-876C-7A2D7F431749}" destId="{6FF5C60A-BF40-4D8E-93C9-0C921447F104}" srcOrd="8" destOrd="0" presId="urn:microsoft.com/office/officeart/2005/8/layout/vProcess5"/>
    <dgm:cxn modelId="{7CD700AF-570E-48A2-885C-0130A3F3E42C}" type="presParOf" srcId="{7EAF4CB5-08A7-450A-876C-7A2D7F431749}" destId="{C93F0400-DE38-461C-BB9C-2552B59AB3A3}" srcOrd="9" destOrd="0" presId="urn:microsoft.com/office/officeart/2005/8/layout/vProcess5"/>
    <dgm:cxn modelId="{1F1B2E7A-5D03-4721-B8DA-8DBC555DBE8D}" type="presParOf" srcId="{7EAF4CB5-08A7-450A-876C-7A2D7F431749}" destId="{CACB3BF4-120E-4A1A-8BFA-F7D4969470EF}" srcOrd="10" destOrd="0" presId="urn:microsoft.com/office/officeart/2005/8/layout/vProcess5"/>
    <dgm:cxn modelId="{E8143508-4EFE-4314-8126-03720611B815}" type="presParOf" srcId="{7EAF4CB5-08A7-450A-876C-7A2D7F431749}" destId="{F4529BDC-B57A-4173-96C8-0DD749CD9720}" srcOrd="11" destOrd="0" presId="urn:microsoft.com/office/officeart/2005/8/layout/vProcess5"/>
    <dgm:cxn modelId="{FADD4C0A-25D0-4849-9791-62062156266D}" type="presParOf" srcId="{7EAF4CB5-08A7-450A-876C-7A2D7F431749}" destId="{3C7BF3E7-DCF4-4FD0-BEAA-3F649F8C344B}" srcOrd="12" destOrd="0" presId="urn:microsoft.com/office/officeart/2005/8/layout/vProcess5"/>
    <dgm:cxn modelId="{B40AF980-DD2A-47FB-A85B-4BC536FEB67D}" type="presParOf" srcId="{7EAF4CB5-08A7-450A-876C-7A2D7F431749}" destId="{35D8929C-E2DB-4F1E-A056-01EA72522FAB}" srcOrd="13" destOrd="0" presId="urn:microsoft.com/office/officeart/2005/8/layout/vProcess5"/>
    <dgm:cxn modelId="{D30717C5-5777-433C-808A-9702CC5B6D4E}" type="presParOf" srcId="{7EAF4CB5-08A7-450A-876C-7A2D7F431749}" destId="{5949E955-E480-48C8-8062-376B2C13BEFA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D8E4DAE3-A3EE-4452-9A7C-ECE697606CFF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IN"/>
        </a:p>
      </dgm:t>
    </dgm:pt>
    <dgm:pt modelId="{95ADF890-40E6-4FB3-AD59-1C7E06C9CA3A}">
      <dgm:prSet phldrT="[Text]"/>
      <dgm:spPr/>
      <dgm:t>
        <a:bodyPr/>
        <a:lstStyle/>
        <a:p>
          <a:r>
            <a:rPr lang="en-IN" b="0" i="0" u="none"/>
            <a:t>AI and smart technologies can enhance personalised healthcare assistance.</a:t>
          </a:r>
          <a:endParaRPr lang="en-NZ" b="1"/>
        </a:p>
      </dgm:t>
    </dgm:pt>
    <dgm:pt modelId="{149204B7-8F93-490A-8D20-4D77199C94CE}" type="parTrans" cxnId="{5627BA47-3837-4F55-9DC0-65EDA3FBA978}">
      <dgm:prSet/>
      <dgm:spPr/>
      <dgm:t>
        <a:bodyPr/>
        <a:lstStyle/>
        <a:p>
          <a:endParaRPr lang="en-NZ"/>
        </a:p>
      </dgm:t>
    </dgm:pt>
    <dgm:pt modelId="{A175BEFC-2004-4B26-92E0-D1A149EB906C}" type="sibTrans" cxnId="{5627BA47-3837-4F55-9DC0-65EDA3FBA978}">
      <dgm:prSet/>
      <dgm:spPr/>
      <dgm:t>
        <a:bodyPr/>
        <a:lstStyle/>
        <a:p>
          <a:endParaRPr lang="en-NZ"/>
        </a:p>
      </dgm:t>
    </dgm:pt>
    <dgm:pt modelId="{2CB1744C-1AAB-4C08-95AC-0980FF3FEDF5}">
      <dgm:prSet/>
      <dgm:spPr/>
      <dgm:t>
        <a:bodyPr/>
        <a:lstStyle/>
        <a:p>
          <a:pPr>
            <a:buNone/>
          </a:pPr>
          <a:r>
            <a:rPr lang="en-IN" b="0" i="0" u="none" dirty="0"/>
            <a:t>Integrated Care systems can improve communication and coordination between professionals and organisations (NHS England,2019).</a:t>
          </a:r>
          <a:endParaRPr lang="en-IN" b="0" dirty="0"/>
        </a:p>
      </dgm:t>
    </dgm:pt>
    <dgm:pt modelId="{82E6E0AC-700A-4FF6-961B-F377BD5C58EC}" type="parTrans" cxnId="{F0221F6F-CD39-460E-9BF2-00B54A4E7158}">
      <dgm:prSet/>
      <dgm:spPr/>
      <dgm:t>
        <a:bodyPr/>
        <a:lstStyle/>
        <a:p>
          <a:endParaRPr lang="en-IN"/>
        </a:p>
      </dgm:t>
    </dgm:pt>
    <dgm:pt modelId="{EEFDAC44-5BBA-400C-9383-2DCCC696CC65}" type="sibTrans" cxnId="{F0221F6F-CD39-460E-9BF2-00B54A4E7158}">
      <dgm:prSet/>
      <dgm:spPr/>
      <dgm:t>
        <a:bodyPr/>
        <a:lstStyle/>
        <a:p>
          <a:endParaRPr lang="en-IN"/>
        </a:p>
      </dgm:t>
    </dgm:pt>
    <dgm:pt modelId="{CA7B6F6D-2CF3-41DB-BC1A-E4E13648D169}">
      <dgm:prSet/>
      <dgm:spPr/>
      <dgm:t>
        <a:bodyPr/>
        <a:lstStyle/>
        <a:p>
          <a:pPr>
            <a:buNone/>
          </a:pPr>
          <a:r>
            <a:rPr lang="en-IN" b="0" i="0" u="none" dirty="0"/>
            <a:t>Increased community-based services may reduce avoidable hospital admissions.</a:t>
          </a:r>
          <a:endParaRPr lang="en-IN" b="0" dirty="0"/>
        </a:p>
      </dgm:t>
    </dgm:pt>
    <dgm:pt modelId="{C7E673E5-C66F-4150-A342-20FE2ACDE996}" type="parTrans" cxnId="{F2A1B6A6-24AC-4703-8CBF-9211CAF6DEEB}">
      <dgm:prSet/>
      <dgm:spPr/>
      <dgm:t>
        <a:bodyPr/>
        <a:lstStyle/>
        <a:p>
          <a:endParaRPr lang="en-IN"/>
        </a:p>
      </dgm:t>
    </dgm:pt>
    <dgm:pt modelId="{8275B36E-B436-4BD9-884A-C8C1638B58B8}" type="sibTrans" cxnId="{F2A1B6A6-24AC-4703-8CBF-9211CAF6DEEB}">
      <dgm:prSet/>
      <dgm:spPr/>
      <dgm:t>
        <a:bodyPr/>
        <a:lstStyle/>
        <a:p>
          <a:endParaRPr lang="en-IN"/>
        </a:p>
      </dgm:t>
    </dgm:pt>
    <dgm:pt modelId="{97214C52-6789-4678-B4E0-3D240C038BBA}">
      <dgm:prSet/>
      <dgm:spPr/>
      <dgm:t>
        <a:bodyPr/>
        <a:lstStyle/>
        <a:p>
          <a:pPr>
            <a:buNone/>
          </a:pPr>
          <a:r>
            <a:rPr lang="en-IN" b="0" i="0" u="none" dirty="0"/>
            <a:t>Future care could be more focused on healthy ageing and empowerment methods and prevention (Who,2024)</a:t>
          </a:r>
          <a:endParaRPr lang="en-IN" b="0" dirty="0"/>
        </a:p>
      </dgm:t>
    </dgm:pt>
    <dgm:pt modelId="{515F2175-EC09-4CC4-8D6D-522F2A57B13E}" type="parTrans" cxnId="{60BC091E-BF45-48A5-B128-753BABCDD98E}">
      <dgm:prSet/>
      <dgm:spPr/>
      <dgm:t>
        <a:bodyPr/>
        <a:lstStyle/>
        <a:p>
          <a:endParaRPr lang="en-IN"/>
        </a:p>
      </dgm:t>
    </dgm:pt>
    <dgm:pt modelId="{67C2A469-BB54-42E8-AFD5-42E922CF77C3}" type="sibTrans" cxnId="{60BC091E-BF45-48A5-B128-753BABCDD98E}">
      <dgm:prSet/>
      <dgm:spPr/>
      <dgm:t>
        <a:bodyPr/>
        <a:lstStyle/>
        <a:p>
          <a:endParaRPr lang="en-IN"/>
        </a:p>
      </dgm:t>
    </dgm:pt>
    <dgm:pt modelId="{EBFD998A-A8D4-479D-A55D-945E0EBD0D29}">
      <dgm:prSet/>
      <dgm:spPr/>
      <dgm:t>
        <a:bodyPr/>
        <a:lstStyle/>
        <a:p>
          <a:pPr>
            <a:buNone/>
          </a:pPr>
          <a:r>
            <a:rPr lang="en-IN" b="0" i="0" u="none"/>
            <a:t>Elderly people should not be excluded from decisions regarding their care and support.</a:t>
          </a:r>
          <a:endParaRPr lang="en-IN" b="0"/>
        </a:p>
      </dgm:t>
    </dgm:pt>
    <dgm:pt modelId="{544613B3-F7D8-49AC-9373-7CA8843FCF53}" type="parTrans" cxnId="{5104AB5B-D076-49A2-B624-9CCC1B9D4FDB}">
      <dgm:prSet/>
      <dgm:spPr/>
      <dgm:t>
        <a:bodyPr/>
        <a:lstStyle/>
        <a:p>
          <a:endParaRPr lang="en-IN"/>
        </a:p>
      </dgm:t>
    </dgm:pt>
    <dgm:pt modelId="{1A7F8244-9BD8-478E-9EFF-0FB8F384DA0C}" type="sibTrans" cxnId="{5104AB5B-D076-49A2-B624-9CCC1B9D4FDB}">
      <dgm:prSet/>
      <dgm:spPr/>
      <dgm:t>
        <a:bodyPr/>
        <a:lstStyle/>
        <a:p>
          <a:endParaRPr lang="en-IN"/>
        </a:p>
      </dgm:t>
    </dgm:pt>
    <dgm:pt modelId="{5E9C615F-1045-42B6-B011-815529D68627}" type="pres">
      <dgm:prSet presAssocID="{D8E4DAE3-A3EE-4452-9A7C-ECE697606CFF}" presName="Name0" presStyleCnt="0">
        <dgm:presLayoutVars>
          <dgm:dir/>
          <dgm:resizeHandles val="exact"/>
        </dgm:presLayoutVars>
      </dgm:prSet>
      <dgm:spPr/>
    </dgm:pt>
    <dgm:pt modelId="{88F06ABE-B030-4A38-8C95-0D9EACC5FFF4}" type="pres">
      <dgm:prSet presAssocID="{95ADF890-40E6-4FB3-AD59-1C7E06C9CA3A}" presName="node" presStyleLbl="node1" presStyleIdx="0" presStyleCnt="5">
        <dgm:presLayoutVars>
          <dgm:bulletEnabled val="1"/>
        </dgm:presLayoutVars>
      </dgm:prSet>
      <dgm:spPr/>
    </dgm:pt>
    <dgm:pt modelId="{ADA5D345-173A-4A17-A918-83930E411F57}" type="pres">
      <dgm:prSet presAssocID="{A175BEFC-2004-4B26-92E0-D1A149EB906C}" presName="sibTrans" presStyleLbl="sibTrans1D1" presStyleIdx="0" presStyleCnt="4"/>
      <dgm:spPr/>
    </dgm:pt>
    <dgm:pt modelId="{1093EE4B-BCBC-4E9C-BF87-0A33179EB688}" type="pres">
      <dgm:prSet presAssocID="{A175BEFC-2004-4B26-92E0-D1A149EB906C}" presName="connectorText" presStyleLbl="sibTrans1D1" presStyleIdx="0" presStyleCnt="4"/>
      <dgm:spPr/>
    </dgm:pt>
    <dgm:pt modelId="{76323C3F-8515-4768-94EA-97132DE4C26F}" type="pres">
      <dgm:prSet presAssocID="{2CB1744C-1AAB-4C08-95AC-0980FF3FEDF5}" presName="node" presStyleLbl="node1" presStyleIdx="1" presStyleCnt="5">
        <dgm:presLayoutVars>
          <dgm:bulletEnabled val="1"/>
        </dgm:presLayoutVars>
      </dgm:prSet>
      <dgm:spPr/>
    </dgm:pt>
    <dgm:pt modelId="{01E4A524-D4DB-44A7-9556-1EA680628D38}" type="pres">
      <dgm:prSet presAssocID="{EEFDAC44-5BBA-400C-9383-2DCCC696CC65}" presName="sibTrans" presStyleLbl="sibTrans1D1" presStyleIdx="1" presStyleCnt="4"/>
      <dgm:spPr/>
    </dgm:pt>
    <dgm:pt modelId="{A0CE1F8E-DF7A-44FD-8FE8-6A6D402FCDD6}" type="pres">
      <dgm:prSet presAssocID="{EEFDAC44-5BBA-400C-9383-2DCCC696CC65}" presName="connectorText" presStyleLbl="sibTrans1D1" presStyleIdx="1" presStyleCnt="4"/>
      <dgm:spPr/>
    </dgm:pt>
    <dgm:pt modelId="{74EDA3CD-43EF-41DF-9AA6-09113E125CF4}" type="pres">
      <dgm:prSet presAssocID="{CA7B6F6D-2CF3-41DB-BC1A-E4E13648D169}" presName="node" presStyleLbl="node1" presStyleIdx="2" presStyleCnt="5">
        <dgm:presLayoutVars>
          <dgm:bulletEnabled val="1"/>
        </dgm:presLayoutVars>
      </dgm:prSet>
      <dgm:spPr/>
    </dgm:pt>
    <dgm:pt modelId="{074512B6-B2FC-4FBE-8F25-8490A309C6D9}" type="pres">
      <dgm:prSet presAssocID="{8275B36E-B436-4BD9-884A-C8C1638B58B8}" presName="sibTrans" presStyleLbl="sibTrans1D1" presStyleIdx="2" presStyleCnt="4"/>
      <dgm:spPr/>
    </dgm:pt>
    <dgm:pt modelId="{12D96455-1212-41A0-B7AC-4E0A15ABA5DF}" type="pres">
      <dgm:prSet presAssocID="{8275B36E-B436-4BD9-884A-C8C1638B58B8}" presName="connectorText" presStyleLbl="sibTrans1D1" presStyleIdx="2" presStyleCnt="4"/>
      <dgm:spPr/>
    </dgm:pt>
    <dgm:pt modelId="{D071D284-8D93-4AF0-A6AE-F00238FF4557}" type="pres">
      <dgm:prSet presAssocID="{97214C52-6789-4678-B4E0-3D240C038BBA}" presName="node" presStyleLbl="node1" presStyleIdx="3" presStyleCnt="5">
        <dgm:presLayoutVars>
          <dgm:bulletEnabled val="1"/>
        </dgm:presLayoutVars>
      </dgm:prSet>
      <dgm:spPr/>
    </dgm:pt>
    <dgm:pt modelId="{1F64E1B1-D525-48CE-8DE2-180DB04064C2}" type="pres">
      <dgm:prSet presAssocID="{67C2A469-BB54-42E8-AFD5-42E922CF77C3}" presName="sibTrans" presStyleLbl="sibTrans1D1" presStyleIdx="3" presStyleCnt="4"/>
      <dgm:spPr/>
    </dgm:pt>
    <dgm:pt modelId="{233A8E1C-1DB3-4826-9EC7-551C80AA1E8E}" type="pres">
      <dgm:prSet presAssocID="{67C2A469-BB54-42E8-AFD5-42E922CF77C3}" presName="connectorText" presStyleLbl="sibTrans1D1" presStyleIdx="3" presStyleCnt="4"/>
      <dgm:spPr/>
    </dgm:pt>
    <dgm:pt modelId="{A1CB69F8-7F3F-46AB-9E7F-7A1E7C5A84C7}" type="pres">
      <dgm:prSet presAssocID="{EBFD998A-A8D4-479D-A55D-945E0EBD0D29}" presName="node" presStyleLbl="node1" presStyleIdx="4" presStyleCnt="5">
        <dgm:presLayoutVars>
          <dgm:bulletEnabled val="1"/>
        </dgm:presLayoutVars>
      </dgm:prSet>
      <dgm:spPr/>
    </dgm:pt>
  </dgm:ptLst>
  <dgm:cxnLst>
    <dgm:cxn modelId="{90FCDB01-320C-4234-888D-F3E51D87AC96}" type="presOf" srcId="{2CB1744C-1AAB-4C08-95AC-0980FF3FEDF5}" destId="{76323C3F-8515-4768-94EA-97132DE4C26F}" srcOrd="0" destOrd="0" presId="urn:microsoft.com/office/officeart/2016/7/layout/RepeatingBendingProcessNew"/>
    <dgm:cxn modelId="{E03C8312-8E13-4847-9315-CFFCB5FC41C4}" type="presOf" srcId="{97214C52-6789-4678-B4E0-3D240C038BBA}" destId="{D071D284-8D93-4AF0-A6AE-F00238FF4557}" srcOrd="0" destOrd="0" presId="urn:microsoft.com/office/officeart/2016/7/layout/RepeatingBendingProcessNew"/>
    <dgm:cxn modelId="{60BC091E-BF45-48A5-B128-753BABCDD98E}" srcId="{D8E4DAE3-A3EE-4452-9A7C-ECE697606CFF}" destId="{97214C52-6789-4678-B4E0-3D240C038BBA}" srcOrd="3" destOrd="0" parTransId="{515F2175-EC09-4CC4-8D6D-522F2A57B13E}" sibTransId="{67C2A469-BB54-42E8-AFD5-42E922CF77C3}"/>
    <dgm:cxn modelId="{5104AB5B-D076-49A2-B624-9CCC1B9D4FDB}" srcId="{D8E4DAE3-A3EE-4452-9A7C-ECE697606CFF}" destId="{EBFD998A-A8D4-479D-A55D-945E0EBD0D29}" srcOrd="4" destOrd="0" parTransId="{544613B3-F7D8-49AC-9373-7CA8843FCF53}" sibTransId="{1A7F8244-9BD8-478E-9EFF-0FB8F384DA0C}"/>
    <dgm:cxn modelId="{80D30D63-3596-42E0-AB7D-F8767B65400B}" type="presOf" srcId="{EBFD998A-A8D4-479D-A55D-945E0EBD0D29}" destId="{A1CB69F8-7F3F-46AB-9E7F-7A1E7C5A84C7}" srcOrd="0" destOrd="0" presId="urn:microsoft.com/office/officeart/2016/7/layout/RepeatingBendingProcessNew"/>
    <dgm:cxn modelId="{0CA80865-A51F-41CD-A78E-5E68721C051C}" type="presOf" srcId="{D8E4DAE3-A3EE-4452-9A7C-ECE697606CFF}" destId="{5E9C615F-1045-42B6-B011-815529D68627}" srcOrd="0" destOrd="0" presId="urn:microsoft.com/office/officeart/2016/7/layout/RepeatingBendingProcessNew"/>
    <dgm:cxn modelId="{5627BA47-3837-4F55-9DC0-65EDA3FBA978}" srcId="{D8E4DAE3-A3EE-4452-9A7C-ECE697606CFF}" destId="{95ADF890-40E6-4FB3-AD59-1C7E06C9CA3A}" srcOrd="0" destOrd="0" parTransId="{149204B7-8F93-490A-8D20-4D77199C94CE}" sibTransId="{A175BEFC-2004-4B26-92E0-D1A149EB906C}"/>
    <dgm:cxn modelId="{B5B8AF68-1DD8-4497-B607-B5F9D0714667}" type="presOf" srcId="{EEFDAC44-5BBA-400C-9383-2DCCC696CC65}" destId="{A0CE1F8E-DF7A-44FD-8FE8-6A6D402FCDD6}" srcOrd="1" destOrd="0" presId="urn:microsoft.com/office/officeart/2016/7/layout/RepeatingBendingProcessNew"/>
    <dgm:cxn modelId="{F0221F6F-CD39-460E-9BF2-00B54A4E7158}" srcId="{D8E4DAE3-A3EE-4452-9A7C-ECE697606CFF}" destId="{2CB1744C-1AAB-4C08-95AC-0980FF3FEDF5}" srcOrd="1" destOrd="0" parTransId="{82E6E0AC-700A-4FF6-961B-F377BD5C58EC}" sibTransId="{EEFDAC44-5BBA-400C-9383-2DCCC696CC65}"/>
    <dgm:cxn modelId="{14AB1D50-47E9-481B-A648-8F9A5503CD32}" type="presOf" srcId="{8275B36E-B436-4BD9-884A-C8C1638B58B8}" destId="{12D96455-1212-41A0-B7AC-4E0A15ABA5DF}" srcOrd="1" destOrd="0" presId="urn:microsoft.com/office/officeart/2016/7/layout/RepeatingBendingProcessNew"/>
    <dgm:cxn modelId="{9D448651-2E61-4ABA-8DBD-8343FCE46E90}" type="presOf" srcId="{8275B36E-B436-4BD9-884A-C8C1638B58B8}" destId="{074512B6-B2FC-4FBE-8F25-8490A309C6D9}" srcOrd="0" destOrd="0" presId="urn:microsoft.com/office/officeart/2016/7/layout/RepeatingBendingProcessNew"/>
    <dgm:cxn modelId="{F45BA184-B091-4F2F-B5F2-9B6BA8A117D1}" type="presOf" srcId="{67C2A469-BB54-42E8-AFD5-42E922CF77C3}" destId="{233A8E1C-1DB3-4826-9EC7-551C80AA1E8E}" srcOrd="1" destOrd="0" presId="urn:microsoft.com/office/officeart/2016/7/layout/RepeatingBendingProcessNew"/>
    <dgm:cxn modelId="{289EE09D-7B00-4252-B97A-C2C120EF298E}" type="presOf" srcId="{CA7B6F6D-2CF3-41DB-BC1A-E4E13648D169}" destId="{74EDA3CD-43EF-41DF-9AA6-09113E125CF4}" srcOrd="0" destOrd="0" presId="urn:microsoft.com/office/officeart/2016/7/layout/RepeatingBendingProcessNew"/>
    <dgm:cxn modelId="{F2A1B6A6-24AC-4703-8CBF-9211CAF6DEEB}" srcId="{D8E4DAE3-A3EE-4452-9A7C-ECE697606CFF}" destId="{CA7B6F6D-2CF3-41DB-BC1A-E4E13648D169}" srcOrd="2" destOrd="0" parTransId="{C7E673E5-C66F-4150-A342-20FE2ACDE996}" sibTransId="{8275B36E-B436-4BD9-884A-C8C1638B58B8}"/>
    <dgm:cxn modelId="{85B034BF-40CA-4B72-97ED-406CA81C087C}" type="presOf" srcId="{95ADF890-40E6-4FB3-AD59-1C7E06C9CA3A}" destId="{88F06ABE-B030-4A38-8C95-0D9EACC5FFF4}" srcOrd="0" destOrd="0" presId="urn:microsoft.com/office/officeart/2016/7/layout/RepeatingBendingProcessNew"/>
    <dgm:cxn modelId="{974298CD-20C3-442A-BFF4-D7973FE3E409}" type="presOf" srcId="{67C2A469-BB54-42E8-AFD5-42E922CF77C3}" destId="{1F64E1B1-D525-48CE-8DE2-180DB04064C2}" srcOrd="0" destOrd="0" presId="urn:microsoft.com/office/officeart/2016/7/layout/RepeatingBendingProcessNew"/>
    <dgm:cxn modelId="{561699DC-63E5-4047-AAB6-27AF765C7825}" type="presOf" srcId="{A175BEFC-2004-4B26-92E0-D1A149EB906C}" destId="{1093EE4B-BCBC-4E9C-BF87-0A33179EB688}" srcOrd="1" destOrd="0" presId="urn:microsoft.com/office/officeart/2016/7/layout/RepeatingBendingProcessNew"/>
    <dgm:cxn modelId="{405212E1-FB90-4049-88AB-C55C5AA6B94B}" type="presOf" srcId="{A175BEFC-2004-4B26-92E0-D1A149EB906C}" destId="{ADA5D345-173A-4A17-A918-83930E411F57}" srcOrd="0" destOrd="0" presId="urn:microsoft.com/office/officeart/2016/7/layout/RepeatingBendingProcessNew"/>
    <dgm:cxn modelId="{958292F7-D81C-4B97-A044-AEE9A25FBB2C}" type="presOf" srcId="{EEFDAC44-5BBA-400C-9383-2DCCC696CC65}" destId="{01E4A524-D4DB-44A7-9556-1EA680628D38}" srcOrd="0" destOrd="0" presId="urn:microsoft.com/office/officeart/2016/7/layout/RepeatingBendingProcessNew"/>
    <dgm:cxn modelId="{883F68EC-B255-4A26-BB00-9CD5509E2E9F}" type="presParOf" srcId="{5E9C615F-1045-42B6-B011-815529D68627}" destId="{88F06ABE-B030-4A38-8C95-0D9EACC5FFF4}" srcOrd="0" destOrd="0" presId="urn:microsoft.com/office/officeart/2016/7/layout/RepeatingBendingProcessNew"/>
    <dgm:cxn modelId="{5BF8B679-B27B-41AE-A1AE-38AA645634DE}" type="presParOf" srcId="{5E9C615F-1045-42B6-B011-815529D68627}" destId="{ADA5D345-173A-4A17-A918-83930E411F57}" srcOrd="1" destOrd="0" presId="urn:microsoft.com/office/officeart/2016/7/layout/RepeatingBendingProcessNew"/>
    <dgm:cxn modelId="{51512F4F-4B00-44C6-BD5D-79B399C09A65}" type="presParOf" srcId="{ADA5D345-173A-4A17-A918-83930E411F57}" destId="{1093EE4B-BCBC-4E9C-BF87-0A33179EB688}" srcOrd="0" destOrd="0" presId="urn:microsoft.com/office/officeart/2016/7/layout/RepeatingBendingProcessNew"/>
    <dgm:cxn modelId="{E4E96E6D-DA62-46FB-8672-AF204B14F185}" type="presParOf" srcId="{5E9C615F-1045-42B6-B011-815529D68627}" destId="{76323C3F-8515-4768-94EA-97132DE4C26F}" srcOrd="2" destOrd="0" presId="urn:microsoft.com/office/officeart/2016/7/layout/RepeatingBendingProcessNew"/>
    <dgm:cxn modelId="{5ABE0388-CC81-4C50-8F6C-780C40C3DABE}" type="presParOf" srcId="{5E9C615F-1045-42B6-B011-815529D68627}" destId="{01E4A524-D4DB-44A7-9556-1EA680628D38}" srcOrd="3" destOrd="0" presId="urn:microsoft.com/office/officeart/2016/7/layout/RepeatingBendingProcessNew"/>
    <dgm:cxn modelId="{76D44CF7-D023-4F74-B20C-B1A007F7CCF1}" type="presParOf" srcId="{01E4A524-D4DB-44A7-9556-1EA680628D38}" destId="{A0CE1F8E-DF7A-44FD-8FE8-6A6D402FCDD6}" srcOrd="0" destOrd="0" presId="urn:microsoft.com/office/officeart/2016/7/layout/RepeatingBendingProcessNew"/>
    <dgm:cxn modelId="{F8D843E3-8641-4B31-8B0A-380F40C6FD02}" type="presParOf" srcId="{5E9C615F-1045-42B6-B011-815529D68627}" destId="{74EDA3CD-43EF-41DF-9AA6-09113E125CF4}" srcOrd="4" destOrd="0" presId="urn:microsoft.com/office/officeart/2016/7/layout/RepeatingBendingProcessNew"/>
    <dgm:cxn modelId="{75F832EE-8487-4811-9839-50BBB8862B6C}" type="presParOf" srcId="{5E9C615F-1045-42B6-B011-815529D68627}" destId="{074512B6-B2FC-4FBE-8F25-8490A309C6D9}" srcOrd="5" destOrd="0" presId="urn:microsoft.com/office/officeart/2016/7/layout/RepeatingBendingProcessNew"/>
    <dgm:cxn modelId="{831D2C34-302E-4EA1-8725-6827B5A66E73}" type="presParOf" srcId="{074512B6-B2FC-4FBE-8F25-8490A309C6D9}" destId="{12D96455-1212-41A0-B7AC-4E0A15ABA5DF}" srcOrd="0" destOrd="0" presId="urn:microsoft.com/office/officeart/2016/7/layout/RepeatingBendingProcessNew"/>
    <dgm:cxn modelId="{4D72FA90-BB7D-4EDE-BB0A-75CB056F8EFF}" type="presParOf" srcId="{5E9C615F-1045-42B6-B011-815529D68627}" destId="{D071D284-8D93-4AF0-A6AE-F00238FF4557}" srcOrd="6" destOrd="0" presId="urn:microsoft.com/office/officeart/2016/7/layout/RepeatingBendingProcessNew"/>
    <dgm:cxn modelId="{BCB3B49E-54E5-4BA9-BC79-A75A53FAF232}" type="presParOf" srcId="{5E9C615F-1045-42B6-B011-815529D68627}" destId="{1F64E1B1-D525-48CE-8DE2-180DB04064C2}" srcOrd="7" destOrd="0" presId="urn:microsoft.com/office/officeart/2016/7/layout/RepeatingBendingProcessNew"/>
    <dgm:cxn modelId="{C7A57347-1E03-4EB9-877B-737BABF7B7F3}" type="presParOf" srcId="{1F64E1B1-D525-48CE-8DE2-180DB04064C2}" destId="{233A8E1C-1DB3-4826-9EC7-551C80AA1E8E}" srcOrd="0" destOrd="0" presId="urn:microsoft.com/office/officeart/2016/7/layout/RepeatingBendingProcessNew"/>
    <dgm:cxn modelId="{3584E1D7-5EE7-4050-8EBE-430BE28A7197}" type="presParOf" srcId="{5E9C615F-1045-42B6-B011-815529D68627}" destId="{A1CB69F8-7F3F-46AB-9E7F-7A1E7C5A84C7}" srcOrd="8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D8E4DAE3-A3EE-4452-9A7C-ECE697606CFF}" type="doc">
      <dgm:prSet loTypeId="urn:microsoft.com/office/officeart/2005/8/layout/vProcess5" loCatId="process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IN"/>
        </a:p>
      </dgm:t>
    </dgm:pt>
    <dgm:pt modelId="{95ADF890-40E6-4FB3-AD59-1C7E06C9CA3A}">
      <dgm:prSet phldrT="[Text]"/>
      <dgm:spPr/>
      <dgm:t>
        <a:bodyPr/>
        <a:lstStyle/>
        <a:p>
          <a:r>
            <a:rPr lang="en-IN" b="0" i="0" u="none" dirty="0"/>
            <a:t>Domiciliary care supports dignity, independence and functional ability among older people.</a:t>
          </a:r>
          <a:endParaRPr lang="en-NZ" b="1" dirty="0"/>
        </a:p>
      </dgm:t>
    </dgm:pt>
    <dgm:pt modelId="{149204B7-8F93-490A-8D20-4D77199C94CE}" type="parTrans" cxnId="{5627BA47-3837-4F55-9DC0-65EDA3FBA978}">
      <dgm:prSet/>
      <dgm:spPr/>
      <dgm:t>
        <a:bodyPr/>
        <a:lstStyle/>
        <a:p>
          <a:endParaRPr lang="en-NZ"/>
        </a:p>
      </dgm:t>
    </dgm:pt>
    <dgm:pt modelId="{A175BEFC-2004-4B26-92E0-D1A149EB906C}" type="sibTrans" cxnId="{5627BA47-3837-4F55-9DC0-65EDA3FBA978}">
      <dgm:prSet/>
      <dgm:spPr/>
      <dgm:t>
        <a:bodyPr/>
        <a:lstStyle/>
        <a:p>
          <a:endParaRPr lang="en-NZ"/>
        </a:p>
      </dgm:t>
    </dgm:pt>
    <dgm:pt modelId="{52951E58-D9C5-479D-AAA8-207F77B3FA84}">
      <dgm:prSet/>
      <dgm:spPr/>
      <dgm:t>
        <a:bodyPr/>
        <a:lstStyle/>
        <a:p>
          <a:pPr>
            <a:buNone/>
          </a:pPr>
          <a:r>
            <a:rPr lang="en-IN" b="0" i="0" u="none" dirty="0"/>
            <a:t>Technology-enabled care improves safety, communication and home monitoring.</a:t>
          </a:r>
          <a:endParaRPr lang="en-IN" b="0" dirty="0"/>
        </a:p>
      </dgm:t>
    </dgm:pt>
    <dgm:pt modelId="{4B7866E8-2376-4895-A5E1-93937B8AF771}" type="parTrans" cxnId="{FFE4E270-C173-4310-8F80-F9183E1D1EAF}">
      <dgm:prSet/>
      <dgm:spPr/>
      <dgm:t>
        <a:bodyPr/>
        <a:lstStyle/>
        <a:p>
          <a:endParaRPr lang="en-IN"/>
        </a:p>
      </dgm:t>
    </dgm:pt>
    <dgm:pt modelId="{0D8A1D35-4027-4483-99CE-53FCD0445645}" type="sibTrans" cxnId="{FFE4E270-C173-4310-8F80-F9183E1D1EAF}">
      <dgm:prSet/>
      <dgm:spPr/>
      <dgm:t>
        <a:bodyPr/>
        <a:lstStyle/>
        <a:p>
          <a:endParaRPr lang="en-IN"/>
        </a:p>
      </dgm:t>
    </dgm:pt>
    <dgm:pt modelId="{ADC2D8A2-2131-4FC0-9E7F-57499FB7096E}">
      <dgm:prSet/>
      <dgm:spPr/>
      <dgm:t>
        <a:bodyPr/>
        <a:lstStyle/>
        <a:p>
          <a:pPr>
            <a:buNone/>
          </a:pPr>
          <a:r>
            <a:rPr lang="en-IN" b="0" i="0" u="none"/>
            <a:t>UK policies promote care for ageing people which is person-centred and community-based.</a:t>
          </a:r>
          <a:endParaRPr lang="en-IN" b="0"/>
        </a:p>
      </dgm:t>
    </dgm:pt>
    <dgm:pt modelId="{464A44A1-D570-43AB-BDA2-2A3B6F48443F}" type="parTrans" cxnId="{F3233BB3-09F4-4688-B104-D6EDC467FE3D}">
      <dgm:prSet/>
      <dgm:spPr/>
      <dgm:t>
        <a:bodyPr/>
        <a:lstStyle/>
        <a:p>
          <a:endParaRPr lang="en-IN"/>
        </a:p>
      </dgm:t>
    </dgm:pt>
    <dgm:pt modelId="{CA48911A-AF53-4D4E-B212-7C2266D52A56}" type="sibTrans" cxnId="{F3233BB3-09F4-4688-B104-D6EDC467FE3D}">
      <dgm:prSet/>
      <dgm:spPr/>
      <dgm:t>
        <a:bodyPr/>
        <a:lstStyle/>
        <a:p>
          <a:endParaRPr lang="en-IN"/>
        </a:p>
      </dgm:t>
    </dgm:pt>
    <dgm:pt modelId="{5C842CE7-67DC-4202-B2DA-EB14F733EBE7}">
      <dgm:prSet/>
      <dgm:spPr/>
      <dgm:t>
        <a:bodyPr/>
        <a:lstStyle/>
        <a:p>
          <a:pPr>
            <a:buNone/>
          </a:pPr>
          <a:r>
            <a:rPr lang="en-IN" b="0" i="0" u="none" dirty="0"/>
            <a:t>Key challenges include workforce shortages , unequal access to services and digital exclusion.</a:t>
          </a:r>
          <a:endParaRPr lang="en-IN" b="0" dirty="0"/>
        </a:p>
      </dgm:t>
    </dgm:pt>
    <dgm:pt modelId="{173D66C9-E025-4609-9E24-E13C139CF53F}" type="parTrans" cxnId="{23A35B06-C400-4C44-98E3-342E5AB5B7CA}">
      <dgm:prSet/>
      <dgm:spPr/>
      <dgm:t>
        <a:bodyPr/>
        <a:lstStyle/>
        <a:p>
          <a:endParaRPr lang="en-IN"/>
        </a:p>
      </dgm:t>
    </dgm:pt>
    <dgm:pt modelId="{07625C42-D29B-44EA-AA32-ABB0900E0650}" type="sibTrans" cxnId="{23A35B06-C400-4C44-98E3-342E5AB5B7CA}">
      <dgm:prSet/>
      <dgm:spPr/>
      <dgm:t>
        <a:bodyPr/>
        <a:lstStyle/>
        <a:p>
          <a:endParaRPr lang="en-IN"/>
        </a:p>
      </dgm:t>
    </dgm:pt>
    <dgm:pt modelId="{A31D04CB-4C70-4764-BB0D-7CBD17CA2525}">
      <dgm:prSet/>
      <dgm:spPr/>
      <dgm:t>
        <a:bodyPr/>
        <a:lstStyle/>
        <a:p>
          <a:pPr>
            <a:buNone/>
          </a:pPr>
          <a:r>
            <a:rPr lang="en-IN" b="0" i="0" u="none" dirty="0"/>
            <a:t>Investment and innovation are required to enhance the future of health and social care services for older people in a sustainable way.</a:t>
          </a:r>
          <a:endParaRPr lang="en-IN" b="0" dirty="0"/>
        </a:p>
      </dgm:t>
    </dgm:pt>
    <dgm:pt modelId="{5086BF18-62F4-4AAA-8A69-477BBBEF38ED}" type="parTrans" cxnId="{3CD21FE7-D5CE-4AA2-8E8E-0E616D97E1A9}">
      <dgm:prSet/>
      <dgm:spPr/>
      <dgm:t>
        <a:bodyPr/>
        <a:lstStyle/>
        <a:p>
          <a:endParaRPr lang="en-IN"/>
        </a:p>
      </dgm:t>
    </dgm:pt>
    <dgm:pt modelId="{A1E6B243-A0A8-4162-BF0D-C80D7E5CFE50}" type="sibTrans" cxnId="{3CD21FE7-D5CE-4AA2-8E8E-0E616D97E1A9}">
      <dgm:prSet/>
      <dgm:spPr/>
      <dgm:t>
        <a:bodyPr/>
        <a:lstStyle/>
        <a:p>
          <a:endParaRPr lang="en-IN"/>
        </a:p>
      </dgm:t>
    </dgm:pt>
    <dgm:pt modelId="{96B891AF-52F3-4014-AB48-40BD96028207}" type="pres">
      <dgm:prSet presAssocID="{D8E4DAE3-A3EE-4452-9A7C-ECE697606CFF}" presName="outerComposite" presStyleCnt="0">
        <dgm:presLayoutVars>
          <dgm:chMax val="5"/>
          <dgm:dir/>
          <dgm:resizeHandles val="exact"/>
        </dgm:presLayoutVars>
      </dgm:prSet>
      <dgm:spPr/>
    </dgm:pt>
    <dgm:pt modelId="{E1F08588-0376-4C19-B4B3-C0A4C9F6EEDF}" type="pres">
      <dgm:prSet presAssocID="{D8E4DAE3-A3EE-4452-9A7C-ECE697606CFF}" presName="dummyMaxCanvas" presStyleCnt="0">
        <dgm:presLayoutVars/>
      </dgm:prSet>
      <dgm:spPr/>
    </dgm:pt>
    <dgm:pt modelId="{40AF2EAC-25EA-46A1-9AD4-19C39B3DC878}" type="pres">
      <dgm:prSet presAssocID="{D8E4DAE3-A3EE-4452-9A7C-ECE697606CFF}" presName="FiveNodes_1" presStyleLbl="node1" presStyleIdx="0" presStyleCnt="5">
        <dgm:presLayoutVars>
          <dgm:bulletEnabled val="1"/>
        </dgm:presLayoutVars>
      </dgm:prSet>
      <dgm:spPr/>
    </dgm:pt>
    <dgm:pt modelId="{FEF38446-E0A0-4210-B84D-B5798F2C2914}" type="pres">
      <dgm:prSet presAssocID="{D8E4DAE3-A3EE-4452-9A7C-ECE697606CFF}" presName="FiveNodes_2" presStyleLbl="node1" presStyleIdx="1" presStyleCnt="5">
        <dgm:presLayoutVars>
          <dgm:bulletEnabled val="1"/>
        </dgm:presLayoutVars>
      </dgm:prSet>
      <dgm:spPr/>
    </dgm:pt>
    <dgm:pt modelId="{30E0B7AB-9BB7-4B3C-A43F-E45B6803489B}" type="pres">
      <dgm:prSet presAssocID="{D8E4DAE3-A3EE-4452-9A7C-ECE697606CFF}" presName="FiveNodes_3" presStyleLbl="node1" presStyleIdx="2" presStyleCnt="5">
        <dgm:presLayoutVars>
          <dgm:bulletEnabled val="1"/>
        </dgm:presLayoutVars>
      </dgm:prSet>
      <dgm:spPr/>
    </dgm:pt>
    <dgm:pt modelId="{65841379-D3F1-44E2-8496-F921E294C29B}" type="pres">
      <dgm:prSet presAssocID="{D8E4DAE3-A3EE-4452-9A7C-ECE697606CFF}" presName="FiveNodes_4" presStyleLbl="node1" presStyleIdx="3" presStyleCnt="5">
        <dgm:presLayoutVars>
          <dgm:bulletEnabled val="1"/>
        </dgm:presLayoutVars>
      </dgm:prSet>
      <dgm:spPr/>
    </dgm:pt>
    <dgm:pt modelId="{F14884E6-D41C-4844-964D-695A0CEB67C0}" type="pres">
      <dgm:prSet presAssocID="{D8E4DAE3-A3EE-4452-9A7C-ECE697606CFF}" presName="FiveNodes_5" presStyleLbl="node1" presStyleIdx="4" presStyleCnt="5">
        <dgm:presLayoutVars>
          <dgm:bulletEnabled val="1"/>
        </dgm:presLayoutVars>
      </dgm:prSet>
      <dgm:spPr/>
    </dgm:pt>
    <dgm:pt modelId="{CF7B961F-9E47-4BD6-8152-F1C415086920}" type="pres">
      <dgm:prSet presAssocID="{D8E4DAE3-A3EE-4452-9A7C-ECE697606CFF}" presName="FiveConn_1-2" presStyleLbl="fgAccFollowNode1" presStyleIdx="0" presStyleCnt="4">
        <dgm:presLayoutVars>
          <dgm:bulletEnabled val="1"/>
        </dgm:presLayoutVars>
      </dgm:prSet>
      <dgm:spPr/>
    </dgm:pt>
    <dgm:pt modelId="{8BA28A40-B39F-43F1-9431-93179D98F8AF}" type="pres">
      <dgm:prSet presAssocID="{D8E4DAE3-A3EE-4452-9A7C-ECE697606CFF}" presName="FiveConn_2-3" presStyleLbl="fgAccFollowNode1" presStyleIdx="1" presStyleCnt="4">
        <dgm:presLayoutVars>
          <dgm:bulletEnabled val="1"/>
        </dgm:presLayoutVars>
      </dgm:prSet>
      <dgm:spPr/>
    </dgm:pt>
    <dgm:pt modelId="{49DCCEB9-2EB8-4337-9C02-B34CB77260AA}" type="pres">
      <dgm:prSet presAssocID="{D8E4DAE3-A3EE-4452-9A7C-ECE697606CFF}" presName="FiveConn_3-4" presStyleLbl="fgAccFollowNode1" presStyleIdx="2" presStyleCnt="4">
        <dgm:presLayoutVars>
          <dgm:bulletEnabled val="1"/>
        </dgm:presLayoutVars>
      </dgm:prSet>
      <dgm:spPr/>
    </dgm:pt>
    <dgm:pt modelId="{F0B60207-FABE-4AB6-9402-DDBD0F5456CE}" type="pres">
      <dgm:prSet presAssocID="{D8E4DAE3-A3EE-4452-9A7C-ECE697606CFF}" presName="FiveConn_4-5" presStyleLbl="fgAccFollowNode1" presStyleIdx="3" presStyleCnt="4">
        <dgm:presLayoutVars>
          <dgm:bulletEnabled val="1"/>
        </dgm:presLayoutVars>
      </dgm:prSet>
      <dgm:spPr/>
    </dgm:pt>
    <dgm:pt modelId="{F1DF10B9-F7F2-4AC3-A354-AFF996A25B06}" type="pres">
      <dgm:prSet presAssocID="{D8E4DAE3-A3EE-4452-9A7C-ECE697606CFF}" presName="FiveNodes_1_text" presStyleLbl="node1" presStyleIdx="4" presStyleCnt="5">
        <dgm:presLayoutVars>
          <dgm:bulletEnabled val="1"/>
        </dgm:presLayoutVars>
      </dgm:prSet>
      <dgm:spPr/>
    </dgm:pt>
    <dgm:pt modelId="{34BA6404-D128-42F3-992F-8C50C959F7B7}" type="pres">
      <dgm:prSet presAssocID="{D8E4DAE3-A3EE-4452-9A7C-ECE697606CFF}" presName="FiveNodes_2_text" presStyleLbl="node1" presStyleIdx="4" presStyleCnt="5">
        <dgm:presLayoutVars>
          <dgm:bulletEnabled val="1"/>
        </dgm:presLayoutVars>
      </dgm:prSet>
      <dgm:spPr/>
    </dgm:pt>
    <dgm:pt modelId="{5266728C-AB02-4C2F-B6BC-36B87D835FF7}" type="pres">
      <dgm:prSet presAssocID="{D8E4DAE3-A3EE-4452-9A7C-ECE697606CFF}" presName="FiveNodes_3_text" presStyleLbl="node1" presStyleIdx="4" presStyleCnt="5">
        <dgm:presLayoutVars>
          <dgm:bulletEnabled val="1"/>
        </dgm:presLayoutVars>
      </dgm:prSet>
      <dgm:spPr/>
    </dgm:pt>
    <dgm:pt modelId="{60F2CB95-A1F6-493D-90A9-BE136BA53335}" type="pres">
      <dgm:prSet presAssocID="{D8E4DAE3-A3EE-4452-9A7C-ECE697606CFF}" presName="FiveNodes_4_text" presStyleLbl="node1" presStyleIdx="4" presStyleCnt="5">
        <dgm:presLayoutVars>
          <dgm:bulletEnabled val="1"/>
        </dgm:presLayoutVars>
      </dgm:prSet>
      <dgm:spPr/>
    </dgm:pt>
    <dgm:pt modelId="{6F29E5C2-3538-45F7-9CF8-009445E8FBD8}" type="pres">
      <dgm:prSet presAssocID="{D8E4DAE3-A3EE-4452-9A7C-ECE697606CFF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0E0E4A03-6192-401E-9B3D-4DD5BA3201B4}" type="presOf" srcId="{A31D04CB-4C70-4764-BB0D-7CBD17CA2525}" destId="{6F29E5C2-3538-45F7-9CF8-009445E8FBD8}" srcOrd="1" destOrd="0" presId="urn:microsoft.com/office/officeart/2005/8/layout/vProcess5"/>
    <dgm:cxn modelId="{23A35B06-C400-4C44-98E3-342E5AB5B7CA}" srcId="{D8E4DAE3-A3EE-4452-9A7C-ECE697606CFF}" destId="{5C842CE7-67DC-4202-B2DA-EB14F733EBE7}" srcOrd="3" destOrd="0" parTransId="{173D66C9-E025-4609-9E24-E13C139CF53F}" sibTransId="{07625C42-D29B-44EA-AA32-ABB0900E0650}"/>
    <dgm:cxn modelId="{8CB9F60F-4ED6-40FF-BE1F-33A3AE010100}" type="presOf" srcId="{95ADF890-40E6-4FB3-AD59-1C7E06C9CA3A}" destId="{40AF2EAC-25EA-46A1-9AD4-19C39B3DC878}" srcOrd="0" destOrd="0" presId="urn:microsoft.com/office/officeart/2005/8/layout/vProcess5"/>
    <dgm:cxn modelId="{C201C925-FA71-4562-8E0B-27D7071F6806}" type="presOf" srcId="{CA48911A-AF53-4D4E-B212-7C2266D52A56}" destId="{49DCCEB9-2EB8-4337-9C02-B34CB77260AA}" srcOrd="0" destOrd="0" presId="urn:microsoft.com/office/officeart/2005/8/layout/vProcess5"/>
    <dgm:cxn modelId="{EC6F0A42-1742-4691-8F2A-C7C116F00695}" type="presOf" srcId="{A31D04CB-4C70-4764-BB0D-7CBD17CA2525}" destId="{F14884E6-D41C-4844-964D-695A0CEB67C0}" srcOrd="0" destOrd="0" presId="urn:microsoft.com/office/officeart/2005/8/layout/vProcess5"/>
    <dgm:cxn modelId="{5627BA47-3837-4F55-9DC0-65EDA3FBA978}" srcId="{D8E4DAE3-A3EE-4452-9A7C-ECE697606CFF}" destId="{95ADF890-40E6-4FB3-AD59-1C7E06C9CA3A}" srcOrd="0" destOrd="0" parTransId="{149204B7-8F93-490A-8D20-4D77199C94CE}" sibTransId="{A175BEFC-2004-4B26-92E0-D1A149EB906C}"/>
    <dgm:cxn modelId="{FFE4E270-C173-4310-8F80-F9183E1D1EAF}" srcId="{D8E4DAE3-A3EE-4452-9A7C-ECE697606CFF}" destId="{52951E58-D9C5-479D-AAA8-207F77B3FA84}" srcOrd="1" destOrd="0" parTransId="{4B7866E8-2376-4895-A5E1-93937B8AF771}" sibTransId="{0D8A1D35-4027-4483-99CE-53FCD0445645}"/>
    <dgm:cxn modelId="{B7A91271-8035-4BF2-9422-4B642E972B09}" type="presOf" srcId="{52951E58-D9C5-479D-AAA8-207F77B3FA84}" destId="{34BA6404-D128-42F3-992F-8C50C959F7B7}" srcOrd="1" destOrd="0" presId="urn:microsoft.com/office/officeart/2005/8/layout/vProcess5"/>
    <dgm:cxn modelId="{5715C57E-A6CD-43F5-98B3-4B8825E838C9}" type="presOf" srcId="{5C842CE7-67DC-4202-B2DA-EB14F733EBE7}" destId="{65841379-D3F1-44E2-8496-F921E294C29B}" srcOrd="0" destOrd="0" presId="urn:microsoft.com/office/officeart/2005/8/layout/vProcess5"/>
    <dgm:cxn modelId="{D80C199E-0E7E-41A8-B66F-7B6BBFAD730E}" type="presOf" srcId="{D8E4DAE3-A3EE-4452-9A7C-ECE697606CFF}" destId="{96B891AF-52F3-4014-AB48-40BD96028207}" srcOrd="0" destOrd="0" presId="urn:microsoft.com/office/officeart/2005/8/layout/vProcess5"/>
    <dgm:cxn modelId="{335C8FA6-4EA8-4851-BEDB-A7485DF6D1F8}" type="presOf" srcId="{A175BEFC-2004-4B26-92E0-D1A149EB906C}" destId="{CF7B961F-9E47-4BD6-8152-F1C415086920}" srcOrd="0" destOrd="0" presId="urn:microsoft.com/office/officeart/2005/8/layout/vProcess5"/>
    <dgm:cxn modelId="{F3233BB3-09F4-4688-B104-D6EDC467FE3D}" srcId="{D8E4DAE3-A3EE-4452-9A7C-ECE697606CFF}" destId="{ADC2D8A2-2131-4FC0-9E7F-57499FB7096E}" srcOrd="2" destOrd="0" parTransId="{464A44A1-D570-43AB-BDA2-2A3B6F48443F}" sibTransId="{CA48911A-AF53-4D4E-B212-7C2266D52A56}"/>
    <dgm:cxn modelId="{25ED58C9-FEA1-42A2-9FB2-34C04B34901D}" type="presOf" srcId="{0D8A1D35-4027-4483-99CE-53FCD0445645}" destId="{8BA28A40-B39F-43F1-9431-93179D98F8AF}" srcOrd="0" destOrd="0" presId="urn:microsoft.com/office/officeart/2005/8/layout/vProcess5"/>
    <dgm:cxn modelId="{542BEECC-1C8F-4779-BBAE-05CC6336F29E}" type="presOf" srcId="{07625C42-D29B-44EA-AA32-ABB0900E0650}" destId="{F0B60207-FABE-4AB6-9402-DDBD0F5456CE}" srcOrd="0" destOrd="0" presId="urn:microsoft.com/office/officeart/2005/8/layout/vProcess5"/>
    <dgm:cxn modelId="{E8321ACD-34D5-4265-A0E5-3822E35165AE}" type="presOf" srcId="{95ADF890-40E6-4FB3-AD59-1C7E06C9CA3A}" destId="{F1DF10B9-F7F2-4AC3-A354-AFF996A25B06}" srcOrd="1" destOrd="0" presId="urn:microsoft.com/office/officeart/2005/8/layout/vProcess5"/>
    <dgm:cxn modelId="{C46F92DC-D298-4C4F-9093-BADE5E5A1914}" type="presOf" srcId="{ADC2D8A2-2131-4FC0-9E7F-57499FB7096E}" destId="{5266728C-AB02-4C2F-B6BC-36B87D835FF7}" srcOrd="1" destOrd="0" presId="urn:microsoft.com/office/officeart/2005/8/layout/vProcess5"/>
    <dgm:cxn modelId="{0B70A4E5-7CA9-4C13-8BD8-02860944061F}" type="presOf" srcId="{5C842CE7-67DC-4202-B2DA-EB14F733EBE7}" destId="{60F2CB95-A1F6-493D-90A9-BE136BA53335}" srcOrd="1" destOrd="0" presId="urn:microsoft.com/office/officeart/2005/8/layout/vProcess5"/>
    <dgm:cxn modelId="{3CD21FE7-D5CE-4AA2-8E8E-0E616D97E1A9}" srcId="{D8E4DAE3-A3EE-4452-9A7C-ECE697606CFF}" destId="{A31D04CB-4C70-4764-BB0D-7CBD17CA2525}" srcOrd="4" destOrd="0" parTransId="{5086BF18-62F4-4AAA-8A69-477BBBEF38ED}" sibTransId="{A1E6B243-A0A8-4162-BF0D-C80D7E5CFE50}"/>
    <dgm:cxn modelId="{48BF60F9-5793-4455-A227-1409A623BB64}" type="presOf" srcId="{52951E58-D9C5-479D-AAA8-207F77B3FA84}" destId="{FEF38446-E0A0-4210-B84D-B5798F2C2914}" srcOrd="0" destOrd="0" presId="urn:microsoft.com/office/officeart/2005/8/layout/vProcess5"/>
    <dgm:cxn modelId="{244199FF-62DC-45FD-ADA0-CFB79DE37E2D}" type="presOf" srcId="{ADC2D8A2-2131-4FC0-9E7F-57499FB7096E}" destId="{30E0B7AB-9BB7-4B3C-A43F-E45B6803489B}" srcOrd="0" destOrd="0" presId="urn:microsoft.com/office/officeart/2005/8/layout/vProcess5"/>
    <dgm:cxn modelId="{6AF30E3B-A95A-42C2-B81F-B472ED420E77}" type="presParOf" srcId="{96B891AF-52F3-4014-AB48-40BD96028207}" destId="{E1F08588-0376-4C19-B4B3-C0A4C9F6EEDF}" srcOrd="0" destOrd="0" presId="urn:microsoft.com/office/officeart/2005/8/layout/vProcess5"/>
    <dgm:cxn modelId="{805C160B-66A0-4523-BEF9-EDEAA6EABDF0}" type="presParOf" srcId="{96B891AF-52F3-4014-AB48-40BD96028207}" destId="{40AF2EAC-25EA-46A1-9AD4-19C39B3DC878}" srcOrd="1" destOrd="0" presId="urn:microsoft.com/office/officeart/2005/8/layout/vProcess5"/>
    <dgm:cxn modelId="{C427AB75-ECBE-4699-84EE-96DB2F33376F}" type="presParOf" srcId="{96B891AF-52F3-4014-AB48-40BD96028207}" destId="{FEF38446-E0A0-4210-B84D-B5798F2C2914}" srcOrd="2" destOrd="0" presId="urn:microsoft.com/office/officeart/2005/8/layout/vProcess5"/>
    <dgm:cxn modelId="{8B8B853F-9857-4893-9874-34CD5D84AE80}" type="presParOf" srcId="{96B891AF-52F3-4014-AB48-40BD96028207}" destId="{30E0B7AB-9BB7-4B3C-A43F-E45B6803489B}" srcOrd="3" destOrd="0" presId="urn:microsoft.com/office/officeart/2005/8/layout/vProcess5"/>
    <dgm:cxn modelId="{3F2A57EC-B02C-434B-A955-32EE3365383D}" type="presParOf" srcId="{96B891AF-52F3-4014-AB48-40BD96028207}" destId="{65841379-D3F1-44E2-8496-F921E294C29B}" srcOrd="4" destOrd="0" presId="urn:microsoft.com/office/officeart/2005/8/layout/vProcess5"/>
    <dgm:cxn modelId="{CE8E3550-184F-41A8-A2EE-F936FBDE6673}" type="presParOf" srcId="{96B891AF-52F3-4014-AB48-40BD96028207}" destId="{F14884E6-D41C-4844-964D-695A0CEB67C0}" srcOrd="5" destOrd="0" presId="urn:microsoft.com/office/officeart/2005/8/layout/vProcess5"/>
    <dgm:cxn modelId="{5946A8EA-2CC2-419A-9187-55741750EC84}" type="presParOf" srcId="{96B891AF-52F3-4014-AB48-40BD96028207}" destId="{CF7B961F-9E47-4BD6-8152-F1C415086920}" srcOrd="6" destOrd="0" presId="urn:microsoft.com/office/officeart/2005/8/layout/vProcess5"/>
    <dgm:cxn modelId="{F62A635B-7EB8-4DFD-B187-DA65C482EC56}" type="presParOf" srcId="{96B891AF-52F3-4014-AB48-40BD96028207}" destId="{8BA28A40-B39F-43F1-9431-93179D98F8AF}" srcOrd="7" destOrd="0" presId="urn:microsoft.com/office/officeart/2005/8/layout/vProcess5"/>
    <dgm:cxn modelId="{C8FDCE24-402C-40A3-88E5-405BD424455F}" type="presParOf" srcId="{96B891AF-52F3-4014-AB48-40BD96028207}" destId="{49DCCEB9-2EB8-4337-9C02-B34CB77260AA}" srcOrd="8" destOrd="0" presId="urn:microsoft.com/office/officeart/2005/8/layout/vProcess5"/>
    <dgm:cxn modelId="{6BBDE86F-092A-4E83-BAEE-23C9F009254F}" type="presParOf" srcId="{96B891AF-52F3-4014-AB48-40BD96028207}" destId="{F0B60207-FABE-4AB6-9402-DDBD0F5456CE}" srcOrd="9" destOrd="0" presId="urn:microsoft.com/office/officeart/2005/8/layout/vProcess5"/>
    <dgm:cxn modelId="{FF0E66E1-8C4C-4C61-8D5E-BD2F114EBC71}" type="presParOf" srcId="{96B891AF-52F3-4014-AB48-40BD96028207}" destId="{F1DF10B9-F7F2-4AC3-A354-AFF996A25B06}" srcOrd="10" destOrd="0" presId="urn:microsoft.com/office/officeart/2005/8/layout/vProcess5"/>
    <dgm:cxn modelId="{F9856A97-41C1-476C-AE9D-457F0C7CFC2C}" type="presParOf" srcId="{96B891AF-52F3-4014-AB48-40BD96028207}" destId="{34BA6404-D128-42F3-992F-8C50C959F7B7}" srcOrd="11" destOrd="0" presId="urn:microsoft.com/office/officeart/2005/8/layout/vProcess5"/>
    <dgm:cxn modelId="{C82E8455-C24F-4B2E-B601-36F540337B90}" type="presParOf" srcId="{96B891AF-52F3-4014-AB48-40BD96028207}" destId="{5266728C-AB02-4C2F-B6BC-36B87D835FF7}" srcOrd="12" destOrd="0" presId="urn:microsoft.com/office/officeart/2005/8/layout/vProcess5"/>
    <dgm:cxn modelId="{5D85195B-BAB1-4C32-BD8A-57DD09543D7C}" type="presParOf" srcId="{96B891AF-52F3-4014-AB48-40BD96028207}" destId="{60F2CB95-A1F6-493D-90A9-BE136BA53335}" srcOrd="13" destOrd="0" presId="urn:microsoft.com/office/officeart/2005/8/layout/vProcess5"/>
    <dgm:cxn modelId="{820F2980-E1D9-493B-BB61-EE6E55448BAA}" type="presParOf" srcId="{96B891AF-52F3-4014-AB48-40BD96028207}" destId="{6F29E5C2-3538-45F7-9CF8-009445E8FBD8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2648D32-1654-496F-A903-DCCD6D024A35}">
      <dsp:nvSpPr>
        <dsp:cNvPr id="0" name=""/>
        <dsp:cNvSpPr/>
      </dsp:nvSpPr>
      <dsp:spPr>
        <a:xfrm>
          <a:off x="0" y="0"/>
          <a:ext cx="6140574" cy="73085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8000"/>
                <a:hueMod val="94000"/>
                <a:satMod val="130000"/>
                <a:lumMod val="128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lumMod val="88000"/>
              </a:schemeClr>
            </a:gs>
          </a:gsLst>
          <a:lin ang="5400000" scaled="0"/>
        </a:grad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IN" sz="1400" b="0" i="0" u="none" kern="1200" dirty="0"/>
            <a:t>In the UK, the ageing population is growing as people are living longer (ONS,2023).</a:t>
          </a:r>
          <a:endParaRPr lang="en-IN" sz="1400" kern="1200" dirty="0"/>
        </a:p>
      </dsp:txBody>
      <dsp:txXfrm>
        <a:off x="21406" y="21406"/>
        <a:ext cx="5266413" cy="688044"/>
      </dsp:txXfrm>
    </dsp:sp>
    <dsp:sp modelId="{6E49CA41-0090-449D-AEBA-93CC29188F61}">
      <dsp:nvSpPr>
        <dsp:cNvPr id="0" name=""/>
        <dsp:cNvSpPr/>
      </dsp:nvSpPr>
      <dsp:spPr>
        <a:xfrm>
          <a:off x="495085" y="817673"/>
          <a:ext cx="6140574" cy="73085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8000"/>
                <a:hueMod val="94000"/>
                <a:satMod val="130000"/>
                <a:lumMod val="128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lumMod val="88000"/>
              </a:schemeClr>
            </a:gs>
          </a:gsLst>
          <a:lin ang="5400000" scaled="0"/>
        </a:grad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300" b="0" i="0" u="none" kern="1200" dirty="0"/>
            <a:t>Elderly persons may require assistance in regard to health, mobility and daily activities.</a:t>
          </a:r>
          <a:endParaRPr lang="en-IN" sz="1300" b="0" kern="1200" dirty="0"/>
        </a:p>
      </dsp:txBody>
      <dsp:txXfrm>
        <a:off x="516491" y="839079"/>
        <a:ext cx="5164156" cy="688044"/>
      </dsp:txXfrm>
    </dsp:sp>
    <dsp:sp modelId="{9F20052A-60BF-467F-94B0-48200F2B760D}">
      <dsp:nvSpPr>
        <dsp:cNvPr id="0" name=""/>
        <dsp:cNvSpPr/>
      </dsp:nvSpPr>
      <dsp:spPr>
        <a:xfrm>
          <a:off x="917098" y="1664727"/>
          <a:ext cx="6140574" cy="73085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8000"/>
                <a:hueMod val="94000"/>
                <a:satMod val="130000"/>
                <a:lumMod val="128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lumMod val="88000"/>
              </a:schemeClr>
            </a:gs>
          </a:gsLst>
          <a:lin ang="5400000" scaled="0"/>
        </a:grad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300" b="0" i="0" u="none" kern="1200" dirty="0"/>
            <a:t>Independence enhances wellbeing and quality of life in later life (Age UK, 2024).</a:t>
          </a:r>
          <a:endParaRPr lang="en-IN" sz="1300" b="0" kern="1200" dirty="0"/>
        </a:p>
      </dsp:txBody>
      <dsp:txXfrm>
        <a:off x="938504" y="1686133"/>
        <a:ext cx="5164156" cy="688044"/>
      </dsp:txXfrm>
    </dsp:sp>
    <dsp:sp modelId="{E2F9461D-0250-4D0D-96D5-B7ACAE869673}">
      <dsp:nvSpPr>
        <dsp:cNvPr id="0" name=""/>
        <dsp:cNvSpPr/>
      </dsp:nvSpPr>
      <dsp:spPr>
        <a:xfrm>
          <a:off x="1375648" y="2497091"/>
          <a:ext cx="6140574" cy="73085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8000"/>
                <a:hueMod val="94000"/>
                <a:satMod val="130000"/>
                <a:lumMod val="128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lumMod val="88000"/>
              </a:schemeClr>
            </a:gs>
          </a:gsLst>
          <a:lin ang="5400000" scaled="0"/>
        </a:grad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300" b="0" i="0" u="none" kern="1200"/>
            <a:t>Domiciliary care and technology support older people to stay safe at home.</a:t>
          </a:r>
          <a:endParaRPr lang="en-IN" sz="1300" b="0" kern="1200"/>
        </a:p>
      </dsp:txBody>
      <dsp:txXfrm>
        <a:off x="1397054" y="2518497"/>
        <a:ext cx="5164156" cy="688044"/>
      </dsp:txXfrm>
    </dsp:sp>
    <dsp:sp modelId="{370CD935-1AE9-4CD0-9132-C215384E8E99}">
      <dsp:nvSpPr>
        <dsp:cNvPr id="0" name=""/>
        <dsp:cNvSpPr/>
      </dsp:nvSpPr>
      <dsp:spPr>
        <a:xfrm>
          <a:off x="1834197" y="3329455"/>
          <a:ext cx="6140574" cy="73085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8000"/>
                <a:hueMod val="94000"/>
                <a:satMod val="130000"/>
                <a:lumMod val="128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lumMod val="88000"/>
              </a:schemeClr>
            </a:gs>
          </a:gsLst>
          <a:lin ang="5400000" scaled="0"/>
        </a:grad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300" b="0" i="0" u="none" kern="1200" dirty="0"/>
            <a:t>This presentation evaluates current UK care services, Technology-enabled support, relevant Policies, and potential future improvements for older people.</a:t>
          </a:r>
          <a:endParaRPr lang="en-IN" sz="1300" b="0" kern="1200" dirty="0"/>
        </a:p>
      </dsp:txBody>
      <dsp:txXfrm>
        <a:off x="1855603" y="3350861"/>
        <a:ext cx="5164156" cy="688044"/>
      </dsp:txXfrm>
    </dsp:sp>
    <dsp:sp modelId="{0B896914-14D5-4263-915D-507F65B2B59D}">
      <dsp:nvSpPr>
        <dsp:cNvPr id="0" name=""/>
        <dsp:cNvSpPr/>
      </dsp:nvSpPr>
      <dsp:spPr>
        <a:xfrm>
          <a:off x="5665517" y="533931"/>
          <a:ext cx="475056" cy="475056"/>
        </a:xfrm>
        <a:prstGeom prst="downArrow">
          <a:avLst>
            <a:gd name="adj1" fmla="val 55000"/>
            <a:gd name="adj2" fmla="val 45000"/>
          </a:avLst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1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innerShdw blurRad="25400" dist="12700" dir="13500000">
            <a:srgbClr val="000000">
              <a:alpha val="45000"/>
            </a:srgbClr>
          </a:innerShdw>
        </a:effectLst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IN" sz="2100" kern="1200"/>
        </a:p>
      </dsp:txBody>
      <dsp:txXfrm>
        <a:off x="5772405" y="533931"/>
        <a:ext cx="261280" cy="357480"/>
      </dsp:txXfrm>
    </dsp:sp>
    <dsp:sp modelId="{AB3D89AE-0134-4573-9F7D-052A57CE99C0}">
      <dsp:nvSpPr>
        <dsp:cNvPr id="0" name=""/>
        <dsp:cNvSpPr/>
      </dsp:nvSpPr>
      <dsp:spPr>
        <a:xfrm>
          <a:off x="6124067" y="1366294"/>
          <a:ext cx="475056" cy="475056"/>
        </a:xfrm>
        <a:prstGeom prst="downArrow">
          <a:avLst>
            <a:gd name="adj1" fmla="val 55000"/>
            <a:gd name="adj2" fmla="val 45000"/>
          </a:avLst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1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innerShdw blurRad="25400" dist="12700" dir="13500000">
            <a:srgbClr val="000000">
              <a:alpha val="45000"/>
            </a:srgbClr>
          </a:innerShdw>
        </a:effectLst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IN" sz="2100" kern="1200"/>
        </a:p>
      </dsp:txBody>
      <dsp:txXfrm>
        <a:off x="6230955" y="1366294"/>
        <a:ext cx="261280" cy="357480"/>
      </dsp:txXfrm>
    </dsp:sp>
    <dsp:sp modelId="{84B098D4-7745-44DB-BC42-4908FA3CC200}">
      <dsp:nvSpPr>
        <dsp:cNvPr id="0" name=""/>
        <dsp:cNvSpPr/>
      </dsp:nvSpPr>
      <dsp:spPr>
        <a:xfrm>
          <a:off x="6582616" y="2186478"/>
          <a:ext cx="475056" cy="475056"/>
        </a:xfrm>
        <a:prstGeom prst="downArrow">
          <a:avLst>
            <a:gd name="adj1" fmla="val 55000"/>
            <a:gd name="adj2" fmla="val 45000"/>
          </a:avLst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1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innerShdw blurRad="25400" dist="12700" dir="13500000">
            <a:srgbClr val="000000">
              <a:alpha val="45000"/>
            </a:srgbClr>
          </a:innerShdw>
        </a:effectLst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IN" sz="2100" kern="1200"/>
        </a:p>
      </dsp:txBody>
      <dsp:txXfrm>
        <a:off x="6689504" y="2186478"/>
        <a:ext cx="261280" cy="357480"/>
      </dsp:txXfrm>
    </dsp:sp>
    <dsp:sp modelId="{4797CE91-2750-4B70-93AD-E152C47D5A71}">
      <dsp:nvSpPr>
        <dsp:cNvPr id="0" name=""/>
        <dsp:cNvSpPr/>
      </dsp:nvSpPr>
      <dsp:spPr>
        <a:xfrm>
          <a:off x="7041166" y="3026962"/>
          <a:ext cx="475056" cy="475056"/>
        </a:xfrm>
        <a:prstGeom prst="downArrow">
          <a:avLst>
            <a:gd name="adj1" fmla="val 55000"/>
            <a:gd name="adj2" fmla="val 45000"/>
          </a:avLst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1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innerShdw blurRad="25400" dist="12700" dir="13500000">
            <a:srgbClr val="000000">
              <a:alpha val="45000"/>
            </a:srgbClr>
          </a:innerShdw>
        </a:effectLst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IN" sz="2100" kern="1200"/>
        </a:p>
      </dsp:txBody>
      <dsp:txXfrm>
        <a:off x="7148054" y="3026962"/>
        <a:ext cx="261280" cy="35748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1BA461D-86B0-453B-ACFC-9305F21CF46B}">
      <dsp:nvSpPr>
        <dsp:cNvPr id="0" name=""/>
        <dsp:cNvSpPr/>
      </dsp:nvSpPr>
      <dsp:spPr>
        <a:xfrm>
          <a:off x="0" y="0"/>
          <a:ext cx="7974772" cy="711360"/>
        </a:xfrm>
        <a:prstGeom prst="round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8000"/>
                <a:hueMod val="94000"/>
                <a:satMod val="130000"/>
                <a:lumMod val="128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lumMod val="88000"/>
              </a:schemeClr>
            </a:gs>
          </a:gsLst>
          <a:lin ang="5400000" scaled="0"/>
        </a:grad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IN" sz="1800" b="0" i="0" u="none" kern="1200" dirty="0"/>
            <a:t>Aging refers to the physical, psychological and social changes that occur throughout the life course.</a:t>
          </a:r>
          <a:endParaRPr lang="en-IN" sz="1800" kern="1200" dirty="0"/>
        </a:p>
      </dsp:txBody>
      <dsp:txXfrm>
        <a:off x="34726" y="34726"/>
        <a:ext cx="7905320" cy="641908"/>
      </dsp:txXfrm>
    </dsp:sp>
    <dsp:sp modelId="{38E05EFD-51FA-4045-9FED-E2C0765A7293}">
      <dsp:nvSpPr>
        <dsp:cNvPr id="0" name=""/>
        <dsp:cNvSpPr/>
      </dsp:nvSpPr>
      <dsp:spPr>
        <a:xfrm>
          <a:off x="0" y="853675"/>
          <a:ext cx="7974772" cy="711360"/>
        </a:xfrm>
        <a:prstGeom prst="round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8000"/>
                <a:hueMod val="94000"/>
                <a:satMod val="130000"/>
                <a:lumMod val="128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lumMod val="88000"/>
              </a:schemeClr>
            </a:gs>
          </a:gsLst>
          <a:lin ang="5400000" scaled="0"/>
        </a:grad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800" b="0" i="0" u="none" kern="1200"/>
            <a:t>Older men and women often have decreased mobility, chronic illness, and frailty.</a:t>
          </a:r>
          <a:endParaRPr lang="en-IN" sz="1800" b="0" kern="1200"/>
        </a:p>
      </dsp:txBody>
      <dsp:txXfrm>
        <a:off x="34726" y="888401"/>
        <a:ext cx="7905320" cy="641908"/>
      </dsp:txXfrm>
    </dsp:sp>
    <dsp:sp modelId="{BF9F6E3F-E6D5-4BD0-9F21-DD3B802B8521}">
      <dsp:nvSpPr>
        <dsp:cNvPr id="0" name=""/>
        <dsp:cNvSpPr/>
      </dsp:nvSpPr>
      <dsp:spPr>
        <a:xfrm>
          <a:off x="0" y="1674475"/>
          <a:ext cx="7974772" cy="711360"/>
        </a:xfrm>
        <a:prstGeom prst="round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8000"/>
                <a:hueMod val="94000"/>
                <a:satMod val="130000"/>
                <a:lumMod val="128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lumMod val="88000"/>
              </a:schemeClr>
            </a:gs>
          </a:gsLst>
          <a:lin ang="5400000" scaled="0"/>
        </a:grad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800" b="0" i="0" u="none" kern="1200"/>
            <a:t>Independence is a sense of being free, having choice and control in everyday life.</a:t>
          </a:r>
          <a:endParaRPr lang="en-IN" sz="1800" b="0" kern="1200"/>
        </a:p>
      </dsp:txBody>
      <dsp:txXfrm>
        <a:off x="34726" y="1709201"/>
        <a:ext cx="7905320" cy="641908"/>
      </dsp:txXfrm>
    </dsp:sp>
    <dsp:sp modelId="{5B2BFE51-5C6C-44CF-9AE2-5C56A39FD26B}">
      <dsp:nvSpPr>
        <dsp:cNvPr id="0" name=""/>
        <dsp:cNvSpPr/>
      </dsp:nvSpPr>
      <dsp:spPr>
        <a:xfrm>
          <a:off x="0" y="2495275"/>
          <a:ext cx="7974772" cy="711360"/>
        </a:xfrm>
        <a:prstGeom prst="round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8000"/>
                <a:hueMod val="94000"/>
                <a:satMod val="130000"/>
                <a:lumMod val="128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lumMod val="88000"/>
              </a:schemeClr>
            </a:gs>
          </a:gsLst>
          <a:lin ang="5400000" scaled="0"/>
        </a:grad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800" b="0" i="0" u="none" kern="1200" dirty="0"/>
            <a:t>Functional ability includes completing activities such as cooking, dressing and walking (</a:t>
          </a:r>
          <a:r>
            <a:rPr lang="en-IN" sz="1800" b="0" i="0" u="none" kern="1200" dirty="0" err="1"/>
            <a:t>Oyegoke</a:t>
          </a:r>
          <a:r>
            <a:rPr lang="en-IN" sz="1800" b="0" i="0" u="none" kern="1200" dirty="0"/>
            <a:t> et al., 2025).</a:t>
          </a:r>
          <a:endParaRPr lang="en-IN" sz="1800" b="0" kern="1200" dirty="0"/>
        </a:p>
      </dsp:txBody>
      <dsp:txXfrm>
        <a:off x="34726" y="2530001"/>
        <a:ext cx="7905320" cy="641908"/>
      </dsp:txXfrm>
    </dsp:sp>
    <dsp:sp modelId="{5EF258C9-6CC0-4E6B-A503-C7DF2977D061}">
      <dsp:nvSpPr>
        <dsp:cNvPr id="0" name=""/>
        <dsp:cNvSpPr/>
      </dsp:nvSpPr>
      <dsp:spPr>
        <a:xfrm>
          <a:off x="0" y="3316076"/>
          <a:ext cx="7974772" cy="711360"/>
        </a:xfrm>
        <a:prstGeom prst="round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8000"/>
                <a:hueMod val="94000"/>
                <a:satMod val="130000"/>
                <a:lumMod val="128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lumMod val="88000"/>
              </a:schemeClr>
            </a:gs>
          </a:gsLst>
          <a:lin ang="5400000" scaled="0"/>
        </a:grad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800" b="0" i="0" u="none" kern="1200" dirty="0"/>
            <a:t>Promoting independence can reduce hospital admissions and improve mental well-being.</a:t>
          </a:r>
          <a:endParaRPr lang="en-IN" sz="1800" b="0" kern="1200" dirty="0"/>
        </a:p>
      </dsp:txBody>
      <dsp:txXfrm>
        <a:off x="34726" y="3350802"/>
        <a:ext cx="7905320" cy="64190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E8ACB0B-A37D-49A4-8E06-D8F27DCF82FD}">
      <dsp:nvSpPr>
        <dsp:cNvPr id="0" name=""/>
        <dsp:cNvSpPr/>
      </dsp:nvSpPr>
      <dsp:spPr>
        <a:xfrm>
          <a:off x="0" y="0"/>
          <a:ext cx="4746866" cy="474686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8000"/>
                <a:hueMod val="94000"/>
                <a:satMod val="130000"/>
                <a:lumMod val="128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lumMod val="88000"/>
              </a:schemeClr>
            </a:gs>
          </a:gsLst>
          <a:lin ang="5400000" scaled="0"/>
        </a:grad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E8B1B6A-8207-484F-BA15-4667B034494C}">
      <dsp:nvSpPr>
        <dsp:cNvPr id="0" name=""/>
        <dsp:cNvSpPr/>
      </dsp:nvSpPr>
      <dsp:spPr>
        <a:xfrm>
          <a:off x="2373433" y="0"/>
          <a:ext cx="5753692" cy="474686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innerShdw blurRad="25400" dist="12700" dir="13500000">
            <a:srgbClr val="000000">
              <a:alpha val="45000"/>
            </a:srgbClr>
          </a:inn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000" b="0" i="0" u="none" kern="1200" dirty="0"/>
            <a:t>According to the Office for National Statistics (2023), approximately 19 percent of the UK  population is aged 65 years and above.</a:t>
          </a:r>
          <a:endParaRPr lang="en-NZ" sz="1000" kern="1200" dirty="0"/>
        </a:p>
      </dsp:txBody>
      <dsp:txXfrm>
        <a:off x="2373433" y="0"/>
        <a:ext cx="5753692" cy="593359"/>
      </dsp:txXfrm>
    </dsp:sp>
    <dsp:sp modelId="{7B70DB50-A8CF-4FE7-A5FC-A2A72AEF7BF4}">
      <dsp:nvSpPr>
        <dsp:cNvPr id="0" name=""/>
        <dsp:cNvSpPr/>
      </dsp:nvSpPr>
      <dsp:spPr>
        <a:xfrm>
          <a:off x="415351" y="593359"/>
          <a:ext cx="3916163" cy="39161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4030852"/>
                <a:satOff val="-1883"/>
                <a:lumOff val="-2117"/>
                <a:alphaOff val="0"/>
                <a:tint val="98000"/>
                <a:hueMod val="94000"/>
                <a:satMod val="130000"/>
                <a:lumMod val="128000"/>
              </a:schemeClr>
            </a:gs>
            <a:gs pos="100000">
              <a:schemeClr val="accent5">
                <a:hueOff val="4030852"/>
                <a:satOff val="-1883"/>
                <a:lumOff val="-2117"/>
                <a:alphaOff val="0"/>
                <a:shade val="94000"/>
                <a:lumMod val="88000"/>
              </a:schemeClr>
            </a:gs>
          </a:gsLst>
          <a:lin ang="5400000" scaled="0"/>
        </a:grad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843CC58-F52B-478E-9694-62CDE168CDC7}">
      <dsp:nvSpPr>
        <dsp:cNvPr id="0" name=""/>
        <dsp:cNvSpPr/>
      </dsp:nvSpPr>
      <dsp:spPr>
        <a:xfrm>
          <a:off x="2373433" y="593359"/>
          <a:ext cx="5753692" cy="39161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5">
              <a:hueOff val="4030852"/>
              <a:satOff val="-1883"/>
              <a:lumOff val="-2117"/>
              <a:alphaOff val="0"/>
            </a:schemeClr>
          </a:solidFill>
          <a:prstDash val="solid"/>
        </a:ln>
        <a:effectLst>
          <a:innerShdw blurRad="25400" dist="12700" dir="13500000">
            <a:srgbClr val="000000">
              <a:alpha val="45000"/>
            </a:srgbClr>
          </a:inn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000" b="0" i="0" u="none" kern="1200" dirty="0"/>
            <a:t>Living longer brings about a growing need for health and social care provision.</a:t>
          </a:r>
          <a:endParaRPr lang="en-IN" sz="1000" b="0" kern="1200" dirty="0"/>
        </a:p>
      </dsp:txBody>
      <dsp:txXfrm>
        <a:off x="2373433" y="593359"/>
        <a:ext cx="5753692" cy="593359"/>
      </dsp:txXfrm>
    </dsp:sp>
    <dsp:sp modelId="{C6262CCE-A91A-4703-81E6-B23623DF1036}">
      <dsp:nvSpPr>
        <dsp:cNvPr id="0" name=""/>
        <dsp:cNvSpPr/>
      </dsp:nvSpPr>
      <dsp:spPr>
        <a:xfrm>
          <a:off x="830703" y="1186719"/>
          <a:ext cx="3085459" cy="308545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8061703"/>
                <a:satOff val="-3767"/>
                <a:lumOff val="-4235"/>
                <a:alphaOff val="0"/>
                <a:tint val="98000"/>
                <a:hueMod val="94000"/>
                <a:satMod val="130000"/>
                <a:lumMod val="128000"/>
              </a:schemeClr>
            </a:gs>
            <a:gs pos="100000">
              <a:schemeClr val="accent5">
                <a:hueOff val="8061703"/>
                <a:satOff val="-3767"/>
                <a:lumOff val="-4235"/>
                <a:alphaOff val="0"/>
                <a:shade val="94000"/>
                <a:lumMod val="88000"/>
              </a:schemeClr>
            </a:gs>
          </a:gsLst>
          <a:lin ang="5400000" scaled="0"/>
        </a:grad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B227C9B-699D-4468-B93A-22E3E9123322}">
      <dsp:nvSpPr>
        <dsp:cNvPr id="0" name=""/>
        <dsp:cNvSpPr/>
      </dsp:nvSpPr>
      <dsp:spPr>
        <a:xfrm>
          <a:off x="2373433" y="1186719"/>
          <a:ext cx="5753692" cy="308545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5">
              <a:hueOff val="8061703"/>
              <a:satOff val="-3767"/>
              <a:lumOff val="-4235"/>
              <a:alphaOff val="0"/>
            </a:schemeClr>
          </a:solidFill>
          <a:prstDash val="solid"/>
        </a:ln>
        <a:effectLst>
          <a:innerShdw blurRad="25400" dist="12700" dir="13500000">
            <a:srgbClr val="000000">
              <a:alpha val="45000"/>
            </a:srgbClr>
          </a:inn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000" b="0" i="0" u="none" kern="1200" dirty="0"/>
            <a:t>Support for dementia, arthritis and long-term conditions is a common need among older people</a:t>
          </a:r>
          <a:r>
            <a:rPr lang="en-IN" sz="800" b="0" i="0" u="none" kern="1200" dirty="0"/>
            <a:t>.</a:t>
          </a:r>
          <a:endParaRPr lang="en-IN" sz="800" b="0" kern="1200" dirty="0"/>
        </a:p>
      </dsp:txBody>
      <dsp:txXfrm>
        <a:off x="2373433" y="1186719"/>
        <a:ext cx="5753692" cy="593355"/>
      </dsp:txXfrm>
    </dsp:sp>
    <dsp:sp modelId="{A42005DD-EEBE-4441-BA35-A970AFACD81E}">
      <dsp:nvSpPr>
        <dsp:cNvPr id="0" name=""/>
        <dsp:cNvSpPr/>
      </dsp:nvSpPr>
      <dsp:spPr>
        <a:xfrm>
          <a:off x="1246052" y="1780074"/>
          <a:ext cx="2254761" cy="225476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12092555"/>
                <a:satOff val="-5650"/>
                <a:lumOff val="-6352"/>
                <a:alphaOff val="0"/>
                <a:tint val="98000"/>
                <a:hueMod val="94000"/>
                <a:satMod val="130000"/>
                <a:lumMod val="128000"/>
              </a:schemeClr>
            </a:gs>
            <a:gs pos="100000">
              <a:schemeClr val="accent5">
                <a:hueOff val="12092555"/>
                <a:satOff val="-5650"/>
                <a:lumOff val="-6352"/>
                <a:alphaOff val="0"/>
                <a:shade val="94000"/>
                <a:lumMod val="88000"/>
              </a:schemeClr>
            </a:gs>
          </a:gsLst>
          <a:lin ang="5400000" scaled="0"/>
        </a:grad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7635F02-2255-4043-82CA-B30A646AF32F}">
      <dsp:nvSpPr>
        <dsp:cNvPr id="0" name=""/>
        <dsp:cNvSpPr/>
      </dsp:nvSpPr>
      <dsp:spPr>
        <a:xfrm>
          <a:off x="2373433" y="1780074"/>
          <a:ext cx="5753692" cy="225476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5">
              <a:hueOff val="12092555"/>
              <a:satOff val="-5650"/>
              <a:lumOff val="-6352"/>
              <a:alphaOff val="0"/>
            </a:schemeClr>
          </a:solidFill>
          <a:prstDash val="solid"/>
        </a:ln>
        <a:effectLst>
          <a:innerShdw blurRad="25400" dist="12700" dir="13500000">
            <a:srgbClr val="000000">
              <a:alpha val="45000"/>
            </a:srgbClr>
          </a:inn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000" b="0" i="0" u="none" kern="1200" dirty="0"/>
            <a:t>According to the World Health Organisation (2024) ageing populations are increasing globally, leading to greater demand for health and social care services. </a:t>
          </a:r>
          <a:endParaRPr lang="en-GB" sz="1000" kern="1200" dirty="0"/>
        </a:p>
      </dsp:txBody>
      <dsp:txXfrm>
        <a:off x="2373433" y="1780074"/>
        <a:ext cx="5753692" cy="593359"/>
      </dsp:txXfrm>
    </dsp:sp>
    <dsp:sp modelId="{B59B76E6-04A4-43DE-AD6F-B6BA087BDE07}">
      <dsp:nvSpPr>
        <dsp:cNvPr id="0" name=""/>
        <dsp:cNvSpPr/>
      </dsp:nvSpPr>
      <dsp:spPr>
        <a:xfrm>
          <a:off x="1661403" y="2373434"/>
          <a:ext cx="1424058" cy="142405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16123407"/>
                <a:satOff val="-7534"/>
                <a:lumOff val="-8470"/>
                <a:alphaOff val="0"/>
                <a:tint val="98000"/>
                <a:hueMod val="94000"/>
                <a:satMod val="130000"/>
                <a:lumMod val="128000"/>
              </a:schemeClr>
            </a:gs>
            <a:gs pos="100000">
              <a:schemeClr val="accent5">
                <a:hueOff val="16123407"/>
                <a:satOff val="-7534"/>
                <a:lumOff val="-8470"/>
                <a:alphaOff val="0"/>
                <a:shade val="94000"/>
                <a:lumMod val="88000"/>
              </a:schemeClr>
            </a:gs>
          </a:gsLst>
          <a:lin ang="5400000" scaled="0"/>
        </a:grad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418D61-BF08-4E00-8FFF-D3FA78431A4F}">
      <dsp:nvSpPr>
        <dsp:cNvPr id="0" name=""/>
        <dsp:cNvSpPr/>
      </dsp:nvSpPr>
      <dsp:spPr>
        <a:xfrm>
          <a:off x="2373433" y="2373434"/>
          <a:ext cx="5753692" cy="142405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5">
              <a:hueOff val="16123407"/>
              <a:satOff val="-7534"/>
              <a:lumOff val="-8470"/>
              <a:alphaOff val="0"/>
            </a:schemeClr>
          </a:solidFill>
          <a:prstDash val="solid"/>
        </a:ln>
        <a:effectLst>
          <a:innerShdw blurRad="25400" dist="12700" dir="13500000">
            <a:srgbClr val="000000">
              <a:alpha val="45000"/>
            </a:srgbClr>
          </a:inn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000" b="0" i="0" u="none" kern="1200" dirty="0"/>
            <a:t>Emotional and psychological wellbeing can be affected by loneliness and social isolation  (Donovan and Blazer,2020)</a:t>
          </a:r>
          <a:endParaRPr lang="en-IN" sz="1000" b="0" kern="1200" dirty="0"/>
        </a:p>
      </dsp:txBody>
      <dsp:txXfrm>
        <a:off x="2373433" y="2373434"/>
        <a:ext cx="5753692" cy="593359"/>
      </dsp:txXfrm>
    </dsp:sp>
    <dsp:sp modelId="{28E33EDC-B28D-4ECC-81CD-8E639FCE10B9}">
      <dsp:nvSpPr>
        <dsp:cNvPr id="0" name=""/>
        <dsp:cNvSpPr/>
      </dsp:nvSpPr>
      <dsp:spPr>
        <a:xfrm>
          <a:off x="2076755" y="2966794"/>
          <a:ext cx="593355" cy="59335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20154258"/>
                <a:satOff val="-9417"/>
                <a:lumOff val="-10587"/>
                <a:alphaOff val="0"/>
                <a:tint val="98000"/>
                <a:hueMod val="94000"/>
                <a:satMod val="130000"/>
                <a:lumMod val="128000"/>
              </a:schemeClr>
            </a:gs>
            <a:gs pos="100000">
              <a:schemeClr val="accent5">
                <a:hueOff val="20154258"/>
                <a:satOff val="-9417"/>
                <a:lumOff val="-10587"/>
                <a:alphaOff val="0"/>
                <a:shade val="94000"/>
                <a:lumMod val="88000"/>
              </a:schemeClr>
            </a:gs>
          </a:gsLst>
          <a:lin ang="5400000" scaled="0"/>
        </a:grad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D90EA5B-64BE-42E2-A4C5-2BBAA55DBA20}">
      <dsp:nvSpPr>
        <dsp:cNvPr id="0" name=""/>
        <dsp:cNvSpPr/>
      </dsp:nvSpPr>
      <dsp:spPr>
        <a:xfrm>
          <a:off x="2373433" y="2980631"/>
          <a:ext cx="5753692" cy="56568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5">
              <a:hueOff val="20154258"/>
              <a:satOff val="-9417"/>
              <a:lumOff val="-10587"/>
              <a:alphaOff val="0"/>
            </a:schemeClr>
          </a:solidFill>
          <a:prstDash val="solid"/>
        </a:ln>
        <a:effectLst>
          <a:innerShdw blurRad="25400" dist="12700" dir="13500000">
            <a:srgbClr val="000000">
              <a:alpha val="45000"/>
            </a:srgbClr>
          </a:inn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IN" sz="1000" b="0" i="0" u="none" kern="1200" dirty="0"/>
        </a:p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000" b="0" i="0" u="none" kern="1200" dirty="0"/>
            <a:t>Services and care providers must respond to the evolving needs of the population (Ageing Better, 2026).</a:t>
          </a:r>
        </a:p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IN" sz="1000" b="0" i="0" u="none" kern="1200" dirty="0"/>
        </a:p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IN" sz="800" b="0" kern="1200" dirty="0"/>
        </a:p>
      </dsp:txBody>
      <dsp:txXfrm>
        <a:off x="2373433" y="2980631"/>
        <a:ext cx="5753692" cy="56568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6D36167-6FD5-4FB0-BB43-454841C3FDA5}">
      <dsp:nvSpPr>
        <dsp:cNvPr id="0" name=""/>
        <dsp:cNvSpPr/>
      </dsp:nvSpPr>
      <dsp:spPr>
        <a:xfrm>
          <a:off x="568524" y="956"/>
          <a:ext cx="2465171" cy="196859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2100" b="0" i="0" u="none" kern="1200" dirty="0"/>
            <a:t>Domiciliary care is professional care provided in a person's home(Age UK,2024)</a:t>
          </a:r>
          <a:endParaRPr lang="en-NZ" sz="2100" kern="1200" dirty="0"/>
        </a:p>
      </dsp:txBody>
      <dsp:txXfrm>
        <a:off x="568524" y="956"/>
        <a:ext cx="2465171" cy="1968594"/>
      </dsp:txXfrm>
    </dsp:sp>
    <dsp:sp modelId="{4FBAB5F4-9912-4AEF-AEF5-C361F8764936}">
      <dsp:nvSpPr>
        <dsp:cNvPr id="0" name=""/>
        <dsp:cNvSpPr/>
      </dsp:nvSpPr>
      <dsp:spPr>
        <a:xfrm>
          <a:off x="3361795" y="956"/>
          <a:ext cx="3280990" cy="1968594"/>
        </a:xfrm>
        <a:prstGeom prst="rect">
          <a:avLst/>
        </a:prstGeom>
        <a:solidFill>
          <a:schemeClr val="accent2">
            <a:hueOff val="-2188608"/>
            <a:satOff val="-1975"/>
            <a:lumOff val="-440"/>
            <a:alphaOff val="0"/>
          </a:schemeClr>
        </a:solidFill>
        <a:ln w="15875" cap="rnd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2100" b="0" i="0" u="none" kern="1200" dirty="0"/>
            <a:t>Services may include personal care, medication support, meal preparation, mobility assistance and social support.</a:t>
          </a:r>
          <a:endParaRPr lang="en-IN" sz="2100" b="0" kern="1200" dirty="0"/>
        </a:p>
      </dsp:txBody>
      <dsp:txXfrm>
        <a:off x="3361795" y="956"/>
        <a:ext cx="3280990" cy="1968594"/>
      </dsp:txXfrm>
    </dsp:sp>
    <dsp:sp modelId="{0A1318A2-145A-42F0-AB17-1E9293996B3F}">
      <dsp:nvSpPr>
        <dsp:cNvPr id="0" name=""/>
        <dsp:cNvSpPr/>
      </dsp:nvSpPr>
      <dsp:spPr>
        <a:xfrm>
          <a:off x="6970884" y="956"/>
          <a:ext cx="3280990" cy="1968594"/>
        </a:xfrm>
        <a:prstGeom prst="rect">
          <a:avLst/>
        </a:prstGeom>
        <a:solidFill>
          <a:schemeClr val="accent2">
            <a:hueOff val="-4377215"/>
            <a:satOff val="-3950"/>
            <a:lumOff val="-881"/>
            <a:alphaOff val="0"/>
          </a:schemeClr>
        </a:solidFill>
        <a:ln w="15875" cap="rnd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2100" b="0" i="0" u="none" kern="1200"/>
            <a:t>Home based care provides older people dignity, familiarity and emotional comfort (Alzheimer's Society, 2019).</a:t>
          </a:r>
          <a:endParaRPr lang="en-IN" sz="2100" b="0" kern="1200"/>
        </a:p>
      </dsp:txBody>
      <dsp:txXfrm>
        <a:off x="6970884" y="956"/>
        <a:ext cx="3280990" cy="1968594"/>
      </dsp:txXfrm>
    </dsp:sp>
    <dsp:sp modelId="{51CC9031-922E-4CF9-8620-3146D6889301}">
      <dsp:nvSpPr>
        <dsp:cNvPr id="0" name=""/>
        <dsp:cNvSpPr/>
      </dsp:nvSpPr>
      <dsp:spPr>
        <a:xfrm>
          <a:off x="547837" y="2242784"/>
          <a:ext cx="3280990" cy="1968594"/>
        </a:xfrm>
        <a:prstGeom prst="rect">
          <a:avLst/>
        </a:prstGeom>
        <a:solidFill>
          <a:schemeClr val="accent2">
            <a:hueOff val="-6565823"/>
            <a:satOff val="-5925"/>
            <a:lumOff val="-1321"/>
            <a:alphaOff val="0"/>
          </a:schemeClr>
        </a:solidFill>
        <a:ln w="15875" cap="rnd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2100" b="0" i="0" u="none" kern="1200"/>
            <a:t>Many older people prefer to remain at home rather than move into residential care.</a:t>
          </a:r>
          <a:endParaRPr lang="en-IN" sz="2100" b="0" kern="1200"/>
        </a:p>
      </dsp:txBody>
      <dsp:txXfrm>
        <a:off x="547837" y="2242784"/>
        <a:ext cx="3280990" cy="1968594"/>
      </dsp:txXfrm>
    </dsp:sp>
    <dsp:sp modelId="{DFF8F2AA-4F09-43C3-9DF1-213EB6170336}">
      <dsp:nvSpPr>
        <dsp:cNvPr id="0" name=""/>
        <dsp:cNvSpPr/>
      </dsp:nvSpPr>
      <dsp:spPr>
        <a:xfrm>
          <a:off x="4168640" y="2298605"/>
          <a:ext cx="3280990" cy="1968594"/>
        </a:xfrm>
        <a:prstGeom prst="rect">
          <a:avLst/>
        </a:prstGeom>
        <a:solidFill>
          <a:schemeClr val="accent2">
            <a:hueOff val="-8754431"/>
            <a:satOff val="-7900"/>
            <a:lumOff val="-1762"/>
            <a:alphaOff val="0"/>
          </a:schemeClr>
        </a:solidFill>
        <a:ln w="15875" cap="rnd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2100" b="0" i="0" u="none" kern="1200" dirty="0"/>
            <a:t>Service quality and access vary across different regions of the U.K (Juba et al.,2024).</a:t>
          </a:r>
          <a:endParaRPr lang="en-IN" sz="2100" b="0" kern="1200" dirty="0"/>
        </a:p>
      </dsp:txBody>
      <dsp:txXfrm>
        <a:off x="4168640" y="2298605"/>
        <a:ext cx="3280990" cy="196859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E229658-B170-4921-8B1D-46D1DDB549CF}">
      <dsp:nvSpPr>
        <dsp:cNvPr id="0" name=""/>
        <dsp:cNvSpPr/>
      </dsp:nvSpPr>
      <dsp:spPr>
        <a:xfrm>
          <a:off x="0" y="0"/>
          <a:ext cx="2258240" cy="2163549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400" b="0" i="0" u="none" kern="1200" dirty="0"/>
            <a:t>Domiciliary care promotes independence; older people can stay active (Alzheimer's Society, 2019).</a:t>
          </a:r>
          <a:endParaRPr lang="en-IN" sz="1400" kern="1200" dirty="0"/>
        </a:p>
      </dsp:txBody>
      <dsp:txXfrm>
        <a:off x="0" y="0"/>
        <a:ext cx="2258240" cy="2163549"/>
      </dsp:txXfrm>
    </dsp:sp>
    <dsp:sp modelId="{B421D373-7B42-42A2-9257-8AACEF7E70BD}">
      <dsp:nvSpPr>
        <dsp:cNvPr id="0" name=""/>
        <dsp:cNvSpPr/>
      </dsp:nvSpPr>
      <dsp:spPr>
        <a:xfrm>
          <a:off x="2939649" y="27430"/>
          <a:ext cx="2350984" cy="2163549"/>
        </a:xfrm>
        <a:prstGeom prst="rect">
          <a:avLst/>
        </a:prstGeom>
        <a:solidFill>
          <a:schemeClr val="accent5">
            <a:hueOff val="5038564"/>
            <a:satOff val="-2354"/>
            <a:lumOff val="-2647"/>
            <a:alphaOff val="0"/>
          </a:schemeClr>
        </a:solid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400" b="0" i="0" u="none" kern="1200" dirty="0"/>
            <a:t>Personalised care plans increase independence, self-confidence and quality of life</a:t>
          </a:r>
          <a:r>
            <a:rPr lang="en-IN" sz="1600" b="0" i="0" u="none" kern="1200" dirty="0"/>
            <a:t>.</a:t>
          </a:r>
          <a:endParaRPr lang="en-IN" sz="1600" b="0" kern="1200" dirty="0"/>
        </a:p>
      </dsp:txBody>
      <dsp:txXfrm>
        <a:off x="2939649" y="27430"/>
        <a:ext cx="2350984" cy="2163549"/>
      </dsp:txXfrm>
    </dsp:sp>
    <dsp:sp modelId="{455CE933-2330-4E86-8B57-B6F5E647FDE4}">
      <dsp:nvSpPr>
        <dsp:cNvPr id="0" name=""/>
        <dsp:cNvSpPr/>
      </dsp:nvSpPr>
      <dsp:spPr>
        <a:xfrm>
          <a:off x="5897545" y="45712"/>
          <a:ext cx="2222866" cy="2163549"/>
        </a:xfrm>
        <a:prstGeom prst="rect">
          <a:avLst/>
        </a:prstGeom>
        <a:solidFill>
          <a:schemeClr val="accent5">
            <a:hueOff val="10077129"/>
            <a:satOff val="-4709"/>
            <a:lumOff val="-5294"/>
            <a:alphaOff val="0"/>
          </a:schemeClr>
        </a:solid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400" b="0" i="0" u="none" kern="1200" dirty="0"/>
            <a:t>Families can continue to be involved with care choices and emotional support (</a:t>
          </a:r>
          <a:r>
            <a:rPr lang="en-IN" sz="1400" b="0" i="0" u="none" kern="1200" dirty="0" err="1"/>
            <a:t>Albarqi</a:t>
          </a:r>
          <a:r>
            <a:rPr lang="en-IN" sz="1400" b="0" i="0" u="none" kern="1200" dirty="0"/>
            <a:t>, 2024).</a:t>
          </a:r>
          <a:endParaRPr lang="en-IN" sz="1400" b="0" kern="1200" dirty="0"/>
        </a:p>
      </dsp:txBody>
      <dsp:txXfrm>
        <a:off x="5897545" y="45712"/>
        <a:ext cx="2222866" cy="2163549"/>
      </dsp:txXfrm>
    </dsp:sp>
    <dsp:sp modelId="{07B9D5F7-6CAC-4B37-9086-10900F7E72AB}">
      <dsp:nvSpPr>
        <dsp:cNvPr id="0" name=""/>
        <dsp:cNvSpPr/>
      </dsp:nvSpPr>
      <dsp:spPr>
        <a:xfrm>
          <a:off x="0" y="2350166"/>
          <a:ext cx="2252615" cy="2163549"/>
        </a:xfrm>
        <a:prstGeom prst="rect">
          <a:avLst/>
        </a:prstGeom>
        <a:solidFill>
          <a:schemeClr val="accent5">
            <a:hueOff val="15115693"/>
            <a:satOff val="-7063"/>
            <a:lumOff val="-7940"/>
            <a:alphaOff val="0"/>
          </a:schemeClr>
        </a:solid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400" b="0" i="0" u="none" kern="1200" dirty="0"/>
            <a:t>Home care can alleviate staffing pressures in hospitals and residential care facilities.</a:t>
          </a:r>
          <a:endParaRPr lang="en-IN" sz="1400" b="0" kern="1200" dirty="0"/>
        </a:p>
      </dsp:txBody>
      <dsp:txXfrm>
        <a:off x="0" y="2350166"/>
        <a:ext cx="2252615" cy="2163549"/>
      </dsp:txXfrm>
    </dsp:sp>
    <dsp:sp modelId="{1F874104-BAB4-4E3C-ACC0-3C21452BF9EC}">
      <dsp:nvSpPr>
        <dsp:cNvPr id="0" name=""/>
        <dsp:cNvSpPr/>
      </dsp:nvSpPr>
      <dsp:spPr>
        <a:xfrm>
          <a:off x="2937846" y="2355337"/>
          <a:ext cx="2196327" cy="2077310"/>
        </a:xfrm>
        <a:prstGeom prst="rect">
          <a:avLst/>
        </a:prstGeom>
        <a:solidFill>
          <a:schemeClr val="accent5">
            <a:hueOff val="20154258"/>
            <a:satOff val="-9417"/>
            <a:lumOff val="-10587"/>
            <a:alphaOff val="0"/>
          </a:schemeClr>
        </a:solid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400" b="0" i="0" u="none" kern="1200" dirty="0"/>
            <a:t>Remaining in familiar surroundings can improve emotional wellbeing and reduce anxiety</a:t>
          </a:r>
          <a:r>
            <a:rPr lang="en-IN" sz="2700" b="0" i="0" u="none" kern="1200" dirty="0"/>
            <a:t>.</a:t>
          </a:r>
          <a:endParaRPr lang="en-IN" sz="2700" b="0" kern="1200" dirty="0"/>
        </a:p>
      </dsp:txBody>
      <dsp:txXfrm>
        <a:off x="2937846" y="2355337"/>
        <a:ext cx="2196327" cy="207731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B2F8C0F-32A1-4184-A5DB-808330D063FB}">
      <dsp:nvSpPr>
        <dsp:cNvPr id="0" name=""/>
        <dsp:cNvSpPr/>
      </dsp:nvSpPr>
      <dsp:spPr>
        <a:xfrm>
          <a:off x="0" y="507"/>
          <a:ext cx="798930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F98A0C-9B6D-490E-B65F-9FB296FED8E1}">
      <dsp:nvSpPr>
        <dsp:cNvPr id="0" name=""/>
        <dsp:cNvSpPr/>
      </dsp:nvSpPr>
      <dsp:spPr>
        <a:xfrm>
          <a:off x="0" y="507"/>
          <a:ext cx="7989306" cy="8310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800" b="0" i="0" u="none" kern="1200" dirty="0"/>
            <a:t>High staff turnover and staff shortages result in diminished continuity of care (Wang et al.,2022).</a:t>
          </a:r>
          <a:endParaRPr lang="en-IN" sz="1800" b="1" kern="1200" dirty="0"/>
        </a:p>
      </dsp:txBody>
      <dsp:txXfrm>
        <a:off x="0" y="507"/>
        <a:ext cx="7989306" cy="831090"/>
      </dsp:txXfrm>
    </dsp:sp>
    <dsp:sp modelId="{EAC35341-418E-438A-8F16-53320C4528B0}">
      <dsp:nvSpPr>
        <dsp:cNvPr id="0" name=""/>
        <dsp:cNvSpPr/>
      </dsp:nvSpPr>
      <dsp:spPr>
        <a:xfrm>
          <a:off x="0" y="831597"/>
          <a:ext cx="798930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14F2AC6-14E9-4C6A-8540-07BCDDE1306F}">
      <dsp:nvSpPr>
        <dsp:cNvPr id="0" name=""/>
        <dsp:cNvSpPr/>
      </dsp:nvSpPr>
      <dsp:spPr>
        <a:xfrm>
          <a:off x="0" y="831597"/>
          <a:ext cx="7989306" cy="8310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800" b="0" i="0" u="none" kern="1200"/>
            <a:t>Low payment rates and inadequate professional development opportunities are some of the problems faced by care workers (Wang et al, 2022).</a:t>
          </a:r>
          <a:endParaRPr lang="en-IN" sz="1800" b="0" kern="1200"/>
        </a:p>
      </dsp:txBody>
      <dsp:txXfrm>
        <a:off x="0" y="831597"/>
        <a:ext cx="7989306" cy="831090"/>
      </dsp:txXfrm>
    </dsp:sp>
    <dsp:sp modelId="{BCF4FD95-9D96-47AF-BE05-008DFBB4612D}">
      <dsp:nvSpPr>
        <dsp:cNvPr id="0" name=""/>
        <dsp:cNvSpPr/>
      </dsp:nvSpPr>
      <dsp:spPr>
        <a:xfrm>
          <a:off x="0" y="1662687"/>
          <a:ext cx="798930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205C9A-C87A-4941-9011-B70A4B0708C9}">
      <dsp:nvSpPr>
        <dsp:cNvPr id="0" name=""/>
        <dsp:cNvSpPr/>
      </dsp:nvSpPr>
      <dsp:spPr>
        <a:xfrm>
          <a:off x="0" y="1662687"/>
          <a:ext cx="7989306" cy="8310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800" b="0" i="0" u="none" kern="1200"/>
            <a:t>Short visiting durations may have a detrimental impact on dignity and quality of support.</a:t>
          </a:r>
          <a:endParaRPr lang="en-IN" sz="1800" b="0" kern="1200"/>
        </a:p>
      </dsp:txBody>
      <dsp:txXfrm>
        <a:off x="0" y="1662687"/>
        <a:ext cx="7989306" cy="831090"/>
      </dsp:txXfrm>
    </dsp:sp>
    <dsp:sp modelId="{43F2D347-EFA8-4C14-BF8E-90F2F280771B}">
      <dsp:nvSpPr>
        <dsp:cNvPr id="0" name=""/>
        <dsp:cNvSpPr/>
      </dsp:nvSpPr>
      <dsp:spPr>
        <a:xfrm>
          <a:off x="0" y="2493777"/>
          <a:ext cx="798930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E80C48-1F18-42DA-B777-016553AF2396}">
      <dsp:nvSpPr>
        <dsp:cNvPr id="0" name=""/>
        <dsp:cNvSpPr/>
      </dsp:nvSpPr>
      <dsp:spPr>
        <a:xfrm>
          <a:off x="0" y="2493777"/>
          <a:ext cx="7989306" cy="8310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800" b="0" i="0" u="none" kern="1200"/>
            <a:t>Regular home care may be harder to get in rural communities (Juba et al., 2024).</a:t>
          </a:r>
          <a:endParaRPr lang="en-IN" sz="1800" b="0" kern="1200"/>
        </a:p>
      </dsp:txBody>
      <dsp:txXfrm>
        <a:off x="0" y="2493777"/>
        <a:ext cx="7989306" cy="831090"/>
      </dsp:txXfrm>
    </dsp:sp>
    <dsp:sp modelId="{28003530-9E07-4C33-A58F-DDA0A4BC4CCA}">
      <dsp:nvSpPr>
        <dsp:cNvPr id="0" name=""/>
        <dsp:cNvSpPr/>
      </dsp:nvSpPr>
      <dsp:spPr>
        <a:xfrm>
          <a:off x="0" y="3324867"/>
          <a:ext cx="798930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60914C4-EAB3-47D4-B4BC-22432E41AA46}">
      <dsp:nvSpPr>
        <dsp:cNvPr id="0" name=""/>
        <dsp:cNvSpPr/>
      </dsp:nvSpPr>
      <dsp:spPr>
        <a:xfrm>
          <a:off x="0" y="3324867"/>
          <a:ext cx="7989306" cy="8310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800" b="0" i="0" u="none" kern="1200" dirty="0"/>
            <a:t>Local authorities and care providers face significant financial pressures . Theses challenges may affect continuity of care and patient outcomes.</a:t>
          </a:r>
          <a:endParaRPr lang="en-IN" sz="1800" b="0" kern="1200" dirty="0"/>
        </a:p>
      </dsp:txBody>
      <dsp:txXfrm>
        <a:off x="0" y="3324867"/>
        <a:ext cx="7989306" cy="83109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B5F8939-0D87-4367-B5D5-A07F84445656}">
      <dsp:nvSpPr>
        <dsp:cNvPr id="0" name=""/>
        <dsp:cNvSpPr/>
      </dsp:nvSpPr>
      <dsp:spPr>
        <a:xfrm>
          <a:off x="0" y="647"/>
          <a:ext cx="7698873" cy="0"/>
        </a:xfrm>
        <a:prstGeom prst="lin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8000"/>
                <a:hueMod val="94000"/>
                <a:satMod val="130000"/>
                <a:lumMod val="128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lumMod val="88000"/>
              </a:schemeClr>
            </a:gs>
          </a:gsLst>
          <a:lin ang="5400000" scaled="0"/>
        </a:grad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0BA93BD-7EB1-490F-BC5B-EE29AF500395}">
      <dsp:nvSpPr>
        <dsp:cNvPr id="0" name=""/>
        <dsp:cNvSpPr/>
      </dsp:nvSpPr>
      <dsp:spPr>
        <a:xfrm>
          <a:off x="0" y="647"/>
          <a:ext cx="7698873" cy="10601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600" b="0" i="0" u="none" kern="1200" dirty="0"/>
            <a:t>According to the Activity Theory, the wellbeing and satisfaction of active older adults increase (Teles and Ribeiro, 2021).</a:t>
          </a:r>
          <a:endParaRPr lang="en-IN" sz="1600" kern="1200" dirty="0"/>
        </a:p>
      </dsp:txBody>
      <dsp:txXfrm>
        <a:off x="0" y="647"/>
        <a:ext cx="7698873" cy="1060126"/>
      </dsp:txXfrm>
    </dsp:sp>
    <dsp:sp modelId="{2571029F-D214-4962-BAAD-25F6E2D5CFA6}">
      <dsp:nvSpPr>
        <dsp:cNvPr id="0" name=""/>
        <dsp:cNvSpPr/>
      </dsp:nvSpPr>
      <dsp:spPr>
        <a:xfrm>
          <a:off x="0" y="1060773"/>
          <a:ext cx="7698873" cy="0"/>
        </a:xfrm>
        <a:prstGeom prst="lin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8000"/>
                <a:hueMod val="94000"/>
                <a:satMod val="130000"/>
                <a:lumMod val="128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lumMod val="88000"/>
              </a:schemeClr>
            </a:gs>
          </a:gsLst>
          <a:lin ang="5400000" scaled="0"/>
        </a:grad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5EDAF53-82DD-46C5-957D-E8F17221348E}">
      <dsp:nvSpPr>
        <dsp:cNvPr id="0" name=""/>
        <dsp:cNvSpPr/>
      </dsp:nvSpPr>
      <dsp:spPr>
        <a:xfrm>
          <a:off x="0" y="1060773"/>
          <a:ext cx="7698873" cy="10601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600" b="0" i="0" u="none" kern="1200"/>
            <a:t>According to the continuity theory, keeping routines helps people manage changes when they get older.</a:t>
          </a:r>
          <a:endParaRPr lang="en-IN" sz="1600" b="0" kern="1200"/>
        </a:p>
      </dsp:txBody>
      <dsp:txXfrm>
        <a:off x="0" y="1060773"/>
        <a:ext cx="7698873" cy="1060126"/>
      </dsp:txXfrm>
    </dsp:sp>
    <dsp:sp modelId="{F7918596-B30B-4F3F-9327-46A553C066A1}">
      <dsp:nvSpPr>
        <dsp:cNvPr id="0" name=""/>
        <dsp:cNvSpPr/>
      </dsp:nvSpPr>
      <dsp:spPr>
        <a:xfrm>
          <a:off x="0" y="2120900"/>
          <a:ext cx="7698873" cy="0"/>
        </a:xfrm>
        <a:prstGeom prst="lin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8000"/>
                <a:hueMod val="94000"/>
                <a:satMod val="130000"/>
                <a:lumMod val="128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lumMod val="88000"/>
              </a:schemeClr>
            </a:gs>
          </a:gsLst>
          <a:lin ang="5400000" scaled="0"/>
        </a:grad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24B32A8-B709-4073-A4B6-F4D20E1D449D}">
      <dsp:nvSpPr>
        <dsp:cNvPr id="0" name=""/>
        <dsp:cNvSpPr/>
      </dsp:nvSpPr>
      <dsp:spPr>
        <a:xfrm>
          <a:off x="0" y="2120900"/>
          <a:ext cx="7698873" cy="10601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600" b="0" i="0" u="none" kern="1200" dirty="0"/>
            <a:t>According to Disengagement Theory, social interaction and responsibilities tend to decline with age (Walker, 2022).</a:t>
          </a:r>
          <a:endParaRPr lang="en-IN" sz="1600" b="0" kern="1200" dirty="0"/>
        </a:p>
      </dsp:txBody>
      <dsp:txXfrm>
        <a:off x="0" y="2120900"/>
        <a:ext cx="7698873" cy="1060126"/>
      </dsp:txXfrm>
    </dsp:sp>
    <dsp:sp modelId="{F514AA8A-28F4-47AE-809A-9F0D17326C68}">
      <dsp:nvSpPr>
        <dsp:cNvPr id="0" name=""/>
        <dsp:cNvSpPr/>
      </dsp:nvSpPr>
      <dsp:spPr>
        <a:xfrm>
          <a:off x="0" y="3181026"/>
          <a:ext cx="7698873" cy="0"/>
        </a:xfrm>
        <a:prstGeom prst="lin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8000"/>
                <a:hueMod val="94000"/>
                <a:satMod val="130000"/>
                <a:lumMod val="128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lumMod val="88000"/>
              </a:schemeClr>
            </a:gs>
          </a:gsLst>
          <a:lin ang="5400000" scaled="0"/>
        </a:grad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5B66E20-EC1F-4DC7-B2FB-29CB6949B2F2}">
      <dsp:nvSpPr>
        <dsp:cNvPr id="0" name=""/>
        <dsp:cNvSpPr/>
      </dsp:nvSpPr>
      <dsp:spPr>
        <a:xfrm>
          <a:off x="0" y="3181026"/>
          <a:ext cx="7698873" cy="10601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600" b="0" i="0" u="none" kern="1200" dirty="0"/>
            <a:t>These theories help professionals understand the needs , experiences and social participation of older adults.</a:t>
          </a:r>
          <a:endParaRPr lang="en-IN" sz="1600" b="0" kern="1200" dirty="0"/>
        </a:p>
      </dsp:txBody>
      <dsp:txXfrm>
        <a:off x="0" y="3181026"/>
        <a:ext cx="7698873" cy="1060126"/>
      </dsp:txXfrm>
    </dsp:sp>
    <dsp:sp modelId="{CAC41797-55CF-40F1-B129-E030F1BA50C2}">
      <dsp:nvSpPr>
        <dsp:cNvPr id="0" name=""/>
        <dsp:cNvSpPr/>
      </dsp:nvSpPr>
      <dsp:spPr>
        <a:xfrm>
          <a:off x="0" y="4241153"/>
          <a:ext cx="7698873" cy="0"/>
        </a:xfrm>
        <a:prstGeom prst="lin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8000"/>
                <a:hueMod val="94000"/>
                <a:satMod val="130000"/>
                <a:lumMod val="128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lumMod val="88000"/>
              </a:schemeClr>
            </a:gs>
          </a:gsLst>
          <a:lin ang="5400000" scaled="0"/>
        </a:grad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CB0EED0-8DA7-43CA-88D6-C02BFC4F79BA}">
      <dsp:nvSpPr>
        <dsp:cNvPr id="0" name=""/>
        <dsp:cNvSpPr/>
      </dsp:nvSpPr>
      <dsp:spPr>
        <a:xfrm>
          <a:off x="0" y="4241153"/>
          <a:ext cx="7698873" cy="10601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600" b="0" i="0" u="none" kern="1200" dirty="0"/>
            <a:t>Activity, independence and social engagement in later life can be supported through domiciliary care.</a:t>
          </a:r>
        </a:p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IN" sz="1600" b="0" i="0" u="none" kern="1200" dirty="0"/>
        </a:p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600" b="0" i="0" u="none" kern="1200" dirty="0"/>
            <a:t>However, Disengagement Theory has been criticised for assuming that withdrawal from society is a natural and desirable part of ageing.</a:t>
          </a:r>
        </a:p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IN" sz="1600" b="0" kern="1200" dirty="0"/>
        </a:p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600" b="0" kern="1200" dirty="0"/>
            <a:t> </a:t>
          </a:r>
        </a:p>
      </dsp:txBody>
      <dsp:txXfrm>
        <a:off x="0" y="4241153"/>
        <a:ext cx="7698873" cy="1060126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751A752-291E-4BB7-8D34-8E5E3C45DC5B}">
      <dsp:nvSpPr>
        <dsp:cNvPr id="0" name=""/>
        <dsp:cNvSpPr/>
      </dsp:nvSpPr>
      <dsp:spPr>
        <a:xfrm>
          <a:off x="0" y="18799"/>
          <a:ext cx="10820398" cy="6762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700" b="0" i="0" u="none" kern="1200" dirty="0"/>
            <a:t>The Care Act 2014 is about promoting wellbeing, safeguarding and person centred care approaches (Legislation.gov.uk, 2014).</a:t>
          </a:r>
          <a:endParaRPr lang="en-IN" sz="1700" kern="1200" dirty="0"/>
        </a:p>
      </dsp:txBody>
      <dsp:txXfrm>
        <a:off x="33012" y="51811"/>
        <a:ext cx="10754374" cy="610236"/>
      </dsp:txXfrm>
    </dsp:sp>
    <dsp:sp modelId="{406457CD-0130-419B-BFCE-9F08F610F05E}">
      <dsp:nvSpPr>
        <dsp:cNvPr id="0" name=""/>
        <dsp:cNvSpPr/>
      </dsp:nvSpPr>
      <dsp:spPr>
        <a:xfrm>
          <a:off x="0" y="744019"/>
          <a:ext cx="10820398" cy="6762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700" b="0" i="0" u="none" kern="1200"/>
            <a:t>The Equality Act 2010 will provide anti-discrimination protection in relation to health services for older persons (Legislation.gov.uk, 2024).</a:t>
          </a:r>
          <a:endParaRPr lang="en-IN" sz="1700" b="0" kern="1200"/>
        </a:p>
      </dsp:txBody>
      <dsp:txXfrm>
        <a:off x="33012" y="777031"/>
        <a:ext cx="10754374" cy="610236"/>
      </dsp:txXfrm>
    </dsp:sp>
    <dsp:sp modelId="{56C8DD08-1B46-435E-A0B1-AA16BD123E75}">
      <dsp:nvSpPr>
        <dsp:cNvPr id="0" name=""/>
        <dsp:cNvSpPr/>
      </dsp:nvSpPr>
      <dsp:spPr>
        <a:xfrm>
          <a:off x="0" y="1469239"/>
          <a:ext cx="10820398" cy="6762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700" b="0" i="0" u="none" kern="1200"/>
            <a:t>Policies promote the independence of older adults in their communities.</a:t>
          </a:r>
          <a:endParaRPr lang="en-IN" sz="1700" b="0" kern="1200"/>
        </a:p>
      </dsp:txBody>
      <dsp:txXfrm>
        <a:off x="33012" y="1502251"/>
        <a:ext cx="10754374" cy="610236"/>
      </dsp:txXfrm>
    </dsp:sp>
    <dsp:sp modelId="{734B5269-54F6-4B05-966B-C9B10DE87749}">
      <dsp:nvSpPr>
        <dsp:cNvPr id="0" name=""/>
        <dsp:cNvSpPr/>
      </dsp:nvSpPr>
      <dsp:spPr>
        <a:xfrm>
          <a:off x="0" y="2194459"/>
          <a:ext cx="10820398" cy="6762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700" b="0" i="0" u="none" kern="1200"/>
            <a:t>However, limited funding and workforce shortages continue to hinder policy implementation.</a:t>
          </a:r>
          <a:endParaRPr lang="en-IN" sz="1700" b="0" kern="1200"/>
        </a:p>
      </dsp:txBody>
      <dsp:txXfrm>
        <a:off x="33012" y="2227471"/>
        <a:ext cx="10754374" cy="610236"/>
      </dsp:txXfrm>
    </dsp:sp>
    <dsp:sp modelId="{B378A9DF-53FB-4CC0-89BF-6D36F3E050F4}">
      <dsp:nvSpPr>
        <dsp:cNvPr id="0" name=""/>
        <dsp:cNvSpPr/>
      </dsp:nvSpPr>
      <dsp:spPr>
        <a:xfrm>
          <a:off x="0" y="2919679"/>
          <a:ext cx="10820398" cy="6762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700" b="0" i="0" u="none" kern="1200" dirty="0"/>
            <a:t>The NHS Long- Term Plan backs 'community care and integrated health services' (NHS England, 2019).</a:t>
          </a:r>
          <a:endParaRPr lang="en-IN" sz="1700" b="0" kern="1200" dirty="0"/>
        </a:p>
      </dsp:txBody>
      <dsp:txXfrm>
        <a:off x="33012" y="2952691"/>
        <a:ext cx="10754374" cy="610236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9387DAD-C4AD-42B4-AFA5-8A74CB71F3E4}">
      <dsp:nvSpPr>
        <dsp:cNvPr id="0" name=""/>
        <dsp:cNvSpPr/>
      </dsp:nvSpPr>
      <dsp:spPr>
        <a:xfrm>
          <a:off x="0" y="3943634"/>
          <a:ext cx="6970456" cy="646986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8000"/>
                <a:hueMod val="94000"/>
                <a:satMod val="130000"/>
                <a:lumMod val="128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lumMod val="88000"/>
              </a:schemeClr>
            </a:gs>
          </a:gsLst>
          <a:lin ang="5400000" scaled="0"/>
        </a:grad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600" b="0" i="0" u="none" kern="1200" dirty="0"/>
            <a:t>Technology can be beneficial for better communication with  healthcare professionals, independence and confidence.</a:t>
          </a:r>
          <a:endParaRPr lang="en-IN" sz="1600" b="0" kern="1200" dirty="0"/>
        </a:p>
      </dsp:txBody>
      <dsp:txXfrm>
        <a:off x="0" y="3943634"/>
        <a:ext cx="6970456" cy="646986"/>
      </dsp:txXfrm>
    </dsp:sp>
    <dsp:sp modelId="{55DA526E-BC17-45C1-999F-5E21D903A205}">
      <dsp:nvSpPr>
        <dsp:cNvPr id="0" name=""/>
        <dsp:cNvSpPr/>
      </dsp:nvSpPr>
      <dsp:spPr>
        <a:xfrm rot="10800000">
          <a:off x="0" y="2958274"/>
          <a:ext cx="6970456" cy="995064"/>
        </a:xfrm>
        <a:prstGeom prst="upArrowCallou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8000"/>
                <a:hueMod val="94000"/>
                <a:satMod val="130000"/>
                <a:lumMod val="128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lumMod val="88000"/>
              </a:schemeClr>
            </a:gs>
          </a:gsLst>
          <a:lin ang="5400000" scaled="0"/>
        </a:grad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600" b="0" i="0" u="none" kern="1200" dirty="0"/>
            <a:t>Smart medication reminders improve treatment adherence and minimise the risks to health (Bradley et al., 2023).</a:t>
          </a:r>
          <a:endParaRPr lang="en-IN" sz="1600" b="0" kern="1200" dirty="0"/>
        </a:p>
      </dsp:txBody>
      <dsp:txXfrm rot="10800000">
        <a:off x="0" y="2958274"/>
        <a:ext cx="6970456" cy="646563"/>
      </dsp:txXfrm>
    </dsp:sp>
    <dsp:sp modelId="{B448EA76-15EF-4F1F-94EB-22A37305B3D7}">
      <dsp:nvSpPr>
        <dsp:cNvPr id="0" name=""/>
        <dsp:cNvSpPr/>
      </dsp:nvSpPr>
      <dsp:spPr>
        <a:xfrm rot="10800000">
          <a:off x="0" y="1972914"/>
          <a:ext cx="6970456" cy="995064"/>
        </a:xfrm>
        <a:prstGeom prst="upArrowCallou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8000"/>
                <a:hueMod val="94000"/>
                <a:satMod val="130000"/>
                <a:lumMod val="128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lumMod val="88000"/>
              </a:schemeClr>
            </a:gs>
          </a:gsLst>
          <a:lin ang="5400000" scaled="0"/>
        </a:grad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600" b="0" i="0" u="none" kern="1200"/>
            <a:t>Rising use of video consultations enhances access to healthcare in home settings.</a:t>
          </a:r>
          <a:endParaRPr lang="en-IN" sz="1600" b="0" kern="1200"/>
        </a:p>
      </dsp:txBody>
      <dsp:txXfrm rot="10800000">
        <a:off x="0" y="1972914"/>
        <a:ext cx="6970456" cy="646563"/>
      </dsp:txXfrm>
    </dsp:sp>
    <dsp:sp modelId="{A8FFDDCE-1BD8-45F8-A7E9-464D111271F7}">
      <dsp:nvSpPr>
        <dsp:cNvPr id="0" name=""/>
        <dsp:cNvSpPr/>
      </dsp:nvSpPr>
      <dsp:spPr>
        <a:xfrm rot="10800000">
          <a:off x="0" y="987555"/>
          <a:ext cx="6970456" cy="995064"/>
        </a:xfrm>
        <a:prstGeom prst="upArrowCallou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8000"/>
                <a:hueMod val="94000"/>
                <a:satMod val="130000"/>
                <a:lumMod val="128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lumMod val="88000"/>
              </a:schemeClr>
            </a:gs>
          </a:gsLst>
          <a:lin ang="5400000" scaled="0"/>
        </a:grad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600" b="0" i="0" u="none" kern="1200"/>
            <a:t>Use of fall detectors and emergency alarms ensures that older people who live alone are made safe.</a:t>
          </a:r>
          <a:endParaRPr lang="en-IN" sz="1600" b="0" kern="1200"/>
        </a:p>
      </dsp:txBody>
      <dsp:txXfrm rot="10800000">
        <a:off x="0" y="987555"/>
        <a:ext cx="6970456" cy="646563"/>
      </dsp:txXfrm>
    </dsp:sp>
    <dsp:sp modelId="{9532BC38-410B-47B3-BF55-A2A8EA9234E9}">
      <dsp:nvSpPr>
        <dsp:cNvPr id="0" name=""/>
        <dsp:cNvSpPr/>
      </dsp:nvSpPr>
      <dsp:spPr>
        <a:xfrm rot="10800000">
          <a:off x="0" y="2195"/>
          <a:ext cx="6970456" cy="995064"/>
        </a:xfrm>
        <a:prstGeom prst="upArrowCallou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8000"/>
                <a:hueMod val="94000"/>
                <a:satMod val="130000"/>
                <a:lumMod val="128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lumMod val="88000"/>
              </a:schemeClr>
            </a:gs>
          </a:gsLst>
          <a:lin ang="5400000" scaled="0"/>
        </a:grad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600" b="0" i="0" u="none" kern="1200" dirty="0"/>
            <a:t>Technology-enabled care includes telecare systems, smart devices and remote health monitoring technologies (Wright and Hamblin, 2023).</a:t>
          </a:r>
          <a:endParaRPr lang="en-NZ" sz="1600" b="1" kern="1200" dirty="0"/>
        </a:p>
      </dsp:txBody>
      <dsp:txXfrm rot="10800000">
        <a:off x="0" y="2195"/>
        <a:ext cx="6970456" cy="646563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EEE51D3-B958-44E8-916B-F49B19394A66}">
      <dsp:nvSpPr>
        <dsp:cNvPr id="0" name=""/>
        <dsp:cNvSpPr/>
      </dsp:nvSpPr>
      <dsp:spPr>
        <a:xfrm>
          <a:off x="0" y="0"/>
          <a:ext cx="8421706" cy="91732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8000"/>
                <a:hueMod val="94000"/>
                <a:satMod val="130000"/>
                <a:lumMod val="128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lumMod val="88000"/>
              </a:schemeClr>
            </a:gs>
          </a:gsLst>
          <a:lin ang="5400000" scaled="0"/>
        </a:grad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800" b="0" i="0" u="none" kern="1200" dirty="0"/>
            <a:t> Technology enables health monitoring and early detection of  potential problems.</a:t>
          </a:r>
          <a:endParaRPr lang="en-NZ" sz="1800" b="1" kern="1200" dirty="0"/>
        </a:p>
      </dsp:txBody>
      <dsp:txXfrm>
        <a:off x="26867" y="26867"/>
        <a:ext cx="7324519" cy="863586"/>
      </dsp:txXfrm>
    </dsp:sp>
    <dsp:sp modelId="{1492238D-EA83-472A-AC76-8F571229D3E7}">
      <dsp:nvSpPr>
        <dsp:cNvPr id="0" name=""/>
        <dsp:cNvSpPr/>
      </dsp:nvSpPr>
      <dsp:spPr>
        <a:xfrm>
          <a:off x="628893" y="787991"/>
          <a:ext cx="8421706" cy="114139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8000"/>
                <a:hueMod val="94000"/>
                <a:satMod val="130000"/>
                <a:lumMod val="128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lumMod val="88000"/>
              </a:schemeClr>
            </a:gs>
          </a:gsLst>
          <a:lin ang="5400000" scaled="0"/>
        </a:grad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700" b="0" i="0" u="none" kern="1200" dirty="0"/>
            <a:t>Digital services can improve access to healthcare and may reduce unnecessary hospital admissions (</a:t>
          </a:r>
          <a:r>
            <a:rPr lang="en-IN" sz="1700" b="0" i="0" u="none" kern="1200" dirty="0" err="1"/>
            <a:t>Stoumpos</a:t>
          </a:r>
          <a:r>
            <a:rPr lang="en-IN" sz="1700" b="0" i="0" u="none" kern="1200" dirty="0"/>
            <a:t> et al.,2023).</a:t>
          </a:r>
          <a:endParaRPr lang="en-IN" sz="1700" b="0" kern="1200" dirty="0"/>
        </a:p>
      </dsp:txBody>
      <dsp:txXfrm>
        <a:off x="662323" y="821421"/>
        <a:ext cx="7129694" cy="1074534"/>
      </dsp:txXfrm>
    </dsp:sp>
    <dsp:sp modelId="{A935378B-B778-4C09-952A-66A96A0AEC3E}">
      <dsp:nvSpPr>
        <dsp:cNvPr id="0" name=""/>
        <dsp:cNvSpPr/>
      </dsp:nvSpPr>
      <dsp:spPr>
        <a:xfrm>
          <a:off x="1193782" y="1851711"/>
          <a:ext cx="8421706" cy="91732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8000"/>
                <a:hueMod val="94000"/>
                <a:satMod val="130000"/>
                <a:lumMod val="128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lumMod val="88000"/>
              </a:schemeClr>
            </a:gs>
          </a:gsLst>
          <a:lin ang="5400000" scaled="0"/>
        </a:grad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700" b="0" i="0" u="none" kern="1200" dirty="0"/>
            <a:t>Many older people rely on telecare and emergency alarm systems for reassurance and safety.</a:t>
          </a:r>
          <a:endParaRPr lang="en-IN" sz="1700" b="0" kern="1200" dirty="0"/>
        </a:p>
      </dsp:txBody>
      <dsp:txXfrm>
        <a:off x="1220649" y="1878578"/>
        <a:ext cx="7142820" cy="863586"/>
      </dsp:txXfrm>
    </dsp:sp>
    <dsp:sp modelId="{1F0ECA6D-85FB-47E6-A42F-5314E26EB179}">
      <dsp:nvSpPr>
        <dsp:cNvPr id="0" name=""/>
        <dsp:cNvSpPr/>
      </dsp:nvSpPr>
      <dsp:spPr>
        <a:xfrm>
          <a:off x="1795221" y="2686123"/>
          <a:ext cx="8421706" cy="91732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8000"/>
                <a:hueMod val="94000"/>
                <a:satMod val="130000"/>
                <a:lumMod val="128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lumMod val="88000"/>
              </a:schemeClr>
            </a:gs>
          </a:gsLst>
          <a:lin ang="5400000" scaled="0"/>
        </a:grad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700" b="0" i="0" u="none" kern="1200" dirty="0"/>
            <a:t>Limited digital skills and internet access may contribute to digital exclusion among some older adults (Care Quality Commission, 2024).</a:t>
          </a:r>
          <a:endParaRPr lang="en-IN" sz="1700" b="0" kern="1200" dirty="0"/>
        </a:p>
      </dsp:txBody>
      <dsp:txXfrm>
        <a:off x="1822088" y="2712990"/>
        <a:ext cx="7142820" cy="863586"/>
      </dsp:txXfrm>
    </dsp:sp>
    <dsp:sp modelId="{4AB8DE00-5EC0-45E9-86FE-6405F568FD92}">
      <dsp:nvSpPr>
        <dsp:cNvPr id="0" name=""/>
        <dsp:cNvSpPr/>
      </dsp:nvSpPr>
      <dsp:spPr>
        <a:xfrm>
          <a:off x="2431610" y="3419933"/>
          <a:ext cx="8421706" cy="91732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8000"/>
                <a:hueMod val="94000"/>
                <a:satMod val="130000"/>
                <a:lumMod val="128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lumMod val="88000"/>
              </a:schemeClr>
            </a:gs>
          </a:gsLst>
          <a:lin ang="5400000" scaled="0"/>
        </a:grad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700" b="0" i="0" u="none" kern="1200" dirty="0"/>
            <a:t>Ethical concerns relating to privacy, confidentiality and data protection must be considered.</a:t>
          </a:r>
          <a:endParaRPr lang="en-IN" sz="1700" b="0" kern="1200" dirty="0"/>
        </a:p>
      </dsp:txBody>
      <dsp:txXfrm>
        <a:off x="2458477" y="3446800"/>
        <a:ext cx="7142820" cy="863586"/>
      </dsp:txXfrm>
    </dsp:sp>
    <dsp:sp modelId="{A66047FA-AAC1-4DE8-B862-7D534C6AADC8}">
      <dsp:nvSpPr>
        <dsp:cNvPr id="0" name=""/>
        <dsp:cNvSpPr/>
      </dsp:nvSpPr>
      <dsp:spPr>
        <a:xfrm>
          <a:off x="7825447" y="670153"/>
          <a:ext cx="596258" cy="596258"/>
        </a:xfrm>
        <a:prstGeom prst="downArrow">
          <a:avLst>
            <a:gd name="adj1" fmla="val 55000"/>
            <a:gd name="adj2" fmla="val 45000"/>
          </a:avLst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dk1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25400" h="3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NZ" sz="2700" kern="1200"/>
        </a:p>
      </dsp:txBody>
      <dsp:txXfrm>
        <a:off x="7959605" y="670153"/>
        <a:ext cx="327942" cy="448684"/>
      </dsp:txXfrm>
    </dsp:sp>
    <dsp:sp modelId="{082F954E-98DA-48CF-B84B-4D16A29739AC}">
      <dsp:nvSpPr>
        <dsp:cNvPr id="0" name=""/>
        <dsp:cNvSpPr/>
      </dsp:nvSpPr>
      <dsp:spPr>
        <a:xfrm>
          <a:off x="8454341" y="1714880"/>
          <a:ext cx="596258" cy="596258"/>
        </a:xfrm>
        <a:prstGeom prst="downArrow">
          <a:avLst>
            <a:gd name="adj1" fmla="val 55000"/>
            <a:gd name="adj2" fmla="val 45000"/>
          </a:avLst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dk1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25400" h="3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IN" sz="2700" kern="1200"/>
        </a:p>
      </dsp:txBody>
      <dsp:txXfrm>
        <a:off x="8588499" y="1714880"/>
        <a:ext cx="327942" cy="448684"/>
      </dsp:txXfrm>
    </dsp:sp>
    <dsp:sp modelId="{5942A115-0EEF-4891-B487-4CF6BB41A137}">
      <dsp:nvSpPr>
        <dsp:cNvPr id="0" name=""/>
        <dsp:cNvSpPr/>
      </dsp:nvSpPr>
      <dsp:spPr>
        <a:xfrm>
          <a:off x="9083235" y="2744318"/>
          <a:ext cx="596258" cy="596258"/>
        </a:xfrm>
        <a:prstGeom prst="downArrow">
          <a:avLst>
            <a:gd name="adj1" fmla="val 55000"/>
            <a:gd name="adj2" fmla="val 45000"/>
          </a:avLst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dk1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25400" h="3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IN" sz="2700" kern="1200"/>
        </a:p>
      </dsp:txBody>
      <dsp:txXfrm>
        <a:off x="9217393" y="2744318"/>
        <a:ext cx="327942" cy="448684"/>
      </dsp:txXfrm>
    </dsp:sp>
    <dsp:sp modelId="{6427A710-EB8D-4345-8C65-11164FD9F39B}">
      <dsp:nvSpPr>
        <dsp:cNvPr id="0" name=""/>
        <dsp:cNvSpPr/>
      </dsp:nvSpPr>
      <dsp:spPr>
        <a:xfrm>
          <a:off x="9712128" y="3799237"/>
          <a:ext cx="596258" cy="596258"/>
        </a:xfrm>
        <a:prstGeom prst="downArrow">
          <a:avLst>
            <a:gd name="adj1" fmla="val 55000"/>
            <a:gd name="adj2" fmla="val 45000"/>
          </a:avLst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dk1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25400" h="3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IN" sz="2700" kern="1200"/>
        </a:p>
      </dsp:txBody>
      <dsp:txXfrm>
        <a:off x="9846286" y="3799237"/>
        <a:ext cx="327942" cy="448684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793CA51-12AC-43EF-9978-B60091BFC386}">
      <dsp:nvSpPr>
        <dsp:cNvPr id="0" name=""/>
        <dsp:cNvSpPr/>
      </dsp:nvSpPr>
      <dsp:spPr>
        <a:xfrm>
          <a:off x="774198" y="0"/>
          <a:ext cx="8774245" cy="4602647"/>
        </a:xfrm>
        <a:prstGeom prst="rightArrow">
          <a:avLst/>
        </a:prstGeom>
        <a:gradFill rotWithShape="0">
          <a:gsLst>
            <a:gs pos="0">
              <a:schemeClr val="dk2">
                <a:tint val="40000"/>
                <a:hueOff val="0"/>
                <a:satOff val="0"/>
                <a:lumOff val="0"/>
                <a:alphaOff val="0"/>
                <a:tint val="98000"/>
                <a:hueMod val="94000"/>
                <a:satMod val="130000"/>
                <a:lumMod val="128000"/>
              </a:schemeClr>
            </a:gs>
            <a:gs pos="100000">
              <a:schemeClr val="dk2">
                <a:tint val="40000"/>
                <a:hueOff val="0"/>
                <a:satOff val="0"/>
                <a:lumOff val="0"/>
                <a:alphaOff val="0"/>
                <a:shade val="94000"/>
                <a:lumMod val="8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z="-152400" extrusionH="63500" prstMaterial="matte">
          <a:bevelT w="14445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/>
      </dsp:style>
    </dsp:sp>
    <dsp:sp modelId="{D05ABFD7-4FC9-4FFA-81D7-674A54527497}">
      <dsp:nvSpPr>
        <dsp:cNvPr id="0" name=""/>
        <dsp:cNvSpPr/>
      </dsp:nvSpPr>
      <dsp:spPr>
        <a:xfrm>
          <a:off x="3024" y="1380794"/>
          <a:ext cx="1820575" cy="1841058"/>
        </a:xfrm>
        <a:prstGeom prst="round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8000"/>
                <a:hueMod val="94000"/>
                <a:satMod val="130000"/>
                <a:lumMod val="128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lumMod val="88000"/>
              </a:schemeClr>
            </a:gs>
          </a:gsLst>
          <a:lin ang="5400000" scaled="0"/>
        </a:grad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400" b="0" i="0" u="none" kern="1200" dirty="0"/>
            <a:t>Age UK offers digital training programmes for people aged over 55 in the UK (Age UK,2024)</a:t>
          </a:r>
          <a:endParaRPr lang="en-NZ" sz="1400" b="1" kern="1200" dirty="0"/>
        </a:p>
      </dsp:txBody>
      <dsp:txXfrm>
        <a:off x="91897" y="1469667"/>
        <a:ext cx="1642829" cy="1663312"/>
      </dsp:txXfrm>
    </dsp:sp>
    <dsp:sp modelId="{3FA996BB-49B1-4AB3-ADEA-3EF9AED82381}">
      <dsp:nvSpPr>
        <dsp:cNvPr id="0" name=""/>
        <dsp:cNvSpPr/>
      </dsp:nvSpPr>
      <dsp:spPr>
        <a:xfrm>
          <a:off x="2127028" y="1380794"/>
          <a:ext cx="1820575" cy="1841058"/>
        </a:xfrm>
        <a:prstGeom prst="round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8000"/>
                <a:hueMod val="94000"/>
                <a:satMod val="130000"/>
                <a:lumMod val="128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lumMod val="88000"/>
              </a:schemeClr>
            </a:gs>
          </a:gsLst>
          <a:lin ang="5400000" scaled="0"/>
        </a:grad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400" b="0" i="0" u="none" kern="1200"/>
            <a:t>Training enhances learner confidence with the use of smartphones, tablets and online healthcare services.</a:t>
          </a:r>
          <a:endParaRPr lang="en-IN" sz="1400" b="0" kern="1200"/>
        </a:p>
      </dsp:txBody>
      <dsp:txXfrm>
        <a:off x="2215901" y="1469667"/>
        <a:ext cx="1642829" cy="1663312"/>
      </dsp:txXfrm>
    </dsp:sp>
    <dsp:sp modelId="{59294346-6216-4049-8382-9FD14069DEF2}">
      <dsp:nvSpPr>
        <dsp:cNvPr id="0" name=""/>
        <dsp:cNvSpPr/>
      </dsp:nvSpPr>
      <dsp:spPr>
        <a:xfrm>
          <a:off x="4251033" y="1380794"/>
          <a:ext cx="1820575" cy="1841058"/>
        </a:xfrm>
        <a:prstGeom prst="round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8000"/>
                <a:hueMod val="94000"/>
                <a:satMod val="130000"/>
                <a:lumMod val="128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lumMod val="88000"/>
              </a:schemeClr>
            </a:gs>
          </a:gsLst>
          <a:lin ang="5400000" scaled="0"/>
        </a:grad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400" b="0" i="0" u="none" kern="1200" dirty="0"/>
            <a:t>Digital communication enables older adults to maintain social interactions with family and friends (</a:t>
          </a:r>
          <a:r>
            <a:rPr lang="en-IN" sz="1400" b="0" i="0" u="none" kern="1200" dirty="0" err="1"/>
            <a:t>Stoumpos</a:t>
          </a:r>
          <a:r>
            <a:rPr lang="en-IN" sz="1400" b="0" i="0" u="none" kern="1200" dirty="0"/>
            <a:t> et al., 2023).</a:t>
          </a:r>
          <a:endParaRPr lang="en-IN" sz="1400" b="0" kern="1200" dirty="0"/>
        </a:p>
      </dsp:txBody>
      <dsp:txXfrm>
        <a:off x="4339906" y="1469667"/>
        <a:ext cx="1642829" cy="1663312"/>
      </dsp:txXfrm>
    </dsp:sp>
    <dsp:sp modelId="{407FDFA3-3C09-487C-BC19-7BA71BDE986C}">
      <dsp:nvSpPr>
        <dsp:cNvPr id="0" name=""/>
        <dsp:cNvSpPr/>
      </dsp:nvSpPr>
      <dsp:spPr>
        <a:xfrm>
          <a:off x="6375037" y="1380794"/>
          <a:ext cx="1820575" cy="1841058"/>
        </a:xfrm>
        <a:prstGeom prst="round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8000"/>
                <a:hueMod val="94000"/>
                <a:satMod val="130000"/>
                <a:lumMod val="128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lumMod val="88000"/>
              </a:schemeClr>
            </a:gs>
          </a:gsLst>
          <a:lin ang="5400000" scaled="0"/>
        </a:grad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400" b="0" i="0" u="none" kern="1200" dirty="0"/>
            <a:t>The programme helps to lessen feelings of loneliness and helps improve the wellbeing of the participants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400" b="0" i="0" u="none" kern="1200" dirty="0"/>
            <a:t>(</a:t>
          </a:r>
          <a:r>
            <a:rPr lang="en-IN" sz="1400" b="0" i="0" u="none" kern="1200" dirty="0" err="1"/>
            <a:t>Stoumpos</a:t>
          </a:r>
          <a:r>
            <a:rPr lang="en-IN" sz="1400" b="0" i="0" u="none" kern="1200" dirty="0"/>
            <a:t> et al.,2023)</a:t>
          </a:r>
          <a:endParaRPr lang="en-IN" sz="1400" b="0" kern="1200" dirty="0"/>
        </a:p>
      </dsp:txBody>
      <dsp:txXfrm>
        <a:off x="6463910" y="1469667"/>
        <a:ext cx="1642829" cy="1663312"/>
      </dsp:txXfrm>
    </dsp:sp>
    <dsp:sp modelId="{39FAEE89-679E-4552-91EA-40373AE4724A}">
      <dsp:nvSpPr>
        <dsp:cNvPr id="0" name=""/>
        <dsp:cNvSpPr/>
      </dsp:nvSpPr>
      <dsp:spPr>
        <a:xfrm>
          <a:off x="8499042" y="1380794"/>
          <a:ext cx="1820575" cy="1841058"/>
        </a:xfrm>
        <a:prstGeom prst="round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8000"/>
                <a:hueMod val="94000"/>
                <a:satMod val="130000"/>
                <a:lumMod val="128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lumMod val="88000"/>
              </a:schemeClr>
            </a:gs>
          </a:gsLst>
          <a:lin ang="5400000" scaled="0"/>
        </a:grad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400" b="0" i="0" u="none" kern="1200" dirty="0"/>
            <a:t>Financial expenses and physical disabilities remain obstacles for some senior citizens.</a:t>
          </a:r>
          <a:endParaRPr lang="en-IN" sz="1400" b="0" kern="1200" dirty="0"/>
        </a:p>
      </dsp:txBody>
      <dsp:txXfrm>
        <a:off x="8587915" y="1469667"/>
        <a:ext cx="1642829" cy="1663312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43885CD-18ED-4524-A25A-4FFB62AD2D04}">
      <dsp:nvSpPr>
        <dsp:cNvPr id="0" name=""/>
        <dsp:cNvSpPr/>
      </dsp:nvSpPr>
      <dsp:spPr>
        <a:xfrm>
          <a:off x="0" y="2278310"/>
          <a:ext cx="10281351" cy="46026"/>
        </a:xfrm>
        <a:prstGeom prst="rect">
          <a:avLst/>
        </a:prstGeom>
        <a:gradFill rotWithShape="0">
          <a:gsLst>
            <a:gs pos="0">
              <a:schemeClr val="dk2">
                <a:tint val="76000"/>
              </a:schemeClr>
            </a:gs>
            <a:gs pos="100000">
              <a:schemeClr val="dk2">
                <a:tint val="76000"/>
              </a:schemeClr>
            </a:gs>
          </a:gsLst>
          <a:lin ang="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  <a:bevelB w="88900" h="121750" prst="angle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97B8F88-45D4-4FAD-90D6-79432F85A4A2}">
      <dsp:nvSpPr>
        <dsp:cNvPr id="0" name=""/>
        <dsp:cNvSpPr/>
      </dsp:nvSpPr>
      <dsp:spPr>
        <a:xfrm>
          <a:off x="10046483" y="2117217"/>
          <a:ext cx="276158" cy="368211"/>
        </a:xfrm>
        <a:prstGeom prst="chevron">
          <a:avLst>
            <a:gd name="adj" fmla="val 75000"/>
          </a:avLst>
        </a:prstGeom>
        <a:gradFill rotWithShape="0">
          <a:gsLst>
            <a:gs pos="0">
              <a:schemeClr val="dk2">
                <a:tint val="76000"/>
              </a:schemeClr>
            </a:gs>
            <a:gs pos="100000">
              <a:schemeClr val="dk2">
                <a:tint val="76000"/>
              </a:schemeClr>
            </a:gs>
          </a:gsLst>
          <a:lin ang="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  <a:bevelB w="88900" h="121750" prst="angle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07531AB-9A3C-49E7-BAA4-E11B4DF00EBB}">
      <dsp:nvSpPr>
        <dsp:cNvPr id="0" name=""/>
        <dsp:cNvSpPr/>
      </dsp:nvSpPr>
      <dsp:spPr>
        <a:xfrm>
          <a:off x="593364" y="1049403"/>
          <a:ext cx="2849196" cy="10678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E122792-587F-4012-9B00-CD0AA5A600F9}">
      <dsp:nvSpPr>
        <dsp:cNvPr id="0" name=""/>
        <dsp:cNvSpPr/>
      </dsp:nvSpPr>
      <dsp:spPr>
        <a:xfrm>
          <a:off x="593364" y="497085"/>
          <a:ext cx="2849196" cy="5523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IN" sz="1800" b="0" i="0" u="none" kern="1200" dirty="0"/>
            <a:t>Provides a safe environment that promotes independence and social interaction(Teles and Ribeiro,2021)</a:t>
          </a:r>
          <a:endParaRPr lang="en-NZ" sz="1800" b="1" kern="1200" dirty="0"/>
        </a:p>
      </dsp:txBody>
      <dsp:txXfrm>
        <a:off x="593364" y="497085"/>
        <a:ext cx="2849196" cy="552317"/>
      </dsp:txXfrm>
    </dsp:sp>
    <dsp:sp modelId="{900C4448-DEA3-48F5-91A3-7FBD7AA32C0C}">
      <dsp:nvSpPr>
        <dsp:cNvPr id="0" name=""/>
        <dsp:cNvSpPr/>
      </dsp:nvSpPr>
      <dsp:spPr>
        <a:xfrm>
          <a:off x="280817" y="460264"/>
          <a:ext cx="36770" cy="1841058"/>
        </a:xfrm>
        <a:prstGeom prst="rect">
          <a:avLst/>
        </a:prstGeom>
        <a:solidFill>
          <a:schemeClr val="dk2">
            <a:shade val="80000"/>
            <a:hueOff val="0"/>
            <a:satOff val="0"/>
            <a:lumOff val="0"/>
            <a:alphaOff val="0"/>
          </a:schemeClr>
        </a:solid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  <a:bevelB w="88900" h="121750" prst="angle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CB65BB2-CFC4-48A7-A5E8-9F386F93DC93}">
      <dsp:nvSpPr>
        <dsp:cNvPr id="0" name=""/>
        <dsp:cNvSpPr/>
      </dsp:nvSpPr>
      <dsp:spPr>
        <a:xfrm>
          <a:off x="2312124" y="3240263"/>
          <a:ext cx="2849196" cy="8652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E24A7A6-5415-4E0B-86A1-55C9034DB095}">
      <dsp:nvSpPr>
        <dsp:cNvPr id="0" name=""/>
        <dsp:cNvSpPr/>
      </dsp:nvSpPr>
      <dsp:spPr>
        <a:xfrm>
          <a:off x="2312124" y="2669535"/>
          <a:ext cx="2849196" cy="5707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IN" sz="1800" b="0" i="0" u="none" kern="1200" dirty="0"/>
            <a:t>Residents maintain normal daily routines within a </a:t>
          </a:r>
          <a:r>
            <a:rPr lang="en-IN" sz="1800" b="0" i="0" u="none" kern="1200"/>
            <a:t>community setting(</a:t>
          </a:r>
          <a:r>
            <a:rPr lang="en-IN" sz="1800" b="0" i="0" u="none" kern="1200" dirty="0"/>
            <a:t>Walker,2022).</a:t>
          </a:r>
          <a:endParaRPr lang="en-IN" sz="1800" b="0" kern="1200" dirty="0"/>
        </a:p>
      </dsp:txBody>
      <dsp:txXfrm>
        <a:off x="2312124" y="2669535"/>
        <a:ext cx="2849196" cy="570728"/>
      </dsp:txXfrm>
    </dsp:sp>
    <dsp:sp modelId="{DD5AB7A8-32F8-4811-AD94-F6A640860888}">
      <dsp:nvSpPr>
        <dsp:cNvPr id="0" name=""/>
        <dsp:cNvSpPr/>
      </dsp:nvSpPr>
      <dsp:spPr>
        <a:xfrm>
          <a:off x="1999577" y="2301323"/>
          <a:ext cx="36770" cy="1841058"/>
        </a:xfrm>
        <a:prstGeom prst="rect">
          <a:avLst/>
        </a:prstGeom>
        <a:solidFill>
          <a:schemeClr val="dk2">
            <a:shade val="80000"/>
            <a:hueOff val="0"/>
            <a:satOff val="0"/>
            <a:lumOff val="0"/>
            <a:alphaOff val="0"/>
          </a:schemeClr>
        </a:solid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  <a:bevelB w="88900" h="121750" prst="angle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922C8F9-5BEC-4EB1-9419-1C971A918CE4}">
      <dsp:nvSpPr>
        <dsp:cNvPr id="0" name=""/>
        <dsp:cNvSpPr/>
      </dsp:nvSpPr>
      <dsp:spPr>
        <a:xfrm>
          <a:off x="203599" y="2205720"/>
          <a:ext cx="191205" cy="191205"/>
        </a:xfrm>
        <a:prstGeom prst="ellips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8000"/>
                <a:hueMod val="94000"/>
                <a:satMod val="130000"/>
                <a:lumMod val="128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4000"/>
                <a:lumMod val="88000"/>
              </a:schemeClr>
            </a:gs>
          </a:gsLst>
          <a:lin ang="5400000" scaled="0"/>
        </a:gradFill>
        <a:ln w="9525" cap="rnd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innerShdw blurRad="25400" dist="12700" dir="13500000">
            <a:srgbClr val="000000">
              <a:alpha val="45000"/>
            </a:srgbClr>
          </a:inn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C8495B3-5E14-4393-9010-DB64941CA35D}">
      <dsp:nvSpPr>
        <dsp:cNvPr id="0" name=""/>
        <dsp:cNvSpPr/>
      </dsp:nvSpPr>
      <dsp:spPr>
        <a:xfrm>
          <a:off x="1922359" y="2205720"/>
          <a:ext cx="191205" cy="191205"/>
        </a:xfrm>
        <a:prstGeom prst="ellips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8000"/>
                <a:hueMod val="94000"/>
                <a:satMod val="130000"/>
                <a:lumMod val="128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4000"/>
                <a:lumMod val="88000"/>
              </a:schemeClr>
            </a:gs>
          </a:gsLst>
          <a:lin ang="5400000" scaled="0"/>
        </a:gradFill>
        <a:ln w="9525" cap="rnd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innerShdw blurRad="25400" dist="12700" dir="13500000">
            <a:srgbClr val="000000">
              <a:alpha val="45000"/>
            </a:srgbClr>
          </a:inn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E80156E-DA73-4C6F-B3BB-D369DDAE904A}">
      <dsp:nvSpPr>
        <dsp:cNvPr id="0" name=""/>
        <dsp:cNvSpPr/>
      </dsp:nvSpPr>
      <dsp:spPr>
        <a:xfrm>
          <a:off x="4030884" y="1049403"/>
          <a:ext cx="2849196" cy="10678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93CB874-0030-49B9-ACFC-03C211DA9A07}">
      <dsp:nvSpPr>
        <dsp:cNvPr id="0" name=""/>
        <dsp:cNvSpPr/>
      </dsp:nvSpPr>
      <dsp:spPr>
        <a:xfrm>
          <a:off x="4030884" y="497085"/>
          <a:ext cx="2849196" cy="5523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IN" sz="1800" b="0" i="0" u="none" kern="1200" dirty="0"/>
            <a:t>Staff support dignity, autonomy and meaningful engagement .</a:t>
          </a:r>
          <a:endParaRPr lang="en-IN" sz="1800" b="0" kern="1200" dirty="0"/>
        </a:p>
      </dsp:txBody>
      <dsp:txXfrm>
        <a:off x="4030884" y="497085"/>
        <a:ext cx="2849196" cy="552317"/>
      </dsp:txXfrm>
    </dsp:sp>
    <dsp:sp modelId="{B4E523EF-6CD6-45FE-8926-CA160EF61E5C}">
      <dsp:nvSpPr>
        <dsp:cNvPr id="0" name=""/>
        <dsp:cNvSpPr/>
      </dsp:nvSpPr>
      <dsp:spPr>
        <a:xfrm>
          <a:off x="3718337" y="460264"/>
          <a:ext cx="36770" cy="1841058"/>
        </a:xfrm>
        <a:prstGeom prst="rect">
          <a:avLst/>
        </a:prstGeom>
        <a:solidFill>
          <a:schemeClr val="dk2">
            <a:shade val="80000"/>
            <a:hueOff val="0"/>
            <a:satOff val="0"/>
            <a:lumOff val="0"/>
            <a:alphaOff val="0"/>
          </a:schemeClr>
        </a:solid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  <a:bevelB w="88900" h="121750" prst="angle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2AAC56F-DB14-4B79-893A-EE9E8E030B2E}">
      <dsp:nvSpPr>
        <dsp:cNvPr id="0" name=""/>
        <dsp:cNvSpPr/>
      </dsp:nvSpPr>
      <dsp:spPr>
        <a:xfrm>
          <a:off x="5749645" y="3240263"/>
          <a:ext cx="2849196" cy="8652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3B4DD2C-D661-4000-95EE-00FB434D2FD6}">
      <dsp:nvSpPr>
        <dsp:cNvPr id="0" name=""/>
        <dsp:cNvSpPr/>
      </dsp:nvSpPr>
      <dsp:spPr>
        <a:xfrm>
          <a:off x="5749645" y="2669535"/>
          <a:ext cx="2849196" cy="5707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IN" sz="1800" b="0" i="0" u="none" kern="1200" dirty="0"/>
            <a:t>Reflects Activity theory and Continuity theory in practice (Teles and Ribeiro,2021).</a:t>
          </a:r>
          <a:endParaRPr lang="en-IN" sz="1800" b="0" kern="1200" dirty="0"/>
        </a:p>
      </dsp:txBody>
      <dsp:txXfrm>
        <a:off x="5749645" y="2669535"/>
        <a:ext cx="2849196" cy="570728"/>
      </dsp:txXfrm>
    </dsp:sp>
    <dsp:sp modelId="{6DB4F7FA-A5CB-4CBB-A35C-BCC530B9B483}">
      <dsp:nvSpPr>
        <dsp:cNvPr id="0" name=""/>
        <dsp:cNvSpPr/>
      </dsp:nvSpPr>
      <dsp:spPr>
        <a:xfrm>
          <a:off x="5437097" y="2301323"/>
          <a:ext cx="36770" cy="1841058"/>
        </a:xfrm>
        <a:prstGeom prst="rect">
          <a:avLst/>
        </a:prstGeom>
        <a:solidFill>
          <a:schemeClr val="dk2">
            <a:shade val="80000"/>
            <a:hueOff val="0"/>
            <a:satOff val="0"/>
            <a:lumOff val="0"/>
            <a:alphaOff val="0"/>
          </a:schemeClr>
        </a:solid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  <a:bevelB w="88900" h="121750" prst="angle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36C7F16-BA18-4511-85C9-9695E9BC5E5C}">
      <dsp:nvSpPr>
        <dsp:cNvPr id="0" name=""/>
        <dsp:cNvSpPr/>
      </dsp:nvSpPr>
      <dsp:spPr>
        <a:xfrm>
          <a:off x="3641120" y="2205720"/>
          <a:ext cx="191205" cy="191205"/>
        </a:xfrm>
        <a:prstGeom prst="ellips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8000"/>
                <a:hueMod val="94000"/>
                <a:satMod val="130000"/>
                <a:lumMod val="128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4000"/>
                <a:lumMod val="88000"/>
              </a:schemeClr>
            </a:gs>
          </a:gsLst>
          <a:lin ang="5400000" scaled="0"/>
        </a:gradFill>
        <a:ln w="9525" cap="rnd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innerShdw blurRad="25400" dist="12700" dir="13500000">
            <a:srgbClr val="000000">
              <a:alpha val="45000"/>
            </a:srgbClr>
          </a:inn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AE54FA3-47BC-4BD5-AA89-3F9F9A67B9FF}">
      <dsp:nvSpPr>
        <dsp:cNvPr id="0" name=""/>
        <dsp:cNvSpPr/>
      </dsp:nvSpPr>
      <dsp:spPr>
        <a:xfrm>
          <a:off x="5359880" y="2205720"/>
          <a:ext cx="191205" cy="191205"/>
        </a:xfrm>
        <a:prstGeom prst="ellips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8000"/>
                <a:hueMod val="94000"/>
                <a:satMod val="130000"/>
                <a:lumMod val="128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4000"/>
                <a:lumMod val="88000"/>
              </a:schemeClr>
            </a:gs>
          </a:gsLst>
          <a:lin ang="5400000" scaled="0"/>
        </a:gradFill>
        <a:ln w="9525" cap="rnd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innerShdw blurRad="25400" dist="12700" dir="13500000">
            <a:srgbClr val="000000">
              <a:alpha val="45000"/>
            </a:srgbClr>
          </a:inn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91808DC-AA31-40CE-8411-58158C2018C2}">
      <dsp:nvSpPr>
        <dsp:cNvPr id="0" name=""/>
        <dsp:cNvSpPr/>
      </dsp:nvSpPr>
      <dsp:spPr>
        <a:xfrm>
          <a:off x="7468405" y="1049403"/>
          <a:ext cx="2849196" cy="10678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E1EEDC8-9959-435C-9F67-B9B63B73BD2E}">
      <dsp:nvSpPr>
        <dsp:cNvPr id="0" name=""/>
        <dsp:cNvSpPr/>
      </dsp:nvSpPr>
      <dsp:spPr>
        <a:xfrm>
          <a:off x="7468405" y="497085"/>
          <a:ext cx="2849196" cy="5523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IN" sz="1800" b="0" i="0" u="none" kern="1200" dirty="0"/>
            <a:t>High costs may limit widespread implementation within the UK.</a:t>
          </a:r>
          <a:endParaRPr lang="en-IN" sz="1800" b="0" kern="1200" dirty="0"/>
        </a:p>
      </dsp:txBody>
      <dsp:txXfrm>
        <a:off x="7468405" y="497085"/>
        <a:ext cx="2849196" cy="552317"/>
      </dsp:txXfrm>
    </dsp:sp>
    <dsp:sp modelId="{1F406DCF-6754-4D7C-8421-CC913485E222}">
      <dsp:nvSpPr>
        <dsp:cNvPr id="0" name=""/>
        <dsp:cNvSpPr/>
      </dsp:nvSpPr>
      <dsp:spPr>
        <a:xfrm>
          <a:off x="7155858" y="460264"/>
          <a:ext cx="36770" cy="1841058"/>
        </a:xfrm>
        <a:prstGeom prst="rect">
          <a:avLst/>
        </a:prstGeom>
        <a:solidFill>
          <a:schemeClr val="dk2">
            <a:shade val="80000"/>
            <a:hueOff val="0"/>
            <a:satOff val="0"/>
            <a:lumOff val="0"/>
            <a:alphaOff val="0"/>
          </a:schemeClr>
        </a:solid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  <a:bevelB w="88900" h="121750" prst="angle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9AED0B4-553B-4739-958D-7FA62B9C95DF}">
      <dsp:nvSpPr>
        <dsp:cNvPr id="0" name=""/>
        <dsp:cNvSpPr/>
      </dsp:nvSpPr>
      <dsp:spPr>
        <a:xfrm>
          <a:off x="7078640" y="2205720"/>
          <a:ext cx="191205" cy="191205"/>
        </a:xfrm>
        <a:prstGeom prst="ellips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8000"/>
                <a:hueMod val="94000"/>
                <a:satMod val="130000"/>
                <a:lumMod val="128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4000"/>
                <a:lumMod val="88000"/>
              </a:schemeClr>
            </a:gs>
          </a:gsLst>
          <a:lin ang="5400000" scaled="0"/>
        </a:gradFill>
        <a:ln w="9525" cap="rnd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innerShdw blurRad="25400" dist="12700" dir="13500000">
            <a:srgbClr val="000000">
              <a:alpha val="45000"/>
            </a:srgbClr>
          </a:inn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CC6DBB5-F432-4DAE-BFC3-3C825C5D0948}">
      <dsp:nvSpPr>
        <dsp:cNvPr id="0" name=""/>
        <dsp:cNvSpPr/>
      </dsp:nvSpPr>
      <dsp:spPr>
        <a:xfrm>
          <a:off x="0" y="0"/>
          <a:ext cx="8331707" cy="650652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85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700" b="0" i="0" u="none" kern="1200"/>
            <a:t>Increase investment in community and domiciliary care services across the UK.</a:t>
          </a:r>
          <a:endParaRPr lang="en-NZ" sz="1700" b="1" kern="1200"/>
        </a:p>
      </dsp:txBody>
      <dsp:txXfrm>
        <a:off x="19057" y="19057"/>
        <a:ext cx="7553475" cy="612538"/>
      </dsp:txXfrm>
    </dsp:sp>
    <dsp:sp modelId="{EA0D0996-B929-449A-8561-DADD0360C4A8}">
      <dsp:nvSpPr>
        <dsp:cNvPr id="0" name=""/>
        <dsp:cNvSpPr/>
      </dsp:nvSpPr>
      <dsp:spPr>
        <a:xfrm>
          <a:off x="622172" y="741021"/>
          <a:ext cx="8331707" cy="650652"/>
        </a:xfrm>
        <a:prstGeom prst="roundRect">
          <a:avLst>
            <a:gd name="adj" fmla="val 10000"/>
          </a:avLst>
        </a:prstGeom>
        <a:solidFill>
          <a:schemeClr val="accent5">
            <a:hueOff val="5038564"/>
            <a:satOff val="-2354"/>
            <a:lumOff val="-2647"/>
            <a:alphaOff val="0"/>
          </a:schemeClr>
        </a:solidFill>
        <a:ln w="285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700" b="0" i="0" u="none" kern="1200" dirty="0"/>
            <a:t>Promote better pay, training and career development for care workers (Wang et al.,2022).</a:t>
          </a:r>
          <a:endParaRPr lang="en-IN" sz="1700" b="0" kern="1200" dirty="0"/>
        </a:p>
      </dsp:txBody>
      <dsp:txXfrm>
        <a:off x="641229" y="760078"/>
        <a:ext cx="7248495" cy="612538"/>
      </dsp:txXfrm>
    </dsp:sp>
    <dsp:sp modelId="{3F9FFA86-37E0-4DF8-AEF6-5E505F15AB38}">
      <dsp:nvSpPr>
        <dsp:cNvPr id="0" name=""/>
        <dsp:cNvSpPr/>
      </dsp:nvSpPr>
      <dsp:spPr>
        <a:xfrm>
          <a:off x="1244345" y="1482042"/>
          <a:ext cx="8331707" cy="650652"/>
        </a:xfrm>
        <a:prstGeom prst="roundRect">
          <a:avLst>
            <a:gd name="adj" fmla="val 10000"/>
          </a:avLst>
        </a:prstGeom>
        <a:solidFill>
          <a:schemeClr val="accent5">
            <a:hueOff val="10077129"/>
            <a:satOff val="-4709"/>
            <a:lumOff val="-5294"/>
            <a:alphaOff val="0"/>
          </a:schemeClr>
        </a:solidFill>
        <a:ln w="285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700" b="0" i="0" u="none" kern="1200" dirty="0"/>
            <a:t>Implement broader digital inclusion initiatives to enhance older adults' confidence in using technology(Reid, 2022).</a:t>
          </a:r>
          <a:endParaRPr lang="en-IN" sz="1700" b="0" kern="1200" dirty="0"/>
        </a:p>
      </dsp:txBody>
      <dsp:txXfrm>
        <a:off x="1263402" y="1501099"/>
        <a:ext cx="7248495" cy="612538"/>
      </dsp:txXfrm>
    </dsp:sp>
    <dsp:sp modelId="{041A9F42-67F2-4698-90D0-7765141DE799}">
      <dsp:nvSpPr>
        <dsp:cNvPr id="0" name=""/>
        <dsp:cNvSpPr/>
      </dsp:nvSpPr>
      <dsp:spPr>
        <a:xfrm>
          <a:off x="1866518" y="2223063"/>
          <a:ext cx="8331707" cy="650652"/>
        </a:xfrm>
        <a:prstGeom prst="roundRect">
          <a:avLst>
            <a:gd name="adj" fmla="val 10000"/>
          </a:avLst>
        </a:prstGeom>
        <a:solidFill>
          <a:schemeClr val="accent5">
            <a:hueOff val="15115693"/>
            <a:satOff val="-7063"/>
            <a:lumOff val="-7940"/>
            <a:alphaOff val="0"/>
          </a:schemeClr>
        </a:solidFill>
        <a:ln w="285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700" b="0" i="0" u="none" kern="1200"/>
            <a:t>Improve collaboration between health, social and technology providers.</a:t>
          </a:r>
          <a:endParaRPr lang="en-IN" sz="1700" b="0" kern="1200"/>
        </a:p>
      </dsp:txBody>
      <dsp:txXfrm>
        <a:off x="1885575" y="2242120"/>
        <a:ext cx="7248495" cy="612538"/>
      </dsp:txXfrm>
    </dsp:sp>
    <dsp:sp modelId="{0E6A928B-24E7-4901-A495-A4B9FD86BE7E}">
      <dsp:nvSpPr>
        <dsp:cNvPr id="0" name=""/>
        <dsp:cNvSpPr/>
      </dsp:nvSpPr>
      <dsp:spPr>
        <a:xfrm>
          <a:off x="2488691" y="2964085"/>
          <a:ext cx="8331707" cy="650652"/>
        </a:xfrm>
        <a:prstGeom prst="roundRect">
          <a:avLst>
            <a:gd name="adj" fmla="val 10000"/>
          </a:avLst>
        </a:prstGeom>
        <a:solidFill>
          <a:schemeClr val="accent5">
            <a:hueOff val="20154258"/>
            <a:satOff val="-9417"/>
            <a:lumOff val="-10587"/>
            <a:alphaOff val="0"/>
          </a:schemeClr>
        </a:solidFill>
        <a:ln w="285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700" b="0" i="0" u="none" kern="1200"/>
            <a:t>Government policies should ensure equal availability of the services in rural areas and in deprived areas.</a:t>
          </a:r>
          <a:endParaRPr lang="en-IN" sz="1700" b="0" kern="1200"/>
        </a:p>
      </dsp:txBody>
      <dsp:txXfrm>
        <a:off x="2507748" y="2983142"/>
        <a:ext cx="7248495" cy="612538"/>
      </dsp:txXfrm>
    </dsp:sp>
    <dsp:sp modelId="{2C57783D-19B4-4689-84AE-67226EC7D62A}">
      <dsp:nvSpPr>
        <dsp:cNvPr id="0" name=""/>
        <dsp:cNvSpPr/>
      </dsp:nvSpPr>
      <dsp:spPr>
        <a:xfrm>
          <a:off x="7908782" y="475338"/>
          <a:ext cx="422924" cy="422924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NZ" sz="1900" kern="1200"/>
        </a:p>
      </dsp:txBody>
      <dsp:txXfrm>
        <a:off x="8003940" y="475338"/>
        <a:ext cx="232608" cy="318250"/>
      </dsp:txXfrm>
    </dsp:sp>
    <dsp:sp modelId="{E4A914B4-8EAE-4F95-A4F9-ABE89A07F3AF}">
      <dsp:nvSpPr>
        <dsp:cNvPr id="0" name=""/>
        <dsp:cNvSpPr/>
      </dsp:nvSpPr>
      <dsp:spPr>
        <a:xfrm>
          <a:off x="8530955" y="1216359"/>
          <a:ext cx="422924" cy="422924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6911950"/>
            <a:satOff val="-9148"/>
            <a:lumOff val="-852"/>
            <a:alphaOff val="0"/>
          </a:schemeClr>
        </a:solidFill>
        <a:ln w="15875" cap="rnd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IN" sz="1900" kern="1200"/>
        </a:p>
      </dsp:txBody>
      <dsp:txXfrm>
        <a:off x="8626113" y="1216359"/>
        <a:ext cx="232608" cy="318250"/>
      </dsp:txXfrm>
    </dsp:sp>
    <dsp:sp modelId="{6FF5C60A-BF40-4D8E-93C9-0C921447F104}">
      <dsp:nvSpPr>
        <dsp:cNvPr id="0" name=""/>
        <dsp:cNvSpPr/>
      </dsp:nvSpPr>
      <dsp:spPr>
        <a:xfrm>
          <a:off x="9153128" y="1946536"/>
          <a:ext cx="422924" cy="422924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13823901"/>
            <a:satOff val="-18296"/>
            <a:lumOff val="-1703"/>
            <a:alphaOff val="0"/>
          </a:schemeClr>
        </a:solidFill>
        <a:ln w="15875" cap="rnd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IN" sz="1900" kern="1200"/>
        </a:p>
      </dsp:txBody>
      <dsp:txXfrm>
        <a:off x="9248286" y="1946536"/>
        <a:ext cx="232608" cy="318250"/>
      </dsp:txXfrm>
    </dsp:sp>
    <dsp:sp modelId="{C93F0400-DE38-461C-BB9C-2552B59AB3A3}">
      <dsp:nvSpPr>
        <dsp:cNvPr id="0" name=""/>
        <dsp:cNvSpPr/>
      </dsp:nvSpPr>
      <dsp:spPr>
        <a:xfrm>
          <a:off x="9775301" y="2694787"/>
          <a:ext cx="422924" cy="422924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20735850"/>
            <a:satOff val="-27444"/>
            <a:lumOff val="-2555"/>
            <a:alphaOff val="0"/>
          </a:schemeClr>
        </a:solidFill>
        <a:ln w="15875" cap="rnd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IN" sz="1900" kern="1200"/>
        </a:p>
      </dsp:txBody>
      <dsp:txXfrm>
        <a:off x="9870459" y="2694787"/>
        <a:ext cx="232608" cy="318250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DA5D345-173A-4A17-A918-83930E411F57}">
      <dsp:nvSpPr>
        <dsp:cNvPr id="0" name=""/>
        <dsp:cNvSpPr/>
      </dsp:nvSpPr>
      <dsp:spPr>
        <a:xfrm>
          <a:off x="2851035" y="589184"/>
          <a:ext cx="454187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54187" y="45720"/>
              </a:lnTo>
            </a:path>
          </a:pathLst>
        </a:custGeom>
        <a:noFill/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NZ" sz="500" kern="1200"/>
        </a:p>
      </dsp:txBody>
      <dsp:txXfrm>
        <a:off x="3066009" y="632477"/>
        <a:ext cx="24239" cy="4852"/>
      </dsp:txXfrm>
    </dsp:sp>
    <dsp:sp modelId="{88F06ABE-B030-4A38-8C95-0D9EACC5FFF4}">
      <dsp:nvSpPr>
        <dsp:cNvPr id="0" name=""/>
        <dsp:cNvSpPr/>
      </dsp:nvSpPr>
      <dsp:spPr>
        <a:xfrm>
          <a:off x="745061" y="2572"/>
          <a:ext cx="2107773" cy="126466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3283" tIns="108413" rIns="103283" bIns="108413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200" b="0" i="0" u="none" kern="1200"/>
            <a:t>AI and smart technologies can enhance personalised healthcare assistance.</a:t>
          </a:r>
          <a:endParaRPr lang="en-NZ" sz="1200" b="1" kern="1200"/>
        </a:p>
      </dsp:txBody>
      <dsp:txXfrm>
        <a:off x="745061" y="2572"/>
        <a:ext cx="2107773" cy="1264664"/>
      </dsp:txXfrm>
    </dsp:sp>
    <dsp:sp modelId="{01E4A524-D4DB-44A7-9556-1EA680628D38}">
      <dsp:nvSpPr>
        <dsp:cNvPr id="0" name=""/>
        <dsp:cNvSpPr/>
      </dsp:nvSpPr>
      <dsp:spPr>
        <a:xfrm>
          <a:off x="1798948" y="1265436"/>
          <a:ext cx="2592561" cy="454187"/>
        </a:xfrm>
        <a:custGeom>
          <a:avLst/>
          <a:gdLst/>
          <a:ahLst/>
          <a:cxnLst/>
          <a:rect l="0" t="0" r="0" b="0"/>
          <a:pathLst>
            <a:path>
              <a:moveTo>
                <a:pt x="2592561" y="0"/>
              </a:moveTo>
              <a:lnTo>
                <a:pt x="2592561" y="244193"/>
              </a:lnTo>
              <a:lnTo>
                <a:pt x="0" y="244193"/>
              </a:lnTo>
              <a:lnTo>
                <a:pt x="0" y="454187"/>
              </a:lnTo>
            </a:path>
          </a:pathLst>
        </a:custGeom>
        <a:noFill/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IN" sz="500" kern="1200"/>
        </a:p>
      </dsp:txBody>
      <dsp:txXfrm>
        <a:off x="3029292" y="1490104"/>
        <a:ext cx="131874" cy="4852"/>
      </dsp:txXfrm>
    </dsp:sp>
    <dsp:sp modelId="{76323C3F-8515-4768-94EA-97132DE4C26F}">
      <dsp:nvSpPr>
        <dsp:cNvPr id="0" name=""/>
        <dsp:cNvSpPr/>
      </dsp:nvSpPr>
      <dsp:spPr>
        <a:xfrm>
          <a:off x="3337623" y="2572"/>
          <a:ext cx="2107773" cy="126466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3283" tIns="108413" rIns="103283" bIns="108413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200" b="0" i="0" u="none" kern="1200" dirty="0"/>
            <a:t>Integrated Care systems can improve communication and coordination between professionals and organisations (NHS England,2019).</a:t>
          </a:r>
          <a:endParaRPr lang="en-IN" sz="1200" b="0" kern="1200" dirty="0"/>
        </a:p>
      </dsp:txBody>
      <dsp:txXfrm>
        <a:off x="3337623" y="2572"/>
        <a:ext cx="2107773" cy="1264664"/>
      </dsp:txXfrm>
    </dsp:sp>
    <dsp:sp modelId="{074512B6-B2FC-4FBE-8F25-8490A309C6D9}">
      <dsp:nvSpPr>
        <dsp:cNvPr id="0" name=""/>
        <dsp:cNvSpPr/>
      </dsp:nvSpPr>
      <dsp:spPr>
        <a:xfrm>
          <a:off x="2851035" y="2338636"/>
          <a:ext cx="454187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54187" y="45720"/>
              </a:lnTo>
            </a:path>
          </a:pathLst>
        </a:custGeom>
        <a:noFill/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IN" sz="500" kern="1200"/>
        </a:p>
      </dsp:txBody>
      <dsp:txXfrm>
        <a:off x="3066009" y="2381930"/>
        <a:ext cx="24239" cy="4852"/>
      </dsp:txXfrm>
    </dsp:sp>
    <dsp:sp modelId="{74EDA3CD-43EF-41DF-9AA6-09113E125CF4}">
      <dsp:nvSpPr>
        <dsp:cNvPr id="0" name=""/>
        <dsp:cNvSpPr/>
      </dsp:nvSpPr>
      <dsp:spPr>
        <a:xfrm>
          <a:off x="745061" y="1752024"/>
          <a:ext cx="2107773" cy="126466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3283" tIns="108413" rIns="103283" bIns="108413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200" b="0" i="0" u="none" kern="1200" dirty="0"/>
            <a:t>Increased community-based services may reduce avoidable hospital admissions.</a:t>
          </a:r>
          <a:endParaRPr lang="en-IN" sz="1200" b="0" kern="1200" dirty="0"/>
        </a:p>
      </dsp:txBody>
      <dsp:txXfrm>
        <a:off x="745061" y="1752024"/>
        <a:ext cx="2107773" cy="1264664"/>
      </dsp:txXfrm>
    </dsp:sp>
    <dsp:sp modelId="{1F64E1B1-D525-48CE-8DE2-180DB04064C2}">
      <dsp:nvSpPr>
        <dsp:cNvPr id="0" name=""/>
        <dsp:cNvSpPr/>
      </dsp:nvSpPr>
      <dsp:spPr>
        <a:xfrm>
          <a:off x="1798948" y="3014888"/>
          <a:ext cx="2592561" cy="454187"/>
        </a:xfrm>
        <a:custGeom>
          <a:avLst/>
          <a:gdLst/>
          <a:ahLst/>
          <a:cxnLst/>
          <a:rect l="0" t="0" r="0" b="0"/>
          <a:pathLst>
            <a:path>
              <a:moveTo>
                <a:pt x="2592561" y="0"/>
              </a:moveTo>
              <a:lnTo>
                <a:pt x="2592561" y="244193"/>
              </a:lnTo>
              <a:lnTo>
                <a:pt x="0" y="244193"/>
              </a:lnTo>
              <a:lnTo>
                <a:pt x="0" y="454187"/>
              </a:lnTo>
            </a:path>
          </a:pathLst>
        </a:custGeom>
        <a:noFill/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IN" sz="500" kern="1200"/>
        </a:p>
      </dsp:txBody>
      <dsp:txXfrm>
        <a:off x="3029292" y="3239556"/>
        <a:ext cx="131874" cy="4852"/>
      </dsp:txXfrm>
    </dsp:sp>
    <dsp:sp modelId="{D071D284-8D93-4AF0-A6AE-F00238FF4557}">
      <dsp:nvSpPr>
        <dsp:cNvPr id="0" name=""/>
        <dsp:cNvSpPr/>
      </dsp:nvSpPr>
      <dsp:spPr>
        <a:xfrm>
          <a:off x="3337623" y="1752024"/>
          <a:ext cx="2107773" cy="126466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3283" tIns="108413" rIns="103283" bIns="108413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200" b="0" i="0" u="none" kern="1200" dirty="0"/>
            <a:t>Future care could be more focused on healthy ageing and empowerment methods and prevention (Who,2024)</a:t>
          </a:r>
          <a:endParaRPr lang="en-IN" sz="1200" b="0" kern="1200" dirty="0"/>
        </a:p>
      </dsp:txBody>
      <dsp:txXfrm>
        <a:off x="3337623" y="1752024"/>
        <a:ext cx="2107773" cy="1264664"/>
      </dsp:txXfrm>
    </dsp:sp>
    <dsp:sp modelId="{A1CB69F8-7F3F-46AB-9E7F-7A1E7C5A84C7}">
      <dsp:nvSpPr>
        <dsp:cNvPr id="0" name=""/>
        <dsp:cNvSpPr/>
      </dsp:nvSpPr>
      <dsp:spPr>
        <a:xfrm>
          <a:off x="745061" y="3501476"/>
          <a:ext cx="2107773" cy="126466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3283" tIns="108413" rIns="103283" bIns="108413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200" b="0" i="0" u="none" kern="1200"/>
            <a:t>Elderly people should not be excluded from decisions regarding their care and support.</a:t>
          </a:r>
          <a:endParaRPr lang="en-IN" sz="1200" b="0" kern="1200"/>
        </a:p>
      </dsp:txBody>
      <dsp:txXfrm>
        <a:off x="745061" y="3501476"/>
        <a:ext cx="2107773" cy="1264664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0AF2EAC-25EA-46A1-9AD4-19C39B3DC878}">
      <dsp:nvSpPr>
        <dsp:cNvPr id="0" name=""/>
        <dsp:cNvSpPr/>
      </dsp:nvSpPr>
      <dsp:spPr>
        <a:xfrm>
          <a:off x="0" y="0"/>
          <a:ext cx="7896542" cy="612678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500" b="0" i="0" u="none" kern="1200" dirty="0"/>
            <a:t>Domiciliary care supports dignity, independence and functional ability among older people.</a:t>
          </a:r>
          <a:endParaRPr lang="en-NZ" sz="1500" b="1" kern="1200" dirty="0"/>
        </a:p>
      </dsp:txBody>
      <dsp:txXfrm>
        <a:off x="17945" y="17945"/>
        <a:ext cx="7163731" cy="576788"/>
      </dsp:txXfrm>
    </dsp:sp>
    <dsp:sp modelId="{FEF38446-E0A0-4210-B84D-B5798F2C2914}">
      <dsp:nvSpPr>
        <dsp:cNvPr id="0" name=""/>
        <dsp:cNvSpPr/>
      </dsp:nvSpPr>
      <dsp:spPr>
        <a:xfrm>
          <a:off x="589676" y="697772"/>
          <a:ext cx="7896542" cy="612678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500" b="0" i="0" u="none" kern="1200" dirty="0"/>
            <a:t>Technology-enabled care improves safety, communication and home monitoring.</a:t>
          </a:r>
          <a:endParaRPr lang="en-IN" sz="1500" b="0" kern="1200" dirty="0"/>
        </a:p>
      </dsp:txBody>
      <dsp:txXfrm>
        <a:off x="607621" y="715717"/>
        <a:ext cx="6872734" cy="576788"/>
      </dsp:txXfrm>
    </dsp:sp>
    <dsp:sp modelId="{30E0B7AB-9BB7-4B3C-A43F-E45B6803489B}">
      <dsp:nvSpPr>
        <dsp:cNvPr id="0" name=""/>
        <dsp:cNvSpPr/>
      </dsp:nvSpPr>
      <dsp:spPr>
        <a:xfrm>
          <a:off x="1179353" y="1395544"/>
          <a:ext cx="7896542" cy="612678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500" b="0" i="0" u="none" kern="1200"/>
            <a:t>UK policies promote care for ageing people which is person-centred and community-based.</a:t>
          </a:r>
          <a:endParaRPr lang="en-IN" sz="1500" b="0" kern="1200"/>
        </a:p>
      </dsp:txBody>
      <dsp:txXfrm>
        <a:off x="1197298" y="1413489"/>
        <a:ext cx="6872734" cy="576788"/>
      </dsp:txXfrm>
    </dsp:sp>
    <dsp:sp modelId="{65841379-D3F1-44E2-8496-F921E294C29B}">
      <dsp:nvSpPr>
        <dsp:cNvPr id="0" name=""/>
        <dsp:cNvSpPr/>
      </dsp:nvSpPr>
      <dsp:spPr>
        <a:xfrm>
          <a:off x="1769030" y="2093317"/>
          <a:ext cx="7896542" cy="612678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500" b="0" i="0" u="none" kern="1200" dirty="0"/>
            <a:t>Key challenges include workforce shortages , unequal access to services and digital exclusion.</a:t>
          </a:r>
          <a:endParaRPr lang="en-IN" sz="1500" b="0" kern="1200" dirty="0"/>
        </a:p>
      </dsp:txBody>
      <dsp:txXfrm>
        <a:off x="1786975" y="2111262"/>
        <a:ext cx="6872734" cy="576788"/>
      </dsp:txXfrm>
    </dsp:sp>
    <dsp:sp modelId="{F14884E6-D41C-4844-964D-695A0CEB67C0}">
      <dsp:nvSpPr>
        <dsp:cNvPr id="0" name=""/>
        <dsp:cNvSpPr/>
      </dsp:nvSpPr>
      <dsp:spPr>
        <a:xfrm>
          <a:off x="2358707" y="2791089"/>
          <a:ext cx="7896542" cy="612678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500" b="0" i="0" u="none" kern="1200" dirty="0"/>
            <a:t>Investment and innovation are required to enhance the future of health and social care services for older people in a sustainable way.</a:t>
          </a:r>
          <a:endParaRPr lang="en-IN" sz="1500" b="0" kern="1200" dirty="0"/>
        </a:p>
      </dsp:txBody>
      <dsp:txXfrm>
        <a:off x="2376652" y="2809034"/>
        <a:ext cx="6872734" cy="576788"/>
      </dsp:txXfrm>
    </dsp:sp>
    <dsp:sp modelId="{CF7B961F-9E47-4BD6-8152-F1C415086920}">
      <dsp:nvSpPr>
        <dsp:cNvPr id="0" name=""/>
        <dsp:cNvSpPr/>
      </dsp:nvSpPr>
      <dsp:spPr>
        <a:xfrm>
          <a:off x="7498301" y="447595"/>
          <a:ext cx="398240" cy="39824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NZ" sz="1800" kern="1200"/>
        </a:p>
      </dsp:txBody>
      <dsp:txXfrm>
        <a:off x="7587905" y="447595"/>
        <a:ext cx="219032" cy="299676"/>
      </dsp:txXfrm>
    </dsp:sp>
    <dsp:sp modelId="{8BA28A40-B39F-43F1-9431-93179D98F8AF}">
      <dsp:nvSpPr>
        <dsp:cNvPr id="0" name=""/>
        <dsp:cNvSpPr/>
      </dsp:nvSpPr>
      <dsp:spPr>
        <a:xfrm>
          <a:off x="8087978" y="1145367"/>
          <a:ext cx="398240" cy="39824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IN" sz="1800" kern="1200"/>
        </a:p>
      </dsp:txBody>
      <dsp:txXfrm>
        <a:off x="8177582" y="1145367"/>
        <a:ext cx="219032" cy="299676"/>
      </dsp:txXfrm>
    </dsp:sp>
    <dsp:sp modelId="{49DCCEB9-2EB8-4337-9C02-B34CB77260AA}">
      <dsp:nvSpPr>
        <dsp:cNvPr id="0" name=""/>
        <dsp:cNvSpPr/>
      </dsp:nvSpPr>
      <dsp:spPr>
        <a:xfrm>
          <a:off x="8677655" y="1832929"/>
          <a:ext cx="398240" cy="39824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IN" sz="1800" kern="1200"/>
        </a:p>
      </dsp:txBody>
      <dsp:txXfrm>
        <a:off x="8767259" y="1832929"/>
        <a:ext cx="219032" cy="299676"/>
      </dsp:txXfrm>
    </dsp:sp>
    <dsp:sp modelId="{F0B60207-FABE-4AB6-9402-DDBD0F5456CE}">
      <dsp:nvSpPr>
        <dsp:cNvPr id="0" name=""/>
        <dsp:cNvSpPr/>
      </dsp:nvSpPr>
      <dsp:spPr>
        <a:xfrm>
          <a:off x="9267332" y="2537509"/>
          <a:ext cx="398240" cy="39824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IN" sz="1800" kern="1200"/>
        </a:p>
      </dsp:txBody>
      <dsp:txXfrm>
        <a:off x="9356936" y="2537509"/>
        <a:ext cx="219032" cy="29967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24/layout/BulletTimeline">
  <dgm:title val=""/>
  <dgm:desc val=""/>
  <dgm:catLst>
    <dgm:cat type="process" pri="7450"/>
    <dgm:cat type="timeline" pri="100"/>
  </dgm:catLst>
  <dgm:sampData>
    <dgm:dataModel>
      <dgm:ptLst>
        <dgm:pt modelId="0" type="doc"/>
        <dgm:pt modelId="10">
          <dgm:prSet phldrT="Add an event" phldr="1"/>
        </dgm:pt>
        <dgm:pt modelId="11">
          <dgm:prSet phldrT="Write a description of the significance of this event" phldr="1"/>
        </dgm:pt>
        <dgm:pt modelId="20">
          <dgm:prSet phldrT="Add an event" phldr="1"/>
        </dgm:pt>
        <dgm:pt modelId="21">
          <dgm:prSet phldrT="Write a description of the significance of this event" phldr="1"/>
        </dgm:pt>
        <dgm:pt modelId="30">
          <dgm:prSet phldrT="Add an event" phldr="1"/>
        </dgm:pt>
        <dgm:pt modelId="31">
          <dgm:prSet phldrT="Write a description of the significance of this event" phldr="1"/>
        </dgm:pt>
        <dgm:pt modelId="40">
          <dgm:prSet phldrT="Add an event" phldr="1"/>
        </dgm:pt>
        <dgm:pt modelId="41">
          <dgm:prSet phldrT="Write a description of the significance of this event" phldr="1"/>
        </dgm:pt>
        <dgm:pt modelId="50">
          <dgm:prSet phldrT="Add an event" phldr="1"/>
        </dgm:pt>
        <dgm:pt modelId="51">
          <dgm:prSet phldrT="Write a description of the significance of this event" phldr="1"/>
        </dgm:pt>
      </dgm:ptLst>
      <dgm:cxnLst>
        <dgm:cxn modelId="100" srcId="0" destId="10" srcOrd="0" destOrd="0"/>
        <dgm:cxn modelId="12" srcId="10" destId="11" srcOrd="0" destOrd="0"/>
        <dgm:cxn modelId="101" srcId="0" destId="20" srcOrd="1" destOrd="0"/>
        <dgm:cxn modelId="22" srcId="20" destId="21" srcOrd="0" destOrd="0"/>
        <dgm:cxn modelId="102" srcId="0" destId="30" srcOrd="2" destOrd="0"/>
        <dgm:cxn modelId="32" srcId="30" destId="31" srcOrd="0" destOrd="0"/>
        <dgm:cxn modelId="103" srcId="0" destId="40" srcOrd="3" destOrd="0"/>
        <dgm:cxn modelId="42" srcId="40" destId="41" srcOrd="0" destOrd="0"/>
        <dgm:cxn modelId="104" srcId="0" destId="50" srcOrd="4" destOrd="0"/>
        <dgm:cxn modelId="52" srcId="50" destId="5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root">
    <dgm:varLst>
      <dgm:dir/>
      <dgm:animLvl val="lvl"/>
    </dgm:varLst>
    <dgm:alg type="composite"/>
    <dgm:shape xmlns:r="http://schemas.openxmlformats.org/officeDocument/2006/relationships" r:blip="">
      <dgm:adjLst/>
    </dgm:shape>
    <dgm:constrLst>
      <dgm:constr type="w" for="ch" forName="divider" refType="w"/>
      <dgm:constr type="h" for="ch" forName="divider" refType="h" fact="0.1"/>
      <dgm:constr type="ctrY" for="ch" forName="divider" refType="h" fact="0.5"/>
      <dgm:constr type="l" for="ch" forName="divider"/>
      <dgm:constr type="w" for="ch" forName="nodes" refType="w"/>
      <dgm:constr type="h" for="ch" forName="nodes" refType="h" fact="0.8"/>
      <dgm:constr type="ctrY" for="ch" forName="nodes" refType="h" fact="0.5"/>
    </dgm:constrLst>
    <dgm:layoutNode name="divider">
      <dgm:alg type="composite"/>
      <dgm:shape xmlns:r="http://schemas.openxmlformats.org/officeDocument/2006/relationships" r:blip="">
        <dgm:adjLst/>
      </dgm:shape>
      <dgm:presOf/>
      <dgm:choose name="DividerDirection">
        <dgm:if name="DividerLTR" func="var" arg="dir" op="equ" val="norm">
          <dgm:constrLst>
            <dgm:constr type="w" for="ch" forName="rectBar" refType="w" fact="0.996"/>
            <dgm:constr type="h" for="ch" forName="rectBar" refType="h" fact="0.1"/>
            <dgm:constr type="l" for="ch" forName="rectBar"/>
            <dgm:constr type="ctrY" for="ch" forName="rectBar" refType="h" fact="0.5"/>
            <dgm:constr type="w" for="ch" forName="chevronArrow" refType="h" fact="0.6"/>
            <dgm:constr type="h" for="ch" forName="chevronArrow" refType="h" fact="0.8"/>
            <dgm:constr type="r" for="ch" forName="chevronArrow" refType="w"/>
            <dgm:constr type="ctrY" for="ch" forName="chevronArrow" refType="h" fact="0.5"/>
          </dgm:constrLst>
        </dgm:if>
        <dgm:else name="DividerRTL">
          <dgm:constrLst>
            <dgm:constr type="w" for="ch" forName="rectBar" refType="w" fact="0.996"/>
            <dgm:constr type="h" for="ch" forName="rectBar" refType="h" fact="0.1"/>
            <dgm:constr type="r" for="ch" forName="rectBar" refType="w"/>
            <dgm:constr type="ctrY" for="ch" forName="rectBar" refType="h" fact="0.5"/>
            <dgm:constr type="w" for="ch" forName="chevronArrow" refType="h" fact="0.6"/>
            <dgm:constr type="h" for="ch" forName="chevronArrow" refType="h" fact="0.8"/>
            <dgm:constr type="l" for="ch" forName="chevronArrow"/>
            <dgm:constr type="ctrY" for="ch" forName="chevronArrow" refType="h" fact="0.5"/>
          </dgm:constrLst>
        </dgm:else>
      </dgm:choose>
      <dgm:ruleLst/>
      <dgm:layoutNode name="rectBar" styleLbl="dkBgShp">
        <dgm:alg type="sp"/>
        <dgm:shape xmlns:r="http://schemas.openxmlformats.org/officeDocument/2006/relationships" type="rect" r:blip="" zOrderOff="-1">
          <dgm:adjLst/>
          <dgm:extLst>
            <a:ext uri="{B698B0E9-8C71-41B9-8309-B3DCBF30829C}">
              <dgm1612:spPr xmlns:dgm1612="http://schemas.microsoft.com/office/drawing/2016/12/diagram">
                <a:gradFill rotWithShape="0">
                  <a:gsLst>
                    <a:gs pos="0">
                      <a:schemeClr val="accent1">
                        <a:tint val="76000"/>
                      </a:schemeClr>
                    </a:gs>
                    <a:gs pos="100000">
                      <a:schemeClr val="accent1">
                        <a:tint val="76000"/>
                      </a:schemeClr>
                    </a:gs>
                  </a:gsLst>
                  <a:lin ang="0" scaled="0"/>
                </a:gradFill>
              </dgm1612:spPr>
            </a:ext>
          </dgm:extLst>
        </dgm:shape>
        <dgm:presOf/>
        <dgm:constrLst/>
        <dgm:ruleLst/>
      </dgm:layoutNode>
      <dgm:layoutNode name="chevronArrow" styleLbl="dkBgShp">
        <dgm:alg type="sp"/>
        <dgm:choose name="ChevronDir">
          <dgm:if name="ChevronLTR" func="var" arg="dir" op="equ" val="norm">
            <dgm:shape xmlns:r="http://schemas.openxmlformats.org/officeDocument/2006/relationships" type="chevron" r:blip="" zOrderOff="-1">
              <dgm:adjLst>
                <dgm:adj idx="1" val="0.75"/>
              </dgm:adjLst>
              <dgm:extLst>
                <a:ext uri="{B698B0E9-8C71-41B9-8309-B3DCBF30829C}">
                  <dgm1612:spPr xmlns:dgm1612="http://schemas.microsoft.com/office/drawing/2016/12/diagram">
                    <a:gradFill rotWithShape="0">
                      <a:gsLst>
                        <a:gs pos="0">
                          <a:schemeClr val="accent1">
                            <a:tint val="76000"/>
                          </a:schemeClr>
                        </a:gs>
                        <a:gs pos="100000">
                          <a:schemeClr val="accent1">
                            <a:tint val="76000"/>
                          </a:schemeClr>
                        </a:gs>
                      </a:gsLst>
                      <a:lin ang="0" scaled="0"/>
                    </a:gradFill>
                  </dgm1612:spPr>
                </a:ext>
              </dgm:extLst>
            </dgm:shape>
          </dgm:if>
          <dgm:else name="ChevronRTL">
            <dgm:shape xmlns:r="http://schemas.openxmlformats.org/officeDocument/2006/relationships" rot="180" type="chevron" r:blip="" zOrderOff="-1">
              <dgm:adjLst>
                <dgm:adj idx="1" val="0.75"/>
              </dgm:adjLst>
              <dgm:extLst>
                <a:ext uri="{B698B0E9-8C71-41B9-8309-B3DCBF30829C}">
                  <dgm1612:spPr xmlns:dgm1612="http://schemas.microsoft.com/office/drawing/2016/12/diagram">
                    <a:gradFill rotWithShape="0">
                      <a:gsLst>
                        <a:gs pos="0">
                          <a:schemeClr val="accent1">
                            <a:tint val="76000"/>
                          </a:schemeClr>
                        </a:gs>
                        <a:gs pos="100000">
                          <a:schemeClr val="accent1">
                            <a:tint val="76000"/>
                          </a:schemeClr>
                        </a:gs>
                      </a:gsLst>
                      <a:lin ang="0" scaled="0"/>
                    </a:gradFill>
                  </dgm1612:spPr>
                </a:ext>
              </dgm:extLst>
            </dgm:shape>
          </dgm:else>
        </dgm:choose>
        <dgm:presOf/>
        <dgm:constrLst/>
        <dgm:ruleLst/>
      </dgm:layoutNode>
    </dgm:layoutNode>
    <dgm:layoutNode name="nodes">
      <dgm:varLst>
        <dgm:chMax/>
        <dgm:chPref/>
        <dgm:animLvl val="lvl"/>
      </dgm:varLst>
      <dgm:choose name="Name1">
        <dgm:if name="Name2" func="var" arg="dir" op="equ" val="norm">
          <dgm:alg type="lin">
            <dgm:param type="fallback" val="1D"/>
          </dgm:alg>
        </dgm:if>
        <dgm:else name="Name3">
          <dgm:alg type="lin">
            <dgm:param type="linDir" val="fromR"/>
            <dgm:param type="fallback" val="1D"/>
          </dgm:alg>
        </dgm:else>
      </dgm:choose>
      <dgm:shape xmlns:r="http://schemas.openxmlformats.org/officeDocument/2006/relationships" r:blip="">
        <dgm:adjLst/>
      </dgm:shape>
      <dgm:constrLst>
        <dgm:constr type="primFontSz" for="des" forName="L1TextContainer" val="20"/>
        <dgm:constr type="primFontSz" for="des" forName="L2TextContainer" refType="primFontSz" refFor="des" refForName="L1TextContainer" op="equ" fact="0.75"/>
        <dgm:constr type="w" for="ch" forName="composite" refType="w"/>
        <dgm:constr type="h" for="ch" forName="composite" refType="h"/>
        <dgm:constr type="w" for="ch" forName="spaceBetweenRectangles" refType="w" refFor="ch" refForName="composite" fact="-0.5"/>
        <dgm:constr type="w" for="ch" ptType="sibTrans" op="equ"/>
        <dgm:constr type="primFontSz" for="des" forName="L1TextContainer" op="equ"/>
        <dgm:constr type="primFontSz" for="des" forName="L2TextContainer" op="equ"/>
        <dgm:constr type="primFontSz" for="des" forName="L1TextContainer1" val="20"/>
        <dgm:constr type="primFontSz" for="des" forName="L2TextContainer1" refType="primFontSz" refFor="des" refForName="L1TextContainer1" op="equ" fact="0.75"/>
        <dgm:constr type="w" for="ch" forName="composite1" refType="w"/>
        <dgm:constr type="h" for="ch" forName="composite1" refType="h"/>
        <dgm:constr type="w" for="ch" forName="spaceBetweenRectangles1" refType="w" refFor="ch" refForName="composite1" fact="0.28"/>
        <dgm:constr type="primFontSz" for="des" forName="L1TextContainer1" op="equ"/>
        <dgm:constr type="primFontSz" for="des" forName="L2TextContainer1" op="equ"/>
      </dgm:constrLst>
      <dgm:choose name="LayoutBasedOnCountOfNodes">
        <dgm:if name="LessThanOrEqualToTwoNodes" axis="ch" ptType="node" func="cnt" op="lte" val="2">
          <dgm:forEach name="nodesForEach1" axis="ch" ptType="node">
            <dgm:layoutNode name="composite1">
              <dgm:alg type="composite"/>
              <dgm:shape xmlns:r="http://schemas.openxmlformats.org/officeDocument/2006/relationships" r:blip="">
                <dgm:adjLst/>
              </dgm:shape>
              <dgm:choose name="CaseForLayoutDirection1">
                <dgm:if name="CaseForLayoutDirectionLTR1" func="var" arg="dir" op="equ" val="norm">
                  <dgm:choose name="CaseForPlacingNodesAboveAndBelowDividerLTR1">
                    <dgm:if name="CaseForPlacingNodeAboveDividerLTR1" axis="self" ptType="node" func="posOdd" op="equ" val="1">
                      <dgm:constrLst>
                        <dgm:constr type="w" for="ch" forName="ConnectorPoint1" refType="h" refFor="ch" refForName="DropPinPlaceHolder1" fact="0.325"/>
                        <dgm:constr type="h" for="ch" forName="ConnectorPoint1" refType="h" refFor="ch" refForName="DropPinPlaceHolder1" fact="0.325"/>
                        <dgm:constr type="ctrX" for="ch" forName="ConnectorPoint1" refType="ctrX" refFor="ch" refForName="ConnectLine1"/>
                        <dgm:constr type="ctrY" for="ch" forName="ConnectorPoint1" refType="h" fact="0.5"/>
                        <dgm:constr type="w" for="ch" forName="DropPinPlaceHolder1" refType="h" fact="0.16"/>
                        <dgm:constr type="h" for="ch" forName="DropPinPlaceHolder1" refType="h" fact="0.16"/>
                        <dgm:constr type="t" for="ch" forName="DropPinPlaceHolder1" refType="h" fact="0"/>
                        <dgm:constr type="l" for="ch" forName="DropPinPlaceHolder1" refType="w" fact="0"/>
                        <dgm:constr type="w" for="ch" forName="L2TextContainer1" refType="w" fact="0.83"/>
                        <dgm:constr type="l" for="ch" forName="L2TextContainer1" refType="r" refFor="ch" refForName="DropPinPlaceHolder1"/>
                        <dgm:constr type="t" for="ch" forName="L2TextContainer1" refType="h" fact="0.16"/>
                        <dgm:constr type="b" for="ch" forName="L2TextContainer1" refType="h" fact="0.45"/>
                        <dgm:constr type="w" for="ch" forName="L1TextContainer1" refType="w" fact="0.83"/>
                        <dgm:constr type="l" for="ch" forName="L1TextContainer1" refType="r" refFor="ch" refForName="DropPinPlaceHolder1"/>
                        <dgm:constr type="t" for="ch" forName="L1TextContainer1" refType="h" fact="0.01"/>
                        <dgm:constr type="b" for="ch" forName="L1TextContainer1" refType="h" fact="0.16"/>
                        <dgm:constr type="w" for="ch" forName="ConnectLine1" refType="h" fact="0.01"/>
                        <dgm:constr type="ctrX" for="ch" forName="ConnectLine1" refType="ctrX" refFor="ch" refForName="DropPinPlaceHolder1"/>
                        <dgm:constr type="b" for="ch" forName="ConnectLine1" refType="h" fact="0.5"/>
                        <dgm:constr type="t" for="ch" forName="ConnectLine1" refType="b" refFor="ch" refForName="DropPinPlaceHolder1" fact="0"/>
                        <dgm:constr type="w" for="ch" forName="EmptyPlaceHolder1" refType="w"/>
                        <dgm:constr type="h" for="ch" forName="EmptyPlaceHolder1" refType="h" fact="0.5"/>
                        <dgm:constr type="t" for="ch" forName="EmptyPlaceHolder1" refType="h" fact="0.5"/>
                      </dgm:constrLst>
                    </dgm:if>
                    <dgm:else name="CaseForPlacingNodeBelowDividerLTR1">
                      <dgm:constrLst>
                        <dgm:constr type="w" for="ch" forName="ConnectorPoint1" refType="h" refFor="ch" refForName="DropPinPlaceHolder1" fact="0.325"/>
                        <dgm:constr type="h" for="ch" forName="ConnectorPoint1" refType="h" refFor="ch" refForName="DropPinPlaceHolder1" fact="0.325"/>
                        <dgm:constr type="ctrX" for="ch" forName="ConnectorPoint1" refType="ctrX" refFor="ch" refForName="ConnectLine1"/>
                        <dgm:constr type="ctrY" for="ch" forName="ConnectorPoint1" refType="h" fact="0.5"/>
                        <dgm:constr type="w" for="ch" forName="DropPinPlaceHolder1" refType="h" fact="0.16"/>
                        <dgm:constr type="h" for="ch" forName="DropPinPlaceHolder1" refType="h" fact="0.16"/>
                        <dgm:constr type="b" for="ch" forName="DropPinPlaceHolder1" refType="h"/>
                        <dgm:constr type="l" for="ch" forName="DropPinPlaceHolder1" refType="w" fact="0"/>
                        <dgm:constr type="w" for="ch" forName="L1TextContainer1" refType="w" fact="0.83"/>
                        <dgm:constr type="l" for="ch" forName="L1TextContainer1" refType="r" refFor="ch" refForName="DropPinPlaceHolder1"/>
                        <dgm:constr type="b" for="ch" forName="L1TextContainer1" refType="h" fact="0.755"/>
                        <dgm:constr type="t" for="ch" forName="L1TextContainer1" refType="h" fact="0.6"/>
                        <dgm:constr type="w" for="ch" forName="L2TextContainer1" refType="w" fact="0.83"/>
                        <dgm:constr type="l" for="ch" forName="L2TextContainer1" refType="r" refFor="ch" refForName="DropPinPlaceHolder1"/>
                        <dgm:constr type="b" for="ch" forName="L2TextContainer1" refType="h" fact="0.99"/>
                        <dgm:constr type="t" for="ch" forName="L2TextContainer1" refType="h" fact="0.755"/>
                        <dgm:constr type="w" for="ch" forName="ConnectLine1" refType="h" fact="0.01"/>
                        <dgm:constr type="ctrX" for="ch" forName="ConnectLine1" refType="ctrX" refFor="ch" refForName="DropPinPlaceHolder1"/>
                        <dgm:constr type="t" for="ch" forName="ConnectLine1" refType="h" fact="0.5"/>
                        <dgm:constr type="b" for="ch" forName="ConnectLine1" refType="b" refFor="ch" refForName="DropPinPlaceHolder1"/>
                        <dgm:constr type="w" for="ch" forName="EmptyPlaceHolder1" refType="w"/>
                        <dgm:constr type="h" for="ch" forName="EmptyPlaceHolder1" refType="h" fact="0.5"/>
                        <dgm:constr type="t" for="ch" forName="EmptyPlaceHolder1" refType="h" fact="0"/>
                      </dgm:constrLst>
                    </dgm:else>
                  </dgm:choose>
                </dgm:if>
                <dgm:else name="CaseForLayoutDirectionRTL1">
                  <dgm:choose name="CaseForPlacingNodesAboveAndBelowDividerRTL1">
                    <dgm:if name="CaseForPlacingNodeAboveDividerRTL1" axis="self" ptType="node" func="posOdd" op="equ" val="1">
                      <dgm:constrLst>
                        <dgm:constr type="w" for="ch" forName="L1TextContainer1" refType="w" fact="0.83"/>
                        <dgm:constr type="l" for="ch" forName="L1TextContainer1" refType="w" fact="0"/>
                        <dgm:constr type="t" for="ch" forName="L1TextContainer1" refType="h" fact="0.01"/>
                        <dgm:constr type="b" for="ch" forName="L1TextContainer1" refType="h" fact="0.16"/>
                        <dgm:constr type="w" for="ch" forName="L2TextContainer1" refType="w" fact="0.83"/>
                        <dgm:constr type="l" for="ch" forName="L2TextContainer1" refType="w" fact="0"/>
                        <dgm:constr type="t" for="ch" forName="L2TextContainer1" refType="h" fact="0.16"/>
                        <dgm:constr type="b" for="ch" forName="L2TextContainer1" refType="h" fact="0.45"/>
                        <dgm:constr type="w" for="ch" forName="DropPinPlaceHolder1" refType="h" fact="0.16"/>
                        <dgm:constr type="h" for="ch" forName="DropPinPlaceHolder1" refType="h" fact="0.16"/>
                        <dgm:constr type="t" for="ch" forName="DropPinPlaceHolder1" refType="h" fact="0"/>
                        <dgm:constr type="r" for="ch" forName="DropPinPlaceHolder1" refType="w"/>
                        <dgm:constr type="w" for="ch" forName="ConnectLine1" refType="h" fact="0.01"/>
                        <dgm:constr type="ctrX" for="ch" forName="ConnectLine1" refType="ctrX" refFor="ch" refForName="DropPinPlaceHolder1"/>
                        <dgm:constr type="b" for="ch" forName="ConnectLine1" refType="h" fact="0.5"/>
                        <dgm:constr type="t" for="ch" forName="ConnectLine1" refType="b" refFor="ch" refForName="DropPinPlaceHolder1" fact="0"/>
                        <dgm:constr type="w" for="ch" forName="ConnectorPoint1" refType="h" refFor="ch" refForName="DropPinPlaceHolder1" fact="0.325"/>
                        <dgm:constr type="h" for="ch" forName="ConnectorPoint1" refType="h" refFor="ch" refForName="DropPinPlaceHolder1" fact="0.325"/>
                        <dgm:constr type="ctrX" for="ch" forName="ConnectorPoint1" refType="ctrX" refFor="ch" refForName="ConnectLine1"/>
                        <dgm:constr type="ctrY" for="ch" forName="ConnectorPoint1" refType="h" fact="0.5"/>
                        <dgm:constr type="w" for="ch" forName="EmptyPlaceHolder1" refType="w"/>
                        <dgm:constr type="h" for="ch" forName="EmptyPlaceHolder1" refType="h" fact="0.5"/>
                        <dgm:constr type="t" for="ch" forName="EmptyPlaceHolder1" refType="h" fact="0.5"/>
                      </dgm:constrLst>
                    </dgm:if>
                    <dgm:else name="CaseForPlacingNodeBelowDividerRTL1">
                      <dgm:constrLst>
                        <dgm:constr type="w" for="ch" forName="L1TextContainer1" refType="w" fact="0.83"/>
                        <dgm:constr type="l" for="ch" forName="L1TextContainer1" refType="w" fact="0"/>
                        <dgm:constr type="b" for="ch" forName="L1TextContainer1" refType="h" fact="0.755"/>
                        <dgm:constr type="t" for="ch" forName="L1TextContainer1" refType="h" fact="0.6"/>
                        <dgm:constr type="w" for="ch" forName="L2TextContainer1" refType="w" fact="0.83"/>
                        <dgm:constr type="l" for="ch" forName="L2TextContainer1" refType="w" fact="0"/>
                        <dgm:constr type="b" for="ch" forName="L2TextContainer1" refType="h" fact="0.99"/>
                        <dgm:constr type="t" for="ch" forName="L2TextContainer1" refType="h" fact="0.755"/>
                        <dgm:constr type="w" for="ch" forName="DropPinPlaceHolder1" refType="h" fact="0.16"/>
                        <dgm:constr type="h" for="ch" forName="DropPinPlaceHolder1" refType="h" fact="0.16"/>
                        <dgm:constr type="b" for="ch" forName="DropPinPlaceHolder1" refType="h"/>
                        <dgm:constr type="r" for="ch" forName="DropPinPlaceHolder1" refType="w"/>
                        <dgm:constr type="w" for="ch" forName="ConnectLine1" refType="h" fact="0.01"/>
                        <dgm:constr type="ctrX" for="ch" forName="ConnectLine1" refType="ctrX" refFor="ch" refForName="DropPinPlaceHolder1"/>
                        <dgm:constr type="t" for="ch" forName="ConnectLine1" refType="h" fact="0.5"/>
                        <dgm:constr type="b" for="ch" forName="ConnectLine1" refType="b" refFor="ch" refForName="DropPinPlaceHolder1"/>
                        <dgm:constr type="w" for="ch" forName="ConnectorPoint1" refType="h" refFor="ch" refForName="DropPinPlaceHolder1" fact="0.325"/>
                        <dgm:constr type="h" for="ch" forName="ConnectorPoint1" refType="h" refFor="ch" refForName="DropPinPlaceHolder1" fact="0.325"/>
                        <dgm:constr type="ctrX" for="ch" forName="ConnectorPoint1" refType="ctrX" refFor="ch" refForName="ConnectLine1"/>
                        <dgm:constr type="ctrY" for="ch" forName="ConnectorPoint1" refType="h" fact="0.5"/>
                        <dgm:constr type="w" for="ch" forName="EmptyPlaceHolder1" refType="w"/>
                        <dgm:constr type="h" for="ch" forName="EmptyPlaceHolder1" refType="h" fact="0.5"/>
                        <dgm:constr type="t" for="ch" forName="EmptyPlaceHolder1" refType="h" fact="0"/>
                      </dgm:constrLst>
                    </dgm:else>
                  </dgm:choose>
                </dgm:else>
              </dgm:choose>
              <dgm:layoutNode name="DropPinPlaceHolder1">
                <dgm:alg type="composite"/>
                <dgm:shape xmlns:r="http://schemas.openxmlformats.org/officeDocument/2006/relationships" r:blip="">
                  <dgm:adjLst/>
                </dgm:shape>
                <dgm:constrLst>
                  <dgm:constr type="w" for="ch" forName="DropPin1" refType="w" fact="0"/>
                  <dgm:constr type="h" for="ch" forName="DropPin1" refType="h" fact="0"/>
                  <dgm:constr type="ctrX" for="ch" forName="DropPin1" refType="w" fact="0"/>
                  <dgm:constr type="ctrY" for="ch" forName="DropPin1" refType="h" fact="0"/>
                  <dgm:constr type="w" for="ch" forName="Ellipse1" refType="w" refFor="ch" refForName="DropPin1" fact="0"/>
                  <dgm:constr type="h" for="ch" forName="Ellipse1" refType="w" refFor="ch" refForName="DropPin1" fact="0"/>
                  <dgm:constr type="ctrX" for="ch" forName="Ellipse1" refType="ctrX" refFor="ch" refForName="DropPin1" fact="0"/>
                  <dgm:constr type="ctrY" for="ch" forName="Ellipse1" refType="ctrY" refFor="ch" refForName="DropPin1" fact="0"/>
                </dgm:constrLst>
                <dgm:layoutNode name="DropPin1" styleLbl="alignNode1">
                  <dgm:alg type="sp"/>
                  <dgm:choose name="CaseForPlacingTearDropAboveAndBelowDivider1">
                    <dgm:if name="CaseForPlacingTearDropAboveDivider1" axis="self" ptType="node" func="posOdd" op="equ" val="1">
                      <dgm:shape xmlns:r="http://schemas.openxmlformats.org/officeDocument/2006/relationships" rot="135" type="teardrop" r:blip="">
                        <dgm:adjLst>
                          <dgm:adj idx="1" val="1.15"/>
                        </dgm:adjLst>
                      </dgm:shape>
                    </dgm:if>
                    <dgm:else name="CaseForPlacingTearDropBelowDivider1">
                      <dgm:shape xmlns:r="http://schemas.openxmlformats.org/officeDocument/2006/relationships" rot="-45" type="teardrop" r:blip="">
                        <dgm:adjLst>
                          <dgm:adj idx="1" val="1.15"/>
                        </dgm:adjLst>
                      </dgm:shape>
                    </dgm:else>
                  </dgm:choose>
                  <dgm:presOf/>
                  <dgm:constrLst/>
                </dgm:layoutNode>
                <dgm:layoutNode name="Ellipse1" styleLbl="fgAcc1" moveWith="DropPin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</dgm:layoutNode>
              </dgm:layoutNode>
              <dgm:layoutNode name="L2TextContainer1" styleLbl="revTx" moveWith="L1TextContainer">
                <dgm:varLst>
                  <dgm:bulletEnabled val="1"/>
                </dgm:varLst>
                <dgm:choose name="casesForTxtDirLogic1">
                  <dgm:if name="Name771" axis="self" ptType="node" func="posOdd" op="equ" val="1">
                    <dgm:alg type="tx">
                      <dgm:param type="txAnchorVert" val="t"/>
                      <dgm:param type="parTxLTRAlign" val="l"/>
                      <dgm:param type="parTxRTLAlign" val="l"/>
                      <dgm:param type="txAnchorVertCh" val="t"/>
                      <dgm:param type="shpTxRTLAlignCh" val="l"/>
                      <dgm:param type="shpTxLTRAlignCh" val="l"/>
                    </dgm:alg>
                    <dgm:constrLst>
                      <dgm:constr type="lMarg"/>
                      <dgm:constr type="rMarg"/>
                      <dgm:constr type="tMarg"/>
                      <dgm:constr type="bMarg"/>
                    </dgm:constrLst>
                  </dgm:if>
                  <dgm:else name="Name881">
                    <dgm:alg type="tx">
                      <dgm:param type="txAnchorVert" val="t"/>
                      <dgm:param type="parTxLTRAlign" val="l"/>
                      <dgm:param type="parTxRTLAlign" val="l"/>
                      <dgm:param type="txAnchorVertCh" val="t"/>
                      <dgm:param type="shpTxRTLAlignCh" val="l"/>
                      <dgm:param type="shpTxLTRAlignCh" val="l"/>
                    </dgm:alg>
                    <dgm:constrLst>
                      <dgm:constr type="lMarg"/>
                      <dgm:constr type="rMarg"/>
                      <dgm:constr type="tMarg"/>
                      <dgm:constr type="bMarg"/>
                    </dgm:constrLst>
                  </dgm:else>
                </dgm:choose>
                <dgm:shape xmlns:r="http://schemas.openxmlformats.org/officeDocument/2006/relationships" type="rect" r:blip="">
                  <dgm:adjLst/>
                </dgm:shape>
                <dgm:presOf axis="des" ptType="node"/>
                <dgm:ruleLst>
                  <dgm:rule type="primFontSz" val="5" fact="NaN" max="NaN"/>
                </dgm:ruleLst>
              </dgm:layoutNode>
              <dgm:layoutNode name="L1TextContainer1" styleLbl="revTx">
                <dgm:varLst>
                  <dgm:chMax val="1"/>
                  <dgm:chPref val="1"/>
                  <dgm:bulletEnabled val="1"/>
                </dgm:varLst>
                <dgm:alg type="tx">
                  <dgm:param type="txAnchorVert" val="mid"/>
                  <dgm:param type="parTxLTRAlign" val="l"/>
                  <dgm:param type="parTxRTLAlign" val="l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  <dgm:layoutNode name="ConnectLine1" styleLbl="dkBgShp">
                <dgm:alg type="sp"/>
                <dgm:shape xmlns:r="http://schemas.openxmlformats.org/officeDocument/2006/relationships" type="rect" r:blip="">
                  <dgm:adjLst/>
                </dgm:shape>
                <dgm:presOf/>
                <dgm:constrLst/>
              </dgm:layoutNode>
              <dgm:layoutNode name="ConnectorPoint1" moveWith="ConnectLine1">
                <dgm:alg type="composite"/>
                <dgm:shape xmlns:r="http://schemas.openxmlformats.org/officeDocument/2006/relationships" r:blip="">
                  <dgm:adjLst/>
                </dgm:shape>
                <dgm:presOf/>
                <dgm:constrLst>
                  <dgm:constr type="w" for="ch" forName="Bullet1" refType="w"/>
                  <dgm:constr type="h" for="ch" forName="Bullet1" refType="w"/>
                  <dgm:constr type="ctrX" for="ch" forName="Bullet1" refType="w" fact="0.5"/>
                  <dgm:constr type="ctrY" for="ch" forName="Bullet1" refType="h" fact="0.5"/>
                </dgm:constrLst>
                <dgm:layoutNode name="Bullet1" styleLbl="lnNode1">
                  <dgm:alg type="sp"/>
                  <dgm:shape xmlns:r="http://schemas.openxmlformats.org/officeDocument/2006/relationships" type="ellipse" r:blip="" zOrderOff="10">
                    <dgm:adjLst/>
                  </dgm:shape>
                  <dgm:presOf/>
                  <dgm:constrLst/>
                </dgm:layoutNode>
              </dgm:layoutNode>
              <dgm:layoutNode name="EmptyPlaceHolder1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</dgm:layoutNode>
            </dgm:layoutNode>
            <dgm:forEach name="Name281" axis="followSib" ptType="sibTrans" cnt="1">
              <dgm:layoutNode name="spaceBetweenRectangles1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forEach>
          </dgm:forEach>
        </dgm:if>
        <dgm:else name="MoreThanTwoNodes">
          <dgm:forEach name="nodesForEach" axis="ch" ptType="node">
            <dgm:layoutNode name="composite">
              <dgm:alg type="composite"/>
              <dgm:shape xmlns:r="http://schemas.openxmlformats.org/officeDocument/2006/relationships" r:blip="">
                <dgm:adjLst/>
              </dgm:shape>
              <dgm:choose name="CaseForLayoutDirection">
                <dgm:if name="CaseForLayoutDirectionLTR" func="var" arg="dir" op="equ" val="norm">
                  <dgm:choose name="CaseForPlacingNodesAboveAndBelowDividerLTR">
                    <dgm:if name="CaseForPlacingNodeAboveDividerLTR" axis="self" ptType="node" func="posOdd" op="equ" val="1">
                      <dgm:constrLst>
                        <dgm:constr type="w" for="ch" forName="ConnectorPoint" refType="h" refFor="ch" refForName="DropPinPlaceHolder" fact="0.325"/>
                        <dgm:constr type="h" for="ch" forName="ConnectorPoint" refType="h" refFor="ch" refForName="DropPinPlaceHolder" fact="0.325"/>
                        <dgm:constr type="ctrX" for="ch" forName="ConnectorPoint" refType="ctrX" refFor="ch" refForName="ConnectLine"/>
                        <dgm:constr type="ctrY" for="ch" forName="ConnectorPoint" refType="h" fact="0.5"/>
                        <dgm:constr type="w" for="ch" forName="DropPinPlaceHolder" refType="h" fact="0.16"/>
                        <dgm:constr type="h" for="ch" forName="DropPinPlaceHolder" refType="h" fact="0.16"/>
                        <dgm:constr type="t" for="ch" forName="DropPinPlaceHolder" refType="h" fact="0"/>
                        <dgm:constr type="l" for="ch" forName="DropPinPlaceHolder" refType="w" fact="0"/>
                        <dgm:constr type="w" for="ch" forName="L2TextContainer" refType="w" fact="0.83"/>
                        <dgm:constr type="l" for="ch" forName="L2TextContainer" refType="r" refFor="ch" refForName="DropPinPlaceHolder"/>
                        <dgm:constr type="t" for="ch" forName="L2TextContainer" refType="h" fact="0.16"/>
                        <dgm:constr type="b" for="ch" forName="L2TextContainer" refType="h" fact="0.45"/>
                        <dgm:constr type="w" for="ch" forName="L1TextContainer" refType="w" fact="0.83"/>
                        <dgm:constr type="l" for="ch" forName="L1TextContainer" refType="r" refFor="ch" refForName="DropPinPlaceHolder"/>
                        <dgm:constr type="t" for="ch" forName="L1TextContainer" refType="h" fact="0.01"/>
                        <dgm:constr type="b" for="ch" forName="L1TextContainer" refType="h" fact="0.16"/>
                        <dgm:constr type="w" for="ch" forName="ConnectLine" refType="h" fact="0.01"/>
                        <dgm:constr type="ctrX" for="ch" forName="ConnectLine" refType="ctrX" refFor="ch" refForName="DropPinPlaceHolder"/>
                        <dgm:constr type="b" for="ch" forName="ConnectLine" refType="h" fact="0.5"/>
                        <dgm:constr type="t" for="ch" forName="ConnectLine" refType="b" refFor="ch" refForName="DropPinPlaceHolder" fact="0"/>
                        <dgm:constr type="w" for="ch" forName="EmptyPlaceHolder" refType="w"/>
                        <dgm:constr type="h" for="ch" forName="EmptyPlaceHolder" refType="h" fact="0.5"/>
                        <dgm:constr type="t" for="ch" forName="EmptyPlaceHolder" refType="h" fact="0.5"/>
                      </dgm:constrLst>
                    </dgm:if>
                    <dgm:else name="CaseForPlacingNodeBelowDividerLTR">
                      <dgm:constrLst>
                        <dgm:constr type="w" for="ch" forName="ConnectorPoint" refType="h" refFor="ch" refForName="DropPinPlaceHolder" fact="0.325"/>
                        <dgm:constr type="h" for="ch" forName="ConnectorPoint" refType="h" refFor="ch" refForName="DropPinPlaceHolder" fact="0.325"/>
                        <dgm:constr type="ctrX" for="ch" forName="ConnectorPoint" refType="ctrX" refFor="ch" refForName="ConnectLine"/>
                        <dgm:constr type="ctrY" for="ch" forName="ConnectorPoint" refType="h" fact="0.5"/>
                        <dgm:constr type="w" for="ch" forName="DropPinPlaceHolder" refType="h" fact="0.16"/>
                        <dgm:constr type="h" for="ch" forName="DropPinPlaceHolder" refType="h" fact="0.16"/>
                        <dgm:constr type="b" for="ch" forName="DropPinPlaceHolder" refType="h"/>
                        <dgm:constr type="l" for="ch" forName="DropPinPlaceHolder" refType="w" fact="0"/>
                        <dgm:constr type="w" for="ch" forName="L1TextContainer" refType="w" fact="0.83"/>
                        <dgm:constr type="l" for="ch" forName="L1TextContainer" refType="r" refFor="ch" refForName="DropPinPlaceHolder"/>
                        <dgm:constr type="b" for="ch" forName="L1TextContainer" refType="h" fact="0.755"/>
                        <dgm:constr type="t" for="ch" forName="L1TextContainer" refType="h" fact="0.6"/>
                        <dgm:constr type="w" for="ch" forName="L2TextContainer" refType="w" fact="0.83"/>
                        <dgm:constr type="l" for="ch" forName="L2TextContainer" refType="r" refFor="ch" refForName="DropPinPlaceHolder"/>
                        <dgm:constr type="b" for="ch" forName="L2TextContainer" refType="h" fact="0.99"/>
                        <dgm:constr type="t" for="ch" forName="L2TextContainer" refType="h" fact="0.755"/>
                        <dgm:constr type="w" for="ch" forName="ConnectLine" refType="h" fact="0.01"/>
                        <dgm:constr type="ctrX" for="ch" forName="ConnectLine" refType="ctrX" refFor="ch" refForName="DropPinPlaceHolder"/>
                        <dgm:constr type="t" for="ch" forName="ConnectLine" refType="h" fact="0.5"/>
                        <dgm:constr type="b" for="ch" forName="ConnectLine" refType="b" refFor="ch" refForName="DropPinPlaceHolder"/>
                        <dgm:constr type="w" for="ch" forName="EmptyPlaceHolder" refType="w"/>
                        <dgm:constr type="h" for="ch" forName="EmptyPlaceHolder" refType="h" fact="0.5"/>
                        <dgm:constr type="t" for="ch" forName="EmptyPlaceHolder" refType="h" fact="0"/>
                      </dgm:constrLst>
                    </dgm:else>
                  </dgm:choose>
                </dgm:if>
                <dgm:else name="CaseForLayoutDirectionRTL">
                  <dgm:choose name="CaseForPlacingNodesAboveAndBelowDividerRTL">
                    <dgm:if name="CaseForPlacingNodeAboveDividerRTL" axis="self" ptType="node" func="posOdd" op="equ" val="1">
                      <dgm:constrLst>
                        <dgm:constr type="w" for="ch" forName="L1TextContainer" refType="w" fact="0.83"/>
                        <dgm:constr type="l" for="ch" forName="L1TextContainer" refType="w" fact="0"/>
                        <dgm:constr type="t" for="ch" forName="L1TextContainer" refType="h" fact="0.01"/>
                        <dgm:constr type="b" for="ch" forName="L1TextContainer" refType="h" fact="0.16"/>
                        <dgm:constr type="w" for="ch" forName="L2TextContainer" refType="w" fact="0.83"/>
                        <dgm:constr type="l" for="ch" forName="L2TextContainer" refType="w" fact="0"/>
                        <dgm:constr type="t" for="ch" forName="L2TextContainer" refType="h" fact="0.16"/>
                        <dgm:constr type="b" for="ch" forName="L2TextContainer" refType="h" fact="0.45"/>
                        <dgm:constr type="w" for="ch" forName="DropPinPlaceHolder" refType="h" fact="0.16"/>
                        <dgm:constr type="h" for="ch" forName="DropPinPlaceHolder" refType="h" fact="0.16"/>
                        <dgm:constr type="t" for="ch" forName="DropPinPlaceHolder" refType="h" fact="0"/>
                        <dgm:constr type="r" for="ch" forName="DropPinPlaceHolder" refType="w"/>
                        <dgm:constr type="w" for="ch" forName="ConnectLine" refType="h" fact="0.01"/>
                        <dgm:constr type="ctrX" for="ch" forName="ConnectLine" refType="ctrX" refFor="ch" refForName="DropPinPlaceHolder"/>
                        <dgm:constr type="b" for="ch" forName="ConnectLine" refType="h" fact="0.5"/>
                        <dgm:constr type="t" for="ch" forName="ConnectLine" refType="b" refFor="ch" refForName="DropPinPlaceHolder" fact="0"/>
                        <dgm:constr type="w" for="ch" forName="ConnectorPoint" refType="h" refFor="ch" refForName="DropPinPlaceHolder" fact="0.325"/>
                        <dgm:constr type="h" for="ch" forName="ConnectorPoint" refType="h" refFor="ch" refForName="DropPinPlaceHolder" fact="0.325"/>
                        <dgm:constr type="ctrX" for="ch" forName="ConnectorPoint" refType="ctrX" refFor="ch" refForName="ConnectLine"/>
                        <dgm:constr type="ctrY" for="ch" forName="ConnectorPoint" refType="h" fact="0.5"/>
                        <dgm:constr type="w" for="ch" forName="EmptyPlaceHolder" refType="w"/>
                        <dgm:constr type="h" for="ch" forName="EmptyPlaceHolder" refType="h" fact="0.5"/>
                        <dgm:constr type="t" for="ch" forName="EmptyPlaceHolder" refType="h" fact="0.5"/>
                      </dgm:constrLst>
                    </dgm:if>
                    <dgm:else name="CaseForPlacingNodeBelowDividerRTL">
                      <dgm:constrLst>
                        <dgm:constr type="w" for="ch" forName="L1TextContainer" refType="w" fact="0.83"/>
                        <dgm:constr type="l" for="ch" forName="L1TextContainer" refType="w" fact="0"/>
                        <dgm:constr type="b" for="ch" forName="L1TextContainer" refType="h" fact="0.755"/>
                        <dgm:constr type="t" for="ch" forName="L1TextContainer" refType="h" fact="0.6"/>
                        <dgm:constr type="w" for="ch" forName="L2TextContainer" refType="w" fact="0.83"/>
                        <dgm:constr type="l" for="ch" forName="L2TextContainer" refType="w" fact="0"/>
                        <dgm:constr type="b" for="ch" forName="L2TextContainer" refType="h" fact="0.99"/>
                        <dgm:constr type="t" for="ch" forName="L2TextContainer" refType="h" fact="0.755"/>
                        <dgm:constr type="w" for="ch" forName="DropPinPlaceHolder" refType="h" fact="0.16"/>
                        <dgm:constr type="h" for="ch" forName="DropPinPlaceHolder" refType="h" fact="0.16"/>
                        <dgm:constr type="b" for="ch" forName="DropPinPlaceHolder" refType="h"/>
                        <dgm:constr type="r" for="ch" forName="DropPinPlaceHolder" refType="w"/>
                        <dgm:constr type="w" for="ch" forName="ConnectLine" refType="h" fact="0.01"/>
                        <dgm:constr type="ctrX" for="ch" forName="ConnectLine" refType="ctrX" refFor="ch" refForName="DropPinPlaceHolder"/>
                        <dgm:constr type="t" for="ch" forName="ConnectLine" refType="h" fact="0.5"/>
                        <dgm:constr type="b" for="ch" forName="ConnectLine" refType="b" refFor="ch" refForName="DropPinPlaceHolder"/>
                        <dgm:constr type="w" for="ch" forName="ConnectorPoint" refType="h" refFor="ch" refForName="DropPinPlaceHolder" fact="0.325"/>
                        <dgm:constr type="h" for="ch" forName="ConnectorPoint" refType="h" refFor="ch" refForName="DropPinPlaceHolder" fact="0.325"/>
                        <dgm:constr type="ctrX" for="ch" forName="ConnectorPoint" refType="ctrX" refFor="ch" refForName="ConnectLine"/>
                        <dgm:constr type="ctrY" for="ch" forName="ConnectorPoint" refType="h" fact="0.5"/>
                        <dgm:constr type="w" for="ch" forName="EmptyPlaceHolder" refType="w"/>
                        <dgm:constr type="h" for="ch" forName="EmptyPlaceHolder" refType="h" fact="0.5"/>
                        <dgm:constr type="t" for="ch" forName="EmptyPlaceHolder" refType="h" fact="0"/>
                      </dgm:constrLst>
                    </dgm:else>
                  </dgm:choose>
                </dgm:else>
              </dgm:choose>
              <dgm:layoutNode name="DropPinPlaceHolder">
                <dgm:alg type="composite"/>
                <dgm:shape xmlns:r="http://schemas.openxmlformats.org/officeDocument/2006/relationships" r:blip="">
                  <dgm:adjLst/>
                </dgm:shape>
                <dgm:constrLst>
                  <dgm:constr type="w" for="ch" forName="DropPin" refType="w" fact="0"/>
                  <dgm:constr type="h" for="ch" forName="DropPin" refType="h" fact="0"/>
                  <dgm:constr type="ctrX" for="ch" forName="DropPin" refType="w" fact="0"/>
                  <dgm:constr type="ctrY" for="ch" forName="DropPin" refType="h" fact="0"/>
                  <dgm:constr type="w" for="ch" forName="Ellipse" refType="w" refFor="ch" refForName="DropPin" fact="0"/>
                  <dgm:constr type="h" for="ch" forName="Ellipse" refType="w" refFor="ch" refForName="DropPin" fact="0"/>
                  <dgm:constr type="ctrX" for="ch" forName="Ellipse" refType="ctrX" refFor="ch" refForName="DropPin" fact="0"/>
                  <dgm:constr type="ctrY" for="ch" forName="Ellipse" refType="ctrY" refFor="ch" refForName="DropPin" fact="0"/>
                </dgm:constrLst>
                <dgm:layoutNode name="DropPin" styleLbl="alignNode1">
                  <dgm:alg type="sp"/>
                  <dgm:choose name="CaseForPlacingTearDropAboveAndBelowDivider">
                    <dgm:if name="CaseForPlacingTearDropAboveDivider" axis="self" ptType="node" func="posOdd" op="equ" val="1">
                      <dgm:shape xmlns:r="http://schemas.openxmlformats.org/officeDocument/2006/relationships" rot="135" type="teardrop" r:blip="">
                        <dgm:adjLst>
                          <dgm:adj idx="1" val="1.15"/>
                        </dgm:adjLst>
                      </dgm:shape>
                    </dgm:if>
                    <dgm:else name="CaseForPlacingTearDropBelowDivider">
                      <dgm:shape xmlns:r="http://schemas.openxmlformats.org/officeDocument/2006/relationships" rot="-45" type="teardrop" r:blip="">
                        <dgm:adjLst>
                          <dgm:adj idx="1" val="1.15"/>
                        </dgm:adjLst>
                      </dgm:shape>
                    </dgm:else>
                  </dgm:choose>
                  <dgm:presOf/>
                  <dgm:constrLst/>
                </dgm:layoutNode>
                <dgm:layoutNode name="Ellipse" styleLbl="fgAcc1" moveWith="DropPin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</dgm:layoutNode>
              </dgm:layoutNode>
              <dgm:layoutNode name="L2TextContainer" styleLbl="revTx" moveWith="L1TextContainer">
                <dgm:varLst>
                  <dgm:bulletEnabled val="1"/>
                </dgm:varLst>
                <dgm:choose name="casesForTxtDirLogic">
                  <dgm:if name="Name77" axis="self" ptType="node" func="posOdd" op="equ" val="1">
                    <dgm:alg type="tx">
                      <dgm:param type="txAnchorVert" val="t"/>
                      <dgm:param type="parTxLTRAlign" val="l"/>
                      <dgm:param type="parTxRTLAlign" val="l"/>
                      <dgm:param type="txAnchorVertCh" val="t"/>
                      <dgm:param type="shpTxRTLAlignCh" val="l"/>
                      <dgm:param type="shpTxLTRAlignCh" val="l"/>
                    </dgm:alg>
                    <dgm:constrLst>
                      <dgm:constr type="lMarg"/>
                      <dgm:constr type="rMarg"/>
                      <dgm:constr type="tMarg"/>
                      <dgm:constr type="bMarg"/>
                    </dgm:constrLst>
                  </dgm:if>
                  <dgm:else name="Name88">
                    <dgm:alg type="tx">
                      <dgm:param type="txAnchorVert" val="t"/>
                      <dgm:param type="parTxLTRAlign" val="l"/>
                      <dgm:param type="parTxRTLAlign" val="l"/>
                      <dgm:param type="txAnchorVertCh" val="t"/>
                      <dgm:param type="shpTxRTLAlignCh" val="l"/>
                      <dgm:param type="shpTxLTRAlignCh" val="l"/>
                    </dgm:alg>
                    <dgm:constrLst>
                      <dgm:constr type="lMarg"/>
                      <dgm:constr type="rMarg"/>
                      <dgm:constr type="tMarg"/>
                      <dgm:constr type="bMarg"/>
                    </dgm:constrLst>
                  </dgm:else>
                </dgm:choose>
                <dgm:shape xmlns:r="http://schemas.openxmlformats.org/officeDocument/2006/relationships" type="rect" r:blip="">
                  <dgm:adjLst/>
                </dgm:shape>
                <dgm:presOf axis="des" ptType="node"/>
                <dgm:ruleLst>
                  <dgm:rule type="primFontSz" val="5" fact="NaN" max="NaN"/>
                </dgm:ruleLst>
              </dgm:layoutNode>
              <dgm:layoutNode name="L1TextContainer" styleLbl="revTx">
                <dgm:varLst>
                  <dgm:chMax val="1"/>
                  <dgm:chPref val="1"/>
                  <dgm:bulletEnabled val="1"/>
                </dgm:varLst>
                <dgm:alg type="tx">
                  <dgm:param type="txAnchorVert" val="mid"/>
                  <dgm:param type="parTxLTRAlign" val="l"/>
                  <dgm:param type="parTxRTLAlign" val="l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  <dgm:layoutNode name="ConnectLine" styleLbl="dkBgShp">
                <dgm:alg type="sp"/>
                <dgm:shape xmlns:r="http://schemas.openxmlformats.org/officeDocument/2006/relationships" type="rect" r:blip="">
                  <dgm:adjLst/>
                </dgm:shape>
                <dgm:presOf/>
                <dgm:constrLst/>
              </dgm:layoutNode>
              <dgm:layoutNode name="ConnectorPoint" moveWith="ConnectLine">
                <dgm:alg type="composite"/>
                <dgm:shape xmlns:r="http://schemas.openxmlformats.org/officeDocument/2006/relationships" r:blip="">
                  <dgm:adjLst/>
                </dgm:shape>
                <dgm:presOf/>
                <dgm:constrLst>
                  <dgm:constr type="w" for="ch" forName="Bullet" refType="w"/>
                  <dgm:constr type="h" for="ch" forName="Bullet" refType="w"/>
                  <dgm:constr type="ctrX" for="ch" forName="Bullet" refType="w" fact="0.5"/>
                  <dgm:constr type="ctrY" for="ch" forName="Bullet" refType="h" fact="0.5"/>
                </dgm:constrLst>
                <dgm:layoutNode name="Bullet" styleLbl="lnNode1">
                  <dgm:alg type="sp"/>
                  <dgm:shape xmlns:r="http://schemas.openxmlformats.org/officeDocument/2006/relationships" type="ellipse" r:blip="" zOrderOff="10">
                    <dgm:adjLst/>
                  </dgm:shape>
                  <dgm:presOf/>
                  <dgm:constrLst/>
                </dgm:layoutNode>
              </dgm:layoutNode>
              <dgm:layoutNode name="EmptyPlaceHolder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</dgm:layoutNode>
            </dgm:layoutNode>
            <dgm:forEach name="Name28" axis="followSib" ptType="sibTrans" cnt="1">
              <dgm:layoutNode name="spaceBetweenRectangles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forEach>
          </dgm:forEach>
        </dgm:else>
      </dgm:choose>
    </dgm:layoutNode>
  </dgm:layoutNode>
  <dgm:extLst>
    <a:ext uri="{68A01E43-0DF5-4B5B-8FA6-DAF915123BFB}">
      <dgm1612:lstStyle xmlns:dgm1612="http://schemas.microsoft.com/office/drawing/2016/12/diagram">
        <a:lvl1pPr>
          <a:defRPr b="1"/>
        </a:lvl1pPr>
      </dgm1612:lstStyle>
    </a:ext>
  </dgm:extLst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6F5D159-07A0-4612-8609-DE887DEAD9A6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6EBA56E-F878-4DE8-941B-EF5678EA6B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48985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6EBA56E-F878-4DE8-941B-EF5678EA6B11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916079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6EBA56E-F878-4DE8-941B-EF5678EA6B11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596967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6EBA56E-F878-4DE8-941B-EF5678EA6B11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415771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6EBA56E-F878-4DE8-941B-EF5678EA6B11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224556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6EBA56E-F878-4DE8-941B-EF5678EA6B11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5899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EA347-7201-42F3-8135-F498D9BBED1B}" type="datetimeFigureOut">
              <a:rPr lang="en-IN" smtClean="0"/>
              <a:t>25-06-2026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BC0286-F8D2-4582-BFD2-F3CB2F62AD3C}" type="slidenum">
              <a:rPr lang="en-IN" smtClean="0"/>
              <a:t>‹#›</a:t>
            </a:fld>
            <a:endParaRPr lang="en-IN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445596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EA347-7201-42F3-8135-F498D9BBED1B}" type="datetimeFigureOut">
              <a:rPr lang="en-IN" smtClean="0"/>
              <a:t>25-06-2026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BC0286-F8D2-4582-BFD2-F3CB2F62AD3C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8629827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EA347-7201-42F3-8135-F498D9BBED1B}" type="datetimeFigureOut">
              <a:rPr lang="en-IN" smtClean="0"/>
              <a:t>25-06-2026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BC0286-F8D2-4582-BFD2-F3CB2F62AD3C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7713019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EA347-7201-42F3-8135-F498D9BBED1B}" type="datetimeFigureOut">
              <a:rPr lang="en-IN" smtClean="0"/>
              <a:t>25-06-2026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BC0286-F8D2-4582-BFD2-F3CB2F62AD3C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8680681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EA347-7201-42F3-8135-F498D9BBED1B}" type="datetimeFigureOut">
              <a:rPr lang="en-IN" smtClean="0"/>
              <a:t>25-06-2026</a:t>
            </a:fld>
            <a:endParaRPr lang="en-I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BC0286-F8D2-4582-BFD2-F3CB2F62AD3C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3885549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EA347-7201-42F3-8135-F498D9BBED1B}" type="datetimeFigureOut">
              <a:rPr lang="en-IN" smtClean="0"/>
              <a:t>25-06-2026</a:t>
            </a:fld>
            <a:endParaRPr lang="en-I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BC0286-F8D2-4582-BFD2-F3CB2F62AD3C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8904854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EA347-7201-42F3-8135-F498D9BBED1B}" type="datetimeFigureOut">
              <a:rPr lang="en-IN" smtClean="0"/>
              <a:t>25-06-2026</a:t>
            </a:fld>
            <a:endParaRPr lang="en-IN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BC0286-F8D2-4582-BFD2-F3CB2F62AD3C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7723226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EA347-7201-42F3-8135-F498D9BBED1B}" type="datetimeFigureOut">
              <a:rPr lang="en-IN" smtClean="0"/>
              <a:t>25-06-2026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BC0286-F8D2-4582-BFD2-F3CB2F62AD3C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4840372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EA347-7201-42F3-8135-F498D9BBED1B}" type="datetimeFigureOut">
              <a:rPr lang="en-IN" smtClean="0"/>
              <a:t>25-06-2026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BC0286-F8D2-4582-BFD2-F3CB2F62AD3C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895423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EA347-7201-42F3-8135-F498D9BBED1B}" type="datetimeFigureOut">
              <a:rPr lang="en-IN" smtClean="0"/>
              <a:t>25-06-2026</a:t>
            </a:fld>
            <a:endParaRPr lang="en-I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BC0286-F8D2-4582-BFD2-F3CB2F62AD3C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8413729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EA347-7201-42F3-8135-F498D9BBED1B}" type="datetimeFigureOut">
              <a:rPr lang="en-IN" smtClean="0"/>
              <a:t>25-06-2026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BC0286-F8D2-4582-BFD2-F3CB2F62AD3C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27880436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EA347-7201-42F3-8135-F498D9BBED1B}" type="datetimeFigureOut">
              <a:rPr lang="en-IN" smtClean="0"/>
              <a:t>25-06-2026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BC0286-F8D2-4582-BFD2-F3CB2F62AD3C}" type="slidenum">
              <a:rPr lang="en-IN" smtClean="0"/>
              <a:t>‹#›</a:t>
            </a:fld>
            <a:endParaRPr lang="en-IN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1231487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EA347-7201-42F3-8135-F498D9BBED1B}" type="datetimeFigureOut">
              <a:rPr lang="en-IN" smtClean="0"/>
              <a:t>25-06-2026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BC0286-F8D2-4582-BFD2-F3CB2F62AD3C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79247411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EA347-7201-42F3-8135-F498D9BBED1B}" type="datetimeFigureOut">
              <a:rPr lang="en-IN" smtClean="0"/>
              <a:t>25-06-2026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BC0286-F8D2-4582-BFD2-F3CB2F62AD3C}" type="slidenum">
              <a:rPr lang="en-IN" smtClean="0"/>
              <a:t>‹#›</a:t>
            </a:fld>
            <a:endParaRPr lang="en-IN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91165387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EA347-7201-42F3-8135-F498D9BBED1B}" type="datetimeFigureOut">
              <a:rPr lang="en-IN" smtClean="0"/>
              <a:t>25-06-2026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BC0286-F8D2-4582-BFD2-F3CB2F62AD3C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88528995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EA347-7201-42F3-8135-F498D9BBED1B}" type="datetimeFigureOut">
              <a:rPr lang="en-IN" smtClean="0"/>
              <a:t>25-06-2026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BC0286-F8D2-4582-BFD2-F3CB2F62AD3C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81654143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EA347-7201-42F3-8135-F498D9BBED1B}" type="datetimeFigureOut">
              <a:rPr lang="en-IN" smtClean="0"/>
              <a:t>25-06-2026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BC0286-F8D2-4582-BFD2-F3CB2F62AD3C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8884498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EC0EA347-7201-42F3-8135-F498D9BBED1B}" type="datetimeFigureOut">
              <a:rPr lang="en-IN" smtClean="0"/>
              <a:t>25-06-2026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72BC0286-F8D2-4582-BFD2-F3CB2F62AD3C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39005337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39" r:id="rId1"/>
    <p:sldLayoutId id="2147483740" r:id="rId2"/>
    <p:sldLayoutId id="2147483741" r:id="rId3"/>
    <p:sldLayoutId id="2147483742" r:id="rId4"/>
    <p:sldLayoutId id="2147483743" r:id="rId5"/>
    <p:sldLayoutId id="2147483744" r:id="rId6"/>
    <p:sldLayoutId id="2147483745" r:id="rId7"/>
    <p:sldLayoutId id="2147483746" r:id="rId8"/>
    <p:sldLayoutId id="2147483747" r:id="rId9"/>
    <p:sldLayoutId id="2147483748" r:id="rId10"/>
    <p:sldLayoutId id="2147483749" r:id="rId11"/>
    <p:sldLayoutId id="2147483750" r:id="rId12"/>
    <p:sldLayoutId id="2147483751" r:id="rId13"/>
    <p:sldLayoutId id="2147483752" r:id="rId14"/>
    <p:sldLayoutId id="2147483753" r:id="rId15"/>
    <p:sldLayoutId id="2147483754" r:id="rId16"/>
    <p:sldLayoutId id="2147483755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slideLayout" Target="../slideLayouts/slideLayout6.xml"/><Relationship Id="rId7" Type="http://schemas.openxmlformats.org/officeDocument/2006/relationships/diagramQuickStyle" Target="../diagrams/quickStyle1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diagramLayout" Target="../diagrams/layout1.xml"/><Relationship Id="rId11" Type="http://schemas.openxmlformats.org/officeDocument/2006/relationships/image" Target="../media/image2.png"/><Relationship Id="rId5" Type="http://schemas.openxmlformats.org/officeDocument/2006/relationships/diagramData" Target="../diagrams/data1.xml"/><Relationship Id="rId10" Type="http://schemas.openxmlformats.org/officeDocument/2006/relationships/image" Target="../media/image3.jpeg"/><Relationship Id="rId4" Type="http://schemas.openxmlformats.org/officeDocument/2006/relationships/notesSlide" Target="../notesSlides/notesSlide1.xml"/><Relationship Id="rId9" Type="http://schemas.microsoft.com/office/2007/relationships/diagramDrawing" Target="../diagrams/drawing1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slideLayout" Target="../slideLayouts/slideLayout7.xml"/><Relationship Id="rId7" Type="http://schemas.openxmlformats.org/officeDocument/2006/relationships/diagramColors" Target="../diagrams/colors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10" Type="http://schemas.openxmlformats.org/officeDocument/2006/relationships/image" Target="../media/image2.png"/><Relationship Id="rId4" Type="http://schemas.openxmlformats.org/officeDocument/2006/relationships/diagramData" Target="../diagrams/data2.xml"/><Relationship Id="rId9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slideLayout" Target="../slideLayouts/slideLayout7.xml"/><Relationship Id="rId7" Type="http://schemas.openxmlformats.org/officeDocument/2006/relationships/diagramColors" Target="../diagrams/colors3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10" Type="http://schemas.openxmlformats.org/officeDocument/2006/relationships/image" Target="../media/image2.png"/><Relationship Id="rId4" Type="http://schemas.openxmlformats.org/officeDocument/2006/relationships/diagramData" Target="../diagrams/data3.xml"/><Relationship Id="rId9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slideLayout" Target="../slideLayouts/slideLayout7.xml"/><Relationship Id="rId7" Type="http://schemas.openxmlformats.org/officeDocument/2006/relationships/diagramColors" Target="../diagrams/colors4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diagramQuickStyle" Target="../diagrams/quickStyle4.xml"/><Relationship Id="rId11" Type="http://schemas.openxmlformats.org/officeDocument/2006/relationships/image" Target="../media/image2.png"/><Relationship Id="rId5" Type="http://schemas.openxmlformats.org/officeDocument/2006/relationships/diagramLayout" Target="../diagrams/layout4.xml"/><Relationship Id="rId10" Type="http://schemas.openxmlformats.org/officeDocument/2006/relationships/hyperlink" Target="http://www.ahomemadeplan.com/" TargetMode="External"/><Relationship Id="rId4" Type="http://schemas.openxmlformats.org/officeDocument/2006/relationships/diagramData" Target="../diagrams/data4.xml"/><Relationship Id="rId9" Type="http://schemas.openxmlformats.org/officeDocument/2006/relationships/image" Target="../media/image6.jpg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openxmlformats.org/officeDocument/2006/relationships/slideLayout" Target="../slideLayouts/slideLayout7.xml"/><Relationship Id="rId7" Type="http://schemas.openxmlformats.org/officeDocument/2006/relationships/diagramColors" Target="../diagrams/colors5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5.xml"/><Relationship Id="rId9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6.xml"/><Relationship Id="rId3" Type="http://schemas.openxmlformats.org/officeDocument/2006/relationships/slideLayout" Target="../slideLayouts/slideLayout7.xml"/><Relationship Id="rId7" Type="http://schemas.openxmlformats.org/officeDocument/2006/relationships/diagramColors" Target="../diagrams/colors6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diagramQuickStyle" Target="../diagrams/quickStyle6.xml"/><Relationship Id="rId5" Type="http://schemas.openxmlformats.org/officeDocument/2006/relationships/diagramLayout" Target="../diagrams/layout6.xml"/><Relationship Id="rId10" Type="http://schemas.openxmlformats.org/officeDocument/2006/relationships/image" Target="../media/image2.png"/><Relationship Id="rId4" Type="http://schemas.openxmlformats.org/officeDocument/2006/relationships/diagramData" Target="../diagrams/data6.xml"/><Relationship Id="rId9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7.xml"/><Relationship Id="rId3" Type="http://schemas.openxmlformats.org/officeDocument/2006/relationships/slideLayout" Target="../slideLayouts/slideLayout7.xml"/><Relationship Id="rId7" Type="http://schemas.openxmlformats.org/officeDocument/2006/relationships/diagramColors" Target="../diagrams/colors7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diagramQuickStyle" Target="../diagrams/quickStyle7.xml"/><Relationship Id="rId5" Type="http://schemas.openxmlformats.org/officeDocument/2006/relationships/diagramLayout" Target="../diagrams/layout7.xml"/><Relationship Id="rId10" Type="http://schemas.openxmlformats.org/officeDocument/2006/relationships/image" Target="../media/image2.png"/><Relationship Id="rId4" Type="http://schemas.openxmlformats.org/officeDocument/2006/relationships/diagramData" Target="../diagrams/data7.xml"/><Relationship Id="rId9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8.xml"/><Relationship Id="rId3" Type="http://schemas.openxmlformats.org/officeDocument/2006/relationships/slideLayout" Target="../slideLayouts/slideLayout7.xml"/><Relationship Id="rId7" Type="http://schemas.openxmlformats.org/officeDocument/2006/relationships/diagramQuickStyle" Target="../diagrams/quickStyle8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diagramLayout" Target="../diagrams/layout8.xml"/><Relationship Id="rId5" Type="http://schemas.openxmlformats.org/officeDocument/2006/relationships/diagramData" Target="../diagrams/data8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2.xml"/><Relationship Id="rId9" Type="http://schemas.microsoft.com/office/2007/relationships/diagramDrawing" Target="../diagrams/drawing8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9.xml"/><Relationship Id="rId3" Type="http://schemas.openxmlformats.org/officeDocument/2006/relationships/slideLayout" Target="../slideLayouts/slideLayout7.xml"/><Relationship Id="rId7" Type="http://schemas.openxmlformats.org/officeDocument/2006/relationships/diagramQuickStyle" Target="../diagrams/quickStyle9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diagramLayout" Target="../diagrams/layout9.xml"/><Relationship Id="rId11" Type="http://schemas.openxmlformats.org/officeDocument/2006/relationships/image" Target="../media/image2.png"/><Relationship Id="rId5" Type="http://schemas.openxmlformats.org/officeDocument/2006/relationships/diagramData" Target="../diagrams/data9.xml"/><Relationship Id="rId10" Type="http://schemas.openxmlformats.org/officeDocument/2006/relationships/image" Target="../media/image9.png"/><Relationship Id="rId4" Type="http://schemas.openxmlformats.org/officeDocument/2006/relationships/notesSlide" Target="../notesSlides/notesSlide3.xml"/><Relationship Id="rId9" Type="http://schemas.microsoft.com/office/2007/relationships/diagramDrawing" Target="../diagrams/drawing9.xml"/></Relationships>
</file>

<file path=ppt/slides/_rels/slide1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0.xml"/><Relationship Id="rId3" Type="http://schemas.openxmlformats.org/officeDocument/2006/relationships/slideLayout" Target="../slideLayouts/slideLayout7.xml"/><Relationship Id="rId7" Type="http://schemas.openxmlformats.org/officeDocument/2006/relationships/diagramColors" Target="../diagrams/colors10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diagramQuickStyle" Target="../diagrams/quickStyle10.xml"/><Relationship Id="rId5" Type="http://schemas.openxmlformats.org/officeDocument/2006/relationships/diagramLayout" Target="../diagrams/layout10.xml"/><Relationship Id="rId4" Type="http://schemas.openxmlformats.org/officeDocument/2006/relationships/diagramData" Target="../diagrams/data10.xml"/><Relationship Id="rId9" Type="http://schemas.openxmlformats.org/officeDocument/2006/relationships/image" Target="../media/image2.png"/></Relationships>
</file>

<file path=ppt/slides/_rels/slide1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1.xml"/><Relationship Id="rId3" Type="http://schemas.openxmlformats.org/officeDocument/2006/relationships/slideLayout" Target="../slideLayouts/slideLayout7.xml"/><Relationship Id="rId7" Type="http://schemas.openxmlformats.org/officeDocument/2006/relationships/diagramColors" Target="../diagrams/colors11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diagramQuickStyle" Target="../diagrams/quickStyle11.xml"/><Relationship Id="rId5" Type="http://schemas.openxmlformats.org/officeDocument/2006/relationships/diagramLayout" Target="../diagrams/layout11.xml"/><Relationship Id="rId4" Type="http://schemas.openxmlformats.org/officeDocument/2006/relationships/diagramData" Target="../diagrams/data11.xml"/><Relationship Id="rId9" Type="http://schemas.openxmlformats.org/officeDocument/2006/relationships/image" Target="../media/image2.png"/></Relationships>
</file>

<file path=ppt/slides/_rels/slide1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2.xml"/><Relationship Id="rId3" Type="http://schemas.openxmlformats.org/officeDocument/2006/relationships/slideLayout" Target="../slideLayouts/slideLayout7.xml"/><Relationship Id="rId7" Type="http://schemas.openxmlformats.org/officeDocument/2006/relationships/diagramColors" Target="../diagrams/colors1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diagramQuickStyle" Target="../diagrams/quickStyle12.xml"/><Relationship Id="rId5" Type="http://schemas.openxmlformats.org/officeDocument/2006/relationships/diagramLayout" Target="../diagrams/layout12.xml"/><Relationship Id="rId4" Type="http://schemas.openxmlformats.org/officeDocument/2006/relationships/diagramData" Target="../diagrams/data12.xml"/><Relationship Id="rId9" Type="http://schemas.openxmlformats.org/officeDocument/2006/relationships/image" Target="../media/image2.png"/></Relationships>
</file>

<file path=ppt/slides/_rels/slide1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3.xml"/><Relationship Id="rId3" Type="http://schemas.openxmlformats.org/officeDocument/2006/relationships/slideLayout" Target="../slideLayouts/slideLayout7.xml"/><Relationship Id="rId7" Type="http://schemas.openxmlformats.org/officeDocument/2006/relationships/diagramColors" Target="../diagrams/colors13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6" Type="http://schemas.openxmlformats.org/officeDocument/2006/relationships/diagramQuickStyle" Target="../diagrams/quickStyle13.xml"/><Relationship Id="rId5" Type="http://schemas.openxmlformats.org/officeDocument/2006/relationships/diagramLayout" Target="../diagrams/layout13.xml"/><Relationship Id="rId4" Type="http://schemas.openxmlformats.org/officeDocument/2006/relationships/diagramData" Target="../diagrams/data13.xml"/><Relationship Id="rId9" Type="http://schemas.openxmlformats.org/officeDocument/2006/relationships/image" Target="../media/image2.png"/></Relationships>
</file>

<file path=ppt/slides/_rels/slide1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4.xml"/><Relationship Id="rId3" Type="http://schemas.openxmlformats.org/officeDocument/2006/relationships/slideLayout" Target="../slideLayouts/slideLayout7.xml"/><Relationship Id="rId7" Type="http://schemas.openxmlformats.org/officeDocument/2006/relationships/diagramColors" Target="../diagrams/colors14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6" Type="http://schemas.openxmlformats.org/officeDocument/2006/relationships/diagramQuickStyle" Target="../diagrams/quickStyle14.xml"/><Relationship Id="rId5" Type="http://schemas.openxmlformats.org/officeDocument/2006/relationships/diagramLayout" Target="../diagrams/layout14.xml"/><Relationship Id="rId4" Type="http://schemas.openxmlformats.org/officeDocument/2006/relationships/diagramData" Target="../diagrams/data14.xml"/><Relationship Id="rId9" Type="http://schemas.openxmlformats.org/officeDocument/2006/relationships/image" Target="../media/image2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5.xml"/><Relationship Id="rId3" Type="http://schemas.openxmlformats.org/officeDocument/2006/relationships/slideLayout" Target="../slideLayouts/slideLayout7.xml"/><Relationship Id="rId7" Type="http://schemas.openxmlformats.org/officeDocument/2006/relationships/diagramQuickStyle" Target="../diagrams/quickStyle15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6" Type="http://schemas.openxmlformats.org/officeDocument/2006/relationships/diagramLayout" Target="../diagrams/layout15.xml"/><Relationship Id="rId5" Type="http://schemas.openxmlformats.org/officeDocument/2006/relationships/diagramData" Target="../diagrams/data15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4.xml"/><Relationship Id="rId9" Type="http://schemas.microsoft.com/office/2007/relationships/diagramDrawing" Target="../diagrams/drawing15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3390/healthcare12212105" TargetMode="External"/><Relationship Id="rId13" Type="http://schemas.openxmlformats.org/officeDocument/2006/relationships/hyperlink" Target="https://www.legislation.gov.uk/ukpga/2014/23/contents/enacted?utm" TargetMode="External"/><Relationship Id="rId3" Type="http://schemas.openxmlformats.org/officeDocument/2006/relationships/slideLayout" Target="../slideLayouts/slideLayout7.xml"/><Relationship Id="rId7" Type="http://schemas.openxmlformats.org/officeDocument/2006/relationships/hyperlink" Target="https://www.alzheimers.org.uk/get-support." TargetMode="External"/><Relationship Id="rId12" Type="http://schemas.openxmlformats.org/officeDocument/2006/relationships/hyperlink" Target="https://papers.ssrn.com/sol3/papers.cfm?abstract_id=5023483" TargetMode="External"/><Relationship Id="rId17" Type="http://schemas.openxmlformats.org/officeDocument/2006/relationships/image" Target="../media/image2.png"/><Relationship Id="rId2" Type="http://schemas.openxmlformats.org/officeDocument/2006/relationships/audio" Target="../media/media17.m4a"/><Relationship Id="rId16" Type="http://schemas.openxmlformats.org/officeDocument/2006/relationships/hyperlink" Target="https://www.ons.gov.uk/peoplepopulationandcommunity" TargetMode="External"/><Relationship Id="rId1" Type="http://schemas.microsoft.com/office/2007/relationships/media" Target="../media/media17.m4a"/><Relationship Id="rId6" Type="http://schemas.openxmlformats.org/officeDocument/2006/relationships/hyperlink" Target="https://ageing-better.org.uk/?utm" TargetMode="External"/><Relationship Id="rId11" Type="http://schemas.openxmlformats.org/officeDocument/2006/relationships/hyperlink" Target="https://www.ajgponline.org/article/S1064-7481(20)30442-5/abstract" TargetMode="External"/><Relationship Id="rId5" Type="http://schemas.openxmlformats.org/officeDocument/2006/relationships/hyperlink" Target="https://www.ageuk.org.uk/services/in-your-area/personal-care-at-home/" TargetMode="External"/><Relationship Id="rId15" Type="http://schemas.openxmlformats.org/officeDocument/2006/relationships/hyperlink" Target="https://www.england.nhs.uk/integratedcare/resources/case-studies/integrated-care-in-action-older-peoples-care/" TargetMode="External"/><Relationship Id="rId10" Type="http://schemas.openxmlformats.org/officeDocument/2006/relationships/hyperlink" Target="https://www.cqc.org.uk/publications/major-report/state-care?utm" TargetMode="External"/><Relationship Id="rId4" Type="http://schemas.openxmlformats.org/officeDocument/2006/relationships/notesSlide" Target="../notesSlides/notesSlide5.xml"/><Relationship Id="rId9" Type="http://schemas.openxmlformats.org/officeDocument/2006/relationships/hyperlink" Target="https://journals.sagepub.com/doi/pdf/10.1177/14713012231178445" TargetMode="External"/><Relationship Id="rId14" Type="http://schemas.openxmlformats.org/officeDocument/2006/relationships/hyperlink" Target="https://www.legislation.gov.uk/ukpga/2010/15/contents?utm" TargetMode="Externa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s://bristoluniversitypressdigital.com/downloadpdf/display/book/9781447364825/ch002.p" TargetMode="External"/><Relationship Id="rId3" Type="http://schemas.openxmlformats.org/officeDocument/2006/relationships/hyperlink" Target="https://rgs-ibg.onlinelibrary.wiley.com/doi/pdf/10.1111/tran.12476" TargetMode="External"/><Relationship Id="rId7" Type="http://schemas.openxmlformats.org/officeDocument/2006/relationships/hyperlink" Target="https://link.springer.com/content/pdf/10.1007/978-3-030-22009-9_1111.pdf" TargetMode="External"/><Relationship Id="rId2" Type="http://schemas.openxmlformats.org/officeDocument/2006/relationships/hyperlink" Target="https://eprints.leedsbeckett.ac.uk/id/eprint/12327/1/TheBenefitsOfAssistiveTechnologyForTheElderlyAndDisabledPeopleABaselineStudyAM-DAUDA.pdf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taylorfrancis.com/chapters/edit/10.4324/9781003303930-9/care-elderly-people-alan-walker" TargetMode="External"/><Relationship Id="rId5" Type="http://schemas.openxmlformats.org/officeDocument/2006/relationships/hyperlink" Target="doi:%20https://doi.org/10.1007/978-3-030-22009-9_748" TargetMode="External"/><Relationship Id="rId4" Type="http://schemas.openxmlformats.org/officeDocument/2006/relationships/hyperlink" Target=":%20https:/www.mdpi.com/1660-4601/20/4/3407" TargetMode="External"/><Relationship Id="rId9" Type="http://schemas.openxmlformats.org/officeDocument/2006/relationships/hyperlink" Target="https://www.who.int/news-room/fact-sheets/detail/ageing-and-health?utm.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84DD3FC7-E728-573B-AB38-F2240E2F16A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24233" y="327669"/>
            <a:ext cx="8270567" cy="2679691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algn="ctr">
              <a:lnSpc>
                <a:spcPct val="150000"/>
              </a:lnSpc>
            </a:pPr>
            <a:r>
              <a:rPr lang="en-US" sz="2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u="sng" dirty="0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Empowering the Older Person</a:t>
            </a:r>
            <a:br>
              <a:rPr lang="en-US" sz="2400" b="1" dirty="0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 b="1" dirty="0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(BMHP6027)</a:t>
            </a:r>
            <a:br>
              <a:rPr lang="en-US" sz="2000" b="1" dirty="0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 b="1" dirty="0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“</a:t>
            </a:r>
            <a:r>
              <a:rPr lang="en-US" sz="1600" b="1" dirty="0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Evaluating Domiciliary Care and Technology-Enabled Support for Maintaining Independence and Functional Ability Among Older People in the UK”.</a:t>
            </a:r>
            <a:endParaRPr lang="en-US" sz="2800" b="1" dirty="0">
              <a:solidFill>
                <a:schemeClr val="accent2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Subtitle 2">
            <a:extLst>
              <a:ext uri="{FF2B5EF4-FFF2-40B4-BE49-F238E27FC236}">
                <a16:creationId xmlns:a16="http://schemas.microsoft.com/office/drawing/2014/main" id="{127C6119-23E6-EF58-954C-34F75F3A34E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24232" y="3294888"/>
            <a:ext cx="8270568" cy="2750811"/>
          </a:xfrm>
          <a:solidFill>
            <a:schemeClr val="accent3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algn="l"/>
            <a:r>
              <a:rPr lang="en-NZ" b="1" dirty="0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name : NASHIMA GHUFRAN</a:t>
            </a:r>
          </a:p>
          <a:p>
            <a:pPr algn="l"/>
            <a:r>
              <a:rPr lang="en-NZ" b="1" dirty="0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ID: 2321291</a:t>
            </a:r>
          </a:p>
          <a:p>
            <a:pPr algn="l"/>
            <a:r>
              <a:rPr lang="en-NZ" b="1" dirty="0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Lecturer: Dr Fahad khan</a:t>
            </a:r>
          </a:p>
          <a:p>
            <a:pPr algn="l"/>
            <a:r>
              <a:rPr lang="en-NZ" b="1" dirty="0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Submission Date:23/06/2026</a:t>
            </a:r>
          </a:p>
          <a:p>
            <a:pPr algn="l"/>
            <a:r>
              <a:rPr lang="en-NZ" sz="2000" b="1" dirty="0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Component 1</a:t>
            </a:r>
          </a:p>
          <a:p>
            <a:pPr algn="l"/>
            <a:endParaRPr lang="en-NZ" sz="28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endParaRPr lang="en-NZ" sz="2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endParaRPr lang="en-NZ" dirty="0">
              <a:solidFill>
                <a:schemeClr val="bg1"/>
              </a:solidFill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CA27AA19-28A0-8017-2D0A-6594EAB2B46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37040" y="2027841"/>
            <a:ext cx="2769615" cy="3375307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3FE07928-DA99-0DC7-736B-D1DE63A3C6D1}"/>
              </a:ext>
            </a:extLst>
          </p:cNvPr>
          <p:cNvSpPr txBox="1"/>
          <p:nvPr/>
        </p:nvSpPr>
        <p:spPr>
          <a:xfrm>
            <a:off x="9429966" y="5480832"/>
            <a:ext cx="225606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Source:(Helping Hands Home Care,2026)</a:t>
            </a:r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D210B25-AA82-8C20-7960-96F185BE54F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640824" y="84525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79370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8796"/>
    </mc:Choice>
    <mc:Fallback xmlns="">
      <p:transition spd="slow" advTm="7879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653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  <p:extLst>
    <p:ext uri="{E180D4A7-C9FB-4DFB-919C-405C955672EB}">
      <p14:showEvtLst xmlns:p14="http://schemas.microsoft.com/office/powerpoint/2010/main">
        <p14:playEvt time="653" objId="17"/>
        <p14:stopEvt time="55920" objId="17"/>
      </p14:showEvtLst>
    </p:ext>
  </p:extLs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39BE7677-9DA1-E71D-3B0F-4FBD2931F090}"/>
              </a:ext>
            </a:extLst>
          </p:cNvPr>
          <p:cNvSpPr txBox="1">
            <a:spLocks/>
          </p:cNvSpPr>
          <p:nvPr/>
        </p:nvSpPr>
        <p:spPr>
          <a:xfrm>
            <a:off x="685800" y="740979"/>
            <a:ext cx="10820400" cy="106052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vert="horz" lIns="91440" tIns="45720" rIns="91440" bIns="45720" rtlCol="0" anchor="t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4200" b="0" i="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en-NZ" sz="4400" b="1">
                <a:solidFill>
                  <a:schemeClr val="bg1"/>
                </a:solidFill>
              </a:rPr>
              <a:t>Introduction</a:t>
            </a:r>
            <a:endParaRPr lang="en-NZ" sz="4400" b="1" dirty="0">
              <a:solidFill>
                <a:schemeClr val="bg1"/>
              </a:solidFill>
            </a:endParaRPr>
          </a:p>
        </p:txBody>
      </p:sp>
      <p:graphicFrame>
        <p:nvGraphicFramePr>
          <p:cNvPr id="4" name="Content Placeholder 6">
            <a:extLst>
              <a:ext uri="{FF2B5EF4-FFF2-40B4-BE49-F238E27FC236}">
                <a16:creationId xmlns:a16="http://schemas.microsoft.com/office/drawing/2014/main" id="{D8B0A8DC-847D-120B-B07A-2748BAB33C53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161492222"/>
              </p:ext>
            </p:extLst>
          </p:nvPr>
        </p:nvGraphicFramePr>
        <p:xfrm>
          <a:off x="822388" y="2245895"/>
          <a:ext cx="7974772" cy="40603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21EF29B0-D409-BC2A-9588-E4688EB48B97}"/>
              </a:ext>
            </a:extLst>
          </p:cNvPr>
          <p:cNvSpPr txBox="1"/>
          <p:nvPr/>
        </p:nvSpPr>
        <p:spPr>
          <a:xfrm>
            <a:off x="9234206" y="5840022"/>
            <a:ext cx="238836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IN" sz="1200" dirty="0"/>
              <a:t>Source: (</a:t>
            </a:r>
            <a:r>
              <a:rPr lang="en-US" sz="1200" dirty="0"/>
              <a:t>Walker, 2022</a:t>
            </a:r>
            <a:r>
              <a:rPr lang="en-IN" sz="1200" dirty="0"/>
              <a:t>)</a:t>
            </a:r>
          </a:p>
        </p:txBody>
      </p:sp>
      <p:pic>
        <p:nvPicPr>
          <p:cNvPr id="2" name="Picture 1" descr="Improving adult care: independence through technology – Lincolnshire County  Council">
            <a:extLst>
              <a:ext uri="{FF2B5EF4-FFF2-40B4-BE49-F238E27FC236}">
                <a16:creationId xmlns:a16="http://schemas.microsoft.com/office/drawing/2014/main" id="{77713F4D-E286-F668-B889-1251A73FB62C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8913535" y="2809645"/>
            <a:ext cx="2709040" cy="281996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8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517049D-54C7-94AC-91CD-1099116C17F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9311640" y="966441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08424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6033"/>
    </mc:Choice>
    <mc:Fallback xmlns="">
      <p:transition spd="slow" advTm="7603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0463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02741589-CE70-8069-8A82-8FC22B1D800D}"/>
              </a:ext>
            </a:extLst>
          </p:cNvPr>
          <p:cNvSpPr txBox="1">
            <a:spLocks/>
          </p:cNvSpPr>
          <p:nvPr/>
        </p:nvSpPr>
        <p:spPr>
          <a:xfrm>
            <a:off x="685800" y="740979"/>
            <a:ext cx="10820400" cy="106052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4200" b="0" i="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en-NZ" sz="4400" b="1" dirty="0">
                <a:solidFill>
                  <a:schemeClr val="bg1"/>
                </a:solidFill>
              </a:rPr>
              <a:t> Ageing and Independence</a:t>
            </a: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742C9F90-61FC-1554-434B-B017388818F9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391886634"/>
              </p:ext>
            </p:extLst>
          </p:nvPr>
        </p:nvGraphicFramePr>
        <p:xfrm>
          <a:off x="822388" y="2245895"/>
          <a:ext cx="7974772" cy="40603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8BBA975E-E74D-4D9E-4E2F-FA2DC3ACD488}"/>
              </a:ext>
            </a:extLst>
          </p:cNvPr>
          <p:cNvSpPr txBox="1"/>
          <p:nvPr/>
        </p:nvSpPr>
        <p:spPr>
          <a:xfrm>
            <a:off x="9117831" y="5446317"/>
            <a:ext cx="255305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IN" sz="1200" dirty="0"/>
              <a:t>Source: (</a:t>
            </a:r>
            <a:r>
              <a:rPr lang="en-IN" sz="1200" dirty="0" err="1"/>
              <a:t>Oyegoke</a:t>
            </a:r>
            <a:r>
              <a:rPr lang="en-IN" sz="1200" dirty="0"/>
              <a:t> et al., 2025)</a:t>
            </a:r>
          </a:p>
        </p:txBody>
      </p:sp>
      <p:pic>
        <p:nvPicPr>
          <p:cNvPr id="2" name="Picture 1" descr="Independence in older age requires a lifetime of independence | New Zealand  Doctor">
            <a:extLst>
              <a:ext uri="{FF2B5EF4-FFF2-40B4-BE49-F238E27FC236}">
                <a16:creationId xmlns:a16="http://schemas.microsoft.com/office/drawing/2014/main" id="{242A7652-D53F-F98A-E842-F38C6C0FB56B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953141" y="2473456"/>
            <a:ext cx="2747918" cy="2780188"/>
          </a:xfrm>
          <a:prstGeom prst="rect">
            <a:avLst/>
          </a:prstGeom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B90052D-6011-DA8D-6B8B-273977FEB16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0327100" y="1081868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8648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2322"/>
    </mc:Choice>
    <mc:Fallback xmlns="">
      <p:transition spd="slow" advTm="6232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225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3A1D97-1669-0481-93ED-5BC154DBA1F9}"/>
              </a:ext>
            </a:extLst>
          </p:cNvPr>
          <p:cNvSpPr txBox="1">
            <a:spLocks/>
          </p:cNvSpPr>
          <p:nvPr/>
        </p:nvSpPr>
        <p:spPr>
          <a:xfrm>
            <a:off x="519442" y="864204"/>
            <a:ext cx="11153115" cy="93510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4200" b="0" i="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en-US" sz="4400" b="1" dirty="0">
                <a:solidFill>
                  <a:schemeClr val="bg1"/>
                </a:solidFill>
              </a:rPr>
              <a:t>Growing Ageing Population in the UK</a:t>
            </a:r>
            <a:endParaRPr lang="en-NZ" sz="4400" b="1" dirty="0">
              <a:solidFill>
                <a:schemeClr val="bg1"/>
              </a:solidFill>
            </a:endParaRPr>
          </a:p>
        </p:txBody>
      </p:sp>
      <p:graphicFrame>
        <p:nvGraphicFramePr>
          <p:cNvPr id="3" name="Content Placeholder 3">
            <a:extLst>
              <a:ext uri="{FF2B5EF4-FFF2-40B4-BE49-F238E27FC236}">
                <a16:creationId xmlns:a16="http://schemas.microsoft.com/office/drawing/2014/main" id="{91E78370-5C3F-0CFA-D0BB-E8D7CABEAAF8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365273964"/>
              </p:ext>
            </p:extLst>
          </p:nvPr>
        </p:nvGraphicFramePr>
        <p:xfrm>
          <a:off x="685799" y="1923394"/>
          <a:ext cx="8127125" cy="474686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ABA41EDC-6FB9-FD25-4B29-666B79F04227}"/>
              </a:ext>
            </a:extLst>
          </p:cNvPr>
          <p:cNvSpPr txBox="1"/>
          <p:nvPr/>
        </p:nvSpPr>
        <p:spPr>
          <a:xfrm>
            <a:off x="9322477" y="5327410"/>
            <a:ext cx="235008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IN" sz="1200" dirty="0"/>
              <a:t>Source: (ONS, 2023)</a:t>
            </a:r>
          </a:p>
        </p:txBody>
      </p:sp>
      <p:pic>
        <p:nvPicPr>
          <p:cNvPr id="7" name="Picture 6" descr="Election 2017: Older age - the white hot issues not even being discussed -  BBC News">
            <a:extLst>
              <a:ext uri="{FF2B5EF4-FFF2-40B4-BE49-F238E27FC236}">
                <a16:creationId xmlns:a16="http://schemas.microsoft.com/office/drawing/2014/main" id="{D96AB611-8E43-F663-0D78-6713C6C8779A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909547" y="2720940"/>
            <a:ext cx="2763010" cy="2527624"/>
          </a:xfrm>
          <a:prstGeom prst="rect">
            <a:avLst/>
          </a:prstGeom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57F708E-B9C5-5CA3-2DF0-CF109694C39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0192717" y="254604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2582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2008"/>
    </mc:Choice>
    <mc:Fallback xmlns="">
      <p:transition spd="slow" advTm="7200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146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C46F481-DC85-9B4C-952C-CC5A2653742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" name="Group 28">
            <a:extLst>
              <a:ext uri="{FF2B5EF4-FFF2-40B4-BE49-F238E27FC236}">
                <a16:creationId xmlns:a16="http://schemas.microsoft.com/office/drawing/2014/main" id="{B455B88A-C127-47B3-B317-724BD4EAA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3F07A923-368D-45E6-AACC-9ECE4057AA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3FE16B44-FE3C-4330-AF20-E869FC7B78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81CB6733-6A12-4A1C-87C3-B676FB381D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A754CCFD-DC5E-453F-B95A-F045ED9B29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AE826A39-89EA-44EA-ABC5-F446934921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1CB703F-A67D-7160-CA8A-AFA824B8DDAB}"/>
              </a:ext>
            </a:extLst>
          </p:cNvPr>
          <p:cNvSpPr txBox="1">
            <a:spLocks/>
          </p:cNvSpPr>
          <p:nvPr/>
        </p:nvSpPr>
        <p:spPr>
          <a:xfrm>
            <a:off x="493776" y="5660136"/>
            <a:ext cx="8724836" cy="3342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47500" lnSpcReduction="20000"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4200" b="0" i="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>
              <a:spcAft>
                <a:spcPts val="600"/>
              </a:spcAft>
            </a:pPr>
            <a:r>
              <a:rPr lang="en-US" sz="3600" b="1" kern="1200" cap="all" dirty="0">
                <a:ln w="3175" cmpd="sng"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  <a:t> Domiciliary Care in the UK</a:t>
            </a:r>
          </a:p>
        </p:txBody>
      </p:sp>
      <p:graphicFrame>
        <p:nvGraphicFramePr>
          <p:cNvPr id="3" name="Content Placeholder 3">
            <a:extLst>
              <a:ext uri="{FF2B5EF4-FFF2-40B4-BE49-F238E27FC236}">
                <a16:creationId xmlns:a16="http://schemas.microsoft.com/office/drawing/2014/main" id="{A7949C28-0909-62BE-372E-E8CA5DD2C937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960210722"/>
              </p:ext>
            </p:extLst>
          </p:nvPr>
        </p:nvGraphicFramePr>
        <p:xfrm>
          <a:off x="64558" y="266499"/>
          <a:ext cx="10820399" cy="4267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07270677-EF36-45AB-C4B5-B3278F878C23}"/>
              </a:ext>
            </a:extLst>
          </p:cNvPr>
          <p:cNvSpPr txBox="1"/>
          <p:nvPr/>
        </p:nvSpPr>
        <p:spPr>
          <a:xfrm>
            <a:off x="4310888" y="4876800"/>
            <a:ext cx="2712720" cy="1200329"/>
          </a:xfrm>
          <a:prstGeom prst="rect">
            <a:avLst/>
          </a:prstGeom>
          <a:solidFill>
            <a:schemeClr val="accent5"/>
          </a:solidFill>
          <a:ln>
            <a:solidFill>
              <a:srgbClr val="92D050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Variations in service availability and quality may affect outcomes for older adults.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1ED77B7-C31F-82E6-4D97-045D157FD952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49381" y="2419349"/>
            <a:ext cx="4000500" cy="289768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E38AFFCF-985A-2D60-6C3F-521CEA993A00}"/>
              </a:ext>
            </a:extLst>
          </p:cNvPr>
          <p:cNvSpPr txBox="1"/>
          <p:nvPr/>
        </p:nvSpPr>
        <p:spPr>
          <a:xfrm>
            <a:off x="8573899" y="5304376"/>
            <a:ext cx="2409952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>
                <a:hlinkClick r:id="rId10"/>
              </a:rPr>
              <a:t>www.ahomemadeplan.com</a:t>
            </a:r>
            <a:endParaRPr lang="en-GB" sz="1050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CF25774-B7E5-E31B-BFCC-C8CB66E3712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1012619" y="284787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47393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8425"/>
    </mc:Choice>
    <mc:Fallback xmlns="">
      <p:transition spd="slow" advTm="5842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498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C3C7B4C-A2CF-4D79-8084-D092BF2356B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439EEA-7501-A70D-F7A6-5F98179D86F5}"/>
              </a:ext>
            </a:extLst>
          </p:cNvPr>
          <p:cNvSpPr txBox="1">
            <a:spLocks/>
          </p:cNvSpPr>
          <p:nvPr/>
        </p:nvSpPr>
        <p:spPr>
          <a:xfrm>
            <a:off x="555171" y="408214"/>
            <a:ext cx="10907486" cy="1215634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4200" b="0" i="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en-US" sz="4400" b="1" dirty="0">
                <a:solidFill>
                  <a:schemeClr val="bg1"/>
                </a:solidFill>
              </a:rPr>
              <a:t> Benefits of Domiciliary Care</a:t>
            </a:r>
            <a:endParaRPr lang="en-NZ" sz="4400" b="1" dirty="0">
              <a:solidFill>
                <a:schemeClr val="bg1"/>
              </a:solidFill>
            </a:endParaRPr>
          </a:p>
        </p:txBody>
      </p:sp>
      <p:graphicFrame>
        <p:nvGraphicFramePr>
          <p:cNvPr id="3" name="Content Placeholder 5">
            <a:extLst>
              <a:ext uri="{FF2B5EF4-FFF2-40B4-BE49-F238E27FC236}">
                <a16:creationId xmlns:a16="http://schemas.microsoft.com/office/drawing/2014/main" id="{39F2D7C5-1310-2E08-A185-B3EBB87F596F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069655019"/>
              </p:ext>
            </p:extLst>
          </p:nvPr>
        </p:nvGraphicFramePr>
        <p:xfrm>
          <a:off x="1469571" y="2017138"/>
          <a:ext cx="9640881" cy="46884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3A6437A7-4E78-779C-FD9D-0645DA432467}"/>
              </a:ext>
            </a:extLst>
          </p:cNvPr>
          <p:cNvSpPr txBox="1"/>
          <p:nvPr/>
        </p:nvSpPr>
        <p:spPr>
          <a:xfrm>
            <a:off x="7095744" y="4443984"/>
            <a:ext cx="2587753" cy="1169551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rgbClr val="FF0000"/>
                </a:solidFill>
              </a:rPr>
              <a:t>However  , the effectiveness of domiciliary care depends on adequate staffing levels and service availability.</a:t>
            </a:r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FA85075-F1FB-2764-01FD-FB09BF49DC6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0390632" y="485199"/>
            <a:ext cx="609600" cy="6096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270458B-D81D-EC60-DB42-88690DFF1532}"/>
              </a:ext>
            </a:extLst>
          </p:cNvPr>
          <p:cNvSpPr txBox="1"/>
          <p:nvPr/>
        </p:nvSpPr>
        <p:spPr>
          <a:xfrm>
            <a:off x="7237476" y="5742349"/>
            <a:ext cx="2167128" cy="954107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rgbClr val="FF0000"/>
                </a:solidFill>
              </a:rPr>
              <a:t>Aligns with person-centred care principles(Care Act, 2014)</a:t>
            </a:r>
          </a:p>
        </p:txBody>
      </p:sp>
    </p:spTree>
    <p:extLst>
      <p:ext uri="{BB962C8B-B14F-4D97-AF65-F5344CB8AC3E}">
        <p14:creationId xmlns:p14="http://schemas.microsoft.com/office/powerpoint/2010/main" val="8048603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7179"/>
    </mc:Choice>
    <mc:Fallback xmlns="">
      <p:transition spd="slow" advTm="5717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1799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D2B20F8-723B-6BCB-AAAA-5E3DD613A8B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C57F20-F946-A889-E48E-92C529891136}"/>
              </a:ext>
            </a:extLst>
          </p:cNvPr>
          <p:cNvSpPr txBox="1">
            <a:spLocks/>
          </p:cNvSpPr>
          <p:nvPr/>
        </p:nvSpPr>
        <p:spPr>
          <a:xfrm>
            <a:off x="514350" y="740273"/>
            <a:ext cx="11163300" cy="87068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4200" b="0" i="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en-US" sz="4400" b="1" dirty="0">
                <a:solidFill>
                  <a:schemeClr val="bg1"/>
                </a:solidFill>
              </a:rPr>
              <a:t>Challenges of Domiciliary Care</a:t>
            </a:r>
            <a:endParaRPr lang="en-NZ" sz="4400" b="1" dirty="0">
              <a:solidFill>
                <a:schemeClr val="bg1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34E5B3C-72BC-0AD0-B224-3BD44293E99C}"/>
              </a:ext>
            </a:extLst>
          </p:cNvPr>
          <p:cNvSpPr txBox="1"/>
          <p:nvPr/>
        </p:nvSpPr>
        <p:spPr>
          <a:xfrm>
            <a:off x="9073294" y="5394682"/>
            <a:ext cx="247247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N" sz="1500" dirty="0"/>
              <a:t>Source: (</a:t>
            </a:r>
            <a:r>
              <a:rPr lang="en-IN" sz="1600" dirty="0"/>
              <a:t>Arnold et al., 2025</a:t>
            </a:r>
            <a:r>
              <a:rPr lang="en-IN" sz="1500" dirty="0"/>
              <a:t>)</a:t>
            </a:r>
          </a:p>
        </p:txBody>
      </p:sp>
      <p:graphicFrame>
        <p:nvGraphicFramePr>
          <p:cNvPr id="4" name="Content Placeholder 6">
            <a:extLst>
              <a:ext uri="{FF2B5EF4-FFF2-40B4-BE49-F238E27FC236}">
                <a16:creationId xmlns:a16="http://schemas.microsoft.com/office/drawing/2014/main" id="{470AE750-6968-4605-7008-399714FAE954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137047729"/>
              </p:ext>
            </p:extLst>
          </p:nvPr>
        </p:nvGraphicFramePr>
        <p:xfrm>
          <a:off x="817811" y="2313685"/>
          <a:ext cx="7989306" cy="415646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221665A0-B861-03E4-7AE7-AB495362E0CA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021639" y="2579917"/>
            <a:ext cx="3058601" cy="267858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6F928EC-F26E-00A1-63AF-6E3DA11A63E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0134600" y="19812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67137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1994"/>
    </mc:Choice>
    <mc:Fallback xmlns="">
      <p:transition spd="slow" advTm="6199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9834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83710FC-9F7A-734E-5283-27244B5CF8A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7907D3-21AD-839A-C81D-CFBFFDEB4377}"/>
              </a:ext>
            </a:extLst>
          </p:cNvPr>
          <p:cNvSpPr txBox="1">
            <a:spLocks/>
          </p:cNvSpPr>
          <p:nvPr/>
        </p:nvSpPr>
        <p:spPr>
          <a:xfrm>
            <a:off x="527577" y="-137549"/>
            <a:ext cx="10560268" cy="916784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4200" b="0" i="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en-NZ" sz="4400" b="1" dirty="0">
                <a:solidFill>
                  <a:schemeClr val="bg1"/>
                </a:solidFill>
              </a:rPr>
              <a:t> Theories of Ageing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ECDF029-4241-93A7-E1BF-53261E8597C8}"/>
              </a:ext>
            </a:extLst>
          </p:cNvPr>
          <p:cNvSpPr txBox="1"/>
          <p:nvPr/>
        </p:nvSpPr>
        <p:spPr>
          <a:xfrm>
            <a:off x="0" y="4941068"/>
            <a:ext cx="331853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N" sz="1500" dirty="0"/>
              <a:t>Source: (</a:t>
            </a:r>
            <a:r>
              <a:rPr lang="en-IN" sz="1600" dirty="0"/>
              <a:t>Teles and Ribeiro, 2021</a:t>
            </a:r>
            <a:r>
              <a:rPr lang="en-IN" sz="1500" dirty="0"/>
              <a:t>)</a:t>
            </a:r>
          </a:p>
        </p:txBody>
      </p:sp>
      <p:graphicFrame>
        <p:nvGraphicFramePr>
          <p:cNvPr id="4" name="Content Placeholder 6">
            <a:extLst>
              <a:ext uri="{FF2B5EF4-FFF2-40B4-BE49-F238E27FC236}">
                <a16:creationId xmlns:a16="http://schemas.microsoft.com/office/drawing/2014/main" id="{D2E0D8B6-25DC-D9F0-6D04-91BC3A7AD8BD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92673993"/>
              </p:ext>
            </p:extLst>
          </p:nvPr>
        </p:nvGraphicFramePr>
        <p:xfrm>
          <a:off x="3318537" y="916489"/>
          <a:ext cx="7698873" cy="530192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6" name="Picture 5" descr="Food Antioxidants and Aging: Theory, Current Evidence and Perspectives">
            <a:extLst>
              <a:ext uri="{FF2B5EF4-FFF2-40B4-BE49-F238E27FC236}">
                <a16:creationId xmlns:a16="http://schemas.microsoft.com/office/drawing/2014/main" id="{446B099A-F0FA-47BD-D0E0-83E506CD46DD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06940" y="1718029"/>
            <a:ext cx="3055002" cy="2897602"/>
          </a:xfrm>
          <a:prstGeom prst="rect">
            <a:avLst/>
          </a:prstGeom>
        </p:spPr>
      </p:pic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CAEE409-4968-D383-97EB-DC39DC01530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0783045" y="334784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4119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7522"/>
    </mc:Choice>
    <mc:Fallback xmlns="">
      <p:transition spd="slow" advTm="7752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4690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B300390-590B-0A25-D241-F74C79D073A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B455B88A-C127-47B3-B317-724BD4EAA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3F07A923-368D-45E6-AACC-9ECE4057AA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3FE16B44-FE3C-4330-AF20-E869FC7B78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81CB6733-6A12-4A1C-87C3-B676FB381D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A754CCFD-DC5E-453F-B95A-F045ED9B29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AE826A39-89EA-44EA-ABC5-F446934921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41C869E-B5AD-23E6-CEC7-3EB079B586EC}"/>
              </a:ext>
            </a:extLst>
          </p:cNvPr>
          <p:cNvSpPr txBox="1">
            <a:spLocks/>
          </p:cNvSpPr>
          <p:nvPr/>
        </p:nvSpPr>
        <p:spPr>
          <a:xfrm>
            <a:off x="1537759" y="5098519"/>
            <a:ext cx="8534400" cy="15070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4200" b="0" i="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>
              <a:spcAft>
                <a:spcPts val="600"/>
              </a:spcAft>
            </a:pPr>
            <a:r>
              <a:rPr lang="en-US" sz="3600" b="1" kern="1200" cap="all" dirty="0">
                <a:ln w="3175" cmpd="sng"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  <a:t>Policy and Legislation</a:t>
            </a:r>
          </a:p>
        </p:txBody>
      </p:sp>
      <p:graphicFrame>
        <p:nvGraphicFramePr>
          <p:cNvPr id="3" name="Content Placeholder 5">
            <a:extLst>
              <a:ext uri="{FF2B5EF4-FFF2-40B4-BE49-F238E27FC236}">
                <a16:creationId xmlns:a16="http://schemas.microsoft.com/office/drawing/2014/main" id="{95176F7F-D56E-C341-146D-433E3D010F49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631710189"/>
              </p:ext>
            </p:extLst>
          </p:nvPr>
        </p:nvGraphicFramePr>
        <p:xfrm>
          <a:off x="684212" y="685800"/>
          <a:ext cx="10820399" cy="36147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4" name="Rectangle 3">
            <a:extLst>
              <a:ext uri="{FF2B5EF4-FFF2-40B4-BE49-F238E27FC236}">
                <a16:creationId xmlns:a16="http://schemas.microsoft.com/office/drawing/2014/main" id="{8824A828-7BED-8D14-4059-020168C95885}"/>
              </a:ext>
            </a:extLst>
          </p:cNvPr>
          <p:cNvSpPr/>
          <p:nvPr/>
        </p:nvSpPr>
        <p:spPr>
          <a:xfrm>
            <a:off x="2170494" y="4309531"/>
            <a:ext cx="9383332" cy="593198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Despite these policies, disparities in funding and workforce capacity can limit their effectiveness in practice.</a:t>
            </a:r>
          </a:p>
        </p:txBody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565B168-0990-9FA5-24C4-7F81C117041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0421767" y="164307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06299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9024"/>
    </mc:Choice>
    <mc:Fallback xmlns="">
      <p:transition spd="slow" advTm="5902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9164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E95BE8C-E4B7-884E-235E-ABA256ABAE7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4CD039-7F7C-FF5B-630A-7B702918532B}"/>
              </a:ext>
            </a:extLst>
          </p:cNvPr>
          <p:cNvSpPr txBox="1">
            <a:spLocks/>
          </p:cNvSpPr>
          <p:nvPr/>
        </p:nvSpPr>
        <p:spPr>
          <a:xfrm>
            <a:off x="571500" y="601087"/>
            <a:ext cx="10820400" cy="1070058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>
            <a:normAutofit fontScale="97500"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4200" b="0" i="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en-US" sz="4400" b="1" dirty="0">
                <a:solidFill>
                  <a:schemeClr val="bg1"/>
                </a:solidFill>
              </a:rPr>
              <a:t>Technology-Enabled Support</a:t>
            </a:r>
            <a:endParaRPr lang="en-NZ" sz="4400" b="1" dirty="0">
              <a:solidFill>
                <a:schemeClr val="bg1"/>
              </a:solidFill>
            </a:endParaRPr>
          </a:p>
        </p:txBody>
      </p:sp>
      <p:graphicFrame>
        <p:nvGraphicFramePr>
          <p:cNvPr id="3" name="Content Placeholder 3">
            <a:extLst>
              <a:ext uri="{FF2B5EF4-FFF2-40B4-BE49-F238E27FC236}">
                <a16:creationId xmlns:a16="http://schemas.microsoft.com/office/drawing/2014/main" id="{C3B325A7-9676-11ED-C6B9-870271FB9AB7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482296331"/>
              </p:ext>
            </p:extLst>
          </p:nvPr>
        </p:nvGraphicFramePr>
        <p:xfrm>
          <a:off x="934680" y="1966452"/>
          <a:ext cx="6970456" cy="45928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1E16ACAC-9302-750E-81C0-206FDB46BE2E}"/>
              </a:ext>
            </a:extLst>
          </p:cNvPr>
          <p:cNvSpPr txBox="1"/>
          <p:nvPr/>
        </p:nvSpPr>
        <p:spPr>
          <a:xfrm>
            <a:off x="8634965" y="6008139"/>
            <a:ext cx="294503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N" sz="1500" dirty="0"/>
              <a:t>Source: (</a:t>
            </a:r>
            <a:r>
              <a:rPr lang="en-US" sz="1600" dirty="0"/>
              <a:t>Bradley et al., 2023</a:t>
            </a:r>
            <a:r>
              <a:rPr lang="en-IN" sz="1500" dirty="0"/>
              <a:t>)</a:t>
            </a:r>
          </a:p>
        </p:txBody>
      </p:sp>
      <p:pic>
        <p:nvPicPr>
          <p:cNvPr id="7" name="Picture 6" descr="Medication Adherence: Tips ...">
            <a:extLst>
              <a:ext uri="{FF2B5EF4-FFF2-40B4-BE49-F238E27FC236}">
                <a16:creationId xmlns:a16="http://schemas.microsoft.com/office/drawing/2014/main" id="{B7F5C6FF-1B28-2753-1D50-C63A93F1EE60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8256444" y="2386012"/>
            <a:ext cx="3570404" cy="3399646"/>
          </a:xfrm>
          <a:prstGeom prst="rect">
            <a:avLst/>
          </a:prstGeom>
          <a:ln w="127000" cap="rnd">
            <a:solidFill>
              <a:srgbClr val="FFFFFF"/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F471C7E-C4B6-E4F0-9124-D5412C5EC93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0253472" y="70104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04146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6140"/>
    </mc:Choice>
    <mc:Fallback xmlns="">
      <p:transition spd="slow" advTm="4614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7545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AAA73DB-7499-2346-8A78-B57142CC096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>
            <a:extLst>
              <a:ext uri="{FF2B5EF4-FFF2-40B4-BE49-F238E27FC236}">
                <a16:creationId xmlns:a16="http://schemas.microsoft.com/office/drawing/2014/main" id="{D1533547-35BA-7D58-C262-48992E507258}"/>
              </a:ext>
            </a:extLst>
          </p:cNvPr>
          <p:cNvSpPr txBox="1">
            <a:spLocks/>
          </p:cNvSpPr>
          <p:nvPr/>
        </p:nvSpPr>
        <p:spPr>
          <a:xfrm>
            <a:off x="571500" y="118873"/>
            <a:ext cx="10820400" cy="1024128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4200" b="0" i="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en-US" sz="4400" b="1" dirty="0">
                <a:solidFill>
                  <a:schemeClr val="bg1"/>
                </a:solidFill>
              </a:rPr>
              <a:t>Benefits and Limitations of Technology</a:t>
            </a:r>
            <a:endParaRPr lang="en-NZ" sz="4400" b="1" dirty="0">
              <a:solidFill>
                <a:schemeClr val="bg1"/>
              </a:solidFill>
            </a:endParaRPr>
          </a:p>
        </p:txBody>
      </p:sp>
      <p:graphicFrame>
        <p:nvGraphicFramePr>
          <p:cNvPr id="15" name="Content Placeholder 3">
            <a:extLst>
              <a:ext uri="{FF2B5EF4-FFF2-40B4-BE49-F238E27FC236}">
                <a16:creationId xmlns:a16="http://schemas.microsoft.com/office/drawing/2014/main" id="{BB9CA143-AE35-79E7-5B5F-6EA50DBFDDE2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67836043"/>
              </p:ext>
            </p:extLst>
          </p:nvPr>
        </p:nvGraphicFramePr>
        <p:xfrm>
          <a:off x="320040" y="1463040"/>
          <a:ext cx="10937281" cy="509622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2" name="TextBox 1">
            <a:extLst>
              <a:ext uri="{FF2B5EF4-FFF2-40B4-BE49-F238E27FC236}">
                <a16:creationId xmlns:a16="http://schemas.microsoft.com/office/drawing/2014/main" id="{58942CB2-E0D2-FD4B-FFCB-82B55002151D}"/>
              </a:ext>
            </a:extLst>
          </p:cNvPr>
          <p:cNvSpPr txBox="1"/>
          <p:nvPr/>
        </p:nvSpPr>
        <p:spPr>
          <a:xfrm>
            <a:off x="4032504" y="5824728"/>
            <a:ext cx="7936992" cy="646331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Digital exclusion may affect the effectiveness of technology-enabled care.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D961E45-1A22-FEBB-2683-AB2310D4C7C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0134600" y="1770888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32752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9121"/>
    </mc:Choice>
    <mc:Fallback xmlns="">
      <p:transition spd="slow" advTm="6912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403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FEF4C93-BDA5-609F-96AB-78C11CDFED4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C3051D-5439-8769-487E-681F0792410B}"/>
              </a:ext>
            </a:extLst>
          </p:cNvPr>
          <p:cNvSpPr txBox="1">
            <a:spLocks/>
          </p:cNvSpPr>
          <p:nvPr/>
        </p:nvSpPr>
        <p:spPr>
          <a:xfrm>
            <a:off x="571500" y="601087"/>
            <a:ext cx="10820400" cy="1070058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4200" b="0" i="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en-US" sz="4400" b="1" dirty="0">
                <a:solidFill>
                  <a:schemeClr val="bg1"/>
                </a:solidFill>
              </a:rPr>
              <a:t> Case Study: Age UK Digital Support </a:t>
            </a:r>
            <a:endParaRPr lang="en-NZ" sz="4400" b="1" dirty="0">
              <a:solidFill>
                <a:schemeClr val="bg1"/>
              </a:solidFill>
            </a:endParaRPr>
          </a:p>
        </p:txBody>
      </p:sp>
      <p:graphicFrame>
        <p:nvGraphicFramePr>
          <p:cNvPr id="3" name="Content Placeholder 3">
            <a:extLst>
              <a:ext uri="{FF2B5EF4-FFF2-40B4-BE49-F238E27FC236}">
                <a16:creationId xmlns:a16="http://schemas.microsoft.com/office/drawing/2014/main" id="{C4F0594C-1A37-F850-0E31-240FF2EA7556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15409135"/>
              </p:ext>
            </p:extLst>
          </p:nvPr>
        </p:nvGraphicFramePr>
        <p:xfrm>
          <a:off x="934679" y="1956620"/>
          <a:ext cx="10322642" cy="46026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0F53AAD-FEA1-ADFC-DD01-3DD27BEDACA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0024872" y="195662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73334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2806"/>
    </mc:Choice>
    <mc:Fallback xmlns="">
      <p:transition spd="slow" advTm="6280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7904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4467EAA-9938-B90E-13F0-EAC527D930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796C2A-A016-0556-5292-CF1BF55DCC45}"/>
              </a:ext>
            </a:extLst>
          </p:cNvPr>
          <p:cNvSpPr txBox="1">
            <a:spLocks/>
          </p:cNvSpPr>
          <p:nvPr/>
        </p:nvSpPr>
        <p:spPr>
          <a:xfrm>
            <a:off x="571500" y="601087"/>
            <a:ext cx="10820400" cy="1070058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>
            <a:normAutofit fontScale="85000" lnSpcReduction="20000"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4200" b="0" i="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en-US" sz="4400" b="1" dirty="0">
                <a:solidFill>
                  <a:schemeClr val="bg1"/>
                </a:solidFill>
              </a:rPr>
              <a:t>Case Study: Dementia Village in the Netherlands</a:t>
            </a:r>
            <a:endParaRPr lang="en-NZ" sz="4400" b="1" dirty="0">
              <a:solidFill>
                <a:schemeClr val="bg1"/>
              </a:solidFill>
            </a:endParaRPr>
          </a:p>
        </p:txBody>
      </p:sp>
      <p:graphicFrame>
        <p:nvGraphicFramePr>
          <p:cNvPr id="3" name="Content Placeholder 3">
            <a:extLst>
              <a:ext uri="{FF2B5EF4-FFF2-40B4-BE49-F238E27FC236}">
                <a16:creationId xmlns:a16="http://schemas.microsoft.com/office/drawing/2014/main" id="{76299A45-1E00-24DC-1C87-4B46604A1400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235382738"/>
              </p:ext>
            </p:extLst>
          </p:nvPr>
        </p:nvGraphicFramePr>
        <p:xfrm>
          <a:off x="934679" y="1956620"/>
          <a:ext cx="10322642" cy="46026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41150BB-81A2-C606-353C-657B96E73EE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0647721" y="899483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32860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7154"/>
    </mc:Choice>
    <mc:Fallback xmlns="">
      <p:transition spd="slow" advTm="4715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606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098C67E-19E2-EE4C-7B48-685C5123AC4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B455B88A-C127-47B3-B317-724BD4EAA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3F07A923-368D-45E6-AACC-9ECE4057AA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3FE16B44-FE3C-4330-AF20-E869FC7B78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81CB6733-6A12-4A1C-87C3-B676FB381D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A754CCFD-DC5E-453F-B95A-F045ED9B29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AE826A39-89EA-44EA-ABC5-F446934921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A86D1DF-A4EC-C7A0-D2F4-419E44EFEA7B}"/>
              </a:ext>
            </a:extLst>
          </p:cNvPr>
          <p:cNvSpPr txBox="1">
            <a:spLocks/>
          </p:cNvSpPr>
          <p:nvPr/>
        </p:nvSpPr>
        <p:spPr>
          <a:xfrm>
            <a:off x="684212" y="4487332"/>
            <a:ext cx="8534400" cy="15070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4200" b="0" i="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>
              <a:spcAft>
                <a:spcPts val="600"/>
              </a:spcAft>
            </a:pPr>
            <a:r>
              <a:rPr lang="en-US" sz="3600" b="1" kern="1200" cap="all" dirty="0">
                <a:ln w="3175" cmpd="sng"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  <a:t>Recommendations </a:t>
            </a:r>
            <a:r>
              <a:rPr lang="en-US" sz="3600" b="1" kern="1200" cap="all">
                <a:ln w="3175" cmpd="sng"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  <a:t>for Improvement</a:t>
            </a:r>
            <a:endParaRPr lang="en-US" sz="3600" b="1" kern="1200" cap="all" dirty="0">
              <a:ln w="3175" cmpd="sng">
                <a:noFill/>
              </a:ln>
              <a:solidFill>
                <a:schemeClr val="tx1"/>
              </a:solidFill>
              <a:effectLst/>
              <a:latin typeface="+mj-lt"/>
              <a:ea typeface="+mj-ea"/>
              <a:cs typeface="+mj-cs"/>
            </a:endParaRPr>
          </a:p>
        </p:txBody>
      </p:sp>
      <p:graphicFrame>
        <p:nvGraphicFramePr>
          <p:cNvPr id="3" name="Content Placeholder 3">
            <a:extLst>
              <a:ext uri="{FF2B5EF4-FFF2-40B4-BE49-F238E27FC236}">
                <a16:creationId xmlns:a16="http://schemas.microsoft.com/office/drawing/2014/main" id="{0DAA3C1B-728A-3023-A769-159D7EA93407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04035737"/>
              </p:ext>
            </p:extLst>
          </p:nvPr>
        </p:nvGraphicFramePr>
        <p:xfrm>
          <a:off x="684212" y="685800"/>
          <a:ext cx="10820399" cy="36147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230D84D-7796-73FA-0B2A-2F017DE0004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0393097" y="56388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68539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9405"/>
    </mc:Choice>
    <mc:Fallback xmlns="">
      <p:transition spd="slow" advTm="4940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7257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78F8913-6D94-C343-7C5C-7C0BF9C8B1A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B455B88A-C127-47B3-B317-724BD4EAA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3F07A923-368D-45E6-AACC-9ECE4057AA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3FE16B44-FE3C-4330-AF20-E869FC7B78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81CB6733-6A12-4A1C-87C3-B676FB381D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A754CCFD-DC5E-453F-B95A-F045ED9B29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AE826A39-89EA-44EA-ABC5-F446934921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2C33F367-76E5-4D2A-96B1-4FD443CDD1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dk2">
                  <a:tint val="97000"/>
                  <a:hueMod val="92000"/>
                  <a:satMod val="169000"/>
                  <a:lumMod val="164000"/>
                </a:schemeClr>
              </a:gs>
              <a:gs pos="100000">
                <a:schemeClr val="dk2">
                  <a:shade val="96000"/>
                  <a:satMod val="120000"/>
                  <a:lumMod val="90000"/>
                </a:schemeClr>
              </a:gs>
            </a:gsLst>
            <a:lin ang="612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Snip Diagonal Corner Rectangle 21">
            <a:extLst>
              <a:ext uri="{FF2B5EF4-FFF2-40B4-BE49-F238E27FC236}">
                <a16:creationId xmlns:a16="http://schemas.microsoft.com/office/drawing/2014/main" id="{6F769419-3E73-449D-B62A-0CDEC946A6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8129873" cy="6858002"/>
          </a:xfrm>
          <a:prstGeom prst="snip2DiagRect">
            <a:avLst>
              <a:gd name="adj1" fmla="val 0"/>
              <a:gd name="adj2" fmla="val 0"/>
            </a:avLst>
          </a:prstGeom>
          <a:solidFill>
            <a:schemeClr val="bg1">
              <a:alpha val="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A6515200-42F9-488F-9895-6CDBCD1E87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43185F0E-78D5-4C2D-9239-D3515B4488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D5BD9142-FF9C-4EED-A027-18D095481B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42F547D3-9752-4481-B3A8-50E08610B8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F1999C2F-3D0D-4813-9696-83630A6FEA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EC737390-C9CA-456B-9F40-D7A76EA242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889C5E2-8C8B-4440-6E22-7D42505606C0}"/>
              </a:ext>
            </a:extLst>
          </p:cNvPr>
          <p:cNvSpPr txBox="1">
            <a:spLocks/>
          </p:cNvSpPr>
          <p:nvPr/>
        </p:nvSpPr>
        <p:spPr>
          <a:xfrm>
            <a:off x="8588661" y="941424"/>
            <a:ext cx="3043896" cy="324861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4200" b="0" i="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>
              <a:spcAft>
                <a:spcPts val="600"/>
              </a:spcAft>
            </a:pPr>
            <a:r>
              <a:rPr lang="en-US" sz="3600" b="1" kern="1200" cap="all">
                <a:ln w="3175" cmpd="sng">
                  <a:noFill/>
                </a:ln>
                <a:solidFill>
                  <a:srgbClr val="FFFFFF"/>
                </a:solidFill>
                <a:effectLst/>
                <a:latin typeface="+mj-lt"/>
                <a:ea typeface="+mj-ea"/>
                <a:cs typeface="+mj-cs"/>
              </a:rPr>
              <a:t>Future Directions in Older Adult Care</a:t>
            </a:r>
          </a:p>
        </p:txBody>
      </p:sp>
      <p:graphicFrame>
        <p:nvGraphicFramePr>
          <p:cNvPr id="3" name="Content Placeholder 3">
            <a:extLst>
              <a:ext uri="{FF2B5EF4-FFF2-40B4-BE49-F238E27FC236}">
                <a16:creationId xmlns:a16="http://schemas.microsoft.com/office/drawing/2014/main" id="{EE4BC3DE-68FE-FFAF-C7D9-3E4E6B007749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974992318"/>
              </p:ext>
            </p:extLst>
          </p:nvPr>
        </p:nvGraphicFramePr>
        <p:xfrm>
          <a:off x="940645" y="941424"/>
          <a:ext cx="6190459" cy="47687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525EC21-D076-CFE4-E431-C8FC1270EDA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7825073" y="636624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96099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2482"/>
    </mc:Choice>
    <mc:Fallback xmlns="">
      <p:transition spd="slow" advTm="4248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227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9C49A81-01C1-41DC-FCBE-6B4D5200C29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6" name="Group 35">
            <a:extLst>
              <a:ext uri="{FF2B5EF4-FFF2-40B4-BE49-F238E27FC236}">
                <a16:creationId xmlns:a16="http://schemas.microsoft.com/office/drawing/2014/main" id="{B455B88A-C127-47B3-B317-724BD4EAA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3F07A923-368D-45E6-AACC-9ECE4057AA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3FE16B44-FE3C-4330-AF20-E869FC7B78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81CB6733-6A12-4A1C-87C3-B676FB381D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A754CCFD-DC5E-453F-B95A-F045ED9B29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AE826A39-89EA-44EA-ABC5-F446934921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7" name="Rectangle 36">
            <a:extLst>
              <a:ext uri="{FF2B5EF4-FFF2-40B4-BE49-F238E27FC236}">
                <a16:creationId xmlns:a16="http://schemas.microsoft.com/office/drawing/2014/main" id="{D2600CBB-0CF8-4237-8491-B7864363D2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dk2">
                  <a:tint val="97000"/>
                  <a:hueMod val="92000"/>
                  <a:satMod val="169000"/>
                  <a:lumMod val="164000"/>
                </a:schemeClr>
              </a:gs>
              <a:gs pos="100000">
                <a:schemeClr val="dk2">
                  <a:shade val="96000"/>
                  <a:satMod val="120000"/>
                  <a:lumMod val="90000"/>
                </a:schemeClr>
              </a:gs>
            </a:gsLst>
            <a:lin ang="612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8E80C4-6B38-3219-F267-E46DF570F6A1}"/>
              </a:ext>
            </a:extLst>
          </p:cNvPr>
          <p:cNvSpPr txBox="1">
            <a:spLocks/>
          </p:cNvSpPr>
          <p:nvPr/>
        </p:nvSpPr>
        <p:spPr>
          <a:xfrm>
            <a:off x="684212" y="4799010"/>
            <a:ext cx="9269412" cy="115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4200" b="0" i="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>
              <a:spcAft>
                <a:spcPts val="600"/>
              </a:spcAft>
            </a:pPr>
            <a:r>
              <a:rPr lang="en-US" sz="3600" b="1" u="sng" kern="1200" cap="all">
                <a:ln w="3175" cmpd="sng">
                  <a:noFill/>
                </a:ln>
                <a:solidFill>
                  <a:srgbClr val="FFFFFF"/>
                </a:solidFill>
                <a:effectLst/>
                <a:latin typeface="+mj-lt"/>
                <a:ea typeface="+mj-ea"/>
                <a:cs typeface="+mj-cs"/>
              </a:rPr>
              <a:t>Conclusion</a:t>
            </a:r>
          </a:p>
        </p:txBody>
      </p:sp>
      <p:sp>
        <p:nvSpPr>
          <p:cNvPr id="38" name="Snip Diagonal Corner Rectangle 21">
            <a:extLst>
              <a:ext uri="{FF2B5EF4-FFF2-40B4-BE49-F238E27FC236}">
                <a16:creationId xmlns:a16="http://schemas.microsoft.com/office/drawing/2014/main" id="{E4CBBC1E-991D-4CF9-BCA5-AB1496871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88824" cy="4572000"/>
          </a:xfrm>
          <a:prstGeom prst="snip2DiagRect">
            <a:avLst>
              <a:gd name="adj1" fmla="val 0"/>
              <a:gd name="adj2" fmla="val 0"/>
            </a:avLst>
          </a:prstGeom>
          <a:solidFill>
            <a:schemeClr val="bg1">
              <a:alpha val="1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3" name="Content Placeholder 3">
            <a:extLst>
              <a:ext uri="{FF2B5EF4-FFF2-40B4-BE49-F238E27FC236}">
                <a16:creationId xmlns:a16="http://schemas.microsoft.com/office/drawing/2014/main" id="{CA4BAF0A-529C-48C2-61F5-A3A196EF1816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362842152"/>
              </p:ext>
            </p:extLst>
          </p:nvPr>
        </p:nvGraphicFramePr>
        <p:xfrm>
          <a:off x="965200" y="642939"/>
          <a:ext cx="10255250" cy="34037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53C8BAF-B742-B4FD-C297-C7D3269774F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0306051" y="434217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1174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44810"/>
    </mc:Choice>
    <mc:Fallback xmlns="">
      <p:transition spd="slow" advTm="4481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5999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87DB894-A4FE-B5A6-C40B-F805DFC7AAF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3" name="Group 32">
            <a:extLst>
              <a:ext uri="{FF2B5EF4-FFF2-40B4-BE49-F238E27FC236}">
                <a16:creationId xmlns:a16="http://schemas.microsoft.com/office/drawing/2014/main" id="{6CC7770B-E4E1-42D6-9437-DAA4A3A9E6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5A26DE5B-A1A6-4746-8EF7-4D6809ED75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377A3DDA-BF17-4302-867E-EBFD777B06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CBE30704-4227-4B7B-BDB8-BFCF39086F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B923B1E7-AEA4-42D8-8F4A-9D116F2966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321B6244-6EAE-442C-ACCF-8146103EC1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 useBgFill="1">
        <p:nvSpPr>
          <p:cNvPr id="40" name="Rectangle 39">
            <a:extLst>
              <a:ext uri="{FF2B5EF4-FFF2-40B4-BE49-F238E27FC236}">
                <a16:creationId xmlns:a16="http://schemas.microsoft.com/office/drawing/2014/main" id="{290FE681-1E05-478A-89DC-5F7AB37CFD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99A994-8842-8F0C-F4CA-DB1842B85CB7}"/>
              </a:ext>
            </a:extLst>
          </p:cNvPr>
          <p:cNvSpPr txBox="1">
            <a:spLocks/>
          </p:cNvSpPr>
          <p:nvPr/>
        </p:nvSpPr>
        <p:spPr>
          <a:xfrm>
            <a:off x="684212" y="685799"/>
            <a:ext cx="3747111" cy="48920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4200" b="0" i="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r">
              <a:spcAft>
                <a:spcPts val="600"/>
              </a:spcAft>
            </a:pPr>
            <a:r>
              <a:rPr lang="en-US" sz="3600" b="1" cap="all">
                <a:ln w="3175" cmpd="sng">
                  <a:noFill/>
                </a:ln>
                <a:solidFill>
                  <a:schemeClr val="tx1"/>
                </a:solidFill>
              </a:rPr>
              <a:t>References</a:t>
            </a:r>
          </a:p>
        </p:txBody>
      </p:sp>
      <p:cxnSp>
        <p:nvCxnSpPr>
          <p:cNvPr id="42" name="Straight Connector 41">
            <a:extLst>
              <a:ext uri="{FF2B5EF4-FFF2-40B4-BE49-F238E27FC236}">
                <a16:creationId xmlns:a16="http://schemas.microsoft.com/office/drawing/2014/main" id="{2E2F21DC-5F0E-42CF-B89C-C1E25E175C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0783" y="1532373"/>
            <a:ext cx="0" cy="3198892"/>
          </a:xfrm>
          <a:prstGeom prst="line">
            <a:avLst/>
          </a:prstGeom>
          <a:ln w="19050">
            <a:solidFill>
              <a:schemeClr val="tx1"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630BE1-A1E4-2506-30D5-63F5846FF669}"/>
              </a:ext>
            </a:extLst>
          </p:cNvPr>
          <p:cNvSpPr txBox="1">
            <a:spLocks/>
          </p:cNvSpPr>
          <p:nvPr/>
        </p:nvSpPr>
        <p:spPr>
          <a:xfrm>
            <a:off x="4582135" y="173736"/>
            <a:ext cx="7195332" cy="634593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Font typeface="Wingdings 3" panose="05040102010807070707" pitchFamily="18" charset="2"/>
              <a:buChar char=""/>
            </a:pPr>
            <a:r>
              <a:rPr lang="en-US" sz="1000" dirty="0"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Age UK (2024). </a:t>
            </a:r>
            <a:r>
              <a:rPr lang="en-US" sz="1000" i="1" dirty="0"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Personal care at home services</a:t>
            </a:r>
            <a:r>
              <a:rPr lang="en-US" sz="1000" dirty="0"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. Available at </a:t>
            </a:r>
            <a:r>
              <a:rPr lang="en-US" sz="1000" dirty="0">
                <a:latin typeface="Arial" panose="020B0604020202020204" pitchFamily="34" charset="0"/>
                <a:ea typeface="+mn-ea"/>
                <a:cs typeface="Arial" panose="020B0604020202020204" pitchFamily="34" charset="0"/>
                <a:hlinkClick r:id="rId5"/>
              </a:rPr>
              <a:t>https://www.ageuk.org.uk/services/in-your-area/personal-care-at-home/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 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[Accessed 10 Jun. 2026].</a:t>
            </a:r>
            <a:endParaRPr lang="en-US" sz="1000" dirty="0"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Font typeface="Wingdings 3" panose="05040102010807070707" pitchFamily="18" charset="2"/>
              <a:buChar char=""/>
            </a:pPr>
            <a:r>
              <a:rPr lang="en-US" sz="1000" dirty="0"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Centre for Ageing Better (2026)</a:t>
            </a:r>
            <a:r>
              <a:rPr lang="en-US" sz="1000" i="1" dirty="0"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Action today for all our tomorrows</a:t>
            </a:r>
            <a:r>
              <a:rPr lang="en-US" sz="1000" dirty="0"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. Available at: </a:t>
            </a:r>
            <a:r>
              <a:rPr lang="en-US" sz="1000" dirty="0">
                <a:latin typeface="Arial" panose="020B0604020202020204" pitchFamily="34" charset="0"/>
                <a:ea typeface="+mn-ea"/>
                <a:cs typeface="Arial" panose="020B0604020202020204" pitchFamily="34" charset="0"/>
                <a:hlinkClick r:id="rId6"/>
              </a:rPr>
              <a:t>https://ageing-better.org.uk/?utm</a:t>
            </a:r>
            <a:r>
              <a:rPr lang="en-US" sz="1000" dirty="0"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[Accessed 12 Jun. 2026].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Font typeface="Wingdings 3" panose="05040102010807070707" pitchFamily="18" charset="2"/>
              <a:buChar char=""/>
            </a:pPr>
            <a:r>
              <a:rPr lang="en-US" sz="1000" dirty="0"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Alzheimer's Society (2019). </a:t>
            </a:r>
            <a:r>
              <a:rPr lang="en-US" sz="1000" i="1" dirty="0"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Get Support</a:t>
            </a:r>
            <a:r>
              <a:rPr lang="en-US" sz="1000" dirty="0"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. Available at: </a:t>
            </a:r>
            <a:r>
              <a:rPr lang="en-US" sz="1000" dirty="0">
                <a:latin typeface="Arial" panose="020B0604020202020204" pitchFamily="34" charset="0"/>
                <a:ea typeface="+mn-ea"/>
                <a:cs typeface="Arial" panose="020B0604020202020204" pitchFamily="34" charset="0"/>
                <a:hlinkClick r:id="rId7"/>
              </a:rPr>
              <a:t>https://www.alzheimers.org.uk/get-support. 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[Accessed 12 Jun. 2026].</a:t>
            </a:r>
            <a:endParaRPr lang="en-US" sz="1000" dirty="0"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Font typeface="Wingdings 3" panose="05040102010807070707" pitchFamily="18" charset="2"/>
              <a:buChar char=""/>
            </a:pP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Albarqi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, M.N. (2024) ‘Exploring the effectiveness of technology-assisted Interventions for promoting independence in elderly patients: a systematic review</a:t>
            </a:r>
            <a:r>
              <a:rPr lang="en-US" sz="1000" i="1" dirty="0">
                <a:latin typeface="Arial" panose="020B0604020202020204" pitchFamily="34" charset="0"/>
                <a:cs typeface="Arial" panose="020B0604020202020204" pitchFamily="34" charset="0"/>
              </a:rPr>
              <a:t>’, Healthcare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,12(21), pp.2105–2105.Available at: Doi: 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https://doi.org/10.3390/healthcare12212105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. [Accessed 10 Jun. 2026].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Font typeface="Wingdings 3" panose="05040102010807070707" pitchFamily="18" charset="2"/>
              <a:buChar char=""/>
            </a:pP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Bradley, L., Shanker, S., Murphy, J., Fenge, L. A., and Heward, M. (2023)’Effectiveness of digital technologies to engage and support the wellbeing of people with dementia and family carers at home and in care homes: a scoping review’, </a:t>
            </a:r>
            <a:r>
              <a:rPr lang="en-US" sz="1000" i="1" dirty="0">
                <a:latin typeface="Arial" panose="020B0604020202020204" pitchFamily="34" charset="0"/>
                <a:cs typeface="Arial" panose="020B0604020202020204" pitchFamily="34" charset="0"/>
              </a:rPr>
              <a:t>Dementia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, 22(6), pp.1292-1313.Available at: 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https://journals.sagepub.com/doi/pdf/10.1177/14713012231178445 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[Accessed 16 Jun. 2026].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Font typeface="Wingdings 3" panose="05040102010807070707" pitchFamily="18" charset="2"/>
              <a:buChar char=""/>
            </a:pP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Care Quality Commission (2024). </a:t>
            </a:r>
            <a:r>
              <a:rPr lang="en-US" sz="1000" i="1" dirty="0">
                <a:latin typeface="Arial" panose="020B0604020202020204" pitchFamily="34" charset="0"/>
                <a:cs typeface="Arial" panose="020B0604020202020204" pitchFamily="34" charset="0"/>
              </a:rPr>
              <a:t>State of Care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https://www.cqc.org.uk/publications/major-report/state-care?utm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[Accessed 15 Jun. 2026].</a:t>
            </a:r>
            <a:endParaRPr lang="en-US" sz="1000" dirty="0"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Font typeface="Wingdings 3" panose="05040102010807070707" pitchFamily="18" charset="2"/>
              <a:buChar char=""/>
            </a:pP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Donovan, N.J. and Blazer, D. (2020) ‘Social isolation and loneliness in older adults: Review and commentary of a national academies report’, </a:t>
            </a:r>
            <a:r>
              <a:rPr lang="en-US" sz="1000" i="1" dirty="0">
                <a:latin typeface="Arial" panose="020B0604020202020204" pitchFamily="34" charset="0"/>
                <a:cs typeface="Arial" panose="020B0604020202020204" pitchFamily="34" charset="0"/>
              </a:rPr>
              <a:t>The American Journal of Geriatric Psychiatry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, 28(12), pp.1233–1244. Available at</a:t>
            </a:r>
            <a:r>
              <a:rPr lang="en-GB" sz="1000" dirty="0">
                <a:hlinkClick r:id="rId11"/>
              </a:rPr>
              <a:t> Social Isolation and Loneliness in Older Adults: Review and Commentary of a National Academies Report - The American Journal of Geriatric Psychiatry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(Accessed: 24 June 2026).</a:t>
            </a:r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Font typeface="Wingdings 3" panose="05040102010807070707" pitchFamily="18" charset="2"/>
              <a:buChar char=""/>
            </a:pP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Juba, O. O., Olumide, A. F., David, J. I., and  Adekunle, K. A. (2024) ‘The Role of technology in enhancing domiciliary care: a review of strategies for reducing healthcare costs and improving safety for aged adults and carers’ , </a:t>
            </a:r>
            <a:r>
              <a:rPr lang="en-US" sz="1000" i="1" dirty="0">
                <a:latin typeface="Arial" panose="020B0604020202020204" pitchFamily="34" charset="0"/>
                <a:cs typeface="Arial" panose="020B0604020202020204" pitchFamily="34" charset="0"/>
              </a:rPr>
              <a:t>Multidisciplinary Journal of Healthcare (MJH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), 1(1), pp.99-119.Available at: 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  <a:hlinkClick r:id="rId12"/>
              </a:rPr>
              <a:t>https://papers.ssrn.com/sol3/papers.cfm?abstract_id=5023483 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[Accessed 20 Jun. 2026].</a:t>
            </a:r>
            <a:endParaRPr lang="en-US" sz="1000" dirty="0"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Font typeface="Wingdings 3" panose="05040102010807070707" pitchFamily="18" charset="2"/>
              <a:buChar char=""/>
            </a:pPr>
            <a:r>
              <a:rPr lang="en-US" sz="1000" dirty="0"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Legislation.gov.uk (2014). </a:t>
            </a:r>
            <a:r>
              <a:rPr lang="en-US" sz="1000" i="1" dirty="0"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Care Act 2014</a:t>
            </a:r>
            <a:r>
              <a:rPr lang="en-US" sz="1000" dirty="0"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. Available at: </a:t>
            </a:r>
            <a:r>
              <a:rPr lang="en-US" sz="1000" dirty="0">
                <a:latin typeface="Arial" panose="020B0604020202020204" pitchFamily="34" charset="0"/>
                <a:ea typeface="+mn-ea"/>
                <a:cs typeface="Arial" panose="020B0604020202020204" pitchFamily="34" charset="0"/>
                <a:hlinkClick r:id="rId13"/>
              </a:rPr>
              <a:t>https://www.legislation.gov.uk/ukpga/2014/23/contents/enacted?utm</a:t>
            </a:r>
            <a:r>
              <a:rPr lang="en-US" sz="1000" dirty="0"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. 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[Accessed 12Jun. 2026].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Font typeface="Wingdings 3" panose="05040102010807070707" pitchFamily="18" charset="2"/>
              <a:buChar char=""/>
            </a:pP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Legislation.gov.uk (2024). </a:t>
            </a:r>
            <a:r>
              <a:rPr lang="en-US" sz="1000" i="1" dirty="0">
                <a:latin typeface="Arial" panose="020B0604020202020204" pitchFamily="34" charset="0"/>
                <a:cs typeface="Arial" panose="020B0604020202020204" pitchFamily="34" charset="0"/>
              </a:rPr>
              <a:t>Equality Act 2010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  <a:hlinkClick r:id="rId14"/>
              </a:rPr>
              <a:t>https://www.legislation.gov.uk/ukpga/2010/15/contents?utm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[Accessed 10 Jun. 2026].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Font typeface="Wingdings 3" panose="05040102010807070707" pitchFamily="18" charset="2"/>
              <a:buChar char=""/>
            </a:pP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NHS England (2019). </a:t>
            </a:r>
            <a:r>
              <a:rPr lang="en-US" sz="1000" i="1" dirty="0">
                <a:latin typeface="Arial" panose="020B0604020202020204" pitchFamily="34" charset="0"/>
                <a:cs typeface="Arial" panose="020B0604020202020204" pitchFamily="34" charset="0"/>
              </a:rPr>
              <a:t>The NHS Long Term Plan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  <a:hlinkClick r:id="rId15"/>
              </a:rPr>
              <a:t>https://www.england.nhs.uk/integratedcare/resources/case-studies/integrated-care-in-action-older-peoples-care/.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[Accessed 18 Jun. 2026].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Font typeface="Wingdings 3" panose="05040102010807070707" pitchFamily="18" charset="2"/>
              <a:buChar char=""/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Office for National Statistics (2023) 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Ageing of the UK population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  <a:hlinkClick r:id="rId16"/>
              </a:rPr>
              <a:t>https://www.ons.gov.uk/people population and community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⁠ (Accessed: 24 June 2026).</a:t>
            </a:r>
            <a:b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1000" dirty="0"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Font typeface="Wingdings 3" panose="05040102010807070707" pitchFamily="18" charset="2"/>
              <a:buChar char=""/>
            </a:pPr>
            <a:endParaRPr lang="en-US" sz="1000" dirty="0">
              <a:latin typeface="+mn-lt"/>
              <a:ea typeface="+mn-ea"/>
              <a:cs typeface="+mn-cs"/>
            </a:endParaRPr>
          </a:p>
        </p:txBody>
      </p:sp>
      <p:pic>
        <p:nvPicPr>
          <p:cNvPr id="11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B63FF88-2A74-9F10-F8F6-F8FA43B6B2B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7"/>
          <a:stretch>
            <a:fillRect/>
          </a:stretch>
        </p:blipFill>
        <p:spPr>
          <a:xfrm>
            <a:off x="1776984" y="829056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27127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742"/>
    </mc:Choice>
    <mc:Fallback xmlns="">
      <p:transition spd="slow" advTm="974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302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1" name="Group 60">
            <a:extLst>
              <a:ext uri="{FF2B5EF4-FFF2-40B4-BE49-F238E27FC236}">
                <a16:creationId xmlns:a16="http://schemas.microsoft.com/office/drawing/2014/main" id="{6CC7770B-E4E1-42D6-9437-DAA4A3A9E6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62" name="Straight Connector 61">
              <a:extLst>
                <a:ext uri="{FF2B5EF4-FFF2-40B4-BE49-F238E27FC236}">
                  <a16:creationId xmlns:a16="http://schemas.microsoft.com/office/drawing/2014/main" id="{5A26DE5B-A1A6-4746-8EF7-4D6809ED75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>
              <a:extLst>
                <a:ext uri="{FF2B5EF4-FFF2-40B4-BE49-F238E27FC236}">
                  <a16:creationId xmlns:a16="http://schemas.microsoft.com/office/drawing/2014/main" id="{377A3DDA-BF17-4302-867E-EBFD777B06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CBE30704-4227-4B7B-BDB8-BFCF39086F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>
              <a:extLst>
                <a:ext uri="{FF2B5EF4-FFF2-40B4-BE49-F238E27FC236}">
                  <a16:creationId xmlns:a16="http://schemas.microsoft.com/office/drawing/2014/main" id="{B923B1E7-AEA4-42D8-8F4A-9D116F2966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>
              <a:extLst>
                <a:ext uri="{FF2B5EF4-FFF2-40B4-BE49-F238E27FC236}">
                  <a16:creationId xmlns:a16="http://schemas.microsoft.com/office/drawing/2014/main" id="{321B6244-6EAE-442C-ACCF-8146103EC1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 useBgFill="1">
        <p:nvSpPr>
          <p:cNvPr id="68" name="Rectangle 67">
            <a:extLst>
              <a:ext uri="{FF2B5EF4-FFF2-40B4-BE49-F238E27FC236}">
                <a16:creationId xmlns:a16="http://schemas.microsoft.com/office/drawing/2014/main" id="{290FE681-1E05-478A-89DC-5F7AB37CFD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70" name="Straight Connector 69">
            <a:extLst>
              <a:ext uri="{FF2B5EF4-FFF2-40B4-BE49-F238E27FC236}">
                <a16:creationId xmlns:a16="http://schemas.microsoft.com/office/drawing/2014/main" id="{2E2F21DC-5F0E-42CF-B89C-C1E25E175C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0783" y="1532373"/>
            <a:ext cx="0" cy="3198892"/>
          </a:xfrm>
          <a:prstGeom prst="line">
            <a:avLst/>
          </a:prstGeom>
          <a:ln w="19050">
            <a:solidFill>
              <a:schemeClr val="tx1"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CDFF9458-9FA5-0A58-AE79-89BD631961D1}"/>
              </a:ext>
            </a:extLst>
          </p:cNvPr>
          <p:cNvSpPr txBox="1"/>
          <p:nvPr/>
        </p:nvSpPr>
        <p:spPr>
          <a:xfrm>
            <a:off x="4979961" y="109728"/>
            <a:ext cx="6440887" cy="6400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25000" lnSpcReduction="20000"/>
          </a:bodyPr>
          <a:lstStyle/>
          <a:p>
            <a:pPr marL="171450" indent="-17145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lnSpc>
                <a:spcPct val="120000"/>
              </a:lnSpc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r>
              <a:rPr lang="en-US" sz="4000" dirty="0" err="1">
                <a:latin typeface="Arial" panose="020B0604020202020204" pitchFamily="34" charset="0"/>
                <a:cs typeface="Arial" panose="020B0604020202020204" pitchFamily="34" charset="0"/>
              </a:rPr>
              <a:t>Oyegoke</a:t>
            </a:r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, A. S., Ajayi, S. O., Dauda, J. A., and </a:t>
            </a:r>
            <a:r>
              <a:rPr lang="en-US" sz="4000" dirty="0" err="1">
                <a:latin typeface="Arial" panose="020B0604020202020204" pitchFamily="34" charset="0"/>
                <a:cs typeface="Arial" panose="020B0604020202020204" pitchFamily="34" charset="0"/>
              </a:rPr>
              <a:t>Jagun</a:t>
            </a:r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, Z. T. (2025) ‘The benefits of assistive technology for the elderly and disabled people: a baseline study’, </a:t>
            </a:r>
            <a:r>
              <a:rPr lang="en-US" sz="4000" i="1" dirty="0">
                <a:latin typeface="Arial" panose="020B0604020202020204" pitchFamily="34" charset="0"/>
                <a:cs typeface="Arial" panose="020B0604020202020204" pitchFamily="34" charset="0"/>
              </a:rPr>
              <a:t>Journal of Enabling Technologies</a:t>
            </a:r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, 19(3), pp.201-221.Available at :  </a:t>
            </a:r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https://eprints.leedsbeckett.ac.uk/id/eprint/12327/1/TheBenefitsOfAssistiveTechnologyForTheElderlyAndDisabledPeopleABaselineStudyAM-DAUDA.pdf </a:t>
            </a:r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[Accessed 10 Jun. 2026]</a:t>
            </a:r>
          </a:p>
          <a:p>
            <a:pPr marL="171450" indent="-171450">
              <a:lnSpc>
                <a:spcPct val="120000"/>
              </a:lnSpc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Reid, L. (2022) ‘Anticipating technology‐enabled care at home’, </a:t>
            </a:r>
            <a:r>
              <a:rPr lang="en-US" sz="4000" i="1" dirty="0">
                <a:latin typeface="Arial" panose="020B0604020202020204" pitchFamily="34" charset="0"/>
                <a:cs typeface="Arial" panose="020B0604020202020204" pitchFamily="34" charset="0"/>
              </a:rPr>
              <a:t>Transactions of the Institute of British Geographers</a:t>
            </a:r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, 47(1),pp. 108-122. Available at: </a:t>
            </a:r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https://rgs-ibg.onlinelibrary.wiley.com/doi/pdf/10.1111/tran.12476</a:t>
            </a:r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 [Accessed 11 Jun. 2026].</a:t>
            </a:r>
          </a:p>
          <a:p>
            <a:pPr marL="171450" indent="-171450">
              <a:lnSpc>
                <a:spcPct val="120000"/>
              </a:lnSpc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r>
              <a:rPr lang="en-US" sz="4000" dirty="0" err="1">
                <a:latin typeface="Arial" panose="020B0604020202020204" pitchFamily="34" charset="0"/>
                <a:cs typeface="Arial" panose="020B0604020202020204" pitchFamily="34" charset="0"/>
              </a:rPr>
              <a:t>Stoumpos</a:t>
            </a:r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, A.I., Kitsios, F. and </a:t>
            </a:r>
            <a:r>
              <a:rPr lang="en-US" sz="4000" dirty="0" err="1">
                <a:latin typeface="Arial" panose="020B0604020202020204" pitchFamily="34" charset="0"/>
                <a:cs typeface="Arial" panose="020B0604020202020204" pitchFamily="34" charset="0"/>
              </a:rPr>
              <a:t>Talias</a:t>
            </a:r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, M.A. (2023) ‘Digital transformation in healthcare: technology acceptance and its applications’, </a:t>
            </a:r>
            <a:r>
              <a:rPr lang="en-US" sz="40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Journal of Environmental Research and Public Health</a:t>
            </a:r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, 20(4). Available at</a:t>
            </a:r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  <a:hlinkClick r:id="rId4" action="ppaction://hlinkfile"/>
              </a:rPr>
              <a:t>: https://www.mdpi.com/1660-4601/20/4/3407</a:t>
            </a:r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. [Accessed 14 Jun. 2026].</a:t>
            </a:r>
          </a:p>
          <a:p>
            <a:pPr marL="171450" indent="-171450">
              <a:lnSpc>
                <a:spcPct val="120000"/>
              </a:lnSpc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Teles, S. and Ribeiro, O. (2021) ‘Activity Theory</a:t>
            </a:r>
            <a:r>
              <a:rPr lang="en-US" sz="4000" i="1" dirty="0">
                <a:latin typeface="Arial" panose="020B0604020202020204" pitchFamily="34" charset="0"/>
                <a:cs typeface="Arial" panose="020B0604020202020204" pitchFamily="34" charset="0"/>
              </a:rPr>
              <a:t>’, Encyclopedia of Gerontology and Population Aging</a:t>
            </a:r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, pp.36–44.Available at:</a:t>
            </a:r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 Doi: https://doi.org/10.1007/978-3-030-22009-9_748</a:t>
            </a:r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. [Accessed 09 Jun. 2026].</a:t>
            </a:r>
          </a:p>
          <a:p>
            <a:pPr marL="171450" indent="-171450">
              <a:lnSpc>
                <a:spcPct val="120000"/>
              </a:lnSpc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Walker, A. (2022) ‘Care for elderly people: a conflict between women and the state’, </a:t>
            </a:r>
            <a:r>
              <a:rPr lang="en-US" sz="4000" i="1" dirty="0">
                <a:latin typeface="Arial" panose="020B0604020202020204" pitchFamily="34" charset="0"/>
                <a:cs typeface="Arial" panose="020B0604020202020204" pitchFamily="34" charset="0"/>
              </a:rPr>
              <a:t>In A </a:t>
            </a:r>
            <a:r>
              <a:rPr lang="en-US" sz="4000" i="1" dirty="0" err="1">
                <a:latin typeface="Arial" panose="020B0604020202020204" pitchFamily="34" charset="0"/>
                <a:cs typeface="Arial" panose="020B0604020202020204" pitchFamily="34" charset="0"/>
              </a:rPr>
              <a:t>labour</a:t>
            </a:r>
            <a:r>
              <a:rPr lang="en-US" sz="4000" i="1" dirty="0">
                <a:latin typeface="Arial" panose="020B0604020202020204" pitchFamily="34" charset="0"/>
                <a:cs typeface="Arial" panose="020B0604020202020204" pitchFamily="34" charset="0"/>
              </a:rPr>
              <a:t> of love. </a:t>
            </a:r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pp. 106-128.London: Routledge . Available at: </a:t>
            </a:r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https://www.taylorfrancis.com/chapters/edit/10.4324/9781003303930-9/care-elderly-people-alan-walker</a:t>
            </a:r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 [Accessed 12 Jun. 2026].</a:t>
            </a:r>
          </a:p>
          <a:p>
            <a:pPr marL="171450" indent="-171450">
              <a:lnSpc>
                <a:spcPct val="120000"/>
              </a:lnSpc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Wang, L., Gu, D., and Wu, B. (2022) ‘Technology-enabled long-term care services and supports (T-</a:t>
            </a:r>
            <a:r>
              <a:rPr lang="en-US" sz="4000" dirty="0" err="1">
                <a:latin typeface="Arial" panose="020B0604020202020204" pitchFamily="34" charset="0"/>
                <a:cs typeface="Arial" panose="020B0604020202020204" pitchFamily="34" charset="0"/>
              </a:rPr>
              <a:t>eLTCSS</a:t>
            </a:r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) in home settings’ , in </a:t>
            </a:r>
            <a:r>
              <a:rPr lang="en-US" sz="4000" i="1" dirty="0">
                <a:latin typeface="Arial" panose="020B0604020202020204" pitchFamily="34" charset="0"/>
                <a:cs typeface="Arial" panose="020B0604020202020204" pitchFamily="34" charset="0"/>
              </a:rPr>
              <a:t>Encyclopedia of Gerontology and Population Aging .</a:t>
            </a:r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pp. 4933-4940. Cham: Springer International Publishing . Available at: </a:t>
            </a:r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https://link.springer.com/content/pdf/10.1007/978-3-030-22009-9_1111.pdf</a:t>
            </a:r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 [Accessed 11 Jun. 2026].</a:t>
            </a:r>
          </a:p>
          <a:p>
            <a:pPr marL="171450" indent="-171450">
              <a:lnSpc>
                <a:spcPct val="120000"/>
              </a:lnSpc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Wright, J., and Hamblin, K. (2023) ‘Technology and adult social care in </a:t>
            </a:r>
            <a:r>
              <a:rPr lang="en-US" sz="4000" dirty="0" err="1">
                <a:latin typeface="Arial" panose="020B0604020202020204" pitchFamily="34" charset="0"/>
                <a:cs typeface="Arial" panose="020B0604020202020204" pitchFamily="34" charset="0"/>
              </a:rPr>
              <a:t>England’,in</a:t>
            </a:r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i="1" dirty="0">
                <a:latin typeface="Arial" panose="020B0604020202020204" pitchFamily="34" charset="0"/>
                <a:cs typeface="Arial" panose="020B0604020202020204" pitchFamily="34" charset="0"/>
              </a:rPr>
              <a:t>Care Technologies for Ageing </a:t>
            </a:r>
            <a:r>
              <a:rPr lang="en-US" sz="4000" i="1" dirty="0" err="1">
                <a:latin typeface="Arial" panose="020B0604020202020204" pitchFamily="34" charset="0"/>
                <a:cs typeface="Arial" panose="020B0604020202020204" pitchFamily="34" charset="0"/>
              </a:rPr>
              <a:t>Societies.</a:t>
            </a:r>
            <a:r>
              <a:rPr lang="en-US" sz="4000" dirty="0" err="1">
                <a:latin typeface="Arial" panose="020B0604020202020204" pitchFamily="34" charset="0"/>
                <a:cs typeface="Arial" panose="020B0604020202020204" pitchFamily="34" charset="0"/>
              </a:rPr>
              <a:t>pp</a:t>
            </a:r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. 18-48. </a:t>
            </a:r>
            <a:r>
              <a:rPr lang="en-US" sz="4000" dirty="0" err="1">
                <a:latin typeface="Arial" panose="020B0604020202020204" pitchFamily="34" charset="0"/>
                <a:cs typeface="Arial" panose="020B0604020202020204" pitchFamily="34" charset="0"/>
              </a:rPr>
              <a:t>Bristol:Policy</a:t>
            </a:r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 Press . Available at: </a:t>
            </a:r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https://bristoluniversitypressdigital.com/downloadpdf/display/book/9781447364825/ch002.p</a:t>
            </a:r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df [Accessed 10 Jun. 2026].</a:t>
            </a:r>
          </a:p>
          <a:p>
            <a:pPr marL="171450" indent="-171450">
              <a:lnSpc>
                <a:spcPct val="120000"/>
              </a:lnSpc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 (2024). </a:t>
            </a:r>
            <a:r>
              <a:rPr lang="en-US" sz="4000" i="1" dirty="0">
                <a:latin typeface="Arial" panose="020B0604020202020204" pitchFamily="34" charset="0"/>
                <a:cs typeface="Arial" panose="020B0604020202020204" pitchFamily="34" charset="0"/>
              </a:rPr>
              <a:t>Ageing and health</a:t>
            </a:r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https://www.who.int/news-room/fact-sheets/detail/ageing-and-health?utm. </a:t>
            </a:r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[Accessed 10 Jun. 2026].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Font typeface="Wingdings 3" panose="05040102010807070707" pitchFamily="18" charset="2"/>
              <a:buChar char=""/>
            </a:pPr>
            <a:endParaRPr lang="en-US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endParaRPr lang="en-US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53721360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655</TotalTime>
  <Words>2638</Words>
  <Application>Microsoft Office PowerPoint</Application>
  <PresentationFormat>Widescreen</PresentationFormat>
  <Paragraphs>145</Paragraphs>
  <Slides>18</Slides>
  <Notes>5</Notes>
  <HiddenSlides>0</HiddenSlides>
  <MMClips>17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3" baseType="lpstr">
      <vt:lpstr>Aptos</vt:lpstr>
      <vt:lpstr>Arial</vt:lpstr>
      <vt:lpstr>Century Gothic</vt:lpstr>
      <vt:lpstr>Wingdings 3</vt:lpstr>
      <vt:lpstr>Slice</vt:lpstr>
      <vt:lpstr> Empowering the Older Person (BMHP6027) “Evaluating Domiciliary Care and Technology-Enabled Support for Maintaining Independence and Functional Ability Among Older People in the UK”.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HP .</dc:creator>
  <cp:lastModifiedBy>Nashima Ghufran</cp:lastModifiedBy>
  <cp:revision>126</cp:revision>
  <dcterms:created xsi:type="dcterms:W3CDTF">2026-06-01T04:31:11Z</dcterms:created>
  <dcterms:modified xsi:type="dcterms:W3CDTF">2026-06-25T12:39:54Z</dcterms:modified>
</cp:coreProperties>
</file>