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5" r:id="rId4"/>
  </p:sldMasterIdLst>
  <p:notesMasterIdLst>
    <p:notesMasterId r:id="rId13"/>
  </p:notesMasterIdLst>
  <p:sldIdLst>
    <p:sldId id="256" r:id="rId5"/>
    <p:sldId id="257" r:id="rId6"/>
    <p:sldId id="258" r:id="rId7"/>
    <p:sldId id="259" r:id="rId8"/>
    <p:sldId id="260" r:id="rId9"/>
    <p:sldId id="261" r:id="rId10"/>
    <p:sldId id="263"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C59446-3C36-43DC-9D94-E8C819DECC49}" v="56" dt="2026-06-21T23:25:20.4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varScale="1">
        <p:scale>
          <a:sx n="78" d="100"/>
          <a:sy n="78" d="100"/>
        </p:scale>
        <p:origin x="878" y="4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F0A080-A747-4749-A3E1-A911610B973C}"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A8313D3F-9285-4CCD-9617-8806601B5458}">
      <dgm:prSet custT="1"/>
      <dgm:spPr/>
      <dgm:t>
        <a:bodyPr/>
        <a:lstStyle/>
        <a:p>
          <a:r>
            <a:rPr lang="en-GB" sz="1800" b="1" dirty="0">
              <a:latin typeface="Arial" panose="020B0604020202020204" pitchFamily="34" charset="0"/>
              <a:cs typeface="Arial" panose="020B0604020202020204" pitchFamily="34" charset="0"/>
            </a:rPr>
            <a:t>Working in teams </a:t>
          </a:r>
          <a:r>
            <a:rPr lang="en-GB" sz="1800" b="1" i="0" dirty="0">
              <a:latin typeface="Arial" panose="020B0604020202020204" pitchFamily="34" charset="0"/>
              <a:cs typeface="Arial" panose="020B0604020202020204" pitchFamily="34" charset="0"/>
            </a:rPr>
            <a:t>involves</a:t>
          </a:r>
          <a:endParaRPr lang="en-US" sz="1800" b="1" dirty="0">
            <a:latin typeface="Arial" panose="020B0604020202020204" pitchFamily="34" charset="0"/>
            <a:cs typeface="Arial" panose="020B0604020202020204" pitchFamily="34" charset="0"/>
          </a:endParaRPr>
        </a:p>
      </dgm:t>
    </dgm:pt>
    <dgm:pt modelId="{0FE69098-0E25-4D88-AEBF-0A708ABC6996}" type="parTrans" cxnId="{DFD71915-4A11-414B-B24C-36B5B097D771}">
      <dgm:prSet/>
      <dgm:spPr/>
      <dgm:t>
        <a:bodyPr/>
        <a:lstStyle/>
        <a:p>
          <a:endParaRPr lang="en-US"/>
        </a:p>
      </dgm:t>
    </dgm:pt>
    <dgm:pt modelId="{5C265213-392F-4EC4-B93A-777F3ADCF37F}" type="sibTrans" cxnId="{DFD71915-4A11-414B-B24C-36B5B097D771}">
      <dgm:prSet/>
      <dgm:spPr/>
      <dgm:t>
        <a:bodyPr/>
        <a:lstStyle/>
        <a:p>
          <a:endParaRPr lang="en-US"/>
        </a:p>
      </dgm:t>
    </dgm:pt>
    <dgm:pt modelId="{5CF376F8-36FA-40A0-986A-875BBB61BB55}">
      <dgm:prSet custT="1"/>
      <dgm:spPr/>
      <dgm:t>
        <a:bodyPr/>
        <a:lstStyle/>
        <a:p>
          <a:r>
            <a:rPr lang="en-GB" sz="1600" b="0" i="0" dirty="0">
              <a:latin typeface="Arial" panose="020B0604020202020204" pitchFamily="34" charset="0"/>
              <a:cs typeface="Arial" panose="020B0604020202020204" pitchFamily="34" charset="0"/>
            </a:rPr>
            <a:t>Working collaboratively with colleagues</a:t>
          </a:r>
          <a:endParaRPr lang="en-US" sz="1600" dirty="0">
            <a:latin typeface="Arial" panose="020B0604020202020204" pitchFamily="34" charset="0"/>
            <a:cs typeface="Arial" panose="020B0604020202020204" pitchFamily="34" charset="0"/>
          </a:endParaRPr>
        </a:p>
      </dgm:t>
    </dgm:pt>
    <dgm:pt modelId="{5D656301-8294-4BA7-AA31-E63C2696CE52}" type="parTrans" cxnId="{613B4599-E137-4F41-A7FA-AEFC811C7063}">
      <dgm:prSet/>
      <dgm:spPr/>
      <dgm:t>
        <a:bodyPr/>
        <a:lstStyle/>
        <a:p>
          <a:endParaRPr lang="en-US"/>
        </a:p>
      </dgm:t>
    </dgm:pt>
    <dgm:pt modelId="{3B91CAAA-F482-4629-ABF2-DC65C472F223}" type="sibTrans" cxnId="{613B4599-E137-4F41-A7FA-AEFC811C7063}">
      <dgm:prSet/>
      <dgm:spPr/>
      <dgm:t>
        <a:bodyPr/>
        <a:lstStyle/>
        <a:p>
          <a:endParaRPr lang="en-US"/>
        </a:p>
      </dgm:t>
    </dgm:pt>
    <dgm:pt modelId="{737E6D78-1989-4C86-AD86-4971826A4005}">
      <dgm:prSet custT="1"/>
      <dgm:spPr/>
      <dgm:t>
        <a:bodyPr/>
        <a:lstStyle/>
        <a:p>
          <a:r>
            <a:rPr lang="en-GB" sz="1600" b="0" i="0" dirty="0">
              <a:latin typeface="Arial" panose="020B0604020202020204" pitchFamily="34" charset="0"/>
              <a:cs typeface="Arial" panose="020B0604020202020204" pitchFamily="34" charset="0"/>
            </a:rPr>
            <a:t>Sharing information effectively</a:t>
          </a:r>
          <a:endParaRPr lang="en-US" sz="1600" dirty="0">
            <a:latin typeface="Arial" panose="020B0604020202020204" pitchFamily="34" charset="0"/>
            <a:cs typeface="Arial" panose="020B0604020202020204" pitchFamily="34" charset="0"/>
          </a:endParaRPr>
        </a:p>
      </dgm:t>
    </dgm:pt>
    <dgm:pt modelId="{FC20B76C-E135-4CDB-8B47-B890A448CF17}" type="parTrans" cxnId="{17DDF6D4-59E0-4DCE-A929-515804B7EED2}">
      <dgm:prSet/>
      <dgm:spPr/>
      <dgm:t>
        <a:bodyPr/>
        <a:lstStyle/>
        <a:p>
          <a:endParaRPr lang="en-US"/>
        </a:p>
      </dgm:t>
    </dgm:pt>
    <dgm:pt modelId="{72F06985-DB83-41D0-B0F5-D1DA3502BD2C}" type="sibTrans" cxnId="{17DDF6D4-59E0-4DCE-A929-515804B7EED2}">
      <dgm:prSet/>
      <dgm:spPr/>
      <dgm:t>
        <a:bodyPr/>
        <a:lstStyle/>
        <a:p>
          <a:endParaRPr lang="en-US"/>
        </a:p>
      </dgm:t>
    </dgm:pt>
    <dgm:pt modelId="{5B5E431C-0EBC-4E7C-8A21-609B4E09E9A8}">
      <dgm:prSet/>
      <dgm:spPr/>
      <dgm:t>
        <a:bodyPr/>
        <a:lstStyle/>
        <a:p>
          <a:r>
            <a:rPr lang="en-GB" b="0" i="0" dirty="0">
              <a:latin typeface="Arial" panose="020B0604020202020204" pitchFamily="34" charset="0"/>
              <a:cs typeface="Arial" panose="020B0604020202020204" pitchFamily="34" charset="0"/>
            </a:rPr>
            <a:t>Supporting one another</a:t>
          </a:r>
          <a:endParaRPr lang="en-US" dirty="0">
            <a:latin typeface="Arial" panose="020B0604020202020204" pitchFamily="34" charset="0"/>
            <a:cs typeface="Arial" panose="020B0604020202020204" pitchFamily="34" charset="0"/>
          </a:endParaRPr>
        </a:p>
      </dgm:t>
    </dgm:pt>
    <dgm:pt modelId="{01FB71A3-9A26-47B5-857E-3E1DC46360B2}" type="parTrans" cxnId="{74142CC4-29C7-4160-ABF0-9262ED633604}">
      <dgm:prSet/>
      <dgm:spPr/>
      <dgm:t>
        <a:bodyPr/>
        <a:lstStyle/>
        <a:p>
          <a:endParaRPr lang="en-US"/>
        </a:p>
      </dgm:t>
    </dgm:pt>
    <dgm:pt modelId="{14BD02CA-BB6B-4268-8969-FB059A0D8812}" type="sibTrans" cxnId="{74142CC4-29C7-4160-ABF0-9262ED633604}">
      <dgm:prSet/>
      <dgm:spPr/>
      <dgm:t>
        <a:bodyPr/>
        <a:lstStyle/>
        <a:p>
          <a:endParaRPr lang="en-US"/>
        </a:p>
      </dgm:t>
    </dgm:pt>
    <dgm:pt modelId="{BA14E127-6BE8-4F14-BB09-B6B7D844EA71}">
      <dgm:prSet/>
      <dgm:spPr/>
      <dgm:t>
        <a:bodyPr/>
        <a:lstStyle/>
        <a:p>
          <a:r>
            <a:rPr lang="en-GB" b="0" i="0" dirty="0">
              <a:latin typeface="Arial" panose="020B0604020202020204" pitchFamily="34" charset="0"/>
              <a:cs typeface="Arial" panose="020B0604020202020204" pitchFamily="34" charset="0"/>
            </a:rPr>
            <a:t>Respecting different roles and responsibilities</a:t>
          </a:r>
          <a:endParaRPr lang="en-US" dirty="0">
            <a:latin typeface="Arial" panose="020B0604020202020204" pitchFamily="34" charset="0"/>
            <a:cs typeface="Arial" panose="020B0604020202020204" pitchFamily="34" charset="0"/>
          </a:endParaRPr>
        </a:p>
      </dgm:t>
    </dgm:pt>
    <dgm:pt modelId="{269EB80C-BF9B-4C14-96CA-89F864A25239}" type="parTrans" cxnId="{0CB7EF41-07DC-458F-819F-CB4A0A1DA27A}">
      <dgm:prSet/>
      <dgm:spPr/>
      <dgm:t>
        <a:bodyPr/>
        <a:lstStyle/>
        <a:p>
          <a:endParaRPr lang="en-US"/>
        </a:p>
      </dgm:t>
    </dgm:pt>
    <dgm:pt modelId="{6E10D9AF-9CAD-41AD-BFD7-08F23C1EE423}" type="sibTrans" cxnId="{0CB7EF41-07DC-458F-819F-CB4A0A1DA27A}">
      <dgm:prSet/>
      <dgm:spPr/>
      <dgm:t>
        <a:bodyPr/>
        <a:lstStyle/>
        <a:p>
          <a:endParaRPr lang="en-US"/>
        </a:p>
      </dgm:t>
    </dgm:pt>
    <dgm:pt modelId="{BAB6A559-69CD-4727-BA59-AC9F35001FC5}">
      <dgm:prSet/>
      <dgm:spPr/>
      <dgm:t>
        <a:bodyPr/>
        <a:lstStyle/>
        <a:p>
          <a:r>
            <a:rPr lang="en-GB" b="0" i="0" dirty="0">
              <a:latin typeface="Arial" panose="020B0604020202020204" pitchFamily="34" charset="0"/>
              <a:cs typeface="Arial" panose="020B0604020202020204" pitchFamily="34" charset="0"/>
            </a:rPr>
            <a:t>Contributing to common goals</a:t>
          </a:r>
          <a:endParaRPr lang="en-US" dirty="0">
            <a:latin typeface="Arial" panose="020B0604020202020204" pitchFamily="34" charset="0"/>
            <a:cs typeface="Arial" panose="020B0604020202020204" pitchFamily="34" charset="0"/>
          </a:endParaRPr>
        </a:p>
      </dgm:t>
    </dgm:pt>
    <dgm:pt modelId="{1D862AAE-0762-4C0D-922C-EB49D2448D32}" type="parTrans" cxnId="{F9C642BE-4ABD-464A-90A9-5A58AF31C11D}">
      <dgm:prSet/>
      <dgm:spPr/>
      <dgm:t>
        <a:bodyPr/>
        <a:lstStyle/>
        <a:p>
          <a:endParaRPr lang="en-US"/>
        </a:p>
      </dgm:t>
    </dgm:pt>
    <dgm:pt modelId="{F000B53D-CD9B-4632-91DA-57EFFBF42C50}" type="sibTrans" cxnId="{F9C642BE-4ABD-464A-90A9-5A58AF31C11D}">
      <dgm:prSet/>
      <dgm:spPr/>
      <dgm:t>
        <a:bodyPr/>
        <a:lstStyle/>
        <a:p>
          <a:endParaRPr lang="en-US"/>
        </a:p>
      </dgm:t>
    </dgm:pt>
    <dgm:pt modelId="{6F5A9953-3612-4767-B3C6-A8635CC2175E}">
      <dgm:prSet/>
      <dgm:spPr/>
      <dgm:t>
        <a:bodyPr/>
        <a:lstStyle/>
        <a:p>
          <a:r>
            <a:rPr lang="en-GB" b="1" dirty="0">
              <a:latin typeface="Arial" panose="020B0604020202020204" pitchFamily="34" charset="0"/>
              <a:cs typeface="Arial" panose="020B0604020202020204" pitchFamily="34" charset="0"/>
            </a:rPr>
            <a:t>Working in Teams is </a:t>
          </a:r>
          <a:r>
            <a:rPr lang="en-GB" b="1" i="0" dirty="0">
              <a:latin typeface="Arial" panose="020B0604020202020204" pitchFamily="34" charset="0"/>
              <a:cs typeface="Arial" panose="020B0604020202020204" pitchFamily="34" charset="0"/>
            </a:rPr>
            <a:t>important due to the following reason</a:t>
          </a:r>
          <a:endParaRPr lang="en-US" b="1" dirty="0">
            <a:latin typeface="Arial" panose="020B0604020202020204" pitchFamily="34" charset="0"/>
            <a:cs typeface="Arial" panose="020B0604020202020204" pitchFamily="34" charset="0"/>
          </a:endParaRPr>
        </a:p>
      </dgm:t>
    </dgm:pt>
    <dgm:pt modelId="{6621CC77-FA6E-4637-AC96-8D95B217B14E}" type="parTrans" cxnId="{827DF83A-4CD2-4F52-8C97-BA3C33984EE5}">
      <dgm:prSet/>
      <dgm:spPr/>
      <dgm:t>
        <a:bodyPr/>
        <a:lstStyle/>
        <a:p>
          <a:endParaRPr lang="en-US"/>
        </a:p>
      </dgm:t>
    </dgm:pt>
    <dgm:pt modelId="{CCEA0978-1B03-4EFB-97E5-DFD2A75CFCD7}" type="sibTrans" cxnId="{827DF83A-4CD2-4F52-8C97-BA3C33984EE5}">
      <dgm:prSet/>
      <dgm:spPr/>
      <dgm:t>
        <a:bodyPr/>
        <a:lstStyle/>
        <a:p>
          <a:endParaRPr lang="en-US"/>
        </a:p>
      </dgm:t>
    </dgm:pt>
    <dgm:pt modelId="{8E2CD9E7-1646-4CD6-8A34-0A8298C6A611}">
      <dgm:prSet custT="1"/>
      <dgm:spPr/>
      <dgm:t>
        <a:bodyPr/>
        <a:lstStyle/>
        <a:p>
          <a:r>
            <a:rPr lang="en-GB" sz="1400" b="0" i="0" dirty="0">
              <a:latin typeface="Arial" panose="020B0604020202020204" pitchFamily="34" charset="0"/>
              <a:cs typeface="Arial" panose="020B0604020202020204" pitchFamily="34" charset="0"/>
            </a:rPr>
            <a:t>Health and social care services rely on professionals from different backgrounds working together to meet the needs of service users and patients</a:t>
          </a:r>
          <a:endParaRPr lang="en-US" sz="1400" dirty="0">
            <a:latin typeface="Arial" panose="020B0604020202020204" pitchFamily="34" charset="0"/>
            <a:cs typeface="Arial" panose="020B0604020202020204" pitchFamily="34" charset="0"/>
          </a:endParaRPr>
        </a:p>
      </dgm:t>
    </dgm:pt>
    <dgm:pt modelId="{0BDB9BBE-1D76-42CE-A017-40CB312A7E1D}" type="parTrans" cxnId="{2884A8E5-8C53-4A1B-83C9-0ABE64A7730F}">
      <dgm:prSet/>
      <dgm:spPr/>
      <dgm:t>
        <a:bodyPr/>
        <a:lstStyle/>
        <a:p>
          <a:endParaRPr lang="en-US"/>
        </a:p>
      </dgm:t>
    </dgm:pt>
    <dgm:pt modelId="{932C97F5-65CF-4C19-B8CF-8D3C90162687}" type="sibTrans" cxnId="{2884A8E5-8C53-4A1B-83C9-0ABE64A7730F}">
      <dgm:prSet/>
      <dgm:spPr/>
      <dgm:t>
        <a:bodyPr/>
        <a:lstStyle/>
        <a:p>
          <a:endParaRPr lang="en-US"/>
        </a:p>
      </dgm:t>
    </dgm:pt>
    <dgm:pt modelId="{76B886F8-221E-4419-A5ED-191BE5497CB4}" type="pres">
      <dgm:prSet presAssocID="{63F0A080-A747-4749-A3E1-A911610B973C}" presName="Name0" presStyleCnt="0">
        <dgm:presLayoutVars>
          <dgm:dir/>
          <dgm:resizeHandles val="exact"/>
        </dgm:presLayoutVars>
      </dgm:prSet>
      <dgm:spPr/>
    </dgm:pt>
    <dgm:pt modelId="{C0BA3460-26BF-43E7-AEEB-196106853637}" type="pres">
      <dgm:prSet presAssocID="{A8313D3F-9285-4CCD-9617-8806601B5458}" presName="node" presStyleLbl="node1" presStyleIdx="0" presStyleCnt="8">
        <dgm:presLayoutVars>
          <dgm:bulletEnabled val="1"/>
        </dgm:presLayoutVars>
      </dgm:prSet>
      <dgm:spPr/>
    </dgm:pt>
    <dgm:pt modelId="{B38984EA-35C6-43CD-A3D1-8DB09A37E7F2}" type="pres">
      <dgm:prSet presAssocID="{5C265213-392F-4EC4-B93A-777F3ADCF37F}" presName="sibTrans" presStyleLbl="sibTrans1D1" presStyleIdx="0" presStyleCnt="7"/>
      <dgm:spPr/>
    </dgm:pt>
    <dgm:pt modelId="{AB403409-E678-434C-80DC-18030224EAEB}" type="pres">
      <dgm:prSet presAssocID="{5C265213-392F-4EC4-B93A-777F3ADCF37F}" presName="connectorText" presStyleLbl="sibTrans1D1" presStyleIdx="0" presStyleCnt="7"/>
      <dgm:spPr/>
    </dgm:pt>
    <dgm:pt modelId="{084E84DE-3190-40A1-9BC7-889163F62848}" type="pres">
      <dgm:prSet presAssocID="{5CF376F8-36FA-40A0-986A-875BBB61BB55}" presName="node" presStyleLbl="node1" presStyleIdx="1" presStyleCnt="8">
        <dgm:presLayoutVars>
          <dgm:bulletEnabled val="1"/>
        </dgm:presLayoutVars>
      </dgm:prSet>
      <dgm:spPr/>
    </dgm:pt>
    <dgm:pt modelId="{A331E03B-AABA-4139-9C91-DECB81B7053A}" type="pres">
      <dgm:prSet presAssocID="{3B91CAAA-F482-4629-ABF2-DC65C472F223}" presName="sibTrans" presStyleLbl="sibTrans1D1" presStyleIdx="1" presStyleCnt="7"/>
      <dgm:spPr/>
    </dgm:pt>
    <dgm:pt modelId="{8F3B5DFB-6AD1-4D6B-81DF-4E82F96EDFDE}" type="pres">
      <dgm:prSet presAssocID="{3B91CAAA-F482-4629-ABF2-DC65C472F223}" presName="connectorText" presStyleLbl="sibTrans1D1" presStyleIdx="1" presStyleCnt="7"/>
      <dgm:spPr/>
    </dgm:pt>
    <dgm:pt modelId="{D9BE3DEF-9CCE-4A8A-BB6C-0E0BAB7F46C1}" type="pres">
      <dgm:prSet presAssocID="{737E6D78-1989-4C86-AD86-4971826A4005}" presName="node" presStyleLbl="node1" presStyleIdx="2" presStyleCnt="8">
        <dgm:presLayoutVars>
          <dgm:bulletEnabled val="1"/>
        </dgm:presLayoutVars>
      </dgm:prSet>
      <dgm:spPr/>
    </dgm:pt>
    <dgm:pt modelId="{BE56B218-65DA-4385-8887-C8F6B11E24D7}" type="pres">
      <dgm:prSet presAssocID="{72F06985-DB83-41D0-B0F5-D1DA3502BD2C}" presName="sibTrans" presStyleLbl="sibTrans1D1" presStyleIdx="2" presStyleCnt="7"/>
      <dgm:spPr/>
    </dgm:pt>
    <dgm:pt modelId="{51B185C9-6C59-490D-9F5C-C03F0254749A}" type="pres">
      <dgm:prSet presAssocID="{72F06985-DB83-41D0-B0F5-D1DA3502BD2C}" presName="connectorText" presStyleLbl="sibTrans1D1" presStyleIdx="2" presStyleCnt="7"/>
      <dgm:spPr/>
    </dgm:pt>
    <dgm:pt modelId="{B269412E-27A7-42A4-BC4D-F9F8E46D0684}" type="pres">
      <dgm:prSet presAssocID="{5B5E431C-0EBC-4E7C-8A21-609B4E09E9A8}" presName="node" presStyleLbl="node1" presStyleIdx="3" presStyleCnt="8">
        <dgm:presLayoutVars>
          <dgm:bulletEnabled val="1"/>
        </dgm:presLayoutVars>
      </dgm:prSet>
      <dgm:spPr/>
    </dgm:pt>
    <dgm:pt modelId="{65B86EF5-9C79-4AFD-832F-50DDABE6AF8B}" type="pres">
      <dgm:prSet presAssocID="{14BD02CA-BB6B-4268-8969-FB059A0D8812}" presName="sibTrans" presStyleLbl="sibTrans1D1" presStyleIdx="3" presStyleCnt="7"/>
      <dgm:spPr/>
    </dgm:pt>
    <dgm:pt modelId="{39DB9AD7-0BE5-413C-88E6-B110E12D9677}" type="pres">
      <dgm:prSet presAssocID="{14BD02CA-BB6B-4268-8969-FB059A0D8812}" presName="connectorText" presStyleLbl="sibTrans1D1" presStyleIdx="3" presStyleCnt="7"/>
      <dgm:spPr/>
    </dgm:pt>
    <dgm:pt modelId="{4D45DD59-F71D-45C3-AF2C-BF99D638A064}" type="pres">
      <dgm:prSet presAssocID="{BA14E127-6BE8-4F14-BB09-B6B7D844EA71}" presName="node" presStyleLbl="node1" presStyleIdx="4" presStyleCnt="8">
        <dgm:presLayoutVars>
          <dgm:bulletEnabled val="1"/>
        </dgm:presLayoutVars>
      </dgm:prSet>
      <dgm:spPr/>
    </dgm:pt>
    <dgm:pt modelId="{D2BC4E37-42C3-4E15-A5B0-62A15A528B67}" type="pres">
      <dgm:prSet presAssocID="{6E10D9AF-9CAD-41AD-BFD7-08F23C1EE423}" presName="sibTrans" presStyleLbl="sibTrans1D1" presStyleIdx="4" presStyleCnt="7"/>
      <dgm:spPr/>
    </dgm:pt>
    <dgm:pt modelId="{6A0D1A79-B921-4301-8193-D8F2C5D407A3}" type="pres">
      <dgm:prSet presAssocID="{6E10D9AF-9CAD-41AD-BFD7-08F23C1EE423}" presName="connectorText" presStyleLbl="sibTrans1D1" presStyleIdx="4" presStyleCnt="7"/>
      <dgm:spPr/>
    </dgm:pt>
    <dgm:pt modelId="{892F2D9A-E114-4D2C-ACD7-21436A096038}" type="pres">
      <dgm:prSet presAssocID="{BAB6A559-69CD-4727-BA59-AC9F35001FC5}" presName="node" presStyleLbl="node1" presStyleIdx="5" presStyleCnt="8">
        <dgm:presLayoutVars>
          <dgm:bulletEnabled val="1"/>
        </dgm:presLayoutVars>
      </dgm:prSet>
      <dgm:spPr/>
    </dgm:pt>
    <dgm:pt modelId="{326C9EF0-51DD-438A-A7DF-4F328EA6E1B8}" type="pres">
      <dgm:prSet presAssocID="{F000B53D-CD9B-4632-91DA-57EFFBF42C50}" presName="sibTrans" presStyleLbl="sibTrans1D1" presStyleIdx="5" presStyleCnt="7"/>
      <dgm:spPr/>
    </dgm:pt>
    <dgm:pt modelId="{05C20E73-F8F7-4864-949F-9D80580A66AE}" type="pres">
      <dgm:prSet presAssocID="{F000B53D-CD9B-4632-91DA-57EFFBF42C50}" presName="connectorText" presStyleLbl="sibTrans1D1" presStyleIdx="5" presStyleCnt="7"/>
      <dgm:spPr/>
    </dgm:pt>
    <dgm:pt modelId="{36EFB6CF-006F-46CA-AD15-C9723160C7A9}" type="pres">
      <dgm:prSet presAssocID="{6F5A9953-3612-4767-B3C6-A8635CC2175E}" presName="node" presStyleLbl="node1" presStyleIdx="6" presStyleCnt="8">
        <dgm:presLayoutVars>
          <dgm:bulletEnabled val="1"/>
        </dgm:presLayoutVars>
      </dgm:prSet>
      <dgm:spPr/>
    </dgm:pt>
    <dgm:pt modelId="{8CEF6976-3CBF-4492-A2A6-2A9F9D220DD1}" type="pres">
      <dgm:prSet presAssocID="{CCEA0978-1B03-4EFB-97E5-DFD2A75CFCD7}" presName="sibTrans" presStyleLbl="sibTrans1D1" presStyleIdx="6" presStyleCnt="7"/>
      <dgm:spPr/>
    </dgm:pt>
    <dgm:pt modelId="{3C9A769B-B2F4-46C3-8A74-21AB375E9C73}" type="pres">
      <dgm:prSet presAssocID="{CCEA0978-1B03-4EFB-97E5-DFD2A75CFCD7}" presName="connectorText" presStyleLbl="sibTrans1D1" presStyleIdx="6" presStyleCnt="7"/>
      <dgm:spPr/>
    </dgm:pt>
    <dgm:pt modelId="{1F323CA7-EB1B-4152-86E4-123F59AF625A}" type="pres">
      <dgm:prSet presAssocID="{8E2CD9E7-1646-4CD6-8A34-0A8298C6A611}" presName="node" presStyleLbl="node1" presStyleIdx="7" presStyleCnt="8">
        <dgm:presLayoutVars>
          <dgm:bulletEnabled val="1"/>
        </dgm:presLayoutVars>
      </dgm:prSet>
      <dgm:spPr/>
    </dgm:pt>
  </dgm:ptLst>
  <dgm:cxnLst>
    <dgm:cxn modelId="{88D9C60C-0FE1-4C50-99FD-355CB558003D}" type="presOf" srcId="{A8313D3F-9285-4CCD-9617-8806601B5458}" destId="{C0BA3460-26BF-43E7-AEEB-196106853637}" srcOrd="0" destOrd="0" presId="urn:microsoft.com/office/officeart/2016/7/layout/RepeatingBendingProcessNew"/>
    <dgm:cxn modelId="{34692212-DE29-4C4E-A871-AA4736FCD77F}" type="presOf" srcId="{72F06985-DB83-41D0-B0F5-D1DA3502BD2C}" destId="{BE56B218-65DA-4385-8887-C8F6B11E24D7}" srcOrd="0" destOrd="0" presId="urn:microsoft.com/office/officeart/2016/7/layout/RepeatingBendingProcessNew"/>
    <dgm:cxn modelId="{DFD71915-4A11-414B-B24C-36B5B097D771}" srcId="{63F0A080-A747-4749-A3E1-A911610B973C}" destId="{A8313D3F-9285-4CCD-9617-8806601B5458}" srcOrd="0" destOrd="0" parTransId="{0FE69098-0E25-4D88-AEBF-0A708ABC6996}" sibTransId="{5C265213-392F-4EC4-B93A-777F3ADCF37F}"/>
    <dgm:cxn modelId="{2C722F1C-0B45-4C2F-A0CE-F082D2C108C0}" type="presOf" srcId="{72F06985-DB83-41D0-B0F5-D1DA3502BD2C}" destId="{51B185C9-6C59-490D-9F5C-C03F0254749A}" srcOrd="1" destOrd="0" presId="urn:microsoft.com/office/officeart/2016/7/layout/RepeatingBendingProcessNew"/>
    <dgm:cxn modelId="{AF19751E-ACB2-40D7-ADEC-1711C6CFD2D9}" type="presOf" srcId="{5B5E431C-0EBC-4E7C-8A21-609B4E09E9A8}" destId="{B269412E-27A7-42A4-BC4D-F9F8E46D0684}" srcOrd="0" destOrd="0" presId="urn:microsoft.com/office/officeart/2016/7/layout/RepeatingBendingProcessNew"/>
    <dgm:cxn modelId="{42D6CA1F-BF52-47AD-8412-F2D4992B2027}" type="presOf" srcId="{6F5A9953-3612-4767-B3C6-A8635CC2175E}" destId="{36EFB6CF-006F-46CA-AD15-C9723160C7A9}" srcOrd="0" destOrd="0" presId="urn:microsoft.com/office/officeart/2016/7/layout/RepeatingBendingProcessNew"/>
    <dgm:cxn modelId="{5DDC3021-DBF6-4011-9EBB-8C09B0B03B13}" type="presOf" srcId="{F000B53D-CD9B-4632-91DA-57EFFBF42C50}" destId="{05C20E73-F8F7-4864-949F-9D80580A66AE}" srcOrd="1" destOrd="0" presId="urn:microsoft.com/office/officeart/2016/7/layout/RepeatingBendingProcessNew"/>
    <dgm:cxn modelId="{827DF83A-4CD2-4F52-8C97-BA3C33984EE5}" srcId="{63F0A080-A747-4749-A3E1-A911610B973C}" destId="{6F5A9953-3612-4767-B3C6-A8635CC2175E}" srcOrd="6" destOrd="0" parTransId="{6621CC77-FA6E-4637-AC96-8D95B217B14E}" sibTransId="{CCEA0978-1B03-4EFB-97E5-DFD2A75CFCD7}"/>
    <dgm:cxn modelId="{8E971F3D-44F0-4082-A365-A5AD72B9FC31}" type="presOf" srcId="{F000B53D-CD9B-4632-91DA-57EFFBF42C50}" destId="{326C9EF0-51DD-438A-A7DF-4F328EA6E1B8}" srcOrd="0" destOrd="0" presId="urn:microsoft.com/office/officeart/2016/7/layout/RepeatingBendingProcessNew"/>
    <dgm:cxn modelId="{0CB7EF41-07DC-458F-819F-CB4A0A1DA27A}" srcId="{63F0A080-A747-4749-A3E1-A911610B973C}" destId="{BA14E127-6BE8-4F14-BB09-B6B7D844EA71}" srcOrd="4" destOrd="0" parTransId="{269EB80C-BF9B-4C14-96CA-89F864A25239}" sibTransId="{6E10D9AF-9CAD-41AD-BFD7-08F23C1EE423}"/>
    <dgm:cxn modelId="{8313B16A-06F3-4225-A91B-0EF9153F867D}" type="presOf" srcId="{14BD02CA-BB6B-4268-8969-FB059A0D8812}" destId="{39DB9AD7-0BE5-413C-88E6-B110E12D9677}" srcOrd="1" destOrd="0" presId="urn:microsoft.com/office/officeart/2016/7/layout/RepeatingBendingProcessNew"/>
    <dgm:cxn modelId="{576E0F4C-6258-4D41-96E7-61F562244B1E}" type="presOf" srcId="{3B91CAAA-F482-4629-ABF2-DC65C472F223}" destId="{8F3B5DFB-6AD1-4D6B-81DF-4E82F96EDFDE}" srcOrd="1" destOrd="0" presId="urn:microsoft.com/office/officeart/2016/7/layout/RepeatingBendingProcessNew"/>
    <dgm:cxn modelId="{5221476D-D1B0-419B-8254-9DF2AB8734A3}" type="presOf" srcId="{14BD02CA-BB6B-4268-8969-FB059A0D8812}" destId="{65B86EF5-9C79-4AFD-832F-50DDABE6AF8B}" srcOrd="0" destOrd="0" presId="urn:microsoft.com/office/officeart/2016/7/layout/RepeatingBendingProcessNew"/>
    <dgm:cxn modelId="{92B87C79-6CDD-4E07-804C-A69F95D53110}" type="presOf" srcId="{BA14E127-6BE8-4F14-BB09-B6B7D844EA71}" destId="{4D45DD59-F71D-45C3-AF2C-BF99D638A064}" srcOrd="0" destOrd="0" presId="urn:microsoft.com/office/officeart/2016/7/layout/RepeatingBendingProcessNew"/>
    <dgm:cxn modelId="{808F857D-E182-4A57-8959-55439F6A96E2}" type="presOf" srcId="{8E2CD9E7-1646-4CD6-8A34-0A8298C6A611}" destId="{1F323CA7-EB1B-4152-86E4-123F59AF625A}" srcOrd="0" destOrd="0" presId="urn:microsoft.com/office/officeart/2016/7/layout/RepeatingBendingProcessNew"/>
    <dgm:cxn modelId="{D8E91482-DE8E-4AD1-9358-F1C52F7EE6FE}" type="presOf" srcId="{5C265213-392F-4EC4-B93A-777F3ADCF37F}" destId="{AB403409-E678-434C-80DC-18030224EAEB}" srcOrd="1" destOrd="0" presId="urn:microsoft.com/office/officeart/2016/7/layout/RepeatingBendingProcessNew"/>
    <dgm:cxn modelId="{E361398D-B8EB-4708-9289-2905CA1CE0CB}" type="presOf" srcId="{CCEA0978-1B03-4EFB-97E5-DFD2A75CFCD7}" destId="{3C9A769B-B2F4-46C3-8A74-21AB375E9C73}" srcOrd="1" destOrd="0" presId="urn:microsoft.com/office/officeart/2016/7/layout/RepeatingBendingProcessNew"/>
    <dgm:cxn modelId="{018BDF8F-2A78-4365-9125-D08369AF741A}" type="presOf" srcId="{5CF376F8-36FA-40A0-986A-875BBB61BB55}" destId="{084E84DE-3190-40A1-9BC7-889163F62848}" srcOrd="0" destOrd="0" presId="urn:microsoft.com/office/officeart/2016/7/layout/RepeatingBendingProcessNew"/>
    <dgm:cxn modelId="{9812A893-A609-4375-ADF9-94F72531B8EE}" type="presOf" srcId="{BAB6A559-69CD-4727-BA59-AC9F35001FC5}" destId="{892F2D9A-E114-4D2C-ACD7-21436A096038}" srcOrd="0" destOrd="0" presId="urn:microsoft.com/office/officeart/2016/7/layout/RepeatingBendingProcessNew"/>
    <dgm:cxn modelId="{613B4599-E137-4F41-A7FA-AEFC811C7063}" srcId="{63F0A080-A747-4749-A3E1-A911610B973C}" destId="{5CF376F8-36FA-40A0-986A-875BBB61BB55}" srcOrd="1" destOrd="0" parTransId="{5D656301-8294-4BA7-AA31-E63C2696CE52}" sibTransId="{3B91CAAA-F482-4629-ABF2-DC65C472F223}"/>
    <dgm:cxn modelId="{D11FCB99-D194-4D38-9943-A142815A6389}" type="presOf" srcId="{CCEA0978-1B03-4EFB-97E5-DFD2A75CFCD7}" destId="{8CEF6976-3CBF-4492-A2A6-2A9F9D220DD1}" srcOrd="0" destOrd="0" presId="urn:microsoft.com/office/officeart/2016/7/layout/RepeatingBendingProcessNew"/>
    <dgm:cxn modelId="{8455959C-6F42-41F5-B701-1B89CAECCB3D}" type="presOf" srcId="{5C265213-392F-4EC4-B93A-777F3ADCF37F}" destId="{B38984EA-35C6-43CD-A3D1-8DB09A37E7F2}" srcOrd="0" destOrd="0" presId="urn:microsoft.com/office/officeart/2016/7/layout/RepeatingBendingProcessNew"/>
    <dgm:cxn modelId="{F9C642BE-4ABD-464A-90A9-5A58AF31C11D}" srcId="{63F0A080-A747-4749-A3E1-A911610B973C}" destId="{BAB6A559-69CD-4727-BA59-AC9F35001FC5}" srcOrd="5" destOrd="0" parTransId="{1D862AAE-0762-4C0D-922C-EB49D2448D32}" sibTransId="{F000B53D-CD9B-4632-91DA-57EFFBF42C50}"/>
    <dgm:cxn modelId="{168DE3C1-FE6C-4B3E-B747-3BCC75C91374}" type="presOf" srcId="{3B91CAAA-F482-4629-ABF2-DC65C472F223}" destId="{A331E03B-AABA-4139-9C91-DECB81B7053A}" srcOrd="0" destOrd="0" presId="urn:microsoft.com/office/officeart/2016/7/layout/RepeatingBendingProcessNew"/>
    <dgm:cxn modelId="{98F2C8C3-AA77-4DF6-AEBD-A5D6A382F504}" type="presOf" srcId="{6E10D9AF-9CAD-41AD-BFD7-08F23C1EE423}" destId="{D2BC4E37-42C3-4E15-A5B0-62A15A528B67}" srcOrd="0" destOrd="0" presId="urn:microsoft.com/office/officeart/2016/7/layout/RepeatingBendingProcessNew"/>
    <dgm:cxn modelId="{74142CC4-29C7-4160-ABF0-9262ED633604}" srcId="{63F0A080-A747-4749-A3E1-A911610B973C}" destId="{5B5E431C-0EBC-4E7C-8A21-609B4E09E9A8}" srcOrd="3" destOrd="0" parTransId="{01FB71A3-9A26-47B5-857E-3E1DC46360B2}" sibTransId="{14BD02CA-BB6B-4268-8969-FB059A0D8812}"/>
    <dgm:cxn modelId="{17DDF6D4-59E0-4DCE-A929-515804B7EED2}" srcId="{63F0A080-A747-4749-A3E1-A911610B973C}" destId="{737E6D78-1989-4C86-AD86-4971826A4005}" srcOrd="2" destOrd="0" parTransId="{FC20B76C-E135-4CDB-8B47-B890A448CF17}" sibTransId="{72F06985-DB83-41D0-B0F5-D1DA3502BD2C}"/>
    <dgm:cxn modelId="{FDBED0D8-4F63-462F-A55E-07C779F2246D}" type="presOf" srcId="{737E6D78-1989-4C86-AD86-4971826A4005}" destId="{D9BE3DEF-9CCE-4A8A-BB6C-0E0BAB7F46C1}" srcOrd="0" destOrd="0" presId="urn:microsoft.com/office/officeart/2016/7/layout/RepeatingBendingProcessNew"/>
    <dgm:cxn modelId="{9E0505DC-C432-408F-A459-F64AF3B9D7E5}" type="presOf" srcId="{63F0A080-A747-4749-A3E1-A911610B973C}" destId="{76B886F8-221E-4419-A5ED-191BE5497CB4}" srcOrd="0" destOrd="0" presId="urn:microsoft.com/office/officeart/2016/7/layout/RepeatingBendingProcessNew"/>
    <dgm:cxn modelId="{2884A8E5-8C53-4A1B-83C9-0ABE64A7730F}" srcId="{63F0A080-A747-4749-A3E1-A911610B973C}" destId="{8E2CD9E7-1646-4CD6-8A34-0A8298C6A611}" srcOrd="7" destOrd="0" parTransId="{0BDB9BBE-1D76-42CE-A017-40CB312A7E1D}" sibTransId="{932C97F5-65CF-4C19-B8CF-8D3C90162687}"/>
    <dgm:cxn modelId="{55B44AE7-4BCE-4FBC-98B1-5C8C7BA0C36F}" type="presOf" srcId="{6E10D9AF-9CAD-41AD-BFD7-08F23C1EE423}" destId="{6A0D1A79-B921-4301-8193-D8F2C5D407A3}" srcOrd="1" destOrd="0" presId="urn:microsoft.com/office/officeart/2016/7/layout/RepeatingBendingProcessNew"/>
    <dgm:cxn modelId="{C45934D8-A6DE-4698-8C10-C4D6E7D04332}" type="presParOf" srcId="{76B886F8-221E-4419-A5ED-191BE5497CB4}" destId="{C0BA3460-26BF-43E7-AEEB-196106853637}" srcOrd="0" destOrd="0" presId="urn:microsoft.com/office/officeart/2016/7/layout/RepeatingBendingProcessNew"/>
    <dgm:cxn modelId="{5B77EB34-5AB7-480A-87B8-688AABE6BA5D}" type="presParOf" srcId="{76B886F8-221E-4419-A5ED-191BE5497CB4}" destId="{B38984EA-35C6-43CD-A3D1-8DB09A37E7F2}" srcOrd="1" destOrd="0" presId="urn:microsoft.com/office/officeart/2016/7/layout/RepeatingBendingProcessNew"/>
    <dgm:cxn modelId="{F7997A98-E8FB-48B0-8C1A-D88CF676827D}" type="presParOf" srcId="{B38984EA-35C6-43CD-A3D1-8DB09A37E7F2}" destId="{AB403409-E678-434C-80DC-18030224EAEB}" srcOrd="0" destOrd="0" presId="urn:microsoft.com/office/officeart/2016/7/layout/RepeatingBendingProcessNew"/>
    <dgm:cxn modelId="{EE437053-FF8C-422B-A8BC-9C7408580C86}" type="presParOf" srcId="{76B886F8-221E-4419-A5ED-191BE5497CB4}" destId="{084E84DE-3190-40A1-9BC7-889163F62848}" srcOrd="2" destOrd="0" presId="urn:microsoft.com/office/officeart/2016/7/layout/RepeatingBendingProcessNew"/>
    <dgm:cxn modelId="{D7561251-D735-4F78-BDA6-9595C4B841A4}" type="presParOf" srcId="{76B886F8-221E-4419-A5ED-191BE5497CB4}" destId="{A331E03B-AABA-4139-9C91-DECB81B7053A}" srcOrd="3" destOrd="0" presId="urn:microsoft.com/office/officeart/2016/7/layout/RepeatingBendingProcessNew"/>
    <dgm:cxn modelId="{5BCD161F-14DA-4C29-A76F-7B09BFAB4B21}" type="presParOf" srcId="{A331E03B-AABA-4139-9C91-DECB81B7053A}" destId="{8F3B5DFB-6AD1-4D6B-81DF-4E82F96EDFDE}" srcOrd="0" destOrd="0" presId="urn:microsoft.com/office/officeart/2016/7/layout/RepeatingBendingProcessNew"/>
    <dgm:cxn modelId="{D58276A7-61B1-493F-98B1-BA49D227477D}" type="presParOf" srcId="{76B886F8-221E-4419-A5ED-191BE5497CB4}" destId="{D9BE3DEF-9CCE-4A8A-BB6C-0E0BAB7F46C1}" srcOrd="4" destOrd="0" presId="urn:microsoft.com/office/officeart/2016/7/layout/RepeatingBendingProcessNew"/>
    <dgm:cxn modelId="{267EF048-7719-4891-BDC1-F9CE65FC87F6}" type="presParOf" srcId="{76B886F8-221E-4419-A5ED-191BE5497CB4}" destId="{BE56B218-65DA-4385-8887-C8F6B11E24D7}" srcOrd="5" destOrd="0" presId="urn:microsoft.com/office/officeart/2016/7/layout/RepeatingBendingProcessNew"/>
    <dgm:cxn modelId="{DD993BE1-083E-475E-9989-88242509077B}" type="presParOf" srcId="{BE56B218-65DA-4385-8887-C8F6B11E24D7}" destId="{51B185C9-6C59-490D-9F5C-C03F0254749A}" srcOrd="0" destOrd="0" presId="urn:microsoft.com/office/officeart/2016/7/layout/RepeatingBendingProcessNew"/>
    <dgm:cxn modelId="{5F6E9738-3325-41A4-A9CB-DEEA905F975A}" type="presParOf" srcId="{76B886F8-221E-4419-A5ED-191BE5497CB4}" destId="{B269412E-27A7-42A4-BC4D-F9F8E46D0684}" srcOrd="6" destOrd="0" presId="urn:microsoft.com/office/officeart/2016/7/layout/RepeatingBendingProcessNew"/>
    <dgm:cxn modelId="{832700F6-16B5-4D07-AF34-418C8A7DEB61}" type="presParOf" srcId="{76B886F8-221E-4419-A5ED-191BE5497CB4}" destId="{65B86EF5-9C79-4AFD-832F-50DDABE6AF8B}" srcOrd="7" destOrd="0" presId="urn:microsoft.com/office/officeart/2016/7/layout/RepeatingBendingProcessNew"/>
    <dgm:cxn modelId="{6C424D50-C645-434C-AF81-A203087F5F2A}" type="presParOf" srcId="{65B86EF5-9C79-4AFD-832F-50DDABE6AF8B}" destId="{39DB9AD7-0BE5-413C-88E6-B110E12D9677}" srcOrd="0" destOrd="0" presId="urn:microsoft.com/office/officeart/2016/7/layout/RepeatingBendingProcessNew"/>
    <dgm:cxn modelId="{FB7AEF18-8A91-45E9-856E-87D6392CFA52}" type="presParOf" srcId="{76B886F8-221E-4419-A5ED-191BE5497CB4}" destId="{4D45DD59-F71D-45C3-AF2C-BF99D638A064}" srcOrd="8" destOrd="0" presId="urn:microsoft.com/office/officeart/2016/7/layout/RepeatingBendingProcessNew"/>
    <dgm:cxn modelId="{946DDEE2-58FD-43C3-B12B-A0C168B37DCF}" type="presParOf" srcId="{76B886F8-221E-4419-A5ED-191BE5497CB4}" destId="{D2BC4E37-42C3-4E15-A5B0-62A15A528B67}" srcOrd="9" destOrd="0" presId="urn:microsoft.com/office/officeart/2016/7/layout/RepeatingBendingProcessNew"/>
    <dgm:cxn modelId="{EE2C86DE-98D8-4256-8A0B-2A41C0248965}" type="presParOf" srcId="{D2BC4E37-42C3-4E15-A5B0-62A15A528B67}" destId="{6A0D1A79-B921-4301-8193-D8F2C5D407A3}" srcOrd="0" destOrd="0" presId="urn:microsoft.com/office/officeart/2016/7/layout/RepeatingBendingProcessNew"/>
    <dgm:cxn modelId="{AE131C57-7A47-4088-ABA7-F5A64AAD0662}" type="presParOf" srcId="{76B886F8-221E-4419-A5ED-191BE5497CB4}" destId="{892F2D9A-E114-4D2C-ACD7-21436A096038}" srcOrd="10" destOrd="0" presId="urn:microsoft.com/office/officeart/2016/7/layout/RepeatingBendingProcessNew"/>
    <dgm:cxn modelId="{4FE267E4-2A1F-4776-8463-0380F2646304}" type="presParOf" srcId="{76B886F8-221E-4419-A5ED-191BE5497CB4}" destId="{326C9EF0-51DD-438A-A7DF-4F328EA6E1B8}" srcOrd="11" destOrd="0" presId="urn:microsoft.com/office/officeart/2016/7/layout/RepeatingBendingProcessNew"/>
    <dgm:cxn modelId="{ABB21CD9-5212-4370-886A-EE30F6BFF6E9}" type="presParOf" srcId="{326C9EF0-51DD-438A-A7DF-4F328EA6E1B8}" destId="{05C20E73-F8F7-4864-949F-9D80580A66AE}" srcOrd="0" destOrd="0" presId="urn:microsoft.com/office/officeart/2016/7/layout/RepeatingBendingProcessNew"/>
    <dgm:cxn modelId="{81BAF83A-67D1-40B1-B125-1399B85D87B3}" type="presParOf" srcId="{76B886F8-221E-4419-A5ED-191BE5497CB4}" destId="{36EFB6CF-006F-46CA-AD15-C9723160C7A9}" srcOrd="12" destOrd="0" presId="urn:microsoft.com/office/officeart/2016/7/layout/RepeatingBendingProcessNew"/>
    <dgm:cxn modelId="{3D64E131-1CF8-4669-80B7-F92DC41C6B4D}" type="presParOf" srcId="{76B886F8-221E-4419-A5ED-191BE5497CB4}" destId="{8CEF6976-3CBF-4492-A2A6-2A9F9D220DD1}" srcOrd="13" destOrd="0" presId="urn:microsoft.com/office/officeart/2016/7/layout/RepeatingBendingProcessNew"/>
    <dgm:cxn modelId="{C6EDFFDC-91B3-4ACB-BE3F-299A5CEAC9B4}" type="presParOf" srcId="{8CEF6976-3CBF-4492-A2A6-2A9F9D220DD1}" destId="{3C9A769B-B2F4-46C3-8A74-21AB375E9C73}" srcOrd="0" destOrd="0" presId="urn:microsoft.com/office/officeart/2016/7/layout/RepeatingBendingProcessNew"/>
    <dgm:cxn modelId="{DA2CDC16-3BDC-428D-9ECD-2E1993A24280}" type="presParOf" srcId="{76B886F8-221E-4419-A5ED-191BE5497CB4}" destId="{1F323CA7-EB1B-4152-86E4-123F59AF625A}"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A97AF6-55DF-4FAF-B7EE-E352FF0BDBD1}" type="doc">
      <dgm:prSet loTypeId="urn:microsoft.com/office/officeart/2005/8/layout/bProcess4" loCatId="process" qsTypeId="urn:microsoft.com/office/officeart/2005/8/quickstyle/simple1" qsCatId="simple" csTypeId="urn:microsoft.com/office/officeart/2005/8/colors/accent0_3" csCatId="mainScheme" phldr="1"/>
      <dgm:spPr/>
      <dgm:t>
        <a:bodyPr/>
        <a:lstStyle/>
        <a:p>
          <a:endParaRPr lang="en-US"/>
        </a:p>
      </dgm:t>
    </dgm:pt>
    <dgm:pt modelId="{4D6732F9-5544-4922-88F6-F29F88958EFE}">
      <dgm:prSet/>
      <dgm:spPr/>
      <dgm:t>
        <a:bodyPr/>
        <a:lstStyle/>
        <a:p>
          <a:r>
            <a:rPr lang="en-GB" b="1" i="0"/>
            <a:t>Importance of </a:t>
          </a:r>
          <a:r>
            <a:rPr lang="en-GB" b="1"/>
            <a:t>working in teams</a:t>
          </a:r>
          <a:r>
            <a:rPr lang="en-GB" b="1" i="0"/>
            <a:t> in Health and Social Care</a:t>
          </a:r>
          <a:endParaRPr lang="en-US"/>
        </a:p>
      </dgm:t>
    </dgm:pt>
    <dgm:pt modelId="{EBCA513B-F267-4A88-903F-74F77DA7C504}" type="parTrans" cxnId="{1C666FC2-2072-444F-B488-C417FC95BFAA}">
      <dgm:prSet/>
      <dgm:spPr/>
      <dgm:t>
        <a:bodyPr/>
        <a:lstStyle/>
        <a:p>
          <a:endParaRPr lang="en-US"/>
        </a:p>
      </dgm:t>
    </dgm:pt>
    <dgm:pt modelId="{F8E5E726-BD9F-4805-9A0B-4EEEBAF6A17A}" type="sibTrans" cxnId="{1C666FC2-2072-444F-B488-C417FC95BFAA}">
      <dgm:prSet/>
      <dgm:spPr/>
      <dgm:t>
        <a:bodyPr/>
        <a:lstStyle/>
        <a:p>
          <a:endParaRPr lang="en-US"/>
        </a:p>
      </dgm:t>
    </dgm:pt>
    <dgm:pt modelId="{73F99B22-96B8-4FDE-BCAE-9D0340C05429}">
      <dgm:prSet/>
      <dgm:spPr/>
      <dgm:t>
        <a:bodyPr/>
        <a:lstStyle/>
        <a:p>
          <a:r>
            <a:rPr lang="en-GB" b="0" i="0"/>
            <a:t>Effective teamwork:</a:t>
          </a:r>
          <a:endParaRPr lang="en-US"/>
        </a:p>
      </dgm:t>
    </dgm:pt>
    <dgm:pt modelId="{0AAEACBD-E481-4409-92F7-282964F5A992}" type="parTrans" cxnId="{0BDCF22B-AF61-4391-A9EE-98861B12E0B4}">
      <dgm:prSet/>
      <dgm:spPr/>
      <dgm:t>
        <a:bodyPr/>
        <a:lstStyle/>
        <a:p>
          <a:endParaRPr lang="en-US"/>
        </a:p>
      </dgm:t>
    </dgm:pt>
    <dgm:pt modelId="{C41B756B-0994-4531-8493-4DBF6A1A6A54}" type="sibTrans" cxnId="{0BDCF22B-AF61-4391-A9EE-98861B12E0B4}">
      <dgm:prSet/>
      <dgm:spPr/>
      <dgm:t>
        <a:bodyPr/>
        <a:lstStyle/>
        <a:p>
          <a:endParaRPr lang="en-US"/>
        </a:p>
      </dgm:t>
    </dgm:pt>
    <dgm:pt modelId="{E2AB3182-3D56-4EF8-B6F5-7AB2DC8D39C4}">
      <dgm:prSet/>
      <dgm:spPr/>
      <dgm:t>
        <a:bodyPr/>
        <a:lstStyle/>
        <a:p>
          <a:r>
            <a:rPr lang="en-GB" b="0" i="0"/>
            <a:t>Improves quality of care</a:t>
          </a:r>
          <a:endParaRPr lang="en-US"/>
        </a:p>
      </dgm:t>
    </dgm:pt>
    <dgm:pt modelId="{B8D7035F-3195-445F-9638-0B4899B89C80}" type="parTrans" cxnId="{9E51FDCA-450C-4E40-9011-A560FA70F583}">
      <dgm:prSet/>
      <dgm:spPr/>
      <dgm:t>
        <a:bodyPr/>
        <a:lstStyle/>
        <a:p>
          <a:endParaRPr lang="en-US"/>
        </a:p>
      </dgm:t>
    </dgm:pt>
    <dgm:pt modelId="{A4E44864-398A-4D72-A637-906BE1AFEBA8}" type="sibTrans" cxnId="{9E51FDCA-450C-4E40-9011-A560FA70F583}">
      <dgm:prSet/>
      <dgm:spPr/>
      <dgm:t>
        <a:bodyPr/>
        <a:lstStyle/>
        <a:p>
          <a:endParaRPr lang="en-US"/>
        </a:p>
      </dgm:t>
    </dgm:pt>
    <dgm:pt modelId="{D61589C6-5099-4D4F-9B55-9C62773354E0}">
      <dgm:prSet/>
      <dgm:spPr/>
      <dgm:t>
        <a:bodyPr/>
        <a:lstStyle/>
        <a:p>
          <a:r>
            <a:rPr lang="en-GB" b="0" i="0"/>
            <a:t>Enhances patient safety</a:t>
          </a:r>
          <a:endParaRPr lang="en-US"/>
        </a:p>
      </dgm:t>
    </dgm:pt>
    <dgm:pt modelId="{2E026043-7544-4468-B6AD-1BE517703BA7}" type="parTrans" cxnId="{6CC0733F-21E5-424B-9B65-86739E207E1F}">
      <dgm:prSet/>
      <dgm:spPr/>
      <dgm:t>
        <a:bodyPr/>
        <a:lstStyle/>
        <a:p>
          <a:endParaRPr lang="en-US"/>
        </a:p>
      </dgm:t>
    </dgm:pt>
    <dgm:pt modelId="{BE0188E1-6C2A-49AB-881D-46129AA63B50}" type="sibTrans" cxnId="{6CC0733F-21E5-424B-9B65-86739E207E1F}">
      <dgm:prSet/>
      <dgm:spPr/>
      <dgm:t>
        <a:bodyPr/>
        <a:lstStyle/>
        <a:p>
          <a:endParaRPr lang="en-US"/>
        </a:p>
      </dgm:t>
    </dgm:pt>
    <dgm:pt modelId="{F8BEFE74-D762-4D33-9173-053467C314BE}">
      <dgm:prSet/>
      <dgm:spPr/>
      <dgm:t>
        <a:bodyPr/>
        <a:lstStyle/>
        <a:p>
          <a:r>
            <a:rPr lang="en-GB" b="0" i="0"/>
            <a:t>Reduces mistakes and misunderstandings</a:t>
          </a:r>
          <a:endParaRPr lang="en-US"/>
        </a:p>
      </dgm:t>
    </dgm:pt>
    <dgm:pt modelId="{A587CE85-FDDD-4769-A349-0B470963D0D3}" type="parTrans" cxnId="{1968EA57-D750-4B43-9542-9DBCABF4057A}">
      <dgm:prSet/>
      <dgm:spPr/>
      <dgm:t>
        <a:bodyPr/>
        <a:lstStyle/>
        <a:p>
          <a:endParaRPr lang="en-US"/>
        </a:p>
      </dgm:t>
    </dgm:pt>
    <dgm:pt modelId="{12E66FC6-D1CB-41AD-967C-E48C4BF8E5F5}" type="sibTrans" cxnId="{1968EA57-D750-4B43-9542-9DBCABF4057A}">
      <dgm:prSet/>
      <dgm:spPr/>
      <dgm:t>
        <a:bodyPr/>
        <a:lstStyle/>
        <a:p>
          <a:endParaRPr lang="en-US"/>
        </a:p>
      </dgm:t>
    </dgm:pt>
    <dgm:pt modelId="{0A7B41E8-1C71-448D-B140-EBF95892FA42}">
      <dgm:prSet/>
      <dgm:spPr/>
      <dgm:t>
        <a:bodyPr/>
        <a:lstStyle/>
        <a:p>
          <a:r>
            <a:rPr lang="en-GB" b="0" i="0"/>
            <a:t>Supports problem-solving</a:t>
          </a:r>
          <a:endParaRPr lang="en-US"/>
        </a:p>
      </dgm:t>
    </dgm:pt>
    <dgm:pt modelId="{D5C2F9F5-C34C-4D27-AC5E-B0BBF23A7C48}" type="parTrans" cxnId="{3A62CD39-6ACF-4D9D-BE76-299799C22FFA}">
      <dgm:prSet/>
      <dgm:spPr/>
      <dgm:t>
        <a:bodyPr/>
        <a:lstStyle/>
        <a:p>
          <a:endParaRPr lang="en-US"/>
        </a:p>
      </dgm:t>
    </dgm:pt>
    <dgm:pt modelId="{ED3FD128-2688-4A71-BC25-5D07B21F324A}" type="sibTrans" cxnId="{3A62CD39-6ACF-4D9D-BE76-299799C22FFA}">
      <dgm:prSet/>
      <dgm:spPr/>
      <dgm:t>
        <a:bodyPr/>
        <a:lstStyle/>
        <a:p>
          <a:endParaRPr lang="en-US"/>
        </a:p>
      </dgm:t>
    </dgm:pt>
    <dgm:pt modelId="{9DBDCC1F-8C43-44A4-AB1A-98D52C211917}">
      <dgm:prSet/>
      <dgm:spPr/>
      <dgm:t>
        <a:bodyPr/>
        <a:lstStyle/>
        <a:p>
          <a:r>
            <a:rPr lang="en-GB" b="0" i="0"/>
            <a:t>Creates a positive working environment</a:t>
          </a:r>
          <a:endParaRPr lang="en-US"/>
        </a:p>
      </dgm:t>
    </dgm:pt>
    <dgm:pt modelId="{6CB81E28-5D3C-4F45-9C88-2CAB9A06A365}" type="parTrans" cxnId="{AC093326-7D95-433E-AB2C-A410111CAEA2}">
      <dgm:prSet/>
      <dgm:spPr/>
      <dgm:t>
        <a:bodyPr/>
        <a:lstStyle/>
        <a:p>
          <a:endParaRPr lang="en-US"/>
        </a:p>
      </dgm:t>
    </dgm:pt>
    <dgm:pt modelId="{6D256AC7-D09A-4940-96A6-AD764245F5BC}" type="sibTrans" cxnId="{AC093326-7D95-433E-AB2C-A410111CAEA2}">
      <dgm:prSet/>
      <dgm:spPr/>
      <dgm:t>
        <a:bodyPr/>
        <a:lstStyle/>
        <a:p>
          <a:endParaRPr lang="en-US"/>
        </a:p>
      </dgm:t>
    </dgm:pt>
    <dgm:pt modelId="{2F3F159F-A475-4309-AAF7-B1E766A29B37}">
      <dgm:prSet/>
      <dgm:spPr/>
      <dgm:t>
        <a:bodyPr/>
        <a:lstStyle/>
        <a:p>
          <a:r>
            <a:rPr lang="en-GB" b="0" i="0"/>
            <a:t>When professionals communicate and cooperate effectively, service users receive better care and support.</a:t>
          </a:r>
          <a:endParaRPr lang="en-US"/>
        </a:p>
      </dgm:t>
    </dgm:pt>
    <dgm:pt modelId="{C827A186-BD10-4037-A001-D5A95CB3C466}" type="parTrans" cxnId="{884C3591-DCA3-4262-BAA9-437898AB8B12}">
      <dgm:prSet/>
      <dgm:spPr/>
      <dgm:t>
        <a:bodyPr/>
        <a:lstStyle/>
        <a:p>
          <a:endParaRPr lang="en-US"/>
        </a:p>
      </dgm:t>
    </dgm:pt>
    <dgm:pt modelId="{F5464F21-90E2-4B7E-9F87-11404AC586B4}" type="sibTrans" cxnId="{884C3591-DCA3-4262-BAA9-437898AB8B12}">
      <dgm:prSet/>
      <dgm:spPr/>
      <dgm:t>
        <a:bodyPr/>
        <a:lstStyle/>
        <a:p>
          <a:endParaRPr lang="en-US"/>
        </a:p>
      </dgm:t>
    </dgm:pt>
    <dgm:pt modelId="{2DFAAD1A-241A-45EB-AEF7-42E4A5052B27}">
      <dgm:prSet/>
      <dgm:spPr/>
      <dgm:t>
        <a:bodyPr/>
        <a:lstStyle/>
        <a:p>
          <a:r>
            <a:rPr lang="en-GB" b="0" i="0" dirty="0"/>
            <a:t> (NHS England, 2023)</a:t>
          </a:r>
          <a:endParaRPr lang="en-US" dirty="0"/>
        </a:p>
      </dgm:t>
    </dgm:pt>
    <dgm:pt modelId="{3A222AFF-B4D8-4278-BCA7-0335AF77FAC4}" type="parTrans" cxnId="{2150349A-9BF6-4595-9E78-4C1D90B7F8E7}">
      <dgm:prSet/>
      <dgm:spPr/>
      <dgm:t>
        <a:bodyPr/>
        <a:lstStyle/>
        <a:p>
          <a:endParaRPr lang="en-US"/>
        </a:p>
      </dgm:t>
    </dgm:pt>
    <dgm:pt modelId="{1AFAA20E-B586-4A57-A582-07F6DC2E5043}" type="sibTrans" cxnId="{2150349A-9BF6-4595-9E78-4C1D90B7F8E7}">
      <dgm:prSet/>
      <dgm:spPr/>
      <dgm:t>
        <a:bodyPr/>
        <a:lstStyle/>
        <a:p>
          <a:endParaRPr lang="en-US"/>
        </a:p>
      </dgm:t>
    </dgm:pt>
    <dgm:pt modelId="{EC50C454-B8FC-4F27-9F04-DED1870852C4}" type="pres">
      <dgm:prSet presAssocID="{0DA97AF6-55DF-4FAF-B7EE-E352FF0BDBD1}" presName="Name0" presStyleCnt="0">
        <dgm:presLayoutVars>
          <dgm:dir/>
          <dgm:resizeHandles/>
        </dgm:presLayoutVars>
      </dgm:prSet>
      <dgm:spPr/>
    </dgm:pt>
    <dgm:pt modelId="{3D0F4716-BE1A-4F93-9CE2-857BE7359E0B}" type="pres">
      <dgm:prSet presAssocID="{4D6732F9-5544-4922-88F6-F29F88958EFE}" presName="compNode" presStyleCnt="0"/>
      <dgm:spPr/>
    </dgm:pt>
    <dgm:pt modelId="{452E65AF-EFCE-44DC-8E7D-9AA642B4F0FE}" type="pres">
      <dgm:prSet presAssocID="{4D6732F9-5544-4922-88F6-F29F88958EFE}" presName="dummyConnPt" presStyleCnt="0"/>
      <dgm:spPr/>
    </dgm:pt>
    <dgm:pt modelId="{4310E7DE-CACF-4444-8BFF-838CFB6C61D2}" type="pres">
      <dgm:prSet presAssocID="{4D6732F9-5544-4922-88F6-F29F88958EFE}" presName="node" presStyleLbl="node1" presStyleIdx="0" presStyleCnt="9">
        <dgm:presLayoutVars>
          <dgm:bulletEnabled val="1"/>
        </dgm:presLayoutVars>
      </dgm:prSet>
      <dgm:spPr/>
    </dgm:pt>
    <dgm:pt modelId="{339C384D-E319-4CA1-B5B1-8009772B41F5}" type="pres">
      <dgm:prSet presAssocID="{F8E5E726-BD9F-4805-9A0B-4EEEBAF6A17A}" presName="sibTrans" presStyleLbl="bgSibTrans2D1" presStyleIdx="0" presStyleCnt="8"/>
      <dgm:spPr/>
    </dgm:pt>
    <dgm:pt modelId="{73A0D47B-F0E8-4ABA-944F-63001788A3E9}" type="pres">
      <dgm:prSet presAssocID="{73F99B22-96B8-4FDE-BCAE-9D0340C05429}" presName="compNode" presStyleCnt="0"/>
      <dgm:spPr/>
    </dgm:pt>
    <dgm:pt modelId="{974C2420-3073-4C15-BE68-FD71BE3BE022}" type="pres">
      <dgm:prSet presAssocID="{73F99B22-96B8-4FDE-BCAE-9D0340C05429}" presName="dummyConnPt" presStyleCnt="0"/>
      <dgm:spPr/>
    </dgm:pt>
    <dgm:pt modelId="{AA47CBBE-5A7C-43B8-B9BC-92802547A808}" type="pres">
      <dgm:prSet presAssocID="{73F99B22-96B8-4FDE-BCAE-9D0340C05429}" presName="node" presStyleLbl="node1" presStyleIdx="1" presStyleCnt="9">
        <dgm:presLayoutVars>
          <dgm:bulletEnabled val="1"/>
        </dgm:presLayoutVars>
      </dgm:prSet>
      <dgm:spPr/>
    </dgm:pt>
    <dgm:pt modelId="{04EEA276-3EB6-4F99-893E-BF9EAF368DA4}" type="pres">
      <dgm:prSet presAssocID="{C41B756B-0994-4531-8493-4DBF6A1A6A54}" presName="sibTrans" presStyleLbl="bgSibTrans2D1" presStyleIdx="1" presStyleCnt="8"/>
      <dgm:spPr/>
    </dgm:pt>
    <dgm:pt modelId="{C402EA26-EFCC-4850-A7E4-454465124447}" type="pres">
      <dgm:prSet presAssocID="{E2AB3182-3D56-4EF8-B6F5-7AB2DC8D39C4}" presName="compNode" presStyleCnt="0"/>
      <dgm:spPr/>
    </dgm:pt>
    <dgm:pt modelId="{6317397C-BDA2-4D3C-9386-1186BB2C9173}" type="pres">
      <dgm:prSet presAssocID="{E2AB3182-3D56-4EF8-B6F5-7AB2DC8D39C4}" presName="dummyConnPt" presStyleCnt="0"/>
      <dgm:spPr/>
    </dgm:pt>
    <dgm:pt modelId="{1E1AE1E9-8385-431E-BBBA-2FB7CB9C82EA}" type="pres">
      <dgm:prSet presAssocID="{E2AB3182-3D56-4EF8-B6F5-7AB2DC8D39C4}" presName="node" presStyleLbl="node1" presStyleIdx="2" presStyleCnt="9">
        <dgm:presLayoutVars>
          <dgm:bulletEnabled val="1"/>
        </dgm:presLayoutVars>
      </dgm:prSet>
      <dgm:spPr/>
    </dgm:pt>
    <dgm:pt modelId="{FC8DC7E5-0C99-4A22-9FE1-64966C788917}" type="pres">
      <dgm:prSet presAssocID="{A4E44864-398A-4D72-A637-906BE1AFEBA8}" presName="sibTrans" presStyleLbl="bgSibTrans2D1" presStyleIdx="2" presStyleCnt="8"/>
      <dgm:spPr/>
    </dgm:pt>
    <dgm:pt modelId="{4EC8E50C-19C3-41B7-84C9-B6C2E1B37D44}" type="pres">
      <dgm:prSet presAssocID="{D61589C6-5099-4D4F-9B55-9C62773354E0}" presName="compNode" presStyleCnt="0"/>
      <dgm:spPr/>
    </dgm:pt>
    <dgm:pt modelId="{09680BC2-5378-4F6D-AF3F-698144FC493B}" type="pres">
      <dgm:prSet presAssocID="{D61589C6-5099-4D4F-9B55-9C62773354E0}" presName="dummyConnPt" presStyleCnt="0"/>
      <dgm:spPr/>
    </dgm:pt>
    <dgm:pt modelId="{F1498D56-0BC4-4B9E-845F-87E4CBD5389C}" type="pres">
      <dgm:prSet presAssocID="{D61589C6-5099-4D4F-9B55-9C62773354E0}" presName="node" presStyleLbl="node1" presStyleIdx="3" presStyleCnt="9">
        <dgm:presLayoutVars>
          <dgm:bulletEnabled val="1"/>
        </dgm:presLayoutVars>
      </dgm:prSet>
      <dgm:spPr/>
    </dgm:pt>
    <dgm:pt modelId="{8E586A4F-8A2F-4839-9CCE-851DA4D41590}" type="pres">
      <dgm:prSet presAssocID="{BE0188E1-6C2A-49AB-881D-46129AA63B50}" presName="sibTrans" presStyleLbl="bgSibTrans2D1" presStyleIdx="3" presStyleCnt="8"/>
      <dgm:spPr/>
    </dgm:pt>
    <dgm:pt modelId="{AE0D15B8-9232-428B-85F5-422A70661BE6}" type="pres">
      <dgm:prSet presAssocID="{F8BEFE74-D762-4D33-9173-053467C314BE}" presName="compNode" presStyleCnt="0"/>
      <dgm:spPr/>
    </dgm:pt>
    <dgm:pt modelId="{83AAF783-89C3-4CC9-BC31-A5EB13309CBC}" type="pres">
      <dgm:prSet presAssocID="{F8BEFE74-D762-4D33-9173-053467C314BE}" presName="dummyConnPt" presStyleCnt="0"/>
      <dgm:spPr/>
    </dgm:pt>
    <dgm:pt modelId="{083C6B4C-8506-4ED5-AF65-89A236E6EB80}" type="pres">
      <dgm:prSet presAssocID="{F8BEFE74-D762-4D33-9173-053467C314BE}" presName="node" presStyleLbl="node1" presStyleIdx="4" presStyleCnt="9">
        <dgm:presLayoutVars>
          <dgm:bulletEnabled val="1"/>
        </dgm:presLayoutVars>
      </dgm:prSet>
      <dgm:spPr/>
    </dgm:pt>
    <dgm:pt modelId="{A062913A-DC67-413F-9B6E-D42E35E50EB4}" type="pres">
      <dgm:prSet presAssocID="{12E66FC6-D1CB-41AD-967C-E48C4BF8E5F5}" presName="sibTrans" presStyleLbl="bgSibTrans2D1" presStyleIdx="4" presStyleCnt="8"/>
      <dgm:spPr/>
    </dgm:pt>
    <dgm:pt modelId="{9D2D38CB-6852-48AE-B750-B2900A93BDC2}" type="pres">
      <dgm:prSet presAssocID="{0A7B41E8-1C71-448D-B140-EBF95892FA42}" presName="compNode" presStyleCnt="0"/>
      <dgm:spPr/>
    </dgm:pt>
    <dgm:pt modelId="{FF139BD2-2353-47FC-B117-89156684757A}" type="pres">
      <dgm:prSet presAssocID="{0A7B41E8-1C71-448D-B140-EBF95892FA42}" presName="dummyConnPt" presStyleCnt="0"/>
      <dgm:spPr/>
    </dgm:pt>
    <dgm:pt modelId="{9275EAD4-B977-47B8-95CC-0FD07EED9A85}" type="pres">
      <dgm:prSet presAssocID="{0A7B41E8-1C71-448D-B140-EBF95892FA42}" presName="node" presStyleLbl="node1" presStyleIdx="5" presStyleCnt="9">
        <dgm:presLayoutVars>
          <dgm:bulletEnabled val="1"/>
        </dgm:presLayoutVars>
      </dgm:prSet>
      <dgm:spPr/>
    </dgm:pt>
    <dgm:pt modelId="{5E752352-3A23-46DA-BD0B-AF427042804B}" type="pres">
      <dgm:prSet presAssocID="{ED3FD128-2688-4A71-BC25-5D07B21F324A}" presName="sibTrans" presStyleLbl="bgSibTrans2D1" presStyleIdx="5" presStyleCnt="8"/>
      <dgm:spPr/>
    </dgm:pt>
    <dgm:pt modelId="{1BDD30EC-8BC8-4CEE-8AE7-BADC7E1F79EB}" type="pres">
      <dgm:prSet presAssocID="{9DBDCC1F-8C43-44A4-AB1A-98D52C211917}" presName="compNode" presStyleCnt="0"/>
      <dgm:spPr/>
    </dgm:pt>
    <dgm:pt modelId="{9214B940-AA36-4573-918D-D4BEA0B8C76B}" type="pres">
      <dgm:prSet presAssocID="{9DBDCC1F-8C43-44A4-AB1A-98D52C211917}" presName="dummyConnPt" presStyleCnt="0"/>
      <dgm:spPr/>
    </dgm:pt>
    <dgm:pt modelId="{0BD7855C-573C-415F-B1EF-6B4AA87C8924}" type="pres">
      <dgm:prSet presAssocID="{9DBDCC1F-8C43-44A4-AB1A-98D52C211917}" presName="node" presStyleLbl="node1" presStyleIdx="6" presStyleCnt="9">
        <dgm:presLayoutVars>
          <dgm:bulletEnabled val="1"/>
        </dgm:presLayoutVars>
      </dgm:prSet>
      <dgm:spPr/>
    </dgm:pt>
    <dgm:pt modelId="{E808587E-6D80-4297-AE4A-0D46ED5246F8}" type="pres">
      <dgm:prSet presAssocID="{6D256AC7-D09A-4940-96A6-AD764245F5BC}" presName="sibTrans" presStyleLbl="bgSibTrans2D1" presStyleIdx="6" presStyleCnt="8"/>
      <dgm:spPr/>
    </dgm:pt>
    <dgm:pt modelId="{9F52FD85-918C-44B9-B5C4-AF2C6A85B55E}" type="pres">
      <dgm:prSet presAssocID="{2F3F159F-A475-4309-AAF7-B1E766A29B37}" presName="compNode" presStyleCnt="0"/>
      <dgm:spPr/>
    </dgm:pt>
    <dgm:pt modelId="{89BCDC5F-3BF2-456F-8C91-1AA784EF03B9}" type="pres">
      <dgm:prSet presAssocID="{2F3F159F-A475-4309-AAF7-B1E766A29B37}" presName="dummyConnPt" presStyleCnt="0"/>
      <dgm:spPr/>
    </dgm:pt>
    <dgm:pt modelId="{F59093E3-59C9-490B-B61C-42F221C11D34}" type="pres">
      <dgm:prSet presAssocID="{2F3F159F-A475-4309-AAF7-B1E766A29B37}" presName="node" presStyleLbl="node1" presStyleIdx="7" presStyleCnt="9">
        <dgm:presLayoutVars>
          <dgm:bulletEnabled val="1"/>
        </dgm:presLayoutVars>
      </dgm:prSet>
      <dgm:spPr/>
    </dgm:pt>
    <dgm:pt modelId="{75A7E656-81BC-496F-8C01-6A1747D8D2C0}" type="pres">
      <dgm:prSet presAssocID="{F5464F21-90E2-4B7E-9F87-11404AC586B4}" presName="sibTrans" presStyleLbl="bgSibTrans2D1" presStyleIdx="7" presStyleCnt="8"/>
      <dgm:spPr/>
    </dgm:pt>
    <dgm:pt modelId="{5CA1EDA1-318B-4798-816A-4BD07604FB71}" type="pres">
      <dgm:prSet presAssocID="{2DFAAD1A-241A-45EB-AEF7-42E4A5052B27}" presName="compNode" presStyleCnt="0"/>
      <dgm:spPr/>
    </dgm:pt>
    <dgm:pt modelId="{EEDB6EDD-17B7-4B66-A0B2-CFB86600921C}" type="pres">
      <dgm:prSet presAssocID="{2DFAAD1A-241A-45EB-AEF7-42E4A5052B27}" presName="dummyConnPt" presStyleCnt="0"/>
      <dgm:spPr/>
    </dgm:pt>
    <dgm:pt modelId="{2E1BAC50-B94A-412D-9D08-99F6119DE32B}" type="pres">
      <dgm:prSet presAssocID="{2DFAAD1A-241A-45EB-AEF7-42E4A5052B27}" presName="node" presStyleLbl="node1" presStyleIdx="8" presStyleCnt="9">
        <dgm:presLayoutVars>
          <dgm:bulletEnabled val="1"/>
        </dgm:presLayoutVars>
      </dgm:prSet>
      <dgm:spPr/>
    </dgm:pt>
  </dgm:ptLst>
  <dgm:cxnLst>
    <dgm:cxn modelId="{F6AD6702-9476-441F-A1FD-1E10CD0589E8}" type="presOf" srcId="{C41B756B-0994-4531-8493-4DBF6A1A6A54}" destId="{04EEA276-3EB6-4F99-893E-BF9EAF368DA4}" srcOrd="0" destOrd="0" presId="urn:microsoft.com/office/officeart/2005/8/layout/bProcess4"/>
    <dgm:cxn modelId="{018BD412-9471-4153-A785-632B44856F7E}" type="presOf" srcId="{6D256AC7-D09A-4940-96A6-AD764245F5BC}" destId="{E808587E-6D80-4297-AE4A-0D46ED5246F8}" srcOrd="0" destOrd="0" presId="urn:microsoft.com/office/officeart/2005/8/layout/bProcess4"/>
    <dgm:cxn modelId="{AC093326-7D95-433E-AB2C-A410111CAEA2}" srcId="{0DA97AF6-55DF-4FAF-B7EE-E352FF0BDBD1}" destId="{9DBDCC1F-8C43-44A4-AB1A-98D52C211917}" srcOrd="6" destOrd="0" parTransId="{6CB81E28-5D3C-4F45-9C88-2CAB9A06A365}" sibTransId="{6D256AC7-D09A-4940-96A6-AD764245F5BC}"/>
    <dgm:cxn modelId="{0BDCF22B-AF61-4391-A9EE-98861B12E0B4}" srcId="{0DA97AF6-55DF-4FAF-B7EE-E352FF0BDBD1}" destId="{73F99B22-96B8-4FDE-BCAE-9D0340C05429}" srcOrd="1" destOrd="0" parTransId="{0AAEACBD-E481-4409-92F7-282964F5A992}" sibTransId="{C41B756B-0994-4531-8493-4DBF6A1A6A54}"/>
    <dgm:cxn modelId="{CC0CC22C-668D-43F7-9B9A-E176858ED9C2}" type="presOf" srcId="{2F3F159F-A475-4309-AAF7-B1E766A29B37}" destId="{F59093E3-59C9-490B-B61C-42F221C11D34}" srcOrd="0" destOrd="0" presId="urn:microsoft.com/office/officeart/2005/8/layout/bProcess4"/>
    <dgm:cxn modelId="{3A62CD39-6ACF-4D9D-BE76-299799C22FFA}" srcId="{0DA97AF6-55DF-4FAF-B7EE-E352FF0BDBD1}" destId="{0A7B41E8-1C71-448D-B140-EBF95892FA42}" srcOrd="5" destOrd="0" parTransId="{D5C2F9F5-C34C-4D27-AC5E-B0BBF23A7C48}" sibTransId="{ED3FD128-2688-4A71-BC25-5D07B21F324A}"/>
    <dgm:cxn modelId="{6CC0733F-21E5-424B-9B65-86739E207E1F}" srcId="{0DA97AF6-55DF-4FAF-B7EE-E352FF0BDBD1}" destId="{D61589C6-5099-4D4F-9B55-9C62773354E0}" srcOrd="3" destOrd="0" parTransId="{2E026043-7544-4468-B6AD-1BE517703BA7}" sibTransId="{BE0188E1-6C2A-49AB-881D-46129AA63B50}"/>
    <dgm:cxn modelId="{634E5845-8C9F-4D5D-B22D-F0F19AD889DC}" type="presOf" srcId="{0A7B41E8-1C71-448D-B140-EBF95892FA42}" destId="{9275EAD4-B977-47B8-95CC-0FD07EED9A85}" srcOrd="0" destOrd="0" presId="urn:microsoft.com/office/officeart/2005/8/layout/bProcess4"/>
    <dgm:cxn modelId="{FDCA7768-9AC9-42D6-8FA2-DDF748533F54}" type="presOf" srcId="{F8BEFE74-D762-4D33-9173-053467C314BE}" destId="{083C6B4C-8506-4ED5-AF65-89A236E6EB80}" srcOrd="0" destOrd="0" presId="urn:microsoft.com/office/officeart/2005/8/layout/bProcess4"/>
    <dgm:cxn modelId="{28909469-DA56-445F-B2F6-60852C92D932}" type="presOf" srcId="{F5464F21-90E2-4B7E-9F87-11404AC586B4}" destId="{75A7E656-81BC-496F-8C01-6A1747D8D2C0}" srcOrd="0" destOrd="0" presId="urn:microsoft.com/office/officeart/2005/8/layout/bProcess4"/>
    <dgm:cxn modelId="{D304ED4F-7EB1-4A0C-912F-3A03069969CC}" type="presOf" srcId="{F8E5E726-BD9F-4805-9A0B-4EEEBAF6A17A}" destId="{339C384D-E319-4CA1-B5B1-8009772B41F5}" srcOrd="0" destOrd="0" presId="urn:microsoft.com/office/officeart/2005/8/layout/bProcess4"/>
    <dgm:cxn modelId="{7D912D53-AB40-4ADF-9679-DDB8E88E67A0}" type="presOf" srcId="{A4E44864-398A-4D72-A637-906BE1AFEBA8}" destId="{FC8DC7E5-0C99-4A22-9FE1-64966C788917}" srcOrd="0" destOrd="0" presId="urn:microsoft.com/office/officeart/2005/8/layout/bProcess4"/>
    <dgm:cxn modelId="{29214F54-B8EB-4E27-8D8E-29F4F37C76CD}" type="presOf" srcId="{D61589C6-5099-4D4F-9B55-9C62773354E0}" destId="{F1498D56-0BC4-4B9E-845F-87E4CBD5389C}" srcOrd="0" destOrd="0" presId="urn:microsoft.com/office/officeart/2005/8/layout/bProcess4"/>
    <dgm:cxn modelId="{3DD7D055-7788-448A-B9C2-E2699AC3CC9F}" type="presOf" srcId="{2DFAAD1A-241A-45EB-AEF7-42E4A5052B27}" destId="{2E1BAC50-B94A-412D-9D08-99F6119DE32B}" srcOrd="0" destOrd="0" presId="urn:microsoft.com/office/officeart/2005/8/layout/bProcess4"/>
    <dgm:cxn modelId="{7DE4B456-D766-403D-B023-DA5C8D7405BC}" type="presOf" srcId="{BE0188E1-6C2A-49AB-881D-46129AA63B50}" destId="{8E586A4F-8A2F-4839-9CCE-851DA4D41590}" srcOrd="0" destOrd="0" presId="urn:microsoft.com/office/officeart/2005/8/layout/bProcess4"/>
    <dgm:cxn modelId="{1968EA57-D750-4B43-9542-9DBCABF4057A}" srcId="{0DA97AF6-55DF-4FAF-B7EE-E352FF0BDBD1}" destId="{F8BEFE74-D762-4D33-9173-053467C314BE}" srcOrd="4" destOrd="0" parTransId="{A587CE85-FDDD-4769-A349-0B470963D0D3}" sibTransId="{12E66FC6-D1CB-41AD-967C-E48C4BF8E5F5}"/>
    <dgm:cxn modelId="{884C3591-DCA3-4262-BAA9-437898AB8B12}" srcId="{0DA97AF6-55DF-4FAF-B7EE-E352FF0BDBD1}" destId="{2F3F159F-A475-4309-AAF7-B1E766A29B37}" srcOrd="7" destOrd="0" parTransId="{C827A186-BD10-4037-A001-D5A95CB3C466}" sibTransId="{F5464F21-90E2-4B7E-9F87-11404AC586B4}"/>
    <dgm:cxn modelId="{D1010E98-541C-4D39-AD90-83D8A8993319}" type="presOf" srcId="{4D6732F9-5544-4922-88F6-F29F88958EFE}" destId="{4310E7DE-CACF-4444-8BFF-838CFB6C61D2}" srcOrd="0" destOrd="0" presId="urn:microsoft.com/office/officeart/2005/8/layout/bProcess4"/>
    <dgm:cxn modelId="{C28CAA99-D5A0-40E0-90F7-EBE45CAB3CF9}" type="presOf" srcId="{9DBDCC1F-8C43-44A4-AB1A-98D52C211917}" destId="{0BD7855C-573C-415F-B1EF-6B4AA87C8924}" srcOrd="0" destOrd="0" presId="urn:microsoft.com/office/officeart/2005/8/layout/bProcess4"/>
    <dgm:cxn modelId="{2150349A-9BF6-4595-9E78-4C1D90B7F8E7}" srcId="{0DA97AF6-55DF-4FAF-B7EE-E352FF0BDBD1}" destId="{2DFAAD1A-241A-45EB-AEF7-42E4A5052B27}" srcOrd="8" destOrd="0" parTransId="{3A222AFF-B4D8-4278-BCA7-0335AF77FAC4}" sibTransId="{1AFAA20E-B586-4A57-A582-07F6DC2E5043}"/>
    <dgm:cxn modelId="{D3D9B89B-8FCC-41AD-8376-0A6B8B1BB25C}" type="presOf" srcId="{73F99B22-96B8-4FDE-BCAE-9D0340C05429}" destId="{AA47CBBE-5A7C-43B8-B9BC-92802547A808}" srcOrd="0" destOrd="0" presId="urn:microsoft.com/office/officeart/2005/8/layout/bProcess4"/>
    <dgm:cxn modelId="{6BF595A6-97B1-4077-91FD-AA1EFD2F636D}" type="presOf" srcId="{12E66FC6-D1CB-41AD-967C-E48C4BF8E5F5}" destId="{A062913A-DC67-413F-9B6E-D42E35E50EB4}" srcOrd="0" destOrd="0" presId="urn:microsoft.com/office/officeart/2005/8/layout/bProcess4"/>
    <dgm:cxn modelId="{C73D89B6-DFDE-4649-8BD0-E83F151D6A96}" type="presOf" srcId="{ED3FD128-2688-4A71-BC25-5D07B21F324A}" destId="{5E752352-3A23-46DA-BD0B-AF427042804B}" srcOrd="0" destOrd="0" presId="urn:microsoft.com/office/officeart/2005/8/layout/bProcess4"/>
    <dgm:cxn modelId="{1C666FC2-2072-444F-B488-C417FC95BFAA}" srcId="{0DA97AF6-55DF-4FAF-B7EE-E352FF0BDBD1}" destId="{4D6732F9-5544-4922-88F6-F29F88958EFE}" srcOrd="0" destOrd="0" parTransId="{EBCA513B-F267-4A88-903F-74F77DA7C504}" sibTransId="{F8E5E726-BD9F-4805-9A0B-4EEEBAF6A17A}"/>
    <dgm:cxn modelId="{9E51FDCA-450C-4E40-9011-A560FA70F583}" srcId="{0DA97AF6-55DF-4FAF-B7EE-E352FF0BDBD1}" destId="{E2AB3182-3D56-4EF8-B6F5-7AB2DC8D39C4}" srcOrd="2" destOrd="0" parTransId="{B8D7035F-3195-445F-9638-0B4899B89C80}" sibTransId="{A4E44864-398A-4D72-A637-906BE1AFEBA8}"/>
    <dgm:cxn modelId="{56F9F3EC-E6D1-4AA0-99E9-E8B6D385F271}" type="presOf" srcId="{0DA97AF6-55DF-4FAF-B7EE-E352FF0BDBD1}" destId="{EC50C454-B8FC-4F27-9F04-DED1870852C4}" srcOrd="0" destOrd="0" presId="urn:microsoft.com/office/officeart/2005/8/layout/bProcess4"/>
    <dgm:cxn modelId="{29BB3CFE-55B3-4061-8B3D-0F3E29ACBFB4}" type="presOf" srcId="{E2AB3182-3D56-4EF8-B6F5-7AB2DC8D39C4}" destId="{1E1AE1E9-8385-431E-BBBA-2FB7CB9C82EA}" srcOrd="0" destOrd="0" presId="urn:microsoft.com/office/officeart/2005/8/layout/bProcess4"/>
    <dgm:cxn modelId="{6708EA67-5E85-4508-A5A9-527AA134019A}" type="presParOf" srcId="{EC50C454-B8FC-4F27-9F04-DED1870852C4}" destId="{3D0F4716-BE1A-4F93-9CE2-857BE7359E0B}" srcOrd="0" destOrd="0" presId="urn:microsoft.com/office/officeart/2005/8/layout/bProcess4"/>
    <dgm:cxn modelId="{BC27E4EC-5654-45D1-B13F-CD19BB7936C1}" type="presParOf" srcId="{3D0F4716-BE1A-4F93-9CE2-857BE7359E0B}" destId="{452E65AF-EFCE-44DC-8E7D-9AA642B4F0FE}" srcOrd="0" destOrd="0" presId="urn:microsoft.com/office/officeart/2005/8/layout/bProcess4"/>
    <dgm:cxn modelId="{0A4DF0C8-3319-45CB-9931-F3CE8F039DD4}" type="presParOf" srcId="{3D0F4716-BE1A-4F93-9CE2-857BE7359E0B}" destId="{4310E7DE-CACF-4444-8BFF-838CFB6C61D2}" srcOrd="1" destOrd="0" presId="urn:microsoft.com/office/officeart/2005/8/layout/bProcess4"/>
    <dgm:cxn modelId="{9228F51F-130B-4CAA-8E13-E74715684006}" type="presParOf" srcId="{EC50C454-B8FC-4F27-9F04-DED1870852C4}" destId="{339C384D-E319-4CA1-B5B1-8009772B41F5}" srcOrd="1" destOrd="0" presId="urn:microsoft.com/office/officeart/2005/8/layout/bProcess4"/>
    <dgm:cxn modelId="{40B77A6C-EB96-4D29-86E3-DEA4C4A828FA}" type="presParOf" srcId="{EC50C454-B8FC-4F27-9F04-DED1870852C4}" destId="{73A0D47B-F0E8-4ABA-944F-63001788A3E9}" srcOrd="2" destOrd="0" presId="urn:microsoft.com/office/officeart/2005/8/layout/bProcess4"/>
    <dgm:cxn modelId="{7D5E22C4-DF78-4AE9-BAAD-5424C389441E}" type="presParOf" srcId="{73A0D47B-F0E8-4ABA-944F-63001788A3E9}" destId="{974C2420-3073-4C15-BE68-FD71BE3BE022}" srcOrd="0" destOrd="0" presId="urn:microsoft.com/office/officeart/2005/8/layout/bProcess4"/>
    <dgm:cxn modelId="{8E86052E-D507-49B7-B482-C3BA9A3C1006}" type="presParOf" srcId="{73A0D47B-F0E8-4ABA-944F-63001788A3E9}" destId="{AA47CBBE-5A7C-43B8-B9BC-92802547A808}" srcOrd="1" destOrd="0" presId="urn:microsoft.com/office/officeart/2005/8/layout/bProcess4"/>
    <dgm:cxn modelId="{12FA41B0-D001-4E1A-91D2-CEB414BAA729}" type="presParOf" srcId="{EC50C454-B8FC-4F27-9F04-DED1870852C4}" destId="{04EEA276-3EB6-4F99-893E-BF9EAF368DA4}" srcOrd="3" destOrd="0" presId="urn:microsoft.com/office/officeart/2005/8/layout/bProcess4"/>
    <dgm:cxn modelId="{C816D498-3411-4CFB-BA64-C240D803D46B}" type="presParOf" srcId="{EC50C454-B8FC-4F27-9F04-DED1870852C4}" destId="{C402EA26-EFCC-4850-A7E4-454465124447}" srcOrd="4" destOrd="0" presId="urn:microsoft.com/office/officeart/2005/8/layout/bProcess4"/>
    <dgm:cxn modelId="{82314B8B-1223-47EC-B485-07E91696CFC6}" type="presParOf" srcId="{C402EA26-EFCC-4850-A7E4-454465124447}" destId="{6317397C-BDA2-4D3C-9386-1186BB2C9173}" srcOrd="0" destOrd="0" presId="urn:microsoft.com/office/officeart/2005/8/layout/bProcess4"/>
    <dgm:cxn modelId="{AFC63CB0-6635-4CC3-A48E-73FE763AA77F}" type="presParOf" srcId="{C402EA26-EFCC-4850-A7E4-454465124447}" destId="{1E1AE1E9-8385-431E-BBBA-2FB7CB9C82EA}" srcOrd="1" destOrd="0" presId="urn:microsoft.com/office/officeart/2005/8/layout/bProcess4"/>
    <dgm:cxn modelId="{A53E25BF-6383-4BB4-A577-08B09A985D76}" type="presParOf" srcId="{EC50C454-B8FC-4F27-9F04-DED1870852C4}" destId="{FC8DC7E5-0C99-4A22-9FE1-64966C788917}" srcOrd="5" destOrd="0" presId="urn:microsoft.com/office/officeart/2005/8/layout/bProcess4"/>
    <dgm:cxn modelId="{21387993-4B9B-4C29-B15C-3623BED5BD0C}" type="presParOf" srcId="{EC50C454-B8FC-4F27-9F04-DED1870852C4}" destId="{4EC8E50C-19C3-41B7-84C9-B6C2E1B37D44}" srcOrd="6" destOrd="0" presId="urn:microsoft.com/office/officeart/2005/8/layout/bProcess4"/>
    <dgm:cxn modelId="{D3525202-D42C-43C6-AE8C-F94A892ECEDF}" type="presParOf" srcId="{4EC8E50C-19C3-41B7-84C9-B6C2E1B37D44}" destId="{09680BC2-5378-4F6D-AF3F-698144FC493B}" srcOrd="0" destOrd="0" presId="urn:microsoft.com/office/officeart/2005/8/layout/bProcess4"/>
    <dgm:cxn modelId="{6C81449C-0CA0-4B5E-8A58-362865D8F27C}" type="presParOf" srcId="{4EC8E50C-19C3-41B7-84C9-B6C2E1B37D44}" destId="{F1498D56-0BC4-4B9E-845F-87E4CBD5389C}" srcOrd="1" destOrd="0" presId="urn:microsoft.com/office/officeart/2005/8/layout/bProcess4"/>
    <dgm:cxn modelId="{1DA1AA0F-D73D-41B4-A074-75FCD4C1788B}" type="presParOf" srcId="{EC50C454-B8FC-4F27-9F04-DED1870852C4}" destId="{8E586A4F-8A2F-4839-9CCE-851DA4D41590}" srcOrd="7" destOrd="0" presId="urn:microsoft.com/office/officeart/2005/8/layout/bProcess4"/>
    <dgm:cxn modelId="{D86C51CE-6FCF-4B4D-965D-E9F356CEAD49}" type="presParOf" srcId="{EC50C454-B8FC-4F27-9F04-DED1870852C4}" destId="{AE0D15B8-9232-428B-85F5-422A70661BE6}" srcOrd="8" destOrd="0" presId="urn:microsoft.com/office/officeart/2005/8/layout/bProcess4"/>
    <dgm:cxn modelId="{BBB098E4-5AE0-40DC-900F-611341A44B43}" type="presParOf" srcId="{AE0D15B8-9232-428B-85F5-422A70661BE6}" destId="{83AAF783-89C3-4CC9-BC31-A5EB13309CBC}" srcOrd="0" destOrd="0" presId="urn:microsoft.com/office/officeart/2005/8/layout/bProcess4"/>
    <dgm:cxn modelId="{DBFEBEA3-FC7A-47F4-BF81-E9BEEC2B02B7}" type="presParOf" srcId="{AE0D15B8-9232-428B-85F5-422A70661BE6}" destId="{083C6B4C-8506-4ED5-AF65-89A236E6EB80}" srcOrd="1" destOrd="0" presId="urn:microsoft.com/office/officeart/2005/8/layout/bProcess4"/>
    <dgm:cxn modelId="{3F03390C-F09D-4209-BD45-BB074E5F0A42}" type="presParOf" srcId="{EC50C454-B8FC-4F27-9F04-DED1870852C4}" destId="{A062913A-DC67-413F-9B6E-D42E35E50EB4}" srcOrd="9" destOrd="0" presId="urn:microsoft.com/office/officeart/2005/8/layout/bProcess4"/>
    <dgm:cxn modelId="{83245A52-596F-4F40-9C4D-735306A51766}" type="presParOf" srcId="{EC50C454-B8FC-4F27-9F04-DED1870852C4}" destId="{9D2D38CB-6852-48AE-B750-B2900A93BDC2}" srcOrd="10" destOrd="0" presId="urn:microsoft.com/office/officeart/2005/8/layout/bProcess4"/>
    <dgm:cxn modelId="{BD9701F3-5205-4FA3-846D-9BB831F2577B}" type="presParOf" srcId="{9D2D38CB-6852-48AE-B750-B2900A93BDC2}" destId="{FF139BD2-2353-47FC-B117-89156684757A}" srcOrd="0" destOrd="0" presId="urn:microsoft.com/office/officeart/2005/8/layout/bProcess4"/>
    <dgm:cxn modelId="{D75867D4-C9B7-4120-9320-9F752F94F5C2}" type="presParOf" srcId="{9D2D38CB-6852-48AE-B750-B2900A93BDC2}" destId="{9275EAD4-B977-47B8-95CC-0FD07EED9A85}" srcOrd="1" destOrd="0" presId="urn:microsoft.com/office/officeart/2005/8/layout/bProcess4"/>
    <dgm:cxn modelId="{98AF9DC3-CA9A-4103-8045-9D8555EFE7D8}" type="presParOf" srcId="{EC50C454-B8FC-4F27-9F04-DED1870852C4}" destId="{5E752352-3A23-46DA-BD0B-AF427042804B}" srcOrd="11" destOrd="0" presId="urn:microsoft.com/office/officeart/2005/8/layout/bProcess4"/>
    <dgm:cxn modelId="{E515C152-7B26-44BF-8241-B9EDAC8A0773}" type="presParOf" srcId="{EC50C454-B8FC-4F27-9F04-DED1870852C4}" destId="{1BDD30EC-8BC8-4CEE-8AE7-BADC7E1F79EB}" srcOrd="12" destOrd="0" presId="urn:microsoft.com/office/officeart/2005/8/layout/bProcess4"/>
    <dgm:cxn modelId="{A9AB59FF-DC22-4CD0-9A28-1DFD656C9EBC}" type="presParOf" srcId="{1BDD30EC-8BC8-4CEE-8AE7-BADC7E1F79EB}" destId="{9214B940-AA36-4573-918D-D4BEA0B8C76B}" srcOrd="0" destOrd="0" presId="urn:microsoft.com/office/officeart/2005/8/layout/bProcess4"/>
    <dgm:cxn modelId="{2F1A6D16-E800-49EE-87AD-DBC075510EA9}" type="presParOf" srcId="{1BDD30EC-8BC8-4CEE-8AE7-BADC7E1F79EB}" destId="{0BD7855C-573C-415F-B1EF-6B4AA87C8924}" srcOrd="1" destOrd="0" presId="urn:microsoft.com/office/officeart/2005/8/layout/bProcess4"/>
    <dgm:cxn modelId="{277421FC-219A-4BA4-AA06-F55191663E5F}" type="presParOf" srcId="{EC50C454-B8FC-4F27-9F04-DED1870852C4}" destId="{E808587E-6D80-4297-AE4A-0D46ED5246F8}" srcOrd="13" destOrd="0" presId="urn:microsoft.com/office/officeart/2005/8/layout/bProcess4"/>
    <dgm:cxn modelId="{E8F69A9A-2A8C-4ECB-9E0F-BA1B1D4E847C}" type="presParOf" srcId="{EC50C454-B8FC-4F27-9F04-DED1870852C4}" destId="{9F52FD85-918C-44B9-B5C4-AF2C6A85B55E}" srcOrd="14" destOrd="0" presId="urn:microsoft.com/office/officeart/2005/8/layout/bProcess4"/>
    <dgm:cxn modelId="{A072ADD5-A1FE-46C1-AAF3-2FAAF7F50262}" type="presParOf" srcId="{9F52FD85-918C-44B9-B5C4-AF2C6A85B55E}" destId="{89BCDC5F-3BF2-456F-8C91-1AA784EF03B9}" srcOrd="0" destOrd="0" presId="urn:microsoft.com/office/officeart/2005/8/layout/bProcess4"/>
    <dgm:cxn modelId="{7BE7FB33-485E-46E3-831C-E0AE83521A48}" type="presParOf" srcId="{9F52FD85-918C-44B9-B5C4-AF2C6A85B55E}" destId="{F59093E3-59C9-490B-B61C-42F221C11D34}" srcOrd="1" destOrd="0" presId="urn:microsoft.com/office/officeart/2005/8/layout/bProcess4"/>
    <dgm:cxn modelId="{E9A4E97E-A5AD-45CC-9C85-AAFBDFE7B93E}" type="presParOf" srcId="{EC50C454-B8FC-4F27-9F04-DED1870852C4}" destId="{75A7E656-81BC-496F-8C01-6A1747D8D2C0}" srcOrd="15" destOrd="0" presId="urn:microsoft.com/office/officeart/2005/8/layout/bProcess4"/>
    <dgm:cxn modelId="{CC3DE4FF-A3E7-4525-9559-A3421E079766}" type="presParOf" srcId="{EC50C454-B8FC-4F27-9F04-DED1870852C4}" destId="{5CA1EDA1-318B-4798-816A-4BD07604FB71}" srcOrd="16" destOrd="0" presId="urn:microsoft.com/office/officeart/2005/8/layout/bProcess4"/>
    <dgm:cxn modelId="{3D19BA91-D4A7-4427-A945-670A108ED9CF}" type="presParOf" srcId="{5CA1EDA1-318B-4798-816A-4BD07604FB71}" destId="{EEDB6EDD-17B7-4B66-A0B2-CFB86600921C}" srcOrd="0" destOrd="0" presId="urn:microsoft.com/office/officeart/2005/8/layout/bProcess4"/>
    <dgm:cxn modelId="{6F89A6AD-E949-4333-802C-2418CDF14115}" type="presParOf" srcId="{5CA1EDA1-318B-4798-816A-4BD07604FB71}" destId="{2E1BAC50-B94A-412D-9D08-99F6119DE32B}"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4EDEEBD-565C-474E-BE4A-7AFE4D89368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6B26AE7-AFEF-4497-871D-0E26A009BEA9}">
      <dgm:prSet/>
      <dgm:spPr/>
      <dgm:t>
        <a:bodyPr/>
        <a:lstStyle/>
        <a:p>
          <a:r>
            <a:rPr lang="en-GB" b="1" i="0" dirty="0">
              <a:latin typeface="Arial" panose="020B0604020202020204" pitchFamily="34" charset="0"/>
              <a:cs typeface="Arial" panose="020B0604020202020204" pitchFamily="34" charset="0"/>
            </a:rPr>
            <a:t>Practical Example of working in teams</a:t>
          </a:r>
          <a:endParaRPr lang="en-US" dirty="0">
            <a:latin typeface="Arial" panose="020B0604020202020204" pitchFamily="34" charset="0"/>
            <a:cs typeface="Arial" panose="020B0604020202020204" pitchFamily="34" charset="0"/>
          </a:endParaRPr>
        </a:p>
      </dgm:t>
    </dgm:pt>
    <dgm:pt modelId="{1CE33F6D-B07A-456E-881A-6874ED7295C9}" type="parTrans" cxnId="{4603B1EB-D914-4CED-B302-A3983A2614EB}">
      <dgm:prSet/>
      <dgm:spPr/>
      <dgm:t>
        <a:bodyPr/>
        <a:lstStyle/>
        <a:p>
          <a:endParaRPr lang="en-US"/>
        </a:p>
      </dgm:t>
    </dgm:pt>
    <dgm:pt modelId="{EF820AB1-E380-4A24-B1CB-531F5E5B2C36}" type="sibTrans" cxnId="{4603B1EB-D914-4CED-B302-A3983A2614EB}">
      <dgm:prSet/>
      <dgm:spPr/>
      <dgm:t>
        <a:bodyPr/>
        <a:lstStyle/>
        <a:p>
          <a:endParaRPr lang="en-US"/>
        </a:p>
      </dgm:t>
    </dgm:pt>
    <dgm:pt modelId="{5C77B7DF-DEDA-42AD-BD43-9A0ED9F54186}">
      <dgm:prSet/>
      <dgm:spPr/>
      <dgm:t>
        <a:bodyPr/>
        <a:lstStyle/>
        <a:p>
          <a:r>
            <a:rPr lang="en-GB" b="1" i="0"/>
            <a:t>Scenario</a:t>
          </a:r>
          <a:endParaRPr lang="en-US"/>
        </a:p>
      </dgm:t>
    </dgm:pt>
    <dgm:pt modelId="{D2D4F5A2-16A9-4EF5-AD93-8A87FF7F038A}" type="parTrans" cxnId="{5BC47B72-B21D-4BC8-B87F-F1426BC47BAE}">
      <dgm:prSet/>
      <dgm:spPr/>
      <dgm:t>
        <a:bodyPr/>
        <a:lstStyle/>
        <a:p>
          <a:endParaRPr lang="en-US"/>
        </a:p>
      </dgm:t>
    </dgm:pt>
    <dgm:pt modelId="{1DF505AD-EF3F-450C-A308-EDCD1988391E}" type="sibTrans" cxnId="{5BC47B72-B21D-4BC8-B87F-F1426BC47BAE}">
      <dgm:prSet/>
      <dgm:spPr/>
      <dgm:t>
        <a:bodyPr/>
        <a:lstStyle/>
        <a:p>
          <a:endParaRPr lang="en-US"/>
        </a:p>
      </dgm:t>
    </dgm:pt>
    <dgm:pt modelId="{D65B486C-CFBA-4A58-8530-167F62C8E287}">
      <dgm:prSet/>
      <dgm:spPr/>
      <dgm:t>
        <a:bodyPr/>
        <a:lstStyle/>
        <a:p>
          <a:r>
            <a:rPr lang="en-GB" b="0" i="0" dirty="0">
              <a:latin typeface="Arial" panose="020B0604020202020204" pitchFamily="34" charset="0"/>
              <a:cs typeface="Arial" panose="020B0604020202020204" pitchFamily="34" charset="0"/>
            </a:rPr>
            <a:t>A patient is being discharged from hospital.</a:t>
          </a:r>
          <a:endParaRPr lang="en-US" dirty="0">
            <a:latin typeface="Arial" panose="020B0604020202020204" pitchFamily="34" charset="0"/>
            <a:cs typeface="Arial" panose="020B0604020202020204" pitchFamily="34" charset="0"/>
          </a:endParaRPr>
        </a:p>
      </dgm:t>
    </dgm:pt>
    <dgm:pt modelId="{F8040B27-EB7A-482D-9866-F20E85C19C78}" type="parTrans" cxnId="{7A100154-4777-464D-ACCF-CA26DC368112}">
      <dgm:prSet/>
      <dgm:spPr/>
      <dgm:t>
        <a:bodyPr/>
        <a:lstStyle/>
        <a:p>
          <a:endParaRPr lang="en-US"/>
        </a:p>
      </dgm:t>
    </dgm:pt>
    <dgm:pt modelId="{6C9B6A39-ECC9-4B4B-9175-2AE4DD63BD59}" type="sibTrans" cxnId="{7A100154-4777-464D-ACCF-CA26DC368112}">
      <dgm:prSet/>
      <dgm:spPr/>
      <dgm:t>
        <a:bodyPr/>
        <a:lstStyle/>
        <a:p>
          <a:endParaRPr lang="en-US"/>
        </a:p>
      </dgm:t>
    </dgm:pt>
    <dgm:pt modelId="{85CB9964-B147-4B7D-BE94-EABE6281D9EF}">
      <dgm:prSet/>
      <dgm:spPr/>
      <dgm:t>
        <a:bodyPr/>
        <a:lstStyle/>
        <a:p>
          <a:r>
            <a:rPr lang="en-GB" b="0" i="0" dirty="0">
              <a:latin typeface="Arial" panose="020B0604020202020204" pitchFamily="34" charset="0"/>
              <a:cs typeface="Arial" panose="020B0604020202020204" pitchFamily="34" charset="0"/>
            </a:rPr>
            <a:t>The healthcare team includes</a:t>
          </a:r>
          <a:endParaRPr lang="en-US" dirty="0">
            <a:latin typeface="Arial" panose="020B0604020202020204" pitchFamily="34" charset="0"/>
            <a:cs typeface="Arial" panose="020B0604020202020204" pitchFamily="34" charset="0"/>
          </a:endParaRPr>
        </a:p>
      </dgm:t>
    </dgm:pt>
    <dgm:pt modelId="{038C8F91-F2DB-454E-9ED4-96BAB7D96C4D}" type="parTrans" cxnId="{A8D6A1E1-24F0-427E-95FA-4AA31F47AA53}">
      <dgm:prSet/>
      <dgm:spPr/>
      <dgm:t>
        <a:bodyPr/>
        <a:lstStyle/>
        <a:p>
          <a:endParaRPr lang="en-US"/>
        </a:p>
      </dgm:t>
    </dgm:pt>
    <dgm:pt modelId="{BEDA278C-8AD8-44BC-94D8-E26472C0CA09}" type="sibTrans" cxnId="{A8D6A1E1-24F0-427E-95FA-4AA31F47AA53}">
      <dgm:prSet/>
      <dgm:spPr/>
      <dgm:t>
        <a:bodyPr/>
        <a:lstStyle/>
        <a:p>
          <a:endParaRPr lang="en-US"/>
        </a:p>
      </dgm:t>
    </dgm:pt>
    <dgm:pt modelId="{1373D646-9B55-4546-A600-EEAC5EEAA982}">
      <dgm:prSet/>
      <dgm:spPr/>
      <dgm:t>
        <a:bodyPr/>
        <a:lstStyle/>
        <a:p>
          <a:r>
            <a:rPr lang="en-GB" b="0" i="0" dirty="0">
              <a:latin typeface="Arial" panose="020B0604020202020204" pitchFamily="34" charset="0"/>
              <a:cs typeface="Arial" panose="020B0604020202020204" pitchFamily="34" charset="0"/>
            </a:rPr>
            <a:t>Doctors</a:t>
          </a:r>
          <a:endParaRPr lang="en-US" dirty="0">
            <a:latin typeface="Arial" panose="020B0604020202020204" pitchFamily="34" charset="0"/>
            <a:cs typeface="Arial" panose="020B0604020202020204" pitchFamily="34" charset="0"/>
          </a:endParaRPr>
        </a:p>
      </dgm:t>
    </dgm:pt>
    <dgm:pt modelId="{B2F44FB8-8E85-45A2-8682-E8E0C42B1761}" type="parTrans" cxnId="{CEECFD96-6C63-40DD-BC0E-E3AE1C201950}">
      <dgm:prSet/>
      <dgm:spPr/>
      <dgm:t>
        <a:bodyPr/>
        <a:lstStyle/>
        <a:p>
          <a:endParaRPr lang="en-US"/>
        </a:p>
      </dgm:t>
    </dgm:pt>
    <dgm:pt modelId="{802CE278-937F-49CC-A4EB-FFED04F54F34}" type="sibTrans" cxnId="{CEECFD96-6C63-40DD-BC0E-E3AE1C201950}">
      <dgm:prSet/>
      <dgm:spPr/>
      <dgm:t>
        <a:bodyPr/>
        <a:lstStyle/>
        <a:p>
          <a:endParaRPr lang="en-US"/>
        </a:p>
      </dgm:t>
    </dgm:pt>
    <dgm:pt modelId="{56197702-9AE5-4AAE-8A1E-2A18FAA0ABC6}">
      <dgm:prSet/>
      <dgm:spPr/>
      <dgm:t>
        <a:bodyPr/>
        <a:lstStyle/>
        <a:p>
          <a:r>
            <a:rPr lang="en-GB" b="0" i="0" dirty="0">
              <a:latin typeface="Arial" panose="020B0604020202020204" pitchFamily="34" charset="0"/>
              <a:cs typeface="Arial" panose="020B0604020202020204" pitchFamily="34" charset="0"/>
            </a:rPr>
            <a:t>Nurses</a:t>
          </a:r>
          <a:endParaRPr lang="en-US" dirty="0">
            <a:latin typeface="Arial" panose="020B0604020202020204" pitchFamily="34" charset="0"/>
            <a:cs typeface="Arial" panose="020B0604020202020204" pitchFamily="34" charset="0"/>
          </a:endParaRPr>
        </a:p>
      </dgm:t>
    </dgm:pt>
    <dgm:pt modelId="{C25BE8F3-1088-49C5-9751-3CC1AA5870E3}" type="parTrans" cxnId="{FB2E2C73-44F8-472F-AED0-49C6963B73C2}">
      <dgm:prSet/>
      <dgm:spPr/>
      <dgm:t>
        <a:bodyPr/>
        <a:lstStyle/>
        <a:p>
          <a:endParaRPr lang="en-US"/>
        </a:p>
      </dgm:t>
    </dgm:pt>
    <dgm:pt modelId="{A18A9A1C-FAA6-4910-86E7-218799B65517}" type="sibTrans" cxnId="{FB2E2C73-44F8-472F-AED0-49C6963B73C2}">
      <dgm:prSet/>
      <dgm:spPr/>
      <dgm:t>
        <a:bodyPr/>
        <a:lstStyle/>
        <a:p>
          <a:endParaRPr lang="en-US"/>
        </a:p>
      </dgm:t>
    </dgm:pt>
    <dgm:pt modelId="{1D68F896-ADA9-4CE8-9ED1-7F9FDC2D198C}">
      <dgm:prSet/>
      <dgm:spPr/>
      <dgm:t>
        <a:bodyPr/>
        <a:lstStyle/>
        <a:p>
          <a:r>
            <a:rPr lang="en-GB" b="0" i="0" dirty="0">
              <a:latin typeface="Arial" panose="020B0604020202020204" pitchFamily="34" charset="0"/>
              <a:cs typeface="Arial" panose="020B0604020202020204" pitchFamily="34" charset="0"/>
            </a:rPr>
            <a:t>Physiotherapists</a:t>
          </a:r>
          <a:endParaRPr lang="en-US" dirty="0">
            <a:latin typeface="Arial" panose="020B0604020202020204" pitchFamily="34" charset="0"/>
            <a:cs typeface="Arial" panose="020B0604020202020204" pitchFamily="34" charset="0"/>
          </a:endParaRPr>
        </a:p>
      </dgm:t>
    </dgm:pt>
    <dgm:pt modelId="{AC7A210D-EAE1-4D49-9C34-F6676AAA1C3B}" type="parTrans" cxnId="{EE0FD4D7-BC10-4464-8606-BEA43E30510C}">
      <dgm:prSet/>
      <dgm:spPr/>
      <dgm:t>
        <a:bodyPr/>
        <a:lstStyle/>
        <a:p>
          <a:endParaRPr lang="en-US"/>
        </a:p>
      </dgm:t>
    </dgm:pt>
    <dgm:pt modelId="{15129CDE-35D8-4617-A0A1-2D955C56DE05}" type="sibTrans" cxnId="{EE0FD4D7-BC10-4464-8606-BEA43E30510C}">
      <dgm:prSet/>
      <dgm:spPr/>
      <dgm:t>
        <a:bodyPr/>
        <a:lstStyle/>
        <a:p>
          <a:endParaRPr lang="en-US"/>
        </a:p>
      </dgm:t>
    </dgm:pt>
    <dgm:pt modelId="{FF40F72C-A6CA-4956-A95C-4D3C80CB0795}">
      <dgm:prSet/>
      <dgm:spPr/>
      <dgm:t>
        <a:bodyPr/>
        <a:lstStyle/>
        <a:p>
          <a:r>
            <a:rPr lang="en-GB" b="0" i="0" dirty="0">
              <a:latin typeface="Arial" panose="020B0604020202020204" pitchFamily="34" charset="0"/>
              <a:cs typeface="Arial" panose="020B0604020202020204" pitchFamily="34" charset="0"/>
            </a:rPr>
            <a:t>Social workers</a:t>
          </a:r>
          <a:endParaRPr lang="en-US" dirty="0">
            <a:latin typeface="Arial" panose="020B0604020202020204" pitchFamily="34" charset="0"/>
            <a:cs typeface="Arial" panose="020B0604020202020204" pitchFamily="34" charset="0"/>
          </a:endParaRPr>
        </a:p>
      </dgm:t>
    </dgm:pt>
    <dgm:pt modelId="{E2568B9E-CEA5-41AD-A725-09D5518E632C}" type="parTrans" cxnId="{16EC72F9-5AB1-44E9-AD1C-70D0988746A4}">
      <dgm:prSet/>
      <dgm:spPr/>
      <dgm:t>
        <a:bodyPr/>
        <a:lstStyle/>
        <a:p>
          <a:endParaRPr lang="en-US"/>
        </a:p>
      </dgm:t>
    </dgm:pt>
    <dgm:pt modelId="{E8A3AD48-AD14-4ACE-A23E-BD3AF2FE3786}" type="sibTrans" cxnId="{16EC72F9-5AB1-44E9-AD1C-70D0988746A4}">
      <dgm:prSet/>
      <dgm:spPr/>
      <dgm:t>
        <a:bodyPr/>
        <a:lstStyle/>
        <a:p>
          <a:endParaRPr lang="en-US"/>
        </a:p>
      </dgm:t>
    </dgm:pt>
    <dgm:pt modelId="{62D85C62-85C3-46D1-8C05-2624647FB5CD}">
      <dgm:prSet/>
      <dgm:spPr/>
      <dgm:t>
        <a:bodyPr/>
        <a:lstStyle/>
        <a:p>
          <a:r>
            <a:rPr lang="en-GB" b="0" i="0" dirty="0">
              <a:latin typeface="Arial" panose="020B0604020202020204" pitchFamily="34" charset="0"/>
              <a:cs typeface="Arial" panose="020B0604020202020204" pitchFamily="34" charset="0"/>
            </a:rPr>
            <a:t>Care assistants</a:t>
          </a:r>
          <a:endParaRPr lang="en-US" dirty="0">
            <a:latin typeface="Arial" panose="020B0604020202020204" pitchFamily="34" charset="0"/>
            <a:cs typeface="Arial" panose="020B0604020202020204" pitchFamily="34" charset="0"/>
          </a:endParaRPr>
        </a:p>
      </dgm:t>
    </dgm:pt>
    <dgm:pt modelId="{0819F855-3CE0-44C7-8776-3D6F9663794C}" type="parTrans" cxnId="{40C94CC2-9201-4251-8942-FFFD33FDC12D}">
      <dgm:prSet/>
      <dgm:spPr/>
      <dgm:t>
        <a:bodyPr/>
        <a:lstStyle/>
        <a:p>
          <a:endParaRPr lang="en-US"/>
        </a:p>
      </dgm:t>
    </dgm:pt>
    <dgm:pt modelId="{416B36E8-80BE-472E-B796-32E9E5A4D6C5}" type="sibTrans" cxnId="{40C94CC2-9201-4251-8942-FFFD33FDC12D}">
      <dgm:prSet/>
      <dgm:spPr/>
      <dgm:t>
        <a:bodyPr/>
        <a:lstStyle/>
        <a:p>
          <a:endParaRPr lang="en-US"/>
        </a:p>
      </dgm:t>
    </dgm:pt>
    <dgm:pt modelId="{8A2E3DD8-FD85-4A87-9D7D-AAB916E05D97}">
      <dgm:prSet/>
      <dgm:spPr/>
      <dgm:t>
        <a:bodyPr/>
        <a:lstStyle/>
        <a:p>
          <a:r>
            <a:rPr lang="en-GB" b="0" i="0" dirty="0">
              <a:latin typeface="Arial" panose="020B0604020202020204" pitchFamily="34" charset="0"/>
              <a:cs typeface="Arial" panose="020B0604020202020204" pitchFamily="34" charset="0"/>
            </a:rPr>
            <a:t>Each professional shares information and contributes to the discharge plan.</a:t>
          </a:r>
          <a:endParaRPr lang="en-US" dirty="0">
            <a:latin typeface="Arial" panose="020B0604020202020204" pitchFamily="34" charset="0"/>
            <a:cs typeface="Arial" panose="020B0604020202020204" pitchFamily="34" charset="0"/>
          </a:endParaRPr>
        </a:p>
      </dgm:t>
    </dgm:pt>
    <dgm:pt modelId="{A395999C-DAB3-4755-9CC7-B6BA69D3EDD1}" type="parTrans" cxnId="{9D2EB335-9BD0-4C8C-AE37-AA9014BBDA6E}">
      <dgm:prSet/>
      <dgm:spPr/>
      <dgm:t>
        <a:bodyPr/>
        <a:lstStyle/>
        <a:p>
          <a:endParaRPr lang="en-US"/>
        </a:p>
      </dgm:t>
    </dgm:pt>
    <dgm:pt modelId="{9C489661-13D8-4B16-9197-7A4F6AF83548}" type="sibTrans" cxnId="{9D2EB335-9BD0-4C8C-AE37-AA9014BBDA6E}">
      <dgm:prSet/>
      <dgm:spPr/>
      <dgm:t>
        <a:bodyPr/>
        <a:lstStyle/>
        <a:p>
          <a:endParaRPr lang="en-US"/>
        </a:p>
      </dgm:t>
    </dgm:pt>
    <dgm:pt modelId="{2448FB14-A930-4C97-B7A0-F29DCB3429F5}">
      <dgm:prSet/>
      <dgm:spPr/>
      <dgm:t>
        <a:bodyPr/>
        <a:lstStyle/>
        <a:p>
          <a:r>
            <a:rPr lang="en-GB" b="1" i="0" dirty="0"/>
            <a:t>Outcome</a:t>
          </a:r>
          <a:endParaRPr lang="en-US" dirty="0"/>
        </a:p>
      </dgm:t>
    </dgm:pt>
    <dgm:pt modelId="{8C5A1CD3-8AE4-4B27-B90E-317B4A01F2EC}" type="parTrans" cxnId="{C2293611-5BD6-454A-9955-3BE7DDAC79F3}">
      <dgm:prSet/>
      <dgm:spPr/>
      <dgm:t>
        <a:bodyPr/>
        <a:lstStyle/>
        <a:p>
          <a:endParaRPr lang="en-US"/>
        </a:p>
      </dgm:t>
    </dgm:pt>
    <dgm:pt modelId="{60BDC7A2-CD83-4F39-8D77-31269F9F28E1}" type="sibTrans" cxnId="{C2293611-5BD6-454A-9955-3BE7DDAC79F3}">
      <dgm:prSet/>
      <dgm:spPr/>
      <dgm:t>
        <a:bodyPr/>
        <a:lstStyle/>
        <a:p>
          <a:endParaRPr lang="en-US"/>
        </a:p>
      </dgm:t>
    </dgm:pt>
    <dgm:pt modelId="{FF215A90-3E61-4C66-8C9E-AB7CD692428D}">
      <dgm:prSet/>
      <dgm:spPr/>
      <dgm:t>
        <a:bodyPr/>
        <a:lstStyle/>
        <a:p>
          <a:r>
            <a:rPr lang="en-GB" b="0" i="0" dirty="0">
              <a:latin typeface="Arial" panose="020B0604020202020204" pitchFamily="34" charset="0"/>
              <a:cs typeface="Arial" panose="020B0604020202020204" pitchFamily="34" charset="0"/>
            </a:rPr>
            <a:t>The patient receives coordinated care</a:t>
          </a:r>
          <a:r>
            <a:rPr lang="en-GB" b="0" i="0" dirty="0"/>
            <a:t>.</a:t>
          </a:r>
          <a:endParaRPr lang="en-US" dirty="0"/>
        </a:p>
      </dgm:t>
    </dgm:pt>
    <dgm:pt modelId="{64BC90D8-09B3-44B5-A7AA-00EBF2D98EAF}" type="parTrans" cxnId="{993CE2C1-2157-4CAD-AA36-3CE7FA39FF81}">
      <dgm:prSet/>
      <dgm:spPr/>
      <dgm:t>
        <a:bodyPr/>
        <a:lstStyle/>
        <a:p>
          <a:endParaRPr lang="en-US"/>
        </a:p>
      </dgm:t>
    </dgm:pt>
    <dgm:pt modelId="{436899C4-7448-4916-932E-D118A4D1389B}" type="sibTrans" cxnId="{993CE2C1-2157-4CAD-AA36-3CE7FA39FF81}">
      <dgm:prSet/>
      <dgm:spPr/>
      <dgm:t>
        <a:bodyPr/>
        <a:lstStyle/>
        <a:p>
          <a:endParaRPr lang="en-US"/>
        </a:p>
      </dgm:t>
    </dgm:pt>
    <dgm:pt modelId="{0EF43010-EDA9-42B5-AE09-EAD78BE2672D}">
      <dgm:prSet/>
      <dgm:spPr/>
      <dgm:t>
        <a:bodyPr/>
        <a:lstStyle/>
        <a:p>
          <a:r>
            <a:rPr lang="en-GB" b="0" i="0" dirty="0">
              <a:latin typeface="Arial" panose="020B0604020202020204" pitchFamily="34" charset="0"/>
              <a:cs typeface="Arial" panose="020B0604020202020204" pitchFamily="34" charset="0"/>
            </a:rPr>
            <a:t>Risks are reduced.</a:t>
          </a:r>
          <a:endParaRPr lang="en-US" dirty="0">
            <a:latin typeface="Arial" panose="020B0604020202020204" pitchFamily="34" charset="0"/>
            <a:cs typeface="Arial" panose="020B0604020202020204" pitchFamily="34" charset="0"/>
          </a:endParaRPr>
        </a:p>
      </dgm:t>
    </dgm:pt>
    <dgm:pt modelId="{8C8640FD-239E-4BB4-8B33-4A98CE715EBF}" type="parTrans" cxnId="{4CCDB4E4-4B0F-4FDD-8669-D675E171A02D}">
      <dgm:prSet/>
      <dgm:spPr/>
      <dgm:t>
        <a:bodyPr/>
        <a:lstStyle/>
        <a:p>
          <a:endParaRPr lang="en-US"/>
        </a:p>
      </dgm:t>
    </dgm:pt>
    <dgm:pt modelId="{2AC0423B-54FF-4B7E-AA62-FAE82685CBFA}" type="sibTrans" cxnId="{4CCDB4E4-4B0F-4FDD-8669-D675E171A02D}">
      <dgm:prSet/>
      <dgm:spPr/>
      <dgm:t>
        <a:bodyPr/>
        <a:lstStyle/>
        <a:p>
          <a:endParaRPr lang="en-US"/>
        </a:p>
      </dgm:t>
    </dgm:pt>
    <dgm:pt modelId="{C9151584-FC32-4236-9E43-AD6193ACFADC}">
      <dgm:prSet/>
      <dgm:spPr/>
      <dgm:t>
        <a:bodyPr/>
        <a:lstStyle/>
        <a:p>
          <a:r>
            <a:rPr lang="en-GB" b="0" i="0" dirty="0">
              <a:latin typeface="Arial" panose="020B0604020202020204" pitchFamily="34" charset="0"/>
              <a:cs typeface="Arial" panose="020B0604020202020204" pitchFamily="34" charset="0"/>
            </a:rPr>
            <a:t>Recovery is supported both in hospital and at home.</a:t>
          </a:r>
          <a:endParaRPr lang="en-US" dirty="0">
            <a:latin typeface="Arial" panose="020B0604020202020204" pitchFamily="34" charset="0"/>
            <a:cs typeface="Arial" panose="020B0604020202020204" pitchFamily="34" charset="0"/>
          </a:endParaRPr>
        </a:p>
      </dgm:t>
    </dgm:pt>
    <dgm:pt modelId="{2239EF4F-1F32-47F4-BC82-6FC1F1A6DCC6}" type="parTrans" cxnId="{7BFA7E60-95F5-4DAC-A525-BFB38759D815}">
      <dgm:prSet/>
      <dgm:spPr/>
      <dgm:t>
        <a:bodyPr/>
        <a:lstStyle/>
        <a:p>
          <a:endParaRPr lang="en-US"/>
        </a:p>
      </dgm:t>
    </dgm:pt>
    <dgm:pt modelId="{A46B98CF-B460-412A-A458-338F62C45F89}" type="sibTrans" cxnId="{7BFA7E60-95F5-4DAC-A525-BFB38759D815}">
      <dgm:prSet/>
      <dgm:spPr/>
      <dgm:t>
        <a:bodyPr/>
        <a:lstStyle/>
        <a:p>
          <a:endParaRPr lang="en-US"/>
        </a:p>
      </dgm:t>
    </dgm:pt>
    <dgm:pt modelId="{74982542-B788-4478-97C3-CD19F3870976}">
      <dgm:prSet/>
      <dgm:spPr/>
      <dgm:t>
        <a:bodyPr/>
        <a:lstStyle/>
        <a:p>
          <a:r>
            <a:rPr lang="en-GB" b="0" i="0" dirty="0">
              <a:latin typeface="Arial" panose="020B0604020202020204" pitchFamily="34" charset="0"/>
              <a:cs typeface="Arial" panose="020B0604020202020204" pitchFamily="34" charset="0"/>
            </a:rPr>
            <a:t>This demonstrates how teamwork ensures continuity of care.</a:t>
          </a:r>
          <a:endParaRPr lang="en-US" dirty="0">
            <a:latin typeface="Arial" panose="020B0604020202020204" pitchFamily="34" charset="0"/>
            <a:cs typeface="Arial" panose="020B0604020202020204" pitchFamily="34" charset="0"/>
          </a:endParaRPr>
        </a:p>
      </dgm:t>
    </dgm:pt>
    <dgm:pt modelId="{13C3D9DF-82FE-4A1F-93F2-EDFCAA29EB2A}" type="parTrans" cxnId="{38189BA0-60F4-4767-A7B4-223BD9B3FDD6}">
      <dgm:prSet/>
      <dgm:spPr/>
      <dgm:t>
        <a:bodyPr/>
        <a:lstStyle/>
        <a:p>
          <a:endParaRPr lang="en-US"/>
        </a:p>
      </dgm:t>
    </dgm:pt>
    <dgm:pt modelId="{8A2AD5CB-D691-4550-A114-9F82C9186BA7}" type="sibTrans" cxnId="{38189BA0-60F4-4767-A7B4-223BD9B3FDD6}">
      <dgm:prSet/>
      <dgm:spPr/>
      <dgm:t>
        <a:bodyPr/>
        <a:lstStyle/>
        <a:p>
          <a:endParaRPr lang="en-US"/>
        </a:p>
      </dgm:t>
    </dgm:pt>
    <dgm:pt modelId="{46A7A076-0422-4A7C-A8E5-4B335CC12230}" type="pres">
      <dgm:prSet presAssocID="{B4EDEEBD-565C-474E-BE4A-7AFE4D893680}" presName="diagram" presStyleCnt="0">
        <dgm:presLayoutVars>
          <dgm:dir/>
          <dgm:resizeHandles val="exact"/>
        </dgm:presLayoutVars>
      </dgm:prSet>
      <dgm:spPr/>
    </dgm:pt>
    <dgm:pt modelId="{67EDA81A-3166-4174-8FDF-E92BDE0D644E}" type="pres">
      <dgm:prSet presAssocID="{F6B26AE7-AFEF-4497-871D-0E26A009BEA9}" presName="node" presStyleLbl="node1" presStyleIdx="0" presStyleCnt="15">
        <dgm:presLayoutVars>
          <dgm:bulletEnabled val="1"/>
        </dgm:presLayoutVars>
      </dgm:prSet>
      <dgm:spPr/>
    </dgm:pt>
    <dgm:pt modelId="{B5B75273-8F14-4D68-B6F1-F888CE8CFB21}" type="pres">
      <dgm:prSet presAssocID="{EF820AB1-E380-4A24-B1CB-531F5E5B2C36}" presName="sibTrans" presStyleCnt="0"/>
      <dgm:spPr/>
    </dgm:pt>
    <dgm:pt modelId="{1B50E642-6FCF-42B3-8E54-09926BC378B6}" type="pres">
      <dgm:prSet presAssocID="{5C77B7DF-DEDA-42AD-BD43-9A0ED9F54186}" presName="node" presStyleLbl="node1" presStyleIdx="1" presStyleCnt="15" custLinFactNeighborX="3965" custLinFactNeighborY="7622">
        <dgm:presLayoutVars>
          <dgm:bulletEnabled val="1"/>
        </dgm:presLayoutVars>
      </dgm:prSet>
      <dgm:spPr/>
    </dgm:pt>
    <dgm:pt modelId="{AC0B04E1-02E0-4F14-9529-D1BAEC237C5C}" type="pres">
      <dgm:prSet presAssocID="{1DF505AD-EF3F-450C-A308-EDCD1988391E}" presName="sibTrans" presStyleCnt="0"/>
      <dgm:spPr/>
    </dgm:pt>
    <dgm:pt modelId="{4A437E46-216D-42B4-BD6E-09046BFA8EA1}" type="pres">
      <dgm:prSet presAssocID="{D65B486C-CFBA-4A58-8530-167F62C8E287}" presName="node" presStyleLbl="node1" presStyleIdx="2" presStyleCnt="15">
        <dgm:presLayoutVars>
          <dgm:bulletEnabled val="1"/>
        </dgm:presLayoutVars>
      </dgm:prSet>
      <dgm:spPr/>
    </dgm:pt>
    <dgm:pt modelId="{F7BCB8C3-224F-4374-B2F7-5415DD71BAE0}" type="pres">
      <dgm:prSet presAssocID="{6C9B6A39-ECC9-4B4B-9175-2AE4DD63BD59}" presName="sibTrans" presStyleCnt="0"/>
      <dgm:spPr/>
    </dgm:pt>
    <dgm:pt modelId="{C742E41B-D695-4418-8471-8022A9709AC4}" type="pres">
      <dgm:prSet presAssocID="{85CB9964-B147-4B7D-BE94-EABE6281D9EF}" presName="node" presStyleLbl="node1" presStyleIdx="3" presStyleCnt="15">
        <dgm:presLayoutVars>
          <dgm:bulletEnabled val="1"/>
        </dgm:presLayoutVars>
      </dgm:prSet>
      <dgm:spPr/>
    </dgm:pt>
    <dgm:pt modelId="{A7FD71BA-CADD-4B00-B079-9DE9567F30E7}" type="pres">
      <dgm:prSet presAssocID="{BEDA278C-8AD8-44BC-94D8-E26472C0CA09}" presName="sibTrans" presStyleCnt="0"/>
      <dgm:spPr/>
    </dgm:pt>
    <dgm:pt modelId="{3D4BE24E-55A9-4F0B-A523-1FE7CFCE172A}" type="pres">
      <dgm:prSet presAssocID="{1373D646-9B55-4546-A600-EEAC5EEAA982}" presName="node" presStyleLbl="node1" presStyleIdx="4" presStyleCnt="15">
        <dgm:presLayoutVars>
          <dgm:bulletEnabled val="1"/>
        </dgm:presLayoutVars>
      </dgm:prSet>
      <dgm:spPr/>
    </dgm:pt>
    <dgm:pt modelId="{A888E751-A27F-4E5B-8FE4-4AE220AE941E}" type="pres">
      <dgm:prSet presAssocID="{802CE278-937F-49CC-A4EB-FFED04F54F34}" presName="sibTrans" presStyleCnt="0"/>
      <dgm:spPr/>
    </dgm:pt>
    <dgm:pt modelId="{8F452000-7E41-4BD8-8C03-9FD9F1F3C3CE}" type="pres">
      <dgm:prSet presAssocID="{56197702-9AE5-4AAE-8A1E-2A18FAA0ABC6}" presName="node" presStyleLbl="node1" presStyleIdx="5" presStyleCnt="15">
        <dgm:presLayoutVars>
          <dgm:bulletEnabled val="1"/>
        </dgm:presLayoutVars>
      </dgm:prSet>
      <dgm:spPr/>
    </dgm:pt>
    <dgm:pt modelId="{876DFC94-EA16-440B-AE9B-7849FF6A8447}" type="pres">
      <dgm:prSet presAssocID="{A18A9A1C-FAA6-4910-86E7-218799B65517}" presName="sibTrans" presStyleCnt="0"/>
      <dgm:spPr/>
    </dgm:pt>
    <dgm:pt modelId="{725D89BC-64F8-4189-B8D9-56690C850D23}" type="pres">
      <dgm:prSet presAssocID="{1D68F896-ADA9-4CE8-9ED1-7F9FDC2D198C}" presName="node" presStyleLbl="node1" presStyleIdx="6" presStyleCnt="15">
        <dgm:presLayoutVars>
          <dgm:bulletEnabled val="1"/>
        </dgm:presLayoutVars>
      </dgm:prSet>
      <dgm:spPr/>
    </dgm:pt>
    <dgm:pt modelId="{53D8B9A1-A10F-411F-8F5E-B69DB6048DC6}" type="pres">
      <dgm:prSet presAssocID="{15129CDE-35D8-4617-A0A1-2D955C56DE05}" presName="sibTrans" presStyleCnt="0"/>
      <dgm:spPr/>
    </dgm:pt>
    <dgm:pt modelId="{ACB2EEA0-D234-4423-B583-46AE0EAAD967}" type="pres">
      <dgm:prSet presAssocID="{FF40F72C-A6CA-4956-A95C-4D3C80CB0795}" presName="node" presStyleLbl="node1" presStyleIdx="7" presStyleCnt="15">
        <dgm:presLayoutVars>
          <dgm:bulletEnabled val="1"/>
        </dgm:presLayoutVars>
      </dgm:prSet>
      <dgm:spPr/>
    </dgm:pt>
    <dgm:pt modelId="{49C61AC1-CE7E-488D-8775-2C0C59C38AB8}" type="pres">
      <dgm:prSet presAssocID="{E8A3AD48-AD14-4ACE-A23E-BD3AF2FE3786}" presName="sibTrans" presStyleCnt="0"/>
      <dgm:spPr/>
    </dgm:pt>
    <dgm:pt modelId="{B4752AC2-3D11-4025-9D37-BFD98F289EDA}" type="pres">
      <dgm:prSet presAssocID="{62D85C62-85C3-46D1-8C05-2624647FB5CD}" presName="node" presStyleLbl="node1" presStyleIdx="8" presStyleCnt="15">
        <dgm:presLayoutVars>
          <dgm:bulletEnabled val="1"/>
        </dgm:presLayoutVars>
      </dgm:prSet>
      <dgm:spPr/>
    </dgm:pt>
    <dgm:pt modelId="{01EFBEE2-31E0-4A7C-97E4-5E10E25A4844}" type="pres">
      <dgm:prSet presAssocID="{416B36E8-80BE-472E-B796-32E9E5A4D6C5}" presName="sibTrans" presStyleCnt="0"/>
      <dgm:spPr/>
    </dgm:pt>
    <dgm:pt modelId="{1211DBDA-5B4F-4920-8462-F103453926A2}" type="pres">
      <dgm:prSet presAssocID="{8A2E3DD8-FD85-4A87-9D7D-AAB916E05D97}" presName="node" presStyleLbl="node1" presStyleIdx="9" presStyleCnt="15">
        <dgm:presLayoutVars>
          <dgm:bulletEnabled val="1"/>
        </dgm:presLayoutVars>
      </dgm:prSet>
      <dgm:spPr/>
    </dgm:pt>
    <dgm:pt modelId="{62A592AC-79A6-44A7-B57E-603975329F36}" type="pres">
      <dgm:prSet presAssocID="{9C489661-13D8-4B16-9197-7A4F6AF83548}" presName="sibTrans" presStyleCnt="0"/>
      <dgm:spPr/>
    </dgm:pt>
    <dgm:pt modelId="{F9DC02F6-400B-4A15-BD0D-AFF290EC0FC0}" type="pres">
      <dgm:prSet presAssocID="{2448FB14-A930-4C97-B7A0-F29DCB3429F5}" presName="node" presStyleLbl="node1" presStyleIdx="10" presStyleCnt="15">
        <dgm:presLayoutVars>
          <dgm:bulletEnabled val="1"/>
        </dgm:presLayoutVars>
      </dgm:prSet>
      <dgm:spPr/>
    </dgm:pt>
    <dgm:pt modelId="{76165AFA-B48C-456F-AA10-7CF0CF48C7B2}" type="pres">
      <dgm:prSet presAssocID="{60BDC7A2-CD83-4F39-8D77-31269F9F28E1}" presName="sibTrans" presStyleCnt="0"/>
      <dgm:spPr/>
    </dgm:pt>
    <dgm:pt modelId="{9FBE184D-4242-4D91-9487-0D3040F4282F}" type="pres">
      <dgm:prSet presAssocID="{FF215A90-3E61-4C66-8C9E-AB7CD692428D}" presName="node" presStyleLbl="node1" presStyleIdx="11" presStyleCnt="15">
        <dgm:presLayoutVars>
          <dgm:bulletEnabled val="1"/>
        </dgm:presLayoutVars>
      </dgm:prSet>
      <dgm:spPr/>
    </dgm:pt>
    <dgm:pt modelId="{5E3B2460-49E8-485E-B5B6-4E439EEEFF86}" type="pres">
      <dgm:prSet presAssocID="{436899C4-7448-4916-932E-D118A4D1389B}" presName="sibTrans" presStyleCnt="0"/>
      <dgm:spPr/>
    </dgm:pt>
    <dgm:pt modelId="{71407170-A3E3-40DB-87C4-DEE715F7BE91}" type="pres">
      <dgm:prSet presAssocID="{0EF43010-EDA9-42B5-AE09-EAD78BE2672D}" presName="node" presStyleLbl="node1" presStyleIdx="12" presStyleCnt="15">
        <dgm:presLayoutVars>
          <dgm:bulletEnabled val="1"/>
        </dgm:presLayoutVars>
      </dgm:prSet>
      <dgm:spPr/>
    </dgm:pt>
    <dgm:pt modelId="{7A29505E-FCA7-48DD-ACF3-12CDA9E1EEE0}" type="pres">
      <dgm:prSet presAssocID="{2AC0423B-54FF-4B7E-AA62-FAE82685CBFA}" presName="sibTrans" presStyleCnt="0"/>
      <dgm:spPr/>
    </dgm:pt>
    <dgm:pt modelId="{31195415-A9B7-4EFA-B721-E2A7E3CD8B7A}" type="pres">
      <dgm:prSet presAssocID="{C9151584-FC32-4236-9E43-AD6193ACFADC}" presName="node" presStyleLbl="node1" presStyleIdx="13" presStyleCnt="15">
        <dgm:presLayoutVars>
          <dgm:bulletEnabled val="1"/>
        </dgm:presLayoutVars>
      </dgm:prSet>
      <dgm:spPr/>
    </dgm:pt>
    <dgm:pt modelId="{F3270D52-B072-4219-AEF7-A324535B8C27}" type="pres">
      <dgm:prSet presAssocID="{A46B98CF-B460-412A-A458-338F62C45F89}" presName="sibTrans" presStyleCnt="0"/>
      <dgm:spPr/>
    </dgm:pt>
    <dgm:pt modelId="{42BF795E-EE3C-47E5-BE00-FB72F3EAF710}" type="pres">
      <dgm:prSet presAssocID="{74982542-B788-4478-97C3-CD19F3870976}" presName="node" presStyleLbl="node1" presStyleIdx="14" presStyleCnt="15">
        <dgm:presLayoutVars>
          <dgm:bulletEnabled val="1"/>
        </dgm:presLayoutVars>
      </dgm:prSet>
      <dgm:spPr/>
    </dgm:pt>
  </dgm:ptLst>
  <dgm:cxnLst>
    <dgm:cxn modelId="{10810700-CEB3-4600-8590-98315D275C52}" type="presOf" srcId="{F6B26AE7-AFEF-4497-871D-0E26A009BEA9}" destId="{67EDA81A-3166-4174-8FDF-E92BDE0D644E}" srcOrd="0" destOrd="0" presId="urn:microsoft.com/office/officeart/2005/8/layout/default"/>
    <dgm:cxn modelId="{4A396007-229B-445E-922A-9BDB269CC1B9}" type="presOf" srcId="{B4EDEEBD-565C-474E-BE4A-7AFE4D893680}" destId="{46A7A076-0422-4A7C-A8E5-4B335CC12230}" srcOrd="0" destOrd="0" presId="urn:microsoft.com/office/officeart/2005/8/layout/default"/>
    <dgm:cxn modelId="{C2293611-5BD6-454A-9955-3BE7DDAC79F3}" srcId="{B4EDEEBD-565C-474E-BE4A-7AFE4D893680}" destId="{2448FB14-A930-4C97-B7A0-F29DCB3429F5}" srcOrd="10" destOrd="0" parTransId="{8C5A1CD3-8AE4-4B27-B90E-317B4A01F2EC}" sibTransId="{60BDC7A2-CD83-4F39-8D77-31269F9F28E1}"/>
    <dgm:cxn modelId="{9E23731B-2AAB-4FE5-9882-6A710FD985D1}" type="presOf" srcId="{D65B486C-CFBA-4A58-8530-167F62C8E287}" destId="{4A437E46-216D-42B4-BD6E-09046BFA8EA1}" srcOrd="0" destOrd="0" presId="urn:microsoft.com/office/officeart/2005/8/layout/default"/>
    <dgm:cxn modelId="{A3924D22-653A-4F8A-929C-4D812630F2AA}" type="presOf" srcId="{FF215A90-3E61-4C66-8C9E-AB7CD692428D}" destId="{9FBE184D-4242-4D91-9487-0D3040F4282F}" srcOrd="0" destOrd="0" presId="urn:microsoft.com/office/officeart/2005/8/layout/default"/>
    <dgm:cxn modelId="{AA2C4228-D58D-4FB6-8B6E-2FBF1FBB5FEC}" type="presOf" srcId="{56197702-9AE5-4AAE-8A1E-2A18FAA0ABC6}" destId="{8F452000-7E41-4BD8-8C03-9FD9F1F3C3CE}" srcOrd="0" destOrd="0" presId="urn:microsoft.com/office/officeart/2005/8/layout/default"/>
    <dgm:cxn modelId="{392F682C-BF92-4A80-9261-EE026C2C45EA}" type="presOf" srcId="{62D85C62-85C3-46D1-8C05-2624647FB5CD}" destId="{B4752AC2-3D11-4025-9D37-BFD98F289EDA}" srcOrd="0" destOrd="0" presId="urn:microsoft.com/office/officeart/2005/8/layout/default"/>
    <dgm:cxn modelId="{9D2EB335-9BD0-4C8C-AE37-AA9014BBDA6E}" srcId="{B4EDEEBD-565C-474E-BE4A-7AFE4D893680}" destId="{8A2E3DD8-FD85-4A87-9D7D-AAB916E05D97}" srcOrd="9" destOrd="0" parTransId="{A395999C-DAB3-4755-9CC7-B6BA69D3EDD1}" sibTransId="{9C489661-13D8-4B16-9197-7A4F6AF83548}"/>
    <dgm:cxn modelId="{5E3FC135-7D7F-4A4B-8D1A-AF4226080A65}" type="presOf" srcId="{1373D646-9B55-4546-A600-EEAC5EEAA982}" destId="{3D4BE24E-55A9-4F0B-A523-1FE7CFCE172A}" srcOrd="0" destOrd="0" presId="urn:microsoft.com/office/officeart/2005/8/layout/default"/>
    <dgm:cxn modelId="{1C23DE3E-03AA-411F-A633-DE26771A3B11}" type="presOf" srcId="{C9151584-FC32-4236-9E43-AD6193ACFADC}" destId="{31195415-A9B7-4EFA-B721-E2A7E3CD8B7A}" srcOrd="0" destOrd="0" presId="urn:microsoft.com/office/officeart/2005/8/layout/default"/>
    <dgm:cxn modelId="{7BFA7E60-95F5-4DAC-A525-BFB38759D815}" srcId="{B4EDEEBD-565C-474E-BE4A-7AFE4D893680}" destId="{C9151584-FC32-4236-9E43-AD6193ACFADC}" srcOrd="13" destOrd="0" parTransId="{2239EF4F-1F32-47F4-BC82-6FC1F1A6DCC6}" sibTransId="{A46B98CF-B460-412A-A458-338F62C45F89}"/>
    <dgm:cxn modelId="{5EF5474D-3953-4F29-A9C5-32855174C3E4}" type="presOf" srcId="{8A2E3DD8-FD85-4A87-9D7D-AAB916E05D97}" destId="{1211DBDA-5B4F-4920-8462-F103453926A2}" srcOrd="0" destOrd="0" presId="urn:microsoft.com/office/officeart/2005/8/layout/default"/>
    <dgm:cxn modelId="{5BC47B72-B21D-4BC8-B87F-F1426BC47BAE}" srcId="{B4EDEEBD-565C-474E-BE4A-7AFE4D893680}" destId="{5C77B7DF-DEDA-42AD-BD43-9A0ED9F54186}" srcOrd="1" destOrd="0" parTransId="{D2D4F5A2-16A9-4EF5-AD93-8A87FF7F038A}" sibTransId="{1DF505AD-EF3F-450C-A308-EDCD1988391E}"/>
    <dgm:cxn modelId="{FB2E2C73-44F8-472F-AED0-49C6963B73C2}" srcId="{B4EDEEBD-565C-474E-BE4A-7AFE4D893680}" destId="{56197702-9AE5-4AAE-8A1E-2A18FAA0ABC6}" srcOrd="5" destOrd="0" parTransId="{C25BE8F3-1088-49C5-9751-3CC1AA5870E3}" sibTransId="{A18A9A1C-FAA6-4910-86E7-218799B65517}"/>
    <dgm:cxn modelId="{8A5F6773-FF07-4961-A405-4BAEABB2744E}" type="presOf" srcId="{85CB9964-B147-4B7D-BE94-EABE6281D9EF}" destId="{C742E41B-D695-4418-8471-8022A9709AC4}" srcOrd="0" destOrd="0" presId="urn:microsoft.com/office/officeart/2005/8/layout/default"/>
    <dgm:cxn modelId="{7A100154-4777-464D-ACCF-CA26DC368112}" srcId="{B4EDEEBD-565C-474E-BE4A-7AFE4D893680}" destId="{D65B486C-CFBA-4A58-8530-167F62C8E287}" srcOrd="2" destOrd="0" parTransId="{F8040B27-EB7A-482D-9866-F20E85C19C78}" sibTransId="{6C9B6A39-ECC9-4B4B-9175-2AE4DD63BD59}"/>
    <dgm:cxn modelId="{D88AD97D-B025-4862-9E2C-7825BC4CF4F9}" type="presOf" srcId="{5C77B7DF-DEDA-42AD-BD43-9A0ED9F54186}" destId="{1B50E642-6FCF-42B3-8E54-09926BC378B6}" srcOrd="0" destOrd="0" presId="urn:microsoft.com/office/officeart/2005/8/layout/default"/>
    <dgm:cxn modelId="{5B798896-9655-4786-A2A6-832E040C3FDF}" type="presOf" srcId="{1D68F896-ADA9-4CE8-9ED1-7F9FDC2D198C}" destId="{725D89BC-64F8-4189-B8D9-56690C850D23}" srcOrd="0" destOrd="0" presId="urn:microsoft.com/office/officeart/2005/8/layout/default"/>
    <dgm:cxn modelId="{CEECFD96-6C63-40DD-BC0E-E3AE1C201950}" srcId="{B4EDEEBD-565C-474E-BE4A-7AFE4D893680}" destId="{1373D646-9B55-4546-A600-EEAC5EEAA982}" srcOrd="4" destOrd="0" parTransId="{B2F44FB8-8E85-45A2-8682-E8E0C42B1761}" sibTransId="{802CE278-937F-49CC-A4EB-FFED04F54F34}"/>
    <dgm:cxn modelId="{38189BA0-60F4-4767-A7B4-223BD9B3FDD6}" srcId="{B4EDEEBD-565C-474E-BE4A-7AFE4D893680}" destId="{74982542-B788-4478-97C3-CD19F3870976}" srcOrd="14" destOrd="0" parTransId="{13C3D9DF-82FE-4A1F-93F2-EDFCAA29EB2A}" sibTransId="{8A2AD5CB-D691-4550-A114-9F82C9186BA7}"/>
    <dgm:cxn modelId="{993CE2C1-2157-4CAD-AA36-3CE7FA39FF81}" srcId="{B4EDEEBD-565C-474E-BE4A-7AFE4D893680}" destId="{FF215A90-3E61-4C66-8C9E-AB7CD692428D}" srcOrd="11" destOrd="0" parTransId="{64BC90D8-09B3-44B5-A7AA-00EBF2D98EAF}" sibTransId="{436899C4-7448-4916-932E-D118A4D1389B}"/>
    <dgm:cxn modelId="{40C94CC2-9201-4251-8942-FFFD33FDC12D}" srcId="{B4EDEEBD-565C-474E-BE4A-7AFE4D893680}" destId="{62D85C62-85C3-46D1-8C05-2624647FB5CD}" srcOrd="8" destOrd="0" parTransId="{0819F855-3CE0-44C7-8776-3D6F9663794C}" sibTransId="{416B36E8-80BE-472E-B796-32E9E5A4D6C5}"/>
    <dgm:cxn modelId="{1EC56FC6-F6B8-4215-95DA-FA5C26613569}" type="presOf" srcId="{2448FB14-A930-4C97-B7A0-F29DCB3429F5}" destId="{F9DC02F6-400B-4A15-BD0D-AFF290EC0FC0}" srcOrd="0" destOrd="0" presId="urn:microsoft.com/office/officeart/2005/8/layout/default"/>
    <dgm:cxn modelId="{B6AB2ED2-A87C-4D79-8D33-8E22D89FBFEA}" type="presOf" srcId="{74982542-B788-4478-97C3-CD19F3870976}" destId="{42BF795E-EE3C-47E5-BE00-FB72F3EAF710}" srcOrd="0" destOrd="0" presId="urn:microsoft.com/office/officeart/2005/8/layout/default"/>
    <dgm:cxn modelId="{ED6D5CD7-FF88-4D19-8AF9-1AABA6D40093}" type="presOf" srcId="{0EF43010-EDA9-42B5-AE09-EAD78BE2672D}" destId="{71407170-A3E3-40DB-87C4-DEE715F7BE91}" srcOrd="0" destOrd="0" presId="urn:microsoft.com/office/officeart/2005/8/layout/default"/>
    <dgm:cxn modelId="{EE0FD4D7-BC10-4464-8606-BEA43E30510C}" srcId="{B4EDEEBD-565C-474E-BE4A-7AFE4D893680}" destId="{1D68F896-ADA9-4CE8-9ED1-7F9FDC2D198C}" srcOrd="6" destOrd="0" parTransId="{AC7A210D-EAE1-4D49-9C34-F6676AAA1C3B}" sibTransId="{15129CDE-35D8-4617-A0A1-2D955C56DE05}"/>
    <dgm:cxn modelId="{A8D6A1E1-24F0-427E-95FA-4AA31F47AA53}" srcId="{B4EDEEBD-565C-474E-BE4A-7AFE4D893680}" destId="{85CB9964-B147-4B7D-BE94-EABE6281D9EF}" srcOrd="3" destOrd="0" parTransId="{038C8F91-F2DB-454E-9ED4-96BAB7D96C4D}" sibTransId="{BEDA278C-8AD8-44BC-94D8-E26472C0CA09}"/>
    <dgm:cxn modelId="{4CCDB4E4-4B0F-4FDD-8669-D675E171A02D}" srcId="{B4EDEEBD-565C-474E-BE4A-7AFE4D893680}" destId="{0EF43010-EDA9-42B5-AE09-EAD78BE2672D}" srcOrd="12" destOrd="0" parTransId="{8C8640FD-239E-4BB4-8B33-4A98CE715EBF}" sibTransId="{2AC0423B-54FF-4B7E-AA62-FAE82685CBFA}"/>
    <dgm:cxn modelId="{4603B1EB-D914-4CED-B302-A3983A2614EB}" srcId="{B4EDEEBD-565C-474E-BE4A-7AFE4D893680}" destId="{F6B26AE7-AFEF-4497-871D-0E26A009BEA9}" srcOrd="0" destOrd="0" parTransId="{1CE33F6D-B07A-456E-881A-6874ED7295C9}" sibTransId="{EF820AB1-E380-4A24-B1CB-531F5E5B2C36}"/>
    <dgm:cxn modelId="{041C42EE-FA5D-4B3A-AEB4-A1848460AC59}" type="presOf" srcId="{FF40F72C-A6CA-4956-A95C-4D3C80CB0795}" destId="{ACB2EEA0-D234-4423-B583-46AE0EAAD967}" srcOrd="0" destOrd="0" presId="urn:microsoft.com/office/officeart/2005/8/layout/default"/>
    <dgm:cxn modelId="{16EC72F9-5AB1-44E9-AD1C-70D0988746A4}" srcId="{B4EDEEBD-565C-474E-BE4A-7AFE4D893680}" destId="{FF40F72C-A6CA-4956-A95C-4D3C80CB0795}" srcOrd="7" destOrd="0" parTransId="{E2568B9E-CEA5-41AD-A725-09D5518E632C}" sibTransId="{E8A3AD48-AD14-4ACE-A23E-BD3AF2FE3786}"/>
    <dgm:cxn modelId="{6EE12B46-7E44-4D5F-8E4D-CDAC6A4C6BD8}" type="presParOf" srcId="{46A7A076-0422-4A7C-A8E5-4B335CC12230}" destId="{67EDA81A-3166-4174-8FDF-E92BDE0D644E}" srcOrd="0" destOrd="0" presId="urn:microsoft.com/office/officeart/2005/8/layout/default"/>
    <dgm:cxn modelId="{06C772E3-141B-4AAC-9881-C56E7C046879}" type="presParOf" srcId="{46A7A076-0422-4A7C-A8E5-4B335CC12230}" destId="{B5B75273-8F14-4D68-B6F1-F888CE8CFB21}" srcOrd="1" destOrd="0" presId="urn:microsoft.com/office/officeart/2005/8/layout/default"/>
    <dgm:cxn modelId="{C1EA2842-9F1D-4E68-AE74-2D4CC174047E}" type="presParOf" srcId="{46A7A076-0422-4A7C-A8E5-4B335CC12230}" destId="{1B50E642-6FCF-42B3-8E54-09926BC378B6}" srcOrd="2" destOrd="0" presId="urn:microsoft.com/office/officeart/2005/8/layout/default"/>
    <dgm:cxn modelId="{45535FD0-CCD0-49E6-9CAD-443AE5ABCFFF}" type="presParOf" srcId="{46A7A076-0422-4A7C-A8E5-4B335CC12230}" destId="{AC0B04E1-02E0-4F14-9529-D1BAEC237C5C}" srcOrd="3" destOrd="0" presId="urn:microsoft.com/office/officeart/2005/8/layout/default"/>
    <dgm:cxn modelId="{555BFCD6-F5E5-408A-A571-23F25896C03B}" type="presParOf" srcId="{46A7A076-0422-4A7C-A8E5-4B335CC12230}" destId="{4A437E46-216D-42B4-BD6E-09046BFA8EA1}" srcOrd="4" destOrd="0" presId="urn:microsoft.com/office/officeart/2005/8/layout/default"/>
    <dgm:cxn modelId="{05B1E20C-5A43-46FD-A594-88BC3A1A1E5C}" type="presParOf" srcId="{46A7A076-0422-4A7C-A8E5-4B335CC12230}" destId="{F7BCB8C3-224F-4374-B2F7-5415DD71BAE0}" srcOrd="5" destOrd="0" presId="urn:microsoft.com/office/officeart/2005/8/layout/default"/>
    <dgm:cxn modelId="{441BC9C6-D80C-45B4-9117-5335C6EF51F7}" type="presParOf" srcId="{46A7A076-0422-4A7C-A8E5-4B335CC12230}" destId="{C742E41B-D695-4418-8471-8022A9709AC4}" srcOrd="6" destOrd="0" presId="urn:microsoft.com/office/officeart/2005/8/layout/default"/>
    <dgm:cxn modelId="{D0EE3330-5FDF-4FC4-91EB-5CF23A32A1A4}" type="presParOf" srcId="{46A7A076-0422-4A7C-A8E5-4B335CC12230}" destId="{A7FD71BA-CADD-4B00-B079-9DE9567F30E7}" srcOrd="7" destOrd="0" presId="urn:microsoft.com/office/officeart/2005/8/layout/default"/>
    <dgm:cxn modelId="{6C077C5A-43E8-4D82-AFC3-261CAF148DE8}" type="presParOf" srcId="{46A7A076-0422-4A7C-A8E5-4B335CC12230}" destId="{3D4BE24E-55A9-4F0B-A523-1FE7CFCE172A}" srcOrd="8" destOrd="0" presId="urn:microsoft.com/office/officeart/2005/8/layout/default"/>
    <dgm:cxn modelId="{5287682A-4BA9-421E-90AC-0DB22591541B}" type="presParOf" srcId="{46A7A076-0422-4A7C-A8E5-4B335CC12230}" destId="{A888E751-A27F-4E5B-8FE4-4AE220AE941E}" srcOrd="9" destOrd="0" presId="urn:microsoft.com/office/officeart/2005/8/layout/default"/>
    <dgm:cxn modelId="{1501F603-93A8-4C0C-B8AB-4C1EAFA9DDB7}" type="presParOf" srcId="{46A7A076-0422-4A7C-A8E5-4B335CC12230}" destId="{8F452000-7E41-4BD8-8C03-9FD9F1F3C3CE}" srcOrd="10" destOrd="0" presId="urn:microsoft.com/office/officeart/2005/8/layout/default"/>
    <dgm:cxn modelId="{EB178F26-A2A9-4647-978F-E2950BCCCFBB}" type="presParOf" srcId="{46A7A076-0422-4A7C-A8E5-4B335CC12230}" destId="{876DFC94-EA16-440B-AE9B-7849FF6A8447}" srcOrd="11" destOrd="0" presId="urn:microsoft.com/office/officeart/2005/8/layout/default"/>
    <dgm:cxn modelId="{1315F134-9144-4507-876A-873ED415DAD7}" type="presParOf" srcId="{46A7A076-0422-4A7C-A8E5-4B335CC12230}" destId="{725D89BC-64F8-4189-B8D9-56690C850D23}" srcOrd="12" destOrd="0" presId="urn:microsoft.com/office/officeart/2005/8/layout/default"/>
    <dgm:cxn modelId="{93A3E9DB-3DF4-4E7D-9C48-9FC23C70F263}" type="presParOf" srcId="{46A7A076-0422-4A7C-A8E5-4B335CC12230}" destId="{53D8B9A1-A10F-411F-8F5E-B69DB6048DC6}" srcOrd="13" destOrd="0" presId="urn:microsoft.com/office/officeart/2005/8/layout/default"/>
    <dgm:cxn modelId="{DA72C6A8-2710-42FE-AAA3-3C29275161AE}" type="presParOf" srcId="{46A7A076-0422-4A7C-A8E5-4B335CC12230}" destId="{ACB2EEA0-D234-4423-B583-46AE0EAAD967}" srcOrd="14" destOrd="0" presId="urn:microsoft.com/office/officeart/2005/8/layout/default"/>
    <dgm:cxn modelId="{6196AF3E-D351-4549-A82F-07FED65FF945}" type="presParOf" srcId="{46A7A076-0422-4A7C-A8E5-4B335CC12230}" destId="{49C61AC1-CE7E-488D-8775-2C0C59C38AB8}" srcOrd="15" destOrd="0" presId="urn:microsoft.com/office/officeart/2005/8/layout/default"/>
    <dgm:cxn modelId="{26640016-B670-4419-B7FE-02A0F8EFBDFC}" type="presParOf" srcId="{46A7A076-0422-4A7C-A8E5-4B335CC12230}" destId="{B4752AC2-3D11-4025-9D37-BFD98F289EDA}" srcOrd="16" destOrd="0" presId="urn:microsoft.com/office/officeart/2005/8/layout/default"/>
    <dgm:cxn modelId="{191912B0-103E-4807-B3BF-00FE5F3D6D3D}" type="presParOf" srcId="{46A7A076-0422-4A7C-A8E5-4B335CC12230}" destId="{01EFBEE2-31E0-4A7C-97E4-5E10E25A4844}" srcOrd="17" destOrd="0" presId="urn:microsoft.com/office/officeart/2005/8/layout/default"/>
    <dgm:cxn modelId="{7C239BB0-DFAC-4DE0-ABAE-CB6E988F6FC7}" type="presParOf" srcId="{46A7A076-0422-4A7C-A8E5-4B335CC12230}" destId="{1211DBDA-5B4F-4920-8462-F103453926A2}" srcOrd="18" destOrd="0" presId="urn:microsoft.com/office/officeart/2005/8/layout/default"/>
    <dgm:cxn modelId="{FD67023B-06F9-428E-BF12-87E00BDF61E4}" type="presParOf" srcId="{46A7A076-0422-4A7C-A8E5-4B335CC12230}" destId="{62A592AC-79A6-44A7-B57E-603975329F36}" srcOrd="19" destOrd="0" presId="urn:microsoft.com/office/officeart/2005/8/layout/default"/>
    <dgm:cxn modelId="{14AFB79B-2A3D-4D32-B4C4-985F0C86ABF2}" type="presParOf" srcId="{46A7A076-0422-4A7C-A8E5-4B335CC12230}" destId="{F9DC02F6-400B-4A15-BD0D-AFF290EC0FC0}" srcOrd="20" destOrd="0" presId="urn:microsoft.com/office/officeart/2005/8/layout/default"/>
    <dgm:cxn modelId="{583145AD-A698-474C-97A5-FA8F5EC4C129}" type="presParOf" srcId="{46A7A076-0422-4A7C-A8E5-4B335CC12230}" destId="{76165AFA-B48C-456F-AA10-7CF0CF48C7B2}" srcOrd="21" destOrd="0" presId="urn:microsoft.com/office/officeart/2005/8/layout/default"/>
    <dgm:cxn modelId="{112A8311-21FD-47D4-9CF0-CA66FAB6EB24}" type="presParOf" srcId="{46A7A076-0422-4A7C-A8E5-4B335CC12230}" destId="{9FBE184D-4242-4D91-9487-0D3040F4282F}" srcOrd="22" destOrd="0" presId="urn:microsoft.com/office/officeart/2005/8/layout/default"/>
    <dgm:cxn modelId="{7069557F-6769-47BA-BB0E-BE71290DD17A}" type="presParOf" srcId="{46A7A076-0422-4A7C-A8E5-4B335CC12230}" destId="{5E3B2460-49E8-485E-B5B6-4E439EEEFF86}" srcOrd="23" destOrd="0" presId="urn:microsoft.com/office/officeart/2005/8/layout/default"/>
    <dgm:cxn modelId="{2C95600C-0B73-483B-AC99-C6B23834A1C0}" type="presParOf" srcId="{46A7A076-0422-4A7C-A8E5-4B335CC12230}" destId="{71407170-A3E3-40DB-87C4-DEE715F7BE91}" srcOrd="24" destOrd="0" presId="urn:microsoft.com/office/officeart/2005/8/layout/default"/>
    <dgm:cxn modelId="{5B2D403C-364E-4EB2-92F1-CB9BC517F0EC}" type="presParOf" srcId="{46A7A076-0422-4A7C-A8E5-4B335CC12230}" destId="{7A29505E-FCA7-48DD-ACF3-12CDA9E1EEE0}" srcOrd="25" destOrd="0" presId="urn:microsoft.com/office/officeart/2005/8/layout/default"/>
    <dgm:cxn modelId="{713D5D42-19BC-45AB-88B6-CDA6247081DE}" type="presParOf" srcId="{46A7A076-0422-4A7C-A8E5-4B335CC12230}" destId="{31195415-A9B7-4EFA-B721-E2A7E3CD8B7A}" srcOrd="26" destOrd="0" presId="urn:microsoft.com/office/officeart/2005/8/layout/default"/>
    <dgm:cxn modelId="{BEA0350C-9953-4FC1-85C7-D1FB542CD9E6}" type="presParOf" srcId="{46A7A076-0422-4A7C-A8E5-4B335CC12230}" destId="{F3270D52-B072-4219-AEF7-A324535B8C27}" srcOrd="27" destOrd="0" presId="urn:microsoft.com/office/officeart/2005/8/layout/default"/>
    <dgm:cxn modelId="{0B3E2BB6-6C9D-4E10-A374-398E0E8734C0}" type="presParOf" srcId="{46A7A076-0422-4A7C-A8E5-4B335CC12230}" destId="{42BF795E-EE3C-47E5-BE00-FB72F3EAF710}" srcOrd="2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33E6B8-6AE1-4105-8496-E20B9EC88BA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49C938A-1C9E-4933-BEEE-4AFF9051BACE}">
      <dgm:prSet/>
      <dgm:spPr/>
      <dgm:t>
        <a:bodyPr/>
        <a:lstStyle/>
        <a:p>
          <a:r>
            <a:rPr lang="en-GB" b="1" i="0"/>
            <a:t>Conclusion</a:t>
          </a:r>
          <a:endParaRPr lang="en-US"/>
        </a:p>
      </dgm:t>
    </dgm:pt>
    <dgm:pt modelId="{3C455AA4-8B9D-4E5F-BE30-DA5F4C776924}" type="parTrans" cxnId="{6680D000-78CE-4E38-A3B1-8BF1600B8217}">
      <dgm:prSet/>
      <dgm:spPr/>
      <dgm:t>
        <a:bodyPr/>
        <a:lstStyle/>
        <a:p>
          <a:endParaRPr lang="en-US"/>
        </a:p>
      </dgm:t>
    </dgm:pt>
    <dgm:pt modelId="{E118669B-FB5B-4A9A-B8FE-BCCAA5E0F9F6}" type="sibTrans" cxnId="{6680D000-78CE-4E38-A3B1-8BF1600B8217}">
      <dgm:prSet/>
      <dgm:spPr/>
      <dgm:t>
        <a:bodyPr/>
        <a:lstStyle/>
        <a:p>
          <a:endParaRPr lang="en-US"/>
        </a:p>
      </dgm:t>
    </dgm:pt>
    <dgm:pt modelId="{D7A2480C-95C9-4DA5-843A-A744A380176A}">
      <dgm:prSet/>
      <dgm:spPr/>
      <dgm:t>
        <a:bodyPr/>
        <a:lstStyle/>
        <a:p>
          <a:r>
            <a:rPr lang="en-GB" b="0" i="0"/>
            <a:t>Teamwork is a key skill in health and social care.</a:t>
          </a:r>
          <a:endParaRPr lang="en-US"/>
        </a:p>
      </dgm:t>
    </dgm:pt>
    <dgm:pt modelId="{99C0BB15-B8B9-44DF-957F-076CC9F9EDF6}" type="parTrans" cxnId="{285F5BFB-CACE-4A78-B280-426CC6629365}">
      <dgm:prSet/>
      <dgm:spPr/>
      <dgm:t>
        <a:bodyPr/>
        <a:lstStyle/>
        <a:p>
          <a:endParaRPr lang="en-US"/>
        </a:p>
      </dgm:t>
    </dgm:pt>
    <dgm:pt modelId="{888BCFA7-3ADE-4A8A-B38F-0AA12292ACCE}" type="sibTrans" cxnId="{285F5BFB-CACE-4A78-B280-426CC6629365}">
      <dgm:prSet/>
      <dgm:spPr/>
      <dgm:t>
        <a:bodyPr/>
        <a:lstStyle/>
        <a:p>
          <a:endParaRPr lang="en-US"/>
        </a:p>
      </dgm:t>
    </dgm:pt>
    <dgm:pt modelId="{9BBFB801-5893-4740-A02B-2BEDCC556F34}">
      <dgm:prSet/>
      <dgm:spPr/>
      <dgm:t>
        <a:bodyPr/>
        <a:lstStyle/>
        <a:p>
          <a:r>
            <a:rPr lang="en-GB" b="0" i="0"/>
            <a:t>It enables professionals to work together towards shared goals.</a:t>
          </a:r>
          <a:endParaRPr lang="en-US"/>
        </a:p>
      </dgm:t>
    </dgm:pt>
    <dgm:pt modelId="{5E7217BC-9124-4656-9D74-52458DF6CDCF}" type="parTrans" cxnId="{35DE3648-2D0E-4ECC-AAA7-82A6A962EC3A}">
      <dgm:prSet/>
      <dgm:spPr/>
      <dgm:t>
        <a:bodyPr/>
        <a:lstStyle/>
        <a:p>
          <a:endParaRPr lang="en-US"/>
        </a:p>
      </dgm:t>
    </dgm:pt>
    <dgm:pt modelId="{1020DC76-CD80-47B5-9264-011D6D644535}" type="sibTrans" cxnId="{35DE3648-2D0E-4ECC-AAA7-82A6A962EC3A}">
      <dgm:prSet/>
      <dgm:spPr/>
      <dgm:t>
        <a:bodyPr/>
        <a:lstStyle/>
        <a:p>
          <a:endParaRPr lang="en-US"/>
        </a:p>
      </dgm:t>
    </dgm:pt>
    <dgm:pt modelId="{477F97B9-382C-424A-8C5A-444F133E044B}">
      <dgm:prSet/>
      <dgm:spPr/>
      <dgm:t>
        <a:bodyPr/>
        <a:lstStyle/>
        <a:p>
          <a:r>
            <a:rPr lang="en-GB" b="0" i="0"/>
            <a:t>Good teamwork improves safety, quality of care, and patient outcomes.</a:t>
          </a:r>
          <a:endParaRPr lang="en-US"/>
        </a:p>
      </dgm:t>
    </dgm:pt>
    <dgm:pt modelId="{EF57B098-CEE7-4945-8711-14E5BB1B6939}" type="parTrans" cxnId="{BA0049B3-D302-444B-A77D-152B89919171}">
      <dgm:prSet/>
      <dgm:spPr/>
      <dgm:t>
        <a:bodyPr/>
        <a:lstStyle/>
        <a:p>
          <a:endParaRPr lang="en-US"/>
        </a:p>
      </dgm:t>
    </dgm:pt>
    <dgm:pt modelId="{BAD09351-AE16-40BC-80A3-7E465317DEF7}" type="sibTrans" cxnId="{BA0049B3-D302-444B-A77D-152B89919171}">
      <dgm:prSet/>
      <dgm:spPr/>
      <dgm:t>
        <a:bodyPr/>
        <a:lstStyle/>
        <a:p>
          <a:endParaRPr lang="en-US"/>
        </a:p>
      </dgm:t>
    </dgm:pt>
    <dgm:pt modelId="{48B24D8A-F1CC-466D-8649-FEE9EEC2E510}">
      <dgm:prSet/>
      <dgm:spPr/>
      <dgm:t>
        <a:bodyPr/>
        <a:lstStyle/>
        <a:p>
          <a:r>
            <a:rPr lang="en-GB" b="0" i="0"/>
            <a:t>Developing teamwork skills is essential for professional practice.</a:t>
          </a:r>
          <a:endParaRPr lang="en-US"/>
        </a:p>
      </dgm:t>
    </dgm:pt>
    <dgm:pt modelId="{FCD0A8F3-BEF9-48D2-840F-31B1D4B8D97B}" type="parTrans" cxnId="{949D76B0-1459-4905-918C-79AC03DF0E0F}">
      <dgm:prSet/>
      <dgm:spPr/>
      <dgm:t>
        <a:bodyPr/>
        <a:lstStyle/>
        <a:p>
          <a:endParaRPr lang="en-US"/>
        </a:p>
      </dgm:t>
    </dgm:pt>
    <dgm:pt modelId="{42DF73E7-4E49-4E21-A10E-6C7B37FE8525}" type="sibTrans" cxnId="{949D76B0-1459-4905-918C-79AC03DF0E0F}">
      <dgm:prSet/>
      <dgm:spPr/>
      <dgm:t>
        <a:bodyPr/>
        <a:lstStyle/>
        <a:p>
          <a:endParaRPr lang="en-US"/>
        </a:p>
      </dgm:t>
    </dgm:pt>
    <dgm:pt modelId="{66933964-37AB-498D-B27A-BB4D694E318C}" type="pres">
      <dgm:prSet presAssocID="{C233E6B8-6AE1-4105-8496-E20B9EC88BA4}" presName="vert0" presStyleCnt="0">
        <dgm:presLayoutVars>
          <dgm:dir/>
          <dgm:animOne val="branch"/>
          <dgm:animLvl val="lvl"/>
        </dgm:presLayoutVars>
      </dgm:prSet>
      <dgm:spPr/>
    </dgm:pt>
    <dgm:pt modelId="{F6234773-4745-4FC7-BA1F-2C859494E24C}" type="pres">
      <dgm:prSet presAssocID="{B49C938A-1C9E-4933-BEEE-4AFF9051BACE}" presName="thickLine" presStyleLbl="alignNode1" presStyleIdx="0" presStyleCnt="5"/>
      <dgm:spPr/>
    </dgm:pt>
    <dgm:pt modelId="{393E7D5B-46C3-4D83-8D33-4DCD63497E21}" type="pres">
      <dgm:prSet presAssocID="{B49C938A-1C9E-4933-BEEE-4AFF9051BACE}" presName="horz1" presStyleCnt="0"/>
      <dgm:spPr/>
    </dgm:pt>
    <dgm:pt modelId="{A707F393-170F-4000-98D9-D6A1C6D14CCC}" type="pres">
      <dgm:prSet presAssocID="{B49C938A-1C9E-4933-BEEE-4AFF9051BACE}" presName="tx1" presStyleLbl="revTx" presStyleIdx="0" presStyleCnt="5"/>
      <dgm:spPr/>
    </dgm:pt>
    <dgm:pt modelId="{BEC82A6D-3491-4AB5-B8D2-334C6056282C}" type="pres">
      <dgm:prSet presAssocID="{B49C938A-1C9E-4933-BEEE-4AFF9051BACE}" presName="vert1" presStyleCnt="0"/>
      <dgm:spPr/>
    </dgm:pt>
    <dgm:pt modelId="{B9BB29F4-3AF1-4330-AD29-7F6247D6B348}" type="pres">
      <dgm:prSet presAssocID="{D7A2480C-95C9-4DA5-843A-A744A380176A}" presName="thickLine" presStyleLbl="alignNode1" presStyleIdx="1" presStyleCnt="5"/>
      <dgm:spPr/>
    </dgm:pt>
    <dgm:pt modelId="{F7298FE0-D836-4340-87F3-99E484A90D59}" type="pres">
      <dgm:prSet presAssocID="{D7A2480C-95C9-4DA5-843A-A744A380176A}" presName="horz1" presStyleCnt="0"/>
      <dgm:spPr/>
    </dgm:pt>
    <dgm:pt modelId="{9A969529-9BDF-40E4-B808-6C1FE1AC4F16}" type="pres">
      <dgm:prSet presAssocID="{D7A2480C-95C9-4DA5-843A-A744A380176A}" presName="tx1" presStyleLbl="revTx" presStyleIdx="1" presStyleCnt="5"/>
      <dgm:spPr/>
    </dgm:pt>
    <dgm:pt modelId="{ABAFB931-EE04-491A-9CB0-238A79408452}" type="pres">
      <dgm:prSet presAssocID="{D7A2480C-95C9-4DA5-843A-A744A380176A}" presName="vert1" presStyleCnt="0"/>
      <dgm:spPr/>
    </dgm:pt>
    <dgm:pt modelId="{4C0952DE-DDC9-4816-8A89-C8F1005AD2C5}" type="pres">
      <dgm:prSet presAssocID="{9BBFB801-5893-4740-A02B-2BEDCC556F34}" presName="thickLine" presStyleLbl="alignNode1" presStyleIdx="2" presStyleCnt="5"/>
      <dgm:spPr/>
    </dgm:pt>
    <dgm:pt modelId="{58D7AAF1-A1C8-492E-98DF-006963B88AE1}" type="pres">
      <dgm:prSet presAssocID="{9BBFB801-5893-4740-A02B-2BEDCC556F34}" presName="horz1" presStyleCnt="0"/>
      <dgm:spPr/>
    </dgm:pt>
    <dgm:pt modelId="{A89CD70E-4E41-4178-B4B1-59B0E21507DA}" type="pres">
      <dgm:prSet presAssocID="{9BBFB801-5893-4740-A02B-2BEDCC556F34}" presName="tx1" presStyleLbl="revTx" presStyleIdx="2" presStyleCnt="5"/>
      <dgm:spPr/>
    </dgm:pt>
    <dgm:pt modelId="{38C82DA3-DEDA-462A-9C46-DD834CCA1E85}" type="pres">
      <dgm:prSet presAssocID="{9BBFB801-5893-4740-A02B-2BEDCC556F34}" presName="vert1" presStyleCnt="0"/>
      <dgm:spPr/>
    </dgm:pt>
    <dgm:pt modelId="{3FE4329C-0182-4E5F-96F8-54859AA59143}" type="pres">
      <dgm:prSet presAssocID="{477F97B9-382C-424A-8C5A-444F133E044B}" presName="thickLine" presStyleLbl="alignNode1" presStyleIdx="3" presStyleCnt="5"/>
      <dgm:spPr/>
    </dgm:pt>
    <dgm:pt modelId="{5AF7ED52-C64D-4B55-AFC7-0191C8A2CB28}" type="pres">
      <dgm:prSet presAssocID="{477F97B9-382C-424A-8C5A-444F133E044B}" presName="horz1" presStyleCnt="0"/>
      <dgm:spPr/>
    </dgm:pt>
    <dgm:pt modelId="{B3C0EE24-7BAB-4CAA-A4BB-61594F5CFA80}" type="pres">
      <dgm:prSet presAssocID="{477F97B9-382C-424A-8C5A-444F133E044B}" presName="tx1" presStyleLbl="revTx" presStyleIdx="3" presStyleCnt="5"/>
      <dgm:spPr/>
    </dgm:pt>
    <dgm:pt modelId="{EAF2E250-BCF9-4190-AEAD-456116662C43}" type="pres">
      <dgm:prSet presAssocID="{477F97B9-382C-424A-8C5A-444F133E044B}" presName="vert1" presStyleCnt="0"/>
      <dgm:spPr/>
    </dgm:pt>
    <dgm:pt modelId="{27CB3715-2DDA-4235-BB16-2136B6C5B0AC}" type="pres">
      <dgm:prSet presAssocID="{48B24D8A-F1CC-466D-8649-FEE9EEC2E510}" presName="thickLine" presStyleLbl="alignNode1" presStyleIdx="4" presStyleCnt="5"/>
      <dgm:spPr/>
    </dgm:pt>
    <dgm:pt modelId="{130D4A5C-4B97-46D1-AE08-D7B4B7D2B3A4}" type="pres">
      <dgm:prSet presAssocID="{48B24D8A-F1CC-466D-8649-FEE9EEC2E510}" presName="horz1" presStyleCnt="0"/>
      <dgm:spPr/>
    </dgm:pt>
    <dgm:pt modelId="{1F2B8BF0-A36C-45C4-9D8D-B7166E2E6933}" type="pres">
      <dgm:prSet presAssocID="{48B24D8A-F1CC-466D-8649-FEE9EEC2E510}" presName="tx1" presStyleLbl="revTx" presStyleIdx="4" presStyleCnt="5"/>
      <dgm:spPr/>
    </dgm:pt>
    <dgm:pt modelId="{5752E57A-E462-4C42-9A73-5DFF98C728E2}" type="pres">
      <dgm:prSet presAssocID="{48B24D8A-F1CC-466D-8649-FEE9EEC2E510}" presName="vert1" presStyleCnt="0"/>
      <dgm:spPr/>
    </dgm:pt>
  </dgm:ptLst>
  <dgm:cxnLst>
    <dgm:cxn modelId="{6680D000-78CE-4E38-A3B1-8BF1600B8217}" srcId="{C233E6B8-6AE1-4105-8496-E20B9EC88BA4}" destId="{B49C938A-1C9E-4933-BEEE-4AFF9051BACE}" srcOrd="0" destOrd="0" parTransId="{3C455AA4-8B9D-4E5F-BE30-DA5F4C776924}" sibTransId="{E118669B-FB5B-4A9A-B8FE-BCCAA5E0F9F6}"/>
    <dgm:cxn modelId="{89588210-948E-40E8-A9A0-119761D62B93}" type="presOf" srcId="{9BBFB801-5893-4740-A02B-2BEDCC556F34}" destId="{A89CD70E-4E41-4178-B4B1-59B0E21507DA}" srcOrd="0" destOrd="0" presId="urn:microsoft.com/office/officeart/2008/layout/LinedList"/>
    <dgm:cxn modelId="{35DE3648-2D0E-4ECC-AAA7-82A6A962EC3A}" srcId="{C233E6B8-6AE1-4105-8496-E20B9EC88BA4}" destId="{9BBFB801-5893-4740-A02B-2BEDCC556F34}" srcOrd="2" destOrd="0" parTransId="{5E7217BC-9124-4656-9D74-52458DF6CDCF}" sibTransId="{1020DC76-CD80-47B5-9264-011D6D644535}"/>
    <dgm:cxn modelId="{18021B71-1DF6-4A82-81D6-0B8920F7EFE8}" type="presOf" srcId="{B49C938A-1C9E-4933-BEEE-4AFF9051BACE}" destId="{A707F393-170F-4000-98D9-D6A1C6D14CCC}" srcOrd="0" destOrd="0" presId="urn:microsoft.com/office/officeart/2008/layout/LinedList"/>
    <dgm:cxn modelId="{5AED96A0-48A6-4026-AFEE-78B683ACB356}" type="presOf" srcId="{C233E6B8-6AE1-4105-8496-E20B9EC88BA4}" destId="{66933964-37AB-498D-B27A-BB4D694E318C}" srcOrd="0" destOrd="0" presId="urn:microsoft.com/office/officeart/2008/layout/LinedList"/>
    <dgm:cxn modelId="{6F0505A7-272B-41D6-BAC1-019930FCAC15}" type="presOf" srcId="{D7A2480C-95C9-4DA5-843A-A744A380176A}" destId="{9A969529-9BDF-40E4-B808-6C1FE1AC4F16}" srcOrd="0" destOrd="0" presId="urn:microsoft.com/office/officeart/2008/layout/LinedList"/>
    <dgm:cxn modelId="{B1951EAD-F232-42FB-9B71-4E3B04F945BB}" type="presOf" srcId="{477F97B9-382C-424A-8C5A-444F133E044B}" destId="{B3C0EE24-7BAB-4CAA-A4BB-61594F5CFA80}" srcOrd="0" destOrd="0" presId="urn:microsoft.com/office/officeart/2008/layout/LinedList"/>
    <dgm:cxn modelId="{949D76B0-1459-4905-918C-79AC03DF0E0F}" srcId="{C233E6B8-6AE1-4105-8496-E20B9EC88BA4}" destId="{48B24D8A-F1CC-466D-8649-FEE9EEC2E510}" srcOrd="4" destOrd="0" parTransId="{FCD0A8F3-BEF9-48D2-840F-31B1D4B8D97B}" sibTransId="{42DF73E7-4E49-4E21-A10E-6C7B37FE8525}"/>
    <dgm:cxn modelId="{B841ECB2-5B8F-411C-BE67-07407842D5F5}" type="presOf" srcId="{48B24D8A-F1CC-466D-8649-FEE9EEC2E510}" destId="{1F2B8BF0-A36C-45C4-9D8D-B7166E2E6933}" srcOrd="0" destOrd="0" presId="urn:microsoft.com/office/officeart/2008/layout/LinedList"/>
    <dgm:cxn modelId="{BA0049B3-D302-444B-A77D-152B89919171}" srcId="{C233E6B8-6AE1-4105-8496-E20B9EC88BA4}" destId="{477F97B9-382C-424A-8C5A-444F133E044B}" srcOrd="3" destOrd="0" parTransId="{EF57B098-CEE7-4945-8711-14E5BB1B6939}" sibTransId="{BAD09351-AE16-40BC-80A3-7E465317DEF7}"/>
    <dgm:cxn modelId="{285F5BFB-CACE-4A78-B280-426CC6629365}" srcId="{C233E6B8-6AE1-4105-8496-E20B9EC88BA4}" destId="{D7A2480C-95C9-4DA5-843A-A744A380176A}" srcOrd="1" destOrd="0" parTransId="{99C0BB15-B8B9-44DF-957F-076CC9F9EDF6}" sibTransId="{888BCFA7-3ADE-4A8A-B38F-0AA12292ACCE}"/>
    <dgm:cxn modelId="{83C725EA-BC10-4F28-ADE5-EE747A0351CC}" type="presParOf" srcId="{66933964-37AB-498D-B27A-BB4D694E318C}" destId="{F6234773-4745-4FC7-BA1F-2C859494E24C}" srcOrd="0" destOrd="0" presId="urn:microsoft.com/office/officeart/2008/layout/LinedList"/>
    <dgm:cxn modelId="{189CD018-085D-4FD0-AAAA-0FADEA192436}" type="presParOf" srcId="{66933964-37AB-498D-B27A-BB4D694E318C}" destId="{393E7D5B-46C3-4D83-8D33-4DCD63497E21}" srcOrd="1" destOrd="0" presId="urn:microsoft.com/office/officeart/2008/layout/LinedList"/>
    <dgm:cxn modelId="{E57750CC-1090-434C-90E6-9967BC706C68}" type="presParOf" srcId="{393E7D5B-46C3-4D83-8D33-4DCD63497E21}" destId="{A707F393-170F-4000-98D9-D6A1C6D14CCC}" srcOrd="0" destOrd="0" presId="urn:microsoft.com/office/officeart/2008/layout/LinedList"/>
    <dgm:cxn modelId="{E842EB5B-F416-48AC-82CA-30E4EF4489C0}" type="presParOf" srcId="{393E7D5B-46C3-4D83-8D33-4DCD63497E21}" destId="{BEC82A6D-3491-4AB5-B8D2-334C6056282C}" srcOrd="1" destOrd="0" presId="urn:microsoft.com/office/officeart/2008/layout/LinedList"/>
    <dgm:cxn modelId="{531A2574-EB6E-40E7-AC64-66E39CE304AD}" type="presParOf" srcId="{66933964-37AB-498D-B27A-BB4D694E318C}" destId="{B9BB29F4-3AF1-4330-AD29-7F6247D6B348}" srcOrd="2" destOrd="0" presId="urn:microsoft.com/office/officeart/2008/layout/LinedList"/>
    <dgm:cxn modelId="{B56120E8-A35D-4C51-ADA7-3F0CC48A64F6}" type="presParOf" srcId="{66933964-37AB-498D-B27A-BB4D694E318C}" destId="{F7298FE0-D836-4340-87F3-99E484A90D59}" srcOrd="3" destOrd="0" presId="urn:microsoft.com/office/officeart/2008/layout/LinedList"/>
    <dgm:cxn modelId="{F2A510C8-6619-4A67-BD44-4043218601A6}" type="presParOf" srcId="{F7298FE0-D836-4340-87F3-99E484A90D59}" destId="{9A969529-9BDF-40E4-B808-6C1FE1AC4F16}" srcOrd="0" destOrd="0" presId="urn:microsoft.com/office/officeart/2008/layout/LinedList"/>
    <dgm:cxn modelId="{FF02D7E2-4C8A-4F39-99FC-7BECB84B8E8C}" type="presParOf" srcId="{F7298FE0-D836-4340-87F3-99E484A90D59}" destId="{ABAFB931-EE04-491A-9CB0-238A79408452}" srcOrd="1" destOrd="0" presId="urn:microsoft.com/office/officeart/2008/layout/LinedList"/>
    <dgm:cxn modelId="{0AF1192A-7B60-44AD-AB03-9D940EC0DE97}" type="presParOf" srcId="{66933964-37AB-498D-B27A-BB4D694E318C}" destId="{4C0952DE-DDC9-4816-8A89-C8F1005AD2C5}" srcOrd="4" destOrd="0" presId="urn:microsoft.com/office/officeart/2008/layout/LinedList"/>
    <dgm:cxn modelId="{CA486984-6098-494C-B120-C68B631AAC22}" type="presParOf" srcId="{66933964-37AB-498D-B27A-BB4D694E318C}" destId="{58D7AAF1-A1C8-492E-98DF-006963B88AE1}" srcOrd="5" destOrd="0" presId="urn:microsoft.com/office/officeart/2008/layout/LinedList"/>
    <dgm:cxn modelId="{8121B816-CFC7-4B74-A33A-B6761D9D6731}" type="presParOf" srcId="{58D7AAF1-A1C8-492E-98DF-006963B88AE1}" destId="{A89CD70E-4E41-4178-B4B1-59B0E21507DA}" srcOrd="0" destOrd="0" presId="urn:microsoft.com/office/officeart/2008/layout/LinedList"/>
    <dgm:cxn modelId="{9AC7DBC5-C08E-448F-A05C-74C48ED00B45}" type="presParOf" srcId="{58D7AAF1-A1C8-492E-98DF-006963B88AE1}" destId="{38C82DA3-DEDA-462A-9C46-DD834CCA1E85}" srcOrd="1" destOrd="0" presId="urn:microsoft.com/office/officeart/2008/layout/LinedList"/>
    <dgm:cxn modelId="{D378A2F6-A6F3-40D9-B51F-E944A1E0BCE6}" type="presParOf" srcId="{66933964-37AB-498D-B27A-BB4D694E318C}" destId="{3FE4329C-0182-4E5F-96F8-54859AA59143}" srcOrd="6" destOrd="0" presId="urn:microsoft.com/office/officeart/2008/layout/LinedList"/>
    <dgm:cxn modelId="{7601B2BF-8C13-41FB-87BF-ABDE868355AF}" type="presParOf" srcId="{66933964-37AB-498D-B27A-BB4D694E318C}" destId="{5AF7ED52-C64D-4B55-AFC7-0191C8A2CB28}" srcOrd="7" destOrd="0" presId="urn:microsoft.com/office/officeart/2008/layout/LinedList"/>
    <dgm:cxn modelId="{8881C032-80FA-437E-B5E6-081D4C9651DA}" type="presParOf" srcId="{5AF7ED52-C64D-4B55-AFC7-0191C8A2CB28}" destId="{B3C0EE24-7BAB-4CAA-A4BB-61594F5CFA80}" srcOrd="0" destOrd="0" presId="urn:microsoft.com/office/officeart/2008/layout/LinedList"/>
    <dgm:cxn modelId="{B37684E1-A284-4CB7-B437-8095B486BE22}" type="presParOf" srcId="{5AF7ED52-C64D-4B55-AFC7-0191C8A2CB28}" destId="{EAF2E250-BCF9-4190-AEAD-456116662C43}" srcOrd="1" destOrd="0" presId="urn:microsoft.com/office/officeart/2008/layout/LinedList"/>
    <dgm:cxn modelId="{D0D461C7-13DF-4580-B083-7EBDCAC6013C}" type="presParOf" srcId="{66933964-37AB-498D-B27A-BB4D694E318C}" destId="{27CB3715-2DDA-4235-BB16-2136B6C5B0AC}" srcOrd="8" destOrd="0" presId="urn:microsoft.com/office/officeart/2008/layout/LinedList"/>
    <dgm:cxn modelId="{86CC2A50-707C-4230-9421-FCB9CA80E20C}" type="presParOf" srcId="{66933964-37AB-498D-B27A-BB4D694E318C}" destId="{130D4A5C-4B97-46D1-AE08-D7B4B7D2B3A4}" srcOrd="9" destOrd="0" presId="urn:microsoft.com/office/officeart/2008/layout/LinedList"/>
    <dgm:cxn modelId="{BD69C416-C0B6-456D-B270-F0867554AC2E}" type="presParOf" srcId="{130D4A5C-4B97-46D1-AE08-D7B4B7D2B3A4}" destId="{1F2B8BF0-A36C-45C4-9D8D-B7166E2E6933}" srcOrd="0" destOrd="0" presId="urn:microsoft.com/office/officeart/2008/layout/LinedList"/>
    <dgm:cxn modelId="{9A0BA942-801C-4198-8828-A9D710F8B0DC}" type="presParOf" srcId="{130D4A5C-4B97-46D1-AE08-D7B4B7D2B3A4}" destId="{5752E57A-E462-4C42-9A73-5DFF98C728E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8984EA-35C6-43CD-A3D1-8DB09A37E7F2}">
      <dsp:nvSpPr>
        <dsp:cNvPr id="0" name=""/>
        <dsp:cNvSpPr/>
      </dsp:nvSpPr>
      <dsp:spPr>
        <a:xfrm>
          <a:off x="2367234" y="1542868"/>
          <a:ext cx="512525" cy="91440"/>
        </a:xfrm>
        <a:custGeom>
          <a:avLst/>
          <a:gdLst/>
          <a:ahLst/>
          <a:cxnLst/>
          <a:rect l="0" t="0" r="0" b="0"/>
          <a:pathLst>
            <a:path>
              <a:moveTo>
                <a:pt x="0" y="45720"/>
              </a:moveTo>
              <a:lnTo>
                <a:pt x="51252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918" y="1585870"/>
        <a:ext cx="27156" cy="5436"/>
      </dsp:txXfrm>
    </dsp:sp>
    <dsp:sp modelId="{C0BA3460-26BF-43E7-AEEB-196106853637}">
      <dsp:nvSpPr>
        <dsp:cNvPr id="0" name=""/>
        <dsp:cNvSpPr/>
      </dsp:nvSpPr>
      <dsp:spPr>
        <a:xfrm>
          <a:off x="7619" y="880164"/>
          <a:ext cx="2361414" cy="141684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Working in teams </a:t>
          </a:r>
          <a:r>
            <a:rPr lang="en-GB" sz="1800" b="1" i="0" kern="1200" dirty="0">
              <a:latin typeface="Arial" panose="020B0604020202020204" pitchFamily="34" charset="0"/>
              <a:cs typeface="Arial" panose="020B0604020202020204" pitchFamily="34" charset="0"/>
            </a:rPr>
            <a:t>involves</a:t>
          </a:r>
          <a:endParaRPr lang="en-US" sz="1800" b="1" kern="1200" dirty="0">
            <a:latin typeface="Arial" panose="020B0604020202020204" pitchFamily="34" charset="0"/>
            <a:cs typeface="Arial" panose="020B0604020202020204" pitchFamily="34" charset="0"/>
          </a:endParaRPr>
        </a:p>
      </dsp:txBody>
      <dsp:txXfrm>
        <a:off x="7619" y="880164"/>
        <a:ext cx="2361414" cy="1416848"/>
      </dsp:txXfrm>
    </dsp:sp>
    <dsp:sp modelId="{A331E03B-AABA-4139-9C91-DECB81B7053A}">
      <dsp:nvSpPr>
        <dsp:cNvPr id="0" name=""/>
        <dsp:cNvSpPr/>
      </dsp:nvSpPr>
      <dsp:spPr>
        <a:xfrm>
          <a:off x="5271774" y="1542868"/>
          <a:ext cx="512525" cy="91440"/>
        </a:xfrm>
        <a:custGeom>
          <a:avLst/>
          <a:gdLst/>
          <a:ahLst/>
          <a:cxnLst/>
          <a:rect l="0" t="0" r="0" b="0"/>
          <a:pathLst>
            <a:path>
              <a:moveTo>
                <a:pt x="0" y="45720"/>
              </a:moveTo>
              <a:lnTo>
                <a:pt x="51252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4458" y="1585870"/>
        <a:ext cx="27156" cy="5436"/>
      </dsp:txXfrm>
    </dsp:sp>
    <dsp:sp modelId="{084E84DE-3190-40A1-9BC7-889163F62848}">
      <dsp:nvSpPr>
        <dsp:cNvPr id="0" name=""/>
        <dsp:cNvSpPr/>
      </dsp:nvSpPr>
      <dsp:spPr>
        <a:xfrm>
          <a:off x="2912159" y="880164"/>
          <a:ext cx="2361414" cy="141684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Working collaboratively with colleagues</a:t>
          </a:r>
          <a:endParaRPr lang="en-US" sz="1600" kern="1200" dirty="0">
            <a:latin typeface="Arial" panose="020B0604020202020204" pitchFamily="34" charset="0"/>
            <a:cs typeface="Arial" panose="020B0604020202020204" pitchFamily="34" charset="0"/>
          </a:endParaRPr>
        </a:p>
      </dsp:txBody>
      <dsp:txXfrm>
        <a:off x="2912159" y="880164"/>
        <a:ext cx="2361414" cy="1416848"/>
      </dsp:txXfrm>
    </dsp:sp>
    <dsp:sp modelId="{BE56B218-65DA-4385-8887-C8F6B11E24D7}">
      <dsp:nvSpPr>
        <dsp:cNvPr id="0" name=""/>
        <dsp:cNvSpPr/>
      </dsp:nvSpPr>
      <dsp:spPr>
        <a:xfrm>
          <a:off x="8176314" y="1542868"/>
          <a:ext cx="512525" cy="91440"/>
        </a:xfrm>
        <a:custGeom>
          <a:avLst/>
          <a:gdLst/>
          <a:ahLst/>
          <a:cxnLst/>
          <a:rect l="0" t="0" r="0" b="0"/>
          <a:pathLst>
            <a:path>
              <a:moveTo>
                <a:pt x="0" y="45720"/>
              </a:moveTo>
              <a:lnTo>
                <a:pt x="512525"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18998" y="1585870"/>
        <a:ext cx="27156" cy="5436"/>
      </dsp:txXfrm>
    </dsp:sp>
    <dsp:sp modelId="{D9BE3DEF-9CCE-4A8A-BB6C-0E0BAB7F46C1}">
      <dsp:nvSpPr>
        <dsp:cNvPr id="0" name=""/>
        <dsp:cNvSpPr/>
      </dsp:nvSpPr>
      <dsp:spPr>
        <a:xfrm>
          <a:off x="5816699" y="880164"/>
          <a:ext cx="2361414" cy="141684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711200">
            <a:lnSpc>
              <a:spcPct val="90000"/>
            </a:lnSpc>
            <a:spcBef>
              <a:spcPct val="0"/>
            </a:spcBef>
            <a:spcAft>
              <a:spcPct val="35000"/>
            </a:spcAft>
            <a:buNone/>
          </a:pPr>
          <a:r>
            <a:rPr lang="en-GB" sz="1600" b="0" i="0" kern="1200" dirty="0">
              <a:latin typeface="Arial" panose="020B0604020202020204" pitchFamily="34" charset="0"/>
              <a:cs typeface="Arial" panose="020B0604020202020204" pitchFamily="34" charset="0"/>
            </a:rPr>
            <a:t>Sharing information effectively</a:t>
          </a:r>
          <a:endParaRPr lang="en-US" sz="1600" kern="1200" dirty="0">
            <a:latin typeface="Arial" panose="020B0604020202020204" pitchFamily="34" charset="0"/>
            <a:cs typeface="Arial" panose="020B0604020202020204" pitchFamily="34" charset="0"/>
          </a:endParaRPr>
        </a:p>
      </dsp:txBody>
      <dsp:txXfrm>
        <a:off x="5816699" y="880164"/>
        <a:ext cx="2361414" cy="1416848"/>
      </dsp:txXfrm>
    </dsp:sp>
    <dsp:sp modelId="{65B86EF5-9C79-4AFD-832F-50DDABE6AF8B}">
      <dsp:nvSpPr>
        <dsp:cNvPr id="0" name=""/>
        <dsp:cNvSpPr/>
      </dsp:nvSpPr>
      <dsp:spPr>
        <a:xfrm>
          <a:off x="1188327" y="2295212"/>
          <a:ext cx="8713619" cy="512525"/>
        </a:xfrm>
        <a:custGeom>
          <a:avLst/>
          <a:gdLst/>
          <a:ahLst/>
          <a:cxnLst/>
          <a:rect l="0" t="0" r="0" b="0"/>
          <a:pathLst>
            <a:path>
              <a:moveTo>
                <a:pt x="8713619" y="0"/>
              </a:moveTo>
              <a:lnTo>
                <a:pt x="8713619" y="273362"/>
              </a:lnTo>
              <a:lnTo>
                <a:pt x="0" y="273362"/>
              </a:lnTo>
              <a:lnTo>
                <a:pt x="0" y="512525"/>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26873" y="2548757"/>
        <a:ext cx="436526" cy="5436"/>
      </dsp:txXfrm>
    </dsp:sp>
    <dsp:sp modelId="{B269412E-27A7-42A4-BC4D-F9F8E46D0684}">
      <dsp:nvSpPr>
        <dsp:cNvPr id="0" name=""/>
        <dsp:cNvSpPr/>
      </dsp:nvSpPr>
      <dsp:spPr>
        <a:xfrm>
          <a:off x="8721239" y="880164"/>
          <a:ext cx="2361414" cy="141684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Supporting one another</a:t>
          </a:r>
          <a:endParaRPr lang="en-US" sz="1900" kern="1200" dirty="0">
            <a:latin typeface="Arial" panose="020B0604020202020204" pitchFamily="34" charset="0"/>
            <a:cs typeface="Arial" panose="020B0604020202020204" pitchFamily="34" charset="0"/>
          </a:endParaRPr>
        </a:p>
      </dsp:txBody>
      <dsp:txXfrm>
        <a:off x="8721239" y="880164"/>
        <a:ext cx="2361414" cy="1416848"/>
      </dsp:txXfrm>
    </dsp:sp>
    <dsp:sp modelId="{D2BC4E37-42C3-4E15-A5B0-62A15A528B67}">
      <dsp:nvSpPr>
        <dsp:cNvPr id="0" name=""/>
        <dsp:cNvSpPr/>
      </dsp:nvSpPr>
      <dsp:spPr>
        <a:xfrm>
          <a:off x="2367234" y="3502842"/>
          <a:ext cx="512525" cy="91440"/>
        </a:xfrm>
        <a:custGeom>
          <a:avLst/>
          <a:gdLst/>
          <a:ahLst/>
          <a:cxnLst/>
          <a:rect l="0" t="0" r="0" b="0"/>
          <a:pathLst>
            <a:path>
              <a:moveTo>
                <a:pt x="0" y="45720"/>
              </a:moveTo>
              <a:lnTo>
                <a:pt x="512525"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609918" y="3545844"/>
        <a:ext cx="27156" cy="5436"/>
      </dsp:txXfrm>
    </dsp:sp>
    <dsp:sp modelId="{4D45DD59-F71D-45C3-AF2C-BF99D638A064}">
      <dsp:nvSpPr>
        <dsp:cNvPr id="0" name=""/>
        <dsp:cNvSpPr/>
      </dsp:nvSpPr>
      <dsp:spPr>
        <a:xfrm>
          <a:off x="7619" y="2840138"/>
          <a:ext cx="2361414" cy="1416848"/>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Respecting different roles and responsibilities</a:t>
          </a:r>
          <a:endParaRPr lang="en-US" sz="1900" kern="1200" dirty="0">
            <a:latin typeface="Arial" panose="020B0604020202020204" pitchFamily="34" charset="0"/>
            <a:cs typeface="Arial" panose="020B0604020202020204" pitchFamily="34" charset="0"/>
          </a:endParaRPr>
        </a:p>
      </dsp:txBody>
      <dsp:txXfrm>
        <a:off x="7619" y="2840138"/>
        <a:ext cx="2361414" cy="1416848"/>
      </dsp:txXfrm>
    </dsp:sp>
    <dsp:sp modelId="{326C9EF0-51DD-438A-A7DF-4F328EA6E1B8}">
      <dsp:nvSpPr>
        <dsp:cNvPr id="0" name=""/>
        <dsp:cNvSpPr/>
      </dsp:nvSpPr>
      <dsp:spPr>
        <a:xfrm>
          <a:off x="5271774" y="3502842"/>
          <a:ext cx="512525" cy="91440"/>
        </a:xfrm>
        <a:custGeom>
          <a:avLst/>
          <a:gdLst/>
          <a:ahLst/>
          <a:cxnLst/>
          <a:rect l="0" t="0" r="0" b="0"/>
          <a:pathLst>
            <a:path>
              <a:moveTo>
                <a:pt x="0" y="45720"/>
              </a:moveTo>
              <a:lnTo>
                <a:pt x="51252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514458" y="3545844"/>
        <a:ext cx="27156" cy="5436"/>
      </dsp:txXfrm>
    </dsp:sp>
    <dsp:sp modelId="{892F2D9A-E114-4D2C-ACD7-21436A096038}">
      <dsp:nvSpPr>
        <dsp:cNvPr id="0" name=""/>
        <dsp:cNvSpPr/>
      </dsp:nvSpPr>
      <dsp:spPr>
        <a:xfrm>
          <a:off x="2912159" y="2840138"/>
          <a:ext cx="2361414" cy="141684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844550">
            <a:lnSpc>
              <a:spcPct val="90000"/>
            </a:lnSpc>
            <a:spcBef>
              <a:spcPct val="0"/>
            </a:spcBef>
            <a:spcAft>
              <a:spcPct val="35000"/>
            </a:spcAft>
            <a:buNone/>
          </a:pPr>
          <a:r>
            <a:rPr lang="en-GB" sz="1900" b="0" i="0" kern="1200" dirty="0">
              <a:latin typeface="Arial" panose="020B0604020202020204" pitchFamily="34" charset="0"/>
              <a:cs typeface="Arial" panose="020B0604020202020204" pitchFamily="34" charset="0"/>
            </a:rPr>
            <a:t>Contributing to common goals</a:t>
          </a:r>
          <a:endParaRPr lang="en-US" sz="1900" kern="1200" dirty="0">
            <a:latin typeface="Arial" panose="020B0604020202020204" pitchFamily="34" charset="0"/>
            <a:cs typeface="Arial" panose="020B0604020202020204" pitchFamily="34" charset="0"/>
          </a:endParaRPr>
        </a:p>
      </dsp:txBody>
      <dsp:txXfrm>
        <a:off x="2912159" y="2840138"/>
        <a:ext cx="2361414" cy="1416848"/>
      </dsp:txXfrm>
    </dsp:sp>
    <dsp:sp modelId="{8CEF6976-3CBF-4492-A2A6-2A9F9D220DD1}">
      <dsp:nvSpPr>
        <dsp:cNvPr id="0" name=""/>
        <dsp:cNvSpPr/>
      </dsp:nvSpPr>
      <dsp:spPr>
        <a:xfrm>
          <a:off x="8176314" y="3502842"/>
          <a:ext cx="512525" cy="91440"/>
        </a:xfrm>
        <a:custGeom>
          <a:avLst/>
          <a:gdLst/>
          <a:ahLst/>
          <a:cxnLst/>
          <a:rect l="0" t="0" r="0" b="0"/>
          <a:pathLst>
            <a:path>
              <a:moveTo>
                <a:pt x="0" y="45720"/>
              </a:moveTo>
              <a:lnTo>
                <a:pt x="51252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18998" y="3545844"/>
        <a:ext cx="27156" cy="5436"/>
      </dsp:txXfrm>
    </dsp:sp>
    <dsp:sp modelId="{36EFB6CF-006F-46CA-AD15-C9723160C7A9}">
      <dsp:nvSpPr>
        <dsp:cNvPr id="0" name=""/>
        <dsp:cNvSpPr/>
      </dsp:nvSpPr>
      <dsp:spPr>
        <a:xfrm>
          <a:off x="5816699" y="2840138"/>
          <a:ext cx="2361414" cy="1416848"/>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844550">
            <a:lnSpc>
              <a:spcPct val="90000"/>
            </a:lnSpc>
            <a:spcBef>
              <a:spcPct val="0"/>
            </a:spcBef>
            <a:spcAft>
              <a:spcPct val="35000"/>
            </a:spcAft>
            <a:buNone/>
          </a:pPr>
          <a:r>
            <a:rPr lang="en-GB" sz="1900" b="1" kern="1200" dirty="0">
              <a:latin typeface="Arial" panose="020B0604020202020204" pitchFamily="34" charset="0"/>
              <a:cs typeface="Arial" panose="020B0604020202020204" pitchFamily="34" charset="0"/>
            </a:rPr>
            <a:t>Working in Teams is </a:t>
          </a:r>
          <a:r>
            <a:rPr lang="en-GB" sz="1900" b="1" i="0" kern="1200" dirty="0">
              <a:latin typeface="Arial" panose="020B0604020202020204" pitchFamily="34" charset="0"/>
              <a:cs typeface="Arial" panose="020B0604020202020204" pitchFamily="34" charset="0"/>
            </a:rPr>
            <a:t>important due to the following reason</a:t>
          </a:r>
          <a:endParaRPr lang="en-US" sz="1900" b="1" kern="1200" dirty="0">
            <a:latin typeface="Arial" panose="020B0604020202020204" pitchFamily="34" charset="0"/>
            <a:cs typeface="Arial" panose="020B0604020202020204" pitchFamily="34" charset="0"/>
          </a:endParaRPr>
        </a:p>
      </dsp:txBody>
      <dsp:txXfrm>
        <a:off x="5816699" y="2840138"/>
        <a:ext cx="2361414" cy="1416848"/>
      </dsp:txXfrm>
    </dsp:sp>
    <dsp:sp modelId="{1F323CA7-EB1B-4152-86E4-123F59AF625A}">
      <dsp:nvSpPr>
        <dsp:cNvPr id="0" name=""/>
        <dsp:cNvSpPr/>
      </dsp:nvSpPr>
      <dsp:spPr>
        <a:xfrm>
          <a:off x="8721239" y="2840138"/>
          <a:ext cx="2361414" cy="1416848"/>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5711" tIns="121459" rIns="115711" bIns="121459"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Health and social care services rely on professionals from different backgrounds working together to meet the needs of service users and patients</a:t>
          </a:r>
          <a:endParaRPr lang="en-US" sz="1400" kern="1200" dirty="0">
            <a:latin typeface="Arial" panose="020B0604020202020204" pitchFamily="34" charset="0"/>
            <a:cs typeface="Arial" panose="020B0604020202020204" pitchFamily="34" charset="0"/>
          </a:endParaRPr>
        </a:p>
      </dsp:txBody>
      <dsp:txXfrm>
        <a:off x="8721239" y="2840138"/>
        <a:ext cx="2361414" cy="1416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9C384D-E319-4CA1-B5B1-8009772B41F5}">
      <dsp:nvSpPr>
        <dsp:cNvPr id="0" name=""/>
        <dsp:cNvSpPr/>
      </dsp:nvSpPr>
      <dsp:spPr>
        <a:xfrm rot="5400000">
          <a:off x="-264826" y="1931990"/>
          <a:ext cx="1179780"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310E7DE-CACF-4444-8BFF-838CFB6C61D2}">
      <dsp:nvSpPr>
        <dsp:cNvPr id="0" name=""/>
        <dsp:cNvSpPr/>
      </dsp:nvSpPr>
      <dsp:spPr>
        <a:xfrm>
          <a:off x="2922" y="1173659"/>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1" i="0" kern="1200"/>
            <a:t>Importance of </a:t>
          </a:r>
          <a:r>
            <a:rPr lang="en-GB" sz="1100" b="1" kern="1200"/>
            <a:t>working in teams</a:t>
          </a:r>
          <a:r>
            <a:rPr lang="en-GB" sz="1100" b="1" i="0" kern="1200"/>
            <a:t> in Health and Social Care</a:t>
          </a:r>
          <a:endParaRPr lang="en-US" sz="1100" kern="1200"/>
        </a:p>
      </dsp:txBody>
      <dsp:txXfrm>
        <a:off x="30796" y="1201533"/>
        <a:ext cx="1530394" cy="895937"/>
      </dsp:txXfrm>
    </dsp:sp>
    <dsp:sp modelId="{04EEA276-3EB6-4F99-893E-BF9EAF368DA4}">
      <dsp:nvSpPr>
        <dsp:cNvPr id="0" name=""/>
        <dsp:cNvSpPr/>
      </dsp:nvSpPr>
      <dsp:spPr>
        <a:xfrm rot="5400000">
          <a:off x="-264826" y="3121597"/>
          <a:ext cx="1179780"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A47CBBE-5A7C-43B8-B9BC-92802547A808}">
      <dsp:nvSpPr>
        <dsp:cNvPr id="0" name=""/>
        <dsp:cNvSpPr/>
      </dsp:nvSpPr>
      <dsp:spPr>
        <a:xfrm>
          <a:off x="2922" y="2363266"/>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Effective teamwork:</a:t>
          </a:r>
          <a:endParaRPr lang="en-US" sz="1100" kern="1200"/>
        </a:p>
      </dsp:txBody>
      <dsp:txXfrm>
        <a:off x="30796" y="2391140"/>
        <a:ext cx="1530394" cy="895937"/>
      </dsp:txXfrm>
    </dsp:sp>
    <dsp:sp modelId="{FC8DC7E5-0C99-4A22-9FE1-64966C788917}">
      <dsp:nvSpPr>
        <dsp:cNvPr id="0" name=""/>
        <dsp:cNvSpPr/>
      </dsp:nvSpPr>
      <dsp:spPr>
        <a:xfrm>
          <a:off x="329977" y="3716401"/>
          <a:ext cx="2099743"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1AE1E9-8385-431E-BBBA-2FB7CB9C82EA}">
      <dsp:nvSpPr>
        <dsp:cNvPr id="0" name=""/>
        <dsp:cNvSpPr/>
      </dsp:nvSpPr>
      <dsp:spPr>
        <a:xfrm>
          <a:off x="2922" y="3552873"/>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Improves quality of care</a:t>
          </a:r>
          <a:endParaRPr lang="en-US" sz="1100" kern="1200"/>
        </a:p>
      </dsp:txBody>
      <dsp:txXfrm>
        <a:off x="30796" y="3580747"/>
        <a:ext cx="1530394" cy="895937"/>
      </dsp:txXfrm>
    </dsp:sp>
    <dsp:sp modelId="{8E586A4F-8A2F-4839-9CCE-851DA4D41590}">
      <dsp:nvSpPr>
        <dsp:cNvPr id="0" name=""/>
        <dsp:cNvSpPr/>
      </dsp:nvSpPr>
      <dsp:spPr>
        <a:xfrm rot="16200000">
          <a:off x="1844743" y="3121597"/>
          <a:ext cx="1179780"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1498D56-0BC4-4B9E-845F-87E4CBD5389C}">
      <dsp:nvSpPr>
        <dsp:cNvPr id="0" name=""/>
        <dsp:cNvSpPr/>
      </dsp:nvSpPr>
      <dsp:spPr>
        <a:xfrm>
          <a:off x="2112492" y="3552873"/>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Enhances patient safety</a:t>
          </a:r>
          <a:endParaRPr lang="en-US" sz="1100" kern="1200"/>
        </a:p>
      </dsp:txBody>
      <dsp:txXfrm>
        <a:off x="2140366" y="3580747"/>
        <a:ext cx="1530394" cy="895937"/>
      </dsp:txXfrm>
    </dsp:sp>
    <dsp:sp modelId="{A062913A-DC67-413F-9B6E-D42E35E50EB4}">
      <dsp:nvSpPr>
        <dsp:cNvPr id="0" name=""/>
        <dsp:cNvSpPr/>
      </dsp:nvSpPr>
      <dsp:spPr>
        <a:xfrm rot="16200000">
          <a:off x="1844743" y="1931990"/>
          <a:ext cx="1179780"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83C6B4C-8506-4ED5-AF65-89A236E6EB80}">
      <dsp:nvSpPr>
        <dsp:cNvPr id="0" name=""/>
        <dsp:cNvSpPr/>
      </dsp:nvSpPr>
      <dsp:spPr>
        <a:xfrm>
          <a:off x="2112492" y="2363266"/>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Reduces mistakes and misunderstandings</a:t>
          </a:r>
          <a:endParaRPr lang="en-US" sz="1100" kern="1200"/>
        </a:p>
      </dsp:txBody>
      <dsp:txXfrm>
        <a:off x="2140366" y="2391140"/>
        <a:ext cx="1530394" cy="895937"/>
      </dsp:txXfrm>
    </dsp:sp>
    <dsp:sp modelId="{5E752352-3A23-46DA-BD0B-AF427042804B}">
      <dsp:nvSpPr>
        <dsp:cNvPr id="0" name=""/>
        <dsp:cNvSpPr/>
      </dsp:nvSpPr>
      <dsp:spPr>
        <a:xfrm>
          <a:off x="2439547" y="1337186"/>
          <a:ext cx="2099743"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275EAD4-B977-47B8-95CC-0FD07EED9A85}">
      <dsp:nvSpPr>
        <dsp:cNvPr id="0" name=""/>
        <dsp:cNvSpPr/>
      </dsp:nvSpPr>
      <dsp:spPr>
        <a:xfrm>
          <a:off x="2112492" y="1173659"/>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Supports problem-solving</a:t>
          </a:r>
          <a:endParaRPr lang="en-US" sz="1100" kern="1200"/>
        </a:p>
      </dsp:txBody>
      <dsp:txXfrm>
        <a:off x="2140366" y="1201533"/>
        <a:ext cx="1530394" cy="895937"/>
      </dsp:txXfrm>
    </dsp:sp>
    <dsp:sp modelId="{E808587E-6D80-4297-AE4A-0D46ED5246F8}">
      <dsp:nvSpPr>
        <dsp:cNvPr id="0" name=""/>
        <dsp:cNvSpPr/>
      </dsp:nvSpPr>
      <dsp:spPr>
        <a:xfrm rot="5400000">
          <a:off x="3954313" y="1931990"/>
          <a:ext cx="1179780"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BD7855C-573C-415F-B1EF-6B4AA87C8924}">
      <dsp:nvSpPr>
        <dsp:cNvPr id="0" name=""/>
        <dsp:cNvSpPr/>
      </dsp:nvSpPr>
      <dsp:spPr>
        <a:xfrm>
          <a:off x="4222062" y="1173659"/>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Creates a positive working environment</a:t>
          </a:r>
          <a:endParaRPr lang="en-US" sz="1100" kern="1200"/>
        </a:p>
      </dsp:txBody>
      <dsp:txXfrm>
        <a:off x="4249936" y="1201533"/>
        <a:ext cx="1530394" cy="895937"/>
      </dsp:txXfrm>
    </dsp:sp>
    <dsp:sp modelId="{75A7E656-81BC-496F-8C01-6A1747D8D2C0}">
      <dsp:nvSpPr>
        <dsp:cNvPr id="0" name=""/>
        <dsp:cNvSpPr/>
      </dsp:nvSpPr>
      <dsp:spPr>
        <a:xfrm rot="5400000">
          <a:off x="3954313" y="3121597"/>
          <a:ext cx="1179780" cy="142752"/>
        </a:xfrm>
        <a:prstGeom prst="rect">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59093E3-59C9-490B-B61C-42F221C11D34}">
      <dsp:nvSpPr>
        <dsp:cNvPr id="0" name=""/>
        <dsp:cNvSpPr/>
      </dsp:nvSpPr>
      <dsp:spPr>
        <a:xfrm>
          <a:off x="4222062" y="2363266"/>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a:t>When professionals communicate and cooperate effectively, service users receive better care and support.</a:t>
          </a:r>
          <a:endParaRPr lang="en-US" sz="1100" kern="1200"/>
        </a:p>
      </dsp:txBody>
      <dsp:txXfrm>
        <a:off x="4249936" y="2391140"/>
        <a:ext cx="1530394" cy="895937"/>
      </dsp:txXfrm>
    </dsp:sp>
    <dsp:sp modelId="{2E1BAC50-B94A-412D-9D08-99F6119DE32B}">
      <dsp:nvSpPr>
        <dsp:cNvPr id="0" name=""/>
        <dsp:cNvSpPr/>
      </dsp:nvSpPr>
      <dsp:spPr>
        <a:xfrm>
          <a:off x="4222062" y="3552873"/>
          <a:ext cx="1586142" cy="95168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b="0" i="0" kern="1200" dirty="0"/>
            <a:t> (NHS England, 2023)</a:t>
          </a:r>
          <a:endParaRPr lang="en-US" sz="1100" kern="1200" dirty="0"/>
        </a:p>
      </dsp:txBody>
      <dsp:txXfrm>
        <a:off x="4249936" y="3580747"/>
        <a:ext cx="1530394" cy="8959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EDA81A-3166-4174-8FDF-E92BDE0D644E}">
      <dsp:nvSpPr>
        <dsp:cNvPr id="0" name=""/>
        <dsp:cNvSpPr/>
      </dsp:nvSpPr>
      <dsp:spPr>
        <a:xfrm>
          <a:off x="236077" y="2779"/>
          <a:ext cx="1668429" cy="10010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latin typeface="Arial" panose="020B0604020202020204" pitchFamily="34" charset="0"/>
              <a:cs typeface="Arial" panose="020B0604020202020204" pitchFamily="34" charset="0"/>
            </a:rPr>
            <a:t>Practical Example of working in teams</a:t>
          </a:r>
          <a:endParaRPr lang="en-US" sz="1400" kern="1200" dirty="0">
            <a:latin typeface="Arial" panose="020B0604020202020204" pitchFamily="34" charset="0"/>
            <a:cs typeface="Arial" panose="020B0604020202020204" pitchFamily="34" charset="0"/>
          </a:endParaRPr>
        </a:p>
      </dsp:txBody>
      <dsp:txXfrm>
        <a:off x="236077" y="2779"/>
        <a:ext cx="1668429" cy="1001057"/>
      </dsp:txXfrm>
    </dsp:sp>
    <dsp:sp modelId="{1B50E642-6FCF-42B3-8E54-09926BC378B6}">
      <dsp:nvSpPr>
        <dsp:cNvPr id="0" name=""/>
        <dsp:cNvSpPr/>
      </dsp:nvSpPr>
      <dsp:spPr>
        <a:xfrm>
          <a:off x="2137502" y="79080"/>
          <a:ext cx="1668429" cy="100105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a:t>Scenario</a:t>
          </a:r>
          <a:endParaRPr lang="en-US" sz="1400" kern="1200"/>
        </a:p>
      </dsp:txBody>
      <dsp:txXfrm>
        <a:off x="2137502" y="79080"/>
        <a:ext cx="1668429" cy="1001057"/>
      </dsp:txXfrm>
    </dsp:sp>
    <dsp:sp modelId="{4A437E46-216D-42B4-BD6E-09046BFA8EA1}">
      <dsp:nvSpPr>
        <dsp:cNvPr id="0" name=""/>
        <dsp:cNvSpPr/>
      </dsp:nvSpPr>
      <dsp:spPr>
        <a:xfrm>
          <a:off x="3906621" y="2779"/>
          <a:ext cx="1668429" cy="100105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A patient is being discharged from hospital.</a:t>
          </a:r>
          <a:endParaRPr lang="en-US" sz="1400" kern="1200" dirty="0">
            <a:latin typeface="Arial" panose="020B0604020202020204" pitchFamily="34" charset="0"/>
            <a:cs typeface="Arial" panose="020B0604020202020204" pitchFamily="34" charset="0"/>
          </a:endParaRPr>
        </a:p>
      </dsp:txBody>
      <dsp:txXfrm>
        <a:off x="3906621" y="2779"/>
        <a:ext cx="1668429" cy="1001057"/>
      </dsp:txXfrm>
    </dsp:sp>
    <dsp:sp modelId="{C742E41B-D695-4418-8471-8022A9709AC4}">
      <dsp:nvSpPr>
        <dsp:cNvPr id="0" name=""/>
        <dsp:cNvSpPr/>
      </dsp:nvSpPr>
      <dsp:spPr>
        <a:xfrm>
          <a:off x="236077" y="1170680"/>
          <a:ext cx="1668429" cy="100105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The healthcare team includes</a:t>
          </a:r>
          <a:endParaRPr lang="en-US" sz="1400" kern="1200" dirty="0">
            <a:latin typeface="Arial" panose="020B0604020202020204" pitchFamily="34" charset="0"/>
            <a:cs typeface="Arial" panose="020B0604020202020204" pitchFamily="34" charset="0"/>
          </a:endParaRPr>
        </a:p>
      </dsp:txBody>
      <dsp:txXfrm>
        <a:off x="236077" y="1170680"/>
        <a:ext cx="1668429" cy="1001057"/>
      </dsp:txXfrm>
    </dsp:sp>
    <dsp:sp modelId="{3D4BE24E-55A9-4F0B-A523-1FE7CFCE172A}">
      <dsp:nvSpPr>
        <dsp:cNvPr id="0" name=""/>
        <dsp:cNvSpPr/>
      </dsp:nvSpPr>
      <dsp:spPr>
        <a:xfrm>
          <a:off x="2071349" y="1170680"/>
          <a:ext cx="1668429" cy="100105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Doctors</a:t>
          </a:r>
          <a:endParaRPr lang="en-US" sz="1400" kern="1200" dirty="0">
            <a:latin typeface="Arial" panose="020B0604020202020204" pitchFamily="34" charset="0"/>
            <a:cs typeface="Arial" panose="020B0604020202020204" pitchFamily="34" charset="0"/>
          </a:endParaRPr>
        </a:p>
      </dsp:txBody>
      <dsp:txXfrm>
        <a:off x="2071349" y="1170680"/>
        <a:ext cx="1668429" cy="1001057"/>
      </dsp:txXfrm>
    </dsp:sp>
    <dsp:sp modelId="{8F452000-7E41-4BD8-8C03-9FD9F1F3C3CE}">
      <dsp:nvSpPr>
        <dsp:cNvPr id="0" name=""/>
        <dsp:cNvSpPr/>
      </dsp:nvSpPr>
      <dsp:spPr>
        <a:xfrm>
          <a:off x="3906621" y="1170680"/>
          <a:ext cx="1668429" cy="10010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Nurses</a:t>
          </a:r>
          <a:endParaRPr lang="en-US" sz="1400" kern="1200" dirty="0">
            <a:latin typeface="Arial" panose="020B0604020202020204" pitchFamily="34" charset="0"/>
            <a:cs typeface="Arial" panose="020B0604020202020204" pitchFamily="34" charset="0"/>
          </a:endParaRPr>
        </a:p>
      </dsp:txBody>
      <dsp:txXfrm>
        <a:off x="3906621" y="1170680"/>
        <a:ext cx="1668429" cy="1001057"/>
      </dsp:txXfrm>
    </dsp:sp>
    <dsp:sp modelId="{725D89BC-64F8-4189-B8D9-56690C850D23}">
      <dsp:nvSpPr>
        <dsp:cNvPr id="0" name=""/>
        <dsp:cNvSpPr/>
      </dsp:nvSpPr>
      <dsp:spPr>
        <a:xfrm>
          <a:off x="236077" y="2338580"/>
          <a:ext cx="1668429" cy="100105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Physiotherapists</a:t>
          </a:r>
          <a:endParaRPr lang="en-US" sz="1400" kern="1200" dirty="0">
            <a:latin typeface="Arial" panose="020B0604020202020204" pitchFamily="34" charset="0"/>
            <a:cs typeface="Arial" panose="020B0604020202020204" pitchFamily="34" charset="0"/>
          </a:endParaRPr>
        </a:p>
      </dsp:txBody>
      <dsp:txXfrm>
        <a:off x="236077" y="2338580"/>
        <a:ext cx="1668429" cy="1001057"/>
      </dsp:txXfrm>
    </dsp:sp>
    <dsp:sp modelId="{ACB2EEA0-D234-4423-B583-46AE0EAAD967}">
      <dsp:nvSpPr>
        <dsp:cNvPr id="0" name=""/>
        <dsp:cNvSpPr/>
      </dsp:nvSpPr>
      <dsp:spPr>
        <a:xfrm>
          <a:off x="2071349" y="2338580"/>
          <a:ext cx="1668429" cy="100105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Social workers</a:t>
          </a:r>
          <a:endParaRPr lang="en-US" sz="1400" kern="1200" dirty="0">
            <a:latin typeface="Arial" panose="020B0604020202020204" pitchFamily="34" charset="0"/>
            <a:cs typeface="Arial" panose="020B0604020202020204" pitchFamily="34" charset="0"/>
          </a:endParaRPr>
        </a:p>
      </dsp:txBody>
      <dsp:txXfrm>
        <a:off x="2071349" y="2338580"/>
        <a:ext cx="1668429" cy="1001057"/>
      </dsp:txXfrm>
    </dsp:sp>
    <dsp:sp modelId="{B4752AC2-3D11-4025-9D37-BFD98F289EDA}">
      <dsp:nvSpPr>
        <dsp:cNvPr id="0" name=""/>
        <dsp:cNvSpPr/>
      </dsp:nvSpPr>
      <dsp:spPr>
        <a:xfrm>
          <a:off x="3906621" y="2338580"/>
          <a:ext cx="1668429" cy="100105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Care assistants</a:t>
          </a:r>
          <a:endParaRPr lang="en-US" sz="1400" kern="1200" dirty="0">
            <a:latin typeface="Arial" panose="020B0604020202020204" pitchFamily="34" charset="0"/>
            <a:cs typeface="Arial" panose="020B0604020202020204" pitchFamily="34" charset="0"/>
          </a:endParaRPr>
        </a:p>
      </dsp:txBody>
      <dsp:txXfrm>
        <a:off x="3906621" y="2338580"/>
        <a:ext cx="1668429" cy="1001057"/>
      </dsp:txXfrm>
    </dsp:sp>
    <dsp:sp modelId="{1211DBDA-5B4F-4920-8462-F103453926A2}">
      <dsp:nvSpPr>
        <dsp:cNvPr id="0" name=""/>
        <dsp:cNvSpPr/>
      </dsp:nvSpPr>
      <dsp:spPr>
        <a:xfrm>
          <a:off x="236077" y="3506481"/>
          <a:ext cx="1668429" cy="100105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Each professional shares information and contributes to the discharge plan.</a:t>
          </a:r>
          <a:endParaRPr lang="en-US" sz="1400" kern="1200" dirty="0">
            <a:latin typeface="Arial" panose="020B0604020202020204" pitchFamily="34" charset="0"/>
            <a:cs typeface="Arial" panose="020B0604020202020204" pitchFamily="34" charset="0"/>
          </a:endParaRPr>
        </a:p>
      </dsp:txBody>
      <dsp:txXfrm>
        <a:off x="236077" y="3506481"/>
        <a:ext cx="1668429" cy="1001057"/>
      </dsp:txXfrm>
    </dsp:sp>
    <dsp:sp modelId="{F9DC02F6-400B-4A15-BD0D-AFF290EC0FC0}">
      <dsp:nvSpPr>
        <dsp:cNvPr id="0" name=""/>
        <dsp:cNvSpPr/>
      </dsp:nvSpPr>
      <dsp:spPr>
        <a:xfrm>
          <a:off x="2071349" y="3506481"/>
          <a:ext cx="1668429" cy="100105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i="0" kern="1200" dirty="0"/>
            <a:t>Outcome</a:t>
          </a:r>
          <a:endParaRPr lang="en-US" sz="1400" kern="1200" dirty="0"/>
        </a:p>
      </dsp:txBody>
      <dsp:txXfrm>
        <a:off x="2071349" y="3506481"/>
        <a:ext cx="1668429" cy="1001057"/>
      </dsp:txXfrm>
    </dsp:sp>
    <dsp:sp modelId="{9FBE184D-4242-4D91-9487-0D3040F4282F}">
      <dsp:nvSpPr>
        <dsp:cNvPr id="0" name=""/>
        <dsp:cNvSpPr/>
      </dsp:nvSpPr>
      <dsp:spPr>
        <a:xfrm>
          <a:off x="3906621" y="3506481"/>
          <a:ext cx="1668429" cy="100105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The patient receives coordinated care</a:t>
          </a:r>
          <a:r>
            <a:rPr lang="en-GB" sz="1400" b="0" i="0" kern="1200" dirty="0"/>
            <a:t>.</a:t>
          </a:r>
          <a:endParaRPr lang="en-US" sz="1400" kern="1200" dirty="0"/>
        </a:p>
      </dsp:txBody>
      <dsp:txXfrm>
        <a:off x="3906621" y="3506481"/>
        <a:ext cx="1668429" cy="1001057"/>
      </dsp:txXfrm>
    </dsp:sp>
    <dsp:sp modelId="{71407170-A3E3-40DB-87C4-DEE715F7BE91}">
      <dsp:nvSpPr>
        <dsp:cNvPr id="0" name=""/>
        <dsp:cNvSpPr/>
      </dsp:nvSpPr>
      <dsp:spPr>
        <a:xfrm>
          <a:off x="236077" y="4674381"/>
          <a:ext cx="1668429" cy="100105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Risks are reduced.</a:t>
          </a:r>
          <a:endParaRPr lang="en-US" sz="1400" kern="1200" dirty="0">
            <a:latin typeface="Arial" panose="020B0604020202020204" pitchFamily="34" charset="0"/>
            <a:cs typeface="Arial" panose="020B0604020202020204" pitchFamily="34" charset="0"/>
          </a:endParaRPr>
        </a:p>
      </dsp:txBody>
      <dsp:txXfrm>
        <a:off x="236077" y="4674381"/>
        <a:ext cx="1668429" cy="1001057"/>
      </dsp:txXfrm>
    </dsp:sp>
    <dsp:sp modelId="{31195415-A9B7-4EFA-B721-E2A7E3CD8B7A}">
      <dsp:nvSpPr>
        <dsp:cNvPr id="0" name=""/>
        <dsp:cNvSpPr/>
      </dsp:nvSpPr>
      <dsp:spPr>
        <a:xfrm>
          <a:off x="2071349" y="4674381"/>
          <a:ext cx="1668429" cy="100105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Recovery is supported both in hospital and at home.</a:t>
          </a:r>
          <a:endParaRPr lang="en-US" sz="1400" kern="1200" dirty="0">
            <a:latin typeface="Arial" panose="020B0604020202020204" pitchFamily="34" charset="0"/>
            <a:cs typeface="Arial" panose="020B0604020202020204" pitchFamily="34" charset="0"/>
          </a:endParaRPr>
        </a:p>
      </dsp:txBody>
      <dsp:txXfrm>
        <a:off x="2071349" y="4674381"/>
        <a:ext cx="1668429" cy="1001057"/>
      </dsp:txXfrm>
    </dsp:sp>
    <dsp:sp modelId="{42BF795E-EE3C-47E5-BE00-FB72F3EAF710}">
      <dsp:nvSpPr>
        <dsp:cNvPr id="0" name=""/>
        <dsp:cNvSpPr/>
      </dsp:nvSpPr>
      <dsp:spPr>
        <a:xfrm>
          <a:off x="3906621" y="4674381"/>
          <a:ext cx="1668429" cy="100105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latin typeface="Arial" panose="020B0604020202020204" pitchFamily="34" charset="0"/>
              <a:cs typeface="Arial" panose="020B0604020202020204" pitchFamily="34" charset="0"/>
            </a:rPr>
            <a:t>This demonstrates how teamwork ensures continuity of care.</a:t>
          </a:r>
          <a:endParaRPr lang="en-US" sz="1400" kern="1200" dirty="0">
            <a:latin typeface="Arial" panose="020B0604020202020204" pitchFamily="34" charset="0"/>
            <a:cs typeface="Arial" panose="020B0604020202020204" pitchFamily="34" charset="0"/>
          </a:endParaRPr>
        </a:p>
      </dsp:txBody>
      <dsp:txXfrm>
        <a:off x="3906621" y="4674381"/>
        <a:ext cx="1668429" cy="10010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234773-4745-4FC7-BA1F-2C859494E24C}">
      <dsp:nvSpPr>
        <dsp:cNvPr id="0" name=""/>
        <dsp:cNvSpPr/>
      </dsp:nvSpPr>
      <dsp:spPr>
        <a:xfrm>
          <a:off x="0" y="693"/>
          <a:ext cx="58111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07F393-170F-4000-98D9-D6A1C6D14CCC}">
      <dsp:nvSpPr>
        <dsp:cNvPr id="0" name=""/>
        <dsp:cNvSpPr/>
      </dsp:nvSpPr>
      <dsp:spPr>
        <a:xfrm>
          <a:off x="0" y="693"/>
          <a:ext cx="5811128" cy="113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1" i="0" kern="1200"/>
            <a:t>Conclusion</a:t>
          </a:r>
          <a:endParaRPr lang="en-US" sz="2800" kern="1200"/>
        </a:p>
      </dsp:txBody>
      <dsp:txXfrm>
        <a:off x="0" y="693"/>
        <a:ext cx="5811128" cy="1135366"/>
      </dsp:txXfrm>
    </dsp:sp>
    <dsp:sp modelId="{B9BB29F4-3AF1-4330-AD29-7F6247D6B348}">
      <dsp:nvSpPr>
        <dsp:cNvPr id="0" name=""/>
        <dsp:cNvSpPr/>
      </dsp:nvSpPr>
      <dsp:spPr>
        <a:xfrm>
          <a:off x="0" y="1136059"/>
          <a:ext cx="58111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969529-9BDF-40E4-B808-6C1FE1AC4F16}">
      <dsp:nvSpPr>
        <dsp:cNvPr id="0" name=""/>
        <dsp:cNvSpPr/>
      </dsp:nvSpPr>
      <dsp:spPr>
        <a:xfrm>
          <a:off x="0" y="1136059"/>
          <a:ext cx="5811128" cy="113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Teamwork is a key skill in health and social care.</a:t>
          </a:r>
          <a:endParaRPr lang="en-US" sz="2800" kern="1200"/>
        </a:p>
      </dsp:txBody>
      <dsp:txXfrm>
        <a:off x="0" y="1136059"/>
        <a:ext cx="5811128" cy="1135366"/>
      </dsp:txXfrm>
    </dsp:sp>
    <dsp:sp modelId="{4C0952DE-DDC9-4816-8A89-C8F1005AD2C5}">
      <dsp:nvSpPr>
        <dsp:cNvPr id="0" name=""/>
        <dsp:cNvSpPr/>
      </dsp:nvSpPr>
      <dsp:spPr>
        <a:xfrm>
          <a:off x="0" y="2271426"/>
          <a:ext cx="58111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9CD70E-4E41-4178-B4B1-59B0E21507DA}">
      <dsp:nvSpPr>
        <dsp:cNvPr id="0" name=""/>
        <dsp:cNvSpPr/>
      </dsp:nvSpPr>
      <dsp:spPr>
        <a:xfrm>
          <a:off x="0" y="2271426"/>
          <a:ext cx="5811128" cy="113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It enables professionals to work together towards shared goals.</a:t>
          </a:r>
          <a:endParaRPr lang="en-US" sz="2800" kern="1200"/>
        </a:p>
      </dsp:txBody>
      <dsp:txXfrm>
        <a:off x="0" y="2271426"/>
        <a:ext cx="5811128" cy="1135366"/>
      </dsp:txXfrm>
    </dsp:sp>
    <dsp:sp modelId="{3FE4329C-0182-4E5F-96F8-54859AA59143}">
      <dsp:nvSpPr>
        <dsp:cNvPr id="0" name=""/>
        <dsp:cNvSpPr/>
      </dsp:nvSpPr>
      <dsp:spPr>
        <a:xfrm>
          <a:off x="0" y="3406792"/>
          <a:ext cx="58111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0EE24-7BAB-4CAA-A4BB-61594F5CFA80}">
      <dsp:nvSpPr>
        <dsp:cNvPr id="0" name=""/>
        <dsp:cNvSpPr/>
      </dsp:nvSpPr>
      <dsp:spPr>
        <a:xfrm>
          <a:off x="0" y="3406792"/>
          <a:ext cx="5811128" cy="113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Good teamwork improves safety, quality of care, and patient outcomes.</a:t>
          </a:r>
          <a:endParaRPr lang="en-US" sz="2800" kern="1200"/>
        </a:p>
      </dsp:txBody>
      <dsp:txXfrm>
        <a:off x="0" y="3406792"/>
        <a:ext cx="5811128" cy="1135366"/>
      </dsp:txXfrm>
    </dsp:sp>
    <dsp:sp modelId="{27CB3715-2DDA-4235-BB16-2136B6C5B0AC}">
      <dsp:nvSpPr>
        <dsp:cNvPr id="0" name=""/>
        <dsp:cNvSpPr/>
      </dsp:nvSpPr>
      <dsp:spPr>
        <a:xfrm>
          <a:off x="0" y="4542159"/>
          <a:ext cx="5811128"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2B8BF0-A36C-45C4-9D8D-B7166E2E6933}">
      <dsp:nvSpPr>
        <dsp:cNvPr id="0" name=""/>
        <dsp:cNvSpPr/>
      </dsp:nvSpPr>
      <dsp:spPr>
        <a:xfrm>
          <a:off x="0" y="4542159"/>
          <a:ext cx="5811128" cy="11353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b="0" i="0" kern="1200"/>
            <a:t>Developing teamwork skills is essential for professional practice.</a:t>
          </a:r>
          <a:endParaRPr lang="en-US" sz="2800" kern="1200"/>
        </a:p>
      </dsp:txBody>
      <dsp:txXfrm>
        <a:off x="0" y="4542159"/>
        <a:ext cx="5811128" cy="113536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26C45C-6737-42C8-AB39-F7A3C61D7502}" type="datetimeFigureOut">
              <a:rPr lang="en-GB" smtClean="0"/>
              <a:t>22/06/2026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353628-4AA5-4775-B9E8-368CE3CA0C90}" type="slidenum">
              <a:rPr lang="en-GB" smtClean="0"/>
              <a:t>‹#›</a:t>
            </a:fld>
            <a:endParaRPr lang="en-GB"/>
          </a:p>
        </p:txBody>
      </p:sp>
    </p:spTree>
    <p:extLst>
      <p:ext uri="{BB962C8B-B14F-4D97-AF65-F5344CB8AC3E}">
        <p14:creationId xmlns:p14="http://schemas.microsoft.com/office/powerpoint/2010/main" val="2963003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353628-4AA5-4775-B9E8-368CE3CA0C90}" type="slidenum">
              <a:rPr lang="en-GB" smtClean="0"/>
              <a:t>3</a:t>
            </a:fld>
            <a:endParaRPr lang="en-GB"/>
          </a:p>
        </p:txBody>
      </p:sp>
    </p:spTree>
    <p:extLst>
      <p:ext uri="{BB962C8B-B14F-4D97-AF65-F5344CB8AC3E}">
        <p14:creationId xmlns:p14="http://schemas.microsoft.com/office/powerpoint/2010/main" val="25389289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353628-4AA5-4775-B9E8-368CE3CA0C90}" type="slidenum">
              <a:rPr lang="en-GB" smtClean="0"/>
              <a:t>5</a:t>
            </a:fld>
            <a:endParaRPr lang="en-GB"/>
          </a:p>
        </p:txBody>
      </p:sp>
    </p:spTree>
    <p:extLst>
      <p:ext uri="{BB962C8B-B14F-4D97-AF65-F5344CB8AC3E}">
        <p14:creationId xmlns:p14="http://schemas.microsoft.com/office/powerpoint/2010/main" val="2340117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06612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0819006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E3ECEC-7E7B-4FB9-BAE8-5C10F12795EA}"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01992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E3ECEC-7E7B-4FB9-BAE8-5C10F12795EA}"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2454359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E3ECEC-7E7B-4FB9-BAE8-5C10F12795EA}"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5022787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E3ECEC-7E7B-4FB9-BAE8-5C10F12795EA}"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25082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E3ECEC-7E7B-4FB9-BAE8-5C10F12795EA}"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273014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E3ECEC-7E7B-4FB9-BAE8-5C10F12795EA}"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1322650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E3ECEC-7E7B-4FB9-BAE8-5C10F12795EA}"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768998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4025924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E3ECEC-7E7B-4FB9-BAE8-5C10F12795EA}"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5F31FF-4816-4A7C-BAEE-4B5C41A91EB1}" type="slidenum">
              <a:rPr lang="en-US" smtClean="0"/>
              <a:t>‹#›</a:t>
            </a:fld>
            <a:endParaRPr lang="en-US"/>
          </a:p>
        </p:txBody>
      </p:sp>
    </p:spTree>
    <p:extLst>
      <p:ext uri="{BB962C8B-B14F-4D97-AF65-F5344CB8AC3E}">
        <p14:creationId xmlns:p14="http://schemas.microsoft.com/office/powerpoint/2010/main" val="30126736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002" y="105879"/>
            <a:ext cx="6933398" cy="3832346"/>
          </a:xfrm>
        </p:spPr>
        <p:txBody>
          <a:bodyPr vert="horz" lIns="91440" tIns="45720" rIns="91440" bIns="45720" rtlCol="0" anchor="t">
            <a:normAutofit/>
          </a:bodyPr>
          <a:lstStyle>
            <a:lvl1pPr>
              <a:lnSpc>
                <a:spcPct val="90000"/>
              </a:lnSpc>
              <a:defRPr lang="en-US" sz="6600" dirty="0">
                <a:solidFill>
                  <a:schemeClr val="tx2"/>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000" y="4837892"/>
            <a:ext cx="4184904" cy="918015"/>
          </a:xfrm>
        </p:spPr>
        <p:txBody>
          <a:bodyPr vert="horz" lIns="91440" tIns="45720" rIns="91440" bIns="45720" rtlCol="0" anchor="b">
            <a:normAutofit/>
          </a:bodyPr>
          <a:lstStyle>
            <a:lvl1pPr marL="0" indent="0">
              <a:buNone/>
              <a:defRPr lang="en-US" sz="1600" dirty="0">
                <a:solidFill>
                  <a:schemeClr val="tx2"/>
                </a:solidFill>
              </a:defRPr>
            </a:lvl1pPr>
          </a:lstStyle>
          <a:p>
            <a:pPr lvl="0"/>
            <a:r>
              <a:rPr lang="en-US"/>
              <a:t>Click to edit Master subtitle style</a:t>
            </a:r>
            <a:endParaRPr lang="en-US" dirty="0"/>
          </a:p>
        </p:txBody>
      </p:sp>
      <p:sp>
        <p:nvSpPr>
          <p:cNvPr id="9" name="Picture Placeholder 10">
            <a:extLst>
              <a:ext uri="{FF2B5EF4-FFF2-40B4-BE49-F238E27FC236}">
                <a16:creationId xmlns:a16="http://schemas.microsoft.com/office/drawing/2014/main" id="{47046596-FFEC-0663-2F9B-19F442C8D1F7}"/>
              </a:ext>
            </a:extLst>
          </p:cNvPr>
          <p:cNvSpPr>
            <a:spLocks noGrp="1"/>
          </p:cNvSpPr>
          <p:nvPr>
            <p:ph type="pic" sz="quarter" idx="13" hasCustomPrompt="1"/>
          </p:nvPr>
        </p:nvSpPr>
        <p:spPr>
          <a:xfrm>
            <a:off x="7681816" y="0"/>
            <a:ext cx="4510185" cy="6096000"/>
          </a:xfrm>
          <a:custGeom>
            <a:avLst/>
            <a:gdLst>
              <a:gd name="connsiteX0" fmla="*/ 0 w 4510185"/>
              <a:gd name="connsiteY0" fmla="*/ 0 h 6096000"/>
              <a:gd name="connsiteX1" fmla="*/ 4510185 w 4510185"/>
              <a:gd name="connsiteY1" fmla="*/ 0 h 6096000"/>
              <a:gd name="connsiteX2" fmla="*/ 4510185 w 4510185"/>
              <a:gd name="connsiteY2" fmla="*/ 6096000 h 6096000"/>
              <a:gd name="connsiteX3" fmla="*/ 501522 w 4510185"/>
              <a:gd name="connsiteY3" fmla="*/ 6096000 h 6096000"/>
              <a:gd name="connsiteX4" fmla="*/ 0 w 4510185"/>
              <a:gd name="connsiteY4" fmla="*/ 5591398 h 6096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10185" h="6096000">
                <a:moveTo>
                  <a:pt x="0" y="0"/>
                </a:moveTo>
                <a:lnTo>
                  <a:pt x="4510185" y="0"/>
                </a:lnTo>
                <a:lnTo>
                  <a:pt x="4510185" y="6096000"/>
                </a:lnTo>
                <a:lnTo>
                  <a:pt x="501522" y="6096000"/>
                </a:lnTo>
                <a:cubicBezTo>
                  <a:pt x="224540" y="6096000"/>
                  <a:pt x="0" y="5870082"/>
                  <a:pt x="0" y="5591398"/>
                </a:cubicBezTo>
                <a:close/>
              </a:path>
            </a:pathLst>
          </a:custGeom>
          <a:blipFill dpi="0" rotWithShape="1">
            <a:blip r:embed="rId2">
              <a:alphaModFix amt="85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D7E3ECEC-7E7B-4FB9-BAE8-5C10F12795EA}" type="datetimeFigureOut">
              <a:rPr lang="en-US" smtClean="0"/>
              <a:t>6/22/2026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14211929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E3ECEC-7E7B-4FB9-BAE8-5C10F12795EA}" type="datetimeFigureOut">
              <a:rPr lang="en-US" smtClean="0"/>
              <a:t>6/22/2026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35F31FF-4816-4A7C-BAEE-4B5C41A91EB1}" type="slidenum">
              <a:rPr lang="en-US" smtClean="0"/>
              <a:t>‹#›</a:t>
            </a:fld>
            <a:endParaRPr lang="en-US"/>
          </a:p>
        </p:txBody>
      </p:sp>
    </p:spTree>
    <p:extLst>
      <p:ext uri="{BB962C8B-B14F-4D97-AF65-F5344CB8AC3E}">
        <p14:creationId xmlns:p14="http://schemas.microsoft.com/office/powerpoint/2010/main" val="3446887648"/>
      </p:ext>
    </p:extLst>
  </p:cSld>
  <p:clrMap bg1="lt1" tx1="dk1" bg2="lt2" tx2="dk2" accent1="accent1" accent2="accent2" accent3="accent3" accent4="accent4" accent5="accent5" accent6="accent6" hlink="hlink" folHlink="folHlink"/>
  <p:sldLayoutIdLst>
    <p:sldLayoutId id="2147483806" r:id="rId1"/>
    <p:sldLayoutId id="2147483807" r:id="rId2"/>
    <p:sldLayoutId id="2147483808" r:id="rId3"/>
    <p:sldLayoutId id="2147483809" r:id="rId4"/>
    <p:sldLayoutId id="2147483810" r:id="rId5"/>
    <p:sldLayoutId id="2147483811" r:id="rId6"/>
    <p:sldLayoutId id="2147483812" r:id="rId7"/>
    <p:sldLayoutId id="2147483813" r:id="rId8"/>
    <p:sldLayoutId id="2147483814" r:id="rId9"/>
    <p:sldLayoutId id="2147483815" r:id="rId10"/>
    <p:sldLayoutId id="2147483816" r:id="rId11"/>
    <p:sldLayoutId id="214748381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hyperlink" Target="https://www.skillsforcare.org.uk/" TargetMode="External"/><Relationship Id="rId2" Type="http://schemas.openxmlformats.org/officeDocument/2006/relationships/hyperlink" Target="https://www.england.nhs.uk/" TargetMode="External"/><Relationship Id="rId1" Type="http://schemas.openxmlformats.org/officeDocument/2006/relationships/slideLayout" Target="../slideLayouts/slideLayout7.xml"/><Relationship Id="rId4" Type="http://schemas.openxmlformats.org/officeDocument/2006/relationships/hyperlink" Target="https://ww.hcpc-uk.org/standards/standards-of-conduct-performance-and-ethics/"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healthcareers.nhs.uk/working-health/overseas-health-professionals" TargetMode="External"/><Relationship Id="rId2" Type="http://schemas.openxmlformats.org/officeDocument/2006/relationships/hyperlink" Target="https://www.jobs.nhs.uk/candidate/jobadvert/C9320-26-0537/ats-direct-apply" TargetMode="External"/><Relationship Id="rId1" Type="http://schemas.openxmlformats.org/officeDocument/2006/relationships/slideLayout" Target="../slideLayouts/slideLayout7.xml"/><Relationship Id="rId4" Type="http://schemas.openxmlformats.org/officeDocument/2006/relationships/hyperlink" Target="https://www.uhdb.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8BBA-385E-B100-D3B2-83F877ED7B13}"/>
              </a:ext>
            </a:extLst>
          </p:cNvPr>
          <p:cNvSpPr>
            <a:spLocks noGrp="1"/>
          </p:cNvSpPr>
          <p:nvPr>
            <p:ph type="ctrTitle"/>
          </p:nvPr>
        </p:nvSpPr>
        <p:spPr>
          <a:xfrm>
            <a:off x="263352" y="1196753"/>
            <a:ext cx="7221430" cy="3728538"/>
          </a:xfrm>
        </p:spPr>
        <p:txBody>
          <a:bodyPr>
            <a:normAutofit/>
          </a:bodyPr>
          <a:lstStyle/>
          <a:p>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Module </a:t>
            </a:r>
            <a:r>
              <a:rPr lang="en-GB" sz="1600" b="1" dirty="0" err="1">
                <a:latin typeface="Arial" panose="020B0604020202020204" pitchFamily="34" charset="0"/>
                <a:cs typeface="Arial" panose="020B0604020202020204" pitchFamily="34" charset="0"/>
              </a:rPr>
              <a:t>Proffesional</a:t>
            </a:r>
            <a:r>
              <a:rPr lang="en-GB" sz="1600" b="1" dirty="0">
                <a:latin typeface="Arial" panose="020B0604020202020204" pitchFamily="34" charset="0"/>
                <a:cs typeface="Arial" panose="020B0604020202020204" pitchFamily="34" charset="0"/>
              </a:rPr>
              <a:t> Development</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 within health and social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Module code LCHS4009</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Assessment working in teams  skills in health and social care  </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Student Name: Mary </a:t>
            </a:r>
            <a:r>
              <a:rPr lang="en-GB" sz="1600" b="1" dirty="0" err="1">
                <a:latin typeface="Arial" panose="020B0604020202020204" pitchFamily="34" charset="0"/>
                <a:cs typeface="Arial" panose="020B0604020202020204" pitchFamily="34" charset="0"/>
              </a:rPr>
              <a:t>Rhobi</a:t>
            </a:r>
            <a:r>
              <a:rPr lang="en-GB" sz="1600" b="1" dirty="0">
                <a:latin typeface="Arial" panose="020B0604020202020204" pitchFamily="34" charset="0"/>
                <a:cs typeface="Arial" panose="020B0604020202020204" pitchFamily="34" charset="0"/>
              </a:rPr>
              <a:t> Mwita Joseph</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Student Number:2506778</a:t>
            </a:r>
            <a:br>
              <a:rPr lang="en-GB" sz="1600" b="1" dirty="0">
                <a:latin typeface="Arial" panose="020B0604020202020204" pitchFamily="34" charset="0"/>
                <a:cs typeface="Arial" panose="020B0604020202020204" pitchFamily="34" charset="0"/>
              </a:rPr>
            </a:b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rPr>
              <a:t>Lecturers name: Wafa Nasir</a:t>
            </a:r>
            <a:endParaRPr lang="en-US" sz="1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508797C-B534-8121-1EFA-68AC9E565808}"/>
              </a:ext>
            </a:extLst>
          </p:cNvPr>
          <p:cNvSpPr>
            <a:spLocks noGrp="1"/>
          </p:cNvSpPr>
          <p:nvPr>
            <p:ph type="subTitle" idx="1"/>
          </p:nvPr>
        </p:nvSpPr>
        <p:spPr/>
        <p:txBody>
          <a:bodyPr/>
          <a:lstStyle/>
          <a:p>
            <a:endParaRPr lang="en-US" dirty="0"/>
          </a:p>
        </p:txBody>
      </p:sp>
      <p:pic>
        <p:nvPicPr>
          <p:cNvPr id="10" name="Picture Placeholder 9" descr="Colleagues huddle">
            <a:extLst>
              <a:ext uri="{FF2B5EF4-FFF2-40B4-BE49-F238E27FC236}">
                <a16:creationId xmlns:a16="http://schemas.microsoft.com/office/drawing/2014/main" id="{8E109709-463D-84BE-0583-8EBECB2C61B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l="25339" r="25339"/>
          <a:stretch>
            <a:fillRect/>
          </a:stretch>
        </p:blipFill>
        <p:spPr>
          <a:xfrm>
            <a:off x="7608168" y="0"/>
            <a:ext cx="4583833" cy="6957392"/>
          </a:xfrm>
        </p:spPr>
      </p:pic>
      <p:pic>
        <p:nvPicPr>
          <p:cNvPr id="12" name="Picture 11">
            <a:extLst>
              <a:ext uri="{FF2B5EF4-FFF2-40B4-BE49-F238E27FC236}">
                <a16:creationId xmlns:a16="http://schemas.microsoft.com/office/drawing/2014/main" id="{44BC888D-B208-7F24-8EBF-BD8A148A8F54}"/>
              </a:ext>
            </a:extLst>
          </p:cNvPr>
          <p:cNvPicPr>
            <a:picLocks noChangeAspect="1"/>
          </p:cNvPicPr>
          <p:nvPr/>
        </p:nvPicPr>
        <p:blipFill>
          <a:blip r:embed="rId3">
            <a:extLst>
              <a:ext uri="{28A0092B-C50C-407E-A947-70E740481C1C}">
                <a14:useLocalDpi xmlns:a14="http://schemas.microsoft.com/office/drawing/2010/main" val="0"/>
              </a:ext>
            </a:extLst>
          </a:blip>
          <a:srcRect l="-80834" t="-23816" r="133325" b="27273"/>
          <a:stretch>
            <a:fillRect/>
          </a:stretch>
        </p:blipFill>
        <p:spPr>
          <a:xfrm>
            <a:off x="1631504" y="0"/>
            <a:ext cx="576064" cy="764704"/>
          </a:xfrm>
          <a:prstGeom prst="rect">
            <a:avLst/>
          </a:prstGeom>
        </p:spPr>
      </p:pic>
      <p:pic>
        <p:nvPicPr>
          <p:cNvPr id="14" name="Picture 13">
            <a:extLst>
              <a:ext uri="{FF2B5EF4-FFF2-40B4-BE49-F238E27FC236}">
                <a16:creationId xmlns:a16="http://schemas.microsoft.com/office/drawing/2014/main" id="{B674AEB9-ECD5-53CA-4D26-91D4BCB3DC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5537" y="233429"/>
            <a:ext cx="3187998" cy="86866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16342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2400BB-2FD5-DB58-5F02-15A06308191C}"/>
              </a:ext>
            </a:extLst>
          </p:cNvPr>
          <p:cNvSpPr>
            <a:spLocks noGrp="1"/>
          </p:cNvSpPr>
          <p:nvPr>
            <p:ph type="title"/>
          </p:nvPr>
        </p:nvSpPr>
        <p:spPr>
          <a:xfrm>
            <a:off x="686834" y="1153572"/>
            <a:ext cx="3200400" cy="4461163"/>
          </a:xfrm>
        </p:spPr>
        <p:txBody>
          <a:bodyPr vert="horz" lIns="91440" tIns="45720" rIns="91440" bIns="45720" rtlCol="0" anchor="ctr">
            <a:normAutofit/>
          </a:bodyPr>
          <a:lstStyle/>
          <a:p>
            <a:r>
              <a:rPr lang="en-US" b="1" kern="1200" dirty="0">
                <a:solidFill>
                  <a:srgbClr val="FFFFFF"/>
                </a:solidFill>
                <a:latin typeface="Arial" panose="020B0604020202020204" pitchFamily="34" charset="0"/>
                <a:cs typeface="Arial" panose="020B0604020202020204" pitchFamily="34" charset="0"/>
              </a:rPr>
              <a:t>Working in teams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TextBox 3">
            <a:extLst>
              <a:ext uri="{FF2B5EF4-FFF2-40B4-BE49-F238E27FC236}">
                <a16:creationId xmlns:a16="http://schemas.microsoft.com/office/drawing/2014/main" id="{72E2E1BB-CD5D-F736-FB6B-B251C9DEE5E4}"/>
              </a:ext>
            </a:extLst>
          </p:cNvPr>
          <p:cNvSpPr txBox="1"/>
          <p:nvPr/>
        </p:nvSpPr>
        <p:spPr>
          <a:xfrm>
            <a:off x="4295800" y="591344"/>
            <a:ext cx="7057999" cy="5585619"/>
          </a:xfrm>
          <a:prstGeom prst="rect">
            <a:avLst/>
          </a:prstGeom>
        </p:spPr>
        <p:txBody>
          <a:bodyPr vert="horz" lIns="91440" tIns="45720" rIns="91440" bIns="45720" rtlCol="0" anchor="ctr">
            <a:normAutofit/>
          </a:bodyPr>
          <a:lstStyle/>
          <a:p>
            <a:pPr defTabSz="914400">
              <a:lnSpc>
                <a:spcPct val="90000"/>
              </a:lnSpc>
              <a:spcAft>
                <a:spcPts val="600"/>
              </a:spcAft>
            </a:pPr>
            <a:r>
              <a:rPr lang="en-US" b="0" i="0" dirty="0">
                <a:effectLst/>
                <a:latin typeface="Arial" panose="020B0604020202020204" pitchFamily="34" charset="0"/>
                <a:cs typeface="Arial" panose="020B0604020202020204" pitchFamily="34" charset="0"/>
              </a:rPr>
              <a:t>Working in teams means the ability to work effectively with others to achieve a common goal. In health and social care, professionals work together to provide safe, high-quality, and person-</a:t>
            </a:r>
            <a:r>
              <a:rPr lang="en-US" b="0" i="0" dirty="0" err="1">
                <a:effectLst/>
                <a:latin typeface="Arial" panose="020B0604020202020204" pitchFamily="34" charset="0"/>
                <a:cs typeface="Arial" panose="020B0604020202020204" pitchFamily="34" charset="0"/>
              </a:rPr>
              <a:t>centred</a:t>
            </a:r>
            <a:r>
              <a:rPr lang="en-US" b="0" i="0" dirty="0">
                <a:effectLst/>
                <a:latin typeface="Arial" panose="020B0604020202020204" pitchFamily="34" charset="0"/>
                <a:cs typeface="Arial" panose="020B0604020202020204" pitchFamily="34" charset="0"/>
              </a:rPr>
              <a:t> care.</a:t>
            </a:r>
          </a:p>
          <a:p>
            <a:pPr defTabSz="914400">
              <a:lnSpc>
                <a:spcPct val="90000"/>
              </a:lnSpc>
              <a:spcAft>
                <a:spcPts val="600"/>
              </a:spcAft>
            </a:pP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7860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CEB6D6B1-52B8-45C8-9C83-B5042CDAB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2" name="Group 31">
            <a:extLst>
              <a:ext uri="{FF2B5EF4-FFF2-40B4-BE49-F238E27FC236}">
                <a16:creationId xmlns:a16="http://schemas.microsoft.com/office/drawing/2014/main" id="{3290B888-1DA2-4603-9690-BF863DCD1E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1" name="Rectangle 20">
              <a:extLst>
                <a:ext uri="{FF2B5EF4-FFF2-40B4-BE49-F238E27FC236}">
                  <a16:creationId xmlns:a16="http://schemas.microsoft.com/office/drawing/2014/main" id="{319E1F81-615A-4E66-9C66-443AC723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7E60507-4771-49E2-9E47-9D6881CF8C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13" name="TextBox 2">
            <a:extLst>
              <a:ext uri="{FF2B5EF4-FFF2-40B4-BE49-F238E27FC236}">
                <a16:creationId xmlns:a16="http://schemas.microsoft.com/office/drawing/2014/main" id="{6032468D-6F69-3950-FE9B-9E28CA26B3EE}"/>
              </a:ext>
            </a:extLst>
          </p:cNvPr>
          <p:cNvGraphicFramePr/>
          <p:nvPr>
            <p:extLst>
              <p:ext uri="{D42A27DB-BD31-4B8C-83A1-F6EECF244321}">
                <p14:modId xmlns:p14="http://schemas.microsoft.com/office/powerpoint/2010/main" val="1562256033"/>
              </p:ext>
            </p:extLst>
          </p:nvPr>
        </p:nvGraphicFramePr>
        <p:xfrm>
          <a:off x="550864" y="1171575"/>
          <a:ext cx="11090274" cy="51371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7861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6" name="TextBox 2">
            <a:extLst>
              <a:ext uri="{FF2B5EF4-FFF2-40B4-BE49-F238E27FC236}">
                <a16:creationId xmlns:a16="http://schemas.microsoft.com/office/drawing/2014/main" id="{190AFB48-6684-011A-1059-3BD0829F3760}"/>
              </a:ext>
            </a:extLst>
          </p:cNvPr>
          <p:cNvGraphicFramePr/>
          <p:nvPr>
            <p:extLst>
              <p:ext uri="{D42A27DB-BD31-4B8C-83A1-F6EECF244321}">
                <p14:modId xmlns:p14="http://schemas.microsoft.com/office/powerpoint/2010/main" val="1555707831"/>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0695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extBox 2">
            <a:extLst>
              <a:ext uri="{FF2B5EF4-FFF2-40B4-BE49-F238E27FC236}">
                <a16:creationId xmlns:a16="http://schemas.microsoft.com/office/drawing/2014/main" id="{6B3107E2-4C17-D85C-AAD0-86DAF016F5D2}"/>
              </a:ext>
            </a:extLst>
          </p:cNvPr>
          <p:cNvGraphicFramePr/>
          <p:nvPr>
            <p:extLst>
              <p:ext uri="{D42A27DB-BD31-4B8C-83A1-F6EECF244321}">
                <p14:modId xmlns:p14="http://schemas.microsoft.com/office/powerpoint/2010/main" val="421761798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6415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19" name="TextBox 2">
            <a:extLst>
              <a:ext uri="{FF2B5EF4-FFF2-40B4-BE49-F238E27FC236}">
                <a16:creationId xmlns:a16="http://schemas.microsoft.com/office/drawing/2014/main" id="{6D10A27E-30EE-A490-3E01-73E40B669053}"/>
              </a:ext>
            </a:extLst>
          </p:cNvPr>
          <p:cNvGraphicFramePr/>
          <p:nvPr>
            <p:extLst>
              <p:ext uri="{D42A27DB-BD31-4B8C-83A1-F6EECF244321}">
                <p14:modId xmlns:p14="http://schemas.microsoft.com/office/powerpoint/2010/main" val="2089184399"/>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6229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A54031-8FAD-8834-401D-F08517656349}"/>
              </a:ext>
            </a:extLst>
          </p:cNvPr>
          <p:cNvSpPr txBox="1"/>
          <p:nvPr/>
        </p:nvSpPr>
        <p:spPr>
          <a:xfrm>
            <a:off x="3047163" y="1723352"/>
            <a:ext cx="6094324" cy="4062651"/>
          </a:xfrm>
          <a:prstGeom prst="rect">
            <a:avLst/>
          </a:prstGeom>
          <a:noFill/>
        </p:spPr>
        <p:txBody>
          <a:bodyPr wrap="square">
            <a:spAutoFit/>
          </a:bodyPr>
          <a:lstStyle/>
          <a:p>
            <a:pPr algn="l">
              <a:buNone/>
            </a:pPr>
            <a:r>
              <a:rPr lang="en-GB" sz="2400" b="1" i="0" dirty="0">
                <a:solidFill>
                  <a:srgbClr val="222222"/>
                </a:solidFill>
                <a:effectLst/>
                <a:latin typeface="Arial" panose="020B0604020202020204" pitchFamily="34" charset="0"/>
              </a:rPr>
              <a:t>References</a:t>
            </a:r>
          </a:p>
          <a:p>
            <a:pPr algn="l">
              <a:buNone/>
            </a:pPr>
            <a:endParaRPr lang="en-GB" dirty="0">
              <a:solidFill>
                <a:srgbClr val="222222"/>
              </a:solidFill>
              <a:latin typeface="Arial" panose="020B0604020202020204" pitchFamily="34" charset="0"/>
            </a:endParaRPr>
          </a:p>
          <a:p>
            <a:pPr algn="l">
              <a:buNone/>
            </a:pPr>
            <a:r>
              <a:rPr lang="en-GB" b="0" i="0" dirty="0">
                <a:solidFill>
                  <a:srgbClr val="222222"/>
                </a:solidFill>
                <a:effectLst/>
                <a:latin typeface="Arial" panose="020B0604020202020204" pitchFamily="34" charset="0"/>
              </a:rPr>
              <a:t>NHS England (2023) </a:t>
            </a:r>
            <a:r>
              <a:rPr lang="en-GB" b="0" i="1" dirty="0">
                <a:solidFill>
                  <a:srgbClr val="222222"/>
                </a:solidFill>
                <a:effectLst/>
                <a:latin typeface="Arial" panose="020B0604020202020204" pitchFamily="34" charset="0"/>
              </a:rPr>
              <a:t>Working together to improve health and care for all</a:t>
            </a:r>
            <a:r>
              <a:rPr lang="en-GB" b="0" i="0" dirty="0">
                <a:solidFill>
                  <a:srgbClr val="222222"/>
                </a:solidFill>
                <a:effectLst/>
                <a:latin typeface="Arial" panose="020B0604020202020204" pitchFamily="34" charset="0"/>
              </a:rPr>
              <a:t>.  </a:t>
            </a:r>
            <a:r>
              <a:rPr lang="en-GB" b="0" i="0" dirty="0">
                <a:solidFill>
                  <a:srgbClr val="1155CC"/>
                </a:solidFill>
                <a:effectLst/>
                <a:latin typeface="Arial" panose="020B0604020202020204" pitchFamily="34" charset="0"/>
                <a:hlinkClick r:id="rId2"/>
              </a:rPr>
              <a:t>https://www.england.nhs.uk</a:t>
            </a:r>
            <a:r>
              <a:rPr lang="en-GB" b="0" i="0" dirty="0">
                <a:solidFill>
                  <a:srgbClr val="222222"/>
                </a:solidFill>
                <a:effectLst/>
                <a:latin typeface="Arial" panose="020B0604020202020204" pitchFamily="34" charset="0"/>
              </a:rPr>
              <a:t> (Accessed 6 June 2026).</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Skills for Care (2024) </a:t>
            </a:r>
            <a:r>
              <a:rPr lang="en-GB" b="0" i="1" dirty="0">
                <a:solidFill>
                  <a:srgbClr val="222222"/>
                </a:solidFill>
                <a:effectLst/>
                <a:latin typeface="Arial" panose="020B0604020202020204" pitchFamily="34" charset="0"/>
              </a:rPr>
              <a:t>Working in partnership with others in health and social care</a:t>
            </a:r>
            <a:r>
              <a:rPr lang="en-GB" b="0" i="0" dirty="0">
                <a:solidFill>
                  <a:srgbClr val="222222"/>
                </a:solidFill>
                <a:effectLst/>
                <a:latin typeface="Arial" panose="020B0604020202020204" pitchFamily="34" charset="0"/>
              </a:rPr>
              <a:t>. Available </a:t>
            </a:r>
            <a:r>
              <a:rPr lang="en-GB" b="0" i="0" dirty="0">
                <a:solidFill>
                  <a:srgbClr val="1155CC"/>
                </a:solidFill>
                <a:effectLst/>
                <a:latin typeface="Arial" panose="020B0604020202020204" pitchFamily="34" charset="0"/>
                <a:hlinkClick r:id="rId3"/>
              </a:rPr>
              <a:t>https://www.skillsforcare.org.uk</a:t>
            </a:r>
            <a:r>
              <a:rPr lang="en-GB" b="0" i="0" dirty="0">
                <a:solidFill>
                  <a:srgbClr val="222222"/>
                </a:solidFill>
                <a:effectLst/>
                <a:latin typeface="Arial" panose="020B0604020202020204" pitchFamily="34" charset="0"/>
              </a:rPr>
              <a:t> (Accessed</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6 June 2026)</a:t>
            </a:r>
          </a:p>
          <a:p>
            <a:pPr algn="l">
              <a:buNone/>
            </a:pPr>
            <a:endParaRPr lang="en-GB" b="0" i="0" dirty="0">
              <a:solidFill>
                <a:srgbClr val="222222"/>
              </a:solidFill>
              <a:effectLst/>
              <a:latin typeface="Arial" panose="020B0604020202020204" pitchFamily="34" charset="0"/>
            </a:endParaRPr>
          </a:p>
          <a:p>
            <a:pPr algn="l">
              <a:buNone/>
            </a:pPr>
            <a:r>
              <a:rPr lang="en-GB" b="0" i="0" dirty="0">
                <a:solidFill>
                  <a:srgbClr val="222222"/>
                </a:solidFill>
                <a:effectLst/>
                <a:latin typeface="Arial" panose="020B0604020202020204" pitchFamily="34" charset="0"/>
              </a:rPr>
              <a:t>Health and Care Professions Council (2024) </a:t>
            </a:r>
            <a:r>
              <a:rPr lang="en-GB" b="0" i="1" dirty="0">
                <a:solidFill>
                  <a:srgbClr val="222222"/>
                </a:solidFill>
                <a:effectLst/>
                <a:latin typeface="Arial" panose="020B0604020202020204" pitchFamily="34" charset="0"/>
              </a:rPr>
              <a:t>Standards of conduct, performance and ethics</a:t>
            </a:r>
            <a:r>
              <a:rPr lang="en-GB" b="0" i="0" dirty="0">
                <a:solidFill>
                  <a:srgbClr val="222222"/>
                </a:solidFill>
                <a:effectLst/>
                <a:latin typeface="Arial" panose="020B0604020202020204" pitchFamily="34" charset="0"/>
              </a:rPr>
              <a:t>. </a:t>
            </a:r>
            <a:r>
              <a:rPr lang="en-GB" b="0" i="0" dirty="0">
                <a:solidFill>
                  <a:srgbClr val="1155CC"/>
                </a:solidFill>
                <a:effectLst/>
                <a:latin typeface="Arial" panose="020B0604020202020204" pitchFamily="34" charset="0"/>
                <a:hlinkClick r:id="rId4"/>
              </a:rPr>
              <a:t>https://ww.hcpc-uk.org/standards/standards-of-conduct-performance-and-ethics/</a:t>
            </a:r>
            <a:r>
              <a:rPr lang="en-GB" b="0" i="0" dirty="0">
                <a:solidFill>
                  <a:srgbClr val="222222"/>
                </a:solidFill>
                <a:effectLst/>
                <a:latin typeface="Arial" panose="020B0604020202020204" pitchFamily="34" charset="0"/>
              </a:rPr>
              <a:t> (Accessed</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6 June 2026).</a:t>
            </a:r>
          </a:p>
        </p:txBody>
      </p:sp>
    </p:spTree>
    <p:extLst>
      <p:ext uri="{BB962C8B-B14F-4D97-AF65-F5344CB8AC3E}">
        <p14:creationId xmlns:p14="http://schemas.microsoft.com/office/powerpoint/2010/main" val="29857325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ED4299-168D-1C36-8439-2498998453AF}"/>
              </a:ext>
            </a:extLst>
          </p:cNvPr>
          <p:cNvSpPr txBox="1"/>
          <p:nvPr/>
        </p:nvSpPr>
        <p:spPr>
          <a:xfrm>
            <a:off x="1847528" y="-21629784"/>
            <a:ext cx="6096000" cy="39149179"/>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Theatre Practitioner - Orthopaedic Theatre</a:t>
            </a:r>
          </a:p>
          <a:p>
            <a:r>
              <a:rPr lang="en-GB" b="1" dirty="0">
                <a:latin typeface="Arial" panose="020B0604020202020204" pitchFamily="34" charset="0"/>
                <a:cs typeface="Arial" panose="020B0604020202020204" pitchFamily="34" charset="0"/>
              </a:rPr>
              <a:t>The closing date is 23 June 2026</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hlinkClick r:id="rId2"/>
              </a:rPr>
              <a:t>Apply for this job</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Job summary</a:t>
            </a:r>
          </a:p>
          <a:p>
            <a:r>
              <a:rPr lang="en-GB" dirty="0">
                <a:latin typeface="Arial" panose="020B0604020202020204" pitchFamily="34" charset="0"/>
                <a:cs typeface="Arial" panose="020B0604020202020204" pitchFamily="34" charset="0"/>
              </a:rPr>
              <a:t>We are looking for Registered Operating Department Practitioners or Nurse Theatre Practitioners to join our Orthopaedic Theatre team at the Queens Hospital . Preferably with Orthopaedic experience, but not essential as training will be given.</a:t>
            </a:r>
          </a:p>
          <a:p>
            <a:r>
              <a:rPr lang="en-GB" dirty="0">
                <a:latin typeface="Arial" panose="020B0604020202020204" pitchFamily="34" charset="0"/>
                <a:cs typeface="Arial" panose="020B0604020202020204" pitchFamily="34" charset="0"/>
              </a:rPr>
              <a:t>Within the 15 theatre at Queens Hospital Burton, there are 5 operating theatres offering elective and </a:t>
            </a:r>
            <a:r>
              <a:rPr lang="en-GB" dirty="0" err="1">
                <a:latin typeface="Arial" panose="020B0604020202020204" pitchFamily="34" charset="0"/>
                <a:cs typeface="Arial" panose="020B0604020202020204" pitchFamily="34" charset="0"/>
              </a:rPr>
              <a:t>emeregncy</a:t>
            </a:r>
            <a:r>
              <a:rPr lang="en-GB" dirty="0">
                <a:latin typeface="Arial" panose="020B0604020202020204" pitchFamily="34" charset="0"/>
                <a:cs typeface="Arial" panose="020B0604020202020204" pitchFamily="34" charset="0"/>
              </a:rPr>
              <a:t> orthopaedic trauma work</a:t>
            </a:r>
          </a:p>
          <a:p>
            <a:r>
              <a:rPr lang="en-GB" dirty="0">
                <a:latin typeface="Arial" panose="020B0604020202020204" pitchFamily="34" charset="0"/>
                <a:cs typeface="Arial" panose="020B0604020202020204" pitchFamily="34" charset="0"/>
              </a:rPr>
              <a:t>The successful candidates will become integral to the multidisciplinary team in a busy and supportive environment, and will be able to confidently assess, plan, implement and evaluate patient care.</a:t>
            </a:r>
          </a:p>
          <a:p>
            <a:r>
              <a:rPr lang="en-GB" dirty="0">
                <a:latin typeface="Arial" panose="020B0604020202020204" pitchFamily="34" charset="0"/>
                <a:cs typeface="Arial" panose="020B0604020202020204" pitchFamily="34" charset="0"/>
              </a:rPr>
              <a:t>If you are passionate about shaping and developing the patient care of the future and excited about working within a fast-moving, forward-thinking environment, then this would be the ideal position for you. We welcome applications from all motivated and dedicated individuals.</a:t>
            </a:r>
          </a:p>
          <a:p>
            <a:r>
              <a:rPr lang="en-GB" dirty="0">
                <a:latin typeface="Arial" panose="020B0604020202020204" pitchFamily="34" charset="0"/>
                <a:cs typeface="Arial" panose="020B0604020202020204" pitchFamily="34" charset="0"/>
              </a:rPr>
              <a:t>We offer yearly mandatory training, in-house training and have a brilliant Clinical Education Team . Other training can also be arranged at the manager's discretion.</a:t>
            </a:r>
          </a:p>
          <a:p>
            <a:r>
              <a:rPr lang="en-GB" b="1" dirty="0">
                <a:latin typeface="Arial" panose="020B0604020202020204" pitchFamily="34" charset="0"/>
                <a:cs typeface="Arial" panose="020B0604020202020204" pitchFamily="34" charset="0"/>
              </a:rPr>
              <a:t>Main duties of the job</a:t>
            </a:r>
          </a:p>
          <a:p>
            <a:r>
              <a:rPr lang="en-GB" dirty="0">
                <a:latin typeface="Arial" panose="020B0604020202020204" pitchFamily="34" charset="0"/>
                <a:cs typeface="Arial" panose="020B0604020202020204" pitchFamily="34" charset="0"/>
              </a:rPr>
              <a:t>The role requires the individual to work within our multidisciplinary team providing high quality, individualised, perioperative patient care within the remit of Trust policies and procedures, with an opportunity to develop and extend skills across a variety of orthopaedic surgery specialities.</a:t>
            </a:r>
          </a:p>
          <a:p>
            <a:r>
              <a:rPr lang="en-GB" dirty="0">
                <a:latin typeface="Arial" panose="020B0604020202020204" pitchFamily="34" charset="0"/>
                <a:cs typeface="Arial" panose="020B0604020202020204" pitchFamily="34" charset="0"/>
              </a:rPr>
              <a:t>The post holder is expected to maintain their professional/essential development within the scope of their individual appraisal and according to service needs.</a:t>
            </a:r>
          </a:p>
          <a:p>
            <a:r>
              <a:rPr lang="en-GB" dirty="0">
                <a:latin typeface="Arial" panose="020B0604020202020204" pitchFamily="34" charset="0"/>
                <a:cs typeface="Arial" panose="020B0604020202020204" pitchFamily="34" charset="0"/>
              </a:rPr>
              <a:t>The department also facilitates a wide variety of learners and there is a desirability for the post holder to support/mentor them as appropriate.</a:t>
            </a:r>
          </a:p>
          <a:p>
            <a:r>
              <a:rPr lang="en-GB" dirty="0">
                <a:latin typeface="Arial" panose="020B0604020202020204" pitchFamily="34" charset="0"/>
                <a:cs typeface="Arial" panose="020B0604020202020204" pitchFamily="34" charset="0"/>
              </a:rPr>
              <a:t>Our Orthopaedic Theatre department covers a wide variety of exciting opportunities for a motivated, compassionate, and professional theatre practitioner to provide high quality patient care whilst working as part of our multidisciplinary team.</a:t>
            </a:r>
          </a:p>
          <a:p>
            <a:r>
              <a:rPr lang="en-GB" dirty="0">
                <a:latin typeface="Arial" panose="020B0604020202020204" pitchFamily="34" charset="0"/>
                <a:cs typeface="Arial" panose="020B0604020202020204" pitchFamily="34" charset="0"/>
              </a:rPr>
              <a:t>There is an on call, weekend and Bank Holiday commitment as part of the out of hours emergency team which includes maternity and emergency </a:t>
            </a:r>
            <a:r>
              <a:rPr lang="en-GB" dirty="0" err="1">
                <a:latin typeface="Arial" panose="020B0604020202020204" pitchFamily="34" charset="0"/>
                <a:cs typeface="Arial" panose="020B0604020202020204" pitchFamily="34" charset="0"/>
              </a:rPr>
              <a:t>services.</a:t>
            </a:r>
            <a:r>
              <a:rPr lang="en-GB" b="1" dirty="0" err="1">
                <a:latin typeface="Arial" panose="020B0604020202020204" pitchFamily="34" charset="0"/>
                <a:cs typeface="Arial" panose="020B0604020202020204" pitchFamily="34" charset="0"/>
              </a:rPr>
              <a:t>Closing</a:t>
            </a:r>
            <a:r>
              <a:rPr lang="en-GB" b="1" dirty="0">
                <a:latin typeface="Arial" panose="020B0604020202020204" pitchFamily="34" charset="0"/>
                <a:cs typeface="Arial" panose="020B0604020202020204" pitchFamily="34" charset="0"/>
              </a:rPr>
              <a:t> date of applications: 23/06/2026Interview date: 03/07/2026</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About us</a:t>
            </a:r>
          </a:p>
          <a:p>
            <a:r>
              <a:rPr lang="en-GB" dirty="0">
                <a:latin typeface="Arial" panose="020B0604020202020204" pitchFamily="34" charset="0"/>
                <a:cs typeface="Arial" panose="020B0604020202020204" pitchFamily="34" charset="0"/>
              </a:rPr>
              <a:t>As a trusted organisation at the heart of our communities, we recognise the important role we can play in supporting the public, patients, our own people and local partners in achieving the best of health for the local population and the communities in which they live by providing Exceptional Care Together</a:t>
            </a:r>
          </a:p>
          <a:p>
            <a:r>
              <a:rPr lang="en-GB" dirty="0">
                <a:latin typeface="Arial" panose="020B0604020202020204" pitchFamily="34" charset="0"/>
                <a:cs typeface="Arial" panose="020B0604020202020204" pitchFamily="34" charset="0"/>
              </a:rPr>
              <a:t>Our fundamental Values of Compassion, Openness and Excellence underpin how we intend to work as a Trust and the associated behaviours are becoming embedded in all aspects of how we work.</a:t>
            </a:r>
          </a:p>
          <a:p>
            <a:r>
              <a:rPr lang="en-GB" dirty="0">
                <a:latin typeface="Arial" panose="020B0604020202020204" pitchFamily="34" charset="0"/>
                <a:cs typeface="Arial" panose="020B0604020202020204" pitchFamily="34" charset="0"/>
              </a:rPr>
              <a:t>In return we will offer:</a:t>
            </a:r>
          </a:p>
          <a:p>
            <a:r>
              <a:rPr lang="en-GB" dirty="0">
                <a:latin typeface="Arial" panose="020B0604020202020204" pitchFamily="34" charset="0"/>
                <a:cs typeface="Arial" panose="020B0604020202020204" pitchFamily="34" charset="0"/>
              </a:rPr>
              <a:t>Development opportunities, both professional and leadership development</a:t>
            </a:r>
          </a:p>
          <a:p>
            <a:r>
              <a:rPr lang="en-GB" dirty="0">
                <a:latin typeface="Arial" panose="020B0604020202020204" pitchFamily="34" charset="0"/>
                <a:cs typeface="Arial" panose="020B0604020202020204" pitchFamily="34" charset="0"/>
              </a:rPr>
              <a:t>On-going support from recruitment to when you join our team and beyond.</a:t>
            </a:r>
          </a:p>
          <a:p>
            <a:r>
              <a:rPr lang="en-GB" dirty="0">
                <a:latin typeface="Arial" panose="020B0604020202020204" pitchFamily="34" charset="0"/>
                <a:cs typeface="Arial" panose="020B0604020202020204" pitchFamily="34" charset="0"/>
              </a:rPr>
              <a:t>Staff benefits including employee assistance programme, discounted gym membership, onsite fitness classes, car schemes</a:t>
            </a:r>
          </a:p>
          <a:p>
            <a:r>
              <a:rPr lang="en-GB" dirty="0">
                <a:latin typeface="Arial" panose="020B0604020202020204" pitchFamily="34" charset="0"/>
                <a:cs typeface="Arial" panose="020B0604020202020204" pitchFamily="34" charset="0"/>
              </a:rPr>
              <a:t>Key Facts:</a:t>
            </a:r>
          </a:p>
          <a:p>
            <a:r>
              <a:rPr lang="en-GB" dirty="0">
                <a:latin typeface="Arial" panose="020B0604020202020204" pitchFamily="34" charset="0"/>
                <a:cs typeface="Arial" panose="020B0604020202020204" pitchFamily="34" charset="0"/>
              </a:rPr>
              <a:t>We see on average 4810 OP appointments a day.</a:t>
            </a:r>
          </a:p>
          <a:p>
            <a:r>
              <a:rPr lang="en-GB" dirty="0">
                <a:latin typeface="Arial" panose="020B0604020202020204" pitchFamily="34" charset="0"/>
                <a:cs typeface="Arial" panose="020B0604020202020204" pitchFamily="34" charset="0"/>
              </a:rPr>
              <a:t>We are the 4</a:t>
            </a:r>
            <a:r>
              <a:rPr lang="en-GB" i="1"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busiest Trauma &amp; Orthopaedic outpatients department in England - an average of 2077 per week.</a:t>
            </a:r>
          </a:p>
          <a:p>
            <a:r>
              <a:rPr lang="en-GB" dirty="0">
                <a:latin typeface="Arial" panose="020B0604020202020204" pitchFamily="34" charset="0"/>
                <a:cs typeface="Arial" panose="020B0604020202020204" pitchFamily="34" charset="0"/>
              </a:rPr>
              <a:t>An average of 1115 patients are seen in A&amp;Es across our network every day - 3rd largest in the country.</a:t>
            </a:r>
          </a:p>
          <a:p>
            <a:r>
              <a:rPr lang="en-GB" dirty="0">
                <a:latin typeface="Arial" panose="020B0604020202020204" pitchFamily="34" charset="0"/>
                <a:cs typeface="Arial" panose="020B0604020202020204" pitchFamily="34" charset="0"/>
              </a:rPr>
              <a:t>Our hospitals admit an average of 195 emergency patients daily.</a:t>
            </a:r>
          </a:p>
          <a:p>
            <a:r>
              <a:rPr lang="en-GB" dirty="0">
                <a:latin typeface="Arial" panose="020B0604020202020204" pitchFamily="34" charset="0"/>
                <a:cs typeface="Arial" panose="020B0604020202020204" pitchFamily="34" charset="0"/>
              </a:rPr>
              <a:t>Last year we undertook almost 33,700 planned surgical operations in our 57 operating theatres.</a:t>
            </a:r>
          </a:p>
          <a:p>
            <a:r>
              <a:rPr lang="en-GB" dirty="0">
                <a:latin typeface="Arial" panose="020B0604020202020204" pitchFamily="34" charset="0"/>
                <a:cs typeface="Arial" panose="020B0604020202020204" pitchFamily="34" charset="0"/>
              </a:rPr>
              <a:t>We are one of only 7 Trusts nationally with more than 50 operating theatres.</a:t>
            </a:r>
          </a:p>
          <a:p>
            <a:r>
              <a:rPr lang="en-GB" b="1" dirty="0">
                <a:latin typeface="Arial" panose="020B0604020202020204" pitchFamily="34" charset="0"/>
                <a:cs typeface="Arial" panose="020B0604020202020204" pitchFamily="34" charset="0"/>
              </a:rPr>
              <a:t>Job description</a:t>
            </a:r>
          </a:p>
          <a:p>
            <a:r>
              <a:rPr lang="en-GB" b="1" dirty="0">
                <a:latin typeface="Arial" panose="020B0604020202020204" pitchFamily="34" charset="0"/>
                <a:cs typeface="Arial" panose="020B0604020202020204" pitchFamily="34" charset="0"/>
              </a:rPr>
              <a:t>Job responsibilities</a:t>
            </a:r>
          </a:p>
          <a:p>
            <a:r>
              <a:rPr lang="en-GB" dirty="0">
                <a:latin typeface="Arial" panose="020B0604020202020204" pitchFamily="34" charset="0"/>
                <a:cs typeface="Arial" panose="020B0604020202020204" pitchFamily="34" charset="0"/>
              </a:rPr>
              <a:t>Please see attached Job description and Person Specification. To apply please click APPLY FOR THIS JOB this link will take you to the TRAC Recruitment Site. You will need to register if you do not already have an account.</a:t>
            </a:r>
          </a:p>
          <a:p>
            <a:r>
              <a:rPr lang="en-GB" dirty="0">
                <a:latin typeface="Arial" panose="020B0604020202020204" pitchFamily="34" charset="0"/>
                <a:cs typeface="Arial" panose="020B0604020202020204" pitchFamily="34" charset="0"/>
              </a:rPr>
              <a:t>Following the recent update on UK immigration policy for those on a Health and Care Visa or Skilled Worker Visa, please click on the link to check your eligibility before applying for this post as we may be unable to provide sponsorship Impacts of the changes to the UK immigration policy | NHS Employers</a:t>
            </a:r>
          </a:p>
          <a:p>
            <a:r>
              <a:rPr lang="en-GB" b="1" dirty="0">
                <a:latin typeface="Arial" panose="020B0604020202020204" pitchFamily="34" charset="0"/>
                <a:cs typeface="Arial" panose="020B0604020202020204" pitchFamily="34" charset="0"/>
              </a:rPr>
              <a:t>Person Specification</a:t>
            </a:r>
          </a:p>
          <a:p>
            <a:r>
              <a:rPr lang="en-GB" b="1" dirty="0">
                <a:latin typeface="Arial" panose="020B0604020202020204" pitchFamily="34" charset="0"/>
                <a:cs typeface="Arial" panose="020B0604020202020204" pitchFamily="34" charset="0"/>
              </a:rPr>
              <a:t>Education, Training and Qualifications CPD Requirements</a:t>
            </a:r>
          </a:p>
          <a:p>
            <a:r>
              <a:rPr lang="en-GB" b="1" dirty="0">
                <a:latin typeface="Arial" panose="020B0604020202020204" pitchFamily="34" charset="0"/>
                <a:cs typeface="Arial" panose="020B0604020202020204" pitchFamily="34" charset="0"/>
              </a:rPr>
              <a:t>Essential</a:t>
            </a:r>
          </a:p>
          <a:p>
            <a:r>
              <a:rPr lang="en-GB" dirty="0">
                <a:latin typeface="Arial" panose="020B0604020202020204" pitchFamily="34" charset="0"/>
                <a:cs typeface="Arial" panose="020B0604020202020204" pitchFamily="34" charset="0"/>
              </a:rPr>
              <a:t>NMC/HCPC registered</a:t>
            </a:r>
          </a:p>
          <a:p>
            <a:r>
              <a:rPr lang="en-GB" b="1" dirty="0">
                <a:latin typeface="Arial" panose="020B0604020202020204" pitchFamily="34" charset="0"/>
                <a:cs typeface="Arial" panose="020B0604020202020204" pitchFamily="34" charset="0"/>
              </a:rPr>
              <a:t>Desirable</a:t>
            </a:r>
          </a:p>
          <a:p>
            <a:r>
              <a:rPr lang="en-GB" dirty="0">
                <a:latin typeface="Arial" panose="020B0604020202020204" pitchFamily="34" charset="0"/>
                <a:cs typeface="Arial" panose="020B0604020202020204" pitchFamily="34" charset="0"/>
              </a:rPr>
              <a:t>Ability to evaluate own strengths and development needs</a:t>
            </a:r>
          </a:p>
          <a:p>
            <a:r>
              <a:rPr lang="en-GB" b="1" dirty="0">
                <a:latin typeface="Arial" panose="020B0604020202020204" pitchFamily="34" charset="0"/>
                <a:cs typeface="Arial" panose="020B0604020202020204" pitchFamily="34" charset="0"/>
              </a:rPr>
              <a:t>Experience &amp; Knowledge</a:t>
            </a:r>
          </a:p>
          <a:p>
            <a:r>
              <a:rPr lang="en-GB" b="1" dirty="0">
                <a:latin typeface="Arial" panose="020B0604020202020204" pitchFamily="34" charset="0"/>
                <a:cs typeface="Arial" panose="020B0604020202020204" pitchFamily="34" charset="0"/>
              </a:rPr>
              <a:t>Desirable</a:t>
            </a:r>
          </a:p>
          <a:p>
            <a:r>
              <a:rPr lang="en-GB" dirty="0">
                <a:latin typeface="Arial" panose="020B0604020202020204" pitchFamily="34" charset="0"/>
                <a:cs typeface="Arial" panose="020B0604020202020204" pitchFamily="34" charset="0"/>
              </a:rPr>
              <a:t>Demonstrable experience of theatres, especially ortho and trauma</a:t>
            </a:r>
          </a:p>
          <a:p>
            <a:r>
              <a:rPr lang="en-GB" dirty="0">
                <a:latin typeface="Arial" panose="020B0604020202020204" pitchFamily="34" charset="0"/>
                <a:cs typeface="Arial" panose="020B0604020202020204" pitchFamily="34" charset="0"/>
              </a:rPr>
              <a:t>NVQ / or equivalent Assessor qualification</a:t>
            </a:r>
          </a:p>
          <a:p>
            <a:r>
              <a:rPr lang="en-GB" dirty="0">
                <a:latin typeface="Arial" panose="020B0604020202020204" pitchFamily="34" charset="0"/>
                <a:cs typeface="Arial" panose="020B0604020202020204" pitchFamily="34" charset="0"/>
              </a:rPr>
              <a:t>Has an understanding of reflective practice and clinical supervision</a:t>
            </a:r>
          </a:p>
          <a:p>
            <a:r>
              <a:rPr lang="en-GB" b="1" dirty="0">
                <a:latin typeface="Arial" panose="020B0604020202020204" pitchFamily="34" charset="0"/>
                <a:cs typeface="Arial" panose="020B0604020202020204" pitchFamily="34" charset="0"/>
              </a:rPr>
              <a:t>Skills &amp; Ability</a:t>
            </a:r>
          </a:p>
          <a:p>
            <a:r>
              <a:rPr lang="en-GB" b="1" dirty="0">
                <a:latin typeface="Arial" panose="020B0604020202020204" pitchFamily="34" charset="0"/>
                <a:cs typeface="Arial" panose="020B0604020202020204" pitchFamily="34" charset="0"/>
              </a:rPr>
              <a:t>Essential</a:t>
            </a:r>
          </a:p>
          <a:p>
            <a:r>
              <a:rPr lang="en-GB" dirty="0">
                <a:latin typeface="Arial" panose="020B0604020202020204" pitchFamily="34" charset="0"/>
                <a:cs typeface="Arial" panose="020B0604020202020204" pitchFamily="34" charset="0"/>
              </a:rPr>
              <a:t>To be able to demonstrate problem solving skills</a:t>
            </a:r>
          </a:p>
          <a:p>
            <a:r>
              <a:rPr lang="en-GB" b="1" dirty="0">
                <a:latin typeface="Arial" panose="020B0604020202020204" pitchFamily="34" charset="0"/>
                <a:cs typeface="Arial" panose="020B0604020202020204" pitchFamily="34" charset="0"/>
              </a:rPr>
              <a:t>Desirable</a:t>
            </a:r>
          </a:p>
          <a:p>
            <a:r>
              <a:rPr lang="en-GB" dirty="0">
                <a:latin typeface="Arial" panose="020B0604020202020204" pitchFamily="34" charset="0"/>
                <a:cs typeface="Arial" panose="020B0604020202020204" pitchFamily="34" charset="0"/>
              </a:rPr>
              <a:t>Has an understanding of Clinical Governance</a:t>
            </a:r>
          </a:p>
          <a:p>
            <a:r>
              <a:rPr lang="en-GB" b="1" dirty="0">
                <a:latin typeface="Arial" panose="020B0604020202020204" pitchFamily="34" charset="0"/>
                <a:cs typeface="Arial" panose="020B0604020202020204" pitchFamily="34" charset="0"/>
              </a:rPr>
              <a:t>Disclosure and Barring Service Check</a:t>
            </a:r>
          </a:p>
          <a:p>
            <a:r>
              <a:rPr lang="en-GB" dirty="0">
                <a:latin typeface="Arial" panose="020B0604020202020204" pitchFamily="34" charset="0"/>
                <a:cs typeface="Arial" panose="020B0604020202020204" pitchFamily="34" charset="0"/>
              </a:rPr>
              <a:t>This post is subject to the Rehabilitation of Offenders Act (Exceptions Order) 1975 and as such it will be necessary for a submission for Disclosure to be made to the Disclosure and Barring Service (formerly known as CRB) to check for any previous criminal convictions.</a:t>
            </a:r>
          </a:p>
          <a:p>
            <a:r>
              <a:rPr lang="en-GB" b="1" dirty="0">
                <a:latin typeface="Arial" panose="020B0604020202020204" pitchFamily="34" charset="0"/>
                <a:cs typeface="Arial" panose="020B0604020202020204" pitchFamily="34" charset="0"/>
              </a:rPr>
              <a:t>UK Registration</a:t>
            </a:r>
          </a:p>
          <a:p>
            <a:r>
              <a:rPr lang="en-GB" dirty="0">
                <a:latin typeface="Arial" panose="020B0604020202020204" pitchFamily="34" charset="0"/>
                <a:cs typeface="Arial" panose="020B0604020202020204" pitchFamily="34" charset="0"/>
              </a:rPr>
              <a:t>Applicants must have current UK professional registration. For further information please see </a:t>
            </a:r>
            <a:r>
              <a:rPr lang="en-GB" dirty="0">
                <a:latin typeface="Arial" panose="020B0604020202020204" pitchFamily="34" charset="0"/>
                <a:cs typeface="Arial" panose="020B0604020202020204" pitchFamily="34" charset="0"/>
                <a:hlinkClick r:id="rId3"/>
              </a:rPr>
              <a:t>NHS Careers website (opens in a new window).</a:t>
            </a: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Employer details</a:t>
            </a:r>
          </a:p>
          <a:p>
            <a:r>
              <a:rPr lang="en-GB" b="1" dirty="0">
                <a:latin typeface="Arial" panose="020B0604020202020204" pitchFamily="34" charset="0"/>
                <a:cs typeface="Arial" panose="020B0604020202020204" pitchFamily="34" charset="0"/>
              </a:rPr>
              <a:t>Employer name</a:t>
            </a:r>
          </a:p>
          <a:p>
            <a:r>
              <a:rPr lang="en-GB" dirty="0">
                <a:latin typeface="Arial" panose="020B0604020202020204" pitchFamily="34" charset="0"/>
                <a:cs typeface="Arial" panose="020B0604020202020204" pitchFamily="34" charset="0"/>
              </a:rPr>
              <a:t>University Hospitals of Derby and Burton NHS Foundation Trust</a:t>
            </a:r>
          </a:p>
          <a:p>
            <a:r>
              <a:rPr lang="en-GB" b="1" dirty="0">
                <a:latin typeface="Arial" panose="020B0604020202020204" pitchFamily="34" charset="0"/>
                <a:cs typeface="Arial" panose="020B0604020202020204" pitchFamily="34" charset="0"/>
              </a:rPr>
              <a:t>Address</a:t>
            </a:r>
          </a:p>
          <a:p>
            <a:r>
              <a:rPr lang="en-GB" dirty="0">
                <a:latin typeface="Arial" panose="020B0604020202020204" pitchFamily="34" charset="0"/>
                <a:cs typeface="Arial" panose="020B0604020202020204" pitchFamily="34" charset="0"/>
              </a:rPr>
              <a:t>Queens Hospital Burton</a:t>
            </a:r>
          </a:p>
          <a:p>
            <a:r>
              <a:rPr lang="en-GB" dirty="0" err="1">
                <a:latin typeface="Arial" panose="020B0604020202020204" pitchFamily="34" charset="0"/>
                <a:cs typeface="Arial" panose="020B0604020202020204" pitchFamily="34" charset="0"/>
              </a:rPr>
              <a:t>Belverdere</a:t>
            </a:r>
            <a:r>
              <a:rPr lang="en-GB" dirty="0">
                <a:latin typeface="Arial" panose="020B0604020202020204" pitchFamily="34" charset="0"/>
                <a:cs typeface="Arial" panose="020B0604020202020204" pitchFamily="34" charset="0"/>
              </a:rPr>
              <a:t> Road</a:t>
            </a:r>
          </a:p>
          <a:p>
            <a:r>
              <a:rPr lang="en-GB" dirty="0">
                <a:latin typeface="Arial" panose="020B0604020202020204" pitchFamily="34" charset="0"/>
                <a:cs typeface="Arial" panose="020B0604020202020204" pitchFamily="34" charset="0"/>
              </a:rPr>
              <a:t>Burton On Trent</a:t>
            </a:r>
          </a:p>
          <a:p>
            <a:r>
              <a:rPr lang="en-GB" dirty="0">
                <a:latin typeface="Arial" panose="020B0604020202020204" pitchFamily="34" charset="0"/>
                <a:cs typeface="Arial" panose="020B0604020202020204" pitchFamily="34" charset="0"/>
              </a:rPr>
              <a:t>DE11 0RB</a:t>
            </a:r>
          </a:p>
          <a:p>
            <a:r>
              <a:rPr lang="en-GB" dirty="0">
                <a:latin typeface="Arial" panose="020B0604020202020204" pitchFamily="34" charset="0"/>
                <a:cs typeface="Arial" panose="020B0604020202020204" pitchFamily="34" charset="0"/>
              </a:rPr>
              <a:t>United Kingdom</a:t>
            </a:r>
          </a:p>
          <a:p>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Employer's website</a:t>
            </a:r>
          </a:p>
          <a:p>
            <a:r>
              <a:rPr lang="en-GB" dirty="0">
                <a:latin typeface="Arial" panose="020B0604020202020204" pitchFamily="34" charset="0"/>
                <a:cs typeface="Arial" panose="020B0604020202020204" pitchFamily="34" charset="0"/>
                <a:hlinkClick r:id="rId4"/>
              </a:rPr>
              <a:t>https://www.uhdb.nhs.uk/ (Opens in a new tab)</a:t>
            </a:r>
            <a:endParaRPr lang="en-GB" dirty="0">
              <a:latin typeface="Arial" panose="020B0604020202020204" pitchFamily="34" charset="0"/>
              <a:cs typeface="Arial" panose="020B0604020202020204" pitchFamily="34" charset="0"/>
            </a:endParaRPr>
          </a:p>
          <a:p>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0657184"/>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DA384A2-DC2C-4578-B8CE-512657D68B3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E2E911A2-2017-41E4-8340-9C55208FC2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533346F-C811-4404-B626-0E7631B2121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Office 2013 - 2022 Theme</Template>
  <TotalTime>10830</TotalTime>
  <Words>1291</Words>
  <Application>Microsoft Office PowerPoint</Application>
  <PresentationFormat>Widescreen</PresentationFormat>
  <Paragraphs>116</Paragraphs>
  <Slides>8</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Calibri</vt:lpstr>
      <vt:lpstr>Calibri Light</vt:lpstr>
      <vt:lpstr>Office 2013 - 2022 Theme</vt:lpstr>
      <vt:lpstr>  Module Proffesional Development  within health and social   Module code LCHS4009  Assessment working in teams  skills in health and social care    Student Name: Mary Rhobi Mwita Joseph  Student Number:2506778  Lecturers name: Wafa Nasir</vt:lpstr>
      <vt:lpstr>Working in teams </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 Joseph</dc:creator>
  <cp:lastModifiedBy>Mary Joseph</cp:lastModifiedBy>
  <cp:revision>2</cp:revision>
  <dcterms:created xsi:type="dcterms:W3CDTF">2026-06-12T09:58:06Z</dcterms:created>
  <dcterms:modified xsi:type="dcterms:W3CDTF">2026-06-21T23:40:27Z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