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64" r:id="rId3"/>
    <p:sldId id="258" r:id="rId4"/>
    <p:sldId id="259" r:id="rId5"/>
    <p:sldId id="257" r:id="rId6"/>
    <p:sldId id="260" r:id="rId7"/>
    <p:sldId id="261" r:id="rId8"/>
    <p:sldId id="262" r:id="rId9"/>
    <p:sldId id="265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3BA37-AFEC-4667-A5E9-5C525B6F4FE9}" v="90" dt="2022-04-14T11:56:41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4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6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bi" userId="a7841281fbbfbc62" providerId="LiveId" clId="{4D63BA37-AFEC-4667-A5E9-5C525B6F4FE9}"/>
    <pc:docChg chg="undo custSel addSld modSld sldOrd">
      <pc:chgData name="nazia bi" userId="a7841281fbbfbc62" providerId="LiveId" clId="{4D63BA37-AFEC-4667-A5E9-5C525B6F4FE9}" dt="2022-04-14T11:56:47.086" v="2194" actId="208"/>
      <pc:docMkLst>
        <pc:docMk/>
      </pc:docMkLst>
      <pc:sldChg chg="addSp modSp mod setBg">
        <pc:chgData name="nazia bi" userId="a7841281fbbfbc62" providerId="LiveId" clId="{4D63BA37-AFEC-4667-A5E9-5C525B6F4FE9}" dt="2022-04-12T15:57:16.996" v="533" actId="1076"/>
        <pc:sldMkLst>
          <pc:docMk/>
          <pc:sldMk cId="3023578439" sldId="256"/>
        </pc:sldMkLst>
        <pc:spChg chg="mod">
          <ac:chgData name="nazia bi" userId="a7841281fbbfbc62" providerId="LiveId" clId="{4D63BA37-AFEC-4667-A5E9-5C525B6F4FE9}" dt="2022-04-12T15:57:16.996" v="533" actId="1076"/>
          <ac:spMkLst>
            <pc:docMk/>
            <pc:sldMk cId="3023578439" sldId="256"/>
            <ac:spMk id="2" creationId="{5ECA17B7-AA04-4111-A0BB-803274074FCD}"/>
          </ac:spMkLst>
        </pc:spChg>
        <pc:spChg chg="mod">
          <ac:chgData name="nazia bi" userId="a7841281fbbfbc62" providerId="LiveId" clId="{4D63BA37-AFEC-4667-A5E9-5C525B6F4FE9}" dt="2022-04-12T15:57:11.032" v="532" actId="1076"/>
          <ac:spMkLst>
            <pc:docMk/>
            <pc:sldMk cId="3023578439" sldId="256"/>
            <ac:spMk id="3" creationId="{9859B7EB-D0DC-4A4C-9502-BB04EFEACBEA}"/>
          </ac:spMkLst>
        </pc:spChg>
        <pc:spChg chg="add">
          <ac:chgData name="nazia bi" userId="a7841281fbbfbc62" providerId="LiveId" clId="{4D63BA37-AFEC-4667-A5E9-5C525B6F4FE9}" dt="2022-04-12T09:46:10.427" v="181" actId="26606"/>
          <ac:spMkLst>
            <pc:docMk/>
            <pc:sldMk cId="3023578439" sldId="256"/>
            <ac:spMk id="71" creationId="{2255CADE-DCE0-447F-B290-2AE78E5E5598}"/>
          </ac:spMkLst>
        </pc:spChg>
        <pc:spChg chg="add">
          <ac:chgData name="nazia bi" userId="a7841281fbbfbc62" providerId="LiveId" clId="{4D63BA37-AFEC-4667-A5E9-5C525B6F4FE9}" dt="2022-04-12T09:46:10.427" v="181" actId="26606"/>
          <ac:spMkLst>
            <pc:docMk/>
            <pc:sldMk cId="3023578439" sldId="256"/>
            <ac:spMk id="73" creationId="{4245587C-701C-48A1-9B6B-10C3DF81A876}"/>
          </ac:spMkLst>
        </pc:spChg>
        <pc:picChg chg="add">
          <ac:chgData name="nazia bi" userId="a7841281fbbfbc62" providerId="LiveId" clId="{4D63BA37-AFEC-4667-A5E9-5C525B6F4FE9}" dt="2022-04-12T09:46:10.427" v="181" actId="26606"/>
          <ac:picMkLst>
            <pc:docMk/>
            <pc:sldMk cId="3023578439" sldId="256"/>
            <ac:picMk id="75" creationId="{2E5CF545-7AAF-4A13-8871-089E929E850A}"/>
          </ac:picMkLst>
        </pc:picChg>
        <pc:picChg chg="add mod ord">
          <ac:chgData name="nazia bi" userId="a7841281fbbfbc62" providerId="LiveId" clId="{4D63BA37-AFEC-4667-A5E9-5C525B6F4FE9}" dt="2022-04-12T09:46:10.427" v="181" actId="26606"/>
          <ac:picMkLst>
            <pc:docMk/>
            <pc:sldMk cId="3023578439" sldId="256"/>
            <ac:picMk id="1026" creationId="{46C31E6D-EBB7-4CF2-8A50-441FD95488A7}"/>
          </ac:picMkLst>
        </pc:picChg>
      </pc:sldChg>
      <pc:sldChg chg="addSp delSp modSp mod">
        <pc:chgData name="nazia bi" userId="a7841281fbbfbc62" providerId="LiveId" clId="{4D63BA37-AFEC-4667-A5E9-5C525B6F4FE9}" dt="2022-04-12T16:13:32.517" v="700" actId="20577"/>
        <pc:sldMkLst>
          <pc:docMk/>
          <pc:sldMk cId="2934405637" sldId="257"/>
        </pc:sldMkLst>
        <pc:spChg chg="mod">
          <ac:chgData name="nazia bi" userId="a7841281fbbfbc62" providerId="LiveId" clId="{4D63BA37-AFEC-4667-A5E9-5C525B6F4FE9}" dt="2022-04-12T14:48:28.982" v="237" actId="1076"/>
          <ac:spMkLst>
            <pc:docMk/>
            <pc:sldMk cId="2934405637" sldId="257"/>
            <ac:spMk id="6" creationId="{0EEA7735-6CEC-447F-B623-73A739198ACD}"/>
          </ac:spMkLst>
        </pc:spChg>
        <pc:spChg chg="add del mod">
          <ac:chgData name="nazia bi" userId="a7841281fbbfbc62" providerId="LiveId" clId="{4D63BA37-AFEC-4667-A5E9-5C525B6F4FE9}" dt="2022-04-12T14:48:54.440" v="243"/>
          <ac:spMkLst>
            <pc:docMk/>
            <pc:sldMk cId="2934405637" sldId="257"/>
            <ac:spMk id="7" creationId="{415AC72E-1741-4500-9502-1A565FC8B20A}"/>
          </ac:spMkLst>
        </pc:spChg>
        <pc:spChg chg="add mod">
          <ac:chgData name="nazia bi" userId="a7841281fbbfbc62" providerId="LiveId" clId="{4D63BA37-AFEC-4667-A5E9-5C525B6F4FE9}" dt="2022-04-12T16:13:32.517" v="700" actId="20577"/>
          <ac:spMkLst>
            <pc:docMk/>
            <pc:sldMk cId="2934405637" sldId="257"/>
            <ac:spMk id="8" creationId="{258E2839-E5FA-4693-826A-2D3919B45DE5}"/>
          </ac:spMkLst>
        </pc:spChg>
        <pc:picChg chg="mod modCrop">
          <ac:chgData name="nazia bi" userId="a7841281fbbfbc62" providerId="LiveId" clId="{4D63BA37-AFEC-4667-A5E9-5C525B6F4FE9}" dt="2022-04-12T14:48:53.820" v="241" actId="208"/>
          <ac:picMkLst>
            <pc:docMk/>
            <pc:sldMk cId="2934405637" sldId="257"/>
            <ac:picMk id="4" creationId="{06B5D5D8-1B37-4FCC-9A27-E2C524EAF859}"/>
          </ac:picMkLst>
        </pc:picChg>
      </pc:sldChg>
      <pc:sldChg chg="modSp mod">
        <pc:chgData name="nazia bi" userId="a7841281fbbfbc62" providerId="LiveId" clId="{4D63BA37-AFEC-4667-A5E9-5C525B6F4FE9}" dt="2022-04-14T11:54:13.187" v="2167" actId="255"/>
        <pc:sldMkLst>
          <pc:docMk/>
          <pc:sldMk cId="359192182" sldId="258"/>
        </pc:sldMkLst>
        <pc:spChg chg="mod">
          <ac:chgData name="nazia bi" userId="a7841281fbbfbc62" providerId="LiveId" clId="{4D63BA37-AFEC-4667-A5E9-5C525B6F4FE9}" dt="2022-04-13T11:51:55.637" v="854" actId="20577"/>
          <ac:spMkLst>
            <pc:docMk/>
            <pc:sldMk cId="359192182" sldId="258"/>
            <ac:spMk id="2" creationId="{D819CEEA-2B73-477A-A897-67FD1934635F}"/>
          </ac:spMkLst>
        </pc:spChg>
        <pc:spChg chg="mod">
          <ac:chgData name="nazia bi" userId="a7841281fbbfbc62" providerId="LiveId" clId="{4D63BA37-AFEC-4667-A5E9-5C525B6F4FE9}" dt="2022-04-14T11:54:13.187" v="2167" actId="255"/>
          <ac:spMkLst>
            <pc:docMk/>
            <pc:sldMk cId="359192182" sldId="258"/>
            <ac:spMk id="3" creationId="{E0F04EEE-D2DB-48D2-A13A-DE3CD3803554}"/>
          </ac:spMkLst>
        </pc:spChg>
      </pc:sldChg>
      <pc:sldChg chg="modSp mod">
        <pc:chgData name="nazia bi" userId="a7841281fbbfbc62" providerId="LiveId" clId="{4D63BA37-AFEC-4667-A5E9-5C525B6F4FE9}" dt="2022-04-14T11:55:59.230" v="2190" actId="27636"/>
        <pc:sldMkLst>
          <pc:docMk/>
          <pc:sldMk cId="1549348056" sldId="259"/>
        </pc:sldMkLst>
        <pc:spChg chg="mod">
          <ac:chgData name="nazia bi" userId="a7841281fbbfbc62" providerId="LiveId" clId="{4D63BA37-AFEC-4667-A5E9-5C525B6F4FE9}" dt="2022-04-14T11:55:08.367" v="2179" actId="1076"/>
          <ac:spMkLst>
            <pc:docMk/>
            <pc:sldMk cId="1549348056" sldId="259"/>
            <ac:spMk id="2" creationId="{53613299-98C6-4125-BD74-8CA7093D37A5}"/>
          </ac:spMkLst>
        </pc:spChg>
        <pc:spChg chg="mod">
          <ac:chgData name="nazia bi" userId="a7841281fbbfbc62" providerId="LiveId" clId="{4D63BA37-AFEC-4667-A5E9-5C525B6F4FE9}" dt="2022-04-14T11:55:59.230" v="2190" actId="27636"/>
          <ac:spMkLst>
            <pc:docMk/>
            <pc:sldMk cId="1549348056" sldId="259"/>
            <ac:spMk id="3" creationId="{F72131A8-BAFB-4847-A90F-B0B538A056CD}"/>
          </ac:spMkLst>
        </pc:spChg>
      </pc:sldChg>
      <pc:sldChg chg="addSp delSp modSp mod">
        <pc:chgData name="nazia bi" userId="a7841281fbbfbc62" providerId="LiveId" clId="{4D63BA37-AFEC-4667-A5E9-5C525B6F4FE9}" dt="2022-04-14T11:16:06.188" v="1703" actId="1076"/>
        <pc:sldMkLst>
          <pc:docMk/>
          <pc:sldMk cId="2203015382" sldId="260"/>
        </pc:sldMkLst>
        <pc:spChg chg="mod">
          <ac:chgData name="nazia bi" userId="a7841281fbbfbc62" providerId="LiveId" clId="{4D63BA37-AFEC-4667-A5E9-5C525B6F4FE9}" dt="2022-04-14T11:15:45.526" v="1699" actId="1076"/>
          <ac:spMkLst>
            <pc:docMk/>
            <pc:sldMk cId="2203015382" sldId="260"/>
            <ac:spMk id="2" creationId="{CFA5CD91-2D99-407C-B45B-C3E54E396105}"/>
          </ac:spMkLst>
        </pc:spChg>
        <pc:spChg chg="del">
          <ac:chgData name="nazia bi" userId="a7841281fbbfbc62" providerId="LiveId" clId="{4D63BA37-AFEC-4667-A5E9-5C525B6F4FE9}" dt="2022-04-12T16:19:57.683" v="701"/>
          <ac:spMkLst>
            <pc:docMk/>
            <pc:sldMk cId="2203015382" sldId="260"/>
            <ac:spMk id="3" creationId="{FF601EBC-140F-428D-9238-0D1FC5059AD3}"/>
          </ac:spMkLst>
        </pc:spChg>
        <pc:spChg chg="add mod">
          <ac:chgData name="nazia bi" userId="a7841281fbbfbc62" providerId="LiveId" clId="{4D63BA37-AFEC-4667-A5E9-5C525B6F4FE9}" dt="2022-04-14T11:16:02.180" v="1702" actId="1076"/>
          <ac:spMkLst>
            <pc:docMk/>
            <pc:sldMk cId="2203015382" sldId="260"/>
            <ac:spMk id="5" creationId="{70FE04E4-44AC-43D1-A517-67E7A0969130}"/>
          </ac:spMkLst>
        </pc:spChg>
        <pc:spChg chg="add mod">
          <ac:chgData name="nazia bi" userId="a7841281fbbfbc62" providerId="LiveId" clId="{4D63BA37-AFEC-4667-A5E9-5C525B6F4FE9}" dt="2022-04-14T10:18:56.099" v="1307" actId="313"/>
          <ac:spMkLst>
            <pc:docMk/>
            <pc:sldMk cId="2203015382" sldId="260"/>
            <ac:spMk id="6" creationId="{012FC56A-2EDC-4CBC-98FE-FA834DF603BB}"/>
          </ac:spMkLst>
        </pc:spChg>
        <pc:spChg chg="add mod">
          <ac:chgData name="nazia bi" userId="a7841281fbbfbc62" providerId="LiveId" clId="{4D63BA37-AFEC-4667-A5E9-5C525B6F4FE9}" dt="2022-04-14T11:16:06.188" v="1703" actId="1076"/>
          <ac:spMkLst>
            <pc:docMk/>
            <pc:sldMk cId="2203015382" sldId="260"/>
            <ac:spMk id="7" creationId="{8A436545-841E-447A-B2C5-0BF124AD5AEB}"/>
          </ac:spMkLst>
        </pc:spChg>
        <pc:spChg chg="add mod">
          <ac:chgData name="nazia bi" userId="a7841281fbbfbc62" providerId="LiveId" clId="{4D63BA37-AFEC-4667-A5E9-5C525B6F4FE9}" dt="2022-04-14T11:15:58.758" v="1701" actId="1076"/>
          <ac:spMkLst>
            <pc:docMk/>
            <pc:sldMk cId="2203015382" sldId="260"/>
            <ac:spMk id="8" creationId="{CB27936A-D2DF-4BEB-8812-90BF91FFF4B9}"/>
          </ac:spMkLst>
        </pc:spChg>
        <pc:spChg chg="add mod">
          <ac:chgData name="nazia bi" userId="a7841281fbbfbc62" providerId="LiveId" clId="{4D63BA37-AFEC-4667-A5E9-5C525B6F4FE9}" dt="2022-04-14T11:15:53.799" v="1700" actId="1076"/>
          <ac:spMkLst>
            <pc:docMk/>
            <pc:sldMk cId="2203015382" sldId="260"/>
            <ac:spMk id="9" creationId="{C9AD631B-6EEC-471A-B066-5072B2FE73CA}"/>
          </ac:spMkLst>
        </pc:spChg>
        <pc:picChg chg="add mod">
          <ac:chgData name="nazia bi" userId="a7841281fbbfbc62" providerId="LiveId" clId="{4D63BA37-AFEC-4667-A5E9-5C525B6F4FE9}" dt="2022-04-14T11:15:38.835" v="1697" actId="1076"/>
          <ac:picMkLst>
            <pc:docMk/>
            <pc:sldMk cId="2203015382" sldId="260"/>
            <ac:picMk id="2050" creationId="{D7E8F9E5-DB4E-4434-B108-710F540DD10C}"/>
          </ac:picMkLst>
        </pc:picChg>
      </pc:sldChg>
      <pc:sldChg chg="addSp delSp modSp new mod setBg">
        <pc:chgData name="nazia bi" userId="a7841281fbbfbc62" providerId="LiveId" clId="{4D63BA37-AFEC-4667-A5E9-5C525B6F4FE9}" dt="2022-04-14T11:48:59.280" v="2126" actId="1076"/>
        <pc:sldMkLst>
          <pc:docMk/>
          <pc:sldMk cId="2731626905" sldId="261"/>
        </pc:sldMkLst>
        <pc:spChg chg="mod ord">
          <ac:chgData name="nazia bi" userId="a7841281fbbfbc62" providerId="LiveId" clId="{4D63BA37-AFEC-4667-A5E9-5C525B6F4FE9}" dt="2022-04-14T11:02:29.170" v="1454" actId="26606"/>
          <ac:spMkLst>
            <pc:docMk/>
            <pc:sldMk cId="2731626905" sldId="261"/>
            <ac:spMk id="2" creationId="{46C93AA1-E8B3-4FA3-BF11-343DDAA807C8}"/>
          </ac:spMkLst>
        </pc:spChg>
        <pc:spChg chg="del mod">
          <ac:chgData name="nazia bi" userId="a7841281fbbfbc62" providerId="LiveId" clId="{4D63BA37-AFEC-4667-A5E9-5C525B6F4FE9}" dt="2022-04-14T10:39:04.989" v="1386"/>
          <ac:spMkLst>
            <pc:docMk/>
            <pc:sldMk cId="2731626905" sldId="261"/>
            <ac:spMk id="3" creationId="{D40E2418-0A30-4EFD-94F3-AC459E45527E}"/>
          </ac:spMkLst>
        </pc:spChg>
        <pc:spChg chg="add del mod">
          <ac:chgData name="nazia bi" userId="a7841281fbbfbc62" providerId="LiveId" clId="{4D63BA37-AFEC-4667-A5E9-5C525B6F4FE9}" dt="2022-04-14T10:46:02.043" v="1390"/>
          <ac:spMkLst>
            <pc:docMk/>
            <pc:sldMk cId="2731626905" sldId="261"/>
            <ac:spMk id="4" creationId="{E759F9E7-6BA0-46E3-A1B9-D9F06D69680E}"/>
          </ac:spMkLst>
        </pc:spChg>
        <pc:spChg chg="add del mod">
          <ac:chgData name="nazia bi" userId="a7841281fbbfbc62" providerId="LiveId" clId="{4D63BA37-AFEC-4667-A5E9-5C525B6F4FE9}" dt="2022-04-14T10:53:10.682" v="1437" actId="478"/>
          <ac:spMkLst>
            <pc:docMk/>
            <pc:sldMk cId="2731626905" sldId="261"/>
            <ac:spMk id="5" creationId="{E3FD0D3B-D635-4F60-8A43-3DA7F752836B}"/>
          </ac:spMkLst>
        </pc:spChg>
        <pc:spChg chg="add del mod">
          <ac:chgData name="nazia bi" userId="a7841281fbbfbc62" providerId="LiveId" clId="{4D63BA37-AFEC-4667-A5E9-5C525B6F4FE9}" dt="2022-04-14T10:48:47.752" v="1430"/>
          <ac:spMkLst>
            <pc:docMk/>
            <pc:sldMk cId="2731626905" sldId="261"/>
            <ac:spMk id="6" creationId="{7C3B0BE5-4FF6-4CD9-8F53-75C47941797C}"/>
          </ac:spMkLst>
        </pc:spChg>
        <pc:spChg chg="add del mod">
          <ac:chgData name="nazia bi" userId="a7841281fbbfbc62" providerId="LiveId" clId="{4D63BA37-AFEC-4667-A5E9-5C525B6F4FE9}" dt="2022-04-14T10:53:00.511" v="1434"/>
          <ac:spMkLst>
            <pc:docMk/>
            <pc:sldMk cId="2731626905" sldId="261"/>
            <ac:spMk id="7" creationId="{25334E05-021B-42F9-8815-B13F0947D2CF}"/>
          </ac:spMkLst>
        </pc:spChg>
        <pc:spChg chg="add del mod">
          <ac:chgData name="nazia bi" userId="a7841281fbbfbc62" providerId="LiveId" clId="{4D63BA37-AFEC-4667-A5E9-5C525B6F4FE9}" dt="2022-04-14T10:53:06.048" v="1435" actId="478"/>
          <ac:spMkLst>
            <pc:docMk/>
            <pc:sldMk cId="2731626905" sldId="261"/>
            <ac:spMk id="8" creationId="{74982DFC-797D-4502-837E-EA358FB6DB88}"/>
          </ac:spMkLst>
        </pc:spChg>
        <pc:spChg chg="add mod">
          <ac:chgData name="nazia bi" userId="a7841281fbbfbc62" providerId="LiveId" clId="{4D63BA37-AFEC-4667-A5E9-5C525B6F4FE9}" dt="2022-04-14T11:48:27.839" v="2111" actId="1076"/>
          <ac:spMkLst>
            <pc:docMk/>
            <pc:sldMk cId="2731626905" sldId="261"/>
            <ac:spMk id="11" creationId="{90BEBB11-7784-4C37-9960-5203D340C705}"/>
          </ac:spMkLst>
        </pc:spChg>
        <pc:spChg chg="add mod">
          <ac:chgData name="nazia bi" userId="a7841281fbbfbc62" providerId="LiveId" clId="{4D63BA37-AFEC-4667-A5E9-5C525B6F4FE9}" dt="2022-04-14T11:08:52.948" v="1570" actId="1076"/>
          <ac:spMkLst>
            <pc:docMk/>
            <pc:sldMk cId="2731626905" sldId="261"/>
            <ac:spMk id="12" creationId="{6011EF22-7335-4428-BFB7-C50ED9182BBA}"/>
          </ac:spMkLst>
        </pc:spChg>
        <pc:spChg chg="add mod">
          <ac:chgData name="nazia bi" userId="a7841281fbbfbc62" providerId="LiveId" clId="{4D63BA37-AFEC-4667-A5E9-5C525B6F4FE9}" dt="2022-04-14T11:38:26.460" v="1786" actId="20577"/>
          <ac:spMkLst>
            <pc:docMk/>
            <pc:sldMk cId="2731626905" sldId="261"/>
            <ac:spMk id="13" creationId="{752BA765-0756-4A04-8E8D-0D24DC260899}"/>
          </ac:spMkLst>
        </pc:spChg>
        <pc:spChg chg="add mod">
          <ac:chgData name="nazia bi" userId="a7841281fbbfbc62" providerId="LiveId" clId="{4D63BA37-AFEC-4667-A5E9-5C525B6F4FE9}" dt="2022-04-14T11:40:37.213" v="1855" actId="20577"/>
          <ac:spMkLst>
            <pc:docMk/>
            <pc:sldMk cId="2731626905" sldId="261"/>
            <ac:spMk id="16" creationId="{87F1B015-F510-4084-90E6-47F88688BED4}"/>
          </ac:spMkLst>
        </pc:spChg>
        <pc:spChg chg="add mod">
          <ac:chgData name="nazia bi" userId="a7841281fbbfbc62" providerId="LiveId" clId="{4D63BA37-AFEC-4667-A5E9-5C525B6F4FE9}" dt="2022-04-14T11:44:42.709" v="1999" actId="1076"/>
          <ac:spMkLst>
            <pc:docMk/>
            <pc:sldMk cId="2731626905" sldId="261"/>
            <ac:spMk id="17" creationId="{7EBEC8E1-CBBC-40E6-99BB-67A408016122}"/>
          </ac:spMkLst>
        </pc:spChg>
        <pc:spChg chg="add mod">
          <ac:chgData name="nazia bi" userId="a7841281fbbfbc62" providerId="LiveId" clId="{4D63BA37-AFEC-4667-A5E9-5C525B6F4FE9}" dt="2022-04-14T11:41:55.240" v="1925" actId="20577"/>
          <ac:spMkLst>
            <pc:docMk/>
            <pc:sldMk cId="2731626905" sldId="261"/>
            <ac:spMk id="18" creationId="{94E160A7-A249-460F-94AE-C4B04A110214}"/>
          </ac:spMkLst>
        </pc:spChg>
        <pc:spChg chg="add mod">
          <ac:chgData name="nazia bi" userId="a7841281fbbfbc62" providerId="LiveId" clId="{4D63BA37-AFEC-4667-A5E9-5C525B6F4FE9}" dt="2022-04-14T11:44:28.040" v="1996" actId="1076"/>
          <ac:spMkLst>
            <pc:docMk/>
            <pc:sldMk cId="2731626905" sldId="261"/>
            <ac:spMk id="19" creationId="{004E168D-2B99-4DDE-89FE-8F5F1C01A545}"/>
          </ac:spMkLst>
        </pc:spChg>
        <pc:spChg chg="add mod">
          <ac:chgData name="nazia bi" userId="a7841281fbbfbc62" providerId="LiveId" clId="{4D63BA37-AFEC-4667-A5E9-5C525B6F4FE9}" dt="2022-04-14T11:46:23.889" v="2060" actId="1076"/>
          <ac:spMkLst>
            <pc:docMk/>
            <pc:sldMk cId="2731626905" sldId="261"/>
            <ac:spMk id="20" creationId="{87C1FBAC-2584-42AD-A748-1E6A76D792B4}"/>
          </ac:spMkLst>
        </pc:spChg>
        <pc:spChg chg="add mod">
          <ac:chgData name="nazia bi" userId="a7841281fbbfbc62" providerId="LiveId" clId="{4D63BA37-AFEC-4667-A5E9-5C525B6F4FE9}" dt="2022-04-14T11:45:14.458" v="2032" actId="313"/>
          <ac:spMkLst>
            <pc:docMk/>
            <pc:sldMk cId="2731626905" sldId="261"/>
            <ac:spMk id="21" creationId="{115430B1-634C-4700-8375-759899AF5EEE}"/>
          </ac:spMkLst>
        </pc:spChg>
        <pc:spChg chg="add mod">
          <ac:chgData name="nazia bi" userId="a7841281fbbfbc62" providerId="LiveId" clId="{4D63BA37-AFEC-4667-A5E9-5C525B6F4FE9}" dt="2022-04-14T11:07:34.105" v="1535" actId="1076"/>
          <ac:spMkLst>
            <pc:docMk/>
            <pc:sldMk cId="2731626905" sldId="261"/>
            <ac:spMk id="22" creationId="{49F3705E-5347-47A0-8282-B84F010976F9}"/>
          </ac:spMkLst>
        </pc:spChg>
        <pc:spChg chg="add mod">
          <ac:chgData name="nazia bi" userId="a7841281fbbfbc62" providerId="LiveId" clId="{4D63BA37-AFEC-4667-A5E9-5C525B6F4FE9}" dt="2022-04-14T11:09:05.405" v="1571" actId="1076"/>
          <ac:spMkLst>
            <pc:docMk/>
            <pc:sldMk cId="2731626905" sldId="261"/>
            <ac:spMk id="23" creationId="{C3512E17-173D-49BB-A60F-9D2BFA9176DD}"/>
          </ac:spMkLst>
        </pc:spChg>
        <pc:spChg chg="add mod">
          <ac:chgData name="nazia bi" userId="a7841281fbbfbc62" providerId="LiveId" clId="{4D63BA37-AFEC-4667-A5E9-5C525B6F4FE9}" dt="2022-04-14T11:08:39.108" v="1568" actId="20577"/>
          <ac:spMkLst>
            <pc:docMk/>
            <pc:sldMk cId="2731626905" sldId="261"/>
            <ac:spMk id="24" creationId="{A7840235-93A8-4536-97B7-70722B7B5C4A}"/>
          </ac:spMkLst>
        </pc:spChg>
        <pc:spChg chg="add mod">
          <ac:chgData name="nazia bi" userId="a7841281fbbfbc62" providerId="LiveId" clId="{4D63BA37-AFEC-4667-A5E9-5C525B6F4FE9}" dt="2022-04-14T11:47:48.207" v="2094" actId="20577"/>
          <ac:spMkLst>
            <pc:docMk/>
            <pc:sldMk cId="2731626905" sldId="261"/>
            <ac:spMk id="25" creationId="{67CB2187-081B-468B-AA01-B955F3C42787}"/>
          </ac:spMkLst>
        </pc:spChg>
        <pc:spChg chg="add mod">
          <ac:chgData name="nazia bi" userId="a7841281fbbfbc62" providerId="LiveId" clId="{4D63BA37-AFEC-4667-A5E9-5C525B6F4FE9}" dt="2022-04-14T11:38:49.575" v="1807" actId="14100"/>
          <ac:spMkLst>
            <pc:docMk/>
            <pc:sldMk cId="2731626905" sldId="261"/>
            <ac:spMk id="26" creationId="{7A507A10-A1D3-48E6-952F-9A715DDAB86C}"/>
          </ac:spMkLst>
        </pc:spChg>
        <pc:spChg chg="add del mod">
          <ac:chgData name="nazia bi" userId="a7841281fbbfbc62" providerId="LiveId" clId="{4D63BA37-AFEC-4667-A5E9-5C525B6F4FE9}" dt="2022-04-14T11:39:18.945" v="1835" actId="1076"/>
          <ac:spMkLst>
            <pc:docMk/>
            <pc:sldMk cId="2731626905" sldId="261"/>
            <ac:spMk id="27" creationId="{C7EF152C-4079-4F64-BA43-D47B5A25ED9B}"/>
          </ac:spMkLst>
        </pc:spChg>
        <pc:spChg chg="add mod">
          <ac:chgData name="nazia bi" userId="a7841281fbbfbc62" providerId="LiveId" clId="{4D63BA37-AFEC-4667-A5E9-5C525B6F4FE9}" dt="2022-04-14T11:39:27.874" v="1838" actId="1076"/>
          <ac:spMkLst>
            <pc:docMk/>
            <pc:sldMk cId="2731626905" sldId="261"/>
            <ac:spMk id="28" creationId="{30D905F2-340B-4757-BE49-D20DC5371B9C}"/>
          </ac:spMkLst>
        </pc:spChg>
        <pc:spChg chg="add mod">
          <ac:chgData name="nazia bi" userId="a7841281fbbfbc62" providerId="LiveId" clId="{4D63BA37-AFEC-4667-A5E9-5C525B6F4FE9}" dt="2022-04-14T11:40:44.637" v="1856" actId="1076"/>
          <ac:spMkLst>
            <pc:docMk/>
            <pc:sldMk cId="2731626905" sldId="261"/>
            <ac:spMk id="29" creationId="{2A282A9A-BB63-4190-8A6E-577582143F09}"/>
          </ac:spMkLst>
        </pc:spChg>
        <pc:spChg chg="add mod">
          <ac:chgData name="nazia bi" userId="a7841281fbbfbc62" providerId="LiveId" clId="{4D63BA37-AFEC-4667-A5E9-5C525B6F4FE9}" dt="2022-04-14T11:17:59.415" v="1778" actId="20577"/>
          <ac:spMkLst>
            <pc:docMk/>
            <pc:sldMk cId="2731626905" sldId="261"/>
            <ac:spMk id="30" creationId="{F1BD038A-67AC-42F3-BF21-F794BE3157AB}"/>
          </ac:spMkLst>
        </pc:spChg>
        <pc:spChg chg="add del mod">
          <ac:chgData name="nazia bi" userId="a7841281fbbfbc62" providerId="LiveId" clId="{4D63BA37-AFEC-4667-A5E9-5C525B6F4FE9}" dt="2022-04-14T11:39:58.158" v="1839" actId="478"/>
          <ac:spMkLst>
            <pc:docMk/>
            <pc:sldMk cId="2731626905" sldId="261"/>
            <ac:spMk id="31" creationId="{B32C8E29-CC03-4410-809C-E5B377244D4C}"/>
          </ac:spMkLst>
        </pc:spChg>
        <pc:spChg chg="add mod">
          <ac:chgData name="nazia bi" userId="a7841281fbbfbc62" providerId="LiveId" clId="{4D63BA37-AFEC-4667-A5E9-5C525B6F4FE9}" dt="2022-04-14T11:48:53.565" v="2125" actId="20577"/>
          <ac:spMkLst>
            <pc:docMk/>
            <pc:sldMk cId="2731626905" sldId="261"/>
            <ac:spMk id="32" creationId="{6C701509-CAD6-40EE-9743-A8052127AA44}"/>
          </ac:spMkLst>
        </pc:spChg>
        <pc:spChg chg="add del">
          <ac:chgData name="nazia bi" userId="a7841281fbbfbc62" providerId="LiveId" clId="{4D63BA37-AFEC-4667-A5E9-5C525B6F4FE9}" dt="2022-04-14T11:02:29.170" v="1454" actId="26606"/>
          <ac:spMkLst>
            <pc:docMk/>
            <pc:sldMk cId="2731626905" sldId="261"/>
            <ac:spMk id="81" creationId="{7E2BA2D5-46A3-46C0-98C9-A072D543B3AB}"/>
          </ac:spMkLst>
        </pc:spChg>
        <pc:picChg chg="add del mod">
          <ac:chgData name="nazia bi" userId="a7841281fbbfbc62" providerId="LiveId" clId="{4D63BA37-AFEC-4667-A5E9-5C525B6F4FE9}" dt="2022-04-14T10:54:15.781" v="1441" actId="478"/>
          <ac:picMkLst>
            <pc:docMk/>
            <pc:sldMk cId="2731626905" sldId="261"/>
            <ac:picMk id="10" creationId="{24850F15-9B68-4E7E-A4C9-E2D0EB7E2746}"/>
          </ac:picMkLst>
        </pc:picChg>
        <pc:picChg chg="add del">
          <ac:chgData name="nazia bi" userId="a7841281fbbfbc62" providerId="LiveId" clId="{4D63BA37-AFEC-4667-A5E9-5C525B6F4FE9}" dt="2022-04-14T11:02:29.170" v="1454" actId="26606"/>
          <ac:picMkLst>
            <pc:docMk/>
            <pc:sldMk cId="2731626905" sldId="261"/>
            <ac:picMk id="77" creationId="{25496B42-CC46-4183-B481-887CD3E8C725}"/>
          </ac:picMkLst>
        </pc:picChg>
        <pc:picChg chg="add del">
          <ac:chgData name="nazia bi" userId="a7841281fbbfbc62" providerId="LiveId" clId="{4D63BA37-AFEC-4667-A5E9-5C525B6F4FE9}" dt="2022-04-14T11:02:29.170" v="1454" actId="26606"/>
          <ac:picMkLst>
            <pc:docMk/>
            <pc:sldMk cId="2731626905" sldId="261"/>
            <ac:picMk id="79" creationId="{E2758CE0-F916-4DCE-88D1-71430BE441B2}"/>
          </ac:picMkLst>
        </pc:picChg>
        <pc:picChg chg="add del">
          <ac:chgData name="nazia bi" userId="a7841281fbbfbc62" providerId="LiveId" clId="{4D63BA37-AFEC-4667-A5E9-5C525B6F4FE9}" dt="2022-04-14T11:02:29.170" v="1454" actId="26606"/>
          <ac:picMkLst>
            <pc:docMk/>
            <pc:sldMk cId="2731626905" sldId="261"/>
            <ac:picMk id="83" creationId="{3573895B-DA42-4260-AE1E-182BA4123286}"/>
          </ac:picMkLst>
        </pc:picChg>
        <pc:picChg chg="add del mod">
          <ac:chgData name="nazia bi" userId="a7841281fbbfbc62" providerId="LiveId" clId="{4D63BA37-AFEC-4667-A5E9-5C525B6F4FE9}" dt="2022-04-14T10:39:20.313" v="1389" actId="478"/>
          <ac:picMkLst>
            <pc:docMk/>
            <pc:sldMk cId="2731626905" sldId="261"/>
            <ac:picMk id="1026" creationId="{AB2C1F37-92B4-4D00-A2D9-5FF3736095E2}"/>
          </ac:picMkLst>
        </pc:picChg>
        <pc:picChg chg="add del mod">
          <ac:chgData name="nazia bi" userId="a7841281fbbfbc62" providerId="LiveId" clId="{4D63BA37-AFEC-4667-A5E9-5C525B6F4FE9}" dt="2022-04-14T10:53:00.496" v="1432" actId="478"/>
          <ac:picMkLst>
            <pc:docMk/>
            <pc:sldMk cId="2731626905" sldId="261"/>
            <ac:picMk id="1028" creationId="{F7367B3D-67C0-4571-8BCC-50F34638F044}"/>
          </ac:picMkLst>
        </pc:picChg>
        <pc:picChg chg="add del mod">
          <ac:chgData name="nazia bi" userId="a7841281fbbfbc62" providerId="LiveId" clId="{4D63BA37-AFEC-4667-A5E9-5C525B6F4FE9}" dt="2022-04-14T10:54:34.257" v="1444" actId="478"/>
          <ac:picMkLst>
            <pc:docMk/>
            <pc:sldMk cId="2731626905" sldId="261"/>
            <ac:picMk id="1030" creationId="{2F167CE0-D504-4467-BE5E-09CC977965EA}"/>
          </ac:picMkLst>
        </pc:picChg>
        <pc:picChg chg="add del mod">
          <ac:chgData name="nazia bi" userId="a7841281fbbfbc62" providerId="LiveId" clId="{4D63BA37-AFEC-4667-A5E9-5C525B6F4FE9}" dt="2022-04-14T11:02:32.797" v="1455" actId="478"/>
          <ac:picMkLst>
            <pc:docMk/>
            <pc:sldMk cId="2731626905" sldId="261"/>
            <ac:picMk id="1032" creationId="{5449CF92-8E3D-4AE6-BC8A-7DB6069681E0}"/>
          </ac:picMkLst>
        </pc:picChg>
        <pc:picChg chg="add mod">
          <ac:chgData name="nazia bi" userId="a7841281fbbfbc62" providerId="LiveId" clId="{4D63BA37-AFEC-4667-A5E9-5C525B6F4FE9}" dt="2022-04-14T11:48:59.280" v="2126" actId="1076"/>
          <ac:picMkLst>
            <pc:docMk/>
            <pc:sldMk cId="2731626905" sldId="261"/>
            <ac:picMk id="1034" creationId="{C86A6072-60D2-4BEA-89A0-6EB043D92826}"/>
          </ac:picMkLst>
        </pc:picChg>
      </pc:sldChg>
      <pc:sldChg chg="addSp delSp modSp new mod setBg">
        <pc:chgData name="nazia bi" userId="a7841281fbbfbc62" providerId="LiveId" clId="{4D63BA37-AFEC-4667-A5E9-5C525B6F4FE9}" dt="2022-04-14T11:56:47.086" v="2194" actId="208"/>
        <pc:sldMkLst>
          <pc:docMk/>
          <pc:sldMk cId="2827800608" sldId="262"/>
        </pc:sldMkLst>
        <pc:spChg chg="mod ord">
          <ac:chgData name="nazia bi" userId="a7841281fbbfbc62" providerId="LiveId" clId="{4D63BA37-AFEC-4667-A5E9-5C525B6F4FE9}" dt="2022-04-13T15:45:17.553" v="1003" actId="207"/>
          <ac:spMkLst>
            <pc:docMk/>
            <pc:sldMk cId="2827800608" sldId="262"/>
            <ac:spMk id="2" creationId="{0AD8379E-0913-4881-BB53-164F20D209A2}"/>
          </ac:spMkLst>
        </pc:spChg>
        <pc:spChg chg="mod ord">
          <ac:chgData name="nazia bi" userId="a7841281fbbfbc62" providerId="LiveId" clId="{4D63BA37-AFEC-4667-A5E9-5C525B6F4FE9}" dt="2022-04-14T11:56:47.086" v="2194" actId="208"/>
          <ac:spMkLst>
            <pc:docMk/>
            <pc:sldMk cId="2827800608" sldId="262"/>
            <ac:spMk id="3" creationId="{052CA857-EEAF-4742-88B8-9437165631A2}"/>
          </ac:spMkLst>
        </pc:spChg>
        <pc:spChg chg="add del mod">
          <ac:chgData name="nazia bi" userId="a7841281fbbfbc62" providerId="LiveId" clId="{4D63BA37-AFEC-4667-A5E9-5C525B6F4FE9}" dt="2022-04-13T15:42:01.567" v="997" actId="767"/>
          <ac:spMkLst>
            <pc:docMk/>
            <pc:sldMk cId="2827800608" sldId="262"/>
            <ac:spMk id="4" creationId="{77ED4F76-1E54-4813-968E-E7B7D781AD46}"/>
          </ac:spMkLst>
        </pc:spChg>
        <pc:spChg chg="add del mod">
          <ac:chgData name="nazia bi" userId="a7841281fbbfbc62" providerId="LiveId" clId="{4D63BA37-AFEC-4667-A5E9-5C525B6F4FE9}" dt="2022-04-13T15:41:52.590" v="986" actId="767"/>
          <ac:spMkLst>
            <pc:docMk/>
            <pc:sldMk cId="2827800608" sldId="262"/>
            <ac:spMk id="5" creationId="{5D90C778-340E-4414-BDF0-7537916A9123}"/>
          </ac:spMkLst>
        </pc:spChg>
        <pc:spChg chg="add del mod">
          <ac:chgData name="nazia bi" userId="a7841281fbbfbc62" providerId="LiveId" clId="{4D63BA37-AFEC-4667-A5E9-5C525B6F4FE9}" dt="2022-04-13T15:41:49.879" v="982"/>
          <ac:spMkLst>
            <pc:docMk/>
            <pc:sldMk cId="2827800608" sldId="262"/>
            <ac:spMk id="6" creationId="{29F36341-53E2-4FC3-98CD-81274C0660DE}"/>
          </ac:spMkLst>
        </pc:spChg>
        <pc:spChg chg="add">
          <ac:chgData name="nazia bi" userId="a7841281fbbfbc62" providerId="LiveId" clId="{4D63BA37-AFEC-4667-A5E9-5C525B6F4FE9}" dt="2022-04-13T15:44:54.751" v="999" actId="26606"/>
          <ac:spMkLst>
            <pc:docMk/>
            <pc:sldMk cId="2827800608" sldId="262"/>
            <ac:spMk id="71" creationId="{48FE65CB-EFD8-497D-A30A-093E20EACB05}"/>
          </ac:spMkLst>
        </pc:spChg>
        <pc:picChg chg="add">
          <ac:chgData name="nazia bi" userId="a7841281fbbfbc62" providerId="LiveId" clId="{4D63BA37-AFEC-4667-A5E9-5C525B6F4FE9}" dt="2022-04-13T15:44:54.751" v="999" actId="26606"/>
          <ac:picMkLst>
            <pc:docMk/>
            <pc:sldMk cId="2827800608" sldId="262"/>
            <ac:picMk id="73" creationId="{00E374F5-52B2-4260-8B1C-54237931F069}"/>
          </ac:picMkLst>
        </pc:picChg>
        <pc:picChg chg="add mod">
          <ac:chgData name="nazia bi" userId="a7841281fbbfbc62" providerId="LiveId" clId="{4D63BA37-AFEC-4667-A5E9-5C525B6F4FE9}" dt="2022-04-14T11:56:41.383" v="2193" actId="208"/>
          <ac:picMkLst>
            <pc:docMk/>
            <pc:sldMk cId="2827800608" sldId="262"/>
            <ac:picMk id="3074" creationId="{5F23C76E-D0A2-4903-8B80-6F97D06C7F11}"/>
          </ac:picMkLst>
        </pc:picChg>
      </pc:sldChg>
      <pc:sldChg chg="modSp new mod">
        <pc:chgData name="nazia bi" userId="a7841281fbbfbc62" providerId="LiveId" clId="{4D63BA37-AFEC-4667-A5E9-5C525B6F4FE9}" dt="2022-04-14T10:10:02.666" v="1305"/>
        <pc:sldMkLst>
          <pc:docMk/>
          <pc:sldMk cId="1441067973" sldId="263"/>
        </pc:sldMkLst>
        <pc:spChg chg="mod">
          <ac:chgData name="nazia bi" userId="a7841281fbbfbc62" providerId="LiveId" clId="{4D63BA37-AFEC-4667-A5E9-5C525B6F4FE9}" dt="2022-04-13T15:38:06.655" v="948" actId="1076"/>
          <ac:spMkLst>
            <pc:docMk/>
            <pc:sldMk cId="1441067973" sldId="263"/>
            <ac:spMk id="2" creationId="{95FC54F0-712B-4FC8-BFA9-41EE29E7A75D}"/>
          </ac:spMkLst>
        </pc:spChg>
        <pc:spChg chg="mod">
          <ac:chgData name="nazia bi" userId="a7841281fbbfbc62" providerId="LiveId" clId="{4D63BA37-AFEC-4667-A5E9-5C525B6F4FE9}" dt="2022-04-14T10:10:02.666" v="1305"/>
          <ac:spMkLst>
            <pc:docMk/>
            <pc:sldMk cId="1441067973" sldId="263"/>
            <ac:spMk id="3" creationId="{80B585EF-7EBC-409F-9BC3-9D05C6380BB7}"/>
          </ac:spMkLst>
        </pc:spChg>
      </pc:sldChg>
      <pc:sldChg chg="modSp new mod ord">
        <pc:chgData name="nazia bi" userId="a7841281fbbfbc62" providerId="LiveId" clId="{4D63BA37-AFEC-4667-A5E9-5C525B6F4FE9}" dt="2022-04-14T11:54:37.479" v="2171" actId="20577"/>
        <pc:sldMkLst>
          <pc:docMk/>
          <pc:sldMk cId="3970215876" sldId="264"/>
        </pc:sldMkLst>
        <pc:spChg chg="mod">
          <ac:chgData name="nazia bi" userId="a7841281fbbfbc62" providerId="LiveId" clId="{4D63BA37-AFEC-4667-A5E9-5C525B6F4FE9}" dt="2022-04-13T11:31:24.276" v="786" actId="115"/>
          <ac:spMkLst>
            <pc:docMk/>
            <pc:sldMk cId="3970215876" sldId="264"/>
            <ac:spMk id="2" creationId="{F621D52E-967F-4E46-BF33-32B879CBD677}"/>
          </ac:spMkLst>
        </pc:spChg>
        <pc:spChg chg="mod">
          <ac:chgData name="nazia bi" userId="a7841281fbbfbc62" providerId="LiveId" clId="{4D63BA37-AFEC-4667-A5E9-5C525B6F4FE9}" dt="2022-04-14T11:54:37.479" v="2171" actId="20577"/>
          <ac:spMkLst>
            <pc:docMk/>
            <pc:sldMk cId="3970215876" sldId="264"/>
            <ac:spMk id="3" creationId="{92DABDC6-CB17-4BE4-ACD4-A7788990DCCB}"/>
          </ac:spMkLst>
        </pc:spChg>
      </pc:sldChg>
      <pc:sldChg chg="addSp delSp modSp new mod">
        <pc:chgData name="nazia bi" userId="a7841281fbbfbc62" providerId="LiveId" clId="{4D63BA37-AFEC-4667-A5E9-5C525B6F4FE9}" dt="2022-04-14T11:51:19.881" v="2139" actId="20577"/>
        <pc:sldMkLst>
          <pc:docMk/>
          <pc:sldMk cId="2216263833" sldId="265"/>
        </pc:sldMkLst>
        <pc:spChg chg="del">
          <ac:chgData name="nazia bi" userId="a7841281fbbfbc62" providerId="LiveId" clId="{4D63BA37-AFEC-4667-A5E9-5C525B6F4FE9}" dt="2022-04-14T09:51:31.549" v="1280" actId="478"/>
          <ac:spMkLst>
            <pc:docMk/>
            <pc:sldMk cId="2216263833" sldId="265"/>
            <ac:spMk id="2" creationId="{7FD6B88A-BFF6-4C9F-899E-39847968432A}"/>
          </ac:spMkLst>
        </pc:spChg>
        <pc:spChg chg="mod">
          <ac:chgData name="nazia bi" userId="a7841281fbbfbc62" providerId="LiveId" clId="{4D63BA37-AFEC-4667-A5E9-5C525B6F4FE9}" dt="2022-04-14T11:51:19.881" v="2139" actId="20577"/>
          <ac:spMkLst>
            <pc:docMk/>
            <pc:sldMk cId="2216263833" sldId="265"/>
            <ac:spMk id="3" creationId="{A6BA7D3E-8568-49E8-8C2F-8CB93B89DD32}"/>
          </ac:spMkLst>
        </pc:spChg>
        <pc:spChg chg="add del mod">
          <ac:chgData name="nazia bi" userId="a7841281fbbfbc62" providerId="LiveId" clId="{4D63BA37-AFEC-4667-A5E9-5C525B6F4FE9}" dt="2022-04-14T10:05:36.717" v="1292" actId="478"/>
          <ac:spMkLst>
            <pc:docMk/>
            <pc:sldMk cId="2216263833" sldId="265"/>
            <ac:spMk id="5" creationId="{0925F8FB-70BB-4FB1-B0FF-1AC565D5CFEA}"/>
          </ac:spMkLst>
        </pc:spChg>
      </pc:sldChg>
      <pc:sldChg chg="delSp modSp new mod">
        <pc:chgData name="nazia bi" userId="a7841281fbbfbc62" providerId="LiveId" clId="{4D63BA37-AFEC-4667-A5E9-5C525B6F4FE9}" dt="2022-04-14T11:52:11.736" v="2155" actId="20577"/>
        <pc:sldMkLst>
          <pc:docMk/>
          <pc:sldMk cId="2012449342" sldId="266"/>
        </pc:sldMkLst>
        <pc:spChg chg="del">
          <ac:chgData name="nazia bi" userId="a7841281fbbfbc62" providerId="LiveId" clId="{4D63BA37-AFEC-4667-A5E9-5C525B6F4FE9}" dt="2022-04-14T11:50:10.425" v="2128" actId="478"/>
          <ac:spMkLst>
            <pc:docMk/>
            <pc:sldMk cId="2012449342" sldId="266"/>
            <ac:spMk id="2" creationId="{7394304A-89DF-45E0-ACE3-0A37094192D7}"/>
          </ac:spMkLst>
        </pc:spChg>
        <pc:spChg chg="mod">
          <ac:chgData name="nazia bi" userId="a7841281fbbfbc62" providerId="LiveId" clId="{4D63BA37-AFEC-4667-A5E9-5C525B6F4FE9}" dt="2022-04-14T11:52:11.736" v="2155" actId="20577"/>
          <ac:spMkLst>
            <pc:docMk/>
            <pc:sldMk cId="2012449342" sldId="266"/>
            <ac:spMk id="3" creationId="{A44FC9BC-7AD7-43FB-8BE7-25A58F58294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EEEE1-35E5-483E-A653-4B66D7FDF331}" type="datetimeFigureOut">
              <a:rPr lang="en-GB" smtClean="0"/>
              <a:t>14/04/2022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BF4C8-9D80-4180-AF04-2C5679FD5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796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F4C8-9D80-4180-AF04-2C5679FD5F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747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6C31E6D-EBB7-4CF2-8A50-441FD95488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93" r="21408" b="-1"/>
          <a:stretch/>
        </p:blipFill>
        <p:spPr bwMode="auto">
          <a:xfrm>
            <a:off x="8860" y="10"/>
            <a:ext cx="69242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CA17B7-AA04-4111-A0BB-803274074F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41514" y="583095"/>
            <a:ext cx="5819922" cy="266368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  <a:b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Related </a:t>
            </a:r>
            <a:b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9B7EB-D0DC-4A4C-9502-BB04EFEACB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9417" y="4100546"/>
            <a:ext cx="4251239" cy="789172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– </a:t>
            </a:r>
            <a:r>
              <a:rPr lang="en-GB" sz="16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Tassadaq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Husain</a:t>
            </a:r>
          </a:p>
          <a:p>
            <a:pPr>
              <a:lnSpc>
                <a:spcPct val="110000"/>
              </a:lnSpc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– 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BMSW 4004</a:t>
            </a: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tutor - 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Ernest </a:t>
            </a:r>
            <a:r>
              <a:rPr lang="en-GB" sz="1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Ovia</a:t>
            </a: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357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2E-967F-4E46-BF33-32B879CBD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311" y="0"/>
            <a:ext cx="7906668" cy="1525377"/>
          </a:xfrm>
        </p:spPr>
        <p:txBody>
          <a:bodyPr/>
          <a:lstStyle/>
          <a:p>
            <a:r>
              <a:rPr lang="en-GB" u="sng" dirty="0">
                <a:solidFill>
                  <a:srgbClr val="FF0000"/>
                </a:solidFill>
              </a:rPr>
              <a:t>What is stress?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ABDC6-CB17-4BE4-ACD4-A7788990DCC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209822"/>
            <a:ext cx="10363826" cy="5458264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body's response to emotions threatened or under pressure is stress. It's equally common, can inspire us to achieve things in our day-to-day lives, and can support us achieve the everyday jobs of home, work, and family life.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Yet, as well too  much stress can have a adverse effect on our approach, body and relationships, specially when it feels out of our control.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could also make us feel nervous and annoyed, and it can make a difference  on our self-confidence.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When there is  a lot of stress during  a extended period of time it  can also be the reason to a sensation of physical, mental, and emotional weariness, which is commonly referred to as burnout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(Stress - Every Mind Matters, 2022)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215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9CEEA-2B73-477A-A897-67FD19346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27" y="320343"/>
            <a:ext cx="10364451" cy="812718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Work 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04EEE-D2DB-48D2-A13A-DE3CD38035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2227" y="1562201"/>
            <a:ext cx="10363826" cy="4975456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may put huge pressure on employees' physical and emotional health, affecting their behaviour, performance, and relationships with co-workers. It is a biggest reason of long-term absence from work, and knowing how to handle the essentials that can make work-related stress is crucial to effective people management. Employers should use a systematic strategy to identifying stress concerns, such as stress risk assessments.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(Stress  | Factsheets | CIPD, 2022)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impossible to escape stress in one's life. On the other hand, stress isn't always a bad thing. Our fight-or-flight response might be triggered by a physiological reaction. Stress can heighten our awareness in tough or dangerous circumstances, allowing us to react quickly in the moment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.(Stress !2022)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192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13299-98C6-4125-BD74-8CA7093D3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978" y="0"/>
            <a:ext cx="9263896" cy="666944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131A8-BAFB-4847-A90F-B0B538A056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1182" y="666944"/>
            <a:ext cx="11489635" cy="7028084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Work-related stress is the most widespread type of stress in the United Kingdom, according to nearly four-fifths of poll respondents in 2020.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According to a survey of UK firms, stress-related absences increased in 2020 compared to 2019.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The majority of the British population suffers from financial stress on a regular basis.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roughly 30% of both men and women, pressure on their personal performance at work was a source of stress.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Customer service was the department in the UK with the greatest reported levels of stress.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Stress-related illnesses are thought to account for about $14.7 billion in healthcare spending in the United Kingdom each year.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348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B5D5D8-1B37-4FCC-9A27-E2C524EAF85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4054" t="7972" r="4054" b="4484"/>
          <a:stretch/>
        </p:blipFill>
        <p:spPr>
          <a:xfrm>
            <a:off x="357809" y="412278"/>
            <a:ext cx="8256104" cy="4795826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EA7735-6CEC-447F-B623-73A739198ACD}"/>
              </a:ext>
            </a:extLst>
          </p:cNvPr>
          <p:cNvSpPr txBox="1"/>
          <p:nvPr/>
        </p:nvSpPr>
        <p:spPr>
          <a:xfrm>
            <a:off x="1205948" y="570422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Common types of stress in the UK (Statista, 2021)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8E2839-E5FA-4693-826A-2D3919B45DE5}"/>
              </a:ext>
            </a:extLst>
          </p:cNvPr>
          <p:cNvSpPr txBox="1"/>
          <p:nvPr/>
        </p:nvSpPr>
        <p:spPr>
          <a:xfrm>
            <a:off x="8892207" y="1285460"/>
            <a:ext cx="2941984" cy="378565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As you can see in this chart the work stress is at the highest of 79%. This just clearly  shows  that in the UK work related stress is at the top in terms of stress. Then there is financial stress and 60%, then family stress at 48%, health stress at 45, relationship stress at 35% and other at 8%.</a:t>
            </a:r>
          </a:p>
        </p:txBody>
      </p:sp>
    </p:spTree>
    <p:extLst>
      <p:ext uri="{BB962C8B-B14F-4D97-AF65-F5344CB8AC3E}">
        <p14:creationId xmlns:p14="http://schemas.microsoft.com/office/powerpoint/2010/main" val="2934405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5CD91-2D99-407C-B45B-C3E54E396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8588" y="-29772"/>
            <a:ext cx="5340306" cy="905915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Swot Analysis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7E8F9E5-DB4E-4434-B108-710F540DD10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t="24275" r="3093" b="9510"/>
          <a:stretch/>
        </p:blipFill>
        <p:spPr bwMode="auto">
          <a:xfrm>
            <a:off x="362858" y="1128486"/>
            <a:ext cx="11030858" cy="460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2FC56A-2EDC-4CBC-98FE-FA834DF603BB}"/>
              </a:ext>
            </a:extLst>
          </p:cNvPr>
          <p:cNvSpPr txBox="1"/>
          <p:nvPr/>
        </p:nvSpPr>
        <p:spPr>
          <a:xfrm>
            <a:off x="965981" y="5767755"/>
            <a:ext cx="93315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SWOT analysis is a method for inspecting these four areas of your business. SWOT stands for Strengths, Weaknesses, Opportunities, and Threats.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(SWOT Analysis: 2022)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FE04E4-44AC-43D1-A517-67E7A0969130}"/>
              </a:ext>
            </a:extLst>
          </p:cNvPr>
          <p:cNvSpPr txBox="1"/>
          <p:nvPr/>
        </p:nvSpPr>
        <p:spPr>
          <a:xfrm>
            <a:off x="5878286" y="3121716"/>
            <a:ext cx="20980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 Training for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Opportunities for career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436545-841E-447A-B2C5-0BF124AD5AEB}"/>
              </a:ext>
            </a:extLst>
          </p:cNvPr>
          <p:cNvSpPr txBox="1"/>
          <p:nvPr/>
        </p:nvSpPr>
        <p:spPr>
          <a:xfrm>
            <a:off x="8440448" y="3121716"/>
            <a:ext cx="20980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are under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Mental health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27936A-D2DF-4BEB-8812-90BF91FFF4B9}"/>
              </a:ext>
            </a:extLst>
          </p:cNvPr>
          <p:cNvSpPr txBox="1"/>
          <p:nvPr/>
        </p:nvSpPr>
        <p:spPr>
          <a:xfrm>
            <a:off x="3392436" y="3257779"/>
            <a:ext cx="20980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support for staff members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 overload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Unexperienced staff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AD631B-6EEC-471A-B066-5072B2FE73CA}"/>
              </a:ext>
            </a:extLst>
          </p:cNvPr>
          <p:cNvSpPr txBox="1"/>
          <p:nvPr/>
        </p:nvSpPr>
        <p:spPr>
          <a:xfrm>
            <a:off x="965981" y="3114307"/>
            <a:ext cx="20387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Experienced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Long running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Incentives for staff</a:t>
            </a:r>
          </a:p>
        </p:txBody>
      </p:sp>
    </p:spTree>
    <p:extLst>
      <p:ext uri="{BB962C8B-B14F-4D97-AF65-F5344CB8AC3E}">
        <p14:creationId xmlns:p14="http://schemas.microsoft.com/office/powerpoint/2010/main" val="2203015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93AA1-E8B3-4FA3-BF11-343DDAA80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2671" y="-80138"/>
            <a:ext cx="6595129" cy="674499"/>
          </a:xfrm>
        </p:spPr>
        <p:txBody>
          <a:bodyPr/>
          <a:lstStyle/>
          <a:p>
            <a:r>
              <a:rPr lang="en-GB" b="1" u="sng">
                <a:solidFill>
                  <a:srgbClr val="FF0000"/>
                </a:solidFill>
              </a:rPr>
              <a:t>Fishbone Diagram</a:t>
            </a:r>
            <a:endParaRPr lang="en-GB" b="1" u="sng" dirty="0">
              <a:solidFill>
                <a:srgbClr val="FF0000"/>
              </a:solidFill>
            </a:endParaRPr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C86A6072-60D2-4BEA-89A0-6EB043D928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891" y="943572"/>
            <a:ext cx="9877542" cy="4529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0BEBB11-7784-4C37-9960-5203D340C705}"/>
              </a:ext>
            </a:extLst>
          </p:cNvPr>
          <p:cNvSpPr txBox="1"/>
          <p:nvPr/>
        </p:nvSpPr>
        <p:spPr>
          <a:xfrm>
            <a:off x="8865279" y="2516065"/>
            <a:ext cx="1478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</a:p>
          <a:p>
            <a:r>
              <a:rPr lang="en-GB" sz="2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related     stress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11EF22-7335-4428-BFB7-C50ED9182BBA}"/>
              </a:ext>
            </a:extLst>
          </p:cNvPr>
          <p:cNvSpPr txBox="1"/>
          <p:nvPr/>
        </p:nvSpPr>
        <p:spPr>
          <a:xfrm>
            <a:off x="5608859" y="895460"/>
            <a:ext cx="1623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9F3705E-5347-47A0-8282-B84F010976F9}"/>
              </a:ext>
            </a:extLst>
          </p:cNvPr>
          <p:cNvSpPr txBox="1"/>
          <p:nvPr/>
        </p:nvSpPr>
        <p:spPr>
          <a:xfrm>
            <a:off x="1854045" y="4947769"/>
            <a:ext cx="1773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3512E17-173D-49BB-A60F-9D2BFA9176DD}"/>
              </a:ext>
            </a:extLst>
          </p:cNvPr>
          <p:cNvSpPr txBox="1"/>
          <p:nvPr/>
        </p:nvSpPr>
        <p:spPr>
          <a:xfrm>
            <a:off x="1781461" y="877005"/>
            <a:ext cx="1918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Enviroment</a:t>
            </a:r>
            <a:endParaRPr lang="en-GB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7840235-93A8-4536-97B7-70722B7B5C4A}"/>
              </a:ext>
            </a:extLst>
          </p:cNvPr>
          <p:cNvSpPr txBox="1"/>
          <p:nvPr/>
        </p:nvSpPr>
        <p:spPr>
          <a:xfrm>
            <a:off x="5451684" y="4951282"/>
            <a:ext cx="1623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2BA765-0756-4A04-8E8D-0D24DC260899}"/>
              </a:ext>
            </a:extLst>
          </p:cNvPr>
          <p:cNvSpPr txBox="1"/>
          <p:nvPr/>
        </p:nvSpPr>
        <p:spPr>
          <a:xfrm>
            <a:off x="4769705" y="1518832"/>
            <a:ext cx="1363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Unorganised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507A10-A1D3-48E6-952F-9A715DDAB86C}"/>
              </a:ext>
            </a:extLst>
          </p:cNvPr>
          <p:cNvSpPr txBox="1"/>
          <p:nvPr/>
        </p:nvSpPr>
        <p:spPr>
          <a:xfrm>
            <a:off x="4855834" y="2039387"/>
            <a:ext cx="2376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regular training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7EF152C-4079-4F64-BA43-D47B5A25ED9B}"/>
              </a:ext>
            </a:extLst>
          </p:cNvPr>
          <p:cNvSpPr txBox="1"/>
          <p:nvPr/>
        </p:nvSpPr>
        <p:spPr>
          <a:xfrm>
            <a:off x="5444301" y="2648333"/>
            <a:ext cx="295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lack of support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0D905F2-340B-4757-BE49-D20DC5371B9C}"/>
              </a:ext>
            </a:extLst>
          </p:cNvPr>
          <p:cNvSpPr txBox="1"/>
          <p:nvPr/>
        </p:nvSpPr>
        <p:spPr>
          <a:xfrm>
            <a:off x="5608859" y="3385772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Short of staff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282A9A-BB63-4190-8A6E-577582143F09}"/>
              </a:ext>
            </a:extLst>
          </p:cNvPr>
          <p:cNvSpPr txBox="1"/>
          <p:nvPr/>
        </p:nvSpPr>
        <p:spPr>
          <a:xfrm>
            <a:off x="4295121" y="3973004"/>
            <a:ext cx="295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Unsupportive colleagues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1BD038A-67AC-42F3-BF21-F794BE3157AB}"/>
              </a:ext>
            </a:extLst>
          </p:cNvPr>
          <p:cNvSpPr txBox="1"/>
          <p:nvPr/>
        </p:nvSpPr>
        <p:spPr>
          <a:xfrm>
            <a:off x="3763409" y="4342336"/>
            <a:ext cx="295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F1B015-F510-4084-90E6-47F88688BED4}"/>
              </a:ext>
            </a:extLst>
          </p:cNvPr>
          <p:cNvSpPr txBox="1"/>
          <p:nvPr/>
        </p:nvSpPr>
        <p:spPr>
          <a:xfrm>
            <a:off x="5407705" y="3936831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BEC8E1-CBBC-40E6-99BB-67A408016122}"/>
              </a:ext>
            </a:extLst>
          </p:cNvPr>
          <p:cNvSpPr txBox="1"/>
          <p:nvPr/>
        </p:nvSpPr>
        <p:spPr>
          <a:xfrm>
            <a:off x="4101772" y="4597254"/>
            <a:ext cx="2318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Unexperienced staff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E160A7-A249-460F-94AE-C4B04A110214}"/>
              </a:ext>
            </a:extLst>
          </p:cNvPr>
          <p:cNvSpPr txBox="1"/>
          <p:nvPr/>
        </p:nvSpPr>
        <p:spPr>
          <a:xfrm>
            <a:off x="1737322" y="1445127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Too noisy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04E168D-2B99-4DDE-89FE-8F5F1C01A545}"/>
              </a:ext>
            </a:extLst>
          </p:cNvPr>
          <p:cNvSpPr txBox="1"/>
          <p:nvPr/>
        </p:nvSpPr>
        <p:spPr>
          <a:xfrm>
            <a:off x="1386604" y="2071002"/>
            <a:ext cx="2376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communication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7C1FBAC-2584-42AD-A748-1E6A76D792B4}"/>
              </a:ext>
            </a:extLst>
          </p:cNvPr>
          <p:cNvSpPr txBox="1"/>
          <p:nvPr/>
        </p:nvSpPr>
        <p:spPr>
          <a:xfrm>
            <a:off x="2120046" y="2650525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Poorly maintained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5430B1-634C-4700-8375-759899AF5EEE}"/>
              </a:ext>
            </a:extLst>
          </p:cNvPr>
          <p:cNvSpPr txBox="1"/>
          <p:nvPr/>
        </p:nvSpPr>
        <p:spPr>
          <a:xfrm>
            <a:off x="2077899" y="3413868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equipment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7CB2187-081B-468B-AA01-B955F3C42787}"/>
              </a:ext>
            </a:extLst>
          </p:cNvPr>
          <p:cNvSpPr txBox="1"/>
          <p:nvPr/>
        </p:nvSpPr>
        <p:spPr>
          <a:xfrm>
            <a:off x="1723302" y="3990231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Old equipment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C701509-CAD6-40EE-9743-A8052127AA44}"/>
              </a:ext>
            </a:extLst>
          </p:cNvPr>
          <p:cNvSpPr txBox="1"/>
          <p:nvPr/>
        </p:nvSpPr>
        <p:spPr>
          <a:xfrm>
            <a:off x="1565891" y="4593741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hygiene issues</a:t>
            </a:r>
          </a:p>
        </p:txBody>
      </p:sp>
    </p:spTree>
    <p:extLst>
      <p:ext uri="{BB962C8B-B14F-4D97-AF65-F5344CB8AC3E}">
        <p14:creationId xmlns:p14="http://schemas.microsoft.com/office/powerpoint/2010/main" val="2731626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F23C76E-D0A2-4903-8B80-6F97D06C7F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8643" y="1615432"/>
            <a:ext cx="6299887" cy="351218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CA857-EEAF-4742-88B8-9437165631A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700" y="1144368"/>
            <a:ext cx="4969243" cy="5054600"/>
          </a:xfr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 fontScale="3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Inspire Open Communication</a:t>
            </a:r>
          </a:p>
          <a:p>
            <a:pPr fontAlgn="base"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 Mental and Physical Health Benefits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in Meditation Classes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Paid Time Off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Employees to Take Breaks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Take the Team Out on Company Offsites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 Your Paid and Unpaid Leave Policies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an Example of good working relations</a:t>
            </a:r>
          </a:p>
          <a:p>
            <a:pPr algn="l" fontAlgn="base"/>
            <a:r>
              <a:rPr lang="en-GB" sz="40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Consider Flexible Work Schedules</a:t>
            </a:r>
          </a:p>
          <a:p>
            <a:pPr>
              <a:lnSpc>
                <a:spcPct val="110000"/>
              </a:lnSpc>
            </a:pPr>
            <a:r>
              <a:rPr lang="en-GB" sz="40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Some Diversions into the Office</a:t>
            </a:r>
          </a:p>
          <a:p>
            <a:pPr>
              <a:lnSpc>
                <a:spcPct val="110000"/>
              </a:lnSpc>
            </a:pPr>
            <a:endParaRPr lang="en-GB" sz="4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4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(10 Ways to Reduce Workplace Stress | </a:t>
            </a:r>
            <a:r>
              <a:rPr lang="en-GB" sz="43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Justworks</a:t>
            </a:r>
            <a:r>
              <a:rPr lang="en-GB" sz="4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4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br>
              <a:rPr lang="en-GB" sz="1100" dirty="0"/>
            </a:br>
            <a:endParaRPr lang="en-GB" sz="11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8379E-0913-4881-BB53-164F20D20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074" y="0"/>
            <a:ext cx="10135226" cy="1376494"/>
          </a:xfrm>
        </p:spPr>
        <p:txBody>
          <a:bodyPr>
            <a:norm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Solution to the complex problem</a:t>
            </a:r>
          </a:p>
        </p:txBody>
      </p:sp>
    </p:spTree>
    <p:extLst>
      <p:ext uri="{BB962C8B-B14F-4D97-AF65-F5344CB8AC3E}">
        <p14:creationId xmlns:p14="http://schemas.microsoft.com/office/powerpoint/2010/main" val="2827800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A7D3E-8568-49E8-8C2F-8CB93B89DD3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0677" y="140677"/>
            <a:ext cx="11788726" cy="611944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Employers are obligated to look after their employees under UK health and safety regulations and common law.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involves the obligation to protect employees from workplace stress by conducting a risk assessment and taking appropriate action.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is no single act that particularly addresses workplace stress; rather, a crowd of statutes apply, and most of the law governing stress has evolved through case law rather than legislation.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Since the law in this field is always evolving, it's critical for employers to stay up to date on the consequences of recent instances.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(Stress in the Workplace | Factsheets | CIPD, 2022)</a:t>
            </a:r>
          </a:p>
        </p:txBody>
      </p:sp>
    </p:spTree>
    <p:extLst>
      <p:ext uri="{BB962C8B-B14F-4D97-AF65-F5344CB8AC3E}">
        <p14:creationId xmlns:p14="http://schemas.microsoft.com/office/powerpoint/2010/main" val="2216263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C9BC-7AD7-43FB-8BE7-25A58F5829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4285" y="721172"/>
            <a:ext cx="10363826" cy="603132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simple and inexpensive solutions to reduce workplace stress and make the office a nicer place to work.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all of them, proper management practises are critical to reducing staff stress levels.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vital to remember that we all react to stressful situations differently, so be understanding that not everyone will be able to handle pressure the same way you can.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will help to lessen stress if people's talents and abilities are matched to their job position and the work can be completed within the allotted work hours.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Lack of time to accomplish too much work is a common source of stress, therefore lowering this pressure will assist.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(Higgins, 2022)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449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C54F0-712B-4FC8-BFA9-41EE29E7A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27" y="19879"/>
            <a:ext cx="9118121" cy="114789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585EF-7EBC-409F-9BC3-9D05C6380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9026" y="1167772"/>
            <a:ext cx="10959547" cy="5246280"/>
          </a:xfrm>
        </p:spPr>
        <p:txBody>
          <a:bodyPr>
            <a:normAutofit/>
          </a:bodyPr>
          <a:lstStyle/>
          <a:p>
            <a:r>
              <a:rPr lang="en-GB" sz="11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Justworks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10 Ways to Reduce Workplace Stress | </a:t>
            </a:r>
            <a:r>
              <a:rPr lang="en-GB" sz="11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Justworks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&lt;https://justworks.com/blog/10-ways-reduce-workplace-stress&gt; [Accessed 13 April 2022].</a:t>
            </a:r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nhs.uk.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Stress - Every Mind Matters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&lt;https://www.nhs.uk/every-mind-matters/mental-health-issues/stress/&gt; [Accessed 13 April 2022].</a:t>
            </a: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Medicalwesthospital.org. 2022.  [online] Available at: &lt;https://www.medicalwethospital.org/preventing-stress.php&gt; [Accessed 12 April 2022].</a:t>
            </a: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Higgins, J.,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Employer guide to work related stress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CPD Online College. Available at: &lt;https://cpdonline.co.uk/knowledge-base/business/employer-guide-to-work-related-stress/&gt; [Accessed 14 April 2022].</a:t>
            </a: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CIPD. 2022.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Stress in the Workplace | Factsheets | CIPD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&lt;https://www.cipd.co.uk/knowledge/culture/well-being/stress-factsheet&gt; [Accessed 13 April 2022].</a:t>
            </a: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Mindtools.com. 2022.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Analysis: Strengths, Weaknesses, Opportunities, Threats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&lt;https://www.mindtools.com/pages/article/newTMC_05.htm&gt; [Accessed 13 April 2022].</a:t>
            </a: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06797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1163</Words>
  <Application>Microsoft Office PowerPoint</Application>
  <PresentationFormat>Widescreen</PresentationFormat>
  <Paragraphs>107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Open Sans</vt:lpstr>
      <vt:lpstr>Tw Cen MT</vt:lpstr>
      <vt:lpstr>Droplet</vt:lpstr>
      <vt:lpstr>Work   Related  Stress</vt:lpstr>
      <vt:lpstr>What is stress?</vt:lpstr>
      <vt:lpstr>Work related stress</vt:lpstr>
      <vt:lpstr>The problem</vt:lpstr>
      <vt:lpstr>PowerPoint Presentation</vt:lpstr>
      <vt:lpstr>Swot Analysis</vt:lpstr>
      <vt:lpstr>Fishbone Diagram</vt:lpstr>
      <vt:lpstr>Solution to the complex problem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Related Stress</dc:title>
  <dc:creator>nazia bi</dc:creator>
  <cp:lastModifiedBy>nazia bi</cp:lastModifiedBy>
  <cp:revision>1</cp:revision>
  <dcterms:created xsi:type="dcterms:W3CDTF">2022-04-11T11:50:58Z</dcterms:created>
  <dcterms:modified xsi:type="dcterms:W3CDTF">2022-04-14T11:56:50Z</dcterms:modified>
</cp:coreProperties>
</file>