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wdp" ContentType="image/vnd.ms-photo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8" r:id="rId4"/>
    <p:sldId id="262" r:id="rId5"/>
    <p:sldId id="259" r:id="rId6"/>
    <p:sldId id="260" r:id="rId7"/>
    <p:sldId id="261" r:id="rId8"/>
    <p:sldId id="267" r:id="rId9"/>
    <p:sldId id="268" r:id="rId10"/>
    <p:sldId id="264" r:id="rId11"/>
    <p:sldId id="269" r:id="rId12"/>
    <p:sldId id="266" r:id="rId13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04378A57-7287-B889-F3F2-AD98056C88A4}" v="114" dt="2025-06-12T21:26:58.983"/>
    <p1510:client id="{29E21A9A-7C5E-58D9-F995-3391142D707F}" v="7" dt="2025-06-13T17:21:09.444"/>
    <p1510:client id="{6493DD2B-7F15-5635-D448-C88B11B41D9C}" v="46" dt="2025-06-12T21:43:57.700"/>
    <p1510:client id="{86776807-7B67-9783-7F87-F2608B5CB38F}" v="23" dt="2025-06-12T15:04:17.526"/>
    <p1510:client id="{9BE32846-180E-B742-F2A8-9EF98FB8E689}" v="23" dt="2025-06-13T17:32:06.627"/>
    <p1510:client id="{9D681BB8-A1D9-7B33-F1AB-A75D4E012D82}" v="973" dt="2025-06-12T00:40:08.851"/>
    <p1510:client id="{EEF9AFC7-721F-24FC-1DC2-63957819E3C9}" v="387" dt="2025-06-11T21:57:36.284"/>
    <p1510:client id="{F3E74193-C462-D99F-2FC0-A886CCF51801}" v="175" dt="2025-06-12T14:48:41.085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slideViewPr>
    <p:cSldViewPr snapToGrid="0">
      <p:cViewPr>
        <p:scale>
          <a:sx n="1" d="2"/>
          <a:sy n="1" d="2"/>
        </p:scale>
        <p:origin x="0" y="0"/>
      </p:cViewPr>
      <p:guideLst/>
    </p:cSldViewPr>
  </p:slide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microsoft.com/office/2016/11/relationships/changesInfo" Target="changesInfos/changesInfo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microsoft.com/office/2015/10/relationships/revisionInfo" Target="revisionInfo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Saima Khan (2407142)" userId="S::2407142@student.uwtsd.ac.uk::c5908bde-6608-4014-b0e7-2552a5c619e2" providerId="AD" clId="Web-{9BE32846-180E-B742-F2A8-9EF98FB8E689}"/>
    <pc:docChg chg="modSld">
      <pc:chgData name="Saima Khan (2407142)" userId="S::2407142@student.uwtsd.ac.uk::c5908bde-6608-4014-b0e7-2552a5c619e2" providerId="AD" clId="Web-{9BE32846-180E-B742-F2A8-9EF98FB8E689}" dt="2025-06-13T17:32:06.627" v="21" actId="20577"/>
      <pc:docMkLst>
        <pc:docMk/>
      </pc:docMkLst>
      <pc:sldChg chg="modSp">
        <pc:chgData name="Saima Khan (2407142)" userId="S::2407142@student.uwtsd.ac.uk::c5908bde-6608-4014-b0e7-2552a5c619e2" providerId="AD" clId="Web-{9BE32846-180E-B742-F2A8-9EF98FB8E689}" dt="2025-06-13T17:28:21.481" v="16" actId="20577"/>
        <pc:sldMkLst>
          <pc:docMk/>
          <pc:sldMk cId="628971649" sldId="261"/>
        </pc:sldMkLst>
        <pc:spChg chg="mod">
          <ac:chgData name="Saima Khan (2407142)" userId="S::2407142@student.uwtsd.ac.uk::c5908bde-6608-4014-b0e7-2552a5c619e2" providerId="AD" clId="Web-{9BE32846-180E-B742-F2A8-9EF98FB8E689}" dt="2025-06-13T17:28:21.481" v="16" actId="20577"/>
          <ac:spMkLst>
            <pc:docMk/>
            <pc:sldMk cId="628971649" sldId="261"/>
            <ac:spMk id="3" creationId="{C7F78290-94FB-4219-E880-BC4274D59C36}"/>
          </ac:spMkLst>
        </pc:spChg>
      </pc:sldChg>
      <pc:sldChg chg="modSp">
        <pc:chgData name="Saima Khan (2407142)" userId="S::2407142@student.uwtsd.ac.uk::c5908bde-6608-4014-b0e7-2552a5c619e2" providerId="AD" clId="Web-{9BE32846-180E-B742-F2A8-9EF98FB8E689}" dt="2025-06-13T17:32:06.627" v="21" actId="20577"/>
        <pc:sldMkLst>
          <pc:docMk/>
          <pc:sldMk cId="540338726" sldId="266"/>
        </pc:sldMkLst>
        <pc:spChg chg="mod">
          <ac:chgData name="Saima Khan (2407142)" userId="S::2407142@student.uwtsd.ac.uk::c5908bde-6608-4014-b0e7-2552a5c619e2" providerId="AD" clId="Web-{9BE32846-180E-B742-F2A8-9EF98FB8E689}" dt="2025-06-13T17:32:06.627" v="21" actId="20577"/>
          <ac:spMkLst>
            <pc:docMk/>
            <pc:sldMk cId="540338726" sldId="266"/>
            <ac:spMk id="3" creationId="{212CE83C-F7BD-7776-CFAF-B420649DCB79}"/>
          </ac:spMkLst>
        </pc:spChg>
      </pc:sldChg>
    </pc:docChg>
  </pc:docChgLst>
  <pc:docChgLst>
    <pc:chgData name="Saima Khan (2407142)" userId="S::2407142@student.uwtsd.ac.uk::c5908bde-6608-4014-b0e7-2552a5c619e2" providerId="AD" clId="Web-{86776807-7B67-9783-7F87-F2608B5CB38F}"/>
    <pc:docChg chg="modSld">
      <pc:chgData name="Saima Khan (2407142)" userId="S::2407142@student.uwtsd.ac.uk::c5908bde-6608-4014-b0e7-2552a5c619e2" providerId="AD" clId="Web-{86776807-7B67-9783-7F87-F2608B5CB38F}" dt="2025-06-12T15:04:17.526" v="23"/>
      <pc:docMkLst>
        <pc:docMk/>
      </pc:docMkLst>
      <pc:sldChg chg="addAnim delAnim">
        <pc:chgData name="Saima Khan (2407142)" userId="S::2407142@student.uwtsd.ac.uk::c5908bde-6608-4014-b0e7-2552a5c619e2" providerId="AD" clId="Web-{86776807-7B67-9783-7F87-F2608B5CB38F}" dt="2025-06-12T15:04:17.526" v="23"/>
        <pc:sldMkLst>
          <pc:docMk/>
          <pc:sldMk cId="109857222" sldId="256"/>
        </pc:sldMkLst>
      </pc:sldChg>
      <pc:sldChg chg="addSp modSp">
        <pc:chgData name="Saima Khan (2407142)" userId="S::2407142@student.uwtsd.ac.uk::c5908bde-6608-4014-b0e7-2552a5c619e2" providerId="AD" clId="Web-{86776807-7B67-9783-7F87-F2608B5CB38F}" dt="2025-06-12T14:50:54.755" v="2" actId="1076"/>
        <pc:sldMkLst>
          <pc:docMk/>
          <pc:sldMk cId="2531437200" sldId="258"/>
        </pc:sldMkLst>
        <pc:picChg chg="add mod">
          <ac:chgData name="Saima Khan (2407142)" userId="S::2407142@student.uwtsd.ac.uk::c5908bde-6608-4014-b0e7-2552a5c619e2" providerId="AD" clId="Web-{86776807-7B67-9783-7F87-F2608B5CB38F}" dt="2025-06-12T14:50:54.755" v="2" actId="1076"/>
          <ac:picMkLst>
            <pc:docMk/>
            <pc:sldMk cId="2531437200" sldId="258"/>
            <ac:picMk id="4" creationId="{8B173A75-624A-8AF0-FE55-F7CEE9B48C81}"/>
          </ac:picMkLst>
        </pc:picChg>
      </pc:sldChg>
      <pc:sldChg chg="modSp">
        <pc:chgData name="Saima Khan (2407142)" userId="S::2407142@student.uwtsd.ac.uk::c5908bde-6608-4014-b0e7-2552a5c619e2" providerId="AD" clId="Web-{86776807-7B67-9783-7F87-F2608B5CB38F}" dt="2025-06-12T15:02:10.632" v="11" actId="20577"/>
        <pc:sldMkLst>
          <pc:docMk/>
          <pc:sldMk cId="540338726" sldId="266"/>
        </pc:sldMkLst>
        <pc:spChg chg="mod">
          <ac:chgData name="Saima Khan (2407142)" userId="S::2407142@student.uwtsd.ac.uk::c5908bde-6608-4014-b0e7-2552a5c619e2" providerId="AD" clId="Web-{86776807-7B67-9783-7F87-F2608B5CB38F}" dt="2025-06-12T15:02:10.632" v="11" actId="20577"/>
          <ac:spMkLst>
            <pc:docMk/>
            <pc:sldMk cId="540338726" sldId="266"/>
            <ac:spMk id="3" creationId="{212CE83C-F7BD-7776-CFAF-B420649DCB79}"/>
          </ac:spMkLst>
        </pc:spChg>
      </pc:sldChg>
    </pc:docChg>
  </pc:docChgLst>
  <pc:docChgLst>
    <pc:chgData name="Saima Khan (2407142)" userId="S::2407142@student.uwtsd.ac.uk::c5908bde-6608-4014-b0e7-2552a5c619e2" providerId="AD" clId="Web-{8C8B2BD9-1FC7-E151-DEFC-B93EAF247551}"/>
    <pc:docChg chg="addSld delSld modSld addMainMaster delMainMaster modMainMaster">
      <pc:chgData name="Saima Khan (2407142)" userId="S::2407142@student.uwtsd.ac.uk::c5908bde-6608-4014-b0e7-2552a5c619e2" providerId="AD" clId="Web-{8C8B2BD9-1FC7-E151-DEFC-B93EAF247551}" dt="2025-06-10T20:51:09.390" v="609"/>
      <pc:docMkLst>
        <pc:docMk/>
      </pc:docMkLst>
      <pc:sldChg chg="addSp delSp modSp mod modTransition modClrScheme addAnim delAnim setClrOvrMap delDesignElem chgLayout">
        <pc:chgData name="Saima Khan (2407142)" userId="S::2407142@student.uwtsd.ac.uk::c5908bde-6608-4014-b0e7-2552a5c619e2" providerId="AD" clId="Web-{8C8B2BD9-1FC7-E151-DEFC-B93EAF247551}" dt="2025-06-10T19:57:29.329" v="332"/>
        <pc:sldMkLst>
          <pc:docMk/>
          <pc:sldMk cId="109857222" sldId="256"/>
        </pc:sldMkLst>
        <pc:spChg chg="mod ord">
          <ac:chgData name="Saima Khan (2407142)" userId="S::2407142@student.uwtsd.ac.uk::c5908bde-6608-4014-b0e7-2552a5c619e2" providerId="AD" clId="Web-{8C8B2BD9-1FC7-E151-DEFC-B93EAF247551}" dt="2025-06-10T19:42:23.852" v="288" actId="20577"/>
          <ac:spMkLst>
            <pc:docMk/>
            <pc:sldMk cId="109857222" sldId="256"/>
            <ac:spMk id="2" creationId="{00000000-0000-0000-0000-000000000000}"/>
          </ac:spMkLst>
        </pc:spChg>
        <pc:spChg chg="del mod">
          <ac:chgData name="Saima Khan (2407142)" userId="S::2407142@student.uwtsd.ac.uk::c5908bde-6608-4014-b0e7-2552a5c619e2" providerId="AD" clId="Web-{8C8B2BD9-1FC7-E151-DEFC-B93EAF247551}" dt="2025-06-10T18:15:56.283" v="39"/>
          <ac:spMkLst>
            <pc:docMk/>
            <pc:sldMk cId="109857222" sldId="256"/>
            <ac:spMk id="3" creationId="{00000000-0000-0000-0000-000000000000}"/>
          </ac:spMkLst>
        </pc:spChg>
        <pc:spChg chg="add mod">
          <ac:chgData name="Saima Khan (2407142)" userId="S::2407142@student.uwtsd.ac.uk::c5908bde-6608-4014-b0e7-2552a5c619e2" providerId="AD" clId="Web-{8C8B2BD9-1FC7-E151-DEFC-B93EAF247551}" dt="2025-06-10T18:17:24.004" v="46" actId="20577"/>
          <ac:spMkLst>
            <pc:docMk/>
            <pc:sldMk cId="109857222" sldId="256"/>
            <ac:spMk id="4" creationId="{C991C9AC-32F8-B9A2-B100-9E4C2F2F2E32}"/>
          </ac:spMkLst>
        </pc:spChg>
        <pc:spChg chg="del">
          <ac:chgData name="Saima Khan (2407142)" userId="S::2407142@student.uwtsd.ac.uk::c5908bde-6608-4014-b0e7-2552a5c619e2" providerId="AD" clId="Web-{8C8B2BD9-1FC7-E151-DEFC-B93EAF247551}" dt="2025-06-10T18:03:46.917" v="0"/>
          <ac:spMkLst>
            <pc:docMk/>
            <pc:sldMk cId="109857222" sldId="256"/>
            <ac:spMk id="6" creationId="{6E448DB1-4196-18A6-15DA-C72635C1B11E}"/>
          </ac:spMkLst>
        </pc:spChg>
        <pc:spChg chg="del">
          <ac:chgData name="Saima Khan (2407142)" userId="S::2407142@student.uwtsd.ac.uk::c5908bde-6608-4014-b0e7-2552a5c619e2" providerId="AD" clId="Web-{8C8B2BD9-1FC7-E151-DEFC-B93EAF247551}" dt="2025-06-10T18:03:46.917" v="0"/>
          <ac:spMkLst>
            <pc:docMk/>
            <pc:sldMk cId="109857222" sldId="256"/>
            <ac:spMk id="29" creationId="{DF15DF8A-891A-1965-E372-1BA1F3B945EF}"/>
          </ac:spMkLst>
        </pc:spChg>
        <pc:spChg chg="add del">
          <ac:chgData name="Saima Khan (2407142)" userId="S::2407142@student.uwtsd.ac.uk::c5908bde-6608-4014-b0e7-2552a5c619e2" providerId="AD" clId="Web-{8C8B2BD9-1FC7-E151-DEFC-B93EAF247551}" dt="2025-06-10T18:04:31.590" v="1"/>
          <ac:spMkLst>
            <pc:docMk/>
            <pc:sldMk cId="109857222" sldId="256"/>
            <ac:spMk id="34" creationId="{1A32057F-F015-B1B2-4E3E-2307F8EFC97B}"/>
          </ac:spMkLst>
        </pc:spChg>
        <pc:spChg chg="add del">
          <ac:chgData name="Saima Khan (2407142)" userId="S::2407142@student.uwtsd.ac.uk::c5908bde-6608-4014-b0e7-2552a5c619e2" providerId="AD" clId="Web-{8C8B2BD9-1FC7-E151-DEFC-B93EAF247551}" dt="2025-06-10T19:02:34.927" v="105"/>
          <ac:spMkLst>
            <pc:docMk/>
            <pc:sldMk cId="109857222" sldId="256"/>
            <ac:spMk id="39" creationId="{7A875D55-4A80-43E9-38F6-27E3664939B0}"/>
          </ac:spMkLst>
        </pc:spChg>
        <pc:picChg chg="mod ord">
          <ac:chgData name="Saima Khan (2407142)" userId="S::2407142@student.uwtsd.ac.uk::c5908bde-6608-4014-b0e7-2552a5c619e2" providerId="AD" clId="Web-{8C8B2BD9-1FC7-E151-DEFC-B93EAF247551}" dt="2025-06-10T18:04:31.590" v="1"/>
          <ac:picMkLst>
            <pc:docMk/>
            <pc:sldMk cId="109857222" sldId="256"/>
            <ac:picMk id="7" creationId="{F81DF09E-2535-D8D9-61BB-A6BE01BFABF3}"/>
          </ac:picMkLst>
        </pc:picChg>
      </pc:sldChg>
      <pc:sldChg chg="addSp delSp modSp mod modTransition modClrScheme addAnim delAnim modAnim delDesignElem chgLayout">
        <pc:chgData name="Saima Khan (2407142)" userId="S::2407142@student.uwtsd.ac.uk::c5908bde-6608-4014-b0e7-2552a5c619e2" providerId="AD" clId="Web-{8C8B2BD9-1FC7-E151-DEFC-B93EAF247551}" dt="2025-06-10T20:44:14.475" v="551" actId="20577"/>
        <pc:sldMkLst>
          <pc:docMk/>
          <pc:sldMk cId="2020307431" sldId="257"/>
        </pc:sldMkLst>
        <pc:spChg chg="mod ord">
          <ac:chgData name="Saima Khan (2407142)" userId="S::2407142@student.uwtsd.ac.uk::c5908bde-6608-4014-b0e7-2552a5c619e2" providerId="AD" clId="Web-{8C8B2BD9-1FC7-E151-DEFC-B93EAF247551}" dt="2025-06-10T19:02:34.927" v="105"/>
          <ac:spMkLst>
            <pc:docMk/>
            <pc:sldMk cId="2020307431" sldId="257"/>
            <ac:spMk id="2" creationId="{36520BD9-4078-2553-1FC4-4F4603ED5C6F}"/>
          </ac:spMkLst>
        </pc:spChg>
        <pc:spChg chg="mod ord">
          <ac:chgData name="Saima Khan (2407142)" userId="S::2407142@student.uwtsd.ac.uk::c5908bde-6608-4014-b0e7-2552a5c619e2" providerId="AD" clId="Web-{8C8B2BD9-1FC7-E151-DEFC-B93EAF247551}" dt="2025-06-10T20:44:14.475" v="551" actId="20577"/>
          <ac:spMkLst>
            <pc:docMk/>
            <pc:sldMk cId="2020307431" sldId="257"/>
            <ac:spMk id="3" creationId="{3C06A20D-301B-6F9E-CEA8-9EC183B5B85B}"/>
          </ac:spMkLst>
        </pc:spChg>
        <pc:spChg chg="add del">
          <ac:chgData name="Saima Khan (2407142)" userId="S::2407142@student.uwtsd.ac.uk::c5908bde-6608-4014-b0e7-2552a5c619e2" providerId="AD" clId="Web-{8C8B2BD9-1FC7-E151-DEFC-B93EAF247551}" dt="2025-06-10T19:02:34.927" v="105"/>
          <ac:spMkLst>
            <pc:docMk/>
            <pc:sldMk cId="2020307431" sldId="257"/>
            <ac:spMk id="19" creationId="{907EF6B7-1338-4443-8C46-6A318D952DFD}"/>
          </ac:spMkLst>
        </pc:spChg>
        <pc:spChg chg="add del">
          <ac:chgData name="Saima Khan (2407142)" userId="S::2407142@student.uwtsd.ac.uk::c5908bde-6608-4014-b0e7-2552a5c619e2" providerId="AD" clId="Web-{8C8B2BD9-1FC7-E151-DEFC-B93EAF247551}" dt="2025-06-10T19:02:34.927" v="105"/>
          <ac:spMkLst>
            <pc:docMk/>
            <pc:sldMk cId="2020307431" sldId="257"/>
            <ac:spMk id="20" creationId="{DAAE4CDD-124C-4DCF-9584-B6033B545DD5}"/>
          </ac:spMkLst>
        </pc:spChg>
        <pc:spChg chg="add del">
          <ac:chgData name="Saima Khan (2407142)" userId="S::2407142@student.uwtsd.ac.uk::c5908bde-6608-4014-b0e7-2552a5c619e2" providerId="AD" clId="Web-{8C8B2BD9-1FC7-E151-DEFC-B93EAF247551}" dt="2025-06-10T19:02:34.927" v="105"/>
          <ac:spMkLst>
            <pc:docMk/>
            <pc:sldMk cId="2020307431" sldId="257"/>
            <ac:spMk id="21" creationId="{081E4A58-353D-44AE-B2FC-2A74E2E400F7}"/>
          </ac:spMkLst>
        </pc:spChg>
      </pc:sldChg>
      <pc:sldChg chg="addSp delSp modSp mod modTransition modClrScheme addAnim delAnim delDesignElem chgLayout">
        <pc:chgData name="Saima Khan (2407142)" userId="S::2407142@student.uwtsd.ac.uk::c5908bde-6608-4014-b0e7-2552a5c619e2" providerId="AD" clId="Web-{8C8B2BD9-1FC7-E151-DEFC-B93EAF247551}" dt="2025-06-10T20:42:11.561" v="546" actId="20577"/>
        <pc:sldMkLst>
          <pc:docMk/>
          <pc:sldMk cId="2531437200" sldId="258"/>
        </pc:sldMkLst>
        <pc:spChg chg="mod ord">
          <ac:chgData name="Saima Khan (2407142)" userId="S::2407142@student.uwtsd.ac.uk::c5908bde-6608-4014-b0e7-2552a5c619e2" providerId="AD" clId="Web-{8C8B2BD9-1FC7-E151-DEFC-B93EAF247551}" dt="2025-06-10T19:02:34.927" v="105"/>
          <ac:spMkLst>
            <pc:docMk/>
            <pc:sldMk cId="2531437200" sldId="258"/>
            <ac:spMk id="2" creationId="{341A8250-E11A-BEC5-7987-000C5577781A}"/>
          </ac:spMkLst>
        </pc:spChg>
        <pc:spChg chg="mod ord">
          <ac:chgData name="Saima Khan (2407142)" userId="S::2407142@student.uwtsd.ac.uk::c5908bde-6608-4014-b0e7-2552a5c619e2" providerId="AD" clId="Web-{8C8B2BD9-1FC7-E151-DEFC-B93EAF247551}" dt="2025-06-10T20:42:11.561" v="546" actId="20577"/>
          <ac:spMkLst>
            <pc:docMk/>
            <pc:sldMk cId="2531437200" sldId="258"/>
            <ac:spMk id="3" creationId="{A2A76497-674C-E9B9-4462-9BFACA96249B}"/>
          </ac:spMkLst>
        </pc:spChg>
        <pc:spChg chg="add del">
          <ac:chgData name="Saima Khan (2407142)" userId="S::2407142@student.uwtsd.ac.uk::c5908bde-6608-4014-b0e7-2552a5c619e2" providerId="AD" clId="Web-{8C8B2BD9-1FC7-E151-DEFC-B93EAF247551}" dt="2025-06-10T19:02:34.927" v="105"/>
          <ac:spMkLst>
            <pc:docMk/>
            <pc:sldMk cId="2531437200" sldId="258"/>
            <ac:spMk id="16" creationId="{5E8D3B17-7638-DFD3-18E4-8A6D611749CF}"/>
          </ac:spMkLst>
        </pc:spChg>
      </pc:sldChg>
      <pc:sldChg chg="addSp delSp modSp mod modTransition modClrScheme addAnim delAnim modAnim delDesignElem chgLayout">
        <pc:chgData name="Saima Khan (2407142)" userId="S::2407142@student.uwtsd.ac.uk::c5908bde-6608-4014-b0e7-2552a5c619e2" providerId="AD" clId="Web-{8C8B2BD9-1FC7-E151-DEFC-B93EAF247551}" dt="2025-06-10T20:44:24.819" v="552"/>
        <pc:sldMkLst>
          <pc:docMk/>
          <pc:sldMk cId="3080467092" sldId="259"/>
        </pc:sldMkLst>
        <pc:spChg chg="mod ord">
          <ac:chgData name="Saima Khan (2407142)" userId="S::2407142@student.uwtsd.ac.uk::c5908bde-6608-4014-b0e7-2552a5c619e2" providerId="AD" clId="Web-{8C8B2BD9-1FC7-E151-DEFC-B93EAF247551}" dt="2025-06-10T19:02:34.927" v="105"/>
          <ac:spMkLst>
            <pc:docMk/>
            <pc:sldMk cId="3080467092" sldId="259"/>
            <ac:spMk id="2" creationId="{0315BA5D-26CF-F880-04BB-5D557492971C}"/>
          </ac:spMkLst>
        </pc:spChg>
        <pc:spChg chg="mod ord">
          <ac:chgData name="Saima Khan (2407142)" userId="S::2407142@student.uwtsd.ac.uk::c5908bde-6608-4014-b0e7-2552a5c619e2" providerId="AD" clId="Web-{8C8B2BD9-1FC7-E151-DEFC-B93EAF247551}" dt="2025-06-10T19:02:34.927" v="105"/>
          <ac:spMkLst>
            <pc:docMk/>
            <pc:sldMk cId="3080467092" sldId="259"/>
            <ac:spMk id="3" creationId="{A60E4B71-BDF0-4595-7CC2-186225170C17}"/>
          </ac:spMkLst>
        </pc:spChg>
        <pc:spChg chg="add del">
          <ac:chgData name="Saima Khan (2407142)" userId="S::2407142@student.uwtsd.ac.uk::c5908bde-6608-4014-b0e7-2552a5c619e2" providerId="AD" clId="Web-{8C8B2BD9-1FC7-E151-DEFC-B93EAF247551}" dt="2025-06-10T19:02:34.927" v="105"/>
          <ac:spMkLst>
            <pc:docMk/>
            <pc:sldMk cId="3080467092" sldId="259"/>
            <ac:spMk id="8" creationId="{C2554CA6-288E-4202-BC52-2E5A8F0C0AED}"/>
          </ac:spMkLst>
        </pc:spChg>
        <pc:spChg chg="add del">
          <ac:chgData name="Saima Khan (2407142)" userId="S::2407142@student.uwtsd.ac.uk::c5908bde-6608-4014-b0e7-2552a5c619e2" providerId="AD" clId="Web-{8C8B2BD9-1FC7-E151-DEFC-B93EAF247551}" dt="2025-06-10T19:02:34.927" v="105"/>
          <ac:spMkLst>
            <pc:docMk/>
            <pc:sldMk cId="3080467092" sldId="259"/>
            <ac:spMk id="10" creationId="{B10BB131-AC8E-4A8E-A5D1-36260F720C3B}"/>
          </ac:spMkLst>
        </pc:spChg>
        <pc:spChg chg="add del">
          <ac:chgData name="Saima Khan (2407142)" userId="S::2407142@student.uwtsd.ac.uk::c5908bde-6608-4014-b0e7-2552a5c619e2" providerId="AD" clId="Web-{8C8B2BD9-1FC7-E151-DEFC-B93EAF247551}" dt="2025-06-10T19:02:34.927" v="105"/>
          <ac:spMkLst>
            <pc:docMk/>
            <pc:sldMk cId="3080467092" sldId="259"/>
            <ac:spMk id="12" creationId="{5B7778FC-632E-4DCA-A7CB-0D7731CCF970}"/>
          </ac:spMkLst>
        </pc:spChg>
        <pc:spChg chg="add del">
          <ac:chgData name="Saima Khan (2407142)" userId="S::2407142@student.uwtsd.ac.uk::c5908bde-6608-4014-b0e7-2552a5c619e2" providerId="AD" clId="Web-{8C8B2BD9-1FC7-E151-DEFC-B93EAF247551}" dt="2025-06-10T19:02:34.927" v="105"/>
          <ac:spMkLst>
            <pc:docMk/>
            <pc:sldMk cId="3080467092" sldId="259"/>
            <ac:spMk id="14" creationId="{FA23A907-97FB-4A8F-880A-DD77401C4296}"/>
          </ac:spMkLst>
        </pc:spChg>
      </pc:sldChg>
      <pc:sldChg chg="addSp delSp modSp mod modTransition modClrScheme addAnim delAnim delDesignElem chgLayout">
        <pc:chgData name="Saima Khan (2407142)" userId="S::2407142@student.uwtsd.ac.uk::c5908bde-6608-4014-b0e7-2552a5c619e2" providerId="AD" clId="Web-{8C8B2BD9-1FC7-E151-DEFC-B93EAF247551}" dt="2025-06-10T20:51:09.390" v="609"/>
        <pc:sldMkLst>
          <pc:docMk/>
          <pc:sldMk cId="3772056633" sldId="260"/>
        </pc:sldMkLst>
        <pc:spChg chg="mod ord">
          <ac:chgData name="Saima Khan (2407142)" userId="S::2407142@student.uwtsd.ac.uk::c5908bde-6608-4014-b0e7-2552a5c619e2" providerId="AD" clId="Web-{8C8B2BD9-1FC7-E151-DEFC-B93EAF247551}" dt="2025-06-10T20:47:51.175" v="564" actId="1076"/>
          <ac:spMkLst>
            <pc:docMk/>
            <pc:sldMk cId="3772056633" sldId="260"/>
            <ac:spMk id="2" creationId="{91EC1526-F91B-2B69-8EA9-258CC4DCD6FF}"/>
          </ac:spMkLst>
        </pc:spChg>
        <pc:spChg chg="mod ord">
          <ac:chgData name="Saima Khan (2407142)" userId="S::2407142@student.uwtsd.ac.uk::c5908bde-6608-4014-b0e7-2552a5c619e2" providerId="AD" clId="Web-{8C8B2BD9-1FC7-E151-DEFC-B93EAF247551}" dt="2025-06-10T20:50:13.325" v="605" actId="20577"/>
          <ac:spMkLst>
            <pc:docMk/>
            <pc:sldMk cId="3772056633" sldId="260"/>
            <ac:spMk id="3" creationId="{173C77AC-3B1B-9B6A-E5BE-58FB41EE2E5F}"/>
          </ac:spMkLst>
        </pc:spChg>
        <pc:spChg chg="add del">
          <ac:chgData name="Saima Khan (2407142)" userId="S::2407142@student.uwtsd.ac.uk::c5908bde-6608-4014-b0e7-2552a5c619e2" providerId="AD" clId="Web-{8C8B2BD9-1FC7-E151-DEFC-B93EAF247551}" dt="2025-06-10T19:02:34.927" v="105"/>
          <ac:spMkLst>
            <pc:docMk/>
            <pc:sldMk cId="3772056633" sldId="260"/>
            <ac:spMk id="53" creationId="{CBB0869A-0BE5-B3E9-F73D-2F3691E4D932}"/>
          </ac:spMkLst>
        </pc:spChg>
        <pc:picChg chg="mod ord">
          <ac:chgData name="Saima Khan (2407142)" userId="S::2407142@student.uwtsd.ac.uk::c5908bde-6608-4014-b0e7-2552a5c619e2" providerId="AD" clId="Web-{8C8B2BD9-1FC7-E151-DEFC-B93EAF247551}" dt="2025-06-10T19:02:34.927" v="105"/>
          <ac:picMkLst>
            <pc:docMk/>
            <pc:sldMk cId="3772056633" sldId="260"/>
            <ac:picMk id="14" creationId="{432CAD1F-8F24-199F-7A74-462328F350DE}"/>
          </ac:picMkLst>
        </pc:picChg>
      </pc:sldChg>
      <pc:sldChg chg="addSp delSp modSp mod modTransition modClrScheme addAnim delAnim delDesignElem chgLayout">
        <pc:chgData name="Saima Khan (2407142)" userId="S::2407142@student.uwtsd.ac.uk::c5908bde-6608-4014-b0e7-2552a5c619e2" providerId="AD" clId="Web-{8C8B2BD9-1FC7-E151-DEFC-B93EAF247551}" dt="2025-06-10T20:06:25.721" v="366"/>
        <pc:sldMkLst>
          <pc:docMk/>
          <pc:sldMk cId="628971649" sldId="261"/>
        </pc:sldMkLst>
        <pc:spChg chg="mod ord">
          <ac:chgData name="Saima Khan (2407142)" userId="S::2407142@student.uwtsd.ac.uk::c5908bde-6608-4014-b0e7-2552a5c619e2" providerId="AD" clId="Web-{8C8B2BD9-1FC7-E151-DEFC-B93EAF247551}" dt="2025-06-10T19:02:34.927" v="105"/>
          <ac:spMkLst>
            <pc:docMk/>
            <pc:sldMk cId="628971649" sldId="261"/>
            <ac:spMk id="2" creationId="{30A66186-8408-E48C-71EA-F453EEF80775}"/>
          </ac:spMkLst>
        </pc:spChg>
        <pc:spChg chg="mod ord">
          <ac:chgData name="Saima Khan (2407142)" userId="S::2407142@student.uwtsd.ac.uk::c5908bde-6608-4014-b0e7-2552a5c619e2" providerId="AD" clId="Web-{8C8B2BD9-1FC7-E151-DEFC-B93EAF247551}" dt="2025-06-10T19:45:32.708" v="307" actId="20577"/>
          <ac:spMkLst>
            <pc:docMk/>
            <pc:sldMk cId="628971649" sldId="261"/>
            <ac:spMk id="3" creationId="{C7F78290-94FB-4219-E880-BC4274D59C36}"/>
          </ac:spMkLst>
        </pc:spChg>
        <pc:spChg chg="del">
          <ac:chgData name="Saima Khan (2407142)" userId="S::2407142@student.uwtsd.ac.uk::c5908bde-6608-4014-b0e7-2552a5c619e2" providerId="AD" clId="Web-{8C8B2BD9-1FC7-E151-DEFC-B93EAF247551}" dt="2025-06-10T18:52:31.438" v="53"/>
          <ac:spMkLst>
            <pc:docMk/>
            <pc:sldMk cId="628971649" sldId="261"/>
            <ac:spMk id="10" creationId="{2961259D-605E-E200-FF9F-7C8C71D7C8E4}"/>
          </ac:spMkLst>
        </pc:spChg>
        <pc:spChg chg="add del">
          <ac:chgData name="Saima Khan (2407142)" userId="S::2407142@student.uwtsd.ac.uk::c5908bde-6608-4014-b0e7-2552a5c619e2" providerId="AD" clId="Web-{8C8B2BD9-1FC7-E151-DEFC-B93EAF247551}" dt="2025-06-10T19:02:34.927" v="105"/>
          <ac:spMkLst>
            <pc:docMk/>
            <pc:sldMk cId="628971649" sldId="261"/>
            <ac:spMk id="15" creationId="{92CC1E4F-F1F0-B945-BE50-C72A7103E8AC}"/>
          </ac:spMkLst>
        </pc:spChg>
        <pc:picChg chg="mod ord">
          <ac:chgData name="Saima Khan (2407142)" userId="S::2407142@student.uwtsd.ac.uk::c5908bde-6608-4014-b0e7-2552a5c619e2" providerId="AD" clId="Web-{8C8B2BD9-1FC7-E151-DEFC-B93EAF247551}" dt="2025-06-10T19:02:34.927" v="105"/>
          <ac:picMkLst>
            <pc:docMk/>
            <pc:sldMk cId="628971649" sldId="261"/>
            <ac:picMk id="5" creationId="{7AF114ED-F8FB-D1F9-0734-A9829914B6C2}"/>
          </ac:picMkLst>
        </pc:picChg>
      </pc:sldChg>
      <pc:sldChg chg="addSp delSp modSp mod modTransition modClrScheme addAnim delAnim modAnim delDesignElem chgLayout">
        <pc:chgData name="Saima Khan (2407142)" userId="S::2407142@student.uwtsd.ac.uk::c5908bde-6608-4014-b0e7-2552a5c619e2" providerId="AD" clId="Web-{8C8B2BD9-1FC7-E151-DEFC-B93EAF247551}" dt="2025-06-10T20:03:50.477" v="356" actId="20577"/>
        <pc:sldMkLst>
          <pc:docMk/>
          <pc:sldMk cId="1850620558" sldId="262"/>
        </pc:sldMkLst>
        <pc:spChg chg="mod ord">
          <ac:chgData name="Saima Khan (2407142)" userId="S::2407142@student.uwtsd.ac.uk::c5908bde-6608-4014-b0e7-2552a5c619e2" providerId="AD" clId="Web-{8C8B2BD9-1FC7-E151-DEFC-B93EAF247551}" dt="2025-06-10T20:03:50.477" v="356" actId="20577"/>
          <ac:spMkLst>
            <pc:docMk/>
            <pc:sldMk cId="1850620558" sldId="262"/>
            <ac:spMk id="2" creationId="{8DA52451-9E1E-5B40-F9EA-3A61F6CF52AB}"/>
          </ac:spMkLst>
        </pc:spChg>
        <pc:spChg chg="add del">
          <ac:chgData name="Saima Khan (2407142)" userId="S::2407142@student.uwtsd.ac.uk::c5908bde-6608-4014-b0e7-2552a5c619e2" providerId="AD" clId="Web-{8C8B2BD9-1FC7-E151-DEFC-B93EAF247551}" dt="2025-06-10T18:50:12.460" v="52"/>
          <ac:spMkLst>
            <pc:docMk/>
            <pc:sldMk cId="1850620558" sldId="262"/>
            <ac:spMk id="11" creationId="{600DC1B0-7E1A-BD02-3F93-19E6B1B75075}"/>
          </ac:spMkLst>
        </pc:spChg>
        <pc:spChg chg="add del">
          <ac:chgData name="Saima Khan (2407142)" userId="S::2407142@student.uwtsd.ac.uk::c5908bde-6608-4014-b0e7-2552a5c619e2" providerId="AD" clId="Web-{8C8B2BD9-1FC7-E151-DEFC-B93EAF247551}" dt="2025-06-10T18:50:12.460" v="51"/>
          <ac:spMkLst>
            <pc:docMk/>
            <pc:sldMk cId="1850620558" sldId="262"/>
            <ac:spMk id="17" creationId="{6ACA6F80-D392-A64E-3CF8-F28F1CCEE67B}"/>
          </ac:spMkLst>
        </pc:spChg>
        <pc:spChg chg="add del mod">
          <ac:chgData name="Saima Khan (2407142)" userId="S::2407142@student.uwtsd.ac.uk::c5908bde-6608-4014-b0e7-2552a5c619e2" providerId="AD" clId="Web-{8C8B2BD9-1FC7-E151-DEFC-B93EAF247551}" dt="2025-06-10T20:02:58.505" v="351"/>
          <ac:spMkLst>
            <pc:docMk/>
            <pc:sldMk cId="1850620558" sldId="262"/>
            <ac:spMk id="19" creationId="{35D3817B-01DA-DCDA-FA18-49D6FF003762}"/>
          </ac:spMkLst>
        </pc:spChg>
        <pc:spChg chg="add mod ord">
          <ac:chgData name="Saima Khan (2407142)" userId="S::2407142@student.uwtsd.ac.uk::c5908bde-6608-4014-b0e7-2552a5c619e2" providerId="AD" clId="Web-{8C8B2BD9-1FC7-E151-DEFC-B93EAF247551}" dt="2025-06-10T20:02:51.520" v="350"/>
          <ac:spMkLst>
            <pc:docMk/>
            <pc:sldMk cId="1850620558" sldId="262"/>
            <ac:spMk id="195" creationId="{8065B900-5C35-6C63-372E-67BDA86D681D}"/>
          </ac:spMkLst>
        </pc:spChg>
        <pc:graphicFrameChg chg="mod ord modGraphic">
          <ac:chgData name="Saima Khan (2407142)" userId="S::2407142@student.uwtsd.ac.uk::c5908bde-6608-4014-b0e7-2552a5c619e2" providerId="AD" clId="Web-{8C8B2BD9-1FC7-E151-DEFC-B93EAF247551}" dt="2025-06-10T19:02:34.927" v="105"/>
          <ac:graphicFrameMkLst>
            <pc:docMk/>
            <pc:sldMk cId="1850620558" sldId="262"/>
            <ac:graphicFrameMk id="12" creationId="{8D264B31-ECE0-42F6-F28C-C896EAB56450}"/>
          </ac:graphicFrameMkLst>
        </pc:graphicFrameChg>
      </pc:sldChg>
      <pc:sldChg chg="delSp modSp del modTransition">
        <pc:chgData name="Saima Khan (2407142)" userId="S::2407142@student.uwtsd.ac.uk::c5908bde-6608-4014-b0e7-2552a5c619e2" providerId="AD" clId="Web-{8C8B2BD9-1FC7-E151-DEFC-B93EAF247551}" dt="2025-06-10T18:58:36.288" v="87"/>
        <pc:sldMkLst>
          <pc:docMk/>
          <pc:sldMk cId="888731980" sldId="263"/>
        </pc:sldMkLst>
        <pc:spChg chg="mod">
          <ac:chgData name="Saima Khan (2407142)" userId="S::2407142@student.uwtsd.ac.uk::c5908bde-6608-4014-b0e7-2552a5c619e2" providerId="AD" clId="Web-{8C8B2BD9-1FC7-E151-DEFC-B93EAF247551}" dt="2025-06-10T18:57:02.048" v="71" actId="20577"/>
          <ac:spMkLst>
            <pc:docMk/>
            <pc:sldMk cId="888731980" sldId="263"/>
            <ac:spMk id="2" creationId="{5D15F7E0-3CDE-D9AE-752F-EB2AD78DD11F}"/>
          </ac:spMkLst>
        </pc:spChg>
        <pc:spChg chg="mod">
          <ac:chgData name="Saima Khan (2407142)" userId="S::2407142@student.uwtsd.ac.uk::c5908bde-6608-4014-b0e7-2552a5c619e2" providerId="AD" clId="Web-{8C8B2BD9-1FC7-E151-DEFC-B93EAF247551}" dt="2025-06-10T18:57:47.410" v="79" actId="20577"/>
          <ac:spMkLst>
            <pc:docMk/>
            <pc:sldMk cId="888731980" sldId="263"/>
            <ac:spMk id="3" creationId="{BB57406B-32BB-A044-CB9B-B1973E2F0185}"/>
          </ac:spMkLst>
        </pc:spChg>
        <pc:spChg chg="mod">
          <ac:chgData name="Saima Khan (2407142)" userId="S::2407142@student.uwtsd.ac.uk::c5908bde-6608-4014-b0e7-2552a5c619e2" providerId="AD" clId="Web-{8C8B2BD9-1FC7-E151-DEFC-B93EAF247551}" dt="2025-06-10T18:58:12.833" v="84" actId="20577"/>
          <ac:spMkLst>
            <pc:docMk/>
            <pc:sldMk cId="888731980" sldId="263"/>
            <ac:spMk id="4" creationId="{401CEABD-9027-61B1-DED3-8BECE79F1586}"/>
          </ac:spMkLst>
        </pc:spChg>
        <pc:spChg chg="del">
          <ac:chgData name="Saima Khan (2407142)" userId="S::2407142@student.uwtsd.ac.uk::c5908bde-6608-4014-b0e7-2552a5c619e2" providerId="AD" clId="Web-{8C8B2BD9-1FC7-E151-DEFC-B93EAF247551}" dt="2025-06-10T18:54:06.725" v="55"/>
          <ac:spMkLst>
            <pc:docMk/>
            <pc:sldMk cId="888731980" sldId="263"/>
            <ac:spMk id="5" creationId="{A24285C5-82E5-F859-7BF0-79C782D526AB}"/>
          </ac:spMkLst>
        </pc:spChg>
        <pc:picChg chg="del">
          <ac:chgData name="Saima Khan (2407142)" userId="S::2407142@student.uwtsd.ac.uk::c5908bde-6608-4014-b0e7-2552a5c619e2" providerId="AD" clId="Web-{8C8B2BD9-1FC7-E151-DEFC-B93EAF247551}" dt="2025-06-10T18:54:16.069" v="56"/>
          <ac:picMkLst>
            <pc:docMk/>
            <pc:sldMk cId="888731980" sldId="263"/>
            <ac:picMk id="8" creationId="{51351FB3-1FBE-E3A3-B9C7-AF5E52875FE9}"/>
          </ac:picMkLst>
        </pc:picChg>
      </pc:sldChg>
      <pc:sldChg chg="addSp delSp modSp mod modTransition modClrScheme addAnim delAnim delDesignElem chgLayout">
        <pc:chgData name="Saima Khan (2407142)" userId="S::2407142@student.uwtsd.ac.uk::c5908bde-6608-4014-b0e7-2552a5c619e2" providerId="AD" clId="Web-{8C8B2BD9-1FC7-E151-DEFC-B93EAF247551}" dt="2025-06-10T20:08:26.337" v="383"/>
        <pc:sldMkLst>
          <pc:docMk/>
          <pc:sldMk cId="3843528334" sldId="264"/>
        </pc:sldMkLst>
        <pc:spChg chg="mod ord">
          <ac:chgData name="Saima Khan (2407142)" userId="S::2407142@student.uwtsd.ac.uk::c5908bde-6608-4014-b0e7-2552a5c619e2" providerId="AD" clId="Web-{8C8B2BD9-1FC7-E151-DEFC-B93EAF247551}" dt="2025-06-10T19:02:34.927" v="105"/>
          <ac:spMkLst>
            <pc:docMk/>
            <pc:sldMk cId="3843528334" sldId="264"/>
            <ac:spMk id="2" creationId="{0B416B01-8791-4390-5520-801046A10AC0}"/>
          </ac:spMkLst>
        </pc:spChg>
        <pc:spChg chg="mod ord">
          <ac:chgData name="Saima Khan (2407142)" userId="S::2407142@student.uwtsd.ac.uk::c5908bde-6608-4014-b0e7-2552a5c619e2" providerId="AD" clId="Web-{8C8B2BD9-1FC7-E151-DEFC-B93EAF247551}" dt="2025-06-10T19:18:53.392" v="198" actId="20577"/>
          <ac:spMkLst>
            <pc:docMk/>
            <pc:sldMk cId="3843528334" sldId="264"/>
            <ac:spMk id="3" creationId="{315BDF59-D35B-9A42-D31A-EFC9ED3D595C}"/>
          </ac:spMkLst>
        </pc:spChg>
        <pc:spChg chg="mod ord">
          <ac:chgData name="Saima Khan (2407142)" userId="S::2407142@student.uwtsd.ac.uk::c5908bde-6608-4014-b0e7-2552a5c619e2" providerId="AD" clId="Web-{8C8B2BD9-1FC7-E151-DEFC-B93EAF247551}" dt="2025-06-10T19:18:54.517" v="199" actId="20577"/>
          <ac:spMkLst>
            <pc:docMk/>
            <pc:sldMk cId="3843528334" sldId="264"/>
            <ac:spMk id="4" creationId="{007031CB-0E6A-E646-0307-08207BB4A284}"/>
          </ac:spMkLst>
        </pc:spChg>
        <pc:spChg chg="add del">
          <ac:chgData name="Saima Khan (2407142)" userId="S::2407142@student.uwtsd.ac.uk::c5908bde-6608-4014-b0e7-2552a5c619e2" providerId="AD" clId="Web-{8C8B2BD9-1FC7-E151-DEFC-B93EAF247551}" dt="2025-06-10T19:02:34.927" v="105"/>
          <ac:spMkLst>
            <pc:docMk/>
            <pc:sldMk cId="3843528334" sldId="264"/>
            <ac:spMk id="15" creationId="{4C608BEB-860E-4094-8511-78603564A75E}"/>
          </ac:spMkLst>
        </pc:spChg>
        <pc:picChg chg="add mod ord modCrop">
          <ac:chgData name="Saima Khan (2407142)" userId="S::2407142@student.uwtsd.ac.uk::c5908bde-6608-4014-b0e7-2552a5c619e2" providerId="AD" clId="Web-{8C8B2BD9-1FC7-E151-DEFC-B93EAF247551}" dt="2025-06-10T19:17:35.013" v="183"/>
          <ac:picMkLst>
            <pc:docMk/>
            <pc:sldMk cId="3843528334" sldId="264"/>
            <ac:picMk id="5" creationId="{50322B39-123E-8E3D-D970-0AA477EA9651}"/>
          </ac:picMkLst>
        </pc:picChg>
        <pc:picChg chg="mod">
          <ac:chgData name="Saima Khan (2407142)" userId="S::2407142@student.uwtsd.ac.uk::c5908bde-6608-4014-b0e7-2552a5c619e2" providerId="AD" clId="Web-{8C8B2BD9-1FC7-E151-DEFC-B93EAF247551}" dt="2025-06-10T19:13:20.857" v="156" actId="14100"/>
          <ac:picMkLst>
            <pc:docMk/>
            <pc:sldMk cId="3843528334" sldId="264"/>
            <ac:picMk id="6" creationId="{DFEA075D-BD37-FA3D-EFED-E2DAB283E62B}"/>
          </ac:picMkLst>
        </pc:picChg>
        <pc:picChg chg="add mod ord modCrop">
          <ac:chgData name="Saima Khan (2407142)" userId="S::2407142@student.uwtsd.ac.uk::c5908bde-6608-4014-b0e7-2552a5c619e2" providerId="AD" clId="Web-{8C8B2BD9-1FC7-E151-DEFC-B93EAF247551}" dt="2025-06-10T19:18:59.408" v="200" actId="14100"/>
          <ac:picMkLst>
            <pc:docMk/>
            <pc:sldMk cId="3843528334" sldId="264"/>
            <ac:picMk id="7" creationId="{23E3A29B-4ACD-3359-99FE-6D9C8C4FFFB3}"/>
          </ac:picMkLst>
        </pc:picChg>
        <pc:cxnChg chg="add del">
          <ac:chgData name="Saima Khan (2407142)" userId="S::2407142@student.uwtsd.ac.uk::c5908bde-6608-4014-b0e7-2552a5c619e2" providerId="AD" clId="Web-{8C8B2BD9-1FC7-E151-DEFC-B93EAF247551}" dt="2025-06-10T19:02:34.927" v="105"/>
          <ac:cxnSpMkLst>
            <pc:docMk/>
            <pc:sldMk cId="3843528334" sldId="264"/>
            <ac:cxnSpMk id="16" creationId="{1F16A8D4-FE87-4604-88B2-394B5D1EB437}"/>
          </ac:cxnSpMkLst>
        </pc:cxnChg>
      </pc:sldChg>
      <pc:sldChg chg="addSp delSp modSp del mod modTransition modClrScheme addAnim delAnim modAnim chgLayout">
        <pc:chgData name="Saima Khan (2407142)" userId="S::2407142@student.uwtsd.ac.uk::c5908bde-6608-4014-b0e7-2552a5c619e2" providerId="AD" clId="Web-{8C8B2BD9-1FC7-E151-DEFC-B93EAF247551}" dt="2025-06-10T20:35:25.769" v="530"/>
        <pc:sldMkLst>
          <pc:docMk/>
          <pc:sldMk cId="176526840" sldId="265"/>
        </pc:sldMkLst>
        <pc:spChg chg="mod ord">
          <ac:chgData name="Saima Khan (2407142)" userId="S::2407142@student.uwtsd.ac.uk::c5908bde-6608-4014-b0e7-2552a5c619e2" providerId="AD" clId="Web-{8C8B2BD9-1FC7-E151-DEFC-B93EAF247551}" dt="2025-06-10T20:31:10.674" v="495" actId="1076"/>
          <ac:spMkLst>
            <pc:docMk/>
            <pc:sldMk cId="176526840" sldId="265"/>
            <ac:spMk id="2" creationId="{27D81ED1-F22E-FD2E-2E32-57D5CDBCEC90}"/>
          </ac:spMkLst>
        </pc:spChg>
        <pc:spChg chg="mod ord">
          <ac:chgData name="Saima Khan (2407142)" userId="S::2407142@student.uwtsd.ac.uk::c5908bde-6608-4014-b0e7-2552a5c619e2" providerId="AD" clId="Web-{8C8B2BD9-1FC7-E151-DEFC-B93EAF247551}" dt="2025-06-10T20:21:21.525" v="432" actId="20577"/>
          <ac:spMkLst>
            <pc:docMk/>
            <pc:sldMk cId="176526840" sldId="265"/>
            <ac:spMk id="4" creationId="{FFA2E96B-6108-49BF-942D-C03F51FDDCDD}"/>
          </ac:spMkLst>
        </pc:spChg>
        <pc:spChg chg="add mod ord">
          <ac:chgData name="Saima Khan (2407142)" userId="S::2407142@student.uwtsd.ac.uk::c5908bde-6608-4014-b0e7-2552a5c619e2" providerId="AD" clId="Web-{8C8B2BD9-1FC7-E151-DEFC-B93EAF247551}" dt="2025-06-10T19:24:44.038" v="221" actId="1076"/>
          <ac:spMkLst>
            <pc:docMk/>
            <pc:sldMk cId="176526840" sldId="265"/>
            <ac:spMk id="26" creationId="{A9B8B367-D42B-6E06-3DEC-5D943CA5D0B6}"/>
          </ac:spMkLst>
        </pc:spChg>
        <pc:spChg chg="add mod ord">
          <ac:chgData name="Saima Khan (2407142)" userId="S::2407142@student.uwtsd.ac.uk::c5908bde-6608-4014-b0e7-2552a5c619e2" providerId="AD" clId="Web-{8C8B2BD9-1FC7-E151-DEFC-B93EAF247551}" dt="2025-06-10T19:23:52.629" v="219"/>
          <ac:spMkLst>
            <pc:docMk/>
            <pc:sldMk cId="176526840" sldId="265"/>
            <ac:spMk id="37" creationId="{E701B4F7-0285-A761-DB88-8FB9FD0F40E0}"/>
          </ac:spMkLst>
        </pc:spChg>
        <pc:spChg chg="add del mod">
          <ac:chgData name="Saima Khan (2407142)" userId="S::2407142@student.uwtsd.ac.uk::c5908bde-6608-4014-b0e7-2552a5c619e2" providerId="AD" clId="Web-{8C8B2BD9-1FC7-E151-DEFC-B93EAF247551}" dt="2025-06-10T19:25:39.026" v="230"/>
          <ac:spMkLst>
            <pc:docMk/>
            <pc:sldMk cId="176526840" sldId="265"/>
            <ac:spMk id="38" creationId="{E4E4488E-F832-95B5-F7FC-B9A7E24E9D68}"/>
          </ac:spMkLst>
        </pc:spChg>
        <pc:spChg chg="del">
          <ac:chgData name="Saima Khan (2407142)" userId="S::2407142@student.uwtsd.ac.uk::c5908bde-6608-4014-b0e7-2552a5c619e2" providerId="AD" clId="Web-{8C8B2BD9-1FC7-E151-DEFC-B93EAF247551}" dt="2025-06-10T19:22:31.296" v="212"/>
          <ac:spMkLst>
            <pc:docMk/>
            <pc:sldMk cId="176526840" sldId="265"/>
            <ac:spMk id="68" creationId="{3A730F1D-19E5-DF8F-30AC-BAD9CF54343B}"/>
          </ac:spMkLst>
        </pc:spChg>
        <pc:spChg chg="add del mod ord">
          <ac:chgData name="Saima Khan (2407142)" userId="S::2407142@student.uwtsd.ac.uk::c5908bde-6608-4014-b0e7-2552a5c619e2" providerId="AD" clId="Web-{8C8B2BD9-1FC7-E151-DEFC-B93EAF247551}" dt="2025-06-10T20:15:28.316" v="395"/>
          <ac:spMkLst>
            <pc:docMk/>
            <pc:sldMk cId="176526840" sldId="265"/>
            <ac:spMk id="72" creationId="{5ADE3933-AC28-8AFE-5E0A-E07C7929547E}"/>
          </ac:spMkLst>
        </pc:spChg>
        <pc:spChg chg="add del mod ord">
          <ac:chgData name="Saima Khan (2407142)" userId="S::2407142@student.uwtsd.ac.uk::c5908bde-6608-4014-b0e7-2552a5c619e2" providerId="AD" clId="Web-{8C8B2BD9-1FC7-E151-DEFC-B93EAF247551}" dt="2025-06-10T20:15:28.316" v="395"/>
          <ac:spMkLst>
            <pc:docMk/>
            <pc:sldMk cId="176526840" sldId="265"/>
            <ac:spMk id="73" creationId="{0554977E-9463-B71E-C0F8-3FD70A6E083F}"/>
          </ac:spMkLst>
        </pc:spChg>
        <pc:graphicFrameChg chg="mod ord modGraphic">
          <ac:chgData name="Saima Khan (2407142)" userId="S::2407142@student.uwtsd.ac.uk::c5908bde-6608-4014-b0e7-2552a5c619e2" providerId="AD" clId="Web-{8C8B2BD9-1FC7-E151-DEFC-B93EAF247551}" dt="2025-06-10T20:19:50.926" v="418" actId="20577"/>
          <ac:graphicFrameMkLst>
            <pc:docMk/>
            <pc:sldMk cId="176526840" sldId="265"/>
            <ac:graphicFrameMk id="7" creationId="{C7E5B6AA-09DD-4B98-D352-451B794DB609}"/>
          </ac:graphicFrameMkLst>
        </pc:graphicFrameChg>
        <pc:picChg chg="del mod">
          <ac:chgData name="Saima Khan (2407142)" userId="S::2407142@student.uwtsd.ac.uk::c5908bde-6608-4014-b0e7-2552a5c619e2" providerId="AD" clId="Web-{8C8B2BD9-1FC7-E151-DEFC-B93EAF247551}" dt="2025-06-10T20:31:13.940" v="496"/>
          <ac:picMkLst>
            <pc:docMk/>
            <pc:sldMk cId="176526840" sldId="265"/>
            <ac:picMk id="5" creationId="{F5063AAF-BDEF-4ABB-1A59-BFF3AF343930}"/>
          </ac:picMkLst>
        </pc:picChg>
        <pc:picChg chg="add del mod ord modCrop">
          <ac:chgData name="Saima Khan (2407142)" userId="S::2407142@student.uwtsd.ac.uk::c5908bde-6608-4014-b0e7-2552a5c619e2" providerId="AD" clId="Web-{8C8B2BD9-1FC7-E151-DEFC-B93EAF247551}" dt="2025-06-10T20:29:57.498" v="487"/>
          <ac:picMkLst>
            <pc:docMk/>
            <pc:sldMk cId="176526840" sldId="265"/>
            <ac:picMk id="60" creationId="{42C9E20E-425E-7C72-898C-29BDBA866714}"/>
          </ac:picMkLst>
        </pc:picChg>
      </pc:sldChg>
      <pc:sldChg chg="addSp delSp modSp mod modTransition modClrScheme addAnim delAnim chgLayout">
        <pc:chgData name="Saima Khan (2407142)" userId="S::2407142@student.uwtsd.ac.uk::c5908bde-6608-4014-b0e7-2552a5c619e2" providerId="AD" clId="Web-{8C8B2BD9-1FC7-E151-DEFC-B93EAF247551}" dt="2025-06-10T20:10:18.188" v="393"/>
        <pc:sldMkLst>
          <pc:docMk/>
          <pc:sldMk cId="540338726" sldId="266"/>
        </pc:sldMkLst>
        <pc:spChg chg="mod ord">
          <ac:chgData name="Saima Khan (2407142)" userId="S::2407142@student.uwtsd.ac.uk::c5908bde-6608-4014-b0e7-2552a5c619e2" providerId="AD" clId="Web-{8C8B2BD9-1FC7-E151-DEFC-B93EAF247551}" dt="2025-06-10T19:32:33.864" v="267" actId="20577"/>
          <ac:spMkLst>
            <pc:docMk/>
            <pc:sldMk cId="540338726" sldId="266"/>
            <ac:spMk id="2" creationId="{A28A9FA7-1BD6-2EB7-5244-F3605E28F59F}"/>
          </ac:spMkLst>
        </pc:spChg>
        <pc:spChg chg="mod ord">
          <ac:chgData name="Saima Khan (2407142)" userId="S::2407142@student.uwtsd.ac.uk::c5908bde-6608-4014-b0e7-2552a5c619e2" providerId="AD" clId="Web-{8C8B2BD9-1FC7-E151-DEFC-B93EAF247551}" dt="2025-06-10T19:34:52.091" v="283" actId="20577"/>
          <ac:spMkLst>
            <pc:docMk/>
            <pc:sldMk cId="540338726" sldId="266"/>
            <ac:spMk id="3" creationId="{212CE83C-F7BD-7776-CFAF-B420649DCB79}"/>
          </ac:spMkLst>
        </pc:spChg>
        <pc:spChg chg="del mod ord">
          <ac:chgData name="Saima Khan (2407142)" userId="S::2407142@student.uwtsd.ac.uk::c5908bde-6608-4014-b0e7-2552a5c619e2" providerId="AD" clId="Web-{8C8B2BD9-1FC7-E151-DEFC-B93EAF247551}" dt="2025-06-10T19:29:11.727" v="246"/>
          <ac:spMkLst>
            <pc:docMk/>
            <pc:sldMk cId="540338726" sldId="266"/>
            <ac:spMk id="4" creationId="{5BD14036-AC88-9C28-F75F-D167BFEFE21E}"/>
          </ac:spMkLst>
        </pc:spChg>
        <pc:spChg chg="add del mod">
          <ac:chgData name="Saima Khan (2407142)" userId="S::2407142@student.uwtsd.ac.uk::c5908bde-6608-4014-b0e7-2552a5c619e2" providerId="AD" clId="Web-{8C8B2BD9-1FC7-E151-DEFC-B93EAF247551}" dt="2025-06-10T19:29:51.026" v="252"/>
          <ac:spMkLst>
            <pc:docMk/>
            <pc:sldMk cId="540338726" sldId="266"/>
            <ac:spMk id="6" creationId="{70BAEC34-E5DA-CCA4-D6DD-FD2B8FA8262D}"/>
          </ac:spMkLst>
        </pc:spChg>
        <pc:spChg chg="add del mod">
          <ac:chgData name="Saima Khan (2407142)" userId="S::2407142@student.uwtsd.ac.uk::c5908bde-6608-4014-b0e7-2552a5c619e2" providerId="AD" clId="Web-{8C8B2BD9-1FC7-E151-DEFC-B93EAF247551}" dt="2025-06-10T19:30:07.105" v="255"/>
          <ac:spMkLst>
            <pc:docMk/>
            <pc:sldMk cId="540338726" sldId="266"/>
            <ac:spMk id="7" creationId="{09F70D45-3926-8D57-0E1E-F394304307E5}"/>
          </ac:spMkLst>
        </pc:spChg>
        <pc:spChg chg="add del mod ord">
          <ac:chgData name="Saima Khan (2407142)" userId="S::2407142@student.uwtsd.ac.uk::c5908bde-6608-4014-b0e7-2552a5c619e2" providerId="AD" clId="Web-{8C8B2BD9-1FC7-E151-DEFC-B93EAF247551}" dt="2025-06-10T19:31:13.765" v="257"/>
          <ac:spMkLst>
            <pc:docMk/>
            <pc:sldMk cId="540338726" sldId="266"/>
            <ac:spMk id="8" creationId="{D14C67C0-E8F5-D85A-B551-23EC517230AB}"/>
          </ac:spMkLst>
        </pc:spChg>
        <pc:spChg chg="add mod ord">
          <ac:chgData name="Saima Khan (2407142)" userId="S::2407142@student.uwtsd.ac.uk::c5908bde-6608-4014-b0e7-2552a5c619e2" providerId="AD" clId="Web-{8C8B2BD9-1FC7-E151-DEFC-B93EAF247551}" dt="2025-06-10T19:35:15.530" v="285" actId="1076"/>
          <ac:spMkLst>
            <pc:docMk/>
            <pc:sldMk cId="540338726" sldId="266"/>
            <ac:spMk id="9" creationId="{B483408B-2C2F-52E9-5E7A-07C1EB9195E2}"/>
          </ac:spMkLst>
        </pc:spChg>
        <pc:spChg chg="add mod">
          <ac:chgData name="Saima Khan (2407142)" userId="S::2407142@student.uwtsd.ac.uk::c5908bde-6608-4014-b0e7-2552a5c619e2" providerId="AD" clId="Web-{8C8B2BD9-1FC7-E151-DEFC-B93EAF247551}" dt="2025-06-10T19:35:05.279" v="284" actId="14100"/>
          <ac:spMkLst>
            <pc:docMk/>
            <pc:sldMk cId="540338726" sldId="266"/>
            <ac:spMk id="10" creationId="{5F77FCD7-75DC-F3CC-12EC-2B5C5919D0AD}"/>
          </ac:spMkLst>
        </pc:spChg>
        <pc:picChg chg="add mod ord">
          <ac:chgData name="Saima Khan (2407142)" userId="S::2407142@student.uwtsd.ac.uk::c5908bde-6608-4014-b0e7-2552a5c619e2" providerId="AD" clId="Web-{8C8B2BD9-1FC7-E151-DEFC-B93EAF247551}" dt="2025-06-10T19:31:13.765" v="257"/>
          <ac:picMkLst>
            <pc:docMk/>
            <pc:sldMk cId="540338726" sldId="266"/>
            <ac:picMk id="5" creationId="{87BD868E-F57A-E929-2034-03CC10C6FC41}"/>
          </ac:picMkLst>
        </pc:picChg>
      </pc:sldChg>
      <pc:sldChg chg="addSp delSp modSp mod modTransition modClrScheme addAnim delAnim delDesignElem chgLayout">
        <pc:chgData name="Saima Khan (2407142)" userId="S::2407142@student.uwtsd.ac.uk::c5908bde-6608-4014-b0e7-2552a5c619e2" providerId="AD" clId="Web-{8C8B2BD9-1FC7-E151-DEFC-B93EAF247551}" dt="2025-06-10T20:07:22.162" v="376" actId="20577"/>
        <pc:sldMkLst>
          <pc:docMk/>
          <pc:sldMk cId="2525819607" sldId="267"/>
        </pc:sldMkLst>
        <pc:spChg chg="mod ord">
          <ac:chgData name="Saima Khan (2407142)" userId="S::2407142@student.uwtsd.ac.uk::c5908bde-6608-4014-b0e7-2552a5c619e2" providerId="AD" clId="Web-{8C8B2BD9-1FC7-E151-DEFC-B93EAF247551}" dt="2025-06-10T19:02:34.927" v="105"/>
          <ac:spMkLst>
            <pc:docMk/>
            <pc:sldMk cId="2525819607" sldId="267"/>
            <ac:spMk id="2" creationId="{8A41805B-75F8-9268-DAA5-FDF84C12E505}"/>
          </ac:spMkLst>
        </pc:spChg>
        <pc:spChg chg="mod ord">
          <ac:chgData name="Saima Khan (2407142)" userId="S::2407142@student.uwtsd.ac.uk::c5908bde-6608-4014-b0e7-2552a5c619e2" providerId="AD" clId="Web-{8C8B2BD9-1FC7-E151-DEFC-B93EAF247551}" dt="2025-06-10T20:07:05.911" v="373" actId="20577"/>
          <ac:spMkLst>
            <pc:docMk/>
            <pc:sldMk cId="2525819607" sldId="267"/>
            <ac:spMk id="3" creationId="{C1245286-76BE-089F-4AC8-F9D2BFEFF590}"/>
          </ac:spMkLst>
        </pc:spChg>
        <pc:spChg chg="mod ord">
          <ac:chgData name="Saima Khan (2407142)" userId="S::2407142@student.uwtsd.ac.uk::c5908bde-6608-4014-b0e7-2552a5c619e2" providerId="AD" clId="Web-{8C8B2BD9-1FC7-E151-DEFC-B93EAF247551}" dt="2025-06-10T20:07:22.162" v="376" actId="20577"/>
          <ac:spMkLst>
            <pc:docMk/>
            <pc:sldMk cId="2525819607" sldId="267"/>
            <ac:spMk id="4" creationId="{C1AE4599-3D5A-ACEB-B248-36B981717F88}"/>
          </ac:spMkLst>
        </pc:spChg>
        <pc:spChg chg="del">
          <ac:chgData name="Saima Khan (2407142)" userId="S::2407142@student.uwtsd.ac.uk::c5908bde-6608-4014-b0e7-2552a5c619e2" providerId="AD" clId="Web-{8C8B2BD9-1FC7-E151-DEFC-B93EAF247551}" dt="2025-06-10T18:53:18.831" v="54"/>
          <ac:spMkLst>
            <pc:docMk/>
            <pc:sldMk cId="2525819607" sldId="267"/>
            <ac:spMk id="9" creationId="{428D436F-9ACD-4C92-AFC8-C934C527A6A4}"/>
          </ac:spMkLst>
        </pc:spChg>
        <pc:spChg chg="del">
          <ac:chgData name="Saima Khan (2407142)" userId="S::2407142@student.uwtsd.ac.uk::c5908bde-6608-4014-b0e7-2552a5c619e2" providerId="AD" clId="Web-{8C8B2BD9-1FC7-E151-DEFC-B93EAF247551}" dt="2025-06-10T18:53:18.831" v="54"/>
          <ac:spMkLst>
            <pc:docMk/>
            <pc:sldMk cId="2525819607" sldId="267"/>
            <ac:spMk id="11" creationId="{090538E0-A884-4E60-A6AB-77D830E2FCED}"/>
          </ac:spMkLst>
        </pc:spChg>
        <pc:spChg chg="del">
          <ac:chgData name="Saima Khan (2407142)" userId="S::2407142@student.uwtsd.ac.uk::c5908bde-6608-4014-b0e7-2552a5c619e2" providerId="AD" clId="Web-{8C8B2BD9-1FC7-E151-DEFC-B93EAF247551}" dt="2025-06-10T18:53:18.831" v="54"/>
          <ac:spMkLst>
            <pc:docMk/>
            <pc:sldMk cId="2525819607" sldId="267"/>
            <ac:spMk id="13" creationId="{DB0D7DD0-1C67-4D4C-9E06-678233DB8468}"/>
          </ac:spMkLst>
        </pc:spChg>
        <pc:spChg chg="add del">
          <ac:chgData name="Saima Khan (2407142)" userId="S::2407142@student.uwtsd.ac.uk::c5908bde-6608-4014-b0e7-2552a5c619e2" providerId="AD" clId="Web-{8C8B2BD9-1FC7-E151-DEFC-B93EAF247551}" dt="2025-06-10T19:02:34.927" v="105"/>
          <ac:spMkLst>
            <pc:docMk/>
            <pc:sldMk cId="2525819607" sldId="267"/>
            <ac:spMk id="18" creationId="{428D436F-9ACD-4C92-AFC8-C934C527A6A4}"/>
          </ac:spMkLst>
        </pc:spChg>
        <pc:spChg chg="add del">
          <ac:chgData name="Saima Khan (2407142)" userId="S::2407142@student.uwtsd.ac.uk::c5908bde-6608-4014-b0e7-2552a5c619e2" providerId="AD" clId="Web-{8C8B2BD9-1FC7-E151-DEFC-B93EAF247551}" dt="2025-06-10T19:02:34.927" v="105"/>
          <ac:spMkLst>
            <pc:docMk/>
            <pc:sldMk cId="2525819607" sldId="267"/>
            <ac:spMk id="20" creationId="{090538E0-A884-4E60-A6AB-77D830E2FCED}"/>
          </ac:spMkLst>
        </pc:spChg>
        <pc:spChg chg="add del">
          <ac:chgData name="Saima Khan (2407142)" userId="S::2407142@student.uwtsd.ac.uk::c5908bde-6608-4014-b0e7-2552a5c619e2" providerId="AD" clId="Web-{8C8B2BD9-1FC7-E151-DEFC-B93EAF247551}" dt="2025-06-10T19:02:34.927" v="105"/>
          <ac:spMkLst>
            <pc:docMk/>
            <pc:sldMk cId="2525819607" sldId="267"/>
            <ac:spMk id="22" creationId="{DB0D7DD0-1C67-4D4C-9E06-678233DB8468}"/>
          </ac:spMkLst>
        </pc:spChg>
      </pc:sldChg>
      <pc:sldChg chg="addSp delSp modSp new mod modTransition modClrScheme addAnim delAnim chgLayout">
        <pc:chgData name="Saima Khan (2407142)" userId="S::2407142@student.uwtsd.ac.uk::c5908bde-6608-4014-b0e7-2552a5c619e2" providerId="AD" clId="Web-{8C8B2BD9-1FC7-E151-DEFC-B93EAF247551}" dt="2025-06-10T20:08:09.711" v="380"/>
        <pc:sldMkLst>
          <pc:docMk/>
          <pc:sldMk cId="4129230860" sldId="268"/>
        </pc:sldMkLst>
        <pc:spChg chg="mod ord">
          <ac:chgData name="Saima Khan (2407142)" userId="S::2407142@student.uwtsd.ac.uk::c5908bde-6608-4014-b0e7-2552a5c619e2" providerId="AD" clId="Web-{8C8B2BD9-1FC7-E151-DEFC-B93EAF247551}" dt="2025-06-10T19:02:34.927" v="105"/>
          <ac:spMkLst>
            <pc:docMk/>
            <pc:sldMk cId="4129230860" sldId="268"/>
            <ac:spMk id="2" creationId="{C298557D-2012-5D80-771B-B96F95E80163}"/>
          </ac:spMkLst>
        </pc:spChg>
        <pc:spChg chg="mod ord">
          <ac:chgData name="Saima Khan (2407142)" userId="S::2407142@student.uwtsd.ac.uk::c5908bde-6608-4014-b0e7-2552a5c619e2" providerId="AD" clId="Web-{8C8B2BD9-1FC7-E151-DEFC-B93EAF247551}" dt="2025-06-10T19:12:46.589" v="153" actId="20577"/>
          <ac:spMkLst>
            <pc:docMk/>
            <pc:sldMk cId="4129230860" sldId="268"/>
            <ac:spMk id="3" creationId="{F8AAD8C1-A99F-6E2A-E3CF-460A893365D1}"/>
          </ac:spMkLst>
        </pc:spChg>
        <pc:spChg chg="mod ord">
          <ac:chgData name="Saima Khan (2407142)" userId="S::2407142@student.uwtsd.ac.uk::c5908bde-6608-4014-b0e7-2552a5c619e2" providerId="AD" clId="Web-{8C8B2BD9-1FC7-E151-DEFC-B93EAF247551}" dt="2025-06-10T19:12:21.525" v="151" actId="20577"/>
          <ac:spMkLst>
            <pc:docMk/>
            <pc:sldMk cId="4129230860" sldId="268"/>
            <ac:spMk id="4" creationId="{940C2950-AB7D-9EFF-8B8F-46B3626F2BF5}"/>
          </ac:spMkLst>
        </pc:spChg>
        <pc:spChg chg="mod ord">
          <ac:chgData name="Saima Khan (2407142)" userId="S::2407142@student.uwtsd.ac.uk::c5908bde-6608-4014-b0e7-2552a5c619e2" providerId="AD" clId="Web-{8C8B2BD9-1FC7-E151-DEFC-B93EAF247551}" dt="2025-06-10T19:12:50.949" v="154" actId="20577"/>
          <ac:spMkLst>
            <pc:docMk/>
            <pc:sldMk cId="4129230860" sldId="268"/>
            <ac:spMk id="5" creationId="{3E8C6F17-6554-96D0-3B1B-CCB121DD37E5}"/>
          </ac:spMkLst>
        </pc:spChg>
        <pc:spChg chg="mod ord">
          <ac:chgData name="Saima Khan (2407142)" userId="S::2407142@student.uwtsd.ac.uk::c5908bde-6608-4014-b0e7-2552a5c619e2" providerId="AD" clId="Web-{8C8B2BD9-1FC7-E151-DEFC-B93EAF247551}" dt="2025-06-10T19:12:32.698" v="152" actId="20577"/>
          <ac:spMkLst>
            <pc:docMk/>
            <pc:sldMk cId="4129230860" sldId="268"/>
            <ac:spMk id="6" creationId="{56FAA7FF-65F6-98F6-55D9-1342AFA296F8}"/>
          </ac:spMkLst>
        </pc:spChg>
        <pc:spChg chg="add mod ord">
          <ac:chgData name="Saima Khan (2407142)" userId="S::2407142@student.uwtsd.ac.uk::c5908bde-6608-4014-b0e7-2552a5c619e2" providerId="AD" clId="Web-{8C8B2BD9-1FC7-E151-DEFC-B93EAF247551}" dt="2025-06-10T19:04:08.651" v="116" actId="14100"/>
          <ac:spMkLst>
            <pc:docMk/>
            <pc:sldMk cId="4129230860" sldId="268"/>
            <ac:spMk id="7" creationId="{82113491-AC66-CC2A-0C18-210704680D0C}"/>
          </ac:spMkLst>
        </pc:spChg>
        <pc:spChg chg="add del mod">
          <ac:chgData name="Saima Khan (2407142)" userId="S::2407142@student.uwtsd.ac.uk::c5908bde-6608-4014-b0e7-2552a5c619e2" providerId="AD" clId="Web-{8C8B2BD9-1FC7-E151-DEFC-B93EAF247551}" dt="2025-06-10T19:10:37.925" v="146"/>
          <ac:spMkLst>
            <pc:docMk/>
            <pc:sldMk cId="4129230860" sldId="268"/>
            <ac:spMk id="8" creationId="{4CBD02A9-ED4C-9778-8D08-40E38F675760}"/>
          </ac:spMkLst>
        </pc:spChg>
        <pc:picChg chg="add mod ord modCrop">
          <ac:chgData name="Saima Khan (2407142)" userId="S::2407142@student.uwtsd.ac.uk::c5908bde-6608-4014-b0e7-2552a5c619e2" providerId="AD" clId="Web-{8C8B2BD9-1FC7-E151-DEFC-B93EAF247551}" dt="2025-06-10T19:11:21.865" v="150"/>
          <ac:picMkLst>
            <pc:docMk/>
            <pc:sldMk cId="4129230860" sldId="268"/>
            <ac:picMk id="9" creationId="{A2F29B92-A373-D423-E548-912CF427D9FF}"/>
          </ac:picMkLst>
        </pc:picChg>
      </pc:sldChg>
      <pc:sldChg chg="addSp delSp modSp new mod modClrScheme addAnim chgLayout">
        <pc:chgData name="Saima Khan (2407142)" userId="S::2407142@student.uwtsd.ac.uk::c5908bde-6608-4014-b0e7-2552a5c619e2" providerId="AD" clId="Web-{8C8B2BD9-1FC7-E151-DEFC-B93EAF247551}" dt="2025-06-10T20:37:11.885" v="538" actId="20577"/>
        <pc:sldMkLst>
          <pc:docMk/>
          <pc:sldMk cId="1882385016" sldId="269"/>
        </pc:sldMkLst>
        <pc:spChg chg="mod ord">
          <ac:chgData name="Saima Khan (2407142)" userId="S::2407142@student.uwtsd.ac.uk::c5908bde-6608-4014-b0e7-2552a5c619e2" providerId="AD" clId="Web-{8C8B2BD9-1FC7-E151-DEFC-B93EAF247551}" dt="2025-06-10T20:34:11.108" v="525" actId="1076"/>
          <ac:spMkLst>
            <pc:docMk/>
            <pc:sldMk cId="1882385016" sldId="269"/>
            <ac:spMk id="2" creationId="{D45AEE74-FA0F-B930-55BD-639F196FA836}"/>
          </ac:spMkLst>
        </pc:spChg>
        <pc:spChg chg="mod ord">
          <ac:chgData name="Saima Khan (2407142)" userId="S::2407142@student.uwtsd.ac.uk::c5908bde-6608-4014-b0e7-2552a5c619e2" providerId="AD" clId="Web-{8C8B2BD9-1FC7-E151-DEFC-B93EAF247551}" dt="2025-06-10T20:36:38.648" v="536" actId="20577"/>
          <ac:spMkLst>
            <pc:docMk/>
            <pc:sldMk cId="1882385016" sldId="269"/>
            <ac:spMk id="3" creationId="{2861C6F1-F5D8-44FF-7DBD-4E1F36DA073D}"/>
          </ac:spMkLst>
        </pc:spChg>
        <pc:spChg chg="mod ord">
          <ac:chgData name="Saima Khan (2407142)" userId="S::2407142@student.uwtsd.ac.uk::c5908bde-6608-4014-b0e7-2552a5c619e2" providerId="AD" clId="Web-{8C8B2BD9-1FC7-E151-DEFC-B93EAF247551}" dt="2025-06-10T20:37:11.885" v="538" actId="20577"/>
          <ac:spMkLst>
            <pc:docMk/>
            <pc:sldMk cId="1882385016" sldId="269"/>
            <ac:spMk id="4" creationId="{5C89F452-7252-5569-B4E5-3B08F27C2B2E}"/>
          </ac:spMkLst>
        </pc:spChg>
        <pc:spChg chg="add del mod ord">
          <ac:chgData name="Saima Khan (2407142)" userId="S::2407142@student.uwtsd.ac.uk::c5908bde-6608-4014-b0e7-2552a5c619e2" providerId="AD" clId="Web-{8C8B2BD9-1FC7-E151-DEFC-B93EAF247551}" dt="2025-06-10T20:19:20.158" v="413"/>
          <ac:spMkLst>
            <pc:docMk/>
            <pc:sldMk cId="1882385016" sldId="269"/>
            <ac:spMk id="5" creationId="{91CCBE8E-C7F2-640B-636E-64B073C3C67B}"/>
          </ac:spMkLst>
        </pc:spChg>
        <pc:spChg chg="add del mod ord">
          <ac:chgData name="Saima Khan (2407142)" userId="S::2407142@student.uwtsd.ac.uk::c5908bde-6608-4014-b0e7-2552a5c619e2" providerId="AD" clId="Web-{8C8B2BD9-1FC7-E151-DEFC-B93EAF247551}" dt="2025-06-10T20:19:04.048" v="411"/>
          <ac:spMkLst>
            <pc:docMk/>
            <pc:sldMk cId="1882385016" sldId="269"/>
            <ac:spMk id="6" creationId="{75550235-B1C6-BD3E-CF6C-B64D5D579A38}"/>
          </ac:spMkLst>
        </pc:spChg>
        <pc:spChg chg="add del">
          <ac:chgData name="Saima Khan (2407142)" userId="S::2407142@student.uwtsd.ac.uk::c5908bde-6608-4014-b0e7-2552a5c619e2" providerId="AD" clId="Web-{8C8B2BD9-1FC7-E151-DEFC-B93EAF247551}" dt="2025-06-10T20:32:46.712" v="508"/>
          <ac:spMkLst>
            <pc:docMk/>
            <pc:sldMk cId="1882385016" sldId="269"/>
            <ac:spMk id="9" creationId="{26A0C1D1-71BB-DC73-53A3-FB98B1A3B12B}"/>
          </ac:spMkLst>
        </pc:spChg>
        <pc:spChg chg="add mod ord">
          <ac:chgData name="Saima Khan (2407142)" userId="S::2407142@student.uwtsd.ac.uk::c5908bde-6608-4014-b0e7-2552a5c619e2" providerId="AD" clId="Web-{8C8B2BD9-1FC7-E151-DEFC-B93EAF247551}" dt="2025-06-10T20:33:49.169" v="522" actId="14100"/>
          <ac:spMkLst>
            <pc:docMk/>
            <pc:sldMk cId="1882385016" sldId="269"/>
            <ac:spMk id="10" creationId="{DDF56087-4006-88FE-80D1-A1EC43FBF05A}"/>
          </ac:spMkLst>
        </pc:spChg>
        <pc:picChg chg="add mod ord modCrop">
          <ac:chgData name="Saima Khan (2407142)" userId="S::2407142@student.uwtsd.ac.uk::c5908bde-6608-4014-b0e7-2552a5c619e2" providerId="AD" clId="Web-{8C8B2BD9-1FC7-E151-DEFC-B93EAF247551}" dt="2025-06-10T20:30:48.939" v="494"/>
          <ac:picMkLst>
            <pc:docMk/>
            <pc:sldMk cId="1882385016" sldId="269"/>
            <ac:picMk id="7" creationId="{57E9FD88-B68A-9604-D53E-47C66F96D230}"/>
          </ac:picMkLst>
        </pc:picChg>
        <pc:picChg chg="add mod">
          <ac:chgData name="Saima Khan (2407142)" userId="S::2407142@student.uwtsd.ac.uk::c5908bde-6608-4014-b0e7-2552a5c619e2" providerId="AD" clId="Web-{8C8B2BD9-1FC7-E151-DEFC-B93EAF247551}" dt="2025-06-10T20:33:10.400" v="514" actId="1076"/>
          <ac:picMkLst>
            <pc:docMk/>
            <pc:sldMk cId="1882385016" sldId="269"/>
            <ac:picMk id="8" creationId="{4AE13049-5AED-FB0D-7807-D11F6987ADDF}"/>
          </ac:picMkLst>
        </pc:picChg>
      </pc:sldChg>
      <pc:sldMasterChg chg="add del modTransition addSldLayout delSldLayout modSldLayout">
        <pc:chgData name="Saima Khan (2407142)" userId="S::2407142@student.uwtsd.ac.uk::c5908bde-6608-4014-b0e7-2552a5c619e2" providerId="AD" clId="Web-{8C8B2BD9-1FC7-E151-DEFC-B93EAF247551}" dt="2025-06-10T19:54:28.193" v="330"/>
        <pc:sldMasterMkLst>
          <pc:docMk/>
          <pc:sldMasterMk cId="2460954070" sldId="2147483660"/>
        </pc:sldMasterMkLst>
        <pc:sldLayoutChg chg="add del modTransition">
          <pc:chgData name="Saima Khan (2407142)" userId="S::2407142@student.uwtsd.ac.uk::c5908bde-6608-4014-b0e7-2552a5c619e2" providerId="AD" clId="Web-{8C8B2BD9-1FC7-E151-DEFC-B93EAF247551}" dt="2025-06-10T19:54:28.193" v="330"/>
          <pc:sldLayoutMkLst>
            <pc:docMk/>
            <pc:sldMasterMk cId="2460954070" sldId="2147483660"/>
            <pc:sldLayoutMk cId="2385387890" sldId="2147483661"/>
          </pc:sldLayoutMkLst>
        </pc:sldLayoutChg>
        <pc:sldLayoutChg chg="add del modTransition">
          <pc:chgData name="Saima Khan (2407142)" userId="S::2407142@student.uwtsd.ac.uk::c5908bde-6608-4014-b0e7-2552a5c619e2" providerId="AD" clId="Web-{8C8B2BD9-1FC7-E151-DEFC-B93EAF247551}" dt="2025-06-10T19:54:28.193" v="330"/>
          <pc:sldLayoutMkLst>
            <pc:docMk/>
            <pc:sldMasterMk cId="2460954070" sldId="2147483660"/>
            <pc:sldLayoutMk cId="949138452" sldId="2147483662"/>
          </pc:sldLayoutMkLst>
        </pc:sldLayoutChg>
        <pc:sldLayoutChg chg="add del modTransition">
          <pc:chgData name="Saima Khan (2407142)" userId="S::2407142@student.uwtsd.ac.uk::c5908bde-6608-4014-b0e7-2552a5c619e2" providerId="AD" clId="Web-{8C8B2BD9-1FC7-E151-DEFC-B93EAF247551}" dt="2025-06-10T19:54:28.193" v="330"/>
          <pc:sldLayoutMkLst>
            <pc:docMk/>
            <pc:sldMasterMk cId="2460954070" sldId="2147483660"/>
            <pc:sldLayoutMk cId="2591524520" sldId="2147483663"/>
          </pc:sldLayoutMkLst>
        </pc:sldLayoutChg>
        <pc:sldLayoutChg chg="add del modTransition">
          <pc:chgData name="Saima Khan (2407142)" userId="S::2407142@student.uwtsd.ac.uk::c5908bde-6608-4014-b0e7-2552a5c619e2" providerId="AD" clId="Web-{8C8B2BD9-1FC7-E151-DEFC-B93EAF247551}" dt="2025-06-10T19:54:28.193" v="330"/>
          <pc:sldLayoutMkLst>
            <pc:docMk/>
            <pc:sldMasterMk cId="2460954070" sldId="2147483660"/>
            <pc:sldLayoutMk cId="1203092039" sldId="2147483664"/>
          </pc:sldLayoutMkLst>
        </pc:sldLayoutChg>
        <pc:sldLayoutChg chg="add del modTransition">
          <pc:chgData name="Saima Khan (2407142)" userId="S::2407142@student.uwtsd.ac.uk::c5908bde-6608-4014-b0e7-2552a5c619e2" providerId="AD" clId="Web-{8C8B2BD9-1FC7-E151-DEFC-B93EAF247551}" dt="2025-06-10T19:54:28.193" v="330"/>
          <pc:sldLayoutMkLst>
            <pc:docMk/>
            <pc:sldMasterMk cId="2460954070" sldId="2147483660"/>
            <pc:sldLayoutMk cId="3733172339" sldId="2147483665"/>
          </pc:sldLayoutMkLst>
        </pc:sldLayoutChg>
        <pc:sldLayoutChg chg="add del modTransition">
          <pc:chgData name="Saima Khan (2407142)" userId="S::2407142@student.uwtsd.ac.uk::c5908bde-6608-4014-b0e7-2552a5c619e2" providerId="AD" clId="Web-{8C8B2BD9-1FC7-E151-DEFC-B93EAF247551}" dt="2025-06-10T19:54:28.193" v="330"/>
          <pc:sldLayoutMkLst>
            <pc:docMk/>
            <pc:sldMasterMk cId="2460954070" sldId="2147483660"/>
            <pc:sldLayoutMk cId="3210312558" sldId="2147483666"/>
          </pc:sldLayoutMkLst>
        </pc:sldLayoutChg>
        <pc:sldLayoutChg chg="add del modTransition">
          <pc:chgData name="Saima Khan (2407142)" userId="S::2407142@student.uwtsd.ac.uk::c5908bde-6608-4014-b0e7-2552a5c619e2" providerId="AD" clId="Web-{8C8B2BD9-1FC7-E151-DEFC-B93EAF247551}" dt="2025-06-10T19:54:28.193" v="330"/>
          <pc:sldLayoutMkLst>
            <pc:docMk/>
            <pc:sldMasterMk cId="2460954070" sldId="2147483660"/>
            <pc:sldLayoutMk cId="3146388984" sldId="2147483667"/>
          </pc:sldLayoutMkLst>
        </pc:sldLayoutChg>
        <pc:sldLayoutChg chg="add del modTransition">
          <pc:chgData name="Saima Khan (2407142)" userId="S::2407142@student.uwtsd.ac.uk::c5908bde-6608-4014-b0e7-2552a5c619e2" providerId="AD" clId="Web-{8C8B2BD9-1FC7-E151-DEFC-B93EAF247551}" dt="2025-06-10T19:54:28.193" v="330"/>
          <pc:sldLayoutMkLst>
            <pc:docMk/>
            <pc:sldMasterMk cId="2460954070" sldId="2147483660"/>
            <pc:sldLayoutMk cId="3171841454" sldId="2147483668"/>
          </pc:sldLayoutMkLst>
        </pc:sldLayoutChg>
        <pc:sldLayoutChg chg="add del modTransition">
          <pc:chgData name="Saima Khan (2407142)" userId="S::2407142@student.uwtsd.ac.uk::c5908bde-6608-4014-b0e7-2552a5c619e2" providerId="AD" clId="Web-{8C8B2BD9-1FC7-E151-DEFC-B93EAF247551}" dt="2025-06-10T19:54:28.193" v="330"/>
          <pc:sldLayoutMkLst>
            <pc:docMk/>
            <pc:sldMasterMk cId="2460954070" sldId="2147483660"/>
            <pc:sldLayoutMk cId="1718958274" sldId="2147483669"/>
          </pc:sldLayoutMkLst>
        </pc:sldLayoutChg>
        <pc:sldLayoutChg chg="add del modTransition">
          <pc:chgData name="Saima Khan (2407142)" userId="S::2407142@student.uwtsd.ac.uk::c5908bde-6608-4014-b0e7-2552a5c619e2" providerId="AD" clId="Web-{8C8B2BD9-1FC7-E151-DEFC-B93EAF247551}" dt="2025-06-10T19:54:28.193" v="330"/>
          <pc:sldLayoutMkLst>
            <pc:docMk/>
            <pc:sldMasterMk cId="2460954070" sldId="2147483660"/>
            <pc:sldLayoutMk cId="2202905451" sldId="2147483670"/>
          </pc:sldLayoutMkLst>
        </pc:sldLayoutChg>
        <pc:sldLayoutChg chg="add del modTransition">
          <pc:chgData name="Saima Khan (2407142)" userId="S::2407142@student.uwtsd.ac.uk::c5908bde-6608-4014-b0e7-2552a5c619e2" providerId="AD" clId="Web-{8C8B2BD9-1FC7-E151-DEFC-B93EAF247551}" dt="2025-06-10T19:54:28.193" v="330"/>
          <pc:sldLayoutMkLst>
            <pc:docMk/>
            <pc:sldMasterMk cId="2460954070" sldId="2147483660"/>
            <pc:sldLayoutMk cId="3479445657" sldId="2147483671"/>
          </pc:sldLayoutMkLst>
        </pc:sldLayoutChg>
      </pc:sldMasterChg>
      <pc:sldMasterChg chg="add del modTransition addSldLayout delSldLayout modSldLayout">
        <pc:chgData name="Saima Khan (2407142)" userId="S::2407142@student.uwtsd.ac.uk::c5908bde-6608-4014-b0e7-2552a5c619e2" providerId="AD" clId="Web-{8C8B2BD9-1FC7-E151-DEFC-B93EAF247551}" dt="2025-06-10T19:02:34.927" v="105"/>
        <pc:sldMasterMkLst>
          <pc:docMk/>
          <pc:sldMasterMk cId="2925985698" sldId="2147483672"/>
        </pc:sldMasterMkLst>
        <pc:sldLayoutChg chg="add del mod replId">
          <pc:chgData name="Saima Khan (2407142)" userId="S::2407142@student.uwtsd.ac.uk::c5908bde-6608-4014-b0e7-2552a5c619e2" providerId="AD" clId="Web-{8C8B2BD9-1FC7-E151-DEFC-B93EAF247551}" dt="2025-06-10T19:02:34.927" v="105"/>
          <pc:sldLayoutMkLst>
            <pc:docMk/>
            <pc:sldMasterMk cId="2925985698" sldId="2147483672"/>
            <pc:sldLayoutMk cId="239845369" sldId="2147483673"/>
          </pc:sldLayoutMkLst>
        </pc:sldLayoutChg>
        <pc:sldLayoutChg chg="add del mod replId">
          <pc:chgData name="Saima Khan (2407142)" userId="S::2407142@student.uwtsd.ac.uk::c5908bde-6608-4014-b0e7-2552a5c619e2" providerId="AD" clId="Web-{8C8B2BD9-1FC7-E151-DEFC-B93EAF247551}" dt="2025-06-10T19:02:34.927" v="105"/>
          <pc:sldLayoutMkLst>
            <pc:docMk/>
            <pc:sldMasterMk cId="2925985698" sldId="2147483672"/>
            <pc:sldLayoutMk cId="1405276917" sldId="2147483674"/>
          </pc:sldLayoutMkLst>
        </pc:sldLayoutChg>
        <pc:sldLayoutChg chg="add del mod replId">
          <pc:chgData name="Saima Khan (2407142)" userId="S::2407142@student.uwtsd.ac.uk::c5908bde-6608-4014-b0e7-2552a5c619e2" providerId="AD" clId="Web-{8C8B2BD9-1FC7-E151-DEFC-B93EAF247551}" dt="2025-06-10T19:02:34.927" v="105"/>
          <pc:sldLayoutMkLst>
            <pc:docMk/>
            <pc:sldMasterMk cId="2925985698" sldId="2147483672"/>
            <pc:sldLayoutMk cId="1542431310" sldId="2147483675"/>
          </pc:sldLayoutMkLst>
        </pc:sldLayoutChg>
        <pc:sldLayoutChg chg="add del mod replId">
          <pc:chgData name="Saima Khan (2407142)" userId="S::2407142@student.uwtsd.ac.uk::c5908bde-6608-4014-b0e7-2552a5c619e2" providerId="AD" clId="Web-{8C8B2BD9-1FC7-E151-DEFC-B93EAF247551}" dt="2025-06-10T19:02:34.927" v="105"/>
          <pc:sldLayoutMkLst>
            <pc:docMk/>
            <pc:sldMasterMk cId="2925985698" sldId="2147483672"/>
            <pc:sldLayoutMk cId="569440442" sldId="2147483676"/>
          </pc:sldLayoutMkLst>
        </pc:sldLayoutChg>
        <pc:sldLayoutChg chg="add del mod replId">
          <pc:chgData name="Saima Khan (2407142)" userId="S::2407142@student.uwtsd.ac.uk::c5908bde-6608-4014-b0e7-2552a5c619e2" providerId="AD" clId="Web-{8C8B2BD9-1FC7-E151-DEFC-B93EAF247551}" dt="2025-06-10T19:02:34.927" v="105"/>
          <pc:sldLayoutMkLst>
            <pc:docMk/>
            <pc:sldMasterMk cId="2925985698" sldId="2147483672"/>
            <pc:sldLayoutMk cId="592966518" sldId="2147483677"/>
          </pc:sldLayoutMkLst>
        </pc:sldLayoutChg>
        <pc:sldLayoutChg chg="add del mod replId">
          <pc:chgData name="Saima Khan (2407142)" userId="S::2407142@student.uwtsd.ac.uk::c5908bde-6608-4014-b0e7-2552a5c619e2" providerId="AD" clId="Web-{8C8B2BD9-1FC7-E151-DEFC-B93EAF247551}" dt="2025-06-10T19:02:34.927" v="105"/>
          <pc:sldLayoutMkLst>
            <pc:docMk/>
            <pc:sldMasterMk cId="2925985698" sldId="2147483672"/>
            <pc:sldLayoutMk cId="2786639406" sldId="2147483678"/>
          </pc:sldLayoutMkLst>
        </pc:sldLayoutChg>
        <pc:sldLayoutChg chg="add del mod replId">
          <pc:chgData name="Saima Khan (2407142)" userId="S::2407142@student.uwtsd.ac.uk::c5908bde-6608-4014-b0e7-2552a5c619e2" providerId="AD" clId="Web-{8C8B2BD9-1FC7-E151-DEFC-B93EAF247551}" dt="2025-06-10T19:02:34.927" v="105"/>
          <pc:sldLayoutMkLst>
            <pc:docMk/>
            <pc:sldMasterMk cId="2925985698" sldId="2147483672"/>
            <pc:sldLayoutMk cId="3406218106" sldId="2147483679"/>
          </pc:sldLayoutMkLst>
        </pc:sldLayoutChg>
        <pc:sldLayoutChg chg="add del mod replId">
          <pc:chgData name="Saima Khan (2407142)" userId="S::2407142@student.uwtsd.ac.uk::c5908bde-6608-4014-b0e7-2552a5c619e2" providerId="AD" clId="Web-{8C8B2BD9-1FC7-E151-DEFC-B93EAF247551}" dt="2025-06-10T19:02:34.927" v="105"/>
          <pc:sldLayoutMkLst>
            <pc:docMk/>
            <pc:sldMasterMk cId="2925985698" sldId="2147483672"/>
            <pc:sldLayoutMk cId="2594531846" sldId="2147483680"/>
          </pc:sldLayoutMkLst>
        </pc:sldLayoutChg>
        <pc:sldLayoutChg chg="add del mod replId">
          <pc:chgData name="Saima Khan (2407142)" userId="S::2407142@student.uwtsd.ac.uk::c5908bde-6608-4014-b0e7-2552a5c619e2" providerId="AD" clId="Web-{8C8B2BD9-1FC7-E151-DEFC-B93EAF247551}" dt="2025-06-10T19:02:34.927" v="105"/>
          <pc:sldLayoutMkLst>
            <pc:docMk/>
            <pc:sldMasterMk cId="2925985698" sldId="2147483672"/>
            <pc:sldLayoutMk cId="3569440430" sldId="2147483681"/>
          </pc:sldLayoutMkLst>
        </pc:sldLayoutChg>
        <pc:sldLayoutChg chg="add del mod replId">
          <pc:chgData name="Saima Khan (2407142)" userId="S::2407142@student.uwtsd.ac.uk::c5908bde-6608-4014-b0e7-2552a5c619e2" providerId="AD" clId="Web-{8C8B2BD9-1FC7-E151-DEFC-B93EAF247551}" dt="2025-06-10T19:02:34.927" v="105"/>
          <pc:sldLayoutMkLst>
            <pc:docMk/>
            <pc:sldMasterMk cId="2925985698" sldId="2147483672"/>
            <pc:sldLayoutMk cId="805806188" sldId="2147483682"/>
          </pc:sldLayoutMkLst>
        </pc:sldLayoutChg>
        <pc:sldLayoutChg chg="add del mod replId">
          <pc:chgData name="Saima Khan (2407142)" userId="S::2407142@student.uwtsd.ac.uk::c5908bde-6608-4014-b0e7-2552a5c619e2" providerId="AD" clId="Web-{8C8B2BD9-1FC7-E151-DEFC-B93EAF247551}" dt="2025-06-10T19:02:34.927" v="105"/>
          <pc:sldLayoutMkLst>
            <pc:docMk/>
            <pc:sldMasterMk cId="2925985698" sldId="2147483672"/>
            <pc:sldLayoutMk cId="1167820042" sldId="2147483683"/>
          </pc:sldLayoutMkLst>
        </pc:sldLayoutChg>
      </pc:sldMasterChg>
    </pc:docChg>
  </pc:docChgLst>
  <pc:docChgLst>
    <pc:chgData name="Saima Khan (2407142)" userId="S::2407142@student.uwtsd.ac.uk::c5908bde-6608-4014-b0e7-2552a5c619e2" providerId="AD" clId="Web-{6493DD2B-7F15-5635-D448-C88B11B41D9C}"/>
    <pc:docChg chg="modSld">
      <pc:chgData name="Saima Khan (2407142)" userId="S::2407142@student.uwtsd.ac.uk::c5908bde-6608-4014-b0e7-2552a5c619e2" providerId="AD" clId="Web-{6493DD2B-7F15-5635-D448-C88B11B41D9C}" dt="2025-06-12T21:43:57.700" v="51"/>
      <pc:docMkLst>
        <pc:docMk/>
      </pc:docMkLst>
      <pc:sldChg chg="modSp addAnim delAnim">
        <pc:chgData name="Saima Khan (2407142)" userId="S::2407142@student.uwtsd.ac.uk::c5908bde-6608-4014-b0e7-2552a5c619e2" providerId="AD" clId="Web-{6493DD2B-7F15-5635-D448-C88B11B41D9C}" dt="2025-06-12T21:43:57.700" v="51"/>
        <pc:sldMkLst>
          <pc:docMk/>
          <pc:sldMk cId="109857222" sldId="256"/>
        </pc:sldMkLst>
        <pc:picChg chg="mod modCrop">
          <ac:chgData name="Saima Khan (2407142)" userId="S::2407142@student.uwtsd.ac.uk::c5908bde-6608-4014-b0e7-2552a5c619e2" providerId="AD" clId="Web-{6493DD2B-7F15-5635-D448-C88B11B41D9C}" dt="2025-06-12T21:42:58.274" v="49" actId="14100"/>
          <ac:picMkLst>
            <pc:docMk/>
            <pc:sldMk cId="109857222" sldId="256"/>
            <ac:picMk id="7" creationId="{F81DF09E-2535-D8D9-61BB-A6BE01BFABF3}"/>
          </ac:picMkLst>
        </pc:picChg>
        <pc:picChg chg="mod">
          <ac:chgData name="Saima Khan (2407142)" userId="S::2407142@student.uwtsd.ac.uk::c5908bde-6608-4014-b0e7-2552a5c619e2" providerId="AD" clId="Web-{6493DD2B-7F15-5635-D448-C88B11B41D9C}" dt="2025-06-12T21:42:30.663" v="45" actId="1076"/>
          <ac:picMkLst>
            <pc:docMk/>
            <pc:sldMk cId="109857222" sldId="256"/>
            <ac:picMk id="8" creationId="{D00AD20D-EABA-B471-DEA8-B58F608C8EDB}"/>
          </ac:picMkLst>
        </pc:picChg>
      </pc:sldChg>
      <pc:sldChg chg="addSp delSp modSp">
        <pc:chgData name="Saima Khan (2407142)" userId="S::2407142@student.uwtsd.ac.uk::c5908bde-6608-4014-b0e7-2552a5c619e2" providerId="AD" clId="Web-{6493DD2B-7F15-5635-D448-C88B11B41D9C}" dt="2025-06-12T21:34:34.563" v="13"/>
        <pc:sldMkLst>
          <pc:docMk/>
          <pc:sldMk cId="2531437200" sldId="258"/>
        </pc:sldMkLst>
        <pc:spChg chg="mod">
          <ac:chgData name="Saima Khan (2407142)" userId="S::2407142@student.uwtsd.ac.uk::c5908bde-6608-4014-b0e7-2552a5c619e2" providerId="AD" clId="Web-{6493DD2B-7F15-5635-D448-C88B11B41D9C}" dt="2025-06-12T21:34:34.563" v="13"/>
          <ac:spMkLst>
            <pc:docMk/>
            <pc:sldMk cId="2531437200" sldId="258"/>
            <ac:spMk id="2" creationId="{341A8250-E11A-BEC5-7987-000C5577781A}"/>
          </ac:spMkLst>
        </pc:spChg>
        <pc:spChg chg="mod">
          <ac:chgData name="Saima Khan (2407142)" userId="S::2407142@student.uwtsd.ac.uk::c5908bde-6608-4014-b0e7-2552a5c619e2" providerId="AD" clId="Web-{6493DD2B-7F15-5635-D448-C88B11B41D9C}" dt="2025-06-12T21:34:34.563" v="13"/>
          <ac:spMkLst>
            <pc:docMk/>
            <pc:sldMk cId="2531437200" sldId="258"/>
            <ac:spMk id="3" creationId="{A2A76497-674C-E9B9-4462-9BFACA96249B}"/>
          </ac:spMkLst>
        </pc:spChg>
        <pc:spChg chg="del">
          <ac:chgData name="Saima Khan (2407142)" userId="S::2407142@student.uwtsd.ac.uk::c5908bde-6608-4014-b0e7-2552a5c619e2" providerId="AD" clId="Web-{6493DD2B-7F15-5635-D448-C88B11B41D9C}" dt="2025-06-12T21:34:34.563" v="13"/>
          <ac:spMkLst>
            <pc:docMk/>
            <pc:sldMk cId="2531437200" sldId="258"/>
            <ac:spMk id="16" creationId="{5E8D3B17-7638-DFD3-18E4-8A6D611749CF}"/>
          </ac:spMkLst>
        </pc:spChg>
        <pc:spChg chg="add">
          <ac:chgData name="Saima Khan (2407142)" userId="S::2407142@student.uwtsd.ac.uk::c5908bde-6608-4014-b0e7-2552a5c619e2" providerId="AD" clId="Web-{6493DD2B-7F15-5635-D448-C88B11B41D9C}" dt="2025-06-12T21:34:34.563" v="13"/>
          <ac:spMkLst>
            <pc:docMk/>
            <pc:sldMk cId="2531437200" sldId="258"/>
            <ac:spMk id="21" creationId="{D2B783EE-0239-4717-BBEA-8C9EAC61C824}"/>
          </ac:spMkLst>
        </pc:spChg>
        <pc:spChg chg="add">
          <ac:chgData name="Saima Khan (2407142)" userId="S::2407142@student.uwtsd.ac.uk::c5908bde-6608-4014-b0e7-2552a5c619e2" providerId="AD" clId="Web-{6493DD2B-7F15-5635-D448-C88B11B41D9C}" dt="2025-06-12T21:34:34.563" v="13"/>
          <ac:spMkLst>
            <pc:docMk/>
            <pc:sldMk cId="2531437200" sldId="258"/>
            <ac:spMk id="23" creationId="{A7B99495-F43F-4D80-A44F-2CB4764EB90B}"/>
          </ac:spMkLst>
        </pc:spChg>
        <pc:spChg chg="add">
          <ac:chgData name="Saima Khan (2407142)" userId="S::2407142@student.uwtsd.ac.uk::c5908bde-6608-4014-b0e7-2552a5c619e2" providerId="AD" clId="Web-{6493DD2B-7F15-5635-D448-C88B11B41D9C}" dt="2025-06-12T21:34:34.563" v="13"/>
          <ac:spMkLst>
            <pc:docMk/>
            <pc:sldMk cId="2531437200" sldId="258"/>
            <ac:spMk id="25" creationId="{70BEB1E7-2F88-40BC-B73D-42E5B6F80BFC}"/>
          </ac:spMkLst>
        </pc:spChg>
        <pc:picChg chg="mod">
          <ac:chgData name="Saima Khan (2407142)" userId="S::2407142@student.uwtsd.ac.uk::c5908bde-6608-4014-b0e7-2552a5c619e2" providerId="AD" clId="Web-{6493DD2B-7F15-5635-D448-C88B11B41D9C}" dt="2025-06-12T21:34:34.563" v="13"/>
          <ac:picMkLst>
            <pc:docMk/>
            <pc:sldMk cId="2531437200" sldId="258"/>
            <ac:picMk id="4" creationId="{8B173A75-624A-8AF0-FE55-F7CEE9B48C81}"/>
          </ac:picMkLst>
        </pc:picChg>
        <pc:picChg chg="mod ord">
          <ac:chgData name="Saima Khan (2407142)" userId="S::2407142@student.uwtsd.ac.uk::c5908bde-6608-4014-b0e7-2552a5c619e2" providerId="AD" clId="Web-{6493DD2B-7F15-5635-D448-C88B11B41D9C}" dt="2025-06-12T21:34:34.563" v="13"/>
          <ac:picMkLst>
            <pc:docMk/>
            <pc:sldMk cId="2531437200" sldId="258"/>
            <ac:picMk id="5" creationId="{565BE5AE-B323-B536-5BF6-68D425A8CF2E}"/>
          </ac:picMkLst>
        </pc:picChg>
      </pc:sldChg>
      <pc:sldChg chg="modSp">
        <pc:chgData name="Saima Khan (2407142)" userId="S::2407142@student.uwtsd.ac.uk::c5908bde-6608-4014-b0e7-2552a5c619e2" providerId="AD" clId="Web-{6493DD2B-7F15-5635-D448-C88B11B41D9C}" dt="2025-06-12T21:35:27.255" v="15" actId="20577"/>
        <pc:sldMkLst>
          <pc:docMk/>
          <pc:sldMk cId="3080467092" sldId="259"/>
        </pc:sldMkLst>
        <pc:spChg chg="mod">
          <ac:chgData name="Saima Khan (2407142)" userId="S::2407142@student.uwtsd.ac.uk::c5908bde-6608-4014-b0e7-2552a5c619e2" providerId="AD" clId="Web-{6493DD2B-7F15-5635-D448-C88B11B41D9C}" dt="2025-06-12T21:35:27.255" v="15" actId="20577"/>
          <ac:spMkLst>
            <pc:docMk/>
            <pc:sldMk cId="3080467092" sldId="259"/>
            <ac:spMk id="3" creationId="{A60E4B71-BDF0-4595-7CC2-186225170C17}"/>
          </ac:spMkLst>
        </pc:spChg>
      </pc:sldChg>
      <pc:sldChg chg="addSp delSp modSp">
        <pc:chgData name="Saima Khan (2407142)" userId="S::2407142@student.uwtsd.ac.uk::c5908bde-6608-4014-b0e7-2552a5c619e2" providerId="AD" clId="Web-{6493DD2B-7F15-5635-D448-C88B11B41D9C}" dt="2025-06-12T21:35:54.600" v="20"/>
        <pc:sldMkLst>
          <pc:docMk/>
          <pc:sldMk cId="3772056633" sldId="260"/>
        </pc:sldMkLst>
        <pc:spChg chg="mod">
          <ac:chgData name="Saima Khan (2407142)" userId="S::2407142@student.uwtsd.ac.uk::c5908bde-6608-4014-b0e7-2552a5c619e2" providerId="AD" clId="Web-{6493DD2B-7F15-5635-D448-C88B11B41D9C}" dt="2025-06-12T21:35:54.600" v="20"/>
          <ac:spMkLst>
            <pc:docMk/>
            <pc:sldMk cId="3772056633" sldId="260"/>
            <ac:spMk id="2" creationId="{91EC1526-F91B-2B69-8EA9-258CC4DCD6FF}"/>
          </ac:spMkLst>
        </pc:spChg>
        <pc:spChg chg="mod ord">
          <ac:chgData name="Saima Khan (2407142)" userId="S::2407142@student.uwtsd.ac.uk::c5908bde-6608-4014-b0e7-2552a5c619e2" providerId="AD" clId="Web-{6493DD2B-7F15-5635-D448-C88B11B41D9C}" dt="2025-06-12T21:35:54.600" v="20"/>
          <ac:spMkLst>
            <pc:docMk/>
            <pc:sldMk cId="3772056633" sldId="260"/>
            <ac:spMk id="3" creationId="{173C77AC-3B1B-9B6A-E5BE-58FB41EE2E5F}"/>
          </ac:spMkLst>
        </pc:spChg>
        <pc:spChg chg="add del">
          <ac:chgData name="Saima Khan (2407142)" userId="S::2407142@student.uwtsd.ac.uk::c5908bde-6608-4014-b0e7-2552a5c619e2" providerId="AD" clId="Web-{6493DD2B-7F15-5635-D448-C88B11B41D9C}" dt="2025-06-12T21:35:54.600" v="20"/>
          <ac:spMkLst>
            <pc:docMk/>
            <pc:sldMk cId="3772056633" sldId="260"/>
            <ac:spMk id="53" creationId="{CBB0869A-0BE5-B3E9-F73D-2F3691E4D932}"/>
          </ac:spMkLst>
        </pc:spChg>
        <pc:spChg chg="add del">
          <ac:chgData name="Saima Khan (2407142)" userId="S::2407142@student.uwtsd.ac.uk::c5908bde-6608-4014-b0e7-2552a5c619e2" providerId="AD" clId="Web-{6493DD2B-7F15-5635-D448-C88B11B41D9C}" dt="2025-06-12T21:35:48.928" v="17"/>
          <ac:spMkLst>
            <pc:docMk/>
            <pc:sldMk cId="3772056633" sldId="260"/>
            <ac:spMk id="58" creationId="{6ACA6F80-D392-A64E-3CF8-F28F1CCEE67B}"/>
          </ac:spMkLst>
        </pc:spChg>
        <pc:spChg chg="add del">
          <ac:chgData name="Saima Khan (2407142)" userId="S::2407142@student.uwtsd.ac.uk::c5908bde-6608-4014-b0e7-2552a5c619e2" providerId="AD" clId="Web-{6493DD2B-7F15-5635-D448-C88B11B41D9C}" dt="2025-06-12T21:35:54.585" v="19"/>
          <ac:spMkLst>
            <pc:docMk/>
            <pc:sldMk cId="3772056633" sldId="260"/>
            <ac:spMk id="60" creationId="{6ACA6F80-D392-A64E-3CF8-F28F1CCEE67B}"/>
          </ac:spMkLst>
        </pc:spChg>
        <pc:spChg chg="add">
          <ac:chgData name="Saima Khan (2407142)" userId="S::2407142@student.uwtsd.ac.uk::c5908bde-6608-4014-b0e7-2552a5c619e2" providerId="AD" clId="Web-{6493DD2B-7F15-5635-D448-C88B11B41D9C}" dt="2025-06-12T21:35:54.600" v="20"/>
          <ac:spMkLst>
            <pc:docMk/>
            <pc:sldMk cId="3772056633" sldId="260"/>
            <ac:spMk id="62" creationId="{43867147-1C83-BF71-39B0-B590EE7F349F}"/>
          </ac:spMkLst>
        </pc:spChg>
        <pc:picChg chg="mod">
          <ac:chgData name="Saima Khan (2407142)" userId="S::2407142@student.uwtsd.ac.uk::c5908bde-6608-4014-b0e7-2552a5c619e2" providerId="AD" clId="Web-{6493DD2B-7F15-5635-D448-C88B11B41D9C}" dt="2025-06-12T21:35:54.600" v="20"/>
          <ac:picMkLst>
            <pc:docMk/>
            <pc:sldMk cId="3772056633" sldId="260"/>
            <ac:picMk id="14" creationId="{432CAD1F-8F24-199F-7A74-462328F350DE}"/>
          </ac:picMkLst>
        </pc:picChg>
      </pc:sldChg>
      <pc:sldChg chg="addAnim delAnim">
        <pc:chgData name="Saima Khan (2407142)" userId="S::2407142@student.uwtsd.ac.uk::c5908bde-6608-4014-b0e7-2552a5c619e2" providerId="AD" clId="Web-{6493DD2B-7F15-5635-D448-C88B11B41D9C}" dt="2025-06-12T21:39:57.542" v="34"/>
        <pc:sldMkLst>
          <pc:docMk/>
          <pc:sldMk cId="4129230860" sldId="268"/>
        </pc:sldMkLst>
      </pc:sldChg>
    </pc:docChg>
  </pc:docChgLst>
  <pc:docChgLst>
    <pc:chgData name="Saima Khan (2407142)" userId="S::2407142@student.uwtsd.ac.uk::c5908bde-6608-4014-b0e7-2552a5c619e2" providerId="AD" clId="Web-{FAA46BE4-E638-5CE9-08CE-07FE44C53594}"/>
    <pc:docChg chg="addSld modSld">
      <pc:chgData name="Saima Khan (2407142)" userId="S::2407142@student.uwtsd.ac.uk::c5908bde-6608-4014-b0e7-2552a5c619e2" providerId="AD" clId="Web-{FAA46BE4-E638-5CE9-08CE-07FE44C53594}" dt="2025-05-30T20:41:49.194" v="279" actId="20577"/>
      <pc:docMkLst>
        <pc:docMk/>
      </pc:docMkLst>
      <pc:sldChg chg="modSp">
        <pc:chgData name="Saima Khan (2407142)" userId="S::2407142@student.uwtsd.ac.uk::c5908bde-6608-4014-b0e7-2552a5c619e2" providerId="AD" clId="Web-{FAA46BE4-E638-5CE9-08CE-07FE44C53594}" dt="2025-05-30T20:24:21.889" v="48" actId="20577"/>
        <pc:sldMkLst>
          <pc:docMk/>
          <pc:sldMk cId="109857222" sldId="256"/>
        </pc:sldMkLst>
        <pc:spChg chg="mod">
          <ac:chgData name="Saima Khan (2407142)" userId="S::2407142@student.uwtsd.ac.uk::c5908bde-6608-4014-b0e7-2552a5c619e2" providerId="AD" clId="Web-{FAA46BE4-E638-5CE9-08CE-07FE44C53594}" dt="2025-05-30T20:23:40.700" v="37" actId="20577"/>
          <ac:spMkLst>
            <pc:docMk/>
            <pc:sldMk cId="109857222" sldId="256"/>
            <ac:spMk id="2" creationId="{00000000-0000-0000-0000-000000000000}"/>
          </ac:spMkLst>
        </pc:spChg>
        <pc:spChg chg="mod">
          <ac:chgData name="Saima Khan (2407142)" userId="S::2407142@student.uwtsd.ac.uk::c5908bde-6608-4014-b0e7-2552a5c619e2" providerId="AD" clId="Web-{FAA46BE4-E638-5CE9-08CE-07FE44C53594}" dt="2025-05-30T20:24:21.889" v="48" actId="20577"/>
          <ac:spMkLst>
            <pc:docMk/>
            <pc:sldMk cId="109857222" sldId="256"/>
            <ac:spMk id="3" creationId="{00000000-0000-0000-0000-000000000000}"/>
          </ac:spMkLst>
        </pc:spChg>
      </pc:sldChg>
      <pc:sldChg chg="modSp new">
        <pc:chgData name="Saima Khan (2407142)" userId="S::2407142@student.uwtsd.ac.uk::c5908bde-6608-4014-b0e7-2552a5c619e2" providerId="AD" clId="Web-{FAA46BE4-E638-5CE9-08CE-07FE44C53594}" dt="2025-05-30T20:41:49.194" v="279" actId="20577"/>
        <pc:sldMkLst>
          <pc:docMk/>
          <pc:sldMk cId="2020307431" sldId="257"/>
        </pc:sldMkLst>
        <pc:spChg chg="mod">
          <ac:chgData name="Saima Khan (2407142)" userId="S::2407142@student.uwtsd.ac.uk::c5908bde-6608-4014-b0e7-2552a5c619e2" providerId="AD" clId="Web-{FAA46BE4-E638-5CE9-08CE-07FE44C53594}" dt="2025-05-30T20:27:00.973" v="56" actId="20577"/>
          <ac:spMkLst>
            <pc:docMk/>
            <pc:sldMk cId="2020307431" sldId="257"/>
            <ac:spMk id="2" creationId="{36520BD9-4078-2553-1FC4-4F4603ED5C6F}"/>
          </ac:spMkLst>
        </pc:spChg>
        <pc:spChg chg="mod">
          <ac:chgData name="Saima Khan (2407142)" userId="S::2407142@student.uwtsd.ac.uk::c5908bde-6608-4014-b0e7-2552a5c619e2" providerId="AD" clId="Web-{FAA46BE4-E638-5CE9-08CE-07FE44C53594}" dt="2025-05-30T20:41:49.194" v="279" actId="20577"/>
          <ac:spMkLst>
            <pc:docMk/>
            <pc:sldMk cId="2020307431" sldId="257"/>
            <ac:spMk id="3" creationId="{3C06A20D-301B-6F9E-CEA8-9EC183B5B85B}"/>
          </ac:spMkLst>
        </pc:spChg>
      </pc:sldChg>
    </pc:docChg>
  </pc:docChgLst>
  <pc:docChgLst>
    <pc:chgData name="Saima Khan (2407142)" userId="S::2407142@student.uwtsd.ac.uk::c5908bde-6608-4014-b0e7-2552a5c619e2" providerId="AD" clId="Web-{9D681BB8-A1D9-7B33-F1AB-A75D4E012D82}"/>
    <pc:docChg chg="addSld delSld modSld">
      <pc:chgData name="Saima Khan (2407142)" userId="S::2407142@student.uwtsd.ac.uk::c5908bde-6608-4014-b0e7-2552a5c619e2" providerId="AD" clId="Web-{9D681BB8-A1D9-7B33-F1AB-A75D4E012D82}" dt="2025-06-12T00:40:08.851" v="975" actId="20577"/>
      <pc:docMkLst>
        <pc:docMk/>
      </pc:docMkLst>
      <pc:sldChg chg="delSp">
        <pc:chgData name="Saima Khan (2407142)" userId="S::2407142@student.uwtsd.ac.uk::c5908bde-6608-4014-b0e7-2552a5c619e2" providerId="AD" clId="Web-{9D681BB8-A1D9-7B33-F1AB-A75D4E012D82}" dt="2025-06-11T23:06:48.416" v="0"/>
        <pc:sldMkLst>
          <pc:docMk/>
          <pc:sldMk cId="109857222" sldId="256"/>
        </pc:sldMkLst>
        <pc:picChg chg="del">
          <ac:chgData name="Saima Khan (2407142)" userId="S::2407142@student.uwtsd.ac.uk::c5908bde-6608-4014-b0e7-2552a5c619e2" providerId="AD" clId="Web-{9D681BB8-A1D9-7B33-F1AB-A75D4E012D82}" dt="2025-06-11T23:06:48.416" v="0"/>
          <ac:picMkLst>
            <pc:docMk/>
            <pc:sldMk cId="109857222" sldId="256"/>
            <ac:picMk id="3" creationId="{4A019319-958F-DAB3-1D21-7C383507376A}"/>
          </ac:picMkLst>
        </pc:picChg>
      </pc:sldChg>
      <pc:sldChg chg="modSp">
        <pc:chgData name="Saima Khan (2407142)" userId="S::2407142@student.uwtsd.ac.uk::c5908bde-6608-4014-b0e7-2552a5c619e2" providerId="AD" clId="Web-{9D681BB8-A1D9-7B33-F1AB-A75D4E012D82}" dt="2025-06-12T00:29:00.732" v="972" actId="20577"/>
        <pc:sldMkLst>
          <pc:docMk/>
          <pc:sldMk cId="2020307431" sldId="257"/>
        </pc:sldMkLst>
        <pc:spChg chg="mod">
          <ac:chgData name="Saima Khan (2407142)" userId="S::2407142@student.uwtsd.ac.uk::c5908bde-6608-4014-b0e7-2552a5c619e2" providerId="AD" clId="Web-{9D681BB8-A1D9-7B33-F1AB-A75D4E012D82}" dt="2025-06-12T00:29:00.732" v="972" actId="20577"/>
          <ac:spMkLst>
            <pc:docMk/>
            <pc:sldMk cId="2020307431" sldId="257"/>
            <ac:spMk id="3" creationId="{3C06A20D-301B-6F9E-CEA8-9EC183B5B85B}"/>
          </ac:spMkLst>
        </pc:spChg>
      </pc:sldChg>
      <pc:sldChg chg="modSp">
        <pc:chgData name="Saima Khan (2407142)" userId="S::2407142@student.uwtsd.ac.uk::c5908bde-6608-4014-b0e7-2552a5c619e2" providerId="AD" clId="Web-{9D681BB8-A1D9-7B33-F1AB-A75D4E012D82}" dt="2025-06-11T23:23:31.341" v="159" actId="20577"/>
        <pc:sldMkLst>
          <pc:docMk/>
          <pc:sldMk cId="2531437200" sldId="258"/>
        </pc:sldMkLst>
        <pc:spChg chg="mod">
          <ac:chgData name="Saima Khan (2407142)" userId="S::2407142@student.uwtsd.ac.uk::c5908bde-6608-4014-b0e7-2552a5c619e2" providerId="AD" clId="Web-{9D681BB8-A1D9-7B33-F1AB-A75D4E012D82}" dt="2025-06-11T23:23:31.341" v="159" actId="20577"/>
          <ac:spMkLst>
            <pc:docMk/>
            <pc:sldMk cId="2531437200" sldId="258"/>
            <ac:spMk id="3" creationId="{A2A76497-674C-E9B9-4462-9BFACA96249B}"/>
          </ac:spMkLst>
        </pc:spChg>
      </pc:sldChg>
      <pc:sldChg chg="modSp">
        <pc:chgData name="Saima Khan (2407142)" userId="S::2407142@student.uwtsd.ac.uk::c5908bde-6608-4014-b0e7-2552a5c619e2" providerId="AD" clId="Web-{9D681BB8-A1D9-7B33-F1AB-A75D4E012D82}" dt="2025-06-12T00:40:08.851" v="975" actId="20577"/>
        <pc:sldMkLst>
          <pc:docMk/>
          <pc:sldMk cId="3843528334" sldId="264"/>
        </pc:sldMkLst>
        <pc:spChg chg="mod">
          <ac:chgData name="Saima Khan (2407142)" userId="S::2407142@student.uwtsd.ac.uk::c5908bde-6608-4014-b0e7-2552a5c619e2" providerId="AD" clId="Web-{9D681BB8-A1D9-7B33-F1AB-A75D4E012D82}" dt="2025-06-12T00:40:08.851" v="975" actId="20577"/>
          <ac:spMkLst>
            <pc:docMk/>
            <pc:sldMk cId="3843528334" sldId="264"/>
            <ac:spMk id="3" creationId="{315BDF59-D35B-9A42-D31A-EFC9ED3D595C}"/>
          </ac:spMkLst>
        </pc:spChg>
      </pc:sldChg>
      <pc:sldChg chg="modSp">
        <pc:chgData name="Saima Khan (2407142)" userId="S::2407142@student.uwtsd.ac.uk::c5908bde-6608-4014-b0e7-2552a5c619e2" providerId="AD" clId="Web-{9D681BB8-A1D9-7B33-F1AB-A75D4E012D82}" dt="2025-06-11T23:17:57.112" v="49" actId="20577"/>
        <pc:sldMkLst>
          <pc:docMk/>
          <pc:sldMk cId="540338726" sldId="266"/>
        </pc:sldMkLst>
        <pc:spChg chg="mod">
          <ac:chgData name="Saima Khan (2407142)" userId="S::2407142@student.uwtsd.ac.uk::c5908bde-6608-4014-b0e7-2552a5c619e2" providerId="AD" clId="Web-{9D681BB8-A1D9-7B33-F1AB-A75D4E012D82}" dt="2025-06-11T23:17:57.112" v="49" actId="20577"/>
          <ac:spMkLst>
            <pc:docMk/>
            <pc:sldMk cId="540338726" sldId="266"/>
            <ac:spMk id="3" creationId="{212CE83C-F7BD-7776-CFAF-B420649DCB79}"/>
          </ac:spMkLst>
        </pc:spChg>
      </pc:sldChg>
      <pc:sldChg chg="modSp mod modClrScheme chgLayout">
        <pc:chgData name="Saima Khan (2407142)" userId="S::2407142@student.uwtsd.ac.uk::c5908bde-6608-4014-b0e7-2552a5c619e2" providerId="AD" clId="Web-{9D681BB8-A1D9-7B33-F1AB-A75D4E012D82}" dt="2025-06-12T00:25:12.443" v="966" actId="20577"/>
        <pc:sldMkLst>
          <pc:docMk/>
          <pc:sldMk cId="1882385016" sldId="269"/>
        </pc:sldMkLst>
        <pc:spChg chg="mod ord">
          <ac:chgData name="Saima Khan (2407142)" userId="S::2407142@student.uwtsd.ac.uk::c5908bde-6608-4014-b0e7-2552a5c619e2" providerId="AD" clId="Web-{9D681BB8-A1D9-7B33-F1AB-A75D4E012D82}" dt="2025-06-11T23:43:47.330" v="220"/>
          <ac:spMkLst>
            <pc:docMk/>
            <pc:sldMk cId="1882385016" sldId="269"/>
            <ac:spMk id="2" creationId="{D45AEE74-FA0F-B930-55BD-639F196FA836}"/>
          </ac:spMkLst>
        </pc:spChg>
        <pc:spChg chg="mod ord">
          <ac:chgData name="Saima Khan (2407142)" userId="S::2407142@student.uwtsd.ac.uk::c5908bde-6608-4014-b0e7-2552a5c619e2" providerId="AD" clId="Web-{9D681BB8-A1D9-7B33-F1AB-A75D4E012D82}" dt="2025-06-12T00:25:12.443" v="966" actId="20577"/>
          <ac:spMkLst>
            <pc:docMk/>
            <pc:sldMk cId="1882385016" sldId="269"/>
            <ac:spMk id="3" creationId="{2861C6F1-F5D8-44FF-7DBD-4E1F36DA073D}"/>
          </ac:spMkLst>
        </pc:spChg>
        <pc:spChg chg="mod ord">
          <ac:chgData name="Saima Khan (2407142)" userId="S::2407142@student.uwtsd.ac.uk::c5908bde-6608-4014-b0e7-2552a5c619e2" providerId="AD" clId="Web-{9D681BB8-A1D9-7B33-F1AB-A75D4E012D82}" dt="2025-06-11T23:43:47.330" v="220"/>
          <ac:spMkLst>
            <pc:docMk/>
            <pc:sldMk cId="1882385016" sldId="269"/>
            <ac:spMk id="4" creationId="{5C89F452-7252-5569-B4E5-3B08F27C2B2E}"/>
          </ac:spMkLst>
        </pc:spChg>
      </pc:sldChg>
      <pc:sldChg chg="modSp new del">
        <pc:chgData name="Saima Khan (2407142)" userId="S::2407142@student.uwtsd.ac.uk::c5908bde-6608-4014-b0e7-2552a5c619e2" providerId="AD" clId="Web-{9D681BB8-A1D9-7B33-F1AB-A75D4E012D82}" dt="2025-06-11T23:35:48.644" v="170"/>
        <pc:sldMkLst>
          <pc:docMk/>
          <pc:sldMk cId="2067564041" sldId="270"/>
        </pc:sldMkLst>
        <pc:spChg chg="mod">
          <ac:chgData name="Saima Khan (2407142)" userId="S::2407142@student.uwtsd.ac.uk::c5908bde-6608-4014-b0e7-2552a5c619e2" providerId="AD" clId="Web-{9D681BB8-A1D9-7B33-F1AB-A75D4E012D82}" dt="2025-06-11T23:30:01.728" v="169" actId="20577"/>
          <ac:spMkLst>
            <pc:docMk/>
            <pc:sldMk cId="2067564041" sldId="270"/>
            <ac:spMk id="2" creationId="{3F92B1DB-69A3-478E-46D2-FBDFADAD5323}"/>
          </ac:spMkLst>
        </pc:spChg>
      </pc:sldChg>
    </pc:docChg>
  </pc:docChgLst>
  <pc:docChgLst>
    <pc:chgData name="Saima Khan (2407142)" userId="S::2407142@student.uwtsd.ac.uk::c5908bde-6608-4014-b0e7-2552a5c619e2" providerId="AD" clId="Web-{78F4D263-62BF-064B-4179-5F1DC0EFFB6D}"/>
    <pc:docChg chg="addSld modSld">
      <pc:chgData name="Saima Khan (2407142)" userId="S::2407142@student.uwtsd.ac.uk::c5908bde-6608-4014-b0e7-2552a5c619e2" providerId="AD" clId="Web-{78F4D263-62BF-064B-4179-5F1DC0EFFB6D}" dt="2025-06-01T16:31:41.989" v="451" actId="20577"/>
      <pc:docMkLst>
        <pc:docMk/>
      </pc:docMkLst>
      <pc:sldChg chg="addSp delSp modSp mod setBg">
        <pc:chgData name="Saima Khan (2407142)" userId="S::2407142@student.uwtsd.ac.uk::c5908bde-6608-4014-b0e7-2552a5c619e2" providerId="AD" clId="Web-{78F4D263-62BF-064B-4179-5F1DC0EFFB6D}" dt="2025-06-01T15:16:56.626" v="174" actId="20577"/>
        <pc:sldMkLst>
          <pc:docMk/>
          <pc:sldMk cId="109857222" sldId="256"/>
        </pc:sldMkLst>
        <pc:spChg chg="mod">
          <ac:chgData name="Saima Khan (2407142)" userId="S::2407142@student.uwtsd.ac.uk::c5908bde-6608-4014-b0e7-2552a5c619e2" providerId="AD" clId="Web-{78F4D263-62BF-064B-4179-5F1DC0EFFB6D}" dt="2025-06-01T15:16:56.626" v="174" actId="20577"/>
          <ac:spMkLst>
            <pc:docMk/>
            <pc:sldMk cId="109857222" sldId="256"/>
            <ac:spMk id="2" creationId="{00000000-0000-0000-0000-000000000000}"/>
          </ac:spMkLst>
        </pc:spChg>
        <pc:spChg chg="mod">
          <ac:chgData name="Saima Khan (2407142)" userId="S::2407142@student.uwtsd.ac.uk::c5908bde-6608-4014-b0e7-2552a5c619e2" providerId="AD" clId="Web-{78F4D263-62BF-064B-4179-5F1DC0EFFB6D}" dt="2025-06-01T15:16:23.452" v="172" actId="20577"/>
          <ac:spMkLst>
            <pc:docMk/>
            <pc:sldMk cId="109857222" sldId="256"/>
            <ac:spMk id="3" creationId="{00000000-0000-0000-0000-000000000000}"/>
          </ac:spMkLst>
        </pc:spChg>
        <pc:spChg chg="add del">
          <ac:chgData name="Saima Khan (2407142)" userId="S::2407142@student.uwtsd.ac.uk::c5908bde-6608-4014-b0e7-2552a5c619e2" providerId="AD" clId="Web-{78F4D263-62BF-064B-4179-5F1DC0EFFB6D}" dt="2025-06-01T15:15:43.636" v="164"/>
          <ac:spMkLst>
            <pc:docMk/>
            <pc:sldMk cId="109857222" sldId="256"/>
            <ac:spMk id="8" creationId="{EFA9B6C6-A247-48A8-9A1C-1E36FA9456B5}"/>
          </ac:spMkLst>
        </pc:spChg>
        <pc:spChg chg="add del">
          <ac:chgData name="Saima Khan (2407142)" userId="S::2407142@student.uwtsd.ac.uk::c5908bde-6608-4014-b0e7-2552a5c619e2" providerId="AD" clId="Web-{78F4D263-62BF-064B-4179-5F1DC0EFFB6D}" dt="2025-06-01T15:15:43.636" v="164"/>
          <ac:spMkLst>
            <pc:docMk/>
            <pc:sldMk cId="109857222" sldId="256"/>
            <ac:spMk id="10" creationId="{C5CB530E-515E-412C-9DF1-5F8FFBD6F383}"/>
          </ac:spMkLst>
        </pc:spChg>
        <pc:spChg chg="add del">
          <ac:chgData name="Saima Khan (2407142)" userId="S::2407142@student.uwtsd.ac.uk::c5908bde-6608-4014-b0e7-2552a5c619e2" providerId="AD" clId="Web-{78F4D263-62BF-064B-4179-5F1DC0EFFB6D}" dt="2025-06-01T15:15:43.636" v="164"/>
          <ac:spMkLst>
            <pc:docMk/>
            <pc:sldMk cId="109857222" sldId="256"/>
            <ac:spMk id="12" creationId="{712D4376-A578-4FF1-94FC-245E7A6A489F}"/>
          </ac:spMkLst>
        </pc:spChg>
        <pc:spChg chg="add del">
          <ac:chgData name="Saima Khan (2407142)" userId="S::2407142@student.uwtsd.ac.uk::c5908bde-6608-4014-b0e7-2552a5c619e2" providerId="AD" clId="Web-{78F4D263-62BF-064B-4179-5F1DC0EFFB6D}" dt="2025-06-01T15:15:43.636" v="164"/>
          <ac:spMkLst>
            <pc:docMk/>
            <pc:sldMk cId="109857222" sldId="256"/>
            <ac:spMk id="14" creationId="{AEA7509D-F04F-40CB-A0B3-EEF16499CC9F}"/>
          </ac:spMkLst>
        </pc:spChg>
        <pc:spChg chg="add del">
          <ac:chgData name="Saima Khan (2407142)" userId="S::2407142@student.uwtsd.ac.uk::c5908bde-6608-4014-b0e7-2552a5c619e2" providerId="AD" clId="Web-{78F4D263-62BF-064B-4179-5F1DC0EFFB6D}" dt="2025-06-01T15:16:11.466" v="170"/>
          <ac:spMkLst>
            <pc:docMk/>
            <pc:sldMk cId="109857222" sldId="256"/>
            <ac:spMk id="18" creationId="{508BEF50-7B1E-49A4-BC19-5F4F1D755E64}"/>
          </ac:spMkLst>
        </pc:spChg>
        <pc:spChg chg="add del">
          <ac:chgData name="Saima Khan (2407142)" userId="S::2407142@student.uwtsd.ac.uk::c5908bde-6608-4014-b0e7-2552a5c619e2" providerId="AD" clId="Web-{78F4D263-62BF-064B-4179-5F1DC0EFFB6D}" dt="2025-06-01T15:16:11.466" v="170"/>
          <ac:spMkLst>
            <pc:docMk/>
            <pc:sldMk cId="109857222" sldId="256"/>
            <ac:spMk id="19" creationId="{1A3C89F8-0D2F-47FF-B903-151248265F47}"/>
          </ac:spMkLst>
        </pc:spChg>
        <pc:spChg chg="add del">
          <ac:chgData name="Saima Khan (2407142)" userId="S::2407142@student.uwtsd.ac.uk::c5908bde-6608-4014-b0e7-2552a5c619e2" providerId="AD" clId="Web-{78F4D263-62BF-064B-4179-5F1DC0EFFB6D}" dt="2025-06-01T15:16:11.466" v="170"/>
          <ac:spMkLst>
            <pc:docMk/>
            <pc:sldMk cId="109857222" sldId="256"/>
            <ac:spMk id="20" creationId="{3FBAD350-5664-4811-A208-657FB882D350}"/>
          </ac:spMkLst>
        </pc:spChg>
        <pc:spChg chg="add del">
          <ac:chgData name="Saima Khan (2407142)" userId="S::2407142@student.uwtsd.ac.uk::c5908bde-6608-4014-b0e7-2552a5c619e2" providerId="AD" clId="Web-{78F4D263-62BF-064B-4179-5F1DC0EFFB6D}" dt="2025-06-01T15:16:11.466" v="170"/>
          <ac:spMkLst>
            <pc:docMk/>
            <pc:sldMk cId="109857222" sldId="256"/>
            <ac:spMk id="21" creationId="{C5CB530E-515E-412C-9DF1-5F8FFBD6F383}"/>
          </ac:spMkLst>
        </pc:spChg>
        <pc:spChg chg="add del">
          <ac:chgData name="Saima Khan (2407142)" userId="S::2407142@student.uwtsd.ac.uk::c5908bde-6608-4014-b0e7-2552a5c619e2" providerId="AD" clId="Web-{78F4D263-62BF-064B-4179-5F1DC0EFFB6D}" dt="2025-06-01T15:16:11.466" v="170"/>
          <ac:spMkLst>
            <pc:docMk/>
            <pc:sldMk cId="109857222" sldId="256"/>
            <ac:spMk id="22" creationId="{C39ADB8F-D187-49D7-BDCF-C1B6DC727068}"/>
          </ac:spMkLst>
        </pc:spChg>
        <pc:spChg chg="add del">
          <ac:chgData name="Saima Khan (2407142)" userId="S::2407142@student.uwtsd.ac.uk::c5908bde-6608-4014-b0e7-2552a5c619e2" providerId="AD" clId="Web-{78F4D263-62BF-064B-4179-5F1DC0EFFB6D}" dt="2025-06-01T15:16:11.466" v="170"/>
          <ac:spMkLst>
            <pc:docMk/>
            <pc:sldMk cId="109857222" sldId="256"/>
            <ac:spMk id="23" creationId="{712D4376-A578-4FF1-94FC-245E7A6A489F}"/>
          </ac:spMkLst>
        </pc:spChg>
        <pc:spChg chg="add del">
          <ac:chgData name="Saima Khan (2407142)" userId="S::2407142@student.uwtsd.ac.uk::c5908bde-6608-4014-b0e7-2552a5c619e2" providerId="AD" clId="Web-{78F4D263-62BF-064B-4179-5F1DC0EFFB6D}" dt="2025-06-01T15:16:11.466" v="170"/>
          <ac:spMkLst>
            <pc:docMk/>
            <pc:sldMk cId="109857222" sldId="256"/>
            <ac:spMk id="24" creationId="{AEA7509D-F04F-40CB-A0B3-EEF16499CC9F}"/>
          </ac:spMkLst>
        </pc:spChg>
        <pc:cxnChg chg="add del">
          <ac:chgData name="Saima Khan (2407142)" userId="S::2407142@student.uwtsd.ac.uk::c5908bde-6608-4014-b0e7-2552a5c619e2" providerId="AD" clId="Web-{78F4D263-62BF-064B-4179-5F1DC0EFFB6D}" dt="2025-06-01T15:15:43.636" v="164"/>
          <ac:cxnSpMkLst>
            <pc:docMk/>
            <pc:sldMk cId="109857222" sldId="256"/>
            <ac:cxnSpMk id="16" creationId="{56020367-4FD5-4596-8E10-C5F095CD8DBF}"/>
          </ac:cxnSpMkLst>
        </pc:cxnChg>
        <pc:cxnChg chg="add del">
          <ac:chgData name="Saima Khan (2407142)" userId="S::2407142@student.uwtsd.ac.uk::c5908bde-6608-4014-b0e7-2552a5c619e2" providerId="AD" clId="Web-{78F4D263-62BF-064B-4179-5F1DC0EFFB6D}" dt="2025-06-01T15:16:11.466" v="170"/>
          <ac:cxnSpMkLst>
            <pc:docMk/>
            <pc:sldMk cId="109857222" sldId="256"/>
            <ac:cxnSpMk id="25" creationId="{56020367-4FD5-4596-8E10-C5F095CD8DBF}"/>
          </ac:cxnSpMkLst>
        </pc:cxnChg>
      </pc:sldChg>
      <pc:sldChg chg="addSp delSp modSp mod setBg">
        <pc:chgData name="Saima Khan (2407142)" userId="S::2407142@student.uwtsd.ac.uk::c5908bde-6608-4014-b0e7-2552a5c619e2" providerId="AD" clId="Web-{78F4D263-62BF-064B-4179-5F1DC0EFFB6D}" dt="2025-06-01T15:19:40.668" v="183" actId="20577"/>
        <pc:sldMkLst>
          <pc:docMk/>
          <pc:sldMk cId="2020307431" sldId="257"/>
        </pc:sldMkLst>
        <pc:spChg chg="mod">
          <ac:chgData name="Saima Khan (2407142)" userId="S::2407142@student.uwtsd.ac.uk::c5908bde-6608-4014-b0e7-2552a5c619e2" providerId="AD" clId="Web-{78F4D263-62BF-064B-4179-5F1DC0EFFB6D}" dt="2025-06-01T15:15:17.947" v="162"/>
          <ac:spMkLst>
            <pc:docMk/>
            <pc:sldMk cId="2020307431" sldId="257"/>
            <ac:spMk id="2" creationId="{36520BD9-4078-2553-1FC4-4F4603ED5C6F}"/>
          </ac:spMkLst>
        </pc:spChg>
        <pc:spChg chg="mod">
          <ac:chgData name="Saima Khan (2407142)" userId="S::2407142@student.uwtsd.ac.uk::c5908bde-6608-4014-b0e7-2552a5c619e2" providerId="AD" clId="Web-{78F4D263-62BF-064B-4179-5F1DC0EFFB6D}" dt="2025-06-01T15:19:40.668" v="183" actId="20577"/>
          <ac:spMkLst>
            <pc:docMk/>
            <pc:sldMk cId="2020307431" sldId="257"/>
            <ac:spMk id="3" creationId="{3C06A20D-301B-6F9E-CEA8-9EC183B5B85B}"/>
          </ac:spMkLst>
        </pc:spChg>
        <pc:spChg chg="add del">
          <ac:chgData name="Saima Khan (2407142)" userId="S::2407142@student.uwtsd.ac.uk::c5908bde-6608-4014-b0e7-2552a5c619e2" providerId="AD" clId="Web-{78F4D263-62BF-064B-4179-5F1DC0EFFB6D}" dt="2025-06-01T15:15:17.947" v="161"/>
          <ac:spMkLst>
            <pc:docMk/>
            <pc:sldMk cId="2020307431" sldId="257"/>
            <ac:spMk id="8" creationId="{A2679492-7988-4050-9056-542444452411}"/>
          </ac:spMkLst>
        </pc:spChg>
        <pc:spChg chg="add del">
          <ac:chgData name="Saima Khan (2407142)" userId="S::2407142@student.uwtsd.ac.uk::c5908bde-6608-4014-b0e7-2552a5c619e2" providerId="AD" clId="Web-{78F4D263-62BF-064B-4179-5F1DC0EFFB6D}" dt="2025-06-01T15:15:17.947" v="161"/>
          <ac:spMkLst>
            <pc:docMk/>
            <pc:sldMk cId="2020307431" sldId="257"/>
            <ac:spMk id="10" creationId="{B091B163-7D61-4891-ABCF-5C13D9C418D0}"/>
          </ac:spMkLst>
        </pc:spChg>
        <pc:spChg chg="add">
          <ac:chgData name="Saima Khan (2407142)" userId="S::2407142@student.uwtsd.ac.uk::c5908bde-6608-4014-b0e7-2552a5c619e2" providerId="AD" clId="Web-{78F4D263-62BF-064B-4179-5F1DC0EFFB6D}" dt="2025-06-01T15:15:17.947" v="162"/>
          <ac:spMkLst>
            <pc:docMk/>
            <pc:sldMk cId="2020307431" sldId="257"/>
            <ac:spMk id="19" creationId="{907EF6B7-1338-4443-8C46-6A318D952DFD}"/>
          </ac:spMkLst>
        </pc:spChg>
        <pc:spChg chg="add">
          <ac:chgData name="Saima Khan (2407142)" userId="S::2407142@student.uwtsd.ac.uk::c5908bde-6608-4014-b0e7-2552a5c619e2" providerId="AD" clId="Web-{78F4D263-62BF-064B-4179-5F1DC0EFFB6D}" dt="2025-06-01T15:15:17.947" v="162"/>
          <ac:spMkLst>
            <pc:docMk/>
            <pc:sldMk cId="2020307431" sldId="257"/>
            <ac:spMk id="20" creationId="{DAAE4CDD-124C-4DCF-9584-B6033B545DD5}"/>
          </ac:spMkLst>
        </pc:spChg>
        <pc:spChg chg="add">
          <ac:chgData name="Saima Khan (2407142)" userId="S::2407142@student.uwtsd.ac.uk::c5908bde-6608-4014-b0e7-2552a5c619e2" providerId="AD" clId="Web-{78F4D263-62BF-064B-4179-5F1DC0EFFB6D}" dt="2025-06-01T15:15:17.947" v="162"/>
          <ac:spMkLst>
            <pc:docMk/>
            <pc:sldMk cId="2020307431" sldId="257"/>
            <ac:spMk id="21" creationId="{081E4A58-353D-44AE-B2FC-2A74E2E400F7}"/>
          </ac:spMkLst>
        </pc:spChg>
        <pc:grpChg chg="add del">
          <ac:chgData name="Saima Khan (2407142)" userId="S::2407142@student.uwtsd.ac.uk::c5908bde-6608-4014-b0e7-2552a5c619e2" providerId="AD" clId="Web-{78F4D263-62BF-064B-4179-5F1DC0EFFB6D}" dt="2025-06-01T15:15:17.947" v="161"/>
          <ac:grpSpMkLst>
            <pc:docMk/>
            <pc:sldMk cId="2020307431" sldId="257"/>
            <ac:grpSpMk id="12" creationId="{0474DF76-993E-44DE-AFB0-C416182ACECF}"/>
          </ac:grpSpMkLst>
        </pc:grpChg>
        <pc:cxnChg chg="add del">
          <ac:chgData name="Saima Khan (2407142)" userId="S::2407142@student.uwtsd.ac.uk::c5908bde-6608-4014-b0e7-2552a5c619e2" providerId="AD" clId="Web-{78F4D263-62BF-064B-4179-5F1DC0EFFB6D}" dt="2025-06-01T15:15:17.947" v="161"/>
          <ac:cxnSpMkLst>
            <pc:docMk/>
            <pc:sldMk cId="2020307431" sldId="257"/>
            <ac:cxnSpMk id="17" creationId="{C49DA8F6-BCC1-4447-B54C-57856834B94B}"/>
          </ac:cxnSpMkLst>
        </pc:cxnChg>
      </pc:sldChg>
      <pc:sldChg chg="addSp delSp modSp mod setBg modClrScheme delDesignElem chgLayout">
        <pc:chgData name="Saima Khan (2407142)" userId="S::2407142@student.uwtsd.ac.uk::c5908bde-6608-4014-b0e7-2552a5c619e2" providerId="AD" clId="Web-{78F4D263-62BF-064B-4179-5F1DC0EFFB6D}" dt="2025-06-01T16:31:41.989" v="451" actId="20577"/>
        <pc:sldMkLst>
          <pc:docMk/>
          <pc:sldMk cId="2531437200" sldId="258"/>
        </pc:sldMkLst>
        <pc:spChg chg="mod ord">
          <ac:chgData name="Saima Khan (2407142)" userId="S::2407142@student.uwtsd.ac.uk::c5908bde-6608-4014-b0e7-2552a5c619e2" providerId="AD" clId="Web-{78F4D263-62BF-064B-4179-5F1DC0EFFB6D}" dt="2025-06-01T16:31:21.692" v="438"/>
          <ac:spMkLst>
            <pc:docMk/>
            <pc:sldMk cId="2531437200" sldId="258"/>
            <ac:spMk id="2" creationId="{341A8250-E11A-BEC5-7987-000C5577781A}"/>
          </ac:spMkLst>
        </pc:spChg>
        <pc:spChg chg="mod ord">
          <ac:chgData name="Saima Khan (2407142)" userId="S::2407142@student.uwtsd.ac.uk::c5908bde-6608-4014-b0e7-2552a5c619e2" providerId="AD" clId="Web-{78F4D263-62BF-064B-4179-5F1DC0EFFB6D}" dt="2025-06-01T16:31:41.989" v="451" actId="20577"/>
          <ac:spMkLst>
            <pc:docMk/>
            <pc:sldMk cId="2531437200" sldId="258"/>
            <ac:spMk id="3" creationId="{A2A76497-674C-E9B9-4462-9BFACA96249B}"/>
          </ac:spMkLst>
        </pc:spChg>
        <pc:spChg chg="add del mod ord">
          <ac:chgData name="Saima Khan (2407142)" userId="S::2407142@student.uwtsd.ac.uk::c5908bde-6608-4014-b0e7-2552a5c619e2" providerId="AD" clId="Web-{78F4D263-62BF-064B-4179-5F1DC0EFFB6D}" dt="2025-06-01T16:31:21.692" v="438"/>
          <ac:spMkLst>
            <pc:docMk/>
            <pc:sldMk cId="2531437200" sldId="258"/>
            <ac:spMk id="4" creationId="{2781923F-CEC8-FB3F-2BDA-EE827BF76253}"/>
          </ac:spMkLst>
        </pc:spChg>
        <pc:spChg chg="add del">
          <ac:chgData name="Saima Khan (2407142)" userId="S::2407142@student.uwtsd.ac.uk::c5908bde-6608-4014-b0e7-2552a5c619e2" providerId="AD" clId="Web-{78F4D263-62BF-064B-4179-5F1DC0EFFB6D}" dt="2025-06-01T15:14:45.882" v="158"/>
          <ac:spMkLst>
            <pc:docMk/>
            <pc:sldMk cId="2531437200" sldId="258"/>
            <ac:spMk id="8" creationId="{907EF6B7-1338-4443-8C46-6A318D952DFD}"/>
          </ac:spMkLst>
        </pc:spChg>
        <pc:spChg chg="add del">
          <ac:chgData name="Saima Khan (2407142)" userId="S::2407142@student.uwtsd.ac.uk::c5908bde-6608-4014-b0e7-2552a5c619e2" providerId="AD" clId="Web-{78F4D263-62BF-064B-4179-5F1DC0EFFB6D}" dt="2025-06-01T16:31:21.692" v="438"/>
          <ac:spMkLst>
            <pc:docMk/>
            <pc:sldMk cId="2531437200" sldId="258"/>
            <ac:spMk id="9" creationId="{C0763A76-9F1C-4FC5-82B7-DD475DA461B2}"/>
          </ac:spMkLst>
        </pc:spChg>
        <pc:spChg chg="add del">
          <ac:chgData name="Saima Khan (2407142)" userId="S::2407142@student.uwtsd.ac.uk::c5908bde-6608-4014-b0e7-2552a5c619e2" providerId="AD" clId="Web-{78F4D263-62BF-064B-4179-5F1DC0EFFB6D}" dt="2025-06-01T15:14:45.882" v="158"/>
          <ac:spMkLst>
            <pc:docMk/>
            <pc:sldMk cId="2531437200" sldId="258"/>
            <ac:spMk id="10" creationId="{DAAE4CDD-124C-4DCF-9584-B6033B545DD5}"/>
          </ac:spMkLst>
        </pc:spChg>
        <pc:spChg chg="add del">
          <ac:chgData name="Saima Khan (2407142)" userId="S::2407142@student.uwtsd.ac.uk::c5908bde-6608-4014-b0e7-2552a5c619e2" providerId="AD" clId="Web-{78F4D263-62BF-064B-4179-5F1DC0EFFB6D}" dt="2025-06-01T16:31:21.692" v="438"/>
          <ac:spMkLst>
            <pc:docMk/>
            <pc:sldMk cId="2531437200" sldId="258"/>
            <ac:spMk id="11" creationId="{E81BF4F6-F2CF-4984-9D14-D6966D92F99F}"/>
          </ac:spMkLst>
        </pc:spChg>
        <pc:spChg chg="add del">
          <ac:chgData name="Saima Khan (2407142)" userId="S::2407142@student.uwtsd.ac.uk::c5908bde-6608-4014-b0e7-2552a5c619e2" providerId="AD" clId="Web-{78F4D263-62BF-064B-4179-5F1DC0EFFB6D}" dt="2025-06-01T15:14:45.882" v="158"/>
          <ac:spMkLst>
            <pc:docMk/>
            <pc:sldMk cId="2531437200" sldId="258"/>
            <ac:spMk id="12" creationId="{081E4A58-353D-44AE-B2FC-2A74E2E400F7}"/>
          </ac:spMkLst>
        </pc:spChg>
        <pc:picChg chg="add del">
          <ac:chgData name="Saima Khan (2407142)" userId="S::2407142@student.uwtsd.ac.uk::c5908bde-6608-4014-b0e7-2552a5c619e2" providerId="AD" clId="Web-{78F4D263-62BF-064B-4179-5F1DC0EFFB6D}" dt="2025-06-01T16:31:18.895" v="436"/>
          <ac:picMkLst>
            <pc:docMk/>
            <pc:sldMk cId="2531437200" sldId="258"/>
            <ac:picMk id="5" creationId="{565BE5AE-B323-B536-5BF6-68D425A8CF2E}"/>
          </ac:picMkLst>
        </pc:picChg>
      </pc:sldChg>
      <pc:sldChg chg="addSp modSp mod setBg">
        <pc:chgData name="Saima Khan (2407142)" userId="S::2407142@student.uwtsd.ac.uk::c5908bde-6608-4014-b0e7-2552a5c619e2" providerId="AD" clId="Web-{78F4D263-62BF-064B-4179-5F1DC0EFFB6D}" dt="2025-06-01T15:14:20.943" v="156"/>
        <pc:sldMkLst>
          <pc:docMk/>
          <pc:sldMk cId="3080467092" sldId="259"/>
        </pc:sldMkLst>
        <pc:spChg chg="mod">
          <ac:chgData name="Saima Khan (2407142)" userId="S::2407142@student.uwtsd.ac.uk::c5908bde-6608-4014-b0e7-2552a5c619e2" providerId="AD" clId="Web-{78F4D263-62BF-064B-4179-5F1DC0EFFB6D}" dt="2025-06-01T15:14:20.943" v="156"/>
          <ac:spMkLst>
            <pc:docMk/>
            <pc:sldMk cId="3080467092" sldId="259"/>
            <ac:spMk id="2" creationId="{0315BA5D-26CF-F880-04BB-5D557492971C}"/>
          </ac:spMkLst>
        </pc:spChg>
        <pc:spChg chg="mod">
          <ac:chgData name="Saima Khan (2407142)" userId="S::2407142@student.uwtsd.ac.uk::c5908bde-6608-4014-b0e7-2552a5c619e2" providerId="AD" clId="Web-{78F4D263-62BF-064B-4179-5F1DC0EFFB6D}" dt="2025-06-01T15:14:20.943" v="156"/>
          <ac:spMkLst>
            <pc:docMk/>
            <pc:sldMk cId="3080467092" sldId="259"/>
            <ac:spMk id="3" creationId="{A60E4B71-BDF0-4595-7CC2-186225170C17}"/>
          </ac:spMkLst>
        </pc:spChg>
        <pc:spChg chg="add">
          <ac:chgData name="Saima Khan (2407142)" userId="S::2407142@student.uwtsd.ac.uk::c5908bde-6608-4014-b0e7-2552a5c619e2" providerId="AD" clId="Web-{78F4D263-62BF-064B-4179-5F1DC0EFFB6D}" dt="2025-06-01T15:14:20.943" v="156"/>
          <ac:spMkLst>
            <pc:docMk/>
            <pc:sldMk cId="3080467092" sldId="259"/>
            <ac:spMk id="8" creationId="{C2554CA6-288E-4202-BC52-2E5A8F0C0AED}"/>
          </ac:spMkLst>
        </pc:spChg>
        <pc:spChg chg="add">
          <ac:chgData name="Saima Khan (2407142)" userId="S::2407142@student.uwtsd.ac.uk::c5908bde-6608-4014-b0e7-2552a5c619e2" providerId="AD" clId="Web-{78F4D263-62BF-064B-4179-5F1DC0EFFB6D}" dt="2025-06-01T15:14:20.943" v="156"/>
          <ac:spMkLst>
            <pc:docMk/>
            <pc:sldMk cId="3080467092" sldId="259"/>
            <ac:spMk id="10" creationId="{B10BB131-AC8E-4A8E-A5D1-36260F720C3B}"/>
          </ac:spMkLst>
        </pc:spChg>
        <pc:spChg chg="add">
          <ac:chgData name="Saima Khan (2407142)" userId="S::2407142@student.uwtsd.ac.uk::c5908bde-6608-4014-b0e7-2552a5c619e2" providerId="AD" clId="Web-{78F4D263-62BF-064B-4179-5F1DC0EFFB6D}" dt="2025-06-01T15:14:20.943" v="156"/>
          <ac:spMkLst>
            <pc:docMk/>
            <pc:sldMk cId="3080467092" sldId="259"/>
            <ac:spMk id="12" creationId="{5B7778FC-632E-4DCA-A7CB-0D7731CCF970}"/>
          </ac:spMkLst>
        </pc:spChg>
        <pc:spChg chg="add">
          <ac:chgData name="Saima Khan (2407142)" userId="S::2407142@student.uwtsd.ac.uk::c5908bde-6608-4014-b0e7-2552a5c619e2" providerId="AD" clId="Web-{78F4D263-62BF-064B-4179-5F1DC0EFFB6D}" dt="2025-06-01T15:14:20.943" v="156"/>
          <ac:spMkLst>
            <pc:docMk/>
            <pc:sldMk cId="3080467092" sldId="259"/>
            <ac:spMk id="14" creationId="{FA23A907-97FB-4A8F-880A-DD77401C4296}"/>
          </ac:spMkLst>
        </pc:spChg>
      </pc:sldChg>
      <pc:sldChg chg="addSp delSp modSp mod setBg">
        <pc:chgData name="Saima Khan (2407142)" userId="S::2407142@student.uwtsd.ac.uk::c5908bde-6608-4014-b0e7-2552a5c619e2" providerId="AD" clId="Web-{78F4D263-62BF-064B-4179-5F1DC0EFFB6D}" dt="2025-06-01T15:51:07.543" v="390" actId="20577"/>
        <pc:sldMkLst>
          <pc:docMk/>
          <pc:sldMk cId="3772056633" sldId="260"/>
        </pc:sldMkLst>
        <pc:spChg chg="mod">
          <ac:chgData name="Saima Khan (2407142)" userId="S::2407142@student.uwtsd.ac.uk::c5908bde-6608-4014-b0e7-2552a5c619e2" providerId="AD" clId="Web-{78F4D263-62BF-064B-4179-5F1DC0EFFB6D}" dt="2025-06-01T15:14:02.426" v="155"/>
          <ac:spMkLst>
            <pc:docMk/>
            <pc:sldMk cId="3772056633" sldId="260"/>
            <ac:spMk id="2" creationId="{91EC1526-F91B-2B69-8EA9-258CC4DCD6FF}"/>
          </ac:spMkLst>
        </pc:spChg>
        <pc:spChg chg="mod ord">
          <ac:chgData name="Saima Khan (2407142)" userId="S::2407142@student.uwtsd.ac.uk::c5908bde-6608-4014-b0e7-2552a5c619e2" providerId="AD" clId="Web-{78F4D263-62BF-064B-4179-5F1DC0EFFB6D}" dt="2025-06-01T15:51:07.543" v="390" actId="20577"/>
          <ac:spMkLst>
            <pc:docMk/>
            <pc:sldMk cId="3772056633" sldId="260"/>
            <ac:spMk id="3" creationId="{173C77AC-3B1B-9B6A-E5BE-58FB41EE2E5F}"/>
          </ac:spMkLst>
        </pc:spChg>
        <pc:spChg chg="del">
          <ac:chgData name="Saima Khan (2407142)" userId="S::2407142@student.uwtsd.ac.uk::c5908bde-6608-4014-b0e7-2552a5c619e2" providerId="AD" clId="Web-{78F4D263-62BF-064B-4179-5F1DC0EFFB6D}" dt="2025-06-01T15:10:51.695" v="131"/>
          <ac:spMkLst>
            <pc:docMk/>
            <pc:sldMk cId="3772056633" sldId="260"/>
            <ac:spMk id="4" creationId="{CDB8F9FF-EA60-900C-3C86-08DEE2214D16}"/>
          </ac:spMkLst>
        </pc:spChg>
        <pc:spChg chg="add del mod">
          <ac:chgData name="Saima Khan (2407142)" userId="S::2407142@student.uwtsd.ac.uk::c5908bde-6608-4014-b0e7-2552a5c619e2" providerId="AD" clId="Web-{78F4D263-62BF-064B-4179-5F1DC0EFFB6D}" dt="2025-06-01T15:11:29.432" v="133"/>
          <ac:spMkLst>
            <pc:docMk/>
            <pc:sldMk cId="3772056633" sldId="260"/>
            <ac:spMk id="13" creationId="{448B7288-8C05-7906-11A6-D2CE998FEB36}"/>
          </ac:spMkLst>
        </pc:spChg>
        <pc:spChg chg="add del mod">
          <ac:chgData name="Saima Khan (2407142)" userId="S::2407142@student.uwtsd.ac.uk::c5908bde-6608-4014-b0e7-2552a5c619e2" providerId="AD" clId="Web-{78F4D263-62BF-064B-4179-5F1DC0EFFB6D}" dt="2025-06-01T15:13:57.035" v="154"/>
          <ac:spMkLst>
            <pc:docMk/>
            <pc:sldMk cId="3772056633" sldId="260"/>
            <ac:spMk id="15" creationId="{ADA70865-152E-BE8C-DEE2-31B86B58BA24}"/>
          </ac:spMkLst>
        </pc:spChg>
        <pc:spChg chg="add del">
          <ac:chgData name="Saima Khan (2407142)" userId="S::2407142@student.uwtsd.ac.uk::c5908bde-6608-4014-b0e7-2552a5c619e2" providerId="AD" clId="Web-{78F4D263-62BF-064B-4179-5F1DC0EFFB6D}" dt="2025-06-01T15:13:05.563" v="145"/>
          <ac:spMkLst>
            <pc:docMk/>
            <pc:sldMk cId="3772056633" sldId="260"/>
            <ac:spMk id="19" creationId="{F13C74B1-5B17-4795-BED0-7140497B445A}"/>
          </ac:spMkLst>
        </pc:spChg>
        <pc:spChg chg="add del">
          <ac:chgData name="Saima Khan (2407142)" userId="S::2407142@student.uwtsd.ac.uk::c5908bde-6608-4014-b0e7-2552a5c619e2" providerId="AD" clId="Web-{78F4D263-62BF-064B-4179-5F1DC0EFFB6D}" dt="2025-06-01T15:13:05.563" v="145"/>
          <ac:spMkLst>
            <pc:docMk/>
            <pc:sldMk cId="3772056633" sldId="260"/>
            <ac:spMk id="21" creationId="{D4974D33-8DC5-464E-8C6D-BE58F0669C17}"/>
          </ac:spMkLst>
        </pc:spChg>
        <pc:spChg chg="add del">
          <ac:chgData name="Saima Khan (2407142)" userId="S::2407142@student.uwtsd.ac.uk::c5908bde-6608-4014-b0e7-2552a5c619e2" providerId="AD" clId="Web-{78F4D263-62BF-064B-4179-5F1DC0EFFB6D}" dt="2025-06-01T15:13:05.563" v="144"/>
          <ac:spMkLst>
            <pc:docMk/>
            <pc:sldMk cId="3772056633" sldId="260"/>
            <ac:spMk id="26" creationId="{327D73B4-9F5C-4A64-A179-51B9500CB8B5}"/>
          </ac:spMkLst>
        </pc:spChg>
        <pc:spChg chg="add del">
          <ac:chgData name="Saima Khan (2407142)" userId="S::2407142@student.uwtsd.ac.uk::c5908bde-6608-4014-b0e7-2552a5c619e2" providerId="AD" clId="Web-{78F4D263-62BF-064B-4179-5F1DC0EFFB6D}" dt="2025-06-01T15:13:05.563" v="144"/>
          <ac:spMkLst>
            <pc:docMk/>
            <pc:sldMk cId="3772056633" sldId="260"/>
            <ac:spMk id="28" creationId="{C1F06963-6374-4B48-844F-071A9BAAAE02}"/>
          </ac:spMkLst>
        </pc:spChg>
        <pc:spChg chg="add del">
          <ac:chgData name="Saima Khan (2407142)" userId="S::2407142@student.uwtsd.ac.uk::c5908bde-6608-4014-b0e7-2552a5c619e2" providerId="AD" clId="Web-{78F4D263-62BF-064B-4179-5F1DC0EFFB6D}" dt="2025-06-01T15:13:05.563" v="144"/>
          <ac:spMkLst>
            <pc:docMk/>
            <pc:sldMk cId="3772056633" sldId="260"/>
            <ac:spMk id="30" creationId="{6CB927A4-E432-4310-9CD5-E89FF5063179}"/>
          </ac:spMkLst>
        </pc:spChg>
        <pc:spChg chg="add del">
          <ac:chgData name="Saima Khan (2407142)" userId="S::2407142@student.uwtsd.ac.uk::c5908bde-6608-4014-b0e7-2552a5c619e2" providerId="AD" clId="Web-{78F4D263-62BF-064B-4179-5F1DC0EFFB6D}" dt="2025-06-01T15:13:05.563" v="144"/>
          <ac:spMkLst>
            <pc:docMk/>
            <pc:sldMk cId="3772056633" sldId="260"/>
            <ac:spMk id="32" creationId="{1453BF6C-B012-48B7-B4E8-6D7AC7C27D02}"/>
          </ac:spMkLst>
        </pc:spChg>
        <pc:spChg chg="add del">
          <ac:chgData name="Saima Khan (2407142)" userId="S::2407142@student.uwtsd.ac.uk::c5908bde-6608-4014-b0e7-2552a5c619e2" providerId="AD" clId="Web-{78F4D263-62BF-064B-4179-5F1DC0EFFB6D}" dt="2025-06-01T15:13:05.563" v="144"/>
          <ac:spMkLst>
            <pc:docMk/>
            <pc:sldMk cId="3772056633" sldId="260"/>
            <ac:spMk id="34" creationId="{E3020543-B24B-4EC4-8FFC-8DD88EEA91A8}"/>
          </ac:spMkLst>
        </pc:spChg>
        <pc:spChg chg="add del">
          <ac:chgData name="Saima Khan (2407142)" userId="S::2407142@student.uwtsd.ac.uk::c5908bde-6608-4014-b0e7-2552a5c619e2" providerId="AD" clId="Web-{78F4D263-62BF-064B-4179-5F1DC0EFFB6D}" dt="2025-06-01T15:14:02.426" v="155"/>
          <ac:spMkLst>
            <pc:docMk/>
            <pc:sldMk cId="3772056633" sldId="260"/>
            <ac:spMk id="38" creationId="{743AA782-23D1-4521-8CAD-47662984AA08}"/>
          </ac:spMkLst>
        </pc:spChg>
        <pc:spChg chg="add del">
          <ac:chgData name="Saima Khan (2407142)" userId="S::2407142@student.uwtsd.ac.uk::c5908bde-6608-4014-b0e7-2552a5c619e2" providerId="AD" clId="Web-{78F4D263-62BF-064B-4179-5F1DC0EFFB6D}" dt="2025-06-01T15:14:02.426" v="155"/>
          <ac:spMkLst>
            <pc:docMk/>
            <pc:sldMk cId="3772056633" sldId="260"/>
            <ac:spMk id="39" creationId="{71877DBC-BB60-40F0-AC93-2ACDBAAE60CE}"/>
          </ac:spMkLst>
        </pc:spChg>
        <pc:spChg chg="add">
          <ac:chgData name="Saima Khan (2407142)" userId="S::2407142@student.uwtsd.ac.uk::c5908bde-6608-4014-b0e7-2552a5c619e2" providerId="AD" clId="Web-{78F4D263-62BF-064B-4179-5F1DC0EFFB6D}" dt="2025-06-01T15:14:02.426" v="155"/>
          <ac:spMkLst>
            <pc:docMk/>
            <pc:sldMk cId="3772056633" sldId="260"/>
            <ac:spMk id="44" creationId="{2EB492CD-616E-47F8-933B-5E2D952A0593}"/>
          </ac:spMkLst>
        </pc:spChg>
        <pc:spChg chg="add">
          <ac:chgData name="Saima Khan (2407142)" userId="S::2407142@student.uwtsd.ac.uk::c5908bde-6608-4014-b0e7-2552a5c619e2" providerId="AD" clId="Web-{78F4D263-62BF-064B-4179-5F1DC0EFFB6D}" dt="2025-06-01T15:14:02.426" v="155"/>
          <ac:spMkLst>
            <pc:docMk/>
            <pc:sldMk cId="3772056633" sldId="260"/>
            <ac:spMk id="46" creationId="{59383CF9-23B5-4335-9B21-1791C4CF1C75}"/>
          </ac:spMkLst>
        </pc:spChg>
        <pc:spChg chg="add">
          <ac:chgData name="Saima Khan (2407142)" userId="S::2407142@student.uwtsd.ac.uk::c5908bde-6608-4014-b0e7-2552a5c619e2" providerId="AD" clId="Web-{78F4D263-62BF-064B-4179-5F1DC0EFFB6D}" dt="2025-06-01T15:14:02.426" v="155"/>
          <ac:spMkLst>
            <pc:docMk/>
            <pc:sldMk cId="3772056633" sldId="260"/>
            <ac:spMk id="48" creationId="{0007FE00-9498-4706-B255-6437B0252C02}"/>
          </ac:spMkLst>
        </pc:spChg>
        <pc:graphicFrameChg chg="add del mod ord modGraphic">
          <ac:chgData name="Saima Khan (2407142)" userId="S::2407142@student.uwtsd.ac.uk::c5908bde-6608-4014-b0e7-2552a5c619e2" providerId="AD" clId="Web-{78F4D263-62BF-064B-4179-5F1DC0EFFB6D}" dt="2025-06-01T15:11:04.805" v="132"/>
          <ac:graphicFrameMkLst>
            <pc:docMk/>
            <pc:sldMk cId="3772056633" sldId="260"/>
            <ac:graphicFrameMk id="5" creationId="{05474479-0A65-6E4A-BDBF-EAD67E342580}"/>
          </ac:graphicFrameMkLst>
        </pc:graphicFrameChg>
        <pc:picChg chg="add mod ord">
          <ac:chgData name="Saima Khan (2407142)" userId="S::2407142@student.uwtsd.ac.uk::c5908bde-6608-4014-b0e7-2552a5c619e2" providerId="AD" clId="Web-{78F4D263-62BF-064B-4179-5F1DC0EFFB6D}" dt="2025-06-01T15:50:47.588" v="378" actId="14100"/>
          <ac:picMkLst>
            <pc:docMk/>
            <pc:sldMk cId="3772056633" sldId="260"/>
            <ac:picMk id="14" creationId="{432CAD1F-8F24-199F-7A74-462328F350DE}"/>
          </ac:picMkLst>
        </pc:picChg>
      </pc:sldChg>
      <pc:sldChg chg="modSp new">
        <pc:chgData name="Saima Khan (2407142)" userId="S::2407142@student.uwtsd.ac.uk::c5908bde-6608-4014-b0e7-2552a5c619e2" providerId="AD" clId="Web-{78F4D263-62BF-064B-4179-5F1DC0EFFB6D}" dt="2025-06-01T15:51:18.200" v="391" actId="20577"/>
        <pc:sldMkLst>
          <pc:docMk/>
          <pc:sldMk cId="628971649" sldId="261"/>
        </pc:sldMkLst>
        <pc:spChg chg="mod">
          <ac:chgData name="Saima Khan (2407142)" userId="S::2407142@student.uwtsd.ac.uk::c5908bde-6608-4014-b0e7-2552a5c619e2" providerId="AD" clId="Web-{78F4D263-62BF-064B-4179-5F1DC0EFFB6D}" dt="2025-06-01T15:51:18.200" v="391" actId="20577"/>
          <ac:spMkLst>
            <pc:docMk/>
            <pc:sldMk cId="628971649" sldId="261"/>
            <ac:spMk id="2" creationId="{30A66186-8408-E48C-71EA-F453EEF80775}"/>
          </ac:spMkLst>
        </pc:spChg>
        <pc:spChg chg="mod">
          <ac:chgData name="Saima Khan (2407142)" userId="S::2407142@student.uwtsd.ac.uk::c5908bde-6608-4014-b0e7-2552a5c619e2" providerId="AD" clId="Web-{78F4D263-62BF-064B-4179-5F1DC0EFFB6D}" dt="2025-06-01T15:21:57.959" v="201" actId="20577"/>
          <ac:spMkLst>
            <pc:docMk/>
            <pc:sldMk cId="628971649" sldId="261"/>
            <ac:spMk id="3" creationId="{C7F78290-94FB-4219-E880-BC4274D59C36}"/>
          </ac:spMkLst>
        </pc:spChg>
      </pc:sldChg>
    </pc:docChg>
  </pc:docChgLst>
  <pc:docChgLst>
    <pc:chgData name="Saima Khan (2407142)" userId="S::2407142@student.uwtsd.ac.uk::c5908bde-6608-4014-b0e7-2552a5c619e2" providerId="AD" clId="Web-{29E21A9A-7C5E-58D9-F995-3391142D707F}"/>
    <pc:docChg chg="modSld">
      <pc:chgData name="Saima Khan (2407142)" userId="S::2407142@student.uwtsd.ac.uk::c5908bde-6608-4014-b0e7-2552a5c619e2" providerId="AD" clId="Web-{29E21A9A-7C5E-58D9-F995-3391142D707F}" dt="2025-06-13T17:21:09.444" v="9" actId="20577"/>
      <pc:docMkLst>
        <pc:docMk/>
      </pc:docMkLst>
      <pc:sldChg chg="modSp">
        <pc:chgData name="Saima Khan (2407142)" userId="S::2407142@student.uwtsd.ac.uk::c5908bde-6608-4014-b0e7-2552a5c619e2" providerId="AD" clId="Web-{29E21A9A-7C5E-58D9-F995-3391142D707F}" dt="2025-06-13T17:21:09.444" v="9" actId="20577"/>
        <pc:sldMkLst>
          <pc:docMk/>
          <pc:sldMk cId="540338726" sldId="266"/>
        </pc:sldMkLst>
        <pc:spChg chg="mod">
          <ac:chgData name="Saima Khan (2407142)" userId="S::2407142@student.uwtsd.ac.uk::c5908bde-6608-4014-b0e7-2552a5c619e2" providerId="AD" clId="Web-{29E21A9A-7C5E-58D9-F995-3391142D707F}" dt="2025-06-13T17:21:09.444" v="9" actId="20577"/>
          <ac:spMkLst>
            <pc:docMk/>
            <pc:sldMk cId="540338726" sldId="266"/>
            <ac:spMk id="3" creationId="{212CE83C-F7BD-7776-CFAF-B420649DCB79}"/>
          </ac:spMkLst>
        </pc:spChg>
      </pc:sldChg>
    </pc:docChg>
  </pc:docChgLst>
  <pc:docChgLst>
    <pc:chgData name="Saima Khan (2407142)" userId="S::2407142@student.uwtsd.ac.uk::c5908bde-6608-4014-b0e7-2552a5c619e2" providerId="AD" clId="Web-{04378A57-7287-B889-F3F2-AD98056C88A4}"/>
    <pc:docChg chg="modSld">
      <pc:chgData name="Saima Khan (2407142)" userId="S::2407142@student.uwtsd.ac.uk::c5908bde-6608-4014-b0e7-2552a5c619e2" providerId="AD" clId="Web-{04378A57-7287-B889-F3F2-AD98056C88A4}" dt="2025-06-12T21:26:58.983" v="125" actId="14100"/>
      <pc:docMkLst>
        <pc:docMk/>
      </pc:docMkLst>
      <pc:sldChg chg="addSp delSp modSp mod delAnim setClrOvrMap">
        <pc:chgData name="Saima Khan (2407142)" userId="S::2407142@student.uwtsd.ac.uk::c5908bde-6608-4014-b0e7-2552a5c619e2" providerId="AD" clId="Web-{04378A57-7287-B889-F3F2-AD98056C88A4}" dt="2025-06-12T21:23:00.249" v="108" actId="1076"/>
        <pc:sldMkLst>
          <pc:docMk/>
          <pc:sldMk cId="109857222" sldId="256"/>
        </pc:sldMkLst>
        <pc:spChg chg="mod">
          <ac:chgData name="Saima Khan (2407142)" userId="S::2407142@student.uwtsd.ac.uk::c5908bde-6608-4014-b0e7-2552a5c619e2" providerId="AD" clId="Web-{04378A57-7287-B889-F3F2-AD98056C88A4}" dt="2025-06-12T21:20:45.537" v="97" actId="20577"/>
          <ac:spMkLst>
            <pc:docMk/>
            <pc:sldMk cId="109857222" sldId="256"/>
            <ac:spMk id="2" creationId="{00000000-0000-0000-0000-000000000000}"/>
          </ac:spMkLst>
        </pc:spChg>
        <pc:spChg chg="add del mod">
          <ac:chgData name="Saima Khan (2407142)" userId="S::2407142@student.uwtsd.ac.uk::c5908bde-6608-4014-b0e7-2552a5c619e2" providerId="AD" clId="Web-{04378A57-7287-B889-F3F2-AD98056C88A4}" dt="2025-06-12T21:12:58.373" v="48"/>
          <ac:spMkLst>
            <pc:docMk/>
            <pc:sldMk cId="109857222" sldId="256"/>
            <ac:spMk id="3" creationId="{F9D2A2B2-EB44-0C4F-980D-B5A535415102}"/>
          </ac:spMkLst>
        </pc:spChg>
        <pc:spChg chg="mod">
          <ac:chgData name="Saima Khan (2407142)" userId="S::2407142@student.uwtsd.ac.uk::c5908bde-6608-4014-b0e7-2552a5c619e2" providerId="AD" clId="Web-{04378A57-7287-B889-F3F2-AD98056C88A4}" dt="2025-06-12T21:20:39.646" v="96" actId="20577"/>
          <ac:spMkLst>
            <pc:docMk/>
            <pc:sldMk cId="109857222" sldId="256"/>
            <ac:spMk id="4" creationId="{C991C9AC-32F8-B9A2-B100-9E4C2F2F2E32}"/>
          </ac:spMkLst>
        </pc:spChg>
        <pc:spChg chg="add del mod">
          <ac:chgData name="Saima Khan (2407142)" userId="S::2407142@student.uwtsd.ac.uk::c5908bde-6608-4014-b0e7-2552a5c619e2" providerId="AD" clId="Web-{04378A57-7287-B889-F3F2-AD98056C88A4}" dt="2025-06-12T21:07:34.790" v="13"/>
          <ac:spMkLst>
            <pc:docMk/>
            <pc:sldMk cId="109857222" sldId="256"/>
            <ac:spMk id="5" creationId="{FB568EDC-0BA0-497D-6912-B0725066E3DB}"/>
          </ac:spMkLst>
        </pc:spChg>
        <pc:spChg chg="add del mod">
          <ac:chgData name="Saima Khan (2407142)" userId="S::2407142@student.uwtsd.ac.uk::c5908bde-6608-4014-b0e7-2552a5c619e2" providerId="AD" clId="Web-{04378A57-7287-B889-F3F2-AD98056C88A4}" dt="2025-06-12T21:13:10.983" v="50"/>
          <ac:spMkLst>
            <pc:docMk/>
            <pc:sldMk cId="109857222" sldId="256"/>
            <ac:spMk id="6" creationId="{F5676DD6-2429-FBF9-7430-E978D36CD7D6}"/>
          </ac:spMkLst>
        </pc:spChg>
        <pc:spChg chg="add del">
          <ac:chgData name="Saima Khan (2407142)" userId="S::2407142@student.uwtsd.ac.uk::c5908bde-6608-4014-b0e7-2552a5c619e2" providerId="AD" clId="Web-{04378A57-7287-B889-F3F2-AD98056C88A4}" dt="2025-06-12T21:09:52.142" v="24"/>
          <ac:spMkLst>
            <pc:docMk/>
            <pc:sldMk cId="109857222" sldId="256"/>
            <ac:spMk id="39" creationId="{7A875D55-4A80-43E9-38F6-27E3664939B0}"/>
          </ac:spMkLst>
        </pc:spChg>
        <pc:spChg chg="add del">
          <ac:chgData name="Saima Khan (2407142)" userId="S::2407142@student.uwtsd.ac.uk::c5908bde-6608-4014-b0e7-2552a5c619e2" providerId="AD" clId="Web-{04378A57-7287-B889-F3F2-AD98056C88A4}" dt="2025-06-12T21:09:35.673" v="19"/>
          <ac:spMkLst>
            <pc:docMk/>
            <pc:sldMk cId="109857222" sldId="256"/>
            <ac:spMk id="44" creationId="{63F5877B-98C7-49DD-83AB-0F6F57CB6543}"/>
          </ac:spMkLst>
        </pc:spChg>
        <pc:spChg chg="add del">
          <ac:chgData name="Saima Khan (2407142)" userId="S::2407142@student.uwtsd.ac.uk::c5908bde-6608-4014-b0e7-2552a5c619e2" providerId="AD" clId="Web-{04378A57-7287-B889-F3F2-AD98056C88A4}" dt="2025-06-12T21:09:35.673" v="19"/>
          <ac:spMkLst>
            <pc:docMk/>
            <pc:sldMk cId="109857222" sldId="256"/>
            <ac:spMk id="46" creationId="{4EA91930-66BC-4C41-B4F5-C31EB216F64B}"/>
          </ac:spMkLst>
        </pc:spChg>
        <pc:spChg chg="add del">
          <ac:chgData name="Saima Khan (2407142)" userId="S::2407142@student.uwtsd.ac.uk::c5908bde-6608-4014-b0e7-2552a5c619e2" providerId="AD" clId="Web-{04378A57-7287-B889-F3F2-AD98056C88A4}" dt="2025-06-12T21:09:35.673" v="19"/>
          <ac:spMkLst>
            <pc:docMk/>
            <pc:sldMk cId="109857222" sldId="256"/>
            <ac:spMk id="48" creationId="{6313CF8F-B436-401E-9575-DE0F8E8B5B17}"/>
          </ac:spMkLst>
        </pc:spChg>
        <pc:spChg chg="add del">
          <ac:chgData name="Saima Khan (2407142)" userId="S::2407142@student.uwtsd.ac.uk::c5908bde-6608-4014-b0e7-2552a5c619e2" providerId="AD" clId="Web-{04378A57-7287-B889-F3F2-AD98056C88A4}" dt="2025-06-12T21:09:35.673" v="19"/>
          <ac:spMkLst>
            <pc:docMk/>
            <pc:sldMk cId="109857222" sldId="256"/>
            <ac:spMk id="50" creationId="{2A38CFE9-C30A-4551-ACCB-D5808FBC39CD}"/>
          </ac:spMkLst>
        </pc:spChg>
        <pc:spChg chg="add del">
          <ac:chgData name="Saima Khan (2407142)" userId="S::2407142@student.uwtsd.ac.uk::c5908bde-6608-4014-b0e7-2552a5c619e2" providerId="AD" clId="Web-{04378A57-7287-B889-F3F2-AD98056C88A4}" dt="2025-06-12T21:09:35.673" v="19"/>
          <ac:spMkLst>
            <pc:docMk/>
            <pc:sldMk cId="109857222" sldId="256"/>
            <ac:spMk id="52" creationId="{67EF550F-47CE-4FB2-9DAC-12AD835C833D}"/>
          </ac:spMkLst>
        </pc:spChg>
        <pc:spChg chg="add del">
          <ac:chgData name="Saima Khan (2407142)" userId="S::2407142@student.uwtsd.ac.uk::c5908bde-6608-4014-b0e7-2552a5c619e2" providerId="AD" clId="Web-{04378A57-7287-B889-F3F2-AD98056C88A4}" dt="2025-06-12T21:09:42.064" v="21"/>
          <ac:spMkLst>
            <pc:docMk/>
            <pc:sldMk cId="109857222" sldId="256"/>
            <ac:spMk id="54" creationId="{2172A0AC-3DCE-4672-BCAF-28FEF91F6020}"/>
          </ac:spMkLst>
        </pc:spChg>
        <pc:spChg chg="add del">
          <ac:chgData name="Saima Khan (2407142)" userId="S::2407142@student.uwtsd.ac.uk::c5908bde-6608-4014-b0e7-2552a5c619e2" providerId="AD" clId="Web-{04378A57-7287-B889-F3F2-AD98056C88A4}" dt="2025-06-12T21:09:42.064" v="21"/>
          <ac:spMkLst>
            <pc:docMk/>
            <pc:sldMk cId="109857222" sldId="256"/>
            <ac:spMk id="55" creationId="{AE6F1C77-EDC9-4C5F-8C1C-62DD46BDA3C3}"/>
          </ac:spMkLst>
        </pc:spChg>
        <pc:spChg chg="add del">
          <ac:chgData name="Saima Khan (2407142)" userId="S::2407142@student.uwtsd.ac.uk::c5908bde-6608-4014-b0e7-2552a5c619e2" providerId="AD" clId="Web-{04378A57-7287-B889-F3F2-AD98056C88A4}" dt="2025-06-12T21:09:52.111" v="23"/>
          <ac:spMkLst>
            <pc:docMk/>
            <pc:sldMk cId="109857222" sldId="256"/>
            <ac:spMk id="57" creationId="{0D7B6173-1D58-48E2-83CF-37350F315F75}"/>
          </ac:spMkLst>
        </pc:spChg>
        <pc:spChg chg="add del">
          <ac:chgData name="Saima Khan (2407142)" userId="S::2407142@student.uwtsd.ac.uk::c5908bde-6608-4014-b0e7-2552a5c619e2" providerId="AD" clId="Web-{04378A57-7287-B889-F3F2-AD98056C88A4}" dt="2025-06-12T21:09:52.111" v="23"/>
          <ac:spMkLst>
            <pc:docMk/>
            <pc:sldMk cId="109857222" sldId="256"/>
            <ac:spMk id="58" creationId="{2F36CA75-CFBF-4844-B719-8FE9EBADA9AF}"/>
          </ac:spMkLst>
        </pc:spChg>
        <pc:spChg chg="add del">
          <ac:chgData name="Saima Khan (2407142)" userId="S::2407142@student.uwtsd.ac.uk::c5908bde-6608-4014-b0e7-2552a5c619e2" providerId="AD" clId="Web-{04378A57-7287-B889-F3F2-AD98056C88A4}" dt="2025-06-12T21:09:52.111" v="23"/>
          <ac:spMkLst>
            <pc:docMk/>
            <pc:sldMk cId="109857222" sldId="256"/>
            <ac:spMk id="59" creationId="{3D4A84B9-E564-4DD0-97F8-DBF1C460C28A}"/>
          </ac:spMkLst>
        </pc:spChg>
        <pc:spChg chg="add del">
          <ac:chgData name="Saima Khan (2407142)" userId="S::2407142@student.uwtsd.ac.uk::c5908bde-6608-4014-b0e7-2552a5c619e2" providerId="AD" clId="Web-{04378A57-7287-B889-F3F2-AD98056C88A4}" dt="2025-06-12T21:09:52.111" v="23"/>
          <ac:spMkLst>
            <pc:docMk/>
            <pc:sldMk cId="109857222" sldId="256"/>
            <ac:spMk id="61" creationId="{102382E0-0A09-46AE-B955-B911CAFE7F00}"/>
          </ac:spMkLst>
        </pc:spChg>
        <pc:spChg chg="add del">
          <ac:chgData name="Saima Khan (2407142)" userId="S::2407142@student.uwtsd.ac.uk::c5908bde-6608-4014-b0e7-2552a5c619e2" providerId="AD" clId="Web-{04378A57-7287-B889-F3F2-AD98056C88A4}" dt="2025-06-12T21:09:52.111" v="23"/>
          <ac:spMkLst>
            <pc:docMk/>
            <pc:sldMk cId="109857222" sldId="256"/>
            <ac:spMk id="62" creationId="{7DE75D4A-0965-4973-BE75-DECCAC9A9614}"/>
          </ac:spMkLst>
        </pc:spChg>
        <pc:spChg chg="add del">
          <ac:chgData name="Saima Khan (2407142)" userId="S::2407142@student.uwtsd.ac.uk::c5908bde-6608-4014-b0e7-2552a5c619e2" providerId="AD" clId="Web-{04378A57-7287-B889-F3F2-AD98056C88A4}" dt="2025-06-12T21:11:04.741" v="32"/>
          <ac:spMkLst>
            <pc:docMk/>
            <pc:sldMk cId="109857222" sldId="256"/>
            <ac:spMk id="64" creationId="{63F5877B-98C7-49DD-83AB-0F6F57CB6543}"/>
          </ac:spMkLst>
        </pc:spChg>
        <pc:spChg chg="add del">
          <ac:chgData name="Saima Khan (2407142)" userId="S::2407142@student.uwtsd.ac.uk::c5908bde-6608-4014-b0e7-2552a5c619e2" providerId="AD" clId="Web-{04378A57-7287-B889-F3F2-AD98056C88A4}" dt="2025-06-12T21:11:04.725" v="31"/>
          <ac:spMkLst>
            <pc:docMk/>
            <pc:sldMk cId="109857222" sldId="256"/>
            <ac:spMk id="65" creationId="{4EA91930-66BC-4C41-B4F5-C31EB216F64B}"/>
          </ac:spMkLst>
        </pc:spChg>
        <pc:spChg chg="add del">
          <ac:chgData name="Saima Khan (2407142)" userId="S::2407142@student.uwtsd.ac.uk::c5908bde-6608-4014-b0e7-2552a5c619e2" providerId="AD" clId="Web-{04378A57-7287-B889-F3F2-AD98056C88A4}" dt="2025-06-12T21:11:04.725" v="31"/>
          <ac:spMkLst>
            <pc:docMk/>
            <pc:sldMk cId="109857222" sldId="256"/>
            <ac:spMk id="66" creationId="{6313CF8F-B436-401E-9575-DE0F8E8B5B17}"/>
          </ac:spMkLst>
        </pc:spChg>
        <pc:spChg chg="add del">
          <ac:chgData name="Saima Khan (2407142)" userId="S::2407142@student.uwtsd.ac.uk::c5908bde-6608-4014-b0e7-2552a5c619e2" providerId="AD" clId="Web-{04378A57-7287-B889-F3F2-AD98056C88A4}" dt="2025-06-12T21:11:04.741" v="32"/>
          <ac:spMkLst>
            <pc:docMk/>
            <pc:sldMk cId="109857222" sldId="256"/>
            <ac:spMk id="67" creationId="{2A38CFE9-C30A-4551-ACCB-D5808FBC39CD}"/>
          </ac:spMkLst>
        </pc:spChg>
        <pc:spChg chg="add del">
          <ac:chgData name="Saima Khan (2407142)" userId="S::2407142@student.uwtsd.ac.uk::c5908bde-6608-4014-b0e7-2552a5c619e2" providerId="AD" clId="Web-{04378A57-7287-B889-F3F2-AD98056C88A4}" dt="2025-06-12T21:11:04.741" v="32"/>
          <ac:spMkLst>
            <pc:docMk/>
            <pc:sldMk cId="109857222" sldId="256"/>
            <ac:spMk id="68" creationId="{67EF550F-47CE-4FB2-9DAC-12AD835C833D}"/>
          </ac:spMkLst>
        </pc:spChg>
        <pc:spChg chg="add del">
          <ac:chgData name="Saima Khan (2407142)" userId="S::2407142@student.uwtsd.ac.uk::c5908bde-6608-4014-b0e7-2552a5c619e2" providerId="AD" clId="Web-{04378A57-7287-B889-F3F2-AD98056C88A4}" dt="2025-06-12T21:10:50.865" v="29"/>
          <ac:spMkLst>
            <pc:docMk/>
            <pc:sldMk cId="109857222" sldId="256"/>
            <ac:spMk id="73" creationId="{63F5877B-98C7-49DD-83AB-0F6F57CB6543}"/>
          </ac:spMkLst>
        </pc:spChg>
        <pc:spChg chg="add del">
          <ac:chgData name="Saima Khan (2407142)" userId="S::2407142@student.uwtsd.ac.uk::c5908bde-6608-4014-b0e7-2552a5c619e2" providerId="AD" clId="Web-{04378A57-7287-B889-F3F2-AD98056C88A4}" dt="2025-06-12T21:10:50.865" v="29"/>
          <ac:spMkLst>
            <pc:docMk/>
            <pc:sldMk cId="109857222" sldId="256"/>
            <ac:spMk id="75" creationId="{4EA91930-66BC-4C41-B4F5-C31EB216F64B}"/>
          </ac:spMkLst>
        </pc:spChg>
        <pc:spChg chg="add del">
          <ac:chgData name="Saima Khan (2407142)" userId="S::2407142@student.uwtsd.ac.uk::c5908bde-6608-4014-b0e7-2552a5c619e2" providerId="AD" clId="Web-{04378A57-7287-B889-F3F2-AD98056C88A4}" dt="2025-06-12T21:10:50.865" v="29"/>
          <ac:spMkLst>
            <pc:docMk/>
            <pc:sldMk cId="109857222" sldId="256"/>
            <ac:spMk id="77" creationId="{6313CF8F-B436-401E-9575-DE0F8E8B5B17}"/>
          </ac:spMkLst>
        </pc:spChg>
        <pc:spChg chg="add del">
          <ac:chgData name="Saima Khan (2407142)" userId="S::2407142@student.uwtsd.ac.uk::c5908bde-6608-4014-b0e7-2552a5c619e2" providerId="AD" clId="Web-{04378A57-7287-B889-F3F2-AD98056C88A4}" dt="2025-06-12T21:10:50.865" v="29"/>
          <ac:spMkLst>
            <pc:docMk/>
            <pc:sldMk cId="109857222" sldId="256"/>
            <ac:spMk id="79" creationId="{2A38CFE9-C30A-4551-ACCB-D5808FBC39CD}"/>
          </ac:spMkLst>
        </pc:spChg>
        <pc:spChg chg="add del">
          <ac:chgData name="Saima Khan (2407142)" userId="S::2407142@student.uwtsd.ac.uk::c5908bde-6608-4014-b0e7-2552a5c619e2" providerId="AD" clId="Web-{04378A57-7287-B889-F3F2-AD98056C88A4}" dt="2025-06-12T21:11:04.725" v="31"/>
          <ac:spMkLst>
            <pc:docMk/>
            <pc:sldMk cId="109857222" sldId="256"/>
            <ac:spMk id="83" creationId="{21AC6A30-4F22-4C0F-B278-19C5B8A80C55}"/>
          </ac:spMkLst>
        </pc:spChg>
        <pc:spChg chg="add del">
          <ac:chgData name="Saima Khan (2407142)" userId="S::2407142@student.uwtsd.ac.uk::c5908bde-6608-4014-b0e7-2552a5c619e2" providerId="AD" clId="Web-{04378A57-7287-B889-F3F2-AD98056C88A4}" dt="2025-06-12T21:11:04.725" v="31"/>
          <ac:spMkLst>
            <pc:docMk/>
            <pc:sldMk cId="109857222" sldId="256"/>
            <ac:spMk id="84" creationId="{BB4335AD-65B1-44E4-90AF-264024FE4BD2}"/>
          </ac:spMkLst>
        </pc:spChg>
        <pc:spChg chg="add">
          <ac:chgData name="Saima Khan (2407142)" userId="S::2407142@student.uwtsd.ac.uk::c5908bde-6608-4014-b0e7-2552a5c619e2" providerId="AD" clId="Web-{04378A57-7287-B889-F3F2-AD98056C88A4}" dt="2025-06-12T21:11:04.741" v="32"/>
          <ac:spMkLst>
            <pc:docMk/>
            <pc:sldMk cId="109857222" sldId="256"/>
            <ac:spMk id="86" creationId="{63F5877B-98C7-49DD-83AB-0F6F57CB6543}"/>
          </ac:spMkLst>
        </pc:spChg>
        <pc:spChg chg="add">
          <ac:chgData name="Saima Khan (2407142)" userId="S::2407142@student.uwtsd.ac.uk::c5908bde-6608-4014-b0e7-2552a5c619e2" providerId="AD" clId="Web-{04378A57-7287-B889-F3F2-AD98056C88A4}" dt="2025-06-12T21:11:04.741" v="32"/>
          <ac:spMkLst>
            <pc:docMk/>
            <pc:sldMk cId="109857222" sldId="256"/>
            <ac:spMk id="87" creationId="{4EA91930-66BC-4C41-B4F5-C31EB216F64B}"/>
          </ac:spMkLst>
        </pc:spChg>
        <pc:spChg chg="add">
          <ac:chgData name="Saima Khan (2407142)" userId="S::2407142@student.uwtsd.ac.uk::c5908bde-6608-4014-b0e7-2552a5c619e2" providerId="AD" clId="Web-{04378A57-7287-B889-F3F2-AD98056C88A4}" dt="2025-06-12T21:11:04.741" v="32"/>
          <ac:spMkLst>
            <pc:docMk/>
            <pc:sldMk cId="109857222" sldId="256"/>
            <ac:spMk id="88" creationId="{6313CF8F-B436-401E-9575-DE0F8E8B5B17}"/>
          </ac:spMkLst>
        </pc:spChg>
        <pc:spChg chg="add">
          <ac:chgData name="Saima Khan (2407142)" userId="S::2407142@student.uwtsd.ac.uk::c5908bde-6608-4014-b0e7-2552a5c619e2" providerId="AD" clId="Web-{04378A57-7287-B889-F3F2-AD98056C88A4}" dt="2025-06-12T21:11:04.741" v="32"/>
          <ac:spMkLst>
            <pc:docMk/>
            <pc:sldMk cId="109857222" sldId="256"/>
            <ac:spMk id="89" creationId="{2A38CFE9-C30A-4551-ACCB-D5808FBC39CD}"/>
          </ac:spMkLst>
        </pc:spChg>
        <pc:spChg chg="add">
          <ac:chgData name="Saima Khan (2407142)" userId="S::2407142@student.uwtsd.ac.uk::c5908bde-6608-4014-b0e7-2552a5c619e2" providerId="AD" clId="Web-{04378A57-7287-B889-F3F2-AD98056C88A4}" dt="2025-06-12T21:11:04.741" v="32"/>
          <ac:spMkLst>
            <pc:docMk/>
            <pc:sldMk cId="109857222" sldId="256"/>
            <ac:spMk id="90" creationId="{67EF550F-47CE-4FB2-9DAC-12AD835C833D}"/>
          </ac:spMkLst>
        </pc:spChg>
        <pc:picChg chg="mod ord modCrop">
          <ac:chgData name="Saima Khan (2407142)" userId="S::2407142@student.uwtsd.ac.uk::c5908bde-6608-4014-b0e7-2552a5c619e2" providerId="AD" clId="Web-{04378A57-7287-B889-F3F2-AD98056C88A4}" dt="2025-06-12T21:23:00.249" v="108" actId="1076"/>
          <ac:picMkLst>
            <pc:docMk/>
            <pc:sldMk cId="109857222" sldId="256"/>
            <ac:picMk id="7" creationId="{F81DF09E-2535-D8D9-61BB-A6BE01BFABF3}"/>
          </ac:picMkLst>
        </pc:picChg>
        <pc:picChg chg="add mod ord">
          <ac:chgData name="Saima Khan (2407142)" userId="S::2407142@student.uwtsd.ac.uk::c5908bde-6608-4014-b0e7-2552a5c619e2" providerId="AD" clId="Web-{04378A57-7287-B889-F3F2-AD98056C88A4}" dt="2025-06-12T21:09:42.064" v="21"/>
          <ac:picMkLst>
            <pc:docMk/>
            <pc:sldMk cId="109857222" sldId="256"/>
            <ac:picMk id="8" creationId="{D00AD20D-EABA-B471-DEA8-B58F608C8EDB}"/>
          </ac:picMkLst>
        </pc:picChg>
      </pc:sldChg>
      <pc:sldChg chg="modSp">
        <pc:chgData name="Saima Khan (2407142)" userId="S::2407142@student.uwtsd.ac.uk::c5908bde-6608-4014-b0e7-2552a5c619e2" providerId="AD" clId="Web-{04378A57-7287-B889-F3F2-AD98056C88A4}" dt="2025-06-12T21:26:58.983" v="125" actId="14100"/>
        <pc:sldMkLst>
          <pc:docMk/>
          <pc:sldMk cId="3843528334" sldId="264"/>
        </pc:sldMkLst>
        <pc:picChg chg="mod">
          <ac:chgData name="Saima Khan (2407142)" userId="S::2407142@student.uwtsd.ac.uk::c5908bde-6608-4014-b0e7-2552a5c619e2" providerId="AD" clId="Web-{04378A57-7287-B889-F3F2-AD98056C88A4}" dt="2025-06-12T21:26:58.983" v="125" actId="14100"/>
          <ac:picMkLst>
            <pc:docMk/>
            <pc:sldMk cId="3843528334" sldId="264"/>
            <ac:picMk id="7" creationId="{23E3A29B-4ACD-3359-99FE-6D9C8C4FFFB3}"/>
          </ac:picMkLst>
        </pc:picChg>
      </pc:sldChg>
      <pc:sldChg chg="addSp modSp">
        <pc:chgData name="Saima Khan (2407142)" userId="S::2407142@student.uwtsd.ac.uk::c5908bde-6608-4014-b0e7-2552a5c619e2" providerId="AD" clId="Web-{04378A57-7287-B889-F3F2-AD98056C88A4}" dt="2025-06-12T21:24:42.240" v="112" actId="14100"/>
        <pc:sldMkLst>
          <pc:docMk/>
          <pc:sldMk cId="4129230860" sldId="268"/>
        </pc:sldMkLst>
        <pc:spChg chg="add mod">
          <ac:chgData name="Saima Khan (2407142)" userId="S::2407142@student.uwtsd.ac.uk::c5908bde-6608-4014-b0e7-2552a5c619e2" providerId="AD" clId="Web-{04378A57-7287-B889-F3F2-AD98056C88A4}" dt="2025-06-12T21:24:42.240" v="112" actId="14100"/>
          <ac:spMkLst>
            <pc:docMk/>
            <pc:sldMk cId="4129230860" sldId="268"/>
            <ac:spMk id="8" creationId="{04710358-04A2-938D-356C-4AC679AB2CBD}"/>
          </ac:spMkLst>
        </pc:spChg>
      </pc:sldChg>
      <pc:sldChg chg="modSp">
        <pc:chgData name="Saima Khan (2407142)" userId="S::2407142@student.uwtsd.ac.uk::c5908bde-6608-4014-b0e7-2552a5c619e2" providerId="AD" clId="Web-{04378A57-7287-B889-F3F2-AD98056C88A4}" dt="2025-06-12T21:25:41.447" v="114"/>
        <pc:sldMkLst>
          <pc:docMk/>
          <pc:sldMk cId="1882385016" sldId="269"/>
        </pc:sldMkLst>
        <pc:picChg chg="mod">
          <ac:chgData name="Saima Khan (2407142)" userId="S::2407142@student.uwtsd.ac.uk::c5908bde-6608-4014-b0e7-2552a5c619e2" providerId="AD" clId="Web-{04378A57-7287-B889-F3F2-AD98056C88A4}" dt="2025-06-12T21:25:41.447" v="114"/>
          <ac:picMkLst>
            <pc:docMk/>
            <pc:sldMk cId="1882385016" sldId="269"/>
            <ac:picMk id="7" creationId="{57E9FD88-B68A-9604-D53E-47C66F96D230}"/>
          </ac:picMkLst>
        </pc:picChg>
      </pc:sldChg>
    </pc:docChg>
  </pc:docChgLst>
  <pc:docChgLst>
    <pc:chgData name="Saima Khan (2407142)" userId="S::2407142@student.uwtsd.ac.uk::c5908bde-6608-4014-b0e7-2552a5c619e2" providerId="AD" clId="Web-{C21822BE-AAD5-16E3-7891-F37E29B5B6AB}"/>
    <pc:docChg chg="addSld modSld">
      <pc:chgData name="Saima Khan (2407142)" userId="S::2407142@student.uwtsd.ac.uk::c5908bde-6608-4014-b0e7-2552a5c619e2" providerId="AD" clId="Web-{C21822BE-AAD5-16E3-7891-F37E29B5B6AB}" dt="2025-05-30T22:33:50.168" v="130" actId="20577"/>
      <pc:docMkLst>
        <pc:docMk/>
      </pc:docMkLst>
      <pc:sldChg chg="modSp">
        <pc:chgData name="Saima Khan (2407142)" userId="S::2407142@student.uwtsd.ac.uk::c5908bde-6608-4014-b0e7-2552a5c619e2" providerId="AD" clId="Web-{C21822BE-AAD5-16E3-7891-F37E29B5B6AB}" dt="2025-05-30T20:51:49.497" v="22" actId="20577"/>
        <pc:sldMkLst>
          <pc:docMk/>
          <pc:sldMk cId="2020307431" sldId="257"/>
        </pc:sldMkLst>
        <pc:spChg chg="mod">
          <ac:chgData name="Saima Khan (2407142)" userId="S::2407142@student.uwtsd.ac.uk::c5908bde-6608-4014-b0e7-2552a5c619e2" providerId="AD" clId="Web-{C21822BE-AAD5-16E3-7891-F37E29B5B6AB}" dt="2025-05-30T20:51:49.497" v="22" actId="20577"/>
          <ac:spMkLst>
            <pc:docMk/>
            <pc:sldMk cId="2020307431" sldId="257"/>
            <ac:spMk id="3" creationId="{3C06A20D-301B-6F9E-CEA8-9EC183B5B85B}"/>
          </ac:spMkLst>
        </pc:spChg>
      </pc:sldChg>
      <pc:sldChg chg="modSp new">
        <pc:chgData name="Saima Khan (2407142)" userId="S::2407142@student.uwtsd.ac.uk::c5908bde-6608-4014-b0e7-2552a5c619e2" providerId="AD" clId="Web-{C21822BE-AAD5-16E3-7891-F37E29B5B6AB}" dt="2025-05-30T21:10:04.695" v="94" actId="20577"/>
        <pc:sldMkLst>
          <pc:docMk/>
          <pc:sldMk cId="2531437200" sldId="258"/>
        </pc:sldMkLst>
        <pc:spChg chg="mod">
          <ac:chgData name="Saima Khan (2407142)" userId="S::2407142@student.uwtsd.ac.uk::c5908bde-6608-4014-b0e7-2552a5c619e2" providerId="AD" clId="Web-{C21822BE-AAD5-16E3-7891-F37E29B5B6AB}" dt="2025-05-30T20:52:29.655" v="27" actId="20577"/>
          <ac:spMkLst>
            <pc:docMk/>
            <pc:sldMk cId="2531437200" sldId="258"/>
            <ac:spMk id="2" creationId="{341A8250-E11A-BEC5-7987-000C5577781A}"/>
          </ac:spMkLst>
        </pc:spChg>
        <pc:spChg chg="mod">
          <ac:chgData name="Saima Khan (2407142)" userId="S::2407142@student.uwtsd.ac.uk::c5908bde-6608-4014-b0e7-2552a5c619e2" providerId="AD" clId="Web-{C21822BE-AAD5-16E3-7891-F37E29B5B6AB}" dt="2025-05-30T21:10:04.695" v="94" actId="20577"/>
          <ac:spMkLst>
            <pc:docMk/>
            <pc:sldMk cId="2531437200" sldId="258"/>
            <ac:spMk id="3" creationId="{A2A76497-674C-E9B9-4462-9BFACA96249B}"/>
          </ac:spMkLst>
        </pc:spChg>
      </pc:sldChg>
      <pc:sldChg chg="modSp new">
        <pc:chgData name="Saima Khan (2407142)" userId="S::2407142@student.uwtsd.ac.uk::c5908bde-6608-4014-b0e7-2552a5c619e2" providerId="AD" clId="Web-{C21822BE-AAD5-16E3-7891-F37E29B5B6AB}" dt="2025-05-30T22:32:58.276" v="108" actId="20577"/>
        <pc:sldMkLst>
          <pc:docMk/>
          <pc:sldMk cId="3080467092" sldId="259"/>
        </pc:sldMkLst>
        <pc:spChg chg="mod">
          <ac:chgData name="Saima Khan (2407142)" userId="S::2407142@student.uwtsd.ac.uk::c5908bde-6608-4014-b0e7-2552a5c619e2" providerId="AD" clId="Web-{C21822BE-AAD5-16E3-7891-F37E29B5B6AB}" dt="2025-05-30T21:11:52.109" v="97" actId="20577"/>
          <ac:spMkLst>
            <pc:docMk/>
            <pc:sldMk cId="3080467092" sldId="259"/>
            <ac:spMk id="2" creationId="{0315BA5D-26CF-F880-04BB-5D557492971C}"/>
          </ac:spMkLst>
        </pc:spChg>
        <pc:spChg chg="mod">
          <ac:chgData name="Saima Khan (2407142)" userId="S::2407142@student.uwtsd.ac.uk::c5908bde-6608-4014-b0e7-2552a5c619e2" providerId="AD" clId="Web-{C21822BE-AAD5-16E3-7891-F37E29B5B6AB}" dt="2025-05-30T22:32:58.276" v="108" actId="20577"/>
          <ac:spMkLst>
            <pc:docMk/>
            <pc:sldMk cId="3080467092" sldId="259"/>
            <ac:spMk id="3" creationId="{A60E4B71-BDF0-4595-7CC2-186225170C17}"/>
          </ac:spMkLst>
        </pc:spChg>
      </pc:sldChg>
      <pc:sldChg chg="modSp new">
        <pc:chgData name="Saima Khan (2407142)" userId="S::2407142@student.uwtsd.ac.uk::c5908bde-6608-4014-b0e7-2552a5c619e2" providerId="AD" clId="Web-{C21822BE-AAD5-16E3-7891-F37E29B5B6AB}" dt="2025-05-30T22:33:50.168" v="130" actId="20577"/>
        <pc:sldMkLst>
          <pc:docMk/>
          <pc:sldMk cId="3772056633" sldId="260"/>
        </pc:sldMkLst>
        <pc:spChg chg="mod">
          <ac:chgData name="Saima Khan (2407142)" userId="S::2407142@student.uwtsd.ac.uk::c5908bde-6608-4014-b0e7-2552a5c619e2" providerId="AD" clId="Web-{C21822BE-AAD5-16E3-7891-F37E29B5B6AB}" dt="2025-05-30T22:33:50.168" v="130" actId="20577"/>
          <ac:spMkLst>
            <pc:docMk/>
            <pc:sldMk cId="3772056633" sldId="260"/>
            <ac:spMk id="2" creationId="{91EC1526-F91B-2B69-8EA9-258CC4DCD6FF}"/>
          </ac:spMkLst>
        </pc:spChg>
      </pc:sldChg>
    </pc:docChg>
  </pc:docChgLst>
  <pc:docChgLst>
    <pc:chgData name="Saima Khan (2407142)" userId="S::2407142@student.uwtsd.ac.uk::c5908bde-6608-4014-b0e7-2552a5c619e2" providerId="AD" clId="Web-{B8A25920-9A88-80AD-AF23-932231DC83A3}"/>
    <pc:docChg chg="addSld modSld">
      <pc:chgData name="Saima Khan (2407142)" userId="S::2407142@student.uwtsd.ac.uk::c5908bde-6608-4014-b0e7-2552a5c619e2" providerId="AD" clId="Web-{B8A25920-9A88-80AD-AF23-932231DC83A3}" dt="2025-06-05T01:41:24.537" v="401" actId="20577"/>
      <pc:docMkLst>
        <pc:docMk/>
      </pc:docMkLst>
      <pc:sldChg chg="modSp">
        <pc:chgData name="Saima Khan (2407142)" userId="S::2407142@student.uwtsd.ac.uk::c5908bde-6608-4014-b0e7-2552a5c619e2" providerId="AD" clId="Web-{B8A25920-9A88-80AD-AF23-932231DC83A3}" dt="2025-06-05T01:25:21.162" v="317" actId="20577"/>
        <pc:sldMkLst>
          <pc:docMk/>
          <pc:sldMk cId="2020307431" sldId="257"/>
        </pc:sldMkLst>
        <pc:spChg chg="mod">
          <ac:chgData name="Saima Khan (2407142)" userId="S::2407142@student.uwtsd.ac.uk::c5908bde-6608-4014-b0e7-2552a5c619e2" providerId="AD" clId="Web-{B8A25920-9A88-80AD-AF23-932231DC83A3}" dt="2025-06-05T01:25:21.162" v="317" actId="20577"/>
          <ac:spMkLst>
            <pc:docMk/>
            <pc:sldMk cId="2020307431" sldId="257"/>
            <ac:spMk id="3" creationId="{3C06A20D-301B-6F9E-CEA8-9EC183B5B85B}"/>
          </ac:spMkLst>
        </pc:spChg>
      </pc:sldChg>
      <pc:sldChg chg="modSp">
        <pc:chgData name="Saima Khan (2407142)" userId="S::2407142@student.uwtsd.ac.uk::c5908bde-6608-4014-b0e7-2552a5c619e2" providerId="AD" clId="Web-{B8A25920-9A88-80AD-AF23-932231DC83A3}" dt="2025-06-05T01:30:21.890" v="320" actId="20577"/>
        <pc:sldMkLst>
          <pc:docMk/>
          <pc:sldMk cId="3772056633" sldId="260"/>
        </pc:sldMkLst>
        <pc:spChg chg="mod">
          <ac:chgData name="Saima Khan (2407142)" userId="S::2407142@student.uwtsd.ac.uk::c5908bde-6608-4014-b0e7-2552a5c619e2" providerId="AD" clId="Web-{B8A25920-9A88-80AD-AF23-932231DC83A3}" dt="2025-06-05T01:30:21.890" v="320" actId="20577"/>
          <ac:spMkLst>
            <pc:docMk/>
            <pc:sldMk cId="3772056633" sldId="260"/>
            <ac:spMk id="3" creationId="{173C77AC-3B1B-9B6A-E5BE-58FB41EE2E5F}"/>
          </ac:spMkLst>
        </pc:spChg>
      </pc:sldChg>
      <pc:sldChg chg="modSp">
        <pc:chgData name="Saima Khan (2407142)" userId="S::2407142@student.uwtsd.ac.uk::c5908bde-6608-4014-b0e7-2552a5c619e2" providerId="AD" clId="Web-{B8A25920-9A88-80AD-AF23-932231DC83A3}" dt="2025-06-05T01:33:01.167" v="341" actId="20577"/>
        <pc:sldMkLst>
          <pc:docMk/>
          <pc:sldMk cId="628971649" sldId="261"/>
        </pc:sldMkLst>
        <pc:spChg chg="mod">
          <ac:chgData name="Saima Khan (2407142)" userId="S::2407142@student.uwtsd.ac.uk::c5908bde-6608-4014-b0e7-2552a5c619e2" providerId="AD" clId="Web-{B8A25920-9A88-80AD-AF23-932231DC83A3}" dt="2025-06-05T01:33:01.167" v="341" actId="20577"/>
          <ac:spMkLst>
            <pc:docMk/>
            <pc:sldMk cId="628971649" sldId="261"/>
            <ac:spMk id="3" creationId="{C7F78290-94FB-4219-E880-BC4274D59C36}"/>
          </ac:spMkLst>
        </pc:spChg>
      </pc:sldChg>
      <pc:sldChg chg="modSp">
        <pc:chgData name="Saima Khan (2407142)" userId="S::2407142@student.uwtsd.ac.uk::c5908bde-6608-4014-b0e7-2552a5c619e2" providerId="AD" clId="Web-{B8A25920-9A88-80AD-AF23-932231DC83A3}" dt="2025-06-05T01:37:48.003" v="370" actId="14100"/>
        <pc:sldMkLst>
          <pc:docMk/>
          <pc:sldMk cId="888731980" sldId="263"/>
        </pc:sldMkLst>
        <pc:spChg chg="mod">
          <ac:chgData name="Saima Khan (2407142)" userId="S::2407142@student.uwtsd.ac.uk::c5908bde-6608-4014-b0e7-2552a5c619e2" providerId="AD" clId="Web-{B8A25920-9A88-80AD-AF23-932231DC83A3}" dt="2025-06-05T01:37:18.564" v="365" actId="20577"/>
          <ac:spMkLst>
            <pc:docMk/>
            <pc:sldMk cId="888731980" sldId="263"/>
            <ac:spMk id="3" creationId="{BB57406B-32BB-A044-CB9B-B1973E2F0185}"/>
          </ac:spMkLst>
        </pc:spChg>
        <pc:spChg chg="mod">
          <ac:chgData name="Saima Khan (2407142)" userId="S::2407142@student.uwtsd.ac.uk::c5908bde-6608-4014-b0e7-2552a5c619e2" providerId="AD" clId="Web-{B8A25920-9A88-80AD-AF23-932231DC83A3}" dt="2025-06-05T01:37:31.643" v="367" actId="20577"/>
          <ac:spMkLst>
            <pc:docMk/>
            <pc:sldMk cId="888731980" sldId="263"/>
            <ac:spMk id="4" creationId="{401CEABD-9027-61B1-DED3-8BECE79F1586}"/>
          </ac:spMkLst>
        </pc:spChg>
        <pc:picChg chg="mod">
          <ac:chgData name="Saima Khan (2407142)" userId="S::2407142@student.uwtsd.ac.uk::c5908bde-6608-4014-b0e7-2552a5c619e2" providerId="AD" clId="Web-{B8A25920-9A88-80AD-AF23-932231DC83A3}" dt="2025-06-05T01:37:48.003" v="370" actId="14100"/>
          <ac:picMkLst>
            <pc:docMk/>
            <pc:sldMk cId="888731980" sldId="263"/>
            <ac:picMk id="8" creationId="{51351FB3-1FBE-E3A3-B9C7-AF5E52875FE9}"/>
          </ac:picMkLst>
        </pc:picChg>
      </pc:sldChg>
      <pc:sldChg chg="modSp">
        <pc:chgData name="Saima Khan (2407142)" userId="S::2407142@student.uwtsd.ac.uk::c5908bde-6608-4014-b0e7-2552a5c619e2" providerId="AD" clId="Web-{B8A25920-9A88-80AD-AF23-932231DC83A3}" dt="2025-06-05T01:41:24.537" v="401" actId="20577"/>
        <pc:sldMkLst>
          <pc:docMk/>
          <pc:sldMk cId="3843528334" sldId="264"/>
        </pc:sldMkLst>
        <pc:spChg chg="mod">
          <ac:chgData name="Saima Khan (2407142)" userId="S::2407142@student.uwtsd.ac.uk::c5908bde-6608-4014-b0e7-2552a5c619e2" providerId="AD" clId="Web-{B8A25920-9A88-80AD-AF23-932231DC83A3}" dt="2025-06-05T01:41:24.537" v="401" actId="20577"/>
          <ac:spMkLst>
            <pc:docMk/>
            <pc:sldMk cId="3843528334" sldId="264"/>
            <ac:spMk id="3" creationId="{315BDF59-D35B-9A42-D31A-EFC9ED3D595C}"/>
          </ac:spMkLst>
        </pc:spChg>
        <pc:spChg chg="mod">
          <ac:chgData name="Saima Khan (2407142)" userId="S::2407142@student.uwtsd.ac.uk::c5908bde-6608-4014-b0e7-2552a5c619e2" providerId="AD" clId="Web-{B8A25920-9A88-80AD-AF23-932231DC83A3}" dt="2025-06-05T01:40:36.114" v="389" actId="20577"/>
          <ac:spMkLst>
            <pc:docMk/>
            <pc:sldMk cId="3843528334" sldId="264"/>
            <ac:spMk id="4" creationId="{007031CB-0E6A-E646-0307-08207BB4A284}"/>
          </ac:spMkLst>
        </pc:spChg>
      </pc:sldChg>
      <pc:sldChg chg="addSp modSp new mod setBg">
        <pc:chgData name="Saima Khan (2407142)" userId="S::2407142@student.uwtsd.ac.uk::c5908bde-6608-4014-b0e7-2552a5c619e2" providerId="AD" clId="Web-{B8A25920-9A88-80AD-AF23-932231DC83A3}" dt="2025-06-05T01:23:58.252" v="314" actId="20577"/>
        <pc:sldMkLst>
          <pc:docMk/>
          <pc:sldMk cId="2525819607" sldId="267"/>
        </pc:sldMkLst>
        <pc:spChg chg="mod">
          <ac:chgData name="Saima Khan (2407142)" userId="S::2407142@student.uwtsd.ac.uk::c5908bde-6608-4014-b0e7-2552a5c619e2" providerId="AD" clId="Web-{B8A25920-9A88-80AD-AF23-932231DC83A3}" dt="2025-06-05T01:23:58.252" v="314" actId="20577"/>
          <ac:spMkLst>
            <pc:docMk/>
            <pc:sldMk cId="2525819607" sldId="267"/>
            <ac:spMk id="2" creationId="{8A41805B-75F8-9268-DAA5-FDF84C12E505}"/>
          </ac:spMkLst>
        </pc:spChg>
        <pc:spChg chg="mod">
          <ac:chgData name="Saima Khan (2407142)" userId="S::2407142@student.uwtsd.ac.uk::c5908bde-6608-4014-b0e7-2552a5c619e2" providerId="AD" clId="Web-{B8A25920-9A88-80AD-AF23-932231DC83A3}" dt="2025-06-05T01:23:17.001" v="290"/>
          <ac:spMkLst>
            <pc:docMk/>
            <pc:sldMk cId="2525819607" sldId="267"/>
            <ac:spMk id="3" creationId="{C1245286-76BE-089F-4AC8-F9D2BFEFF590}"/>
          </ac:spMkLst>
        </pc:spChg>
        <pc:spChg chg="mod">
          <ac:chgData name="Saima Khan (2407142)" userId="S::2407142@student.uwtsd.ac.uk::c5908bde-6608-4014-b0e7-2552a5c619e2" providerId="AD" clId="Web-{B8A25920-9A88-80AD-AF23-932231DC83A3}" dt="2025-06-05T01:23:17.001" v="290"/>
          <ac:spMkLst>
            <pc:docMk/>
            <pc:sldMk cId="2525819607" sldId="267"/>
            <ac:spMk id="4" creationId="{C1AE4599-3D5A-ACEB-B248-36B981717F88}"/>
          </ac:spMkLst>
        </pc:spChg>
        <pc:spChg chg="add">
          <ac:chgData name="Saima Khan (2407142)" userId="S::2407142@student.uwtsd.ac.uk::c5908bde-6608-4014-b0e7-2552a5c619e2" providerId="AD" clId="Web-{B8A25920-9A88-80AD-AF23-932231DC83A3}" dt="2025-06-05T01:23:17.001" v="290"/>
          <ac:spMkLst>
            <pc:docMk/>
            <pc:sldMk cId="2525819607" sldId="267"/>
            <ac:spMk id="9" creationId="{428D436F-9ACD-4C92-AFC8-C934C527A6A4}"/>
          </ac:spMkLst>
        </pc:spChg>
        <pc:spChg chg="add">
          <ac:chgData name="Saima Khan (2407142)" userId="S::2407142@student.uwtsd.ac.uk::c5908bde-6608-4014-b0e7-2552a5c619e2" providerId="AD" clId="Web-{B8A25920-9A88-80AD-AF23-932231DC83A3}" dt="2025-06-05T01:23:17.001" v="290"/>
          <ac:spMkLst>
            <pc:docMk/>
            <pc:sldMk cId="2525819607" sldId="267"/>
            <ac:spMk id="11" creationId="{090538E0-A884-4E60-A6AB-77D830E2FCED}"/>
          </ac:spMkLst>
        </pc:spChg>
        <pc:spChg chg="add">
          <ac:chgData name="Saima Khan (2407142)" userId="S::2407142@student.uwtsd.ac.uk::c5908bde-6608-4014-b0e7-2552a5c619e2" providerId="AD" clId="Web-{B8A25920-9A88-80AD-AF23-932231DC83A3}" dt="2025-06-05T01:23:17.001" v="290"/>
          <ac:spMkLst>
            <pc:docMk/>
            <pc:sldMk cId="2525819607" sldId="267"/>
            <ac:spMk id="13" creationId="{DB0D7DD0-1C67-4D4C-9E06-678233DB8468}"/>
          </ac:spMkLst>
        </pc:spChg>
      </pc:sldChg>
    </pc:docChg>
  </pc:docChgLst>
  <pc:docChgLst>
    <pc:chgData name="Saima Khan (2407142)" userId="S::2407142@student.uwtsd.ac.uk::c5908bde-6608-4014-b0e7-2552a5c619e2" providerId="AD" clId="Web-{35346D76-9188-01CD-ACC6-2E08E8371195}"/>
    <pc:docChg chg="addSld modSld">
      <pc:chgData name="Saima Khan (2407142)" userId="S::2407142@student.uwtsd.ac.uk::c5908bde-6608-4014-b0e7-2552a5c619e2" providerId="AD" clId="Web-{35346D76-9188-01CD-ACC6-2E08E8371195}" dt="2025-06-05T00:46:01.929" v="2480" actId="20577"/>
      <pc:docMkLst>
        <pc:docMk/>
      </pc:docMkLst>
      <pc:sldChg chg="addSp delSp modSp mod setBg setClrOvrMap">
        <pc:chgData name="Saima Khan (2407142)" userId="S::2407142@student.uwtsd.ac.uk::c5908bde-6608-4014-b0e7-2552a5c619e2" providerId="AD" clId="Web-{35346D76-9188-01CD-ACC6-2E08E8371195}" dt="2025-06-05T00:00:55.383" v="1858"/>
        <pc:sldMkLst>
          <pc:docMk/>
          <pc:sldMk cId="109857222" sldId="256"/>
        </pc:sldMkLst>
        <pc:spChg chg="mod">
          <ac:chgData name="Saima Khan (2407142)" userId="S::2407142@student.uwtsd.ac.uk::c5908bde-6608-4014-b0e7-2552a5c619e2" providerId="AD" clId="Web-{35346D76-9188-01CD-ACC6-2E08E8371195}" dt="2025-06-05T00:00:55.383" v="1858"/>
          <ac:spMkLst>
            <pc:docMk/>
            <pc:sldMk cId="109857222" sldId="256"/>
            <ac:spMk id="2" creationId="{00000000-0000-0000-0000-000000000000}"/>
          </ac:spMkLst>
        </pc:spChg>
        <pc:spChg chg="mod">
          <ac:chgData name="Saima Khan (2407142)" userId="S::2407142@student.uwtsd.ac.uk::c5908bde-6608-4014-b0e7-2552a5c619e2" providerId="AD" clId="Web-{35346D76-9188-01CD-ACC6-2E08E8371195}" dt="2025-06-05T00:00:55.383" v="1858"/>
          <ac:spMkLst>
            <pc:docMk/>
            <pc:sldMk cId="109857222" sldId="256"/>
            <ac:spMk id="3" creationId="{00000000-0000-0000-0000-000000000000}"/>
          </ac:spMkLst>
        </pc:spChg>
        <pc:spChg chg="add">
          <ac:chgData name="Saima Khan (2407142)" userId="S::2407142@student.uwtsd.ac.uk::c5908bde-6608-4014-b0e7-2552a5c619e2" providerId="AD" clId="Web-{35346D76-9188-01CD-ACC6-2E08E8371195}" dt="2025-06-05T00:00:55.383" v="1858"/>
          <ac:spMkLst>
            <pc:docMk/>
            <pc:sldMk cId="109857222" sldId="256"/>
            <ac:spMk id="6" creationId="{6E448DB1-4196-18A6-15DA-C72635C1B11E}"/>
          </ac:spMkLst>
        </pc:spChg>
        <pc:spChg chg="add del">
          <ac:chgData name="Saima Khan (2407142)" userId="S::2407142@student.uwtsd.ac.uk::c5908bde-6608-4014-b0e7-2552a5c619e2" providerId="AD" clId="Web-{35346D76-9188-01CD-ACC6-2E08E8371195}" dt="2025-06-04T23:06:28.743" v="870"/>
          <ac:spMkLst>
            <pc:docMk/>
            <pc:sldMk cId="109857222" sldId="256"/>
            <ac:spMk id="9" creationId="{21E0DC6F-DB0E-DBE1-8178-AE81BC6B96EA}"/>
          </ac:spMkLst>
        </pc:spChg>
        <pc:spChg chg="add del">
          <ac:chgData name="Saima Khan (2407142)" userId="S::2407142@student.uwtsd.ac.uk::c5908bde-6608-4014-b0e7-2552a5c619e2" providerId="AD" clId="Web-{35346D76-9188-01CD-ACC6-2E08E8371195}" dt="2025-06-04T23:06:28.743" v="870"/>
          <ac:spMkLst>
            <pc:docMk/>
            <pc:sldMk cId="109857222" sldId="256"/>
            <ac:spMk id="11" creationId="{84D07BF5-D29E-918E-55FE-747AF2A0E23F}"/>
          </ac:spMkLst>
        </pc:spChg>
        <pc:spChg chg="add del">
          <ac:chgData name="Saima Khan (2407142)" userId="S::2407142@student.uwtsd.ac.uk::c5908bde-6608-4014-b0e7-2552a5c619e2" providerId="AD" clId="Web-{35346D76-9188-01CD-ACC6-2E08E8371195}" dt="2025-06-04T23:06:32.727" v="872"/>
          <ac:spMkLst>
            <pc:docMk/>
            <pc:sldMk cId="109857222" sldId="256"/>
            <ac:spMk id="13" creationId="{310135D4-D3A1-4556-B91B-4A12069D4231}"/>
          </ac:spMkLst>
        </pc:spChg>
        <pc:spChg chg="add del">
          <ac:chgData name="Saima Khan (2407142)" userId="S::2407142@student.uwtsd.ac.uk::c5908bde-6608-4014-b0e7-2552a5c619e2" providerId="AD" clId="Web-{35346D76-9188-01CD-ACC6-2E08E8371195}" dt="2025-06-04T23:06:32.727" v="872"/>
          <ac:spMkLst>
            <pc:docMk/>
            <pc:sldMk cId="109857222" sldId="256"/>
            <ac:spMk id="17" creationId="{A9CCD9CD-49AE-3D3E-923B-81ECD3FBF75F}"/>
          </ac:spMkLst>
        </pc:spChg>
        <pc:spChg chg="add del">
          <ac:chgData name="Saima Khan (2407142)" userId="S::2407142@student.uwtsd.ac.uk::c5908bde-6608-4014-b0e7-2552a5c619e2" providerId="AD" clId="Web-{35346D76-9188-01CD-ACC6-2E08E8371195}" dt="2025-06-04T23:06:43.431" v="874"/>
          <ac:spMkLst>
            <pc:docMk/>
            <pc:sldMk cId="109857222" sldId="256"/>
            <ac:spMk id="26" creationId="{21E0DC6F-DB0E-DBE1-8178-AE81BC6B96EA}"/>
          </ac:spMkLst>
        </pc:spChg>
        <pc:spChg chg="add del">
          <ac:chgData name="Saima Khan (2407142)" userId="S::2407142@student.uwtsd.ac.uk::c5908bde-6608-4014-b0e7-2552a5c619e2" providerId="AD" clId="Web-{35346D76-9188-01CD-ACC6-2E08E8371195}" dt="2025-06-04T23:06:43.431" v="874"/>
          <ac:spMkLst>
            <pc:docMk/>
            <pc:sldMk cId="109857222" sldId="256"/>
            <ac:spMk id="28" creationId="{84D07BF5-D29E-918E-55FE-747AF2A0E23F}"/>
          </ac:spMkLst>
        </pc:spChg>
        <pc:spChg chg="add">
          <ac:chgData name="Saima Khan (2407142)" userId="S::2407142@student.uwtsd.ac.uk::c5908bde-6608-4014-b0e7-2552a5c619e2" providerId="AD" clId="Web-{35346D76-9188-01CD-ACC6-2E08E8371195}" dt="2025-06-05T00:00:55.383" v="1858"/>
          <ac:spMkLst>
            <pc:docMk/>
            <pc:sldMk cId="109857222" sldId="256"/>
            <ac:spMk id="29" creationId="{DF15DF8A-891A-1965-E372-1BA1F3B945EF}"/>
          </ac:spMkLst>
        </pc:spChg>
        <pc:picChg chg="add del">
          <ac:chgData name="Saima Khan (2407142)" userId="S::2407142@student.uwtsd.ac.uk::c5908bde-6608-4014-b0e7-2552a5c619e2" providerId="AD" clId="Web-{35346D76-9188-01CD-ACC6-2E08E8371195}" dt="2025-06-04T23:06:28.743" v="870"/>
          <ac:picMkLst>
            <pc:docMk/>
            <pc:sldMk cId="109857222" sldId="256"/>
            <ac:picMk id="5" creationId="{65B16B69-7904-9E1D-C55A-DB8C7960230E}"/>
          </ac:picMkLst>
        </pc:picChg>
        <pc:picChg chg="add">
          <ac:chgData name="Saima Khan (2407142)" userId="S::2407142@student.uwtsd.ac.uk::c5908bde-6608-4014-b0e7-2552a5c619e2" providerId="AD" clId="Web-{35346D76-9188-01CD-ACC6-2E08E8371195}" dt="2025-06-05T00:00:55.383" v="1858"/>
          <ac:picMkLst>
            <pc:docMk/>
            <pc:sldMk cId="109857222" sldId="256"/>
            <ac:picMk id="7" creationId="{F81DF09E-2535-D8D9-61BB-A6BE01BFABF3}"/>
          </ac:picMkLst>
        </pc:picChg>
        <pc:picChg chg="add del">
          <ac:chgData name="Saima Khan (2407142)" userId="S::2407142@student.uwtsd.ac.uk::c5908bde-6608-4014-b0e7-2552a5c619e2" providerId="AD" clId="Web-{35346D76-9188-01CD-ACC6-2E08E8371195}" dt="2025-06-04T23:06:32.727" v="872"/>
          <ac:picMkLst>
            <pc:docMk/>
            <pc:sldMk cId="109857222" sldId="256"/>
            <ac:picMk id="15" creationId="{DE428D57-541A-98F7-C35E-A63DD9A04A69}"/>
          </ac:picMkLst>
        </pc:picChg>
        <pc:picChg chg="add del">
          <ac:chgData name="Saima Khan (2407142)" userId="S::2407142@student.uwtsd.ac.uk::c5908bde-6608-4014-b0e7-2552a5c619e2" providerId="AD" clId="Web-{35346D76-9188-01CD-ACC6-2E08E8371195}" dt="2025-06-04T23:06:43.431" v="874"/>
          <ac:picMkLst>
            <pc:docMk/>
            <pc:sldMk cId="109857222" sldId="256"/>
            <ac:picMk id="27" creationId="{0E9C300F-BD7B-410F-879B-FA193CFEC0ED}"/>
          </ac:picMkLst>
        </pc:picChg>
      </pc:sldChg>
      <pc:sldChg chg="modSp">
        <pc:chgData name="Saima Khan (2407142)" userId="S::2407142@student.uwtsd.ac.uk::c5908bde-6608-4014-b0e7-2552a5c619e2" providerId="AD" clId="Web-{35346D76-9188-01CD-ACC6-2E08E8371195}" dt="2025-06-03T21:59:11.341" v="576" actId="20577"/>
        <pc:sldMkLst>
          <pc:docMk/>
          <pc:sldMk cId="2020307431" sldId="257"/>
        </pc:sldMkLst>
        <pc:spChg chg="mod">
          <ac:chgData name="Saima Khan (2407142)" userId="S::2407142@student.uwtsd.ac.uk::c5908bde-6608-4014-b0e7-2552a5c619e2" providerId="AD" clId="Web-{35346D76-9188-01CD-ACC6-2E08E8371195}" dt="2025-06-03T21:59:11.341" v="576" actId="20577"/>
          <ac:spMkLst>
            <pc:docMk/>
            <pc:sldMk cId="2020307431" sldId="257"/>
            <ac:spMk id="3" creationId="{3C06A20D-301B-6F9E-CEA8-9EC183B5B85B}"/>
          </ac:spMkLst>
        </pc:spChg>
      </pc:sldChg>
      <pc:sldChg chg="addSp delSp modSp">
        <pc:chgData name="Saima Khan (2407142)" userId="S::2407142@student.uwtsd.ac.uk::c5908bde-6608-4014-b0e7-2552a5c619e2" providerId="AD" clId="Web-{35346D76-9188-01CD-ACC6-2E08E8371195}" dt="2025-06-04T23:52:31.333" v="1835"/>
        <pc:sldMkLst>
          <pc:docMk/>
          <pc:sldMk cId="2531437200" sldId="258"/>
        </pc:sldMkLst>
        <pc:spChg chg="mod">
          <ac:chgData name="Saima Khan (2407142)" userId="S::2407142@student.uwtsd.ac.uk::c5908bde-6608-4014-b0e7-2552a5c619e2" providerId="AD" clId="Web-{35346D76-9188-01CD-ACC6-2E08E8371195}" dt="2025-06-04T23:52:31.333" v="1835"/>
          <ac:spMkLst>
            <pc:docMk/>
            <pc:sldMk cId="2531437200" sldId="258"/>
            <ac:spMk id="2" creationId="{341A8250-E11A-BEC5-7987-000C5577781A}"/>
          </ac:spMkLst>
        </pc:spChg>
        <pc:spChg chg="add del mod ord">
          <ac:chgData name="Saima Khan (2407142)" userId="S::2407142@student.uwtsd.ac.uk::c5908bde-6608-4014-b0e7-2552a5c619e2" providerId="AD" clId="Web-{35346D76-9188-01CD-ACC6-2E08E8371195}" dt="2025-06-04T23:52:31.333" v="1835"/>
          <ac:spMkLst>
            <pc:docMk/>
            <pc:sldMk cId="2531437200" sldId="258"/>
            <ac:spMk id="3" creationId="{A2A76497-674C-E9B9-4462-9BFACA96249B}"/>
          </ac:spMkLst>
        </pc:spChg>
        <pc:spChg chg="add del mod">
          <ac:chgData name="Saima Khan (2407142)" userId="S::2407142@student.uwtsd.ac.uk::c5908bde-6608-4014-b0e7-2552a5c619e2" providerId="AD" clId="Web-{35346D76-9188-01CD-ACC6-2E08E8371195}" dt="2025-06-04T22:45:50.365" v="611"/>
          <ac:spMkLst>
            <pc:docMk/>
            <pc:sldMk cId="2531437200" sldId="258"/>
            <ac:spMk id="6" creationId="{3FEB3F46-5245-246A-543D-43DEFFAFECEB}"/>
          </ac:spMkLst>
        </pc:spChg>
        <pc:spChg chg="del">
          <ac:chgData name="Saima Khan (2407142)" userId="S::2407142@student.uwtsd.ac.uk::c5908bde-6608-4014-b0e7-2552a5c619e2" providerId="AD" clId="Web-{35346D76-9188-01CD-ACC6-2E08E8371195}" dt="2025-06-04T23:52:31.333" v="1835"/>
          <ac:spMkLst>
            <pc:docMk/>
            <pc:sldMk cId="2531437200" sldId="258"/>
            <ac:spMk id="9" creationId="{C0763A76-9F1C-4FC5-82B7-DD475DA461B2}"/>
          </ac:spMkLst>
        </pc:spChg>
        <pc:spChg chg="del">
          <ac:chgData name="Saima Khan (2407142)" userId="S::2407142@student.uwtsd.ac.uk::c5908bde-6608-4014-b0e7-2552a5c619e2" providerId="AD" clId="Web-{35346D76-9188-01CD-ACC6-2E08E8371195}" dt="2025-06-04T23:52:31.333" v="1835"/>
          <ac:spMkLst>
            <pc:docMk/>
            <pc:sldMk cId="2531437200" sldId="258"/>
            <ac:spMk id="11" creationId="{E81BF4F6-F2CF-4984-9D14-D6966D92F99F}"/>
          </ac:spMkLst>
        </pc:spChg>
        <pc:spChg chg="add">
          <ac:chgData name="Saima Khan (2407142)" userId="S::2407142@student.uwtsd.ac.uk::c5908bde-6608-4014-b0e7-2552a5c619e2" providerId="AD" clId="Web-{35346D76-9188-01CD-ACC6-2E08E8371195}" dt="2025-06-04T23:52:31.333" v="1835"/>
          <ac:spMkLst>
            <pc:docMk/>
            <pc:sldMk cId="2531437200" sldId="258"/>
            <ac:spMk id="16" creationId="{5E8D3B17-7638-DFD3-18E4-8A6D611749CF}"/>
          </ac:spMkLst>
        </pc:spChg>
        <pc:picChg chg="mod">
          <ac:chgData name="Saima Khan (2407142)" userId="S::2407142@student.uwtsd.ac.uk::c5908bde-6608-4014-b0e7-2552a5c619e2" providerId="AD" clId="Web-{35346D76-9188-01CD-ACC6-2E08E8371195}" dt="2025-06-04T23:52:31.333" v="1835"/>
          <ac:picMkLst>
            <pc:docMk/>
            <pc:sldMk cId="2531437200" sldId="258"/>
            <ac:picMk id="5" creationId="{565BE5AE-B323-B536-5BF6-68D425A8CF2E}"/>
          </ac:picMkLst>
        </pc:picChg>
      </pc:sldChg>
      <pc:sldChg chg="addSp delSp modSp">
        <pc:chgData name="Saima Khan (2407142)" userId="S::2407142@student.uwtsd.ac.uk::c5908bde-6608-4014-b0e7-2552a5c619e2" providerId="AD" clId="Web-{35346D76-9188-01CD-ACC6-2E08E8371195}" dt="2025-06-04T23:53:52.664" v="1839"/>
        <pc:sldMkLst>
          <pc:docMk/>
          <pc:sldMk cId="3772056633" sldId="260"/>
        </pc:sldMkLst>
        <pc:spChg chg="mod">
          <ac:chgData name="Saima Khan (2407142)" userId="S::2407142@student.uwtsd.ac.uk::c5908bde-6608-4014-b0e7-2552a5c619e2" providerId="AD" clId="Web-{35346D76-9188-01CD-ACC6-2E08E8371195}" dt="2025-06-04T23:53:52.664" v="1839"/>
          <ac:spMkLst>
            <pc:docMk/>
            <pc:sldMk cId="3772056633" sldId="260"/>
            <ac:spMk id="2" creationId="{91EC1526-F91B-2B69-8EA9-258CC4DCD6FF}"/>
          </ac:spMkLst>
        </pc:spChg>
        <pc:spChg chg="mod">
          <ac:chgData name="Saima Khan (2407142)" userId="S::2407142@student.uwtsd.ac.uk::c5908bde-6608-4014-b0e7-2552a5c619e2" providerId="AD" clId="Web-{35346D76-9188-01CD-ACC6-2E08E8371195}" dt="2025-06-04T23:53:52.664" v="1839"/>
          <ac:spMkLst>
            <pc:docMk/>
            <pc:sldMk cId="3772056633" sldId="260"/>
            <ac:spMk id="3" creationId="{173C77AC-3B1B-9B6A-E5BE-58FB41EE2E5F}"/>
          </ac:spMkLst>
        </pc:spChg>
        <pc:spChg chg="del">
          <ac:chgData name="Saima Khan (2407142)" userId="S::2407142@student.uwtsd.ac.uk::c5908bde-6608-4014-b0e7-2552a5c619e2" providerId="AD" clId="Web-{35346D76-9188-01CD-ACC6-2E08E8371195}" dt="2025-06-04T23:53:52.664" v="1839"/>
          <ac:spMkLst>
            <pc:docMk/>
            <pc:sldMk cId="3772056633" sldId="260"/>
            <ac:spMk id="44" creationId="{2EB492CD-616E-47F8-933B-5E2D952A0593}"/>
          </ac:spMkLst>
        </pc:spChg>
        <pc:spChg chg="del">
          <ac:chgData name="Saima Khan (2407142)" userId="S::2407142@student.uwtsd.ac.uk::c5908bde-6608-4014-b0e7-2552a5c619e2" providerId="AD" clId="Web-{35346D76-9188-01CD-ACC6-2E08E8371195}" dt="2025-06-04T23:53:52.664" v="1839"/>
          <ac:spMkLst>
            <pc:docMk/>
            <pc:sldMk cId="3772056633" sldId="260"/>
            <ac:spMk id="46" creationId="{59383CF9-23B5-4335-9B21-1791C4CF1C75}"/>
          </ac:spMkLst>
        </pc:spChg>
        <pc:spChg chg="del">
          <ac:chgData name="Saima Khan (2407142)" userId="S::2407142@student.uwtsd.ac.uk::c5908bde-6608-4014-b0e7-2552a5c619e2" providerId="AD" clId="Web-{35346D76-9188-01CD-ACC6-2E08E8371195}" dt="2025-06-04T23:53:52.664" v="1839"/>
          <ac:spMkLst>
            <pc:docMk/>
            <pc:sldMk cId="3772056633" sldId="260"/>
            <ac:spMk id="48" creationId="{0007FE00-9498-4706-B255-6437B0252C02}"/>
          </ac:spMkLst>
        </pc:spChg>
        <pc:spChg chg="add">
          <ac:chgData name="Saima Khan (2407142)" userId="S::2407142@student.uwtsd.ac.uk::c5908bde-6608-4014-b0e7-2552a5c619e2" providerId="AD" clId="Web-{35346D76-9188-01CD-ACC6-2E08E8371195}" dt="2025-06-04T23:53:52.664" v="1839"/>
          <ac:spMkLst>
            <pc:docMk/>
            <pc:sldMk cId="3772056633" sldId="260"/>
            <ac:spMk id="53" creationId="{CBB0869A-0BE5-B3E9-F73D-2F3691E4D932}"/>
          </ac:spMkLst>
        </pc:spChg>
        <pc:picChg chg="mod ord">
          <ac:chgData name="Saima Khan (2407142)" userId="S::2407142@student.uwtsd.ac.uk::c5908bde-6608-4014-b0e7-2552a5c619e2" providerId="AD" clId="Web-{35346D76-9188-01CD-ACC6-2E08E8371195}" dt="2025-06-04T23:53:52.664" v="1839"/>
          <ac:picMkLst>
            <pc:docMk/>
            <pc:sldMk cId="3772056633" sldId="260"/>
            <ac:picMk id="14" creationId="{432CAD1F-8F24-199F-7A74-462328F350DE}"/>
          </ac:picMkLst>
        </pc:picChg>
      </pc:sldChg>
      <pc:sldChg chg="addSp delSp modSp mod setBg">
        <pc:chgData name="Saima Khan (2407142)" userId="S::2407142@student.uwtsd.ac.uk::c5908bde-6608-4014-b0e7-2552a5c619e2" providerId="AD" clId="Web-{35346D76-9188-01CD-ACC6-2E08E8371195}" dt="2025-06-04T23:54:11.587" v="1840"/>
        <pc:sldMkLst>
          <pc:docMk/>
          <pc:sldMk cId="628971649" sldId="261"/>
        </pc:sldMkLst>
        <pc:spChg chg="mod">
          <ac:chgData name="Saima Khan (2407142)" userId="S::2407142@student.uwtsd.ac.uk::c5908bde-6608-4014-b0e7-2552a5c619e2" providerId="AD" clId="Web-{35346D76-9188-01CD-ACC6-2E08E8371195}" dt="2025-06-04T23:54:11.587" v="1840"/>
          <ac:spMkLst>
            <pc:docMk/>
            <pc:sldMk cId="628971649" sldId="261"/>
            <ac:spMk id="2" creationId="{30A66186-8408-E48C-71EA-F453EEF80775}"/>
          </ac:spMkLst>
        </pc:spChg>
        <pc:spChg chg="mod">
          <ac:chgData name="Saima Khan (2407142)" userId="S::2407142@student.uwtsd.ac.uk::c5908bde-6608-4014-b0e7-2552a5c619e2" providerId="AD" clId="Web-{35346D76-9188-01CD-ACC6-2E08E8371195}" dt="2025-06-04T23:54:11.587" v="1840"/>
          <ac:spMkLst>
            <pc:docMk/>
            <pc:sldMk cId="628971649" sldId="261"/>
            <ac:spMk id="3" creationId="{C7F78290-94FB-4219-E880-BC4274D59C36}"/>
          </ac:spMkLst>
        </pc:spChg>
        <pc:spChg chg="del">
          <ac:chgData name="Saima Khan (2407142)" userId="S::2407142@student.uwtsd.ac.uk::c5908bde-6608-4014-b0e7-2552a5c619e2" providerId="AD" clId="Web-{35346D76-9188-01CD-ACC6-2E08E8371195}" dt="2025-06-04T23:30:02.870" v="1351"/>
          <ac:spMkLst>
            <pc:docMk/>
            <pc:sldMk cId="628971649" sldId="261"/>
            <ac:spMk id="4" creationId="{6DF7218D-66B6-272C-0A9B-6EE2B125A02E}"/>
          </ac:spMkLst>
        </pc:spChg>
        <pc:spChg chg="add">
          <ac:chgData name="Saima Khan (2407142)" userId="S::2407142@student.uwtsd.ac.uk::c5908bde-6608-4014-b0e7-2552a5c619e2" providerId="AD" clId="Web-{35346D76-9188-01CD-ACC6-2E08E8371195}" dt="2025-06-04T23:54:11.587" v="1840"/>
          <ac:spMkLst>
            <pc:docMk/>
            <pc:sldMk cId="628971649" sldId="261"/>
            <ac:spMk id="10" creationId="{2961259D-605E-E200-FF9F-7C8C71D7C8E4}"/>
          </ac:spMkLst>
        </pc:spChg>
        <pc:picChg chg="add mod ord">
          <ac:chgData name="Saima Khan (2407142)" userId="S::2407142@student.uwtsd.ac.uk::c5908bde-6608-4014-b0e7-2552a5c619e2" providerId="AD" clId="Web-{35346D76-9188-01CD-ACC6-2E08E8371195}" dt="2025-06-04T23:54:11.587" v="1840"/>
          <ac:picMkLst>
            <pc:docMk/>
            <pc:sldMk cId="628971649" sldId="261"/>
            <ac:picMk id="5" creationId="{7AF114ED-F8FB-D1F9-0734-A9829914B6C2}"/>
          </ac:picMkLst>
        </pc:picChg>
      </pc:sldChg>
      <pc:sldChg chg="addSp delSp modSp new mod setBg">
        <pc:chgData name="Saima Khan (2407142)" userId="S::2407142@student.uwtsd.ac.uk::c5908bde-6608-4014-b0e7-2552a5c619e2" providerId="AD" clId="Web-{35346D76-9188-01CD-ACC6-2E08E8371195}" dt="2025-06-04T23:53:13.163" v="1838"/>
        <pc:sldMkLst>
          <pc:docMk/>
          <pc:sldMk cId="1850620558" sldId="262"/>
        </pc:sldMkLst>
        <pc:spChg chg="mod">
          <ac:chgData name="Saima Khan (2407142)" userId="S::2407142@student.uwtsd.ac.uk::c5908bde-6608-4014-b0e7-2552a5c619e2" providerId="AD" clId="Web-{35346D76-9188-01CD-ACC6-2E08E8371195}" dt="2025-06-04T23:53:13.163" v="1838"/>
          <ac:spMkLst>
            <pc:docMk/>
            <pc:sldMk cId="1850620558" sldId="262"/>
            <ac:spMk id="2" creationId="{8DA52451-9E1E-5B40-F9EA-3A61F6CF52AB}"/>
          </ac:spMkLst>
        </pc:spChg>
        <pc:spChg chg="add del mod">
          <ac:chgData name="Saima Khan (2407142)" userId="S::2407142@student.uwtsd.ac.uk::c5908bde-6608-4014-b0e7-2552a5c619e2" providerId="AD" clId="Web-{35346D76-9188-01CD-ACC6-2E08E8371195}" dt="2025-06-04T23:53:13.163" v="1838"/>
          <ac:spMkLst>
            <pc:docMk/>
            <pc:sldMk cId="1850620558" sldId="262"/>
            <ac:spMk id="3" creationId="{892AA869-4CD0-BFB3-0627-CAE665BEF4AF}"/>
          </ac:spMkLst>
        </pc:spChg>
        <pc:spChg chg="add del">
          <ac:chgData name="Saima Khan (2407142)" userId="S::2407142@student.uwtsd.ac.uk::c5908bde-6608-4014-b0e7-2552a5c619e2" providerId="AD" clId="Web-{35346D76-9188-01CD-ACC6-2E08E8371195}" dt="2025-06-04T23:53:13.131" v="1837"/>
          <ac:spMkLst>
            <pc:docMk/>
            <pc:sldMk cId="1850620558" sldId="262"/>
            <ac:spMk id="9" creationId="{1A466FCC-26A6-AD0C-513D-472AAABEC282}"/>
          </ac:spMkLst>
        </pc:spChg>
        <pc:spChg chg="add">
          <ac:chgData name="Saima Khan (2407142)" userId="S::2407142@student.uwtsd.ac.uk::c5908bde-6608-4014-b0e7-2552a5c619e2" providerId="AD" clId="Web-{35346D76-9188-01CD-ACC6-2E08E8371195}" dt="2025-06-04T23:53:13.163" v="1838"/>
          <ac:spMkLst>
            <pc:docMk/>
            <pc:sldMk cId="1850620558" sldId="262"/>
            <ac:spMk id="11" creationId="{600DC1B0-7E1A-BD02-3F93-19E6B1B75075}"/>
          </ac:spMkLst>
        </pc:spChg>
        <pc:graphicFrameChg chg="add del">
          <ac:chgData name="Saima Khan (2407142)" userId="S::2407142@student.uwtsd.ac.uk::c5908bde-6608-4014-b0e7-2552a5c619e2" providerId="AD" clId="Web-{35346D76-9188-01CD-ACC6-2E08E8371195}" dt="2025-06-04T23:53:13.131" v="1837"/>
          <ac:graphicFrameMkLst>
            <pc:docMk/>
            <pc:sldMk cId="1850620558" sldId="262"/>
            <ac:graphicFrameMk id="5" creationId="{14B4B0BC-03F2-6B4E-1B41-C188A8101991}"/>
          </ac:graphicFrameMkLst>
        </pc:graphicFrameChg>
        <pc:graphicFrameChg chg="add">
          <ac:chgData name="Saima Khan (2407142)" userId="S::2407142@student.uwtsd.ac.uk::c5908bde-6608-4014-b0e7-2552a5c619e2" providerId="AD" clId="Web-{35346D76-9188-01CD-ACC6-2E08E8371195}" dt="2025-06-04T23:53:13.163" v="1838"/>
          <ac:graphicFrameMkLst>
            <pc:docMk/>
            <pc:sldMk cId="1850620558" sldId="262"/>
            <ac:graphicFrameMk id="12" creationId="{8D264B31-ECE0-42F6-F28C-C896EAB56450}"/>
          </ac:graphicFrameMkLst>
        </pc:graphicFrameChg>
      </pc:sldChg>
      <pc:sldChg chg="addSp delSp modSp new mod modClrScheme chgLayout">
        <pc:chgData name="Saima Khan (2407142)" userId="S::2407142@student.uwtsd.ac.uk::c5908bde-6608-4014-b0e7-2552a5c619e2" providerId="AD" clId="Web-{35346D76-9188-01CD-ACC6-2E08E8371195}" dt="2025-06-04T23:34:27.139" v="1392" actId="1076"/>
        <pc:sldMkLst>
          <pc:docMk/>
          <pc:sldMk cId="888731980" sldId="263"/>
        </pc:sldMkLst>
        <pc:spChg chg="mod ord">
          <ac:chgData name="Saima Khan (2407142)" userId="S::2407142@student.uwtsd.ac.uk::c5908bde-6608-4014-b0e7-2552a5c619e2" providerId="AD" clId="Web-{35346D76-9188-01CD-ACC6-2E08E8371195}" dt="2025-06-04T23:32:16.222" v="1364"/>
          <ac:spMkLst>
            <pc:docMk/>
            <pc:sldMk cId="888731980" sldId="263"/>
            <ac:spMk id="2" creationId="{5D15F7E0-3CDE-D9AE-752F-EB2AD78DD11F}"/>
          </ac:spMkLst>
        </pc:spChg>
        <pc:spChg chg="mod ord">
          <ac:chgData name="Saima Khan (2407142)" userId="S::2407142@student.uwtsd.ac.uk::c5908bde-6608-4014-b0e7-2552a5c619e2" providerId="AD" clId="Web-{35346D76-9188-01CD-ACC6-2E08E8371195}" dt="2025-06-04T23:34:15.201" v="1391" actId="20577"/>
          <ac:spMkLst>
            <pc:docMk/>
            <pc:sldMk cId="888731980" sldId="263"/>
            <ac:spMk id="3" creationId="{BB57406B-32BB-A044-CB9B-B1973E2F0185}"/>
          </ac:spMkLst>
        </pc:spChg>
        <pc:spChg chg="mod ord">
          <ac:chgData name="Saima Khan (2407142)" userId="S::2407142@student.uwtsd.ac.uk::c5908bde-6608-4014-b0e7-2552a5c619e2" providerId="AD" clId="Web-{35346D76-9188-01CD-ACC6-2E08E8371195}" dt="2025-06-04T23:32:16.222" v="1364"/>
          <ac:spMkLst>
            <pc:docMk/>
            <pc:sldMk cId="888731980" sldId="263"/>
            <ac:spMk id="4" creationId="{401CEABD-9027-61B1-DED3-8BECE79F1586}"/>
          </ac:spMkLst>
        </pc:spChg>
        <pc:spChg chg="add">
          <ac:chgData name="Saima Khan (2407142)" userId="S::2407142@student.uwtsd.ac.uk::c5908bde-6608-4014-b0e7-2552a5c619e2" providerId="AD" clId="Web-{35346D76-9188-01CD-ACC6-2E08E8371195}" dt="2025-06-04T23:13:51.563" v="1008"/>
          <ac:spMkLst>
            <pc:docMk/>
            <pc:sldMk cId="888731980" sldId="263"/>
            <ac:spMk id="5" creationId="{A24285C5-82E5-F859-7BF0-79C782D526AB}"/>
          </ac:spMkLst>
        </pc:spChg>
        <pc:spChg chg="add del mod ord">
          <ac:chgData name="Saima Khan (2407142)" userId="S::2407142@student.uwtsd.ac.uk::c5908bde-6608-4014-b0e7-2552a5c619e2" providerId="AD" clId="Web-{35346D76-9188-01CD-ACC6-2E08E8371195}" dt="2025-06-04T23:32:04.596" v="1363"/>
          <ac:spMkLst>
            <pc:docMk/>
            <pc:sldMk cId="888731980" sldId="263"/>
            <ac:spMk id="7" creationId="{6FD7DE57-726A-6ABB-265D-EC5655F85BA3}"/>
          </ac:spMkLst>
        </pc:spChg>
        <pc:picChg chg="add del mod">
          <ac:chgData name="Saima Khan (2407142)" userId="S::2407142@student.uwtsd.ac.uk::c5908bde-6608-4014-b0e7-2552a5c619e2" providerId="AD" clId="Web-{35346D76-9188-01CD-ACC6-2E08E8371195}" dt="2025-06-04T23:30:58.169" v="1359"/>
          <ac:picMkLst>
            <pc:docMk/>
            <pc:sldMk cId="888731980" sldId="263"/>
            <ac:picMk id="6" creationId="{04A55941-10D3-7BC2-8E9C-78474010591E}"/>
          </ac:picMkLst>
        </pc:picChg>
        <pc:picChg chg="add mod">
          <ac:chgData name="Saima Khan (2407142)" userId="S::2407142@student.uwtsd.ac.uk::c5908bde-6608-4014-b0e7-2552a5c619e2" providerId="AD" clId="Web-{35346D76-9188-01CD-ACC6-2E08E8371195}" dt="2025-06-04T23:34:27.139" v="1392" actId="1076"/>
          <ac:picMkLst>
            <pc:docMk/>
            <pc:sldMk cId="888731980" sldId="263"/>
            <ac:picMk id="8" creationId="{51351FB3-1FBE-E3A3-B9C7-AF5E52875FE9}"/>
          </ac:picMkLst>
        </pc:picChg>
      </pc:sldChg>
      <pc:sldChg chg="addSp delSp modSp new mod setBg">
        <pc:chgData name="Saima Khan (2407142)" userId="S::2407142@student.uwtsd.ac.uk::c5908bde-6608-4014-b0e7-2552a5c619e2" providerId="AD" clId="Web-{35346D76-9188-01CD-ACC6-2E08E8371195}" dt="2025-06-05T00:00:21.304" v="1856" actId="14100"/>
        <pc:sldMkLst>
          <pc:docMk/>
          <pc:sldMk cId="3843528334" sldId="264"/>
        </pc:sldMkLst>
        <pc:spChg chg="mod">
          <ac:chgData name="Saima Khan (2407142)" userId="S::2407142@student.uwtsd.ac.uk::c5908bde-6608-4014-b0e7-2552a5c619e2" providerId="AD" clId="Web-{35346D76-9188-01CD-ACC6-2E08E8371195}" dt="2025-06-04T23:55:42.481" v="1843"/>
          <ac:spMkLst>
            <pc:docMk/>
            <pc:sldMk cId="3843528334" sldId="264"/>
            <ac:spMk id="2" creationId="{0B416B01-8791-4390-5520-801046A10AC0}"/>
          </ac:spMkLst>
        </pc:spChg>
        <pc:spChg chg="mod">
          <ac:chgData name="Saima Khan (2407142)" userId="S::2407142@student.uwtsd.ac.uk::c5908bde-6608-4014-b0e7-2552a5c619e2" providerId="AD" clId="Web-{35346D76-9188-01CD-ACC6-2E08E8371195}" dt="2025-06-04T23:55:42.481" v="1843"/>
          <ac:spMkLst>
            <pc:docMk/>
            <pc:sldMk cId="3843528334" sldId="264"/>
            <ac:spMk id="3" creationId="{315BDF59-D35B-9A42-D31A-EFC9ED3D595C}"/>
          </ac:spMkLst>
        </pc:spChg>
        <pc:spChg chg="mod">
          <ac:chgData name="Saima Khan (2407142)" userId="S::2407142@student.uwtsd.ac.uk::c5908bde-6608-4014-b0e7-2552a5c619e2" providerId="AD" clId="Web-{35346D76-9188-01CD-ACC6-2E08E8371195}" dt="2025-06-04T23:55:42.481" v="1843"/>
          <ac:spMkLst>
            <pc:docMk/>
            <pc:sldMk cId="3843528334" sldId="264"/>
            <ac:spMk id="4" creationId="{007031CB-0E6A-E646-0307-08207BB4A284}"/>
          </ac:spMkLst>
        </pc:spChg>
        <pc:spChg chg="add del">
          <ac:chgData name="Saima Khan (2407142)" userId="S::2407142@student.uwtsd.ac.uk::c5908bde-6608-4014-b0e7-2552a5c619e2" providerId="AD" clId="Web-{35346D76-9188-01CD-ACC6-2E08E8371195}" dt="2025-06-04T23:55:42.465" v="1842"/>
          <ac:spMkLst>
            <pc:docMk/>
            <pc:sldMk cId="3843528334" sldId="264"/>
            <ac:spMk id="9" creationId="{428D436F-9ACD-4C92-AFC8-C934C527A6A4}"/>
          </ac:spMkLst>
        </pc:spChg>
        <pc:spChg chg="add del">
          <ac:chgData name="Saima Khan (2407142)" userId="S::2407142@student.uwtsd.ac.uk::c5908bde-6608-4014-b0e7-2552a5c619e2" providerId="AD" clId="Web-{35346D76-9188-01CD-ACC6-2E08E8371195}" dt="2025-06-04T23:55:42.465" v="1842"/>
          <ac:spMkLst>
            <pc:docMk/>
            <pc:sldMk cId="3843528334" sldId="264"/>
            <ac:spMk id="11" creationId="{090538E0-A884-4E60-A6AB-77D830E2FCED}"/>
          </ac:spMkLst>
        </pc:spChg>
        <pc:spChg chg="add del">
          <ac:chgData name="Saima Khan (2407142)" userId="S::2407142@student.uwtsd.ac.uk::c5908bde-6608-4014-b0e7-2552a5c619e2" providerId="AD" clId="Web-{35346D76-9188-01CD-ACC6-2E08E8371195}" dt="2025-06-04T23:55:42.465" v="1842"/>
          <ac:spMkLst>
            <pc:docMk/>
            <pc:sldMk cId="3843528334" sldId="264"/>
            <ac:spMk id="13" creationId="{DB0D7DD0-1C67-4D4C-9E06-678233DB8468}"/>
          </ac:spMkLst>
        </pc:spChg>
        <pc:spChg chg="add">
          <ac:chgData name="Saima Khan (2407142)" userId="S::2407142@student.uwtsd.ac.uk::c5908bde-6608-4014-b0e7-2552a5c619e2" providerId="AD" clId="Web-{35346D76-9188-01CD-ACC6-2E08E8371195}" dt="2025-06-04T23:55:42.481" v="1843"/>
          <ac:spMkLst>
            <pc:docMk/>
            <pc:sldMk cId="3843528334" sldId="264"/>
            <ac:spMk id="15" creationId="{4C608BEB-860E-4094-8511-78603564A75E}"/>
          </ac:spMkLst>
        </pc:spChg>
        <pc:picChg chg="add del mod modCrop">
          <ac:chgData name="Saima Khan (2407142)" userId="S::2407142@student.uwtsd.ac.uk::c5908bde-6608-4014-b0e7-2552a5c619e2" providerId="AD" clId="Web-{35346D76-9188-01CD-ACC6-2E08E8371195}" dt="2025-06-04T23:59:16.114" v="1852"/>
          <ac:picMkLst>
            <pc:docMk/>
            <pc:sldMk cId="3843528334" sldId="264"/>
            <ac:picMk id="5" creationId="{5258C0B4-683C-02C3-03FD-81A662796A78}"/>
          </ac:picMkLst>
        </pc:picChg>
        <pc:picChg chg="add mod">
          <ac:chgData name="Saima Khan (2407142)" userId="S::2407142@student.uwtsd.ac.uk::c5908bde-6608-4014-b0e7-2552a5c619e2" providerId="AD" clId="Web-{35346D76-9188-01CD-ACC6-2E08E8371195}" dt="2025-06-05T00:00:21.304" v="1856" actId="14100"/>
          <ac:picMkLst>
            <pc:docMk/>
            <pc:sldMk cId="3843528334" sldId="264"/>
            <ac:picMk id="6" creationId="{DFEA075D-BD37-FA3D-EFED-E2DAB283E62B}"/>
          </ac:picMkLst>
        </pc:picChg>
        <pc:cxnChg chg="add">
          <ac:chgData name="Saima Khan (2407142)" userId="S::2407142@student.uwtsd.ac.uk::c5908bde-6608-4014-b0e7-2552a5c619e2" providerId="AD" clId="Web-{35346D76-9188-01CD-ACC6-2E08E8371195}" dt="2025-06-04T23:55:42.481" v="1843"/>
          <ac:cxnSpMkLst>
            <pc:docMk/>
            <pc:sldMk cId="3843528334" sldId="264"/>
            <ac:cxnSpMk id="16" creationId="{1F16A8D4-FE87-4604-88B2-394B5D1EB437}"/>
          </ac:cxnSpMkLst>
        </pc:cxnChg>
      </pc:sldChg>
      <pc:sldChg chg="addSp delSp modSp new">
        <pc:chgData name="Saima Khan (2407142)" userId="S::2407142@student.uwtsd.ac.uk::c5908bde-6608-4014-b0e7-2552a5c619e2" providerId="AD" clId="Web-{35346D76-9188-01CD-ACC6-2E08E8371195}" dt="2025-06-05T00:30:49.071" v="2426"/>
        <pc:sldMkLst>
          <pc:docMk/>
          <pc:sldMk cId="176526840" sldId="265"/>
        </pc:sldMkLst>
        <pc:spChg chg="mod">
          <ac:chgData name="Saima Khan (2407142)" userId="S::2407142@student.uwtsd.ac.uk::c5908bde-6608-4014-b0e7-2552a5c619e2" providerId="AD" clId="Web-{35346D76-9188-01CD-ACC6-2E08E8371195}" dt="2025-06-05T00:05:13.394" v="1902" actId="20577"/>
          <ac:spMkLst>
            <pc:docMk/>
            <pc:sldMk cId="176526840" sldId="265"/>
            <ac:spMk id="2" creationId="{27D81ED1-F22E-FD2E-2E32-57D5CDBCEC90}"/>
          </ac:spMkLst>
        </pc:spChg>
        <pc:spChg chg="del mod">
          <ac:chgData name="Saima Khan (2407142)" userId="S::2407142@student.uwtsd.ac.uk::c5908bde-6608-4014-b0e7-2552a5c619e2" providerId="AD" clId="Web-{35346D76-9188-01CD-ACC6-2E08E8371195}" dt="2025-06-05T00:26:26.069" v="2403"/>
          <ac:spMkLst>
            <pc:docMk/>
            <pc:sldMk cId="176526840" sldId="265"/>
            <ac:spMk id="3" creationId="{EC3E8190-3E79-7726-AB09-23C805474C26}"/>
          </ac:spMkLst>
        </pc:spChg>
        <pc:spChg chg="mod">
          <ac:chgData name="Saima Khan (2407142)" userId="S::2407142@student.uwtsd.ac.uk::c5908bde-6608-4014-b0e7-2552a5c619e2" providerId="AD" clId="Web-{35346D76-9188-01CD-ACC6-2E08E8371195}" dt="2025-06-05T00:30:49.071" v="2426"/>
          <ac:spMkLst>
            <pc:docMk/>
            <pc:sldMk cId="176526840" sldId="265"/>
            <ac:spMk id="4" creationId="{FFA2E96B-6108-49BF-942D-C03F51FDDCDD}"/>
          </ac:spMkLst>
        </pc:spChg>
        <pc:spChg chg="add mod ord">
          <ac:chgData name="Saima Khan (2407142)" userId="S::2407142@student.uwtsd.ac.uk::c5908bde-6608-4014-b0e7-2552a5c619e2" providerId="AD" clId="Web-{35346D76-9188-01CD-ACC6-2E08E8371195}" dt="2025-06-05T00:29:29.875" v="2421" actId="14100"/>
          <ac:spMkLst>
            <pc:docMk/>
            <pc:sldMk cId="176526840" sldId="265"/>
            <ac:spMk id="68" creationId="{3A730F1D-19E5-DF8F-30AC-BAD9CF54343B}"/>
          </ac:spMkLst>
        </pc:spChg>
        <pc:graphicFrameChg chg="add modGraphic">
          <ac:chgData name="Saima Khan (2407142)" userId="S::2407142@student.uwtsd.ac.uk::c5908bde-6608-4014-b0e7-2552a5c619e2" providerId="AD" clId="Web-{35346D76-9188-01CD-ACC6-2E08E8371195}" dt="2025-06-05T00:28:06.887" v="2411"/>
          <ac:graphicFrameMkLst>
            <pc:docMk/>
            <pc:sldMk cId="176526840" sldId="265"/>
            <ac:graphicFrameMk id="7" creationId="{C7E5B6AA-09DD-4B98-D352-451B794DB609}"/>
          </ac:graphicFrameMkLst>
        </pc:graphicFrameChg>
        <pc:picChg chg="add mod">
          <ac:chgData name="Saima Khan (2407142)" userId="S::2407142@student.uwtsd.ac.uk::c5908bde-6608-4014-b0e7-2552a5c619e2" providerId="AD" clId="Web-{35346D76-9188-01CD-ACC6-2E08E8371195}" dt="2025-06-05T00:26:11.100" v="2402" actId="14100"/>
          <ac:picMkLst>
            <pc:docMk/>
            <pc:sldMk cId="176526840" sldId="265"/>
            <ac:picMk id="5" creationId="{F5063AAF-BDEF-4ABB-1A59-BFF3AF343930}"/>
          </ac:picMkLst>
        </pc:picChg>
      </pc:sldChg>
      <pc:sldChg chg="modSp new">
        <pc:chgData name="Saima Khan (2407142)" userId="S::2407142@student.uwtsd.ac.uk::c5908bde-6608-4014-b0e7-2552a5c619e2" providerId="AD" clId="Web-{35346D76-9188-01CD-ACC6-2E08E8371195}" dt="2025-06-05T00:46:01.929" v="2480" actId="20577"/>
        <pc:sldMkLst>
          <pc:docMk/>
          <pc:sldMk cId="540338726" sldId="266"/>
        </pc:sldMkLst>
        <pc:spChg chg="mod">
          <ac:chgData name="Saima Khan (2407142)" userId="S::2407142@student.uwtsd.ac.uk::c5908bde-6608-4014-b0e7-2552a5c619e2" providerId="AD" clId="Web-{35346D76-9188-01CD-ACC6-2E08E8371195}" dt="2025-06-05T00:31:52.542" v="2433" actId="20577"/>
          <ac:spMkLst>
            <pc:docMk/>
            <pc:sldMk cId="540338726" sldId="266"/>
            <ac:spMk id="2" creationId="{A28A9FA7-1BD6-2EB7-5244-F3605E28F59F}"/>
          </ac:spMkLst>
        </pc:spChg>
        <pc:spChg chg="mod">
          <ac:chgData name="Saima Khan (2407142)" userId="S::2407142@student.uwtsd.ac.uk::c5908bde-6608-4014-b0e7-2552a5c619e2" providerId="AD" clId="Web-{35346D76-9188-01CD-ACC6-2E08E8371195}" dt="2025-06-05T00:46:01.929" v="2480" actId="20577"/>
          <ac:spMkLst>
            <pc:docMk/>
            <pc:sldMk cId="540338726" sldId="266"/>
            <ac:spMk id="3" creationId="{212CE83C-F7BD-7776-CFAF-B420649DCB79}"/>
          </ac:spMkLst>
        </pc:spChg>
        <pc:spChg chg="mod">
          <ac:chgData name="Saima Khan (2407142)" userId="S::2407142@student.uwtsd.ac.uk::c5908bde-6608-4014-b0e7-2552a5c619e2" providerId="AD" clId="Web-{35346D76-9188-01CD-ACC6-2E08E8371195}" dt="2025-06-05T00:38:53.576" v="2468" actId="20577"/>
          <ac:spMkLst>
            <pc:docMk/>
            <pc:sldMk cId="540338726" sldId="266"/>
            <ac:spMk id="4" creationId="{5BD14036-AC88-9C28-F75F-D167BFEFE21E}"/>
          </ac:spMkLst>
        </pc:spChg>
      </pc:sldChg>
    </pc:docChg>
  </pc:docChgLst>
  <pc:docChgLst>
    <pc:chgData name="Saima Khan (2407142)" userId="S::2407142@student.uwtsd.ac.uk::c5908bde-6608-4014-b0e7-2552a5c619e2" providerId="AD" clId="Web-{2C307FDB-3B01-D695-293F-1B67E5ECE74C}"/>
    <pc:docChg chg="modSld">
      <pc:chgData name="Saima Khan (2407142)" userId="S::2407142@student.uwtsd.ac.uk::c5908bde-6608-4014-b0e7-2552a5c619e2" providerId="AD" clId="Web-{2C307FDB-3B01-D695-293F-1B67E5ECE74C}" dt="2025-06-03T21:06:14.956" v="168" actId="20577"/>
      <pc:docMkLst>
        <pc:docMk/>
      </pc:docMkLst>
      <pc:sldChg chg="modSp">
        <pc:chgData name="Saima Khan (2407142)" userId="S::2407142@student.uwtsd.ac.uk::c5908bde-6608-4014-b0e7-2552a5c619e2" providerId="AD" clId="Web-{2C307FDB-3B01-D695-293F-1B67E5ECE74C}" dt="2025-06-03T20:55:39.591" v="55" actId="20577"/>
        <pc:sldMkLst>
          <pc:docMk/>
          <pc:sldMk cId="2020307431" sldId="257"/>
        </pc:sldMkLst>
        <pc:spChg chg="mod">
          <ac:chgData name="Saima Khan (2407142)" userId="S::2407142@student.uwtsd.ac.uk::c5908bde-6608-4014-b0e7-2552a5c619e2" providerId="AD" clId="Web-{2C307FDB-3B01-D695-293F-1B67E5ECE74C}" dt="2025-06-03T20:55:39.591" v="55" actId="20577"/>
          <ac:spMkLst>
            <pc:docMk/>
            <pc:sldMk cId="2020307431" sldId="257"/>
            <ac:spMk id="3" creationId="{3C06A20D-301B-6F9E-CEA8-9EC183B5B85B}"/>
          </ac:spMkLst>
        </pc:spChg>
      </pc:sldChg>
      <pc:sldChg chg="modSp">
        <pc:chgData name="Saima Khan (2407142)" userId="S::2407142@student.uwtsd.ac.uk::c5908bde-6608-4014-b0e7-2552a5c619e2" providerId="AD" clId="Web-{2C307FDB-3B01-D695-293F-1B67E5ECE74C}" dt="2025-06-03T21:06:14.956" v="168" actId="20577"/>
        <pc:sldMkLst>
          <pc:docMk/>
          <pc:sldMk cId="2531437200" sldId="258"/>
        </pc:sldMkLst>
        <pc:spChg chg="mod">
          <ac:chgData name="Saima Khan (2407142)" userId="S::2407142@student.uwtsd.ac.uk::c5908bde-6608-4014-b0e7-2552a5c619e2" providerId="AD" clId="Web-{2C307FDB-3B01-D695-293F-1B67E5ECE74C}" dt="2025-06-03T21:06:14.956" v="168" actId="20577"/>
          <ac:spMkLst>
            <pc:docMk/>
            <pc:sldMk cId="2531437200" sldId="258"/>
            <ac:spMk id="3" creationId="{A2A76497-674C-E9B9-4462-9BFACA96249B}"/>
          </ac:spMkLst>
        </pc:spChg>
      </pc:sldChg>
      <pc:sldChg chg="modSp">
        <pc:chgData name="Saima Khan (2407142)" userId="S::2407142@student.uwtsd.ac.uk::c5908bde-6608-4014-b0e7-2552a5c619e2" providerId="AD" clId="Web-{2C307FDB-3B01-D695-293F-1B67E5ECE74C}" dt="2025-06-03T20:52:51.601" v="32" actId="20577"/>
        <pc:sldMkLst>
          <pc:docMk/>
          <pc:sldMk cId="3772056633" sldId="260"/>
        </pc:sldMkLst>
        <pc:spChg chg="mod">
          <ac:chgData name="Saima Khan (2407142)" userId="S::2407142@student.uwtsd.ac.uk::c5908bde-6608-4014-b0e7-2552a5c619e2" providerId="AD" clId="Web-{2C307FDB-3B01-D695-293F-1B67E5ECE74C}" dt="2025-06-03T20:52:51.601" v="32" actId="20577"/>
          <ac:spMkLst>
            <pc:docMk/>
            <pc:sldMk cId="3772056633" sldId="260"/>
            <ac:spMk id="3" creationId="{173C77AC-3B1B-9B6A-E5BE-58FB41EE2E5F}"/>
          </ac:spMkLst>
        </pc:spChg>
      </pc:sldChg>
    </pc:docChg>
  </pc:docChgLst>
  <pc:docChgLst>
    <pc:chgData name="Saima Khan (2407142)" userId="S::2407142@student.uwtsd.ac.uk::c5908bde-6608-4014-b0e7-2552a5c619e2" providerId="AD" clId="Web-{F3E74193-C462-D99F-2FC0-A886CCF51801}"/>
    <pc:docChg chg="modSld">
      <pc:chgData name="Saima Khan (2407142)" userId="S::2407142@student.uwtsd.ac.uk::c5908bde-6608-4014-b0e7-2552a5c619e2" providerId="AD" clId="Web-{F3E74193-C462-D99F-2FC0-A886CCF51801}" dt="2025-06-12T14:48:41.085" v="168" actId="1076"/>
      <pc:docMkLst>
        <pc:docMk/>
      </pc:docMkLst>
      <pc:sldChg chg="addSp modSp mod setBg addAnim delAnim">
        <pc:chgData name="Saima Khan (2407142)" userId="S::2407142@student.uwtsd.ac.uk::c5908bde-6608-4014-b0e7-2552a5c619e2" providerId="AD" clId="Web-{F3E74193-C462-D99F-2FC0-A886CCF51801}" dt="2025-06-12T10:30:32.068" v="79"/>
        <pc:sldMkLst>
          <pc:docMk/>
          <pc:sldMk cId="109857222" sldId="256"/>
        </pc:sldMkLst>
        <pc:spChg chg="mod">
          <ac:chgData name="Saima Khan (2407142)" userId="S::2407142@student.uwtsd.ac.uk::c5908bde-6608-4014-b0e7-2552a5c619e2" providerId="AD" clId="Web-{F3E74193-C462-D99F-2FC0-A886CCF51801}" dt="2025-06-12T09:52:23.016" v="27" actId="20577"/>
          <ac:spMkLst>
            <pc:docMk/>
            <pc:sldMk cId="109857222" sldId="256"/>
            <ac:spMk id="2" creationId="{00000000-0000-0000-0000-000000000000}"/>
          </ac:spMkLst>
        </pc:spChg>
        <pc:spChg chg="add mod">
          <ac:chgData name="Saima Khan (2407142)" userId="S::2407142@student.uwtsd.ac.uk::c5908bde-6608-4014-b0e7-2552a5c619e2" providerId="AD" clId="Web-{F3E74193-C462-D99F-2FC0-A886CCF51801}" dt="2025-06-12T10:07:57.879" v="34"/>
          <ac:spMkLst>
            <pc:docMk/>
            <pc:sldMk cId="109857222" sldId="256"/>
            <ac:spMk id="3" creationId="{F9D2A2B2-EB44-0C4F-980D-B5A535415102}"/>
          </ac:spMkLst>
        </pc:spChg>
        <pc:spChg chg="add mod">
          <ac:chgData name="Saima Khan (2407142)" userId="S::2407142@student.uwtsd.ac.uk::c5908bde-6608-4014-b0e7-2552a5c619e2" providerId="AD" clId="Web-{F3E74193-C462-D99F-2FC0-A886CCF51801}" dt="2025-06-12T10:12:33.883" v="38"/>
          <ac:spMkLst>
            <pc:docMk/>
            <pc:sldMk cId="109857222" sldId="256"/>
            <ac:spMk id="6" creationId="{F5676DD6-2429-FBF9-7430-E978D36CD7D6}"/>
          </ac:spMkLst>
        </pc:spChg>
        <pc:picChg chg="mod">
          <ac:chgData name="Saima Khan (2407142)" userId="S::2407142@student.uwtsd.ac.uk::c5908bde-6608-4014-b0e7-2552a5c619e2" providerId="AD" clId="Web-{F3E74193-C462-D99F-2FC0-A886CCF51801}" dt="2025-06-12T10:27:58.464" v="58"/>
          <ac:picMkLst>
            <pc:docMk/>
            <pc:sldMk cId="109857222" sldId="256"/>
            <ac:picMk id="7" creationId="{F81DF09E-2535-D8D9-61BB-A6BE01BFABF3}"/>
          </ac:picMkLst>
        </pc:picChg>
      </pc:sldChg>
      <pc:sldChg chg="modSp addAnim delAnim">
        <pc:chgData name="Saima Khan (2407142)" userId="S::2407142@student.uwtsd.ac.uk::c5908bde-6608-4014-b0e7-2552a5c619e2" providerId="AD" clId="Web-{F3E74193-C462-D99F-2FC0-A886CCF51801}" dt="2025-06-12T14:40:55.508" v="142" actId="20577"/>
        <pc:sldMkLst>
          <pc:docMk/>
          <pc:sldMk cId="2020307431" sldId="257"/>
        </pc:sldMkLst>
        <pc:spChg chg="mod">
          <ac:chgData name="Saima Khan (2407142)" userId="S::2407142@student.uwtsd.ac.uk::c5908bde-6608-4014-b0e7-2552a5c619e2" providerId="AD" clId="Web-{F3E74193-C462-D99F-2FC0-A886CCF51801}" dt="2025-06-12T14:40:55.508" v="142" actId="20577"/>
          <ac:spMkLst>
            <pc:docMk/>
            <pc:sldMk cId="2020307431" sldId="257"/>
            <ac:spMk id="3" creationId="{3C06A20D-301B-6F9E-CEA8-9EC183B5B85B}"/>
          </ac:spMkLst>
        </pc:spChg>
      </pc:sldChg>
      <pc:sldChg chg="addAnim delAnim">
        <pc:chgData name="Saima Khan (2407142)" userId="S::2407142@student.uwtsd.ac.uk::c5908bde-6608-4014-b0e7-2552a5c619e2" providerId="AD" clId="Web-{F3E74193-C462-D99F-2FC0-A886CCF51801}" dt="2025-06-12T10:29:29.408" v="67"/>
        <pc:sldMkLst>
          <pc:docMk/>
          <pc:sldMk cId="2531437200" sldId="258"/>
        </pc:sldMkLst>
      </pc:sldChg>
      <pc:sldChg chg="addAnim delAnim">
        <pc:chgData name="Saima Khan (2407142)" userId="S::2407142@student.uwtsd.ac.uk::c5908bde-6608-4014-b0e7-2552a5c619e2" providerId="AD" clId="Web-{F3E74193-C462-D99F-2FC0-A886CCF51801}" dt="2025-06-12T10:31:32.135" v="87"/>
        <pc:sldMkLst>
          <pc:docMk/>
          <pc:sldMk cId="3080467092" sldId="259"/>
        </pc:sldMkLst>
      </pc:sldChg>
      <pc:sldChg chg="addSp delSp modSp addAnim delAnim">
        <pc:chgData name="Saima Khan (2407142)" userId="S::2407142@student.uwtsd.ac.uk::c5908bde-6608-4014-b0e7-2552a5c619e2" providerId="AD" clId="Web-{F3E74193-C462-D99F-2FC0-A886CCF51801}" dt="2025-06-12T14:43:01.824" v="154"/>
        <pc:sldMkLst>
          <pc:docMk/>
          <pc:sldMk cId="3772056633" sldId="260"/>
        </pc:sldMkLst>
        <pc:spChg chg="add del mod">
          <ac:chgData name="Saima Khan (2407142)" userId="S::2407142@student.uwtsd.ac.uk::c5908bde-6608-4014-b0e7-2552a5c619e2" providerId="AD" clId="Web-{F3E74193-C462-D99F-2FC0-A886CCF51801}" dt="2025-06-12T10:34:52.133" v="102"/>
          <ac:spMkLst>
            <pc:docMk/>
            <pc:sldMk cId="3772056633" sldId="260"/>
            <ac:spMk id="4" creationId="{492E595B-B05B-DFAC-365E-330BD3FC865E}"/>
          </ac:spMkLst>
        </pc:spChg>
        <pc:picChg chg="mod modCrop">
          <ac:chgData name="Saima Khan (2407142)" userId="S::2407142@student.uwtsd.ac.uk::c5908bde-6608-4014-b0e7-2552a5c619e2" providerId="AD" clId="Web-{F3E74193-C462-D99F-2FC0-A886CCF51801}" dt="2025-06-12T14:43:01.824" v="154"/>
          <ac:picMkLst>
            <pc:docMk/>
            <pc:sldMk cId="3772056633" sldId="260"/>
            <ac:picMk id="14" creationId="{432CAD1F-8F24-199F-7A74-462328F350DE}"/>
          </ac:picMkLst>
        </pc:picChg>
      </pc:sldChg>
      <pc:sldChg chg="addAnim delAnim">
        <pc:chgData name="Saima Khan (2407142)" userId="S::2407142@student.uwtsd.ac.uk::c5908bde-6608-4014-b0e7-2552a5c619e2" providerId="AD" clId="Web-{F3E74193-C462-D99F-2FC0-A886CCF51801}" dt="2025-06-12T10:33:06.954" v="93"/>
        <pc:sldMkLst>
          <pc:docMk/>
          <pc:sldMk cId="628971649" sldId="261"/>
        </pc:sldMkLst>
      </pc:sldChg>
      <pc:sldChg chg="addAnim delAnim modAnim">
        <pc:chgData name="Saima Khan (2407142)" userId="S::2407142@student.uwtsd.ac.uk::c5908bde-6608-4014-b0e7-2552a5c619e2" providerId="AD" clId="Web-{F3E74193-C462-D99F-2FC0-A886CCF51801}" dt="2025-06-12T14:42:06.713" v="147"/>
        <pc:sldMkLst>
          <pc:docMk/>
          <pc:sldMk cId="1850620558" sldId="262"/>
        </pc:sldMkLst>
      </pc:sldChg>
      <pc:sldChg chg="addAnim delAnim">
        <pc:chgData name="Saima Khan (2407142)" userId="S::2407142@student.uwtsd.ac.uk::c5908bde-6608-4014-b0e7-2552a5c619e2" providerId="AD" clId="Web-{F3E74193-C462-D99F-2FC0-A886CCF51801}" dt="2025-06-12T10:36:35" v="115"/>
        <pc:sldMkLst>
          <pc:docMk/>
          <pc:sldMk cId="3843528334" sldId="264"/>
        </pc:sldMkLst>
      </pc:sldChg>
      <pc:sldChg chg="modSp addAnim delAnim modAnim">
        <pc:chgData name="Saima Khan (2407142)" userId="S::2407142@student.uwtsd.ac.uk::c5908bde-6608-4014-b0e7-2552a5c619e2" providerId="AD" clId="Web-{F3E74193-C462-D99F-2FC0-A886CCF51801}" dt="2025-06-12T10:38:24.820" v="125"/>
        <pc:sldMkLst>
          <pc:docMk/>
          <pc:sldMk cId="540338726" sldId="266"/>
        </pc:sldMkLst>
        <pc:spChg chg="mod">
          <ac:chgData name="Saima Khan (2407142)" userId="S::2407142@student.uwtsd.ac.uk::c5908bde-6608-4014-b0e7-2552a5c619e2" providerId="AD" clId="Web-{F3E74193-C462-D99F-2FC0-A886CCF51801}" dt="2025-06-12T09:50:15.585" v="14" actId="14100"/>
          <ac:spMkLst>
            <pc:docMk/>
            <pc:sldMk cId="540338726" sldId="266"/>
            <ac:spMk id="2" creationId="{A28A9FA7-1BD6-2EB7-5244-F3605E28F59F}"/>
          </ac:spMkLst>
        </pc:spChg>
        <pc:spChg chg="mod">
          <ac:chgData name="Saima Khan (2407142)" userId="S::2407142@student.uwtsd.ac.uk::c5908bde-6608-4014-b0e7-2552a5c619e2" providerId="AD" clId="Web-{F3E74193-C462-D99F-2FC0-A886CCF51801}" dt="2025-06-12T09:50:42.697" v="20" actId="20577"/>
          <ac:spMkLst>
            <pc:docMk/>
            <pc:sldMk cId="540338726" sldId="266"/>
            <ac:spMk id="3" creationId="{212CE83C-F7BD-7776-CFAF-B420649DCB79}"/>
          </ac:spMkLst>
        </pc:spChg>
        <pc:spChg chg="mod">
          <ac:chgData name="Saima Khan (2407142)" userId="S::2407142@student.uwtsd.ac.uk::c5908bde-6608-4014-b0e7-2552a5c619e2" providerId="AD" clId="Web-{F3E74193-C462-D99F-2FC0-A886CCF51801}" dt="2025-06-12T09:51:20.340" v="22" actId="14100"/>
          <ac:spMkLst>
            <pc:docMk/>
            <pc:sldMk cId="540338726" sldId="266"/>
            <ac:spMk id="9" creationId="{B483408B-2C2F-52E9-5E7A-07C1EB9195E2}"/>
          </ac:spMkLst>
        </pc:spChg>
        <pc:spChg chg="mod">
          <ac:chgData name="Saima Khan (2407142)" userId="S::2407142@student.uwtsd.ac.uk::c5908bde-6608-4014-b0e7-2552a5c619e2" providerId="AD" clId="Web-{F3E74193-C462-D99F-2FC0-A886CCF51801}" dt="2025-06-12T09:51:09.480" v="21" actId="14100"/>
          <ac:spMkLst>
            <pc:docMk/>
            <pc:sldMk cId="540338726" sldId="266"/>
            <ac:spMk id="10" creationId="{5F77FCD7-75DC-F3CC-12EC-2B5C5919D0AD}"/>
          </ac:spMkLst>
        </pc:spChg>
      </pc:sldChg>
      <pc:sldChg chg="addSp modSp addAnim delAnim">
        <pc:chgData name="Saima Khan (2407142)" userId="S::2407142@student.uwtsd.ac.uk::c5908bde-6608-4014-b0e7-2552a5c619e2" providerId="AD" clId="Web-{F3E74193-C462-D99F-2FC0-A886CCF51801}" dt="2025-06-12T14:48:41.085" v="168" actId="1076"/>
        <pc:sldMkLst>
          <pc:docMk/>
          <pc:sldMk cId="2525819607" sldId="267"/>
        </pc:sldMkLst>
        <pc:spChg chg="mod">
          <ac:chgData name="Saima Khan (2407142)" userId="S::2407142@student.uwtsd.ac.uk::c5908bde-6608-4014-b0e7-2552a5c619e2" providerId="AD" clId="Web-{F3E74193-C462-D99F-2FC0-A886CCF51801}" dt="2025-06-12T09:49:57.959" v="9" actId="20577"/>
          <ac:spMkLst>
            <pc:docMk/>
            <pc:sldMk cId="2525819607" sldId="267"/>
            <ac:spMk id="4" creationId="{C1AE4599-3D5A-ACEB-B248-36B981717F88}"/>
          </ac:spMkLst>
        </pc:spChg>
        <pc:picChg chg="add mod">
          <ac:chgData name="Saima Khan (2407142)" userId="S::2407142@student.uwtsd.ac.uk::c5908bde-6608-4014-b0e7-2552a5c619e2" providerId="AD" clId="Web-{F3E74193-C462-D99F-2FC0-A886CCF51801}" dt="2025-06-12T14:44:25.342" v="160" actId="1076"/>
          <ac:picMkLst>
            <pc:docMk/>
            <pc:sldMk cId="2525819607" sldId="267"/>
            <ac:picMk id="5" creationId="{829337E2-BBD5-6A02-5C5C-8F8469E1457C}"/>
          </ac:picMkLst>
        </pc:picChg>
        <pc:picChg chg="add mod">
          <ac:chgData name="Saima Khan (2407142)" userId="S::2407142@student.uwtsd.ac.uk::c5908bde-6608-4014-b0e7-2552a5c619e2" providerId="AD" clId="Web-{F3E74193-C462-D99F-2FC0-A886CCF51801}" dt="2025-06-12T14:48:41.085" v="168" actId="1076"/>
          <ac:picMkLst>
            <pc:docMk/>
            <pc:sldMk cId="2525819607" sldId="267"/>
            <ac:picMk id="6" creationId="{C169D905-CA4F-3946-9F28-72B6699A86B9}"/>
          </ac:picMkLst>
        </pc:picChg>
      </pc:sldChg>
      <pc:sldChg chg="addAnim delAnim">
        <pc:chgData name="Saima Khan (2407142)" userId="S::2407142@student.uwtsd.ac.uk::c5908bde-6608-4014-b0e7-2552a5c619e2" providerId="AD" clId="Web-{F3E74193-C462-D99F-2FC0-A886CCF51801}" dt="2025-06-12T10:36:09.123" v="111"/>
        <pc:sldMkLst>
          <pc:docMk/>
          <pc:sldMk cId="4129230860" sldId="268"/>
        </pc:sldMkLst>
      </pc:sldChg>
      <pc:sldChg chg="addAnim delAnim modAnim">
        <pc:chgData name="Saima Khan (2407142)" userId="S::2407142@student.uwtsd.ac.uk::c5908bde-6608-4014-b0e7-2552a5c619e2" providerId="AD" clId="Web-{F3E74193-C462-D99F-2FC0-A886CCF51801}" dt="2025-06-12T10:39:28.137" v="127"/>
        <pc:sldMkLst>
          <pc:docMk/>
          <pc:sldMk cId="1882385016" sldId="269"/>
        </pc:sldMkLst>
      </pc:sldChg>
    </pc:docChg>
  </pc:docChgLst>
  <pc:docChgLst>
    <pc:chgData name="Saima Khan (2407142)" userId="S::2407142@student.uwtsd.ac.uk::c5908bde-6608-4014-b0e7-2552a5c619e2" providerId="AD" clId="Web-{EEF9AFC7-721F-24FC-1DC2-63957819E3C9}"/>
    <pc:docChg chg="modSld">
      <pc:chgData name="Saima Khan (2407142)" userId="S::2407142@student.uwtsd.ac.uk::c5908bde-6608-4014-b0e7-2552a5c619e2" providerId="AD" clId="Web-{EEF9AFC7-721F-24FC-1DC2-63957819E3C9}" dt="2025-06-11T21:57:36.284" v="436"/>
      <pc:docMkLst>
        <pc:docMk/>
      </pc:docMkLst>
      <pc:sldChg chg="addSp delSp modSp addAnim delAnim">
        <pc:chgData name="Saima Khan (2407142)" userId="S::2407142@student.uwtsd.ac.uk::c5908bde-6608-4014-b0e7-2552a5c619e2" providerId="AD" clId="Web-{EEF9AFC7-721F-24FC-1DC2-63957819E3C9}" dt="2025-06-11T21:47:18.641" v="382"/>
        <pc:sldMkLst>
          <pc:docMk/>
          <pc:sldMk cId="109857222" sldId="256"/>
        </pc:sldMkLst>
        <pc:spChg chg="mod">
          <ac:chgData name="Saima Khan (2407142)" userId="S::2407142@student.uwtsd.ac.uk::c5908bde-6608-4014-b0e7-2552a5c619e2" providerId="AD" clId="Web-{EEF9AFC7-721F-24FC-1DC2-63957819E3C9}" dt="2025-06-11T18:53:50.833" v="18" actId="20577"/>
          <ac:spMkLst>
            <pc:docMk/>
            <pc:sldMk cId="109857222" sldId="256"/>
            <ac:spMk id="2" creationId="{00000000-0000-0000-0000-000000000000}"/>
          </ac:spMkLst>
        </pc:spChg>
        <pc:picChg chg="add mod">
          <ac:chgData name="Saima Khan (2407142)" userId="S::2407142@student.uwtsd.ac.uk::c5908bde-6608-4014-b0e7-2552a5c619e2" providerId="AD" clId="Web-{EEF9AFC7-721F-24FC-1DC2-63957819E3C9}" dt="2025-06-11T21:46:04.092" v="373"/>
          <ac:picMkLst>
            <pc:docMk/>
            <pc:sldMk cId="109857222" sldId="256"/>
            <ac:picMk id="3" creationId="{4A019319-958F-DAB3-1D21-7C383507376A}"/>
          </ac:picMkLst>
        </pc:picChg>
        <pc:picChg chg="add del mod">
          <ac:chgData name="Saima Khan (2407142)" userId="S::2407142@student.uwtsd.ac.uk::c5908bde-6608-4014-b0e7-2552a5c619e2" providerId="AD" clId="Web-{EEF9AFC7-721F-24FC-1DC2-63957819E3C9}" dt="2025-06-11T21:46:14.998" v="375"/>
          <ac:picMkLst>
            <pc:docMk/>
            <pc:sldMk cId="109857222" sldId="256"/>
            <ac:picMk id="5" creationId="{E33822F3-BA37-9C73-59A9-52FE7767F8A8}"/>
          </ac:picMkLst>
        </pc:picChg>
        <pc:picChg chg="mod">
          <ac:chgData name="Saima Khan (2407142)" userId="S::2407142@student.uwtsd.ac.uk::c5908bde-6608-4014-b0e7-2552a5c619e2" providerId="AD" clId="Web-{EEF9AFC7-721F-24FC-1DC2-63957819E3C9}" dt="2025-06-11T21:46:51.656" v="378" actId="1076"/>
          <ac:picMkLst>
            <pc:docMk/>
            <pc:sldMk cId="109857222" sldId="256"/>
            <ac:picMk id="7" creationId="{F81DF09E-2535-D8D9-61BB-A6BE01BFABF3}"/>
          </ac:picMkLst>
        </pc:picChg>
      </pc:sldChg>
      <pc:sldChg chg="modSp addAnim delAnim">
        <pc:chgData name="Saima Khan (2407142)" userId="S::2407142@student.uwtsd.ac.uk::c5908bde-6608-4014-b0e7-2552a5c619e2" providerId="AD" clId="Web-{EEF9AFC7-721F-24FC-1DC2-63957819E3C9}" dt="2025-06-11T21:41:23.209" v="366"/>
        <pc:sldMkLst>
          <pc:docMk/>
          <pc:sldMk cId="2020307431" sldId="257"/>
        </pc:sldMkLst>
        <pc:spChg chg="mod">
          <ac:chgData name="Saima Khan (2407142)" userId="S::2407142@student.uwtsd.ac.uk::c5908bde-6608-4014-b0e7-2552a5c619e2" providerId="AD" clId="Web-{EEF9AFC7-721F-24FC-1DC2-63957819E3C9}" dt="2025-06-11T18:59:22.450" v="120" actId="20577"/>
          <ac:spMkLst>
            <pc:docMk/>
            <pc:sldMk cId="2020307431" sldId="257"/>
            <ac:spMk id="3" creationId="{3C06A20D-301B-6F9E-CEA8-9EC183B5B85B}"/>
          </ac:spMkLst>
        </pc:spChg>
      </pc:sldChg>
      <pc:sldChg chg="modSp addAnim delAnim">
        <pc:chgData name="Saima Khan (2407142)" userId="S::2407142@student.uwtsd.ac.uk::c5908bde-6608-4014-b0e7-2552a5c619e2" providerId="AD" clId="Web-{EEF9AFC7-721F-24FC-1DC2-63957819E3C9}" dt="2025-06-11T21:49:52.895" v="390"/>
        <pc:sldMkLst>
          <pc:docMk/>
          <pc:sldMk cId="2531437200" sldId="258"/>
        </pc:sldMkLst>
        <pc:spChg chg="mod">
          <ac:chgData name="Saima Khan (2407142)" userId="S::2407142@student.uwtsd.ac.uk::c5908bde-6608-4014-b0e7-2552a5c619e2" providerId="AD" clId="Web-{EEF9AFC7-721F-24FC-1DC2-63957819E3C9}" dt="2025-06-11T19:02:13.095" v="152" actId="20577"/>
          <ac:spMkLst>
            <pc:docMk/>
            <pc:sldMk cId="2531437200" sldId="258"/>
            <ac:spMk id="3" creationId="{A2A76497-674C-E9B9-4462-9BFACA96249B}"/>
          </ac:spMkLst>
        </pc:spChg>
      </pc:sldChg>
      <pc:sldChg chg="modSp addAnim delAnim">
        <pc:chgData name="Saima Khan (2407142)" userId="S::2407142@student.uwtsd.ac.uk::c5908bde-6608-4014-b0e7-2552a5c619e2" providerId="AD" clId="Web-{EEF9AFC7-721F-24FC-1DC2-63957819E3C9}" dt="2025-06-11T21:50:28.709" v="392"/>
        <pc:sldMkLst>
          <pc:docMk/>
          <pc:sldMk cId="3080467092" sldId="259"/>
        </pc:sldMkLst>
        <pc:spChg chg="mod">
          <ac:chgData name="Saima Khan (2407142)" userId="S::2407142@student.uwtsd.ac.uk::c5908bde-6608-4014-b0e7-2552a5c619e2" providerId="AD" clId="Web-{EEF9AFC7-721F-24FC-1DC2-63957819E3C9}" dt="2025-06-11T19:38:50.846" v="180" actId="20577"/>
          <ac:spMkLst>
            <pc:docMk/>
            <pc:sldMk cId="3080467092" sldId="259"/>
            <ac:spMk id="3" creationId="{A60E4B71-BDF0-4595-7CC2-186225170C17}"/>
          </ac:spMkLst>
        </pc:spChg>
      </pc:sldChg>
      <pc:sldChg chg="modSp delAnim">
        <pc:chgData name="Saima Khan (2407142)" userId="S::2407142@student.uwtsd.ac.uk::c5908bde-6608-4014-b0e7-2552a5c619e2" providerId="AD" clId="Web-{EEF9AFC7-721F-24FC-1DC2-63957819E3C9}" dt="2025-06-11T21:30:10.298" v="351"/>
        <pc:sldMkLst>
          <pc:docMk/>
          <pc:sldMk cId="3772056633" sldId="260"/>
        </pc:sldMkLst>
        <pc:spChg chg="mod">
          <ac:chgData name="Saima Khan (2407142)" userId="S::2407142@student.uwtsd.ac.uk::c5908bde-6608-4014-b0e7-2552a5c619e2" providerId="AD" clId="Web-{EEF9AFC7-721F-24FC-1DC2-63957819E3C9}" dt="2025-06-11T19:40:31.368" v="183" actId="20577"/>
          <ac:spMkLst>
            <pc:docMk/>
            <pc:sldMk cId="3772056633" sldId="260"/>
            <ac:spMk id="2" creationId="{91EC1526-F91B-2B69-8EA9-258CC4DCD6FF}"/>
          </ac:spMkLst>
        </pc:spChg>
        <pc:spChg chg="mod">
          <ac:chgData name="Saima Khan (2407142)" userId="S::2407142@student.uwtsd.ac.uk::c5908bde-6608-4014-b0e7-2552a5c619e2" providerId="AD" clId="Web-{EEF9AFC7-721F-24FC-1DC2-63957819E3C9}" dt="2025-06-11T19:42:11.985" v="220" actId="20577"/>
          <ac:spMkLst>
            <pc:docMk/>
            <pc:sldMk cId="3772056633" sldId="260"/>
            <ac:spMk id="3" creationId="{173C77AC-3B1B-9B6A-E5BE-58FB41EE2E5F}"/>
          </ac:spMkLst>
        </pc:spChg>
      </pc:sldChg>
      <pc:sldChg chg="modSp addAnim delAnim">
        <pc:chgData name="Saima Khan (2407142)" userId="S::2407142@student.uwtsd.ac.uk::c5908bde-6608-4014-b0e7-2552a5c619e2" providerId="AD" clId="Web-{EEF9AFC7-721F-24FC-1DC2-63957819E3C9}" dt="2025-06-11T21:38:16.719" v="364"/>
        <pc:sldMkLst>
          <pc:docMk/>
          <pc:sldMk cId="628971649" sldId="261"/>
        </pc:sldMkLst>
        <pc:spChg chg="mod">
          <ac:chgData name="Saima Khan (2407142)" userId="S::2407142@student.uwtsd.ac.uk::c5908bde-6608-4014-b0e7-2552a5c619e2" providerId="AD" clId="Web-{EEF9AFC7-721F-24FC-1DC2-63957819E3C9}" dt="2025-06-11T19:43:22.584" v="235" actId="20577"/>
          <ac:spMkLst>
            <pc:docMk/>
            <pc:sldMk cId="628971649" sldId="261"/>
            <ac:spMk id="3" creationId="{C7F78290-94FB-4219-E880-BC4274D59C36}"/>
          </ac:spMkLst>
        </pc:spChg>
      </pc:sldChg>
      <pc:sldChg chg="modSp addAnim delAnim modAnim">
        <pc:chgData name="Saima Khan (2407142)" userId="S::2407142@student.uwtsd.ac.uk::c5908bde-6608-4014-b0e7-2552a5c619e2" providerId="AD" clId="Web-{EEF9AFC7-721F-24FC-1DC2-63957819E3C9}" dt="2025-06-11T21:57:36.284" v="436"/>
        <pc:sldMkLst>
          <pc:docMk/>
          <pc:sldMk cId="1850620558" sldId="262"/>
        </pc:sldMkLst>
        <pc:graphicFrameChg chg="mod modGraphic">
          <ac:chgData name="Saima Khan (2407142)" userId="S::2407142@student.uwtsd.ac.uk::c5908bde-6608-4014-b0e7-2552a5c619e2" providerId="AD" clId="Web-{EEF9AFC7-721F-24FC-1DC2-63957819E3C9}" dt="2025-06-11T21:56:30.423" v="433" actId="1076"/>
          <ac:graphicFrameMkLst>
            <pc:docMk/>
            <pc:sldMk cId="1850620558" sldId="262"/>
            <ac:graphicFrameMk id="12" creationId="{8D264B31-ECE0-42F6-F28C-C896EAB56450}"/>
          </ac:graphicFrameMkLst>
        </pc:graphicFrameChg>
      </pc:sldChg>
      <pc:sldChg chg="modSp delAnim">
        <pc:chgData name="Saima Khan (2407142)" userId="S::2407142@student.uwtsd.ac.uk::c5908bde-6608-4014-b0e7-2552a5c619e2" providerId="AD" clId="Web-{EEF9AFC7-721F-24FC-1DC2-63957819E3C9}" dt="2025-06-11T21:31:21.113" v="357"/>
        <pc:sldMkLst>
          <pc:docMk/>
          <pc:sldMk cId="3843528334" sldId="264"/>
        </pc:sldMkLst>
        <pc:spChg chg="mod">
          <ac:chgData name="Saima Khan (2407142)" userId="S::2407142@student.uwtsd.ac.uk::c5908bde-6608-4014-b0e7-2552a5c619e2" providerId="AD" clId="Web-{EEF9AFC7-721F-24FC-1DC2-63957819E3C9}" dt="2025-06-11T19:59:01.167" v="290" actId="20577"/>
          <ac:spMkLst>
            <pc:docMk/>
            <pc:sldMk cId="3843528334" sldId="264"/>
            <ac:spMk id="3" creationId="{315BDF59-D35B-9A42-D31A-EFC9ED3D595C}"/>
          </ac:spMkLst>
        </pc:spChg>
        <pc:spChg chg="mod">
          <ac:chgData name="Saima Khan (2407142)" userId="S::2407142@student.uwtsd.ac.uk::c5908bde-6608-4014-b0e7-2552a5c619e2" providerId="AD" clId="Web-{EEF9AFC7-721F-24FC-1DC2-63957819E3C9}" dt="2025-06-11T19:52:32.529" v="277" actId="20577"/>
          <ac:spMkLst>
            <pc:docMk/>
            <pc:sldMk cId="3843528334" sldId="264"/>
            <ac:spMk id="4" creationId="{007031CB-0E6A-E646-0307-08207BB4A284}"/>
          </ac:spMkLst>
        </pc:spChg>
        <pc:picChg chg="mod">
          <ac:chgData name="Saima Khan (2407142)" userId="S::2407142@student.uwtsd.ac.uk::c5908bde-6608-4014-b0e7-2552a5c619e2" providerId="AD" clId="Web-{EEF9AFC7-721F-24FC-1DC2-63957819E3C9}" dt="2025-06-11T19:52:48.296" v="278" actId="1076"/>
          <ac:picMkLst>
            <pc:docMk/>
            <pc:sldMk cId="3843528334" sldId="264"/>
            <ac:picMk id="7" creationId="{23E3A29B-4ACD-3359-99FE-6D9C8C4FFFB3}"/>
          </ac:picMkLst>
        </pc:picChg>
      </pc:sldChg>
      <pc:sldChg chg="modSp delAnim">
        <pc:chgData name="Saima Khan (2407142)" userId="S::2407142@student.uwtsd.ac.uk::c5908bde-6608-4014-b0e7-2552a5c619e2" providerId="AD" clId="Web-{EEF9AFC7-721F-24FC-1DC2-63957819E3C9}" dt="2025-06-11T21:31:45.817" v="361"/>
        <pc:sldMkLst>
          <pc:docMk/>
          <pc:sldMk cId="540338726" sldId="266"/>
        </pc:sldMkLst>
        <pc:spChg chg="mod">
          <ac:chgData name="Saima Khan (2407142)" userId="S::2407142@student.uwtsd.ac.uk::c5908bde-6608-4014-b0e7-2552a5c619e2" providerId="AD" clId="Web-{EEF9AFC7-721F-24FC-1DC2-63957819E3C9}" dt="2025-06-11T21:23:37.974" v="347" actId="20577"/>
          <ac:spMkLst>
            <pc:docMk/>
            <pc:sldMk cId="540338726" sldId="266"/>
            <ac:spMk id="3" creationId="{212CE83C-F7BD-7776-CFAF-B420649DCB79}"/>
          </ac:spMkLst>
        </pc:spChg>
      </pc:sldChg>
      <pc:sldChg chg="modSp delAnim">
        <pc:chgData name="Saima Khan (2407142)" userId="S::2407142@student.uwtsd.ac.uk::c5908bde-6608-4014-b0e7-2552a5c619e2" providerId="AD" clId="Web-{EEF9AFC7-721F-24FC-1DC2-63957819E3C9}" dt="2025-06-11T21:43:17.899" v="372" actId="20577"/>
        <pc:sldMkLst>
          <pc:docMk/>
          <pc:sldMk cId="2525819607" sldId="267"/>
        </pc:sldMkLst>
        <pc:spChg chg="mod">
          <ac:chgData name="Saima Khan (2407142)" userId="S::2407142@student.uwtsd.ac.uk::c5908bde-6608-4014-b0e7-2552a5c619e2" providerId="AD" clId="Web-{EEF9AFC7-721F-24FC-1DC2-63957819E3C9}" dt="2025-06-11T21:43:10.899" v="371" actId="20577"/>
          <ac:spMkLst>
            <pc:docMk/>
            <pc:sldMk cId="2525819607" sldId="267"/>
            <ac:spMk id="3" creationId="{C1245286-76BE-089F-4AC8-F9D2BFEFF590}"/>
          </ac:spMkLst>
        </pc:spChg>
        <pc:spChg chg="mod">
          <ac:chgData name="Saima Khan (2407142)" userId="S::2407142@student.uwtsd.ac.uk::c5908bde-6608-4014-b0e7-2552a5c619e2" providerId="AD" clId="Web-{EEF9AFC7-721F-24FC-1DC2-63957819E3C9}" dt="2025-06-11T21:43:17.899" v="372" actId="20577"/>
          <ac:spMkLst>
            <pc:docMk/>
            <pc:sldMk cId="2525819607" sldId="267"/>
            <ac:spMk id="4" creationId="{C1AE4599-3D5A-ACEB-B248-36B981717F88}"/>
          </ac:spMkLst>
        </pc:spChg>
      </pc:sldChg>
      <pc:sldChg chg="modSp delAnim">
        <pc:chgData name="Saima Khan (2407142)" userId="S::2407142@student.uwtsd.ac.uk::c5908bde-6608-4014-b0e7-2552a5c619e2" providerId="AD" clId="Web-{EEF9AFC7-721F-24FC-1DC2-63957819E3C9}" dt="2025-06-11T21:31:14.878" v="356"/>
        <pc:sldMkLst>
          <pc:docMk/>
          <pc:sldMk cId="4129230860" sldId="268"/>
        </pc:sldMkLst>
        <pc:spChg chg="mod">
          <ac:chgData name="Saima Khan (2407142)" userId="S::2407142@student.uwtsd.ac.uk::c5908bde-6608-4014-b0e7-2552a5c619e2" providerId="AD" clId="Web-{EEF9AFC7-721F-24FC-1DC2-63957819E3C9}" dt="2025-06-11T19:51:36.025" v="272" actId="20577"/>
          <ac:spMkLst>
            <pc:docMk/>
            <pc:sldMk cId="4129230860" sldId="268"/>
            <ac:spMk id="2" creationId="{C298557D-2012-5D80-771B-B96F95E80163}"/>
          </ac:spMkLst>
        </pc:spChg>
      </pc:sldChg>
      <pc:sldChg chg="delAnim">
        <pc:chgData name="Saima Khan (2407142)" userId="S::2407142@student.uwtsd.ac.uk::c5908bde-6608-4014-b0e7-2552a5c619e2" providerId="AD" clId="Web-{EEF9AFC7-721F-24FC-1DC2-63957819E3C9}" dt="2025-06-11T21:31:38.020" v="360"/>
        <pc:sldMkLst>
          <pc:docMk/>
          <pc:sldMk cId="1882385016" sldId="269"/>
        </pc:sldMkLst>
      </pc:sldChg>
    </pc:docChg>
  </pc:docChgLst>
</pc:chgInfo>
</file>

<file path=ppt/diagrams/_rels/data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2.svg"/><Relationship Id="rId3" Type="http://schemas.openxmlformats.org/officeDocument/2006/relationships/image" Target="../media/image7.png"/><Relationship Id="rId7" Type="http://schemas.openxmlformats.org/officeDocument/2006/relationships/image" Target="../media/image11.png"/><Relationship Id="rId2" Type="http://schemas.openxmlformats.org/officeDocument/2006/relationships/image" Target="../media/image6.svg"/><Relationship Id="rId1" Type="http://schemas.openxmlformats.org/officeDocument/2006/relationships/image" Target="../media/image5.png"/><Relationship Id="rId6" Type="http://schemas.openxmlformats.org/officeDocument/2006/relationships/image" Target="../media/image10.svg"/><Relationship Id="rId5" Type="http://schemas.openxmlformats.org/officeDocument/2006/relationships/image" Target="../media/image9.png"/><Relationship Id="rId10" Type="http://schemas.openxmlformats.org/officeDocument/2006/relationships/image" Target="../media/image14.svg"/><Relationship Id="rId4" Type="http://schemas.openxmlformats.org/officeDocument/2006/relationships/image" Target="../media/image8.svg"/><Relationship Id="rId9" Type="http://schemas.openxmlformats.org/officeDocument/2006/relationships/image" Target="../media/image13.png"/></Relationships>
</file>

<file path=ppt/diagrams/_rels/drawing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2.svg"/><Relationship Id="rId3" Type="http://schemas.openxmlformats.org/officeDocument/2006/relationships/image" Target="../media/image7.png"/><Relationship Id="rId7" Type="http://schemas.openxmlformats.org/officeDocument/2006/relationships/image" Target="../media/image11.png"/><Relationship Id="rId2" Type="http://schemas.openxmlformats.org/officeDocument/2006/relationships/image" Target="../media/image6.svg"/><Relationship Id="rId1" Type="http://schemas.openxmlformats.org/officeDocument/2006/relationships/image" Target="../media/image5.png"/><Relationship Id="rId6" Type="http://schemas.openxmlformats.org/officeDocument/2006/relationships/image" Target="../media/image10.svg"/><Relationship Id="rId5" Type="http://schemas.openxmlformats.org/officeDocument/2006/relationships/image" Target="../media/image9.png"/><Relationship Id="rId10" Type="http://schemas.openxmlformats.org/officeDocument/2006/relationships/image" Target="../media/image14.svg"/><Relationship Id="rId4" Type="http://schemas.openxmlformats.org/officeDocument/2006/relationships/image" Target="../media/image8.svg"/><Relationship Id="rId9" Type="http://schemas.openxmlformats.org/officeDocument/2006/relationships/image" Target="../media/image13.pn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8D720D2E-32E2-444A-8A77-2F902D31251D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bg_colorful1" csCatId="colorful" phldr="1"/>
      <dgm:spPr/>
      <dgm:t>
        <a:bodyPr/>
        <a:lstStyle/>
        <a:p>
          <a:endParaRPr lang="en-US"/>
        </a:p>
      </dgm:t>
    </dgm:pt>
    <dgm:pt modelId="{2A131509-90F0-4460-B856-46EAA93DDAC7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Proposed by Paul Baltes, this perspective views development as </a:t>
          </a:r>
        </a:p>
      </dgm:t>
    </dgm:pt>
    <dgm:pt modelId="{CE5135E2-620F-4928-95A0-47E4C69BB25A}" type="parTrans" cxnId="{657291DE-12E9-4B71-B0DF-70D89CD4E82A}">
      <dgm:prSet/>
      <dgm:spPr/>
      <dgm:t>
        <a:bodyPr/>
        <a:lstStyle/>
        <a:p>
          <a:endParaRPr lang="en-US"/>
        </a:p>
      </dgm:t>
    </dgm:pt>
    <dgm:pt modelId="{054B6787-F5C9-46C5-8E3D-2AFD6B659783}" type="sibTrans" cxnId="{657291DE-12E9-4B71-B0DF-70D89CD4E82A}">
      <dgm:prSet/>
      <dgm:spPr/>
      <dgm:t>
        <a:bodyPr/>
        <a:lstStyle/>
        <a:p>
          <a:endParaRPr lang="en-US"/>
        </a:p>
      </dgm:t>
    </dgm:pt>
    <dgm:pt modelId="{EF639DAA-141C-4BFC-8859-F5BF46C68376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Multidimensional: involves biological, cognitive and socioemotional dimensions</a:t>
          </a:r>
        </a:p>
      </dgm:t>
    </dgm:pt>
    <dgm:pt modelId="{094DEE00-FDFE-4D3A-8718-9FFA052C060F}" type="parTrans" cxnId="{19F96FA9-F97F-4A08-86FE-3CA8B3A4267B}">
      <dgm:prSet/>
      <dgm:spPr/>
      <dgm:t>
        <a:bodyPr/>
        <a:lstStyle/>
        <a:p>
          <a:endParaRPr lang="en-US"/>
        </a:p>
      </dgm:t>
    </dgm:pt>
    <dgm:pt modelId="{0CA27B66-3BD2-413D-93E7-91E50DBD9FE4}" type="sibTrans" cxnId="{19F96FA9-F97F-4A08-86FE-3CA8B3A4267B}">
      <dgm:prSet/>
      <dgm:spPr/>
      <dgm:t>
        <a:bodyPr/>
        <a:lstStyle/>
        <a:p>
          <a:endParaRPr lang="en-US"/>
        </a:p>
      </dgm:t>
    </dgm:pt>
    <dgm:pt modelId="{B8481FDC-9A15-4148-A2CA-FB9466EBAAFF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Multidirectional: development involves both gains and losses.</a:t>
          </a:r>
        </a:p>
      </dgm:t>
    </dgm:pt>
    <dgm:pt modelId="{1F261125-6109-4BFE-9C7B-B410C66F3919}" type="parTrans" cxnId="{2FAAAFC7-0609-42F4-AB34-13D8CD2CDFE7}">
      <dgm:prSet/>
      <dgm:spPr/>
      <dgm:t>
        <a:bodyPr/>
        <a:lstStyle/>
        <a:p>
          <a:endParaRPr lang="en-US"/>
        </a:p>
      </dgm:t>
    </dgm:pt>
    <dgm:pt modelId="{05FEC0F0-3654-4C9F-B59C-4AD9EBE4C1DB}" type="sibTrans" cxnId="{2FAAAFC7-0609-42F4-AB34-13D8CD2CDFE7}">
      <dgm:prSet/>
      <dgm:spPr/>
      <dgm:t>
        <a:bodyPr/>
        <a:lstStyle/>
        <a:p>
          <a:endParaRPr lang="en-US"/>
        </a:p>
      </dgm:t>
    </dgm:pt>
    <dgm:pt modelId="{A27B148E-9ED8-47DC-B5F9-9B1725EDB4B5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Plastic: people have capacity for change at all stage.</a:t>
          </a:r>
        </a:p>
      </dgm:t>
    </dgm:pt>
    <dgm:pt modelId="{ACB28C89-AB37-4E8F-B4E7-90740C5C3BB8}" type="parTrans" cxnId="{D5E58088-0F43-423A-9CDC-51C7250FEF4B}">
      <dgm:prSet/>
      <dgm:spPr/>
      <dgm:t>
        <a:bodyPr/>
        <a:lstStyle/>
        <a:p>
          <a:endParaRPr lang="en-US"/>
        </a:p>
      </dgm:t>
    </dgm:pt>
    <dgm:pt modelId="{EC4C8A54-C471-44B0-9471-C12794C9A1C2}" type="sibTrans" cxnId="{D5E58088-0F43-423A-9CDC-51C7250FEF4B}">
      <dgm:prSet/>
      <dgm:spPr/>
      <dgm:t>
        <a:bodyPr/>
        <a:lstStyle/>
        <a:p>
          <a:endParaRPr lang="en-US"/>
        </a:p>
      </dgm:t>
    </dgm:pt>
    <dgm:pt modelId="{D8CDCAC4-87A5-4434-8F79-24FDA77FF23F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Development is multidisciplinary and is influenced by contextual and socio-cultural influences</a:t>
          </a:r>
        </a:p>
      </dgm:t>
    </dgm:pt>
    <dgm:pt modelId="{CEF4952F-55B5-4065-A10B-93A893B9AD8F}" type="parTrans" cxnId="{75AFDEE1-ADAF-4AA6-931F-B899878CBA42}">
      <dgm:prSet/>
      <dgm:spPr/>
      <dgm:t>
        <a:bodyPr/>
        <a:lstStyle/>
        <a:p>
          <a:endParaRPr lang="en-US"/>
        </a:p>
      </dgm:t>
    </dgm:pt>
    <dgm:pt modelId="{2B5E011B-0861-488F-94BA-25FDD8D7EBB8}" type="sibTrans" cxnId="{75AFDEE1-ADAF-4AA6-931F-B899878CBA42}">
      <dgm:prSet/>
      <dgm:spPr/>
      <dgm:t>
        <a:bodyPr/>
        <a:lstStyle/>
        <a:p>
          <a:endParaRPr lang="en-US"/>
        </a:p>
      </dgm:t>
    </dgm:pt>
    <dgm:pt modelId="{0D694987-675B-4308-A321-CDAFAE4D6012}">
      <dgm:prSet phldr="0"/>
      <dgm:spPr/>
      <dgm:t>
        <a:bodyPr/>
        <a:lstStyle/>
        <a:p>
          <a:pPr rtl="0">
            <a:lnSpc>
              <a:spcPct val="100000"/>
            </a:lnSpc>
          </a:pPr>
          <a:r>
            <a:rPr lang="en-US">
              <a:latin typeface="Aptos Display" panose="020F0302020204030204"/>
            </a:rPr>
            <a:t>(Bee &amp; Boyd, 2019)</a:t>
          </a:r>
        </a:p>
      </dgm:t>
    </dgm:pt>
    <dgm:pt modelId="{771012AF-9418-4E3C-B77B-4A1D21B63DFD}" type="parTrans" cxnId="{C67E7142-AA90-40B5-BEEE-19734186926D}">
      <dgm:prSet/>
      <dgm:spPr/>
    </dgm:pt>
    <dgm:pt modelId="{B1560B72-3E04-4C07-8F75-6B1F6D5EA64B}" type="sibTrans" cxnId="{C67E7142-AA90-40B5-BEEE-19734186926D}">
      <dgm:prSet/>
      <dgm:spPr/>
    </dgm:pt>
    <dgm:pt modelId="{C9FC8065-EF99-4E7D-BE67-3348F34817AC}" type="pres">
      <dgm:prSet presAssocID="{8D720D2E-32E2-444A-8A77-2F902D31251D}" presName="root" presStyleCnt="0">
        <dgm:presLayoutVars>
          <dgm:dir/>
          <dgm:resizeHandles val="exact"/>
        </dgm:presLayoutVars>
      </dgm:prSet>
      <dgm:spPr/>
    </dgm:pt>
    <dgm:pt modelId="{6AA087F4-C6C3-4697-ACF1-802B189ADE57}" type="pres">
      <dgm:prSet presAssocID="{2A131509-90F0-4460-B856-46EAA93DDAC7}" presName="compNode" presStyleCnt="0"/>
      <dgm:spPr/>
    </dgm:pt>
    <dgm:pt modelId="{86F4B71D-6C1F-4D1C-B04F-5BEAAC6B9EFB}" type="pres">
      <dgm:prSet presAssocID="{2A131509-90F0-4460-B856-46EAA93DDAC7}" presName="bgRect" presStyleLbl="bgShp" presStyleIdx="0" presStyleCnt="6"/>
      <dgm:spPr/>
    </dgm:pt>
    <dgm:pt modelId="{DB390D6F-488C-4D15-A90D-69C945A71A53}" type="pres">
      <dgm:prSet presAssocID="{2A131509-90F0-4460-B856-46EAA93DDAC7}" presName="iconRect" presStyleLbl="node1" presStyleIdx="0" presStyleCnt="6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ead with Gears"/>
        </a:ext>
      </dgm:extLst>
    </dgm:pt>
    <dgm:pt modelId="{7E415703-01DA-4FE6-93AE-0BD5D1E4813F}" type="pres">
      <dgm:prSet presAssocID="{2A131509-90F0-4460-B856-46EAA93DDAC7}" presName="spaceRect" presStyleCnt="0"/>
      <dgm:spPr/>
    </dgm:pt>
    <dgm:pt modelId="{2F8E622B-77FE-4F94-8C4C-84850D4362BD}" type="pres">
      <dgm:prSet presAssocID="{2A131509-90F0-4460-B856-46EAA93DDAC7}" presName="parTx" presStyleLbl="revTx" presStyleIdx="0" presStyleCnt="6">
        <dgm:presLayoutVars>
          <dgm:chMax val="0"/>
          <dgm:chPref val="0"/>
        </dgm:presLayoutVars>
      </dgm:prSet>
      <dgm:spPr/>
    </dgm:pt>
    <dgm:pt modelId="{8E975C5D-2864-44D4-90F5-42E60BC41C3C}" type="pres">
      <dgm:prSet presAssocID="{054B6787-F5C9-46C5-8E3D-2AFD6B659783}" presName="sibTrans" presStyleCnt="0"/>
      <dgm:spPr/>
    </dgm:pt>
    <dgm:pt modelId="{A9076727-BAC0-4882-B34A-39A05B95FB7E}" type="pres">
      <dgm:prSet presAssocID="{EF639DAA-141C-4BFC-8859-F5BF46C68376}" presName="compNode" presStyleCnt="0"/>
      <dgm:spPr/>
    </dgm:pt>
    <dgm:pt modelId="{0C41C39D-A5DD-4AB3-B7D1-6D060FCE8167}" type="pres">
      <dgm:prSet presAssocID="{EF639DAA-141C-4BFC-8859-F5BF46C68376}" presName="bgRect" presStyleLbl="bgShp" presStyleIdx="1" presStyleCnt="6"/>
      <dgm:spPr/>
    </dgm:pt>
    <dgm:pt modelId="{5CAF2E4B-A7CD-4FD0-A955-AA4FBA7E58DE}" type="pres">
      <dgm:prSet presAssocID="{EF639DAA-141C-4BFC-8859-F5BF46C68376}" presName="iconRect" presStyleLbl="node1" presStyleIdx="1" presStyleCnt="6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rain in head"/>
        </a:ext>
      </dgm:extLst>
    </dgm:pt>
    <dgm:pt modelId="{D8650FC4-8A6B-468E-947F-910E30702818}" type="pres">
      <dgm:prSet presAssocID="{EF639DAA-141C-4BFC-8859-F5BF46C68376}" presName="spaceRect" presStyleCnt="0"/>
      <dgm:spPr/>
    </dgm:pt>
    <dgm:pt modelId="{26332EA2-D65C-45CE-BBC2-45DBF507D4E0}" type="pres">
      <dgm:prSet presAssocID="{EF639DAA-141C-4BFC-8859-F5BF46C68376}" presName="parTx" presStyleLbl="revTx" presStyleIdx="1" presStyleCnt="6">
        <dgm:presLayoutVars>
          <dgm:chMax val="0"/>
          <dgm:chPref val="0"/>
        </dgm:presLayoutVars>
      </dgm:prSet>
      <dgm:spPr/>
    </dgm:pt>
    <dgm:pt modelId="{D7C151B7-B966-404E-8E12-55534B986975}" type="pres">
      <dgm:prSet presAssocID="{0CA27B66-3BD2-413D-93E7-91E50DBD9FE4}" presName="sibTrans" presStyleCnt="0"/>
      <dgm:spPr/>
    </dgm:pt>
    <dgm:pt modelId="{84B31A0C-5E61-4BA2-B1E0-566A531BED37}" type="pres">
      <dgm:prSet presAssocID="{B8481FDC-9A15-4148-A2CA-FB9466EBAAFF}" presName="compNode" presStyleCnt="0"/>
      <dgm:spPr/>
    </dgm:pt>
    <dgm:pt modelId="{49DD802C-FABA-42F9-AF0A-F7E85C6FDDED}" type="pres">
      <dgm:prSet presAssocID="{B8481FDC-9A15-4148-A2CA-FB9466EBAAFF}" presName="bgRect" presStyleLbl="bgShp" presStyleIdx="2" presStyleCnt="6"/>
      <dgm:spPr/>
    </dgm:pt>
    <dgm:pt modelId="{F3A3C52E-52D8-43A8-9523-5D58DB135DDF}" type="pres">
      <dgm:prSet presAssocID="{B8481FDC-9A15-4148-A2CA-FB9466EBAAFF}" presName="iconRect" presStyleLbl="node1" presStyleIdx="2" presStyleCnt="6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Upward trend"/>
        </a:ext>
      </dgm:extLst>
    </dgm:pt>
    <dgm:pt modelId="{27C74F79-5770-48E1-A267-FB92F2D1220F}" type="pres">
      <dgm:prSet presAssocID="{B8481FDC-9A15-4148-A2CA-FB9466EBAAFF}" presName="spaceRect" presStyleCnt="0"/>
      <dgm:spPr/>
    </dgm:pt>
    <dgm:pt modelId="{D28F1813-F7E2-4AC2-BEC0-062C59D1F4E8}" type="pres">
      <dgm:prSet presAssocID="{B8481FDC-9A15-4148-A2CA-FB9466EBAAFF}" presName="parTx" presStyleLbl="revTx" presStyleIdx="2" presStyleCnt="6">
        <dgm:presLayoutVars>
          <dgm:chMax val="0"/>
          <dgm:chPref val="0"/>
        </dgm:presLayoutVars>
      </dgm:prSet>
      <dgm:spPr/>
    </dgm:pt>
    <dgm:pt modelId="{D2207469-CD46-4940-9FCD-D5BDF7581DF4}" type="pres">
      <dgm:prSet presAssocID="{05FEC0F0-3654-4C9F-B59C-4AD9EBE4C1DB}" presName="sibTrans" presStyleCnt="0"/>
      <dgm:spPr/>
    </dgm:pt>
    <dgm:pt modelId="{83068498-4070-4864-8155-1BF65D802DF6}" type="pres">
      <dgm:prSet presAssocID="{A27B148E-9ED8-47DC-B5F9-9B1725EDB4B5}" presName="compNode" presStyleCnt="0"/>
      <dgm:spPr/>
    </dgm:pt>
    <dgm:pt modelId="{F7189395-1B07-4024-855C-A904F02E95A6}" type="pres">
      <dgm:prSet presAssocID="{A27B148E-9ED8-47DC-B5F9-9B1725EDB4B5}" presName="bgRect" presStyleLbl="bgShp" presStyleIdx="3" presStyleCnt="6"/>
      <dgm:spPr/>
    </dgm:pt>
    <dgm:pt modelId="{C1A4DB60-DD8C-489B-97BF-7FCE682EA4EB}" type="pres">
      <dgm:prSet presAssocID="{A27B148E-9ED8-47DC-B5F9-9B1725EDB4B5}" presName="iconRect" presStyleLbl="node1" presStyleIdx="3" presStyleCnt="6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Garbage"/>
        </a:ext>
      </dgm:extLst>
    </dgm:pt>
    <dgm:pt modelId="{DE033EBC-E778-42DE-A220-1B246597DE44}" type="pres">
      <dgm:prSet presAssocID="{A27B148E-9ED8-47DC-B5F9-9B1725EDB4B5}" presName="spaceRect" presStyleCnt="0"/>
      <dgm:spPr/>
    </dgm:pt>
    <dgm:pt modelId="{C3521283-B90B-4D9D-949C-1301ABA9B3A0}" type="pres">
      <dgm:prSet presAssocID="{A27B148E-9ED8-47DC-B5F9-9B1725EDB4B5}" presName="parTx" presStyleLbl="revTx" presStyleIdx="3" presStyleCnt="6">
        <dgm:presLayoutVars>
          <dgm:chMax val="0"/>
          <dgm:chPref val="0"/>
        </dgm:presLayoutVars>
      </dgm:prSet>
      <dgm:spPr/>
    </dgm:pt>
    <dgm:pt modelId="{573B1258-CD13-498D-8C66-312A5D8FE5B2}" type="pres">
      <dgm:prSet presAssocID="{EC4C8A54-C471-44B0-9471-C12794C9A1C2}" presName="sibTrans" presStyleCnt="0"/>
      <dgm:spPr/>
    </dgm:pt>
    <dgm:pt modelId="{165828D4-197F-45B7-BA70-90447630F65C}" type="pres">
      <dgm:prSet presAssocID="{D8CDCAC4-87A5-4434-8F79-24FDA77FF23F}" presName="compNode" presStyleCnt="0"/>
      <dgm:spPr/>
    </dgm:pt>
    <dgm:pt modelId="{700228E7-5AD0-45A4-AD0F-E68599D19A8A}" type="pres">
      <dgm:prSet presAssocID="{D8CDCAC4-87A5-4434-8F79-24FDA77FF23F}" presName="bgRect" presStyleLbl="bgShp" presStyleIdx="4" presStyleCnt="6"/>
      <dgm:spPr/>
    </dgm:pt>
    <dgm:pt modelId="{16654534-142A-4CE6-8BC6-57FDA2D6F1B5}" type="pres">
      <dgm:prSet presAssocID="{D8CDCAC4-87A5-4434-8F79-24FDA77FF23F}" presName="iconRect" presStyleLbl="node1" presStyleIdx="4" presStyleCnt="6"/>
      <dgm:spPr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Group"/>
        </a:ext>
      </dgm:extLst>
    </dgm:pt>
    <dgm:pt modelId="{6A7B704F-9A23-4FED-9D8F-76F771BA2C1E}" type="pres">
      <dgm:prSet presAssocID="{D8CDCAC4-87A5-4434-8F79-24FDA77FF23F}" presName="spaceRect" presStyleCnt="0"/>
      <dgm:spPr/>
    </dgm:pt>
    <dgm:pt modelId="{714A10D7-6951-4572-A8FB-E3DD5C961B0C}" type="pres">
      <dgm:prSet presAssocID="{D8CDCAC4-87A5-4434-8F79-24FDA77FF23F}" presName="parTx" presStyleLbl="revTx" presStyleIdx="4" presStyleCnt="6">
        <dgm:presLayoutVars>
          <dgm:chMax val="0"/>
          <dgm:chPref val="0"/>
        </dgm:presLayoutVars>
      </dgm:prSet>
      <dgm:spPr/>
    </dgm:pt>
    <dgm:pt modelId="{BD5EC25B-B5F2-4AE0-849A-BF10C7866796}" type="pres">
      <dgm:prSet presAssocID="{2B5E011B-0861-488F-94BA-25FDD8D7EBB8}" presName="sibTrans" presStyleCnt="0"/>
      <dgm:spPr/>
    </dgm:pt>
    <dgm:pt modelId="{07FC4814-55E7-4E53-8738-6339E89C2811}" type="pres">
      <dgm:prSet presAssocID="{0D694987-675B-4308-A321-CDAFAE4D6012}" presName="compNode" presStyleCnt="0"/>
      <dgm:spPr/>
    </dgm:pt>
    <dgm:pt modelId="{1E78061E-2A7A-4291-B92B-6DF7F3828C5B}" type="pres">
      <dgm:prSet presAssocID="{0D694987-675B-4308-A321-CDAFAE4D6012}" presName="bgRect" presStyleLbl="bgShp" presStyleIdx="5" presStyleCnt="6"/>
      <dgm:spPr/>
    </dgm:pt>
    <dgm:pt modelId="{A43AE201-5ED7-47AB-8F05-53871FD29E3F}" type="pres">
      <dgm:prSet presAssocID="{0D694987-675B-4308-A321-CDAFAE4D6012}" presName="iconRect" presStyleLbl="node1" presStyleIdx="5" presStyleCnt="6"/>
      <dgm:spPr/>
    </dgm:pt>
    <dgm:pt modelId="{3402DBB1-AA4A-4F18-8A08-6CB54DEE775E}" type="pres">
      <dgm:prSet presAssocID="{0D694987-675B-4308-A321-CDAFAE4D6012}" presName="spaceRect" presStyleCnt="0"/>
      <dgm:spPr/>
    </dgm:pt>
    <dgm:pt modelId="{104329BE-C7E0-4F2F-B9C0-C4C7E9E40E61}" type="pres">
      <dgm:prSet presAssocID="{0D694987-675B-4308-A321-CDAFAE4D6012}" presName="parTx" presStyleLbl="revTx" presStyleIdx="5" presStyleCnt="6">
        <dgm:presLayoutVars>
          <dgm:chMax val="0"/>
          <dgm:chPref val="0"/>
        </dgm:presLayoutVars>
      </dgm:prSet>
      <dgm:spPr/>
    </dgm:pt>
  </dgm:ptLst>
  <dgm:cxnLst>
    <dgm:cxn modelId="{68A8FC23-8329-44EE-B4CC-7106569A8495}" type="presOf" srcId="{B8481FDC-9A15-4148-A2CA-FB9466EBAAFF}" destId="{D28F1813-F7E2-4AC2-BEC0-062C59D1F4E8}" srcOrd="0" destOrd="0" presId="urn:microsoft.com/office/officeart/2018/2/layout/IconVerticalSolidList"/>
    <dgm:cxn modelId="{C67E7142-AA90-40B5-BEEE-19734186926D}" srcId="{8D720D2E-32E2-444A-8A77-2F902D31251D}" destId="{0D694987-675B-4308-A321-CDAFAE4D6012}" srcOrd="5" destOrd="0" parTransId="{771012AF-9418-4E3C-B77B-4A1D21B63DFD}" sibTransId="{B1560B72-3E04-4C07-8F75-6B1F6D5EA64B}"/>
    <dgm:cxn modelId="{4FEAEB64-C68C-4B3F-85D9-F35D6856DCEB}" type="presOf" srcId="{D8CDCAC4-87A5-4434-8F79-24FDA77FF23F}" destId="{714A10D7-6951-4572-A8FB-E3DD5C961B0C}" srcOrd="0" destOrd="0" presId="urn:microsoft.com/office/officeart/2018/2/layout/IconVerticalSolidList"/>
    <dgm:cxn modelId="{033B7A4B-028F-4E2C-8DA6-55C2585BC9FB}" type="presOf" srcId="{0D694987-675B-4308-A321-CDAFAE4D6012}" destId="{104329BE-C7E0-4F2F-B9C0-C4C7E9E40E61}" srcOrd="0" destOrd="0" presId="urn:microsoft.com/office/officeart/2018/2/layout/IconVerticalSolidList"/>
    <dgm:cxn modelId="{E6BA9F6E-E825-4188-BEC2-AF30F3D28CB4}" type="presOf" srcId="{A27B148E-9ED8-47DC-B5F9-9B1725EDB4B5}" destId="{C3521283-B90B-4D9D-949C-1301ABA9B3A0}" srcOrd="0" destOrd="0" presId="urn:microsoft.com/office/officeart/2018/2/layout/IconVerticalSolidList"/>
    <dgm:cxn modelId="{8847C770-8D42-4FB4-96C0-67CDF2123BF9}" type="presOf" srcId="{EF639DAA-141C-4BFC-8859-F5BF46C68376}" destId="{26332EA2-D65C-45CE-BBC2-45DBF507D4E0}" srcOrd="0" destOrd="0" presId="urn:microsoft.com/office/officeart/2018/2/layout/IconVerticalSolidList"/>
    <dgm:cxn modelId="{D5E58088-0F43-423A-9CDC-51C7250FEF4B}" srcId="{8D720D2E-32E2-444A-8A77-2F902D31251D}" destId="{A27B148E-9ED8-47DC-B5F9-9B1725EDB4B5}" srcOrd="3" destOrd="0" parTransId="{ACB28C89-AB37-4E8F-B4E7-90740C5C3BB8}" sibTransId="{EC4C8A54-C471-44B0-9471-C12794C9A1C2}"/>
    <dgm:cxn modelId="{19F96FA9-F97F-4A08-86FE-3CA8B3A4267B}" srcId="{8D720D2E-32E2-444A-8A77-2F902D31251D}" destId="{EF639DAA-141C-4BFC-8859-F5BF46C68376}" srcOrd="1" destOrd="0" parTransId="{094DEE00-FDFE-4D3A-8718-9FFA052C060F}" sibTransId="{0CA27B66-3BD2-413D-93E7-91E50DBD9FE4}"/>
    <dgm:cxn modelId="{4467D2AC-E181-4683-8903-BC8952B1E94D}" type="presOf" srcId="{2A131509-90F0-4460-B856-46EAA93DDAC7}" destId="{2F8E622B-77FE-4F94-8C4C-84850D4362BD}" srcOrd="0" destOrd="0" presId="urn:microsoft.com/office/officeart/2018/2/layout/IconVerticalSolidList"/>
    <dgm:cxn modelId="{07795CB3-074F-4662-9106-D10FB41865BD}" type="presOf" srcId="{8D720D2E-32E2-444A-8A77-2F902D31251D}" destId="{C9FC8065-EF99-4E7D-BE67-3348F34817AC}" srcOrd="0" destOrd="0" presId="urn:microsoft.com/office/officeart/2018/2/layout/IconVerticalSolidList"/>
    <dgm:cxn modelId="{2FAAAFC7-0609-42F4-AB34-13D8CD2CDFE7}" srcId="{8D720D2E-32E2-444A-8A77-2F902D31251D}" destId="{B8481FDC-9A15-4148-A2CA-FB9466EBAAFF}" srcOrd="2" destOrd="0" parTransId="{1F261125-6109-4BFE-9C7B-B410C66F3919}" sibTransId="{05FEC0F0-3654-4C9F-B59C-4AD9EBE4C1DB}"/>
    <dgm:cxn modelId="{657291DE-12E9-4B71-B0DF-70D89CD4E82A}" srcId="{8D720D2E-32E2-444A-8A77-2F902D31251D}" destId="{2A131509-90F0-4460-B856-46EAA93DDAC7}" srcOrd="0" destOrd="0" parTransId="{CE5135E2-620F-4928-95A0-47E4C69BB25A}" sibTransId="{054B6787-F5C9-46C5-8E3D-2AFD6B659783}"/>
    <dgm:cxn modelId="{75AFDEE1-ADAF-4AA6-931F-B899878CBA42}" srcId="{8D720D2E-32E2-444A-8A77-2F902D31251D}" destId="{D8CDCAC4-87A5-4434-8F79-24FDA77FF23F}" srcOrd="4" destOrd="0" parTransId="{CEF4952F-55B5-4065-A10B-93A893B9AD8F}" sibTransId="{2B5E011B-0861-488F-94BA-25FDD8D7EBB8}"/>
    <dgm:cxn modelId="{A98C3B2C-2CF4-4C0C-BA74-BE182980A796}" type="presParOf" srcId="{C9FC8065-EF99-4E7D-BE67-3348F34817AC}" destId="{6AA087F4-C6C3-4697-ACF1-802B189ADE57}" srcOrd="0" destOrd="0" presId="urn:microsoft.com/office/officeart/2018/2/layout/IconVerticalSolidList"/>
    <dgm:cxn modelId="{0BFE5B45-9D4A-425F-95C8-F8F94BEAA15C}" type="presParOf" srcId="{6AA087F4-C6C3-4697-ACF1-802B189ADE57}" destId="{86F4B71D-6C1F-4D1C-B04F-5BEAAC6B9EFB}" srcOrd="0" destOrd="0" presId="urn:microsoft.com/office/officeart/2018/2/layout/IconVerticalSolidList"/>
    <dgm:cxn modelId="{2BF0FC3B-C700-4D82-BDFB-CFB415BD439C}" type="presParOf" srcId="{6AA087F4-C6C3-4697-ACF1-802B189ADE57}" destId="{DB390D6F-488C-4D15-A90D-69C945A71A53}" srcOrd="1" destOrd="0" presId="urn:microsoft.com/office/officeart/2018/2/layout/IconVerticalSolidList"/>
    <dgm:cxn modelId="{39A3E4A0-6E44-4636-A0A3-A91D85411B7F}" type="presParOf" srcId="{6AA087F4-C6C3-4697-ACF1-802B189ADE57}" destId="{7E415703-01DA-4FE6-93AE-0BD5D1E4813F}" srcOrd="2" destOrd="0" presId="urn:microsoft.com/office/officeart/2018/2/layout/IconVerticalSolidList"/>
    <dgm:cxn modelId="{2FC40EC6-CCE0-4EE8-8E1B-73A320B9F22C}" type="presParOf" srcId="{6AA087F4-C6C3-4697-ACF1-802B189ADE57}" destId="{2F8E622B-77FE-4F94-8C4C-84850D4362BD}" srcOrd="3" destOrd="0" presId="urn:microsoft.com/office/officeart/2018/2/layout/IconVerticalSolidList"/>
    <dgm:cxn modelId="{3C559704-ABF4-4DF6-BAE1-DC3C7505736F}" type="presParOf" srcId="{C9FC8065-EF99-4E7D-BE67-3348F34817AC}" destId="{8E975C5D-2864-44D4-90F5-42E60BC41C3C}" srcOrd="1" destOrd="0" presId="urn:microsoft.com/office/officeart/2018/2/layout/IconVerticalSolidList"/>
    <dgm:cxn modelId="{2514FE61-7C0E-436E-B18B-82CDE0082CD4}" type="presParOf" srcId="{C9FC8065-EF99-4E7D-BE67-3348F34817AC}" destId="{A9076727-BAC0-4882-B34A-39A05B95FB7E}" srcOrd="2" destOrd="0" presId="urn:microsoft.com/office/officeart/2018/2/layout/IconVerticalSolidList"/>
    <dgm:cxn modelId="{06503E00-5EEB-4A42-A8C7-D558E4E07E72}" type="presParOf" srcId="{A9076727-BAC0-4882-B34A-39A05B95FB7E}" destId="{0C41C39D-A5DD-4AB3-B7D1-6D060FCE8167}" srcOrd="0" destOrd="0" presId="urn:microsoft.com/office/officeart/2018/2/layout/IconVerticalSolidList"/>
    <dgm:cxn modelId="{D959A92C-B0D6-42FD-8B58-D85A8D740450}" type="presParOf" srcId="{A9076727-BAC0-4882-B34A-39A05B95FB7E}" destId="{5CAF2E4B-A7CD-4FD0-A955-AA4FBA7E58DE}" srcOrd="1" destOrd="0" presId="urn:microsoft.com/office/officeart/2018/2/layout/IconVerticalSolidList"/>
    <dgm:cxn modelId="{640F3BD6-CC08-4456-9019-41EC8D3BCC38}" type="presParOf" srcId="{A9076727-BAC0-4882-B34A-39A05B95FB7E}" destId="{D8650FC4-8A6B-468E-947F-910E30702818}" srcOrd="2" destOrd="0" presId="urn:microsoft.com/office/officeart/2018/2/layout/IconVerticalSolidList"/>
    <dgm:cxn modelId="{531BDFDF-9872-414F-908F-7F1AAF133FBA}" type="presParOf" srcId="{A9076727-BAC0-4882-B34A-39A05B95FB7E}" destId="{26332EA2-D65C-45CE-BBC2-45DBF507D4E0}" srcOrd="3" destOrd="0" presId="urn:microsoft.com/office/officeart/2018/2/layout/IconVerticalSolidList"/>
    <dgm:cxn modelId="{886D9E9A-C833-4E0F-B219-7ADF3CE1E2C4}" type="presParOf" srcId="{C9FC8065-EF99-4E7D-BE67-3348F34817AC}" destId="{D7C151B7-B966-404E-8E12-55534B986975}" srcOrd="3" destOrd="0" presId="urn:microsoft.com/office/officeart/2018/2/layout/IconVerticalSolidList"/>
    <dgm:cxn modelId="{292CAF69-90B6-40EA-AF00-9495B011F220}" type="presParOf" srcId="{C9FC8065-EF99-4E7D-BE67-3348F34817AC}" destId="{84B31A0C-5E61-4BA2-B1E0-566A531BED37}" srcOrd="4" destOrd="0" presId="urn:microsoft.com/office/officeart/2018/2/layout/IconVerticalSolidList"/>
    <dgm:cxn modelId="{EAB9A778-8F24-4166-BDF7-4FBB9C2CA75B}" type="presParOf" srcId="{84B31A0C-5E61-4BA2-B1E0-566A531BED37}" destId="{49DD802C-FABA-42F9-AF0A-F7E85C6FDDED}" srcOrd="0" destOrd="0" presId="urn:microsoft.com/office/officeart/2018/2/layout/IconVerticalSolidList"/>
    <dgm:cxn modelId="{89D68A7D-79B3-470E-A4A1-8438D1441A1F}" type="presParOf" srcId="{84B31A0C-5E61-4BA2-B1E0-566A531BED37}" destId="{F3A3C52E-52D8-43A8-9523-5D58DB135DDF}" srcOrd="1" destOrd="0" presId="urn:microsoft.com/office/officeart/2018/2/layout/IconVerticalSolidList"/>
    <dgm:cxn modelId="{4E2FC863-98A8-4480-A3B2-BDF671C77D1D}" type="presParOf" srcId="{84B31A0C-5E61-4BA2-B1E0-566A531BED37}" destId="{27C74F79-5770-48E1-A267-FB92F2D1220F}" srcOrd="2" destOrd="0" presId="urn:microsoft.com/office/officeart/2018/2/layout/IconVerticalSolidList"/>
    <dgm:cxn modelId="{93C51BED-5B50-46D9-8492-F528C99EABF3}" type="presParOf" srcId="{84B31A0C-5E61-4BA2-B1E0-566A531BED37}" destId="{D28F1813-F7E2-4AC2-BEC0-062C59D1F4E8}" srcOrd="3" destOrd="0" presId="urn:microsoft.com/office/officeart/2018/2/layout/IconVerticalSolidList"/>
    <dgm:cxn modelId="{1BF3A1D5-272A-4386-8930-B3B5CAD85B8C}" type="presParOf" srcId="{C9FC8065-EF99-4E7D-BE67-3348F34817AC}" destId="{D2207469-CD46-4940-9FCD-D5BDF7581DF4}" srcOrd="5" destOrd="0" presId="urn:microsoft.com/office/officeart/2018/2/layout/IconVerticalSolidList"/>
    <dgm:cxn modelId="{E7E70F84-8220-4787-B61F-8910A8912E94}" type="presParOf" srcId="{C9FC8065-EF99-4E7D-BE67-3348F34817AC}" destId="{83068498-4070-4864-8155-1BF65D802DF6}" srcOrd="6" destOrd="0" presId="urn:microsoft.com/office/officeart/2018/2/layout/IconVerticalSolidList"/>
    <dgm:cxn modelId="{49FB184C-CEEA-453B-B85C-39468293DAE2}" type="presParOf" srcId="{83068498-4070-4864-8155-1BF65D802DF6}" destId="{F7189395-1B07-4024-855C-A904F02E95A6}" srcOrd="0" destOrd="0" presId="urn:microsoft.com/office/officeart/2018/2/layout/IconVerticalSolidList"/>
    <dgm:cxn modelId="{B4908B2E-9C2E-4158-ACC3-2170995274FA}" type="presParOf" srcId="{83068498-4070-4864-8155-1BF65D802DF6}" destId="{C1A4DB60-DD8C-489B-97BF-7FCE682EA4EB}" srcOrd="1" destOrd="0" presId="urn:microsoft.com/office/officeart/2018/2/layout/IconVerticalSolidList"/>
    <dgm:cxn modelId="{A39832A2-D6D7-405E-A593-C89290A355BB}" type="presParOf" srcId="{83068498-4070-4864-8155-1BF65D802DF6}" destId="{DE033EBC-E778-42DE-A220-1B246597DE44}" srcOrd="2" destOrd="0" presId="urn:microsoft.com/office/officeart/2018/2/layout/IconVerticalSolidList"/>
    <dgm:cxn modelId="{39A8AEBA-136F-43FF-B001-E0B23459114E}" type="presParOf" srcId="{83068498-4070-4864-8155-1BF65D802DF6}" destId="{C3521283-B90B-4D9D-949C-1301ABA9B3A0}" srcOrd="3" destOrd="0" presId="urn:microsoft.com/office/officeart/2018/2/layout/IconVerticalSolidList"/>
    <dgm:cxn modelId="{BA888B84-2736-460C-8F9D-17CBAD36EDA7}" type="presParOf" srcId="{C9FC8065-EF99-4E7D-BE67-3348F34817AC}" destId="{573B1258-CD13-498D-8C66-312A5D8FE5B2}" srcOrd="7" destOrd="0" presId="urn:microsoft.com/office/officeart/2018/2/layout/IconVerticalSolidList"/>
    <dgm:cxn modelId="{50F4DE52-D0DB-473F-A6A2-A079AE54DCB7}" type="presParOf" srcId="{C9FC8065-EF99-4E7D-BE67-3348F34817AC}" destId="{165828D4-197F-45B7-BA70-90447630F65C}" srcOrd="8" destOrd="0" presId="urn:microsoft.com/office/officeart/2018/2/layout/IconVerticalSolidList"/>
    <dgm:cxn modelId="{2A5643E3-461F-47B8-95A2-8990113115DD}" type="presParOf" srcId="{165828D4-197F-45B7-BA70-90447630F65C}" destId="{700228E7-5AD0-45A4-AD0F-E68599D19A8A}" srcOrd="0" destOrd="0" presId="urn:microsoft.com/office/officeart/2018/2/layout/IconVerticalSolidList"/>
    <dgm:cxn modelId="{988DC558-50E5-4D14-A12F-DE4B526E9656}" type="presParOf" srcId="{165828D4-197F-45B7-BA70-90447630F65C}" destId="{16654534-142A-4CE6-8BC6-57FDA2D6F1B5}" srcOrd="1" destOrd="0" presId="urn:microsoft.com/office/officeart/2018/2/layout/IconVerticalSolidList"/>
    <dgm:cxn modelId="{CD6365AC-DA1F-45CB-A384-06D641535590}" type="presParOf" srcId="{165828D4-197F-45B7-BA70-90447630F65C}" destId="{6A7B704F-9A23-4FED-9D8F-76F771BA2C1E}" srcOrd="2" destOrd="0" presId="urn:microsoft.com/office/officeart/2018/2/layout/IconVerticalSolidList"/>
    <dgm:cxn modelId="{70B4EBD1-614B-4A06-AB64-263DF8542B9C}" type="presParOf" srcId="{165828D4-197F-45B7-BA70-90447630F65C}" destId="{714A10D7-6951-4572-A8FB-E3DD5C961B0C}" srcOrd="3" destOrd="0" presId="urn:microsoft.com/office/officeart/2018/2/layout/IconVerticalSolidList"/>
    <dgm:cxn modelId="{E5D85796-942D-4AA7-9DB9-1D4B1824D2BB}" type="presParOf" srcId="{C9FC8065-EF99-4E7D-BE67-3348F34817AC}" destId="{BD5EC25B-B5F2-4AE0-849A-BF10C7866796}" srcOrd="9" destOrd="0" presId="urn:microsoft.com/office/officeart/2018/2/layout/IconVerticalSolidList"/>
    <dgm:cxn modelId="{1C695758-0CD3-41A9-B373-51139A7A5CA7}" type="presParOf" srcId="{C9FC8065-EF99-4E7D-BE67-3348F34817AC}" destId="{07FC4814-55E7-4E53-8738-6339E89C2811}" srcOrd="10" destOrd="0" presId="urn:microsoft.com/office/officeart/2018/2/layout/IconVerticalSolidList"/>
    <dgm:cxn modelId="{3D1AD9E0-6E93-4F9E-80C1-A762E66A2DF1}" type="presParOf" srcId="{07FC4814-55E7-4E53-8738-6339E89C2811}" destId="{1E78061E-2A7A-4291-B92B-6DF7F3828C5B}" srcOrd="0" destOrd="0" presId="urn:microsoft.com/office/officeart/2018/2/layout/IconVerticalSolidList"/>
    <dgm:cxn modelId="{C5FDBF89-30B0-43AE-A63B-87E2B022AA12}" type="presParOf" srcId="{07FC4814-55E7-4E53-8738-6339E89C2811}" destId="{A43AE201-5ED7-47AB-8F05-53871FD29E3F}" srcOrd="1" destOrd="0" presId="urn:microsoft.com/office/officeart/2018/2/layout/IconVerticalSolidList"/>
    <dgm:cxn modelId="{5A61DE28-38B1-45A0-9730-EC85CD3083A9}" type="presParOf" srcId="{07FC4814-55E7-4E53-8738-6339E89C2811}" destId="{3402DBB1-AA4A-4F18-8A08-6CB54DEE775E}" srcOrd="2" destOrd="0" presId="urn:microsoft.com/office/officeart/2018/2/layout/IconVerticalSolidList"/>
    <dgm:cxn modelId="{62738629-6047-4758-B54F-4ED40472D502}" type="presParOf" srcId="{07FC4814-55E7-4E53-8738-6339E89C2811}" destId="{104329BE-C7E0-4F2F-B9C0-C4C7E9E40E61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6F4B71D-6C1F-4D1C-B04F-5BEAAC6B9EFB}">
      <dsp:nvSpPr>
        <dsp:cNvPr id="0" name=""/>
        <dsp:cNvSpPr/>
      </dsp:nvSpPr>
      <dsp:spPr>
        <a:xfrm>
          <a:off x="0" y="1871"/>
          <a:ext cx="6949440" cy="797640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DB390D6F-488C-4D15-A90D-69C945A71A53}">
      <dsp:nvSpPr>
        <dsp:cNvPr id="0" name=""/>
        <dsp:cNvSpPr/>
      </dsp:nvSpPr>
      <dsp:spPr>
        <a:xfrm>
          <a:off x="241286" y="181341"/>
          <a:ext cx="438702" cy="438702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F8E622B-77FE-4F94-8C4C-84850D4362BD}">
      <dsp:nvSpPr>
        <dsp:cNvPr id="0" name=""/>
        <dsp:cNvSpPr/>
      </dsp:nvSpPr>
      <dsp:spPr>
        <a:xfrm>
          <a:off x="921274" y="1871"/>
          <a:ext cx="6028165" cy="79764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4417" tIns="84417" rIns="84417" bIns="84417" numCol="1" spcCol="1270" anchor="ctr" anchorCtr="0">
          <a:noAutofit/>
        </a:bodyPr>
        <a:lstStyle/>
        <a:p>
          <a:pPr marL="0" lvl="0" indent="0" algn="l" defTabSz="8445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/>
            <a:t>Proposed by Paul Baltes, this perspective views development as </a:t>
          </a:r>
        </a:p>
      </dsp:txBody>
      <dsp:txXfrm>
        <a:off x="921274" y="1871"/>
        <a:ext cx="6028165" cy="797640"/>
      </dsp:txXfrm>
    </dsp:sp>
    <dsp:sp modelId="{0C41C39D-A5DD-4AB3-B7D1-6D060FCE8167}">
      <dsp:nvSpPr>
        <dsp:cNvPr id="0" name=""/>
        <dsp:cNvSpPr/>
      </dsp:nvSpPr>
      <dsp:spPr>
        <a:xfrm>
          <a:off x="0" y="998922"/>
          <a:ext cx="6949440" cy="797640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5CAF2E4B-A7CD-4FD0-A955-AA4FBA7E58DE}">
      <dsp:nvSpPr>
        <dsp:cNvPr id="0" name=""/>
        <dsp:cNvSpPr/>
      </dsp:nvSpPr>
      <dsp:spPr>
        <a:xfrm>
          <a:off x="241286" y="1178391"/>
          <a:ext cx="438702" cy="438702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6332EA2-D65C-45CE-BBC2-45DBF507D4E0}">
      <dsp:nvSpPr>
        <dsp:cNvPr id="0" name=""/>
        <dsp:cNvSpPr/>
      </dsp:nvSpPr>
      <dsp:spPr>
        <a:xfrm>
          <a:off x="921274" y="998922"/>
          <a:ext cx="6028165" cy="79764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4417" tIns="84417" rIns="84417" bIns="84417" numCol="1" spcCol="1270" anchor="ctr" anchorCtr="0">
          <a:noAutofit/>
        </a:bodyPr>
        <a:lstStyle/>
        <a:p>
          <a:pPr marL="0" lvl="0" indent="0" algn="l" defTabSz="8445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/>
            <a:t>Multidimensional: involves biological, cognitive and socioemotional dimensions</a:t>
          </a:r>
        </a:p>
      </dsp:txBody>
      <dsp:txXfrm>
        <a:off x="921274" y="998922"/>
        <a:ext cx="6028165" cy="797640"/>
      </dsp:txXfrm>
    </dsp:sp>
    <dsp:sp modelId="{49DD802C-FABA-42F9-AF0A-F7E85C6FDDED}">
      <dsp:nvSpPr>
        <dsp:cNvPr id="0" name=""/>
        <dsp:cNvSpPr/>
      </dsp:nvSpPr>
      <dsp:spPr>
        <a:xfrm>
          <a:off x="0" y="1995973"/>
          <a:ext cx="6949440" cy="797640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F3A3C52E-52D8-43A8-9523-5D58DB135DDF}">
      <dsp:nvSpPr>
        <dsp:cNvPr id="0" name=""/>
        <dsp:cNvSpPr/>
      </dsp:nvSpPr>
      <dsp:spPr>
        <a:xfrm>
          <a:off x="241286" y="2175442"/>
          <a:ext cx="438702" cy="438702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28F1813-F7E2-4AC2-BEC0-062C59D1F4E8}">
      <dsp:nvSpPr>
        <dsp:cNvPr id="0" name=""/>
        <dsp:cNvSpPr/>
      </dsp:nvSpPr>
      <dsp:spPr>
        <a:xfrm>
          <a:off x="921274" y="1995973"/>
          <a:ext cx="6028165" cy="79764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4417" tIns="84417" rIns="84417" bIns="84417" numCol="1" spcCol="1270" anchor="ctr" anchorCtr="0">
          <a:noAutofit/>
        </a:bodyPr>
        <a:lstStyle/>
        <a:p>
          <a:pPr marL="0" lvl="0" indent="0" algn="l" defTabSz="8445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/>
            <a:t>Multidirectional: development involves both gains and losses.</a:t>
          </a:r>
        </a:p>
      </dsp:txBody>
      <dsp:txXfrm>
        <a:off x="921274" y="1995973"/>
        <a:ext cx="6028165" cy="797640"/>
      </dsp:txXfrm>
    </dsp:sp>
    <dsp:sp modelId="{F7189395-1B07-4024-855C-A904F02E95A6}">
      <dsp:nvSpPr>
        <dsp:cNvPr id="0" name=""/>
        <dsp:cNvSpPr/>
      </dsp:nvSpPr>
      <dsp:spPr>
        <a:xfrm>
          <a:off x="0" y="2993024"/>
          <a:ext cx="6949440" cy="797640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1A4DB60-DD8C-489B-97BF-7FCE682EA4EB}">
      <dsp:nvSpPr>
        <dsp:cNvPr id="0" name=""/>
        <dsp:cNvSpPr/>
      </dsp:nvSpPr>
      <dsp:spPr>
        <a:xfrm>
          <a:off x="241286" y="3172493"/>
          <a:ext cx="438702" cy="438702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3521283-B90B-4D9D-949C-1301ABA9B3A0}">
      <dsp:nvSpPr>
        <dsp:cNvPr id="0" name=""/>
        <dsp:cNvSpPr/>
      </dsp:nvSpPr>
      <dsp:spPr>
        <a:xfrm>
          <a:off x="921274" y="2993024"/>
          <a:ext cx="6028165" cy="79764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4417" tIns="84417" rIns="84417" bIns="84417" numCol="1" spcCol="1270" anchor="ctr" anchorCtr="0">
          <a:noAutofit/>
        </a:bodyPr>
        <a:lstStyle/>
        <a:p>
          <a:pPr marL="0" lvl="0" indent="0" algn="l" defTabSz="8445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/>
            <a:t>Plastic: people have capacity for change at all stage.</a:t>
          </a:r>
        </a:p>
      </dsp:txBody>
      <dsp:txXfrm>
        <a:off x="921274" y="2993024"/>
        <a:ext cx="6028165" cy="797640"/>
      </dsp:txXfrm>
    </dsp:sp>
    <dsp:sp modelId="{700228E7-5AD0-45A4-AD0F-E68599D19A8A}">
      <dsp:nvSpPr>
        <dsp:cNvPr id="0" name=""/>
        <dsp:cNvSpPr/>
      </dsp:nvSpPr>
      <dsp:spPr>
        <a:xfrm>
          <a:off x="0" y="3990074"/>
          <a:ext cx="6949440" cy="797640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16654534-142A-4CE6-8BC6-57FDA2D6F1B5}">
      <dsp:nvSpPr>
        <dsp:cNvPr id="0" name=""/>
        <dsp:cNvSpPr/>
      </dsp:nvSpPr>
      <dsp:spPr>
        <a:xfrm>
          <a:off x="241286" y="4169543"/>
          <a:ext cx="438702" cy="438702"/>
        </a:xfrm>
        <a:prstGeom prst="rect">
          <a:avLst/>
        </a:prstGeom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14A10D7-6951-4572-A8FB-E3DD5C961B0C}">
      <dsp:nvSpPr>
        <dsp:cNvPr id="0" name=""/>
        <dsp:cNvSpPr/>
      </dsp:nvSpPr>
      <dsp:spPr>
        <a:xfrm>
          <a:off x="921274" y="3990074"/>
          <a:ext cx="6028165" cy="79764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4417" tIns="84417" rIns="84417" bIns="84417" numCol="1" spcCol="1270" anchor="ctr" anchorCtr="0">
          <a:noAutofit/>
        </a:bodyPr>
        <a:lstStyle/>
        <a:p>
          <a:pPr marL="0" lvl="0" indent="0" algn="l" defTabSz="8445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/>
            <a:t>Development is multidisciplinary and is influenced by contextual and socio-cultural influences</a:t>
          </a:r>
        </a:p>
      </dsp:txBody>
      <dsp:txXfrm>
        <a:off x="921274" y="3990074"/>
        <a:ext cx="6028165" cy="797640"/>
      </dsp:txXfrm>
    </dsp:sp>
    <dsp:sp modelId="{1E78061E-2A7A-4291-B92B-6DF7F3828C5B}">
      <dsp:nvSpPr>
        <dsp:cNvPr id="0" name=""/>
        <dsp:cNvSpPr/>
      </dsp:nvSpPr>
      <dsp:spPr>
        <a:xfrm>
          <a:off x="0" y="4987125"/>
          <a:ext cx="6949440" cy="797640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43AE201-5ED7-47AB-8F05-53871FD29E3F}">
      <dsp:nvSpPr>
        <dsp:cNvPr id="0" name=""/>
        <dsp:cNvSpPr/>
      </dsp:nvSpPr>
      <dsp:spPr>
        <a:xfrm>
          <a:off x="241286" y="5166594"/>
          <a:ext cx="438702" cy="438702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alpha val="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04329BE-C7E0-4F2F-B9C0-C4C7E9E40E61}">
      <dsp:nvSpPr>
        <dsp:cNvPr id="0" name=""/>
        <dsp:cNvSpPr/>
      </dsp:nvSpPr>
      <dsp:spPr>
        <a:xfrm>
          <a:off x="921274" y="4987125"/>
          <a:ext cx="6028165" cy="79764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4417" tIns="84417" rIns="84417" bIns="84417" numCol="1" spcCol="1270" anchor="ctr" anchorCtr="0">
          <a:noAutofit/>
        </a:bodyPr>
        <a:lstStyle/>
        <a:p>
          <a:pPr marL="0" lvl="0" indent="0" algn="l" defTabSz="844550" rtl="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>
              <a:latin typeface="Aptos Display" panose="020F0302020204030204"/>
            </a:rPr>
            <a:t>(Bee &amp; Boyd, 2019)</a:t>
          </a:r>
        </a:p>
      </dsp:txBody>
      <dsp:txXfrm>
        <a:off x="921274" y="4987125"/>
        <a:ext cx="6028165" cy="797640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6/13/2025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8538789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6/13/2025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4913845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6/13/2025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9152452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6/13/2025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0309203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6/13/2025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3317233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6/13/2025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1031255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6/13/2025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4638898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6/13/2025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7184145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6/13/2025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1895827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6/13/2025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0290545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6/13/2025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7944565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846CE7D5-CF57-46EF-B807-FDD0502418D4}" type="datetimeFigureOut">
              <a:rPr lang="en-US" smtClean="0"/>
              <a:t>6/13/2025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609540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2.jpeg"/><Relationship Id="rId4" Type="http://schemas.openxmlformats.org/officeDocument/2006/relationships/hyperlink" Target="http://descargas.pntic.mec.es/recursos_educativos/It_didac/CCNN/2/02/01_etap_desar_humano/" TargetMode="Externa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jpeg"/><Relationship Id="rId2" Type="http://schemas.openxmlformats.org/officeDocument/2006/relationships/image" Target="../media/image17.jpeg"/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jpeg"/><Relationship Id="rId1" Type="http://schemas.openxmlformats.org/officeDocument/2006/relationships/slideLayout" Target="../slideLayouts/slideLayout5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jpeg"/><Relationship Id="rId2" Type="http://schemas.openxmlformats.org/officeDocument/2006/relationships/image" Target="../media/image20.png"/><Relationship Id="rId1" Type="http://schemas.openxmlformats.org/officeDocument/2006/relationships/slideLayout" Target="../slideLayouts/slideLayout4.xml"/></Relationships>
</file>

<file path=ppt/slides/_rels/slide11.xml.rels><?xml version="1.0" encoding="UTF-8" standalone="yes"?>
<Relationships xmlns="http://schemas.openxmlformats.org/package/2006/relationships"><Relationship Id="rId3" Type="http://schemas.microsoft.com/office/2007/relationships/hdphoto" Target="../media/hdphoto2.wdp"/><Relationship Id="rId2" Type="http://schemas.openxmlformats.org/officeDocument/2006/relationships/image" Target="../media/image22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3.jpeg"/></Relationships>
</file>

<file path=ppt/slides/_rels/slide12.xml.rels><?xml version="1.0" encoding="UTF-8" standalone="yes"?>
<Relationships xmlns="http://schemas.openxmlformats.org/package/2006/relationships"><Relationship Id="rId8" Type="http://schemas.openxmlformats.org/officeDocument/2006/relationships/image" Target="../media/image24.jpeg"/><Relationship Id="rId3" Type="http://schemas.openxmlformats.org/officeDocument/2006/relationships/hyperlink" Target="https://courses.lumenlearning.com/wm-lifespandevelopment/chapter/the-lifespan-perspective/" TargetMode="External"/><Relationship Id="rId7" Type="http://schemas.openxmlformats.org/officeDocument/2006/relationships/hyperlink" Target="https://www.annachaplaincy.org.uk/post/integrity-v-despair" TargetMode="External"/><Relationship Id="rId2" Type="http://schemas.openxmlformats.org/officeDocument/2006/relationships/hyperlink" Target="https://www.google.com/search?sca_esv=503182be980b3154&amp;rlz=1C1VDKB_enGB1136GB1136&amp;q=free+images+of+piaget" TargetMode="External"/><Relationship Id="rId1" Type="http://schemas.openxmlformats.org/officeDocument/2006/relationships/slideLayout" Target="../slideLayouts/slideLayout4.xml"/><Relationship Id="rId6" Type="http://schemas.openxmlformats.org/officeDocument/2006/relationships/hyperlink" Target="https://www.sciencedirect.com/topics/psychology/disengagement-theory" TargetMode="External"/><Relationship Id="rId5" Type="http://schemas.openxmlformats.org/officeDocument/2006/relationships/hyperlink" Target="https://osf.io/preprints/psyarxiv/zf35d" TargetMode="External"/><Relationship Id="rId4" Type="http://schemas.openxmlformats.org/officeDocument/2006/relationships/hyperlink" Target="https://www.simplypsychology.org/erik-erikson.html#Stage-3-Initiative-vs-Guilt-3%E2%80%935-Years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6" name="Rectangle 85">
            <a:extLst>
              <a:ext uri="{FF2B5EF4-FFF2-40B4-BE49-F238E27FC236}">
                <a16:creationId xmlns:a16="http://schemas.microsoft.com/office/drawing/2014/main" id="{63F5877B-98C7-49DD-83AB-0F6F57CB654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F81DF09E-2535-D8D9-61BB-A6BE01BFABF3}"/>
              </a:ext>
              <a:ext uri="{C183D7F6-B498-43B3-948B-1728B52AA6E4}">
                <adec:decorative xmlns:adec="http://schemas.microsoft.com/office/drawing/2017/decorative" val="0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saturation sat="88000"/>
                    </a14:imgEffect>
                    <a14:imgEffect>
                      <a14:brightnessContrast bright="-21000" contrast="-44000"/>
                    </a14:imgEffect>
                  </a14:imgLayer>
                </a14:imgProps>
              </a:ext>
              <a:ext uri="{837473B0-CC2E-450A-ABE3-18F120FF3D39}">
                <a1611:picAttrSrcUrl xmlns:a1611="http://schemas.microsoft.com/office/drawing/2016/11/main" r:id="rId4"/>
              </a:ext>
            </a:extLst>
          </a:blip>
          <a:srcRect l="-1483" t="26461" r="1059" b="1488"/>
          <a:stretch>
            <a:fillRect/>
          </a:stretch>
        </p:blipFill>
        <p:spPr>
          <a:xfrm>
            <a:off x="7061366" y="2545"/>
            <a:ext cx="5130452" cy="6852889"/>
          </a:xfrm>
          <a:custGeom>
            <a:avLst/>
            <a:gdLst/>
            <a:ahLst/>
            <a:cxnLst/>
            <a:rect l="l" t="t" r="r" b="b"/>
            <a:pathLst>
              <a:path w="4827922" h="6858000">
                <a:moveTo>
                  <a:pt x="4441" y="0"/>
                </a:moveTo>
                <a:lnTo>
                  <a:pt x="4827922" y="0"/>
                </a:lnTo>
                <a:lnTo>
                  <a:pt x="4827922" y="6858000"/>
                </a:lnTo>
                <a:lnTo>
                  <a:pt x="0" y="6858000"/>
                </a:lnTo>
                <a:lnTo>
                  <a:pt x="106674" y="6638378"/>
                </a:lnTo>
                <a:cubicBezTo>
                  <a:pt x="530028" y="5720938"/>
                  <a:pt x="777229" y="4614948"/>
                  <a:pt x="777229" y="3424428"/>
                </a:cubicBezTo>
                <a:cubicBezTo>
                  <a:pt x="777229" y="2233909"/>
                  <a:pt x="530028" y="1127919"/>
                  <a:pt x="106674" y="210478"/>
                </a:cubicBezTo>
                <a:close/>
              </a:path>
            </a:pathLst>
          </a:custGeom>
        </p:spPr>
      </p:pic>
      <p:pic>
        <p:nvPicPr>
          <p:cNvPr id="8" name="Picture 7" descr="A close up of an hourglass&#10;&#10;AI-generated content may be incorrect.">
            <a:extLst>
              <a:ext uri="{FF2B5EF4-FFF2-40B4-BE49-F238E27FC236}">
                <a16:creationId xmlns:a16="http://schemas.microsoft.com/office/drawing/2014/main" id="{D00AD20D-EABA-B471-DEA8-B58F608C8EDB}"/>
              </a:ext>
            </a:extLst>
          </p:cNvPr>
          <p:cNvPicPr>
            <a:picLocks noChangeAspect="1"/>
          </p:cNvPicPr>
          <p:nvPr/>
        </p:nvPicPr>
        <p:blipFill>
          <a:blip r:embed="rId5"/>
          <a:srcRect l="15651" r="30398" b="-2"/>
          <a:stretch>
            <a:fillRect/>
          </a:stretch>
        </p:blipFill>
        <p:spPr>
          <a:xfrm>
            <a:off x="3046292" y="18"/>
            <a:ext cx="4966290" cy="6857999"/>
          </a:xfrm>
          <a:custGeom>
            <a:avLst/>
            <a:gdLst/>
            <a:ahLst/>
            <a:cxnLst/>
            <a:rect l="l" t="t" r="r" b="b"/>
            <a:pathLst>
              <a:path w="4966290" h="6857999">
                <a:moveTo>
                  <a:pt x="0" y="0"/>
                </a:moveTo>
                <a:lnTo>
                  <a:pt x="4188230" y="0"/>
                </a:lnTo>
                <a:lnTo>
                  <a:pt x="4295735" y="210478"/>
                </a:lnTo>
                <a:cubicBezTo>
                  <a:pt x="4719089" y="1127919"/>
                  <a:pt x="4966290" y="2233909"/>
                  <a:pt x="4966290" y="3424428"/>
                </a:cubicBezTo>
                <a:cubicBezTo>
                  <a:pt x="4966290" y="4614948"/>
                  <a:pt x="4719089" y="5720938"/>
                  <a:pt x="4295735" y="6638378"/>
                </a:cubicBezTo>
                <a:lnTo>
                  <a:pt x="4183560" y="6857999"/>
                </a:lnTo>
                <a:lnTo>
                  <a:pt x="53039" y="6857999"/>
                </a:lnTo>
                <a:lnTo>
                  <a:pt x="132047" y="6695338"/>
                </a:lnTo>
                <a:cubicBezTo>
                  <a:pt x="555401" y="5777898"/>
                  <a:pt x="802602" y="4671908"/>
                  <a:pt x="802602" y="3481388"/>
                </a:cubicBezTo>
                <a:cubicBezTo>
                  <a:pt x="802602" y="2191659"/>
                  <a:pt x="512484" y="1001134"/>
                  <a:pt x="22579" y="42066"/>
                </a:cubicBezTo>
                <a:close/>
              </a:path>
            </a:pathLst>
          </a:custGeom>
        </p:spPr>
      </p:pic>
      <p:sp useBgFill="1">
        <p:nvSpPr>
          <p:cNvPr id="87" name="Freeform: Shape 86">
            <a:extLst>
              <a:ext uri="{FF2B5EF4-FFF2-40B4-BE49-F238E27FC236}">
                <a16:creationId xmlns:a16="http://schemas.microsoft.com/office/drawing/2014/main" id="{4EA91930-66BC-4C41-B4F5-C31EB216F64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3945815" cy="6858000"/>
          </a:xfrm>
          <a:custGeom>
            <a:avLst/>
            <a:gdLst>
              <a:gd name="connsiteX0" fmla="*/ 0 w 3945815"/>
              <a:gd name="connsiteY0" fmla="*/ 0 h 6858000"/>
              <a:gd name="connsiteX1" fmla="*/ 3138662 w 3945815"/>
              <a:gd name="connsiteY1" fmla="*/ 0 h 6858000"/>
              <a:gd name="connsiteX2" fmla="*/ 3275260 w 3945815"/>
              <a:gd name="connsiteY2" fmla="*/ 267438 h 6858000"/>
              <a:gd name="connsiteX3" fmla="*/ 3945815 w 3945815"/>
              <a:gd name="connsiteY3" fmla="*/ 3481388 h 6858000"/>
              <a:gd name="connsiteX4" fmla="*/ 3275260 w 3945815"/>
              <a:gd name="connsiteY4" fmla="*/ 6695338 h 6858000"/>
              <a:gd name="connsiteX5" fmla="*/ 3192177 w 3945815"/>
              <a:gd name="connsiteY5" fmla="*/ 6858000 h 6858000"/>
              <a:gd name="connsiteX6" fmla="*/ 0 w 3945815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3945815" h="6858000">
                <a:moveTo>
                  <a:pt x="0" y="0"/>
                </a:moveTo>
                <a:lnTo>
                  <a:pt x="3138662" y="0"/>
                </a:lnTo>
                <a:lnTo>
                  <a:pt x="3275260" y="267438"/>
                </a:lnTo>
                <a:cubicBezTo>
                  <a:pt x="3698614" y="1184879"/>
                  <a:pt x="3945815" y="2290869"/>
                  <a:pt x="3945815" y="3481388"/>
                </a:cubicBezTo>
                <a:cubicBezTo>
                  <a:pt x="3945815" y="4671908"/>
                  <a:pt x="3698614" y="5777898"/>
                  <a:pt x="3275260" y="6695338"/>
                </a:cubicBezTo>
                <a:lnTo>
                  <a:pt x="3192177" y="6858000"/>
                </a:lnTo>
                <a:lnTo>
                  <a:pt x="0" y="6858000"/>
                </a:lnTo>
                <a:close/>
              </a:path>
            </a:pathLst>
          </a:custGeom>
          <a:ln w="9525">
            <a:solidFill>
              <a:srgbClr val="EFEFEF"/>
            </a:solidFill>
          </a:ln>
          <a:effectLst>
            <a:outerShdw blurRad="50800" dist="38100" algn="l" rotWithShape="0">
              <a:schemeClr val="bg1">
                <a:lumMod val="85000"/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 useBgFill="1">
        <p:nvSpPr>
          <p:cNvPr id="88" name="Freeform: Shape 87">
            <a:extLst>
              <a:ext uri="{FF2B5EF4-FFF2-40B4-BE49-F238E27FC236}">
                <a16:creationId xmlns:a16="http://schemas.microsoft.com/office/drawing/2014/main" id="{6313CF8F-B436-401E-9575-DE0F8E8B5B1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3936670" cy="6858000"/>
          </a:xfrm>
          <a:custGeom>
            <a:avLst/>
            <a:gdLst>
              <a:gd name="connsiteX0" fmla="*/ 0 w 3936670"/>
              <a:gd name="connsiteY0" fmla="*/ 0 h 6858000"/>
              <a:gd name="connsiteX1" fmla="*/ 3129517 w 3936670"/>
              <a:gd name="connsiteY1" fmla="*/ 0 h 6858000"/>
              <a:gd name="connsiteX2" fmla="*/ 3266115 w 3936670"/>
              <a:gd name="connsiteY2" fmla="*/ 267438 h 6858000"/>
              <a:gd name="connsiteX3" fmla="*/ 3936670 w 3936670"/>
              <a:gd name="connsiteY3" fmla="*/ 3481388 h 6858000"/>
              <a:gd name="connsiteX4" fmla="*/ 3266115 w 3936670"/>
              <a:gd name="connsiteY4" fmla="*/ 6695338 h 6858000"/>
              <a:gd name="connsiteX5" fmla="*/ 3183032 w 3936670"/>
              <a:gd name="connsiteY5" fmla="*/ 6858000 h 6858000"/>
              <a:gd name="connsiteX6" fmla="*/ 0 w 3936670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3936670" h="6858000">
                <a:moveTo>
                  <a:pt x="0" y="0"/>
                </a:moveTo>
                <a:lnTo>
                  <a:pt x="3129517" y="0"/>
                </a:lnTo>
                <a:lnTo>
                  <a:pt x="3266115" y="267438"/>
                </a:lnTo>
                <a:cubicBezTo>
                  <a:pt x="3689469" y="1184879"/>
                  <a:pt x="3936670" y="2290869"/>
                  <a:pt x="3936670" y="3481388"/>
                </a:cubicBezTo>
                <a:cubicBezTo>
                  <a:pt x="3936670" y="4671908"/>
                  <a:pt x="3689469" y="5777898"/>
                  <a:pt x="3266115" y="6695338"/>
                </a:cubicBezTo>
                <a:lnTo>
                  <a:pt x="3183032" y="6858000"/>
                </a:lnTo>
                <a:lnTo>
                  <a:pt x="0" y="6858000"/>
                </a:lnTo>
                <a:close/>
              </a:path>
            </a:pathLst>
          </a:custGeom>
          <a:ln w="952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448056" y="681038"/>
            <a:ext cx="2804504" cy="1325563"/>
          </a:xfrm>
        </p:spPr>
        <p:txBody>
          <a:bodyPr vert="horz" lIns="91440" tIns="45720" rIns="91440" bIns="45720" rtlCol="0" anchor="ctr">
            <a:normAutofit fontScale="90000"/>
          </a:bodyPr>
          <a:lstStyle/>
          <a:p>
            <a:pPr algn="l"/>
            <a:r>
              <a:rPr lang="en-US" sz="2200" b="1" kern="1200">
                <a:solidFill>
                  <a:schemeClr val="accent2"/>
                </a:solidFill>
                <a:latin typeface="+mj-lt"/>
                <a:ea typeface="+mj-ea"/>
                <a:cs typeface="+mj-cs"/>
              </a:rPr>
              <a:t>LCHS4010</a:t>
            </a:r>
            <a:endParaRPr lang="en-US" sz="2200" kern="1200">
              <a:solidFill>
                <a:schemeClr val="accent2"/>
              </a:solidFill>
              <a:latin typeface="+mj-lt"/>
            </a:endParaRPr>
          </a:p>
          <a:p>
            <a:pPr algn="l"/>
            <a:r>
              <a:rPr lang="en-US" sz="2200" b="1" kern="1200">
                <a:solidFill>
                  <a:schemeClr val="tx2">
                    <a:lumMod val="90000"/>
                    <a:lumOff val="10000"/>
                  </a:schemeClr>
                </a:solidFill>
                <a:latin typeface="+mj-lt"/>
                <a:ea typeface="+mj-ea"/>
                <a:cs typeface="+mj-cs"/>
              </a:rPr>
              <a:t>Psychology in Health and Social Care</a:t>
            </a:r>
            <a:br>
              <a:rPr lang="en-US" sz="2200" b="1" kern="1200">
                <a:solidFill>
                  <a:schemeClr val="tx2">
                    <a:lumMod val="90000"/>
                    <a:lumOff val="10000"/>
                  </a:schemeClr>
                </a:solidFill>
              </a:rPr>
            </a:br>
            <a:r>
              <a:rPr lang="en-US" sz="2200" b="1" kern="1200">
                <a:solidFill>
                  <a:schemeClr val="tx2">
                    <a:lumMod val="90000"/>
                    <a:lumOff val="10000"/>
                  </a:schemeClr>
                </a:solidFill>
                <a:latin typeface="+mj-lt"/>
                <a:ea typeface="+mj-ea"/>
                <a:cs typeface="+mj-cs"/>
              </a:rPr>
              <a:t>A Lifespan Perspective</a:t>
            </a:r>
            <a:endParaRPr lang="en-US" sz="2200" b="1" kern="1200">
              <a:solidFill>
                <a:schemeClr val="tx2">
                  <a:lumMod val="90000"/>
                  <a:lumOff val="10000"/>
                </a:schemeClr>
              </a:solidFill>
              <a:latin typeface="+mj-lt"/>
            </a:endParaRPr>
          </a:p>
        </p:txBody>
      </p:sp>
      <p:sp>
        <p:nvSpPr>
          <p:cNvPr id="89" name="Rectangle 88">
            <a:extLst>
              <a:ext uri="{FF2B5EF4-FFF2-40B4-BE49-F238E27FC236}">
                <a16:creationId xmlns:a16="http://schemas.microsoft.com/office/drawing/2014/main" id="{2A38CFE9-C30A-4551-ACCB-D5808FBC39C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016867"/>
            <a:ext cx="128016" cy="653903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90" name="Rectangle 89">
            <a:extLst>
              <a:ext uri="{FF2B5EF4-FFF2-40B4-BE49-F238E27FC236}">
                <a16:creationId xmlns:a16="http://schemas.microsoft.com/office/drawing/2014/main" id="{67EF550F-47CE-4FB2-9DAC-12AD835C833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38912" y="2089941"/>
            <a:ext cx="2834640" cy="18288"/>
          </a:xfrm>
          <a:prstGeom prst="rect">
            <a:avLst/>
          </a:prstGeom>
          <a:solidFill>
            <a:srgbClr val="D5D5D5"/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C991C9AC-32F8-B9A2-B100-9E4C2F2F2E32}"/>
              </a:ext>
            </a:extLst>
          </p:cNvPr>
          <p:cNvSpPr txBox="1"/>
          <p:nvPr/>
        </p:nvSpPr>
        <p:spPr>
          <a:xfrm>
            <a:off x="448056" y="2258171"/>
            <a:ext cx="2804504" cy="3918792"/>
          </a:xfrm>
          <a:prstGeom prst="rect">
            <a:avLst/>
          </a:prstGeom>
        </p:spPr>
        <p:txBody>
          <a:bodyPr rot="0" spcFirstLastPara="0" vertOverflow="overflow" horzOverflow="overflow" vert="horz" lIns="91440" tIns="45720" rIns="91440" bIns="45720" numCol="1" spcCol="0" rtlCol="0" fromWordArt="0" anchor="t" anchorCtr="0" forceAA="0" compatLnSpc="1">
            <a:prstTxWarp prst="textNoShape">
              <a:avLst/>
            </a:prstTxWarp>
            <a:normAutofit/>
          </a:bodyPr>
          <a:lstStyle/>
          <a:p>
            <a:pPr>
              <a:lnSpc>
                <a:spcPct val="90000"/>
              </a:lnSpc>
              <a:spcBef>
                <a:spcPts val="1000"/>
              </a:spcBef>
            </a:pPr>
            <a:r>
              <a:rPr lang="en-US">
                <a:solidFill>
                  <a:schemeClr val="accent2">
                    <a:lumMod val="76000"/>
                  </a:schemeClr>
                </a:solidFill>
              </a:rPr>
              <a:t>Presented by</a:t>
            </a:r>
          </a:p>
          <a:p>
            <a:pPr>
              <a:lnSpc>
                <a:spcPct val="90000"/>
              </a:lnSpc>
              <a:spcBef>
                <a:spcPts val="1000"/>
              </a:spcBef>
            </a:pPr>
            <a:r>
              <a:rPr lang="en-US">
                <a:solidFill>
                  <a:schemeClr val="accent2">
                    <a:lumMod val="76000"/>
                  </a:schemeClr>
                </a:solidFill>
              </a:rPr>
              <a:t>Saima Khan</a:t>
            </a:r>
          </a:p>
          <a:p>
            <a:pPr>
              <a:lnSpc>
                <a:spcPct val="90000"/>
              </a:lnSpc>
              <a:spcBef>
                <a:spcPts val="1000"/>
              </a:spcBef>
            </a:pPr>
            <a:r>
              <a:rPr lang="en-US">
                <a:solidFill>
                  <a:schemeClr val="accent2">
                    <a:lumMod val="76000"/>
                  </a:schemeClr>
                </a:solidFill>
              </a:rPr>
              <a:t>2407142</a:t>
            </a:r>
          </a:p>
        </p:txBody>
      </p:sp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9" name="Rectangle 18">
            <a:extLst>
              <a:ext uri="{FF2B5EF4-FFF2-40B4-BE49-F238E27FC236}">
                <a16:creationId xmlns:a16="http://schemas.microsoft.com/office/drawing/2014/main" id="{907EF6B7-1338-4443-8C46-6A318D952D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0" name="Freeform: Shape 19">
            <a:extLst>
              <a:ext uri="{FF2B5EF4-FFF2-40B4-BE49-F238E27FC236}">
                <a16:creationId xmlns:a16="http://schemas.microsoft.com/office/drawing/2014/main" id="{DAAE4CDD-124C-4DCF-9584-B6033B545D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4167271" cy="6858000"/>
          </a:xfrm>
          <a:custGeom>
            <a:avLst/>
            <a:gdLst>
              <a:gd name="connsiteX0" fmla="*/ 0 w 4167271"/>
              <a:gd name="connsiteY0" fmla="*/ 0 h 6858000"/>
              <a:gd name="connsiteX1" fmla="*/ 2259550 w 4167271"/>
              <a:gd name="connsiteY1" fmla="*/ 0 h 6858000"/>
              <a:gd name="connsiteX2" fmla="*/ 2387803 w 4167271"/>
              <a:gd name="connsiteY2" fmla="*/ 82222 h 6858000"/>
              <a:gd name="connsiteX3" fmla="*/ 4167271 w 4167271"/>
              <a:gd name="connsiteY3" fmla="*/ 3429000 h 6858000"/>
              <a:gd name="connsiteX4" fmla="*/ 2387803 w 4167271"/>
              <a:gd name="connsiteY4" fmla="*/ 6775779 h 6858000"/>
              <a:gd name="connsiteX5" fmla="*/ 2259550 w 4167271"/>
              <a:gd name="connsiteY5" fmla="*/ 6858000 h 6858000"/>
              <a:gd name="connsiteX6" fmla="*/ 0 w 4167271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167271" h="6858000">
                <a:moveTo>
                  <a:pt x="0" y="0"/>
                </a:moveTo>
                <a:lnTo>
                  <a:pt x="2259550" y="0"/>
                </a:lnTo>
                <a:lnTo>
                  <a:pt x="2387803" y="82222"/>
                </a:lnTo>
                <a:cubicBezTo>
                  <a:pt x="3461407" y="807534"/>
                  <a:pt x="4167271" y="2035835"/>
                  <a:pt x="4167271" y="3429000"/>
                </a:cubicBezTo>
                <a:cubicBezTo>
                  <a:pt x="4167271" y="4822165"/>
                  <a:pt x="3461407" y="6050467"/>
                  <a:pt x="2387803" y="6775779"/>
                </a:cubicBezTo>
                <a:lnTo>
                  <a:pt x="225955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6520BD9-4078-2553-1FC4-4F4603ED5C6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6834" y="1153572"/>
            <a:ext cx="3200400" cy="4461163"/>
          </a:xfrm>
        </p:spPr>
        <p:txBody>
          <a:bodyPr>
            <a:normAutofit/>
          </a:bodyPr>
          <a:lstStyle/>
          <a:p>
            <a:r>
              <a:rPr lang="en-US">
                <a:solidFill>
                  <a:srgbClr val="FFFFFF"/>
                </a:solidFill>
              </a:rPr>
              <a:t>Table of Content</a:t>
            </a:r>
          </a:p>
        </p:txBody>
      </p:sp>
      <p:sp>
        <p:nvSpPr>
          <p:cNvPr id="21" name="Arc 20">
            <a:extLst>
              <a:ext uri="{FF2B5EF4-FFF2-40B4-BE49-F238E27FC236}">
                <a16:creationId xmlns:a16="http://schemas.microsoft.com/office/drawing/2014/main" id="{081E4A58-353D-44AE-B2FC-2A74E2E400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7550402" y="2455479"/>
            <a:ext cx="4083433" cy="4083433"/>
          </a:xfrm>
          <a:prstGeom prst="arc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C06A20D-301B-6F9E-CEA8-9EC183B5B85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447308" y="591344"/>
            <a:ext cx="6906491" cy="5585619"/>
          </a:xfrm>
        </p:spPr>
        <p:txBody>
          <a:bodyPr vert="horz" lIns="91440" tIns="45720" rIns="91440" bIns="45720" rtlCol="0" anchor="ctr">
            <a:normAutofit lnSpcReduction="10000"/>
          </a:bodyPr>
          <a:lstStyle/>
          <a:p>
            <a:endParaRPr lang="en-US">
              <a:latin typeface="Arial"/>
              <a:ea typeface="+mn-lt"/>
              <a:cs typeface="Arial"/>
            </a:endParaRPr>
          </a:p>
          <a:p>
            <a:endParaRPr lang="en-US" sz="2400">
              <a:latin typeface="Arial"/>
              <a:ea typeface="+mn-lt"/>
              <a:cs typeface="Arial"/>
            </a:endParaRPr>
          </a:p>
          <a:p>
            <a:r>
              <a:rPr lang="en-US" sz="2400">
                <a:latin typeface="Aptos"/>
                <a:ea typeface="+mn-lt"/>
                <a:cs typeface="Arial"/>
              </a:rPr>
              <a:t>Introduction to lifespan Perspective</a:t>
            </a:r>
            <a:endParaRPr lang="en-US" sz="2400">
              <a:latin typeface="Aptos"/>
              <a:cs typeface="Arial"/>
            </a:endParaRPr>
          </a:p>
          <a:p>
            <a:r>
              <a:rPr lang="en-US" sz="2400">
                <a:latin typeface="Aptos"/>
                <a:ea typeface="+mn-lt"/>
                <a:cs typeface="Arial"/>
              </a:rPr>
              <a:t>Key Concepts in Lifespan Development</a:t>
            </a:r>
          </a:p>
          <a:p>
            <a:r>
              <a:rPr lang="en-US" sz="2400">
                <a:latin typeface="Aptos"/>
                <a:ea typeface="+mn-lt"/>
                <a:cs typeface="Arial"/>
              </a:rPr>
              <a:t>Erik Erikson's Theory of Psychosocial Development</a:t>
            </a:r>
          </a:p>
          <a:p>
            <a:r>
              <a:rPr lang="en-US" sz="2400">
                <a:latin typeface="Aptos"/>
                <a:ea typeface="+mn-lt"/>
                <a:cs typeface="Arial"/>
              </a:rPr>
              <a:t>In-Depth:  stage 8 Integrity Vs Despair</a:t>
            </a:r>
            <a:endParaRPr lang="en-US" sz="2400">
              <a:ea typeface="+mn-lt"/>
              <a:cs typeface="Arial"/>
            </a:endParaRPr>
          </a:p>
          <a:p>
            <a:r>
              <a:rPr lang="en-US" sz="2400">
                <a:ea typeface="+mn-lt"/>
                <a:cs typeface="+mn-lt"/>
              </a:rPr>
              <a:t>4 Domains of Development in Late Adulthood Physical, Cognitive, Social and Emotional</a:t>
            </a:r>
            <a:endParaRPr lang="en-US" sz="2400">
              <a:latin typeface="Aptos"/>
              <a:cs typeface="Arial"/>
            </a:endParaRPr>
          </a:p>
          <a:p>
            <a:r>
              <a:rPr lang="en-US" sz="2400">
                <a:latin typeface="Aptos"/>
                <a:ea typeface="+mn-lt"/>
                <a:cs typeface="Arial"/>
              </a:rPr>
              <a:t>Contemporary Views on Erikson's theory</a:t>
            </a:r>
          </a:p>
          <a:p>
            <a:r>
              <a:rPr lang="en-US" sz="2400">
                <a:latin typeface="Aptos"/>
                <a:ea typeface="+mn-lt"/>
                <a:cs typeface="Arial"/>
              </a:rPr>
              <a:t>Critical Evaluation of Erikson's Model</a:t>
            </a:r>
            <a:endParaRPr lang="en-US"/>
          </a:p>
          <a:p>
            <a:r>
              <a:rPr lang="en-US" sz="2400">
                <a:latin typeface="Aptos"/>
                <a:ea typeface="+mn-lt"/>
                <a:cs typeface="Arial"/>
              </a:rPr>
              <a:t>Conclusion</a:t>
            </a:r>
          </a:p>
          <a:p>
            <a:r>
              <a:rPr lang="en-US" sz="2400">
                <a:latin typeface="Aptos"/>
                <a:ea typeface="+mn-lt"/>
                <a:cs typeface="Arial"/>
              </a:rPr>
              <a:t>Reference List</a:t>
            </a:r>
          </a:p>
          <a:p>
            <a:pPr marL="0" indent="0">
              <a:buNone/>
            </a:pPr>
            <a:endParaRPr lang="en-US">
              <a:latin typeface="Arial"/>
              <a:ea typeface="+mn-lt"/>
              <a:cs typeface="Arial"/>
            </a:endParaRPr>
          </a:p>
          <a:p>
            <a:endParaRPr lang="en-US">
              <a:latin typeface="Arial"/>
              <a:ea typeface="+mn-lt"/>
              <a:cs typeface="Arial"/>
            </a:endParaRPr>
          </a:p>
          <a:p>
            <a:endParaRPr lang="en-US">
              <a:latin typeface="Arial"/>
              <a:ea typeface="+mn-lt"/>
              <a:cs typeface="Arial"/>
            </a:endParaRPr>
          </a:p>
          <a:p>
            <a:pPr marL="0" indent="0">
              <a:buNone/>
            </a:pPr>
            <a:endParaRPr lang="en-US">
              <a:latin typeface="Arial"/>
              <a:ea typeface="+mn-lt"/>
              <a:cs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202030743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1" name="Rectangle 20">
            <a:extLst>
              <a:ext uri="{FF2B5EF4-FFF2-40B4-BE49-F238E27FC236}">
                <a16:creationId xmlns:a16="http://schemas.microsoft.com/office/drawing/2014/main" id="{D2B783EE-0239-4717-BBEA-8C9EAC61C82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41A8250-E11A-BEC5-7987-000C5577781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1" y="345810"/>
            <a:ext cx="5120561" cy="1325563"/>
          </a:xfrm>
        </p:spPr>
        <p:txBody>
          <a:bodyPr>
            <a:normAutofit/>
          </a:bodyPr>
          <a:lstStyle/>
          <a:p>
            <a:pPr>
              <a:spcBef>
                <a:spcPts val="1000"/>
              </a:spcBef>
            </a:pPr>
            <a:r>
              <a:rPr lang="en-US">
                <a:latin typeface="Arial"/>
                <a:cs typeface="Arial"/>
              </a:rPr>
              <a:t>lifespan Perspective</a:t>
            </a:r>
            <a:endParaRPr lang="en-US"/>
          </a:p>
          <a:p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2A76497-674C-E9B9-4462-9BFACA96249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1" y="1825625"/>
            <a:ext cx="5092194" cy="4351338"/>
          </a:xfrm>
        </p:spPr>
        <p:txBody>
          <a:bodyPr vert="horz" lIns="91440" tIns="45720" rIns="91440" bIns="45720" rtlCol="0">
            <a:normAutofit/>
          </a:bodyPr>
          <a:lstStyle/>
          <a:p>
            <a:pPr marL="0" indent="0">
              <a:buNone/>
            </a:pPr>
            <a:endParaRPr lang="en-US" sz="2200">
              <a:ea typeface="+mn-lt"/>
              <a:cs typeface="+mn-lt"/>
            </a:endParaRPr>
          </a:p>
          <a:p>
            <a:pPr marL="457200" indent="-457200"/>
            <a:r>
              <a:rPr lang="en-US" sz="2200">
                <a:ea typeface="+mn-lt"/>
                <a:cs typeface="+mn-lt"/>
              </a:rPr>
              <a:t>Human development occurs across the entire lifespan—from birth to old age (from conception till death)</a:t>
            </a:r>
          </a:p>
          <a:p>
            <a:pPr marL="457200" indent="-457200"/>
            <a:r>
              <a:rPr lang="en-US" sz="2200">
                <a:ea typeface="+mn-lt"/>
                <a:cs typeface="+mn-lt"/>
              </a:rPr>
              <a:t>It acknowledges that development is continuous, adaptive and influenced by a range of biological, cognitive and socioemotional factors.</a:t>
            </a:r>
            <a:endParaRPr lang="en-US" sz="2200"/>
          </a:p>
          <a:p>
            <a:pPr marL="457200" indent="-457200"/>
            <a:r>
              <a:rPr lang="en-US" sz="2200">
                <a:ea typeface="+mn-lt"/>
                <a:cs typeface="+mn-lt"/>
              </a:rPr>
              <a:t>This perspective highlights that no single period in life is more important than another</a:t>
            </a:r>
          </a:p>
          <a:p>
            <a:pPr marL="0" indent="0">
              <a:buNone/>
            </a:pPr>
            <a:r>
              <a:rPr lang="en-US" sz="2200">
                <a:ea typeface="+mn-lt"/>
                <a:cs typeface="+mn-lt"/>
              </a:rPr>
              <a:t>(Baltes &amp; Reese, 1984; Neugarten,1969)</a:t>
            </a:r>
            <a:endParaRPr lang="en-US" sz="2200"/>
          </a:p>
        </p:txBody>
      </p:sp>
      <p:sp>
        <p:nvSpPr>
          <p:cNvPr id="23" name="Oval 22">
            <a:extLst>
              <a:ext uri="{FF2B5EF4-FFF2-40B4-BE49-F238E27FC236}">
                <a16:creationId xmlns:a16="http://schemas.microsoft.com/office/drawing/2014/main" id="{A7B99495-F43F-4D80-A44F-2CB4764EB90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20569" y="1364732"/>
            <a:ext cx="947488" cy="921785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5" name="Picture 4" descr="Red toy person in front of two lines of white figures">
            <a:extLst>
              <a:ext uri="{FF2B5EF4-FFF2-40B4-BE49-F238E27FC236}">
                <a16:creationId xmlns:a16="http://schemas.microsoft.com/office/drawing/2014/main" id="{565BE5AE-B323-B536-5BF6-68D425A8CF2E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17801" r="13892" b="-3"/>
          <a:stretch>
            <a:fillRect/>
          </a:stretch>
        </p:blipFill>
        <p:spPr>
          <a:xfrm>
            <a:off x="7901259" y="2727729"/>
            <a:ext cx="4290741" cy="4130271"/>
          </a:xfrm>
          <a:custGeom>
            <a:avLst/>
            <a:gdLst/>
            <a:ahLst/>
            <a:cxnLst/>
            <a:rect l="l" t="t" r="r" b="b"/>
            <a:pathLst>
              <a:path w="4290741" h="4130271">
                <a:moveTo>
                  <a:pt x="2503809" y="0"/>
                </a:moveTo>
                <a:cubicBezTo>
                  <a:pt x="3157405" y="0"/>
                  <a:pt x="3752509" y="250434"/>
                  <a:pt x="4198398" y="660580"/>
                </a:cubicBezTo>
                <a:lnTo>
                  <a:pt x="4290741" y="751286"/>
                </a:lnTo>
                <a:lnTo>
                  <a:pt x="4290741" y="4130271"/>
                </a:lnTo>
                <a:lnTo>
                  <a:pt x="604508" y="4130271"/>
                </a:lnTo>
                <a:lnTo>
                  <a:pt x="461940" y="3953232"/>
                </a:lnTo>
                <a:cubicBezTo>
                  <a:pt x="171051" y="3544183"/>
                  <a:pt x="0" y="3043971"/>
                  <a:pt x="0" y="2503809"/>
                </a:cubicBezTo>
                <a:cubicBezTo>
                  <a:pt x="0" y="1120992"/>
                  <a:pt x="1120992" y="0"/>
                  <a:pt x="2503809" y="0"/>
                </a:cubicBezTo>
                <a:close/>
              </a:path>
            </a:pathLst>
          </a:custGeom>
        </p:spPr>
      </p:pic>
      <p:sp>
        <p:nvSpPr>
          <p:cNvPr id="25" name="Arc 24">
            <a:extLst>
              <a:ext uri="{FF2B5EF4-FFF2-40B4-BE49-F238E27FC236}">
                <a16:creationId xmlns:a16="http://schemas.microsoft.com/office/drawing/2014/main" id="{70BEB1E7-2F88-40BC-B73D-42E5B6F80BF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4759070" flipV="1">
            <a:off x="6034138" y="-673140"/>
            <a:ext cx="4021193" cy="4021193"/>
          </a:xfrm>
          <a:prstGeom prst="arc">
            <a:avLst>
              <a:gd name="adj1" fmla="val 16200000"/>
              <a:gd name="adj2" fmla="val 20093138"/>
            </a:avLst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8B173A75-624A-8AF0-FE55-F7CEE9B48C81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21900" r="4" b="4"/>
          <a:stretch>
            <a:fillRect/>
          </a:stretch>
        </p:blipFill>
        <p:spPr>
          <a:xfrm>
            <a:off x="6261607" y="1"/>
            <a:ext cx="3519312" cy="3007909"/>
          </a:xfrm>
          <a:custGeom>
            <a:avLst/>
            <a:gdLst/>
            <a:ahLst/>
            <a:cxnLst/>
            <a:rect l="l" t="t" r="r" b="b"/>
            <a:pathLst>
              <a:path w="3519312" h="3007909">
                <a:moveTo>
                  <a:pt x="519780" y="0"/>
                </a:moveTo>
                <a:lnTo>
                  <a:pt x="2999532" y="0"/>
                </a:lnTo>
                <a:lnTo>
                  <a:pt x="3003921" y="3989"/>
                </a:lnTo>
                <a:cubicBezTo>
                  <a:pt x="3322356" y="322424"/>
                  <a:pt x="3519312" y="762338"/>
                  <a:pt x="3519312" y="1248253"/>
                </a:cubicBezTo>
                <a:cubicBezTo>
                  <a:pt x="3519312" y="2220084"/>
                  <a:pt x="2731487" y="3007909"/>
                  <a:pt x="1759656" y="3007909"/>
                </a:cubicBezTo>
                <a:cubicBezTo>
                  <a:pt x="787826" y="3007909"/>
                  <a:pt x="0" y="2220084"/>
                  <a:pt x="0" y="1248253"/>
                </a:cubicBezTo>
                <a:cubicBezTo>
                  <a:pt x="0" y="762338"/>
                  <a:pt x="196957" y="322424"/>
                  <a:pt x="515392" y="3989"/>
                </a:cubicBez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253143720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5" name="Rectangle 194">
            <a:extLst>
              <a:ext uri="{FF2B5EF4-FFF2-40B4-BE49-F238E27FC236}">
                <a16:creationId xmlns:a16="http://schemas.microsoft.com/office/drawing/2014/main" id="{8065B900-5C35-6C63-372E-67BDA86D681D}"/>
              </a:ext>
            </a:extLst>
          </p:cNvPr>
          <p:cNvSpPr/>
          <p:nvPr/>
        </p:nvSpPr>
        <p:spPr>
          <a:xfrm>
            <a:off x="-1" y="0"/>
            <a:ext cx="3833446" cy="6858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35D3817B-01DA-DCDA-FA18-49D6FF00376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noFill/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15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DA52451-9E1E-5B40-F9EA-3A61F6CF52A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43018" y="548638"/>
            <a:ext cx="3493008" cy="5788152"/>
          </a:xfrm>
        </p:spPr>
        <p:txBody>
          <a:bodyPr anchor="ctr">
            <a:normAutofit/>
          </a:bodyPr>
          <a:lstStyle/>
          <a:p>
            <a:r>
              <a:rPr lang="en-US" sz="3600" b="1"/>
              <a:t>Understanding  Lifespan Development</a:t>
            </a:r>
          </a:p>
        </p:txBody>
      </p:sp>
      <p:graphicFrame>
        <p:nvGraphicFramePr>
          <p:cNvPr id="12" name="Content Placeholder 2">
            <a:extLst>
              <a:ext uri="{FF2B5EF4-FFF2-40B4-BE49-F238E27FC236}">
                <a16:creationId xmlns:a16="http://schemas.microsoft.com/office/drawing/2014/main" id="{8D264B31-ECE0-42F6-F28C-C896EAB56450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417852063"/>
              </p:ext>
            </p:extLst>
          </p:nvPr>
        </p:nvGraphicFramePr>
        <p:xfrm>
          <a:off x="4284656" y="548639"/>
          <a:ext cx="6949440" cy="57866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85062055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12" grpId="0">
        <p:bldAsOne/>
      </p:bldGraphic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C2554CA6-288E-4202-BC52-2E5A8F0C0AE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>
            <a:extLst>
              <a:ext uri="{FF2B5EF4-FFF2-40B4-BE49-F238E27FC236}">
                <a16:creationId xmlns:a16="http://schemas.microsoft.com/office/drawing/2014/main" id="{B10BB131-AC8E-4A8E-A5D1-36260F720C3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89189" y="1119031"/>
            <a:ext cx="4619938" cy="4619938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315BA5D-26CF-F880-04BB-5D557492971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71074" y="1396686"/>
            <a:ext cx="3240506" cy="4064628"/>
          </a:xfrm>
        </p:spPr>
        <p:txBody>
          <a:bodyPr>
            <a:normAutofit/>
          </a:bodyPr>
          <a:lstStyle/>
          <a:p>
            <a:pPr>
              <a:spcBef>
                <a:spcPts val="1000"/>
              </a:spcBef>
            </a:pPr>
            <a:r>
              <a:rPr lang="en-US" sz="3700">
                <a:solidFill>
                  <a:srgbClr val="FFFFFF"/>
                </a:solidFill>
                <a:latin typeface="Arial"/>
                <a:cs typeface="Arial"/>
              </a:rPr>
              <a:t>Erik Erikson's Theory of Psychosocial Development</a:t>
            </a:r>
            <a:endParaRPr lang="en-US" sz="3700">
              <a:solidFill>
                <a:srgbClr val="FFFFFF"/>
              </a:solidFill>
            </a:endParaRPr>
          </a:p>
          <a:p>
            <a:endParaRPr lang="en-US" sz="3700">
              <a:solidFill>
                <a:srgbClr val="FFFFFF"/>
              </a:solidFill>
            </a:endParaRPr>
          </a:p>
        </p:txBody>
      </p:sp>
      <p:sp>
        <p:nvSpPr>
          <p:cNvPr id="12" name="Arc 11">
            <a:extLst>
              <a:ext uri="{FF2B5EF4-FFF2-40B4-BE49-F238E27FC236}">
                <a16:creationId xmlns:a16="http://schemas.microsoft.com/office/drawing/2014/main" id="{5B7778FC-632E-4DCA-A7CB-0D7731CCF97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9809111">
            <a:off x="8683720" y="941148"/>
            <a:ext cx="2987899" cy="2987899"/>
          </a:xfrm>
          <a:prstGeom prst="arc">
            <a:avLst>
              <a:gd name="adj1" fmla="val 15817365"/>
              <a:gd name="adj2" fmla="val 1781380"/>
            </a:avLst>
          </a:prstGeom>
          <a:ln w="127000" cap="rnd">
            <a:solidFill>
              <a:schemeClr val="accent4"/>
            </a:solidFill>
            <a:prstDash val="dash"/>
            <a:miter lim="800000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4" name="Oval 13">
            <a:extLst>
              <a:ext uri="{FF2B5EF4-FFF2-40B4-BE49-F238E27FC236}">
                <a16:creationId xmlns:a16="http://schemas.microsoft.com/office/drawing/2014/main" id="{FA23A907-97FB-4A8F-880A-DD77401C429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10048" y="4780992"/>
            <a:ext cx="546100" cy="546100"/>
          </a:xfrm>
          <a:prstGeom prst="ellipse">
            <a:avLst/>
          </a:prstGeom>
          <a:solidFill>
            <a:schemeClr val="accent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60E4B71-BDF0-4595-7CC2-186225170C1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370153" y="1526033"/>
            <a:ext cx="5536397" cy="3935281"/>
          </a:xfrm>
        </p:spPr>
        <p:txBody>
          <a:bodyPr vert="horz" lIns="91440" tIns="45720" rIns="91440" bIns="45720" rtlCol="0" anchor="t">
            <a:normAutofit lnSpcReduction="10000"/>
          </a:bodyPr>
          <a:lstStyle/>
          <a:p>
            <a:r>
              <a:rPr lang="en-US" sz="2400">
                <a:latin typeface="Arial"/>
                <a:ea typeface="+mn-lt"/>
                <a:cs typeface="+mn-lt"/>
              </a:rPr>
              <a:t>Erik Erikson (1902–1994) proposed a lifespan model of development that paid attention to how our social relationships shape our identity. </a:t>
            </a:r>
            <a:endParaRPr lang="en-US" sz="2400">
              <a:latin typeface="Arial"/>
              <a:ea typeface="+mn-lt"/>
              <a:cs typeface="Times New Roman"/>
            </a:endParaRPr>
          </a:p>
          <a:p>
            <a:r>
              <a:rPr lang="en-US" sz="2400">
                <a:latin typeface="Arial"/>
                <a:ea typeface="+mn-lt"/>
                <a:cs typeface="+mn-lt"/>
              </a:rPr>
              <a:t>He suggested that we pass through eight stages of development, and each stage has a challenge or conflict, which he calls a psychosocial crisis that must be experienced, resolved, and accomplished to further personality growth.</a:t>
            </a:r>
            <a:r>
              <a:rPr lang="en-US" sz="2400">
                <a:ea typeface="+mn-lt"/>
                <a:cs typeface="+mn-lt"/>
              </a:rPr>
              <a:t>(Erikson,1959; McLeod, 2023)</a:t>
            </a:r>
            <a:r>
              <a:rPr lang="en-US" sz="2400">
                <a:latin typeface="Arial"/>
                <a:ea typeface="+mn-lt"/>
                <a:cs typeface="+mn-lt"/>
              </a:rPr>
              <a:t> </a:t>
            </a:r>
            <a:endParaRPr lang="en-US" sz="2400">
              <a:latin typeface="Arial"/>
              <a:cs typeface="Times New Roman"/>
            </a:endParaRPr>
          </a:p>
        </p:txBody>
      </p:sp>
    </p:spTree>
    <p:extLst>
      <p:ext uri="{BB962C8B-B14F-4D97-AF65-F5344CB8AC3E}">
        <p14:creationId xmlns:p14="http://schemas.microsoft.com/office/powerpoint/2010/main" val="308046709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62" name="Rectangle 61">
            <a:extLst>
              <a:ext uri="{FF2B5EF4-FFF2-40B4-BE49-F238E27FC236}">
                <a16:creationId xmlns:a16="http://schemas.microsoft.com/office/drawing/2014/main" id="{43867147-1C83-BF71-39B0-B590EE7F34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15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1EC1526-F91B-2B69-8EA9-258CC4DCD6F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4678" y="548640"/>
            <a:ext cx="10872216" cy="1133856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z="3600" b="1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  <a:t>The 8 stages of Erikson's Theory</a:t>
            </a:r>
          </a:p>
        </p:txBody>
      </p:sp>
      <p:pic>
        <p:nvPicPr>
          <p:cNvPr id="14" name="Content Placeholder 13" descr="A person walking up a staircase&#10;&#10;AI-generated content may be incorrect.">
            <a:extLst>
              <a:ext uri="{FF2B5EF4-FFF2-40B4-BE49-F238E27FC236}">
                <a16:creationId xmlns:a16="http://schemas.microsoft.com/office/drawing/2014/main" id="{432CAD1F-8F24-199F-7A74-462328F350DE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>
          <a:blip r:embed="rId2"/>
          <a:srcRect l="624" t="2904" r="-624" b="37"/>
          <a:stretch>
            <a:fillRect/>
          </a:stretch>
        </p:blipFill>
        <p:spPr>
          <a:xfrm>
            <a:off x="1502416" y="1792223"/>
            <a:ext cx="4572133" cy="4539813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73C77AC-3B1B-9B6A-E5BE-58FB41EE2E5F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7177176" y="1792224"/>
            <a:ext cx="4307527" cy="4517136"/>
          </a:xfrm>
        </p:spPr>
        <p:txBody>
          <a:bodyPr vert="horz" lIns="91440" tIns="45720" rIns="91440" bIns="45720" rtlCol="0" anchor="t">
            <a:normAutofit/>
          </a:bodyPr>
          <a:lstStyle/>
          <a:p>
            <a:pPr>
              <a:lnSpc>
                <a:spcPct val="110000"/>
              </a:lnSpc>
            </a:pPr>
            <a:r>
              <a:rPr lang="en-US" sz="1500"/>
              <a:t>Trust vs. mistrust                  Infancy </a:t>
            </a:r>
          </a:p>
          <a:p>
            <a:pPr>
              <a:lnSpc>
                <a:spcPct val="110000"/>
              </a:lnSpc>
            </a:pPr>
            <a:r>
              <a:rPr lang="en-US" sz="1500"/>
              <a:t>Autonomy vs. Shame and Doubts    Toddler </a:t>
            </a:r>
          </a:p>
          <a:p>
            <a:pPr>
              <a:lnSpc>
                <a:spcPct val="110000"/>
              </a:lnSpc>
            </a:pPr>
            <a:r>
              <a:rPr lang="en-US" sz="1500"/>
              <a:t>Initiative vs. Guilt               Early childhood </a:t>
            </a:r>
          </a:p>
          <a:p>
            <a:pPr>
              <a:lnSpc>
                <a:spcPct val="110000"/>
              </a:lnSpc>
            </a:pPr>
            <a:r>
              <a:rPr lang="en-US" sz="1500"/>
              <a:t>Industry vs. Inferiority             Middle and late childhood </a:t>
            </a:r>
          </a:p>
          <a:p>
            <a:pPr>
              <a:lnSpc>
                <a:spcPct val="110000"/>
              </a:lnSpc>
            </a:pPr>
            <a:r>
              <a:rPr lang="en-US" sz="1500"/>
              <a:t>Identity vs. Identity confusion         Adolescence </a:t>
            </a:r>
          </a:p>
          <a:p>
            <a:pPr>
              <a:lnSpc>
                <a:spcPct val="110000"/>
              </a:lnSpc>
            </a:pPr>
            <a:r>
              <a:rPr lang="en-US" sz="1500"/>
              <a:t>Intimacy vs. Isolation         Early adulthood </a:t>
            </a:r>
          </a:p>
          <a:p>
            <a:pPr>
              <a:lnSpc>
                <a:spcPct val="110000"/>
              </a:lnSpc>
            </a:pPr>
            <a:r>
              <a:rPr lang="en-US" sz="1500"/>
              <a:t>Generativity vs Stagnation         Middle adulthood </a:t>
            </a:r>
          </a:p>
          <a:p>
            <a:pPr>
              <a:lnSpc>
                <a:spcPct val="110000"/>
              </a:lnSpc>
            </a:pPr>
            <a:r>
              <a:rPr lang="en-US" sz="1500"/>
              <a:t>Integrity vs. Despair             Late adulthood </a:t>
            </a:r>
          </a:p>
          <a:p>
            <a:pPr marL="0">
              <a:lnSpc>
                <a:spcPct val="110000"/>
              </a:lnSpc>
            </a:pPr>
            <a:r>
              <a:rPr lang="en-US" sz="1500"/>
              <a:t>     (Syed &amp; McLean, 2017)</a:t>
            </a:r>
          </a:p>
          <a:p>
            <a:pPr>
              <a:lnSpc>
                <a:spcPct val="110000"/>
              </a:lnSpc>
            </a:pPr>
            <a:endParaRPr lang="en-US" sz="1500"/>
          </a:p>
          <a:p>
            <a:pPr marL="0">
              <a:lnSpc>
                <a:spcPct val="110000"/>
              </a:lnSpc>
            </a:pPr>
            <a:endParaRPr lang="en-US" sz="1500"/>
          </a:p>
        </p:txBody>
      </p:sp>
    </p:spTree>
    <p:extLst>
      <p:ext uri="{BB962C8B-B14F-4D97-AF65-F5344CB8AC3E}">
        <p14:creationId xmlns:p14="http://schemas.microsoft.com/office/powerpoint/2010/main" val="377205663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5" name="Rectangle 14">
            <a:extLst>
              <a:ext uri="{FF2B5EF4-FFF2-40B4-BE49-F238E27FC236}">
                <a16:creationId xmlns:a16="http://schemas.microsoft.com/office/drawing/2014/main" id="{92CC1E4F-F1F0-B945-BE50-C72A7103E8A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15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0A66186-8408-E48C-71EA-F453EEF8077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123007" y="603501"/>
            <a:ext cx="4361693" cy="1527049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2800" b="1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  <a:t>Integrity vs. Despair       (Late adulthood)</a:t>
            </a:r>
            <a:br>
              <a:rPr lang="en-US" sz="2800" b="1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</a:br>
            <a:r>
              <a:rPr lang="en-US" sz="2800" b="1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  <a:t>Ages ( 65 and above)</a:t>
            </a:r>
          </a:p>
        </p:txBody>
      </p:sp>
      <p:pic>
        <p:nvPicPr>
          <p:cNvPr id="5" name="Content Placeholder 4" descr="A person smiling with his hands on a cane&#10;&#10;AI-generated content may be incorrect.">
            <a:extLst>
              <a:ext uri="{FF2B5EF4-FFF2-40B4-BE49-F238E27FC236}">
                <a16:creationId xmlns:a16="http://schemas.microsoft.com/office/drawing/2014/main" id="{7AF114ED-F8FB-D1F9-0734-A9829914B6C2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>
          <a:blip r:embed="rId2"/>
          <a:srcRect l="17359" r="20607" b="-1"/>
          <a:stretch>
            <a:fillRect/>
          </a:stretch>
        </p:blipFill>
        <p:spPr>
          <a:xfrm>
            <a:off x="1" y="10"/>
            <a:ext cx="6373368" cy="6857990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7F78290-94FB-4219-E880-BC4274D59C36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7123007" y="2212846"/>
            <a:ext cx="4361693" cy="4096514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lnSpc>
                <a:spcPct val="110000"/>
              </a:lnSpc>
              <a:buNone/>
            </a:pPr>
            <a:r>
              <a:rPr lang="en-US" sz="1800" b="1" dirty="0"/>
              <a:t>Integrity:</a:t>
            </a:r>
            <a:endParaRPr lang="en-US" sz="1800" dirty="0"/>
          </a:p>
          <a:p>
            <a:pPr marL="0" indent="0">
              <a:lnSpc>
                <a:spcPct val="110000"/>
              </a:lnSpc>
              <a:buNone/>
            </a:pPr>
            <a:r>
              <a:rPr lang="en-US" sz="1800" dirty="0"/>
              <a:t>If people of this age feel they've lived meaningfully, made good choices and contributed to something larger than themselves and has achieved well in life, they experience sense of integrity. </a:t>
            </a:r>
          </a:p>
          <a:p>
            <a:pPr marL="0" indent="0">
              <a:lnSpc>
                <a:spcPct val="110000"/>
              </a:lnSpc>
              <a:buNone/>
            </a:pPr>
            <a:r>
              <a:rPr lang="en-US" sz="1800" b="1" dirty="0"/>
              <a:t>Despair:</a:t>
            </a:r>
          </a:p>
          <a:p>
            <a:pPr marL="0" indent="0">
              <a:lnSpc>
                <a:spcPct val="110000"/>
              </a:lnSpc>
              <a:buNone/>
            </a:pPr>
            <a:r>
              <a:rPr lang="en-US" sz="1800" dirty="0"/>
              <a:t>Looking back with regret, feeling their life lacked purpose or full of missed opportunities, they may fall into despair, struggling with disappointment and fear of death (Erikson, 1959) </a:t>
            </a:r>
            <a:r>
              <a:rPr lang="en-US" sz="1800" dirty="0">
                <a:latin typeface="Aptos"/>
                <a:cs typeface="Times New Roman"/>
              </a:rPr>
              <a:t>(Thrower, 2021)</a:t>
            </a:r>
          </a:p>
          <a:p>
            <a:pPr marL="0" indent="0">
              <a:lnSpc>
                <a:spcPct val="110000"/>
              </a:lnSpc>
              <a:buNone/>
            </a:pPr>
            <a:endParaRPr lang="en-US" sz="1800"/>
          </a:p>
        </p:txBody>
      </p:sp>
    </p:spTree>
    <p:extLst>
      <p:ext uri="{BB962C8B-B14F-4D97-AF65-F5344CB8AC3E}">
        <p14:creationId xmlns:p14="http://schemas.microsoft.com/office/powerpoint/2010/main" val="62897164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" name="Rectangle 17">
            <a:extLst>
              <a:ext uri="{FF2B5EF4-FFF2-40B4-BE49-F238E27FC236}">
                <a16:creationId xmlns:a16="http://schemas.microsoft.com/office/drawing/2014/main" id="{428D436F-9ACD-4C92-AFC8-C934C527A6A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096000" y="0"/>
            <a:ext cx="6096000" cy="6858000"/>
          </a:xfrm>
          <a:prstGeom prst="rect">
            <a:avLst/>
          </a:prstGeom>
          <a:solidFill>
            <a:schemeClr val="tx1">
              <a:alpha val="8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090538E0-A884-4E60-A6AB-77D830E2FCE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453478" y="0"/>
            <a:ext cx="4657389" cy="6858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A41805B-75F8-9268-DAA5-FDF84C12E50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901162" y="3050434"/>
            <a:ext cx="3722933" cy="757130"/>
          </a:xfrm>
          <a:ln w="25400" cap="sq">
            <a:solidFill>
              <a:srgbClr val="FFFFFF"/>
            </a:solidFill>
            <a:miter lim="800000"/>
          </a:ln>
        </p:spPr>
        <p:txBody>
          <a:bodyPr wrap="square">
            <a:normAutofit/>
          </a:bodyPr>
          <a:lstStyle/>
          <a:p>
            <a:pPr algn="ctr"/>
            <a:r>
              <a:rPr lang="en-US" sz="2400">
                <a:solidFill>
                  <a:srgbClr val="FFFFFF"/>
                </a:solidFill>
              </a:rPr>
              <a:t>4 Areas of Development</a:t>
            </a:r>
            <a:br>
              <a:rPr lang="en-US" sz="2400">
                <a:solidFill>
                  <a:srgbClr val="FFFFFF"/>
                </a:solidFill>
              </a:rPr>
            </a:br>
            <a:r>
              <a:rPr lang="en-US" sz="2400">
                <a:solidFill>
                  <a:srgbClr val="FFFFFF"/>
                </a:solidFill>
              </a:rPr>
              <a:t>Integrity VS Despair </a:t>
            </a:r>
          </a:p>
        </p:txBody>
      </p:sp>
      <p:sp>
        <p:nvSpPr>
          <p:cNvPr id="22" name="Rectangle 21">
            <a:extLst>
              <a:ext uri="{FF2B5EF4-FFF2-40B4-BE49-F238E27FC236}">
                <a16:creationId xmlns:a16="http://schemas.microsoft.com/office/drawing/2014/main" id="{DB0D7DD0-1C67-4D4C-9E06-678233DB846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453478" cy="6858000"/>
          </a:xfrm>
          <a:prstGeom prst="rect">
            <a:avLst/>
          </a:prstGeom>
          <a:solidFill>
            <a:srgbClr val="404040">
              <a:alpha val="8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1245286-76BE-089F-4AC8-F9D2BFEFF590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574536" y="640080"/>
            <a:ext cx="5053066" cy="2546604"/>
          </a:xfrm>
        </p:spPr>
        <p:txBody>
          <a:bodyPr vert="horz" lIns="91440" tIns="45720" rIns="91440" bIns="45720" rtlCol="0" anchor="t">
            <a:normAutofit lnSpcReduction="10000"/>
          </a:bodyPr>
          <a:lstStyle/>
          <a:p>
            <a:pPr marL="0" indent="0">
              <a:buNone/>
            </a:pPr>
            <a:r>
              <a:rPr lang="en-US" sz="2400" b="1"/>
              <a:t>Physical</a:t>
            </a:r>
          </a:p>
          <a:p>
            <a:r>
              <a:rPr lang="en-US" sz="1600"/>
              <a:t>Decline in strength</a:t>
            </a:r>
          </a:p>
          <a:p>
            <a:r>
              <a:rPr lang="en-US" sz="1600"/>
              <a:t>Increased awareness of mortality and bodily limitations</a:t>
            </a:r>
          </a:p>
          <a:p>
            <a:pPr marL="0" indent="0">
              <a:buNone/>
            </a:pPr>
            <a:r>
              <a:rPr lang="en-US" sz="2400" b="1"/>
              <a:t>Cognitive</a:t>
            </a:r>
          </a:p>
          <a:p>
            <a:r>
              <a:rPr lang="en-US" sz="1600"/>
              <a:t>Reflection on life experiences and meaning</a:t>
            </a:r>
          </a:p>
          <a:p>
            <a:r>
              <a:rPr lang="en-US" sz="1600"/>
              <a:t>Possible memory decline, but wisdom and life perspective often increase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1AE4599-3D5A-ACEB-B248-36B981717F88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570204" y="3671315"/>
            <a:ext cx="5047753" cy="2835971"/>
          </a:xfrm>
        </p:spPr>
        <p:txBody>
          <a:bodyPr vert="horz" lIns="91440" tIns="45720" rIns="91440" bIns="45720" rtlCol="0" anchor="t">
            <a:normAutofit lnSpcReduction="10000"/>
          </a:bodyPr>
          <a:lstStyle/>
          <a:p>
            <a:pPr marL="0" indent="0">
              <a:buNone/>
            </a:pPr>
            <a:r>
              <a:rPr lang="en-US" sz="2400" b="1"/>
              <a:t>Social</a:t>
            </a:r>
          </a:p>
          <a:p>
            <a:r>
              <a:rPr lang="en-US" sz="1600"/>
              <a:t>Retirement may reduce social roles, but family and community ties can remain strong</a:t>
            </a:r>
          </a:p>
          <a:p>
            <a:r>
              <a:rPr lang="en-US" sz="1600"/>
              <a:t>Risk of isolation if relationship fade or support system weaken</a:t>
            </a:r>
          </a:p>
          <a:p>
            <a:pPr marL="0" indent="0">
              <a:buNone/>
            </a:pPr>
            <a:r>
              <a:rPr lang="en-US" sz="2400" b="1"/>
              <a:t>Emotional</a:t>
            </a:r>
          </a:p>
          <a:p>
            <a:r>
              <a:rPr lang="en-US" sz="1600"/>
              <a:t>Search for peace, acceptance and closure</a:t>
            </a:r>
          </a:p>
          <a:p>
            <a:r>
              <a:rPr lang="en-US" sz="1600"/>
              <a:t>Feeling of satisfaction or regret</a:t>
            </a:r>
          </a:p>
          <a:p>
            <a:pPr marL="0" indent="0">
              <a:buNone/>
            </a:pPr>
            <a:r>
              <a:rPr lang="en-US" sz="1200">
                <a:latin typeface="Times New Roman"/>
                <a:cs typeface="Times New Roman"/>
              </a:rPr>
              <a:t>      (Science Direct, 2016)</a:t>
            </a:r>
            <a:endParaRPr lang="en-US" sz="1600"/>
          </a:p>
          <a:p>
            <a:pPr marL="0" indent="0">
              <a:buNone/>
            </a:pPr>
            <a:endParaRPr lang="en-US" sz="1600"/>
          </a:p>
          <a:p>
            <a:endParaRPr lang="en-US" sz="1600"/>
          </a:p>
          <a:p>
            <a:endParaRPr lang="en-US" sz="1600"/>
          </a:p>
        </p:txBody>
      </p:sp>
      <p:pic>
        <p:nvPicPr>
          <p:cNvPr id="5" name="Picture 4" descr="A close-up of a person&amp;#39;s hand on her shoulder&#10;&#10;AI-generated content may be incorrect.">
            <a:extLst>
              <a:ext uri="{FF2B5EF4-FFF2-40B4-BE49-F238E27FC236}">
                <a16:creationId xmlns:a16="http://schemas.microsoft.com/office/drawing/2014/main" id="{829337E2-BBD5-6A02-5C5C-8F8469E1457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97766" y="530505"/>
            <a:ext cx="3554393" cy="2363166"/>
          </a:xfrm>
          <a:prstGeom prst="rect">
            <a:avLst/>
          </a:prstGeom>
        </p:spPr>
      </p:pic>
      <p:pic>
        <p:nvPicPr>
          <p:cNvPr id="6" name="Picture 5" descr="People Couple Elderly · Free photo on Pixabay">
            <a:extLst>
              <a:ext uri="{FF2B5EF4-FFF2-40B4-BE49-F238E27FC236}">
                <a16:creationId xmlns:a16="http://schemas.microsoft.com/office/drawing/2014/main" id="{C169D905-CA4F-3946-9F28-72B6699A86B9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025570" y="4191000"/>
            <a:ext cx="3424178" cy="231493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2581960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4" grpId="0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 descr="A person and a child playing with blocks&#10;&#10;AI-generated content may be incorrect.">
            <a:extLst>
              <a:ext uri="{FF2B5EF4-FFF2-40B4-BE49-F238E27FC236}">
                <a16:creationId xmlns:a16="http://schemas.microsoft.com/office/drawing/2014/main" id="{A2F29B92-A373-D423-E548-912CF427D9FF}"/>
              </a:ext>
            </a:extLst>
          </p:cNvPr>
          <p:cNvPicPr>
            <a:picLocks noChangeAspect="1"/>
          </p:cNvPicPr>
          <p:nvPr/>
        </p:nvPicPr>
        <p:blipFill>
          <a:blip r:embed="rId2">
            <a:alphaModFix amt="25000"/>
          </a:blip>
          <a:srcRect l="33" t="13193" r="-322" b="25867"/>
          <a:stretch>
            <a:fillRect/>
          </a:stretch>
        </p:blipFill>
        <p:spPr>
          <a:xfrm>
            <a:off x="0" y="1835766"/>
            <a:ext cx="12210344" cy="5024588"/>
          </a:xfrm>
          <a:prstGeom prst="rect">
            <a:avLst/>
          </a:prstGeom>
        </p:spPr>
      </p:pic>
      <p:sp>
        <p:nvSpPr>
          <p:cNvPr id="7" name="Rectangle 6">
            <a:extLst>
              <a:ext uri="{FF2B5EF4-FFF2-40B4-BE49-F238E27FC236}">
                <a16:creationId xmlns:a16="http://schemas.microsoft.com/office/drawing/2014/main" id="{82113491-AC66-CC2A-0C18-210704680D0C}"/>
              </a:ext>
            </a:extLst>
          </p:cNvPr>
          <p:cNvSpPr/>
          <p:nvPr/>
        </p:nvSpPr>
        <p:spPr>
          <a:xfrm>
            <a:off x="-3964" y="-4757"/>
            <a:ext cx="12194908" cy="1847590"/>
          </a:xfrm>
          <a:prstGeom prst="rect">
            <a:avLst/>
          </a:prstGeom>
          <a:solidFill>
            <a:schemeClr val="accent2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298557D-2012-5D80-771B-B96F95E8016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654492"/>
            <a:ext cx="10515600" cy="1325563"/>
          </a:xfrm>
        </p:spPr>
        <p:txBody>
          <a:bodyPr>
            <a:normAutofit/>
          </a:bodyPr>
          <a:lstStyle/>
          <a:p>
            <a:r>
              <a:rPr lang="en-US" sz="3600"/>
              <a:t>Contemporary Insight on Erikson's Final Stage</a:t>
            </a:r>
          </a:p>
          <a:p>
            <a:endParaRPr lang="en-US" sz="360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8AAD8C1-A99F-6E2A-E3CF-460A893365D1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sz="2800"/>
              <a:t>Time of reflection</a:t>
            </a:r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940C2950-AB7D-9EFF-8B8F-46B3626F2BF5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endParaRPr lang="en-US" sz="2400"/>
          </a:p>
          <a:p>
            <a:r>
              <a:rPr lang="en-US" sz="2400"/>
              <a:t> Where older adults  either accept their lives with pride  (integrity) or struggling with regret(despair).</a:t>
            </a:r>
          </a:p>
          <a:p>
            <a:r>
              <a:rPr lang="en-US" sz="2400"/>
              <a:t>That basic idea holds up, but modern views add a few layers </a:t>
            </a:r>
          </a:p>
          <a:p>
            <a:endParaRPr lang="en-US" sz="2400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3E8C6F17-6554-96D0-3B1B-CCB121DD37E5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rPr lang="en-US" sz="2800"/>
              <a:t>Modern Views</a:t>
            </a:r>
            <a:endParaRPr lang="en-US"/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56FAA7FF-65F6-98F6-55D9-1342AFA296F8}"/>
              </a:ext>
            </a:extLst>
          </p:cNvPr>
          <p:cNvSpPr>
            <a:spLocks noGrp="1"/>
          </p:cNvSpPr>
          <p:nvPr>
            <p:ph sz="quarter" idx="4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endParaRPr lang="en-US" sz="2400"/>
          </a:p>
          <a:p>
            <a:r>
              <a:rPr lang="en-US" sz="2400"/>
              <a:t>Not everyone in later life goes through this stage the same way</a:t>
            </a:r>
          </a:p>
          <a:p>
            <a:r>
              <a:rPr lang="en-US" sz="2400"/>
              <a:t>Culture plays a big role as in some societies older people are deeply respected and given active roles in family or community life</a:t>
            </a:r>
          </a:p>
          <a:p>
            <a:r>
              <a:rPr lang="en-US" sz="2400"/>
              <a:t>Mental and physical health play important role</a:t>
            </a:r>
          </a:p>
          <a:p>
            <a:endParaRPr lang="en-US" sz="2400"/>
          </a:p>
          <a:p>
            <a:endParaRPr lang="en-US" sz="2400"/>
          </a:p>
        </p:txBody>
      </p:sp>
      <p:sp>
        <p:nvSpPr>
          <p:cNvPr id="8" name="Arrow: Right 7">
            <a:extLst>
              <a:ext uri="{FF2B5EF4-FFF2-40B4-BE49-F238E27FC236}">
                <a16:creationId xmlns:a16="http://schemas.microsoft.com/office/drawing/2014/main" id="{04710358-04A2-938D-356C-4AC679AB2CBD}"/>
              </a:ext>
            </a:extLst>
          </p:cNvPr>
          <p:cNvSpPr/>
          <p:nvPr/>
        </p:nvSpPr>
        <p:spPr>
          <a:xfrm>
            <a:off x="1805835" y="5615835"/>
            <a:ext cx="1615147" cy="474194"/>
          </a:xfrm>
          <a:prstGeom prst="rightArrow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2923086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4" grpId="0" build="p"/>
      <p:bldP spid="5" grpId="0" build="p"/>
      <p:bldP spid="6" grpId="0" build="p"/>
      <p:bldP spid="8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>
            <a:extLst>
              <a:ext uri="{FF2B5EF4-FFF2-40B4-BE49-F238E27FC236}">
                <a16:creationId xmlns:a16="http://schemas.microsoft.com/office/drawing/2014/main" id="{23E3A29B-4ACD-3359-99FE-6D9C8C4FFFB3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-98" t="53116" b="-297"/>
          <a:stretch>
            <a:fillRect/>
          </a:stretch>
        </p:blipFill>
        <p:spPr>
          <a:xfrm>
            <a:off x="4057470" y="-595"/>
            <a:ext cx="8131080" cy="1713069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50322B39-123E-8E3D-D970-0AA477EA9651}"/>
              </a:ext>
            </a:extLst>
          </p:cNvPr>
          <p:cNvPicPr>
            <a:picLocks noChangeAspect="1"/>
          </p:cNvPicPr>
          <p:nvPr/>
        </p:nvPicPr>
        <p:blipFill>
          <a:blip r:embed="rId3">
            <a:alphaModFix/>
          </a:blip>
          <a:srcRect l="96" t="20855" r="-126" b="55376"/>
          <a:stretch>
            <a:fillRect/>
          </a:stretch>
        </p:blipFill>
        <p:spPr>
          <a:xfrm>
            <a:off x="-3667" y="5227898"/>
            <a:ext cx="12195991" cy="1630208"/>
          </a:xfrm>
          <a:prstGeom prst="rect">
            <a:avLst/>
          </a:prstGeom>
        </p:spPr>
      </p:pic>
      <p:sp>
        <p:nvSpPr>
          <p:cNvPr id="15" name="Rectangle 14">
            <a:extLst>
              <a:ext uri="{FF2B5EF4-FFF2-40B4-BE49-F238E27FC236}">
                <a16:creationId xmlns:a16="http://schemas.microsoft.com/office/drawing/2014/main" id="{4C608BEB-860E-4094-8511-78603564A7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4059050" cy="6858000"/>
          </a:xfrm>
          <a:prstGeom prst="rect">
            <a:avLst/>
          </a:prstGeom>
          <a:solidFill>
            <a:srgbClr val="40404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B416B01-8791-4390-5520-801046A10AC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1412488"/>
            <a:ext cx="2899189" cy="4363844"/>
          </a:xfrm>
        </p:spPr>
        <p:txBody>
          <a:bodyPr anchor="t">
            <a:normAutofit/>
          </a:bodyPr>
          <a:lstStyle/>
          <a:p>
            <a:r>
              <a:rPr lang="en-US" sz="4000">
                <a:solidFill>
                  <a:srgbClr val="FFFFFF"/>
                </a:solidFill>
              </a:rPr>
              <a:t>Critical Appraisal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15BDF59-D35B-9A42-D31A-EFC9ED3D595C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4380855" y="1412489"/>
            <a:ext cx="3427283" cy="4363844"/>
          </a:xfrm>
        </p:spPr>
        <p:txBody>
          <a:bodyPr vert="horz" lIns="91440" tIns="45720" rIns="91440" bIns="45720" rtlCol="0" anchor="t">
            <a:normAutofit fontScale="92500" lnSpcReduction="20000"/>
          </a:bodyPr>
          <a:lstStyle/>
          <a:p>
            <a:pPr marL="0" indent="0">
              <a:buNone/>
            </a:pPr>
            <a:r>
              <a:rPr lang="en-US" sz="2400" b="1"/>
              <a:t>Strength</a:t>
            </a:r>
          </a:p>
          <a:p>
            <a:r>
              <a:rPr lang="en-US" sz="2000"/>
              <a:t>Lifespan approach: Covers development from infancy to old age, unlike Feud who focused mainly on childhood.</a:t>
            </a:r>
          </a:p>
          <a:p>
            <a:r>
              <a:rPr lang="en-US" sz="2000"/>
              <a:t>Emphasis on social context: </a:t>
            </a:r>
          </a:p>
          <a:p>
            <a:pPr marL="0" indent="0">
              <a:buNone/>
            </a:pPr>
            <a:r>
              <a:rPr lang="en-US" sz="2000"/>
              <a:t>      Highlights how</a:t>
            </a:r>
          </a:p>
          <a:p>
            <a:pPr marL="0" indent="0">
              <a:buNone/>
            </a:pPr>
            <a:r>
              <a:rPr lang="en-US" sz="2000"/>
              <a:t>relationships  and society shape psychological growth.</a:t>
            </a:r>
            <a:endParaRPr lang="en-US"/>
          </a:p>
          <a:p>
            <a:r>
              <a:rPr lang="en-US" sz="2000"/>
              <a:t>Clear structure: Eight well-defined stages make it easy to understand and apply in education and counselling. </a:t>
            </a:r>
          </a:p>
          <a:p>
            <a:pPr marL="0" indent="0">
              <a:buNone/>
            </a:pPr>
            <a:r>
              <a:rPr lang="en-US" sz="2000"/>
              <a:t>  </a:t>
            </a:r>
            <a:r>
              <a:rPr lang="en-US" sz="1800"/>
              <a:t>   </a:t>
            </a:r>
            <a:r>
              <a:rPr lang="en-US" sz="1800">
                <a:latin typeface="Aptos"/>
                <a:cs typeface="Times New Roman"/>
              </a:rPr>
              <a:t>(</a:t>
            </a:r>
            <a:r>
              <a:rPr lang="en-US" sz="1400">
                <a:latin typeface="Aptos"/>
                <a:cs typeface="Times New Roman"/>
              </a:rPr>
              <a:t>Denise Roberts Boyd and Bee, 2019)</a:t>
            </a:r>
            <a:endParaRPr lang="en-US" sz="1400">
              <a:latin typeface="Aptos"/>
            </a:endParaRPr>
          </a:p>
          <a:p>
            <a:pPr marL="0" indent="0">
              <a:buNone/>
            </a:pPr>
            <a:endParaRPr lang="en-US" sz="2000"/>
          </a:p>
        </p:txBody>
      </p:sp>
      <p:cxnSp>
        <p:nvCxnSpPr>
          <p:cNvPr id="16" name="Straight Connector 15">
            <a:extLst>
              <a:ext uri="{FF2B5EF4-FFF2-40B4-BE49-F238E27FC236}">
                <a16:creationId xmlns:a16="http://schemas.microsoft.com/office/drawing/2014/main" id="{1F16A8D4-FE87-4604-88B2-394B5D1EB43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129871" y="1412488"/>
            <a:ext cx="0" cy="3657600"/>
          </a:xfrm>
          <a:prstGeom prst="line">
            <a:avLst/>
          </a:prstGeom>
          <a:ln w="12700"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007031CB-0E6A-E646-0307-08207BB4A284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451604" y="1412489"/>
            <a:ext cx="3197701" cy="4363844"/>
          </a:xfrm>
        </p:spPr>
        <p:txBody>
          <a:bodyPr vert="horz" lIns="91440" tIns="45720" rIns="91440" bIns="45720" rtlCol="0" anchor="t">
            <a:normAutofit fontScale="92500" lnSpcReduction="20000"/>
          </a:bodyPr>
          <a:lstStyle/>
          <a:p>
            <a:pPr marL="0" indent="0">
              <a:buNone/>
            </a:pPr>
            <a:r>
              <a:rPr lang="en-US" sz="2400" b="1"/>
              <a:t>Limitations</a:t>
            </a:r>
          </a:p>
          <a:p>
            <a:r>
              <a:rPr lang="en-US" sz="1800"/>
              <a:t>Culturally Limited: Based mainly on Western, middle-class experiences- may not apply universally</a:t>
            </a:r>
          </a:p>
          <a:p>
            <a:r>
              <a:rPr lang="en-US" sz="1800"/>
              <a:t>Gender bias: Largely based on male development, doesn't fully account for female or non-binary perspectives</a:t>
            </a:r>
          </a:p>
          <a:p>
            <a:r>
              <a:rPr lang="en-US" sz="1800"/>
              <a:t>Overly idealistic: Suggests people move through stages in a fixed order, which doesn't always reflect real life</a:t>
            </a:r>
          </a:p>
          <a:p>
            <a:r>
              <a:rPr lang="en-US" sz="1800"/>
              <a:t>Lacks empirical support: More descriptive then scientific- difficult to test or measure with research</a:t>
            </a:r>
          </a:p>
          <a:p>
            <a:endParaRPr lang="en-US" sz="1600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DFEA075D-BD37-FA3D-EFED-E2DAB283E62B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-3667" y="2941898"/>
            <a:ext cx="4068120" cy="195805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4352833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4" grpId="0" build="p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DDF56087-4006-88FE-80D1-A1EC43FBF05A}"/>
              </a:ext>
            </a:extLst>
          </p:cNvPr>
          <p:cNvSpPr/>
          <p:nvPr/>
        </p:nvSpPr>
        <p:spPr>
          <a:xfrm>
            <a:off x="-1" y="0"/>
            <a:ext cx="12191999" cy="18288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57E9FD88-B68A-9604-D53E-47C66F96D230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saturation sat="69000"/>
                    </a14:imgEffect>
                    <a14:imgEffect>
                      <a14:brightnessContrast contrast="-8000"/>
                    </a14:imgEffect>
                  </a14:imgLayer>
                </a14:imgProps>
              </a:ext>
            </a:extLst>
          </a:blip>
          <a:srcRect t="1880" r="-193" b="60171"/>
          <a:stretch>
            <a:fillRect/>
          </a:stretch>
        </p:blipFill>
        <p:spPr>
          <a:xfrm>
            <a:off x="0" y="4255477"/>
            <a:ext cx="12212137" cy="2602529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D45AEE74-FA0F-B930-55BD-639F196FA83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3600" b="1"/>
              <a:t>CONCLUSION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861C6F1-F5D8-44FF-7DBD-4E1F36DA073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Autofit/>
          </a:bodyPr>
          <a:lstStyle/>
          <a:p>
            <a:pPr>
              <a:buNone/>
            </a:pPr>
            <a:r>
              <a:rPr lang="en-US" sz="1800"/>
              <a:t>Erikson's Theory is still widely regarded as relevant and applicable especially in understanding</a:t>
            </a:r>
          </a:p>
          <a:p>
            <a:pPr>
              <a:buNone/>
            </a:pPr>
            <a:r>
              <a:rPr lang="en-US" sz="1800"/>
              <a:t>human development across the life-span. There are other influential theorists whose ideas</a:t>
            </a:r>
          </a:p>
          <a:p>
            <a:pPr>
              <a:buNone/>
            </a:pPr>
            <a:r>
              <a:rPr lang="en-US" sz="1800"/>
              <a:t>compliment and build upon Erikson's, yet his work remains valuable especially in fields that focus</a:t>
            </a:r>
          </a:p>
          <a:p>
            <a:pPr>
              <a:buNone/>
            </a:pPr>
            <a:r>
              <a:rPr lang="en-US" sz="1800"/>
              <a:t>on psychological well-being. </a:t>
            </a:r>
          </a:p>
          <a:p>
            <a:pPr>
              <a:buNone/>
            </a:pPr>
            <a:r>
              <a:rPr lang="en-US" sz="1800"/>
              <a:t> Erikson's theory in healthcare practice </a:t>
            </a:r>
          </a:p>
          <a:p>
            <a:r>
              <a:rPr lang="en-US" sz="2000" b="1"/>
              <a:t>Understanding patient developmen</a:t>
            </a:r>
            <a:r>
              <a:rPr lang="en-US" sz="2000"/>
              <a:t>t: </a:t>
            </a:r>
            <a:r>
              <a:rPr lang="en-US" sz="1600"/>
              <a:t>Erikson's theory helps healthcare professionals understand the psychological challenges patients face at different life stages. This insight can guide more empathetic and personalized care.</a:t>
            </a:r>
            <a:endParaRPr lang="en-US"/>
          </a:p>
          <a:p>
            <a:r>
              <a:rPr lang="en-US" sz="2000" b="1"/>
              <a:t>Building trust and communication</a:t>
            </a:r>
            <a:r>
              <a:rPr lang="en-US" sz="2000"/>
              <a:t>: </a:t>
            </a:r>
            <a:r>
              <a:rPr lang="en-US" sz="1600"/>
              <a:t>by applying Erikson's stages, healthcare professionals can better communicate and build trust with patients, especially those facing identity or role confusion</a:t>
            </a:r>
          </a:p>
          <a:p>
            <a:r>
              <a:rPr lang="en-US" sz="2000" b="1"/>
              <a:t>Promoting mental health</a:t>
            </a:r>
            <a:r>
              <a:rPr lang="en-US" sz="2000"/>
              <a:t>:</a:t>
            </a:r>
            <a:r>
              <a:rPr lang="en-US" sz="1600"/>
              <a:t> recognizing psychosocial stages can help identifying mental health issues early, leading to timely interventions and support</a:t>
            </a:r>
          </a:p>
          <a:p>
            <a:r>
              <a:rPr lang="en-US" sz="2000" b="1"/>
              <a:t>Holistic care:</a:t>
            </a:r>
            <a:r>
              <a:rPr lang="en-US" sz="2000"/>
              <a:t> </a:t>
            </a:r>
            <a:r>
              <a:rPr lang="en-US" sz="1600"/>
              <a:t>addressing both physical and psychological approach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5C89F452-7252-5569-B4E5-3B08F27C2B2E}"/>
              </a:ext>
            </a:extLst>
          </p:cNvPr>
          <p:cNvSpPr>
            <a:spLocks noGrp="1"/>
          </p:cNvSpPr>
          <p:nvPr>
            <p:ph sz="half" idx="4294967295"/>
          </p:nvPr>
        </p:nvSpPr>
        <p:spPr>
          <a:xfrm>
            <a:off x="7021513" y="1966913"/>
            <a:ext cx="5170487" cy="4573587"/>
          </a:xfrm>
        </p:spPr>
        <p:txBody>
          <a:bodyPr vert="horz" lIns="91440" tIns="45720" rIns="91440" bIns="45720" rtlCol="0" anchor="t">
            <a:normAutofit/>
          </a:bodyPr>
          <a:lstStyle/>
          <a:p>
            <a:endParaRPr lang="en-US"/>
          </a:p>
          <a:p>
            <a:pPr marL="0" indent="0">
              <a:lnSpc>
                <a:spcPct val="110000"/>
              </a:lnSpc>
              <a:buNone/>
            </a:pPr>
            <a:endParaRPr lang="en-US"/>
          </a:p>
        </p:txBody>
      </p:sp>
      <p:pic>
        <p:nvPicPr>
          <p:cNvPr id="8" name="Picture 7" descr="A group of men with text overlay&#10;&#10;AI-generated content may be incorrect.">
            <a:extLst>
              <a:ext uri="{FF2B5EF4-FFF2-40B4-BE49-F238E27FC236}">
                <a16:creationId xmlns:a16="http://schemas.microsoft.com/office/drawing/2014/main" id="{4AE13049-5AED-FB0D-7807-D11F6987ADDF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267208" y="5129"/>
            <a:ext cx="4738319" cy="16778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8238501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B483408B-2C2F-52E9-5E7A-07C1EB9195E2}"/>
              </a:ext>
            </a:extLst>
          </p:cNvPr>
          <p:cNvSpPr/>
          <p:nvPr/>
        </p:nvSpPr>
        <p:spPr>
          <a:xfrm>
            <a:off x="-1" y="-152400"/>
            <a:ext cx="12192001" cy="136418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28A9FA7-1BD6-2EB7-5244-F3605E28F59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05955" cy="959032"/>
          </a:xfrm>
        </p:spPr>
        <p:txBody>
          <a:bodyPr/>
          <a:lstStyle/>
          <a:p>
            <a:r>
              <a:rPr lang="en-US" b="1">
                <a:solidFill>
                  <a:srgbClr val="000000"/>
                </a:solidFill>
              </a:rPr>
              <a:t>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12CE83C-F7BD-7776-CFAF-B420649DCB79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317978"/>
            <a:ext cx="5181600" cy="4858985"/>
          </a:xfrm>
        </p:spPr>
        <p:txBody>
          <a:bodyPr vert="horz" lIns="91440" tIns="45720" rIns="91440" bIns="45720" rtlCol="0" anchor="t">
            <a:noAutofit/>
          </a:bodyPr>
          <a:lstStyle/>
          <a:p>
            <a:r>
              <a:rPr lang="en-US" sz="1100" dirty="0">
                <a:latin typeface="Aptos"/>
                <a:cs typeface="Times New Roman"/>
              </a:rPr>
              <a:t>Denise Roberts Boyd and Bee, H.L. (2019). </a:t>
            </a:r>
            <a:r>
              <a:rPr lang="en-US" sz="1100" i="1" dirty="0">
                <a:latin typeface="Aptos"/>
                <a:cs typeface="Times New Roman"/>
              </a:rPr>
              <a:t>Lifespan development</a:t>
            </a:r>
            <a:r>
              <a:rPr lang="en-US" sz="1100" dirty="0">
                <a:latin typeface="Aptos"/>
                <a:cs typeface="Times New Roman"/>
              </a:rPr>
              <a:t>. Upper Saddle River: Pearson.</a:t>
            </a:r>
            <a:endParaRPr lang="en-US" sz="1100">
              <a:latin typeface="Aptos"/>
            </a:endParaRPr>
          </a:p>
          <a:p>
            <a:r>
              <a:rPr lang="en-US" sz="1100" dirty="0">
                <a:latin typeface="Aptos"/>
                <a:cs typeface="Times New Roman"/>
              </a:rPr>
              <a:t>Erikson, E. (1959a). </a:t>
            </a:r>
            <a:r>
              <a:rPr lang="en-US" sz="1100" i="1" dirty="0">
                <a:latin typeface="Aptos"/>
                <a:cs typeface="Times New Roman"/>
              </a:rPr>
              <a:t>Erik Erikson's theory of identity development</a:t>
            </a:r>
            <a:r>
              <a:rPr lang="en-US" sz="1100" dirty="0">
                <a:latin typeface="Aptos"/>
                <a:cs typeface="Times New Roman"/>
              </a:rPr>
              <a:t>. pp.42–57.</a:t>
            </a:r>
            <a:endParaRPr lang="en-US" sz="1100">
              <a:latin typeface="Aptos"/>
            </a:endParaRPr>
          </a:p>
          <a:p>
            <a:r>
              <a:rPr lang="en-US" sz="1100" dirty="0">
                <a:latin typeface="Aptos"/>
                <a:cs typeface="Times New Roman"/>
              </a:rPr>
              <a:t>Google.com. (2018). </a:t>
            </a:r>
            <a:r>
              <a:rPr lang="en-US" sz="1100" i="1" dirty="0">
                <a:latin typeface="Aptos"/>
                <a:cs typeface="Times New Roman"/>
              </a:rPr>
              <a:t>free images of Piaget - Google Search</a:t>
            </a:r>
            <a:r>
              <a:rPr lang="en-US" sz="1100" dirty="0">
                <a:latin typeface="Aptos"/>
                <a:cs typeface="Times New Roman"/>
              </a:rPr>
              <a:t>. [online] Available at: </a:t>
            </a:r>
            <a:r>
              <a:rPr lang="en-US" sz="1100" dirty="0">
                <a:latin typeface="Aptos"/>
                <a:cs typeface="Times New Roman"/>
                <a:hlinkClick r:id="rId2"/>
              </a:rPr>
              <a:t>https://www.google.com/search?sca_esv=503182be980b3154&amp;rlz=1C1VDKB_enGB1136GB1136&amp;q=free+images+of+piaget</a:t>
            </a:r>
            <a:r>
              <a:rPr lang="en-US" sz="1100" dirty="0">
                <a:latin typeface="Aptos"/>
                <a:cs typeface="Times New Roman"/>
              </a:rPr>
              <a:t> [Accessed 5 Jun. 2025].</a:t>
            </a:r>
          </a:p>
          <a:p>
            <a:r>
              <a:rPr lang="en-US" sz="1100" dirty="0">
                <a:latin typeface="Aptos"/>
                <a:cs typeface="Times New Roman"/>
              </a:rPr>
              <a:t>Lumen Learning (2011). </a:t>
            </a:r>
            <a:r>
              <a:rPr lang="en-US" sz="1100" i="1" dirty="0">
                <a:latin typeface="Aptos"/>
                <a:cs typeface="Times New Roman"/>
              </a:rPr>
              <a:t>The Lifespan Perspective | Lifespan Development</a:t>
            </a:r>
            <a:r>
              <a:rPr lang="en-US" sz="1100" dirty="0">
                <a:latin typeface="Aptos"/>
                <a:cs typeface="Times New Roman"/>
              </a:rPr>
              <a:t>. [online] Lumenlearning.com. Available at: </a:t>
            </a:r>
            <a:r>
              <a:rPr lang="en-US" sz="1100" dirty="0">
                <a:latin typeface="Aptos"/>
                <a:cs typeface="Times New Roman"/>
                <a:hlinkClick r:id="rId3"/>
              </a:rPr>
              <a:t>https://courses.lumenlearning.com/wm-lifespandevelopment/chapter/the-lifespan-perspective/</a:t>
            </a:r>
            <a:r>
              <a:rPr lang="en-US" sz="1100" dirty="0">
                <a:latin typeface="Aptos"/>
                <a:cs typeface="Times New Roman"/>
              </a:rPr>
              <a:t>.</a:t>
            </a:r>
          </a:p>
          <a:p>
            <a:r>
              <a:rPr lang="en-US" sz="1100" dirty="0">
                <a:latin typeface="Aptos"/>
                <a:cs typeface="Times New Roman"/>
              </a:rPr>
              <a:t>McLeod, S. (2025). </a:t>
            </a:r>
            <a:r>
              <a:rPr lang="en-US" sz="1100" i="1" dirty="0">
                <a:latin typeface="Aptos"/>
                <a:cs typeface="Times New Roman"/>
              </a:rPr>
              <a:t>Erikson’s Stages of Development</a:t>
            </a:r>
            <a:r>
              <a:rPr lang="en-US" sz="1100" dirty="0">
                <a:latin typeface="Aptos"/>
                <a:cs typeface="Times New Roman"/>
              </a:rPr>
              <a:t>. [online] Simply Psychology. Available at: </a:t>
            </a:r>
            <a:r>
              <a:rPr lang="en-US" sz="1100" dirty="0">
                <a:latin typeface="Aptos"/>
                <a:cs typeface="Times New Roman"/>
                <a:hlinkClick r:id="rId4"/>
              </a:rPr>
              <a:t>https://www.simplypsychology.org/erik-erikson.html#Stage-3-Initiative-vs-Guilt-3%E2%80%935-Years</a:t>
            </a:r>
            <a:r>
              <a:rPr lang="en-US" sz="1100" dirty="0">
                <a:latin typeface="Aptos"/>
                <a:cs typeface="Times New Roman"/>
              </a:rPr>
              <a:t>.</a:t>
            </a:r>
          </a:p>
          <a:p>
            <a:r>
              <a:rPr lang="en-US" sz="1100" dirty="0">
                <a:latin typeface="Aptos"/>
                <a:ea typeface="Calibri"/>
                <a:cs typeface="Calibri"/>
              </a:rPr>
              <a:t>‌</a:t>
            </a:r>
            <a:r>
              <a:rPr lang="en-US" sz="1100" dirty="0">
                <a:latin typeface="Aptos"/>
                <a:ea typeface="Calibri"/>
                <a:cs typeface="Times New Roman"/>
              </a:rPr>
              <a:t>Syed</a:t>
            </a:r>
            <a:r>
              <a:rPr lang="en-US" sz="1100" dirty="0">
                <a:latin typeface="Aptos"/>
                <a:cs typeface="Times New Roman"/>
              </a:rPr>
              <a:t>, M. and McLean, K.C. (2017). </a:t>
            </a:r>
            <a:r>
              <a:rPr lang="en-US" sz="1100" i="1" dirty="0">
                <a:latin typeface="Aptos"/>
                <a:cs typeface="Times New Roman"/>
              </a:rPr>
              <a:t>Erikson’s Theory of Psychosocial Development</a:t>
            </a:r>
            <a:r>
              <a:rPr lang="en-US" sz="1100" dirty="0">
                <a:latin typeface="Aptos"/>
                <a:cs typeface="Times New Roman"/>
              </a:rPr>
              <a:t>. [online] osf.io. Available at: </a:t>
            </a:r>
            <a:r>
              <a:rPr lang="en-US" sz="1100" dirty="0">
                <a:latin typeface="Aptos"/>
                <a:cs typeface="Times New Roman"/>
                <a:hlinkClick r:id="rId5"/>
              </a:rPr>
              <a:t>https://osf.io/preprints/psyarxiv/zf35d</a:t>
            </a:r>
            <a:r>
              <a:rPr lang="en-US" sz="1100" dirty="0">
                <a:latin typeface="Aptos"/>
                <a:cs typeface="Times New Roman"/>
              </a:rPr>
              <a:t>.</a:t>
            </a:r>
            <a:endParaRPr lang="en-US" sz="1100">
              <a:latin typeface="Aptos"/>
            </a:endParaRPr>
          </a:p>
          <a:p>
            <a:r>
              <a:rPr lang="en-US" sz="1100" dirty="0">
                <a:latin typeface="Aptos"/>
                <a:cs typeface="Times New Roman"/>
              </a:rPr>
              <a:t>Science Direct (2016). </a:t>
            </a:r>
            <a:r>
              <a:rPr lang="en-US" sz="1100" i="1" dirty="0">
                <a:latin typeface="Aptos"/>
                <a:cs typeface="Times New Roman"/>
              </a:rPr>
              <a:t>Disengagement Theory - an overview | ScienceDirect Topics</a:t>
            </a:r>
            <a:r>
              <a:rPr lang="en-US" sz="1100" dirty="0">
                <a:latin typeface="Aptos"/>
                <a:cs typeface="Times New Roman"/>
              </a:rPr>
              <a:t>. [online] Sciencedirect.com. Available at: </a:t>
            </a:r>
            <a:r>
              <a:rPr lang="en-US" sz="1100" dirty="0">
                <a:latin typeface="Aptos"/>
                <a:cs typeface="Times New Roman"/>
                <a:hlinkClick r:id="rId6"/>
              </a:rPr>
              <a:t>https://www.sciencedirect.com/topics/psychology/disengagement-theory</a:t>
            </a:r>
            <a:r>
              <a:rPr lang="en-US" sz="1100" dirty="0">
                <a:latin typeface="Aptos"/>
                <a:cs typeface="Times New Roman"/>
              </a:rPr>
              <a:t>.</a:t>
            </a:r>
          </a:p>
          <a:p>
            <a:r>
              <a:rPr lang="en-US" sz="1100" dirty="0">
                <a:latin typeface="Times New Roman"/>
                <a:cs typeface="Times New Roman"/>
              </a:rPr>
              <a:t>Thrower, D. (2021). </a:t>
            </a:r>
            <a:r>
              <a:rPr lang="en-US" sz="1100" i="1" dirty="0">
                <a:latin typeface="Times New Roman"/>
                <a:cs typeface="Times New Roman"/>
              </a:rPr>
              <a:t>Integrity v Despair</a:t>
            </a:r>
            <a:r>
              <a:rPr lang="en-US" sz="1100" dirty="0">
                <a:latin typeface="Times New Roman"/>
                <a:cs typeface="Times New Roman"/>
              </a:rPr>
              <a:t>. [online] Anna Chaplaincy. Available at: </a:t>
            </a:r>
            <a:r>
              <a:rPr lang="en-US" sz="1100" dirty="0">
                <a:latin typeface="Times New Roman"/>
                <a:cs typeface="Times New Roman"/>
                <a:hlinkClick r:id="rId7"/>
              </a:rPr>
              <a:t>https://www.annachaplaincy.org.uk/post/integrity-v-despair</a:t>
            </a:r>
            <a:r>
              <a:rPr lang="en-US" sz="1100" dirty="0">
                <a:latin typeface="Times New Roman"/>
                <a:cs typeface="Times New Roman"/>
              </a:rPr>
              <a:t>.</a:t>
            </a:r>
            <a:endParaRPr lang="en-US" sz="1100" dirty="0">
              <a:latin typeface="Aptos"/>
              <a:cs typeface="Times New Roman"/>
            </a:endParaRPr>
          </a:p>
          <a:p>
            <a:endParaRPr lang="en-US" sz="1100" dirty="0">
              <a:latin typeface="Aptos"/>
              <a:cs typeface="Times New Roman"/>
            </a:endParaRPr>
          </a:p>
          <a:p>
            <a:endParaRPr lang="en-US" sz="1200" dirty="0">
              <a:latin typeface="Aptos"/>
              <a:cs typeface="Times New Roman"/>
            </a:endParaRPr>
          </a:p>
          <a:p>
            <a:endParaRPr lang="en-US" sz="1200" dirty="0">
              <a:latin typeface="Aptos"/>
              <a:cs typeface="Times New Roman"/>
            </a:endParaRPr>
          </a:p>
          <a:p>
            <a:endParaRPr lang="en-US" sz="1200">
              <a:latin typeface="Times New Roman"/>
              <a:cs typeface="Times New Roman"/>
            </a:endParaRPr>
          </a:p>
          <a:p>
            <a:endParaRPr lang="en-US" sz="1200">
              <a:latin typeface="Times New Roman"/>
              <a:cs typeface="Times New Roman"/>
            </a:endParaRPr>
          </a:p>
          <a:p>
            <a:endParaRPr lang="en-US" sz="1200">
              <a:latin typeface="Times New Roman"/>
              <a:cs typeface="Times New Roman"/>
            </a:endParaRPr>
          </a:p>
          <a:p>
            <a:endParaRPr lang="en-US" sz="1800"/>
          </a:p>
        </p:txBody>
      </p:sp>
      <p:pic>
        <p:nvPicPr>
          <p:cNvPr id="5" name="Content Placeholder 4" descr="A person in a leopard shirt holding a book in a library&#10;&#10;AI-generated content may be incorrect.">
            <a:extLst>
              <a:ext uri="{FF2B5EF4-FFF2-40B4-BE49-F238E27FC236}">
                <a16:creationId xmlns:a16="http://schemas.microsoft.com/office/drawing/2014/main" id="{87BD868E-F57A-E929-2034-03CC10C6FC41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>
          <a:blip r:embed="rId8"/>
          <a:stretch>
            <a:fillRect/>
          </a:stretch>
        </p:blipFill>
        <p:spPr>
          <a:xfrm>
            <a:off x="6160477" y="1825208"/>
            <a:ext cx="5181600" cy="3461218"/>
          </a:xfrm>
        </p:spPr>
      </p:pic>
      <p:sp>
        <p:nvSpPr>
          <p:cNvPr id="10" name="Rectangle 9">
            <a:extLst>
              <a:ext uri="{FF2B5EF4-FFF2-40B4-BE49-F238E27FC236}">
                <a16:creationId xmlns:a16="http://schemas.microsoft.com/office/drawing/2014/main" id="{5F77FCD7-75DC-F3CC-12EC-2B5C5919D0AD}"/>
              </a:ext>
            </a:extLst>
          </p:cNvPr>
          <p:cNvSpPr/>
          <p:nvPr/>
        </p:nvSpPr>
        <p:spPr>
          <a:xfrm>
            <a:off x="0" y="6544591"/>
            <a:ext cx="12192000" cy="419509"/>
          </a:xfrm>
          <a:prstGeom prst="rect">
            <a:avLst/>
          </a:prstGeom>
          <a:solidFill>
            <a:schemeClr val="tx1">
              <a:lumMod val="50000"/>
              <a:lumOff val="5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4033872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4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6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8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0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2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4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6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allAtOnce"/>
    </p:bldLst>
  </p:timing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 Theme">
      <a:majorFont>
        <a:latin typeface="Aptos Display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ptos" panose="020B000402020202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Application>Microsoft Office PowerPoint</Application>
  <PresentationFormat>Widescreen</PresentationFormat>
  <Slides>12</Slides>
  <Notes>0</Notes>
  <HiddenSlides>0</Hidden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size="13" baseType="lpstr">
      <vt:lpstr>office theme</vt:lpstr>
      <vt:lpstr>LCHS4010 Psychology in Health and Social Care A Lifespan Perspective</vt:lpstr>
      <vt:lpstr>Table of Content</vt:lpstr>
      <vt:lpstr>lifespan Perspective </vt:lpstr>
      <vt:lpstr>Understanding  Lifespan Development</vt:lpstr>
      <vt:lpstr>Erik Erikson's Theory of Psychosocial Development </vt:lpstr>
      <vt:lpstr>The 8 stages of Erikson's Theory</vt:lpstr>
      <vt:lpstr>Integrity vs. Despair       (Late adulthood) Ages ( 65 and above)</vt:lpstr>
      <vt:lpstr>4 Areas of Development Integrity VS Despair </vt:lpstr>
      <vt:lpstr>Contemporary Insight on Erikson's Final Stage </vt:lpstr>
      <vt:lpstr>Critical Appraisal</vt:lpstr>
      <vt:lpstr>CONCLUSION</vt:lpstr>
      <vt:lpstr>References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/>
  <cp:revision>23</cp:revision>
  <dcterms:created xsi:type="dcterms:W3CDTF">2025-05-30T20:19:54Z</dcterms:created>
  <dcterms:modified xsi:type="dcterms:W3CDTF">2025-06-13T17:32:13Z</dcterms:modified>
</cp:coreProperties>
</file>