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is Wilcox" userId="2f9e1600fa4e681e" providerId="LiveId" clId="{307011DC-9CE5-4041-84B5-DF73297B8142}"/>
    <pc:docChg chg="undo custSel modSld">
      <pc:chgData name="Lois Wilcox" userId="2f9e1600fa4e681e" providerId="LiveId" clId="{307011DC-9CE5-4041-84B5-DF73297B8142}" dt="2022-11-08T15:55:40.247" v="531" actId="20577"/>
      <pc:docMkLst>
        <pc:docMk/>
      </pc:docMkLst>
      <pc:sldChg chg="addSp delSp modSp mod setClrOvrMap">
        <pc:chgData name="Lois Wilcox" userId="2f9e1600fa4e681e" providerId="LiveId" clId="{307011DC-9CE5-4041-84B5-DF73297B8142}" dt="2022-11-08T15:43:56.553" v="88" actId="26606"/>
        <pc:sldMkLst>
          <pc:docMk/>
          <pc:sldMk cId="3386687959" sldId="258"/>
        </pc:sldMkLst>
        <pc:spChg chg="mod">
          <ac:chgData name="Lois Wilcox" userId="2f9e1600fa4e681e" providerId="LiveId" clId="{307011DC-9CE5-4041-84B5-DF73297B8142}" dt="2022-11-08T15:43:56.553" v="88" actId="26606"/>
          <ac:spMkLst>
            <pc:docMk/>
            <pc:sldMk cId="3386687959" sldId="258"/>
            <ac:spMk id="2" creationId="{EDF4317A-2B61-4B31-6495-6084F407BCBD}"/>
          </ac:spMkLst>
        </pc:spChg>
        <pc:spChg chg="mod">
          <ac:chgData name="Lois Wilcox" userId="2f9e1600fa4e681e" providerId="LiveId" clId="{307011DC-9CE5-4041-84B5-DF73297B8142}" dt="2022-11-08T15:43:56.553" v="88" actId="26606"/>
          <ac:spMkLst>
            <pc:docMk/>
            <pc:sldMk cId="3386687959" sldId="258"/>
            <ac:spMk id="3" creationId="{5F7AB5BD-BC4F-8588-C8E8-615480197D88}"/>
          </ac:spMkLst>
        </pc:spChg>
        <pc:spChg chg="add del">
          <ac:chgData name="Lois Wilcox" userId="2f9e1600fa4e681e" providerId="LiveId" clId="{307011DC-9CE5-4041-84B5-DF73297B8142}" dt="2022-11-08T15:43:56.553" v="88" actId="26606"/>
          <ac:spMkLst>
            <pc:docMk/>
            <pc:sldMk cId="3386687959" sldId="258"/>
            <ac:spMk id="20" creationId="{E8A8EAB8-D2FF-444D-B34B-7D32F106AD0E}"/>
          </ac:spMkLst>
        </pc:spChg>
        <pc:spChg chg="add del">
          <ac:chgData name="Lois Wilcox" userId="2f9e1600fa4e681e" providerId="LiveId" clId="{307011DC-9CE5-4041-84B5-DF73297B8142}" dt="2022-11-08T15:43:56.553" v="88" actId="26606"/>
          <ac:spMkLst>
            <pc:docMk/>
            <pc:sldMk cId="3386687959" sldId="258"/>
            <ac:spMk id="29" creationId="{9AA72BD9-2C5A-4EDC-931F-5AA08EACA0F3}"/>
          </ac:spMkLst>
        </pc:spChg>
        <pc:spChg chg="add del">
          <ac:chgData name="Lois Wilcox" userId="2f9e1600fa4e681e" providerId="LiveId" clId="{307011DC-9CE5-4041-84B5-DF73297B8142}" dt="2022-11-08T15:43:56.553" v="88" actId="26606"/>
          <ac:spMkLst>
            <pc:docMk/>
            <pc:sldMk cId="3386687959" sldId="258"/>
            <ac:spMk id="31" creationId="{DD3981AC-7B61-4947-BCF3-F7AA7FA385B9}"/>
          </ac:spMkLst>
        </pc:spChg>
        <pc:spChg chg="add del">
          <ac:chgData name="Lois Wilcox" userId="2f9e1600fa4e681e" providerId="LiveId" clId="{307011DC-9CE5-4041-84B5-DF73297B8142}" dt="2022-11-08T15:43:56.553" v="88" actId="26606"/>
          <ac:spMkLst>
            <pc:docMk/>
            <pc:sldMk cId="3386687959" sldId="258"/>
            <ac:spMk id="33" creationId="{55D4142C-5077-457F-A6AD-3FECFDB39685}"/>
          </ac:spMkLst>
        </pc:spChg>
        <pc:spChg chg="add del">
          <ac:chgData name="Lois Wilcox" userId="2f9e1600fa4e681e" providerId="LiveId" clId="{307011DC-9CE5-4041-84B5-DF73297B8142}" dt="2022-11-08T15:43:56.553" v="88" actId="26606"/>
          <ac:spMkLst>
            <pc:docMk/>
            <pc:sldMk cId="3386687959" sldId="258"/>
            <ac:spMk id="35" creationId="{7A5F0580-5EE9-419F-96EE-B6529EF6E7D0}"/>
          </ac:spMkLst>
        </pc:spChg>
        <pc:picChg chg="mod ord">
          <ac:chgData name="Lois Wilcox" userId="2f9e1600fa4e681e" providerId="LiveId" clId="{307011DC-9CE5-4041-84B5-DF73297B8142}" dt="2022-11-08T15:43:56.553" v="88" actId="26606"/>
          <ac:picMkLst>
            <pc:docMk/>
            <pc:sldMk cId="3386687959" sldId="258"/>
            <ac:picMk id="4" creationId="{139A9BC7-9F24-5439-E0C3-418FCE0A5802}"/>
          </ac:picMkLst>
        </pc:picChg>
        <pc:cxnChg chg="add del">
          <ac:chgData name="Lois Wilcox" userId="2f9e1600fa4e681e" providerId="LiveId" clId="{307011DC-9CE5-4041-84B5-DF73297B8142}" dt="2022-11-08T15:43:56.553" v="88" actId="26606"/>
          <ac:cxnSpMkLst>
            <pc:docMk/>
            <pc:sldMk cId="3386687959" sldId="258"/>
            <ac:cxnSpMk id="22" creationId="{EEA38897-7BA3-4408-8083-3235339C4A60}"/>
          </ac:cxnSpMkLst>
        </pc:cxnChg>
        <pc:cxnChg chg="add del">
          <ac:chgData name="Lois Wilcox" userId="2f9e1600fa4e681e" providerId="LiveId" clId="{307011DC-9CE5-4041-84B5-DF73297B8142}" dt="2022-11-08T15:43:56.553" v="88" actId="26606"/>
          <ac:cxnSpMkLst>
            <pc:docMk/>
            <pc:sldMk cId="3386687959" sldId="258"/>
            <ac:cxnSpMk id="24" creationId="{F11AD06B-AB20-4097-8606-5DA00DBACE88}"/>
          </ac:cxnSpMkLst>
        </pc:cxnChg>
      </pc:sldChg>
      <pc:sldChg chg="modSp mod">
        <pc:chgData name="Lois Wilcox" userId="2f9e1600fa4e681e" providerId="LiveId" clId="{307011DC-9CE5-4041-84B5-DF73297B8142}" dt="2022-11-08T15:55:40.247" v="531" actId="20577"/>
        <pc:sldMkLst>
          <pc:docMk/>
          <pc:sldMk cId="3341629574" sldId="261"/>
        </pc:sldMkLst>
        <pc:spChg chg="mod">
          <ac:chgData name="Lois Wilcox" userId="2f9e1600fa4e681e" providerId="LiveId" clId="{307011DC-9CE5-4041-84B5-DF73297B8142}" dt="2022-11-08T15:55:40.247" v="531" actId="20577"/>
          <ac:spMkLst>
            <pc:docMk/>
            <pc:sldMk cId="3341629574" sldId="261"/>
            <ac:spMk id="3" creationId="{7269D8F6-227C-5974-38BF-C77DEE90967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9436F9-A0BF-4E0A-B71A-BE7DDB020C49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7237683-478F-4E4F-96CE-ABEDA4FA9953}">
      <dgm:prSet/>
      <dgm:spPr/>
      <dgm:t>
        <a:bodyPr/>
        <a:lstStyle/>
        <a:p>
          <a:r>
            <a:rPr lang="en-GB"/>
            <a:t>Interests and Desires </a:t>
          </a:r>
          <a:endParaRPr lang="en-US"/>
        </a:p>
      </dgm:t>
    </dgm:pt>
    <dgm:pt modelId="{E3920611-7C42-4950-9673-72C8CFD218D9}" type="parTrans" cxnId="{0B7DD569-EBEF-4871-94BE-4876B444811C}">
      <dgm:prSet/>
      <dgm:spPr/>
      <dgm:t>
        <a:bodyPr/>
        <a:lstStyle/>
        <a:p>
          <a:endParaRPr lang="en-US"/>
        </a:p>
      </dgm:t>
    </dgm:pt>
    <dgm:pt modelId="{ED2BF2B1-71B9-4529-88B0-CF017532BB48}" type="sibTrans" cxnId="{0B7DD569-EBEF-4871-94BE-4876B444811C}">
      <dgm:prSet/>
      <dgm:spPr/>
      <dgm:t>
        <a:bodyPr/>
        <a:lstStyle/>
        <a:p>
          <a:endParaRPr lang="en-US"/>
        </a:p>
      </dgm:t>
    </dgm:pt>
    <dgm:pt modelId="{7C0B7578-E8B1-45DD-91EF-48ED91F89CB4}">
      <dgm:prSet/>
      <dgm:spPr/>
      <dgm:t>
        <a:bodyPr/>
        <a:lstStyle/>
        <a:p>
          <a:r>
            <a:rPr lang="en-GB"/>
            <a:t>Conscious or sentient beings</a:t>
          </a:r>
          <a:endParaRPr lang="en-US"/>
        </a:p>
      </dgm:t>
    </dgm:pt>
    <dgm:pt modelId="{FE3CE424-F6B1-468E-A9B1-D73F5350B662}" type="parTrans" cxnId="{ABAED1EB-E20B-4722-93F7-F161BFB357D5}">
      <dgm:prSet/>
      <dgm:spPr/>
      <dgm:t>
        <a:bodyPr/>
        <a:lstStyle/>
        <a:p>
          <a:endParaRPr lang="en-US"/>
        </a:p>
      </dgm:t>
    </dgm:pt>
    <dgm:pt modelId="{6BA0822C-AB64-49D3-887F-5B7D670AA836}" type="sibTrans" cxnId="{ABAED1EB-E20B-4722-93F7-F161BFB357D5}">
      <dgm:prSet/>
      <dgm:spPr/>
      <dgm:t>
        <a:bodyPr/>
        <a:lstStyle/>
        <a:p>
          <a:endParaRPr lang="en-US"/>
        </a:p>
      </dgm:t>
    </dgm:pt>
    <dgm:pt modelId="{86260B46-4DBB-4EA8-A4CC-763960800C6C}">
      <dgm:prSet/>
      <dgm:spPr/>
      <dgm:t>
        <a:bodyPr/>
        <a:lstStyle/>
        <a:p>
          <a:r>
            <a:rPr lang="en-GB"/>
            <a:t>Moral Respondibility</a:t>
          </a:r>
          <a:endParaRPr lang="en-US"/>
        </a:p>
      </dgm:t>
    </dgm:pt>
    <dgm:pt modelId="{1BF8CB5D-3BE8-4055-BC44-EE1C33BD58C0}" type="parTrans" cxnId="{3C6A55E5-B215-4520-A2BD-8EFBD12C5D6E}">
      <dgm:prSet/>
      <dgm:spPr/>
      <dgm:t>
        <a:bodyPr/>
        <a:lstStyle/>
        <a:p>
          <a:endParaRPr lang="en-US"/>
        </a:p>
      </dgm:t>
    </dgm:pt>
    <dgm:pt modelId="{9C5CA79D-7A32-4371-A09B-941CF0333C65}" type="sibTrans" cxnId="{3C6A55E5-B215-4520-A2BD-8EFBD12C5D6E}">
      <dgm:prSet/>
      <dgm:spPr/>
      <dgm:t>
        <a:bodyPr/>
        <a:lstStyle/>
        <a:p>
          <a:endParaRPr lang="en-US"/>
        </a:p>
      </dgm:t>
    </dgm:pt>
    <dgm:pt modelId="{57BF07CD-913D-43A7-8922-584F8C782B84}" type="pres">
      <dgm:prSet presAssocID="{C49436F9-A0BF-4E0A-B71A-BE7DDB020C49}" presName="diagram" presStyleCnt="0">
        <dgm:presLayoutVars>
          <dgm:dir/>
          <dgm:resizeHandles val="exact"/>
        </dgm:presLayoutVars>
      </dgm:prSet>
      <dgm:spPr/>
    </dgm:pt>
    <dgm:pt modelId="{246D4A20-C1B5-4306-A1CF-A3EC91983D6B}" type="pres">
      <dgm:prSet presAssocID="{E7237683-478F-4E4F-96CE-ABEDA4FA9953}" presName="node" presStyleLbl="node1" presStyleIdx="0" presStyleCnt="3">
        <dgm:presLayoutVars>
          <dgm:bulletEnabled val="1"/>
        </dgm:presLayoutVars>
      </dgm:prSet>
      <dgm:spPr/>
    </dgm:pt>
    <dgm:pt modelId="{B7A44C57-8B3C-4315-B05B-3EE8154F68DC}" type="pres">
      <dgm:prSet presAssocID="{ED2BF2B1-71B9-4529-88B0-CF017532BB48}" presName="sibTrans" presStyleCnt="0"/>
      <dgm:spPr/>
    </dgm:pt>
    <dgm:pt modelId="{9813ADB7-5590-41C6-AEAD-65DDCDFEDDB5}" type="pres">
      <dgm:prSet presAssocID="{7C0B7578-E8B1-45DD-91EF-48ED91F89CB4}" presName="node" presStyleLbl="node1" presStyleIdx="1" presStyleCnt="3">
        <dgm:presLayoutVars>
          <dgm:bulletEnabled val="1"/>
        </dgm:presLayoutVars>
      </dgm:prSet>
      <dgm:spPr/>
    </dgm:pt>
    <dgm:pt modelId="{197EA65B-E904-46DD-B8F9-532A0C21F77B}" type="pres">
      <dgm:prSet presAssocID="{6BA0822C-AB64-49D3-887F-5B7D670AA836}" presName="sibTrans" presStyleCnt="0"/>
      <dgm:spPr/>
    </dgm:pt>
    <dgm:pt modelId="{535127B4-4C07-4143-A2E0-EFAE0D587928}" type="pres">
      <dgm:prSet presAssocID="{86260B46-4DBB-4EA8-A4CC-763960800C6C}" presName="node" presStyleLbl="node1" presStyleIdx="2" presStyleCnt="3">
        <dgm:presLayoutVars>
          <dgm:bulletEnabled val="1"/>
        </dgm:presLayoutVars>
      </dgm:prSet>
      <dgm:spPr/>
    </dgm:pt>
  </dgm:ptLst>
  <dgm:cxnLst>
    <dgm:cxn modelId="{0B7DD569-EBEF-4871-94BE-4876B444811C}" srcId="{C49436F9-A0BF-4E0A-B71A-BE7DDB020C49}" destId="{E7237683-478F-4E4F-96CE-ABEDA4FA9953}" srcOrd="0" destOrd="0" parTransId="{E3920611-7C42-4950-9673-72C8CFD218D9}" sibTransId="{ED2BF2B1-71B9-4529-88B0-CF017532BB48}"/>
    <dgm:cxn modelId="{8434D682-A7CF-43EA-B788-752A312E2328}" type="presOf" srcId="{86260B46-4DBB-4EA8-A4CC-763960800C6C}" destId="{535127B4-4C07-4143-A2E0-EFAE0D587928}" srcOrd="0" destOrd="0" presId="urn:microsoft.com/office/officeart/2005/8/layout/default"/>
    <dgm:cxn modelId="{9601B9A0-7FDA-4A7D-9F9E-B52FF9363A5A}" type="presOf" srcId="{C49436F9-A0BF-4E0A-B71A-BE7DDB020C49}" destId="{57BF07CD-913D-43A7-8922-584F8C782B84}" srcOrd="0" destOrd="0" presId="urn:microsoft.com/office/officeart/2005/8/layout/default"/>
    <dgm:cxn modelId="{97B29BB4-99AA-4E7F-BCC9-A1C763B391D0}" type="presOf" srcId="{E7237683-478F-4E4F-96CE-ABEDA4FA9953}" destId="{246D4A20-C1B5-4306-A1CF-A3EC91983D6B}" srcOrd="0" destOrd="0" presId="urn:microsoft.com/office/officeart/2005/8/layout/default"/>
    <dgm:cxn modelId="{379D10BF-3AB0-4585-8E83-3D276F6364F6}" type="presOf" srcId="{7C0B7578-E8B1-45DD-91EF-48ED91F89CB4}" destId="{9813ADB7-5590-41C6-AEAD-65DDCDFEDDB5}" srcOrd="0" destOrd="0" presId="urn:microsoft.com/office/officeart/2005/8/layout/default"/>
    <dgm:cxn modelId="{3C6A55E5-B215-4520-A2BD-8EFBD12C5D6E}" srcId="{C49436F9-A0BF-4E0A-B71A-BE7DDB020C49}" destId="{86260B46-4DBB-4EA8-A4CC-763960800C6C}" srcOrd="2" destOrd="0" parTransId="{1BF8CB5D-3BE8-4055-BC44-EE1C33BD58C0}" sibTransId="{9C5CA79D-7A32-4371-A09B-941CF0333C65}"/>
    <dgm:cxn modelId="{ABAED1EB-E20B-4722-93F7-F161BFB357D5}" srcId="{C49436F9-A0BF-4E0A-B71A-BE7DDB020C49}" destId="{7C0B7578-E8B1-45DD-91EF-48ED91F89CB4}" srcOrd="1" destOrd="0" parTransId="{FE3CE424-F6B1-468E-A9B1-D73F5350B662}" sibTransId="{6BA0822C-AB64-49D3-887F-5B7D670AA836}"/>
    <dgm:cxn modelId="{BFA61002-F462-4D8D-B385-273974F49CEF}" type="presParOf" srcId="{57BF07CD-913D-43A7-8922-584F8C782B84}" destId="{246D4A20-C1B5-4306-A1CF-A3EC91983D6B}" srcOrd="0" destOrd="0" presId="urn:microsoft.com/office/officeart/2005/8/layout/default"/>
    <dgm:cxn modelId="{C10CC8D7-1299-4B52-B377-CBB3E2D5701B}" type="presParOf" srcId="{57BF07CD-913D-43A7-8922-584F8C782B84}" destId="{B7A44C57-8B3C-4315-B05B-3EE8154F68DC}" srcOrd="1" destOrd="0" presId="urn:microsoft.com/office/officeart/2005/8/layout/default"/>
    <dgm:cxn modelId="{E6358D80-375C-4BAB-BF3E-061D040F9BB5}" type="presParOf" srcId="{57BF07CD-913D-43A7-8922-584F8C782B84}" destId="{9813ADB7-5590-41C6-AEAD-65DDCDFEDDB5}" srcOrd="2" destOrd="0" presId="urn:microsoft.com/office/officeart/2005/8/layout/default"/>
    <dgm:cxn modelId="{C08D30BA-BE76-4823-B802-B52FC543D081}" type="presParOf" srcId="{57BF07CD-913D-43A7-8922-584F8C782B84}" destId="{197EA65B-E904-46DD-B8F9-532A0C21F77B}" srcOrd="3" destOrd="0" presId="urn:microsoft.com/office/officeart/2005/8/layout/default"/>
    <dgm:cxn modelId="{51BF2422-C81F-4D42-9B66-9E7EAA56B8A2}" type="presParOf" srcId="{57BF07CD-913D-43A7-8922-584F8C782B84}" destId="{535127B4-4C07-4143-A2E0-EFAE0D58792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6D4A20-C1B5-4306-A1CF-A3EC91983D6B}">
      <dsp:nvSpPr>
        <dsp:cNvPr id="0" name=""/>
        <dsp:cNvSpPr/>
      </dsp:nvSpPr>
      <dsp:spPr>
        <a:xfrm>
          <a:off x="701" y="585455"/>
          <a:ext cx="2734896" cy="164093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Interests and Desires </a:t>
          </a:r>
          <a:endParaRPr lang="en-US" sz="3300" kern="1200"/>
        </a:p>
      </dsp:txBody>
      <dsp:txXfrm>
        <a:off x="701" y="585455"/>
        <a:ext cx="2734896" cy="1640937"/>
      </dsp:txXfrm>
    </dsp:sp>
    <dsp:sp modelId="{9813ADB7-5590-41C6-AEAD-65DDCDFEDDB5}">
      <dsp:nvSpPr>
        <dsp:cNvPr id="0" name=""/>
        <dsp:cNvSpPr/>
      </dsp:nvSpPr>
      <dsp:spPr>
        <a:xfrm>
          <a:off x="3009087" y="585455"/>
          <a:ext cx="2734896" cy="1640937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Conscious or sentient beings</a:t>
          </a:r>
          <a:endParaRPr lang="en-US" sz="3300" kern="1200"/>
        </a:p>
      </dsp:txBody>
      <dsp:txXfrm>
        <a:off x="3009087" y="585455"/>
        <a:ext cx="2734896" cy="1640937"/>
      </dsp:txXfrm>
    </dsp:sp>
    <dsp:sp modelId="{535127B4-4C07-4143-A2E0-EFAE0D587928}">
      <dsp:nvSpPr>
        <dsp:cNvPr id="0" name=""/>
        <dsp:cNvSpPr/>
      </dsp:nvSpPr>
      <dsp:spPr>
        <a:xfrm>
          <a:off x="1504894" y="2499882"/>
          <a:ext cx="2734896" cy="1640937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Moral Respondibility</a:t>
          </a:r>
          <a:endParaRPr lang="en-US" sz="3300" kern="1200"/>
        </a:p>
      </dsp:txBody>
      <dsp:txXfrm>
        <a:off x="1504894" y="2499882"/>
        <a:ext cx="2734896" cy="1640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BC0D3-66DD-D6A7-E56C-16A68F627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7ED3B2-4DCF-F021-A94B-0CCE4CB1FB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95F53-6ABF-6237-EEB2-A2474DD59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674D8-0A59-C3A3-1819-84AE58B1B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0D9C8-28A5-3D5D-C54E-EFEDC8CC7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312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D0E12-A868-D330-08F3-25FB1450F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DCAE7-CE99-18E1-4952-A5D0ABA850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D2CE0-3D39-598E-486A-E8AED39AC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885DD-3C84-A671-C318-AB123176A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065E5-941E-D31B-4F54-C6CEE316A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570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62F13-08CB-3974-1D3F-ECBF6EE1E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517D9C-7591-A798-BED2-CC56C5A135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53A000-B3BF-80B4-2CC9-FED30B137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BE9E4A-0F7C-B036-FDC9-D137EA288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A3EB6-A5B4-FE2B-2011-3D8B81FE3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605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BEBF0-3717-9127-0D28-02A470CEF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DD3C9-B7BB-6144-3D34-A42AA24074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2966D-F34E-63A3-8A5B-F517604D48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1A28BE-653D-3049-BA6E-C454E6F1C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AE2E0E-D2DF-0807-679A-FD033B61F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CA8A2E-B39C-C52F-EDA0-E1D36A465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415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58E8C-F1B8-0A1A-1AA7-204778F5E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A94A1D-B6F5-1DDC-B944-ED632D410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969D4F-C23A-671A-7E1C-2C380F28E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A07974-922C-5E8D-F992-9CA6F4F35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BF8A41-2C67-FB7B-0D97-FF8B2B207E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D5BEF7-FEAA-156B-A864-CD98224E2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A2F06E-0C1A-5297-291D-A1EE470CB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58F1EA-6E1E-3237-BB95-C658899E6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378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7CEF9-7DE7-4DC4-C17D-1434332A6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BE88DB-A9D4-1656-2326-B51D4D0FE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117E0B-DEE9-575F-8C8E-FCE813C68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A5D4A0-844C-FC56-ADA3-D1B2D541B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709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DE92AE-E6F4-8B02-237D-B28431346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2F5A85-2783-7D0A-C18A-7F57EA8DE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C3BB2F-BE3F-9D2B-2B9E-E5A7A7B5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434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BE0D9-2CA9-620C-DAF6-DAA78D624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F9810-ED1D-9B9C-44BC-7763E63E4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0C1E2C-D4B0-8D2A-F363-1B73876F7C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28C58F-358D-7BBD-2154-864B7489F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BCDD40-155E-2A0A-F221-7FCF5E4F5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1BEE2E-1951-95C3-528C-76C547AC9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1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65E63-E999-642A-B4EF-8A1D75B59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38A565-CF60-8573-CC27-C1DE895ADF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824FA9-5167-D4CD-9D31-EFEA1584A1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9558C-C107-2FC4-DEEA-0E9D7A3CF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D130D9-1930-BE76-F05D-5D74B29DE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FB7AB-0C66-5F47-38DB-4282BBEEE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857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D514B-E524-D9B9-46E4-B097BB4C0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8F019C-618D-254F-E2F0-336A857316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875E2-3FC8-9C5B-F808-878B4261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659A0-82D2-0484-629F-D39C40B59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EA8A6-F8BF-594C-E447-31E2D0B9E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964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C437AF-778A-FFD0-1EE9-8F360736FD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6EB8B7-3FA0-ADE8-0952-B1B12D3587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F05C4-1770-C176-602A-DC7C27259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585CF-90FB-A30F-9980-2CEEB9D77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B0160-D79F-1EDE-AD20-024DC4710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80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98B031-301D-58E5-00CE-128F12BB1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84A844-5274-7974-A479-FD9764D5B4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3CC49-39DA-42C2-00AA-87B8263E99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0C592-5031-487E-8084-6CEA408B0E9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73E09-F2A9-AB02-A33B-57F76EDB0E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A1FE3-94B2-8D9D-979E-E9FBBFC259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BF418-D5C9-45C9-9820-2C47FBF27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576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42982374" TargetMode="External"/><Relationship Id="rId7" Type="http://schemas.openxmlformats.org/officeDocument/2006/relationships/hyperlink" Target="https://zalmenzarchi.blogspot.com/2006/03/lubavitch-shechita-in-siedlce-poland.html" TargetMode="External"/><Relationship Id="rId2" Type="http://schemas.openxmlformats.org/officeDocument/2006/relationships/hyperlink" Target="https://www.photosforclass.com/search/animal-shelt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omepages.wmich.edu/~baldner/singerallanimalsareequal.pdf" TargetMode="External"/><Relationship Id="rId5" Type="http://schemas.openxmlformats.org/officeDocument/2006/relationships/hyperlink" Target="http://www.wakingtimes.com/the-truth-about-factory-farming/" TargetMode="External"/><Relationship Id="rId4" Type="http://schemas.openxmlformats.org/officeDocument/2006/relationships/hyperlink" Target="https://www.photosforclass.com/search/holocau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mammal, brown, dog, close&#10;&#10;Description automatically generated">
            <a:extLst>
              <a:ext uri="{FF2B5EF4-FFF2-40B4-BE49-F238E27FC236}">
                <a16:creationId xmlns:a16="http://schemas.microsoft.com/office/drawing/2014/main" id="{45214040-569D-0BC1-86BF-1812872FDF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4" r="11234" b="476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9639B-436A-40ED-7262-12173E50B1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‘The question is not, can they reason, nor can they talk, but can they suffer’ (Bentham). Discuss in relation to the principle of equality and animals.</a:t>
            </a:r>
            <a:endParaRPr lang="en-GB" sz="3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7E8965-0C1A-9EDE-D6FE-E660C15F4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endParaRPr lang="en-GB" sz="2000" dirty="0"/>
          </a:p>
          <a:p>
            <a:pPr algn="l"/>
            <a:r>
              <a:rPr lang="en-GB" sz="2000" dirty="0"/>
              <a:t>Lois Wilcox </a:t>
            </a:r>
          </a:p>
          <a:p>
            <a:pPr algn="l"/>
            <a:r>
              <a:rPr lang="en-GB" sz="2000" dirty="0"/>
              <a:t>2200825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0573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7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99FB3-BB8B-3BA2-043A-A0E1807CE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Essay Focus</a:t>
            </a:r>
            <a:br>
              <a:rPr lang="en-GB" sz="4000" dirty="0">
                <a:solidFill>
                  <a:srgbClr val="FFFFFF"/>
                </a:solidFill>
              </a:rPr>
            </a:b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The Principle of Equality and Animal</a:t>
            </a:r>
          </a:p>
        </p:txBody>
      </p:sp>
      <p:cxnSp>
        <p:nvCxnSpPr>
          <p:cNvPr id="25" name="Straight Connector 19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19BE41-103A-A6A2-FDD7-220C393E8C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3279833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0176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4317A-2B61-4B31-6495-6084F407B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Interests and Desires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AB5BD-BC4F-8588-C8E8-61548019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 fontScale="85000" lnSpcReduction="2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Like us they have interest.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fact that that have interests and the desire to fulfil these interests means that they are capable of suffering.</a:t>
            </a:r>
          </a:p>
          <a:p>
            <a:r>
              <a:rPr lang="en-GB" sz="2000" dirty="0">
                <a:solidFill>
                  <a:schemeClr val="bg1"/>
                </a:solidFill>
              </a:rPr>
              <a:t>Being able to suffer shows that they have interests.</a:t>
            </a:r>
            <a:br>
              <a:rPr lang="en-GB" sz="2000" dirty="0">
                <a:solidFill>
                  <a:schemeClr val="bg1"/>
                </a:solidFill>
              </a:rPr>
            </a:b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HOWEVER!</a:t>
            </a:r>
          </a:p>
          <a:p>
            <a:r>
              <a:rPr lang="en-GB" sz="2000" dirty="0">
                <a:solidFill>
                  <a:schemeClr val="bg1"/>
                </a:solidFill>
              </a:rPr>
              <a:t>If they do not know any different, are they really suffering?</a:t>
            </a:r>
          </a:p>
          <a:p>
            <a:r>
              <a:rPr lang="en-GB" sz="2000" dirty="0">
                <a:solidFill>
                  <a:schemeClr val="bg1"/>
                </a:solidFill>
              </a:rPr>
              <a:t>Not all harms are equal or harm in the same way.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Death = The ultimate loss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139A9BC7-9F24-5439-E0C3-418FCE0A58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34" r="38467"/>
          <a:stretch/>
        </p:blipFill>
        <p:spPr bwMode="auto">
          <a:xfrm>
            <a:off x="6525453" y="10"/>
            <a:ext cx="566654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86687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CF7C8-6BA0-2D6C-8D18-7F9B1B4D1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158" y="803325"/>
            <a:ext cx="5259707" cy="1325563"/>
          </a:xfrm>
        </p:spPr>
        <p:txBody>
          <a:bodyPr>
            <a:normAutofit/>
          </a:bodyPr>
          <a:lstStyle/>
          <a:p>
            <a:r>
              <a:rPr lang="en-GB" dirty="0"/>
              <a:t>Conscious and Sentient beings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FFF0D4D8-29D2-92A7-5E6C-20CEEF6FE3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0" r="12014" b="1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9711E-E8B8-7060-F480-F63C1564B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158" y="2279018"/>
            <a:ext cx="5259714" cy="3375920"/>
          </a:xfrm>
        </p:spPr>
        <p:txBody>
          <a:bodyPr anchor="t">
            <a:normAutofit/>
          </a:bodyPr>
          <a:lstStyle/>
          <a:p>
            <a:r>
              <a:rPr lang="en-GB" sz="1800" dirty="0"/>
              <a:t>Nature of Rational Understanding</a:t>
            </a:r>
          </a:p>
          <a:p>
            <a:r>
              <a:rPr lang="en-GB" sz="1800" dirty="0"/>
              <a:t>Comparing the killing of animal to the mass killing of humans in history.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Yet are we still justified in their killings?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Speciesism!</a:t>
            </a:r>
          </a:p>
          <a:p>
            <a:r>
              <a:rPr lang="en-GB" sz="1800" dirty="0">
                <a:latin typeface="Calibri" panose="020F0502020204030204" pitchFamily="34" charset="0"/>
                <a:cs typeface="Times New Roman" panose="02020603050405020304" pitchFamily="18" charset="0"/>
              </a:rPr>
              <a:t>The Language Test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774937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e the source image">
            <a:extLst>
              <a:ext uri="{FF2B5EF4-FFF2-40B4-BE49-F238E27FC236}">
                <a16:creationId xmlns:a16="http://schemas.microsoft.com/office/drawing/2014/main" id="{C72A9745-6799-C1C6-5537-E3EAEE4FDC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339"/>
          <a:stretch/>
        </p:blipFill>
        <p:spPr bwMode="auto">
          <a:xfrm>
            <a:off x="5182104" y="10"/>
            <a:ext cx="700989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6858000"/>
                </a:lnTo>
                <a:lnTo>
                  <a:pt x="21616" y="6858000"/>
                </a:lnTo>
                <a:lnTo>
                  <a:pt x="129867" y="6647018"/>
                </a:lnTo>
                <a:cubicBezTo>
                  <a:pt x="1043295" y="4758249"/>
                  <a:pt x="1332296" y="2559611"/>
                  <a:pt x="814641" y="380651"/>
                </a:cubicBezTo>
                <a:lnTo>
                  <a:pt x="714685" y="1"/>
                </a:lnTo>
                <a:lnTo>
                  <a:pt x="0" y="1"/>
                </a:lnTo>
                <a:close/>
              </a:path>
            </a:pathLst>
          </a:custGeom>
          <a:noFill/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9B516-94A4-A0BE-04BC-71109B71A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396289"/>
            <a:ext cx="4782458" cy="1325563"/>
          </a:xfrm>
        </p:spPr>
        <p:txBody>
          <a:bodyPr>
            <a:normAutofit/>
          </a:bodyPr>
          <a:lstStyle/>
          <a:p>
            <a:r>
              <a:rPr lang="en-GB" dirty="0"/>
              <a:t>Moral Responsibility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19CB5-68E1-9279-EC37-236CEABBE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71982"/>
            <a:ext cx="4782458" cy="3181684"/>
          </a:xfrm>
        </p:spPr>
        <p:txBody>
          <a:bodyPr anchor="t">
            <a:normAutofit/>
          </a:bodyPr>
          <a:lstStyle/>
          <a:p>
            <a:r>
              <a:rPr lang="en-GB" sz="1800" dirty="0"/>
              <a:t>Highest form of Virtue</a:t>
            </a:r>
          </a:p>
          <a:p>
            <a:r>
              <a:rPr lang="en-GB" sz="1800" dirty="0"/>
              <a:t>The Killing of Animals in Animal Shelters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Duty to but not for their own sake</a:t>
            </a:r>
          </a:p>
          <a:p>
            <a:r>
              <a:rPr lang="en-GB" sz="1800" dirty="0"/>
              <a:t>Ritualising it -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Shechita – Kosher – Halal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cs typeface="Times New Roman" panose="02020603050405020304" pitchFamily="18" charset="0"/>
              </a:rPr>
              <a:t>Yet to be moral is to be kind and sustain from violence and cruelty.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99911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mammal, brown, dog, close&#10;&#10;Description automatically generated">
            <a:extLst>
              <a:ext uri="{FF2B5EF4-FFF2-40B4-BE49-F238E27FC236}">
                <a16:creationId xmlns:a16="http://schemas.microsoft.com/office/drawing/2014/main" id="{F406717F-8B8F-B734-FD69-747D50BE7E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33" t="4324" r="2" b="4768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30A3A45-140E-431E-AED0-07EF83631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CDD7F-9F70-EE87-0556-51BFD2D23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868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Conclusion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9D8F6-227C-5974-38BF-C77DEE909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5868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 dirty="0"/>
              <a:t>Interest = Suffering</a:t>
            </a:r>
          </a:p>
          <a:p>
            <a:r>
              <a:rPr lang="en-GB" sz="1700" dirty="0"/>
              <a:t>Suffering = Conscious being.</a:t>
            </a:r>
          </a:p>
          <a:p>
            <a:r>
              <a:rPr lang="en-GB" sz="1700" dirty="0"/>
              <a:t>Conscious beings = moral responsibility!</a:t>
            </a:r>
          </a:p>
          <a:p>
            <a:endParaRPr lang="en-GB" sz="1700" dirty="0"/>
          </a:p>
          <a:p>
            <a:r>
              <a:rPr lang="en-GB" sz="1700" dirty="0"/>
              <a:t>To be unkind or cruel is to be immoral.</a:t>
            </a:r>
          </a:p>
          <a:p>
            <a:r>
              <a:rPr lang="en-GB" sz="1700" dirty="0"/>
              <a:t>To be moral is to try and reduce suffering wherever </a:t>
            </a:r>
            <a:r>
              <a:rPr lang="en-GB" sz="1700"/>
              <a:t>it may be.</a:t>
            </a:r>
          </a:p>
        </p:txBody>
      </p:sp>
    </p:spTree>
    <p:extLst>
      <p:ext uri="{BB962C8B-B14F-4D97-AF65-F5344CB8AC3E}">
        <p14:creationId xmlns:p14="http://schemas.microsoft.com/office/powerpoint/2010/main" val="33416295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61DC7-7ABC-1033-6371-076388BCA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Bibliography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0FDB0-C9E6-0507-D59D-4255AFEA4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Coetzee, J.M, 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Lives of Animals, 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(New Jersey: Princeton University Press, 2001), pp.20-64.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Fotos, Alexas, 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Photos For Class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(year unknown), &lt;</a:t>
            </a:r>
            <a:r>
              <a:rPr lang="en-GB" sz="700" u="sng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Animal Shelters Photos - FREE Creative Commons Photos of Animal Shelters (photosforclass.com)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&gt; [accessed 7 November 2022]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Frey, R.G, 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Rights, Killings &amp; Suffering,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1</a:t>
            </a:r>
            <a:r>
              <a:rPr lang="en-GB" sz="700" baseline="300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edn. (Oxford: Basil Blackwell Publisher Limited, 1983), p.22.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Nocella, Antony J. and others, ‘Introduction: The Emergence of Critical Animal Studies: The Rise of Intersectional Animal Liberation’, in 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Counterpoints, 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vol.448, pp. xix–xxxvi. JSTOR, &lt;</a:t>
            </a:r>
            <a:r>
              <a:rPr lang="en-GB" sz="700" u="sng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INTRODUCTION: The Emergence of Critical Animal Studies: The Rise of Intersectional Animal Liberation on JSTOR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&gt; [Accessed 7 November 2022]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Porter, Ron, 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Photos For Class, 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(year unknown)&lt;</a:t>
            </a:r>
            <a:r>
              <a:rPr lang="en-GB" sz="700" u="sng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Holocaust Photos - FREE Creative Commons Photos of Holocaust (photosforclass.com)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&gt; [accessed 7 November 2022]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Regan, Tom, 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Case For Animal Rights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</a:t>
            </a:r>
            <a:r>
              <a:rPr lang="en-GB" sz="700" baseline="300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edn. (Berkeley: University of California Press, [1983] 2014), pp.3-197.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Schneider, Philip, ‘Drone Activists Captures the Truth About Factory Farming’, 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Walking Times, 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(2016) &lt;</a:t>
            </a:r>
            <a:r>
              <a:rPr lang="en-GB" sz="700" u="sng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Drone Activist Captures the Truth About Factory Farming (wakingtimes.com)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&gt; [accessed 7 November 2022]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Singer, Peter, ‘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 Animals are Equal’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from Animal Liberation, 2</a:t>
            </a:r>
            <a:r>
              <a:rPr lang="en-GB" sz="700" baseline="300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edn (New York: Ecco, [1975] 1990)&lt;</a:t>
            </a:r>
            <a:r>
              <a:rPr lang="en-GB" sz="700" u="sng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*singerallanimalsareequal.pdf (wmich.edu)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&gt; [Accessed 7 November 2022]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Animal Studies Group, 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Killing Animals, 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(Chicago: University of Illinois Press, 2006), pp.11-174.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Zarchi, Zalmen, ‘Lubavitch Shechita in Siedlce, Poland’, </a:t>
            </a:r>
            <a:r>
              <a:rPr lang="en-GB" sz="700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Zalman Zarchi Blog, 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(2006) &lt; </a:t>
            </a:r>
            <a:r>
              <a:rPr lang="en-GB" sz="700" u="sng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Zalmen Zarchi: LUBAVITCH SHECHITA IN SIEDLCE, POLAND</a:t>
            </a:r>
            <a:r>
              <a:rPr lang="en-GB" sz="7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&gt; [accessed 7 November 2022</a:t>
            </a:r>
            <a:endParaRPr lang="en-GB" sz="7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75004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603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‘The question is not, can they reason, nor can they talk, but can they suffer’ (Bentham). Discuss in relation to the principle of equality and animals.</vt:lpstr>
      <vt:lpstr>Essay Focus  The Principle of Equality and Animal</vt:lpstr>
      <vt:lpstr>Interests and Desires </vt:lpstr>
      <vt:lpstr>Conscious and Sentient beings</vt:lpstr>
      <vt:lpstr>Moral Responsibility 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‘The question is not, can they reason, nor can they talk, but can they suffer’ (Bentham). Discuss in relation to the principle of equality and animals.</dc:title>
  <dc:creator>Lois Wilcox</dc:creator>
  <cp:lastModifiedBy>Lois Wilcox</cp:lastModifiedBy>
  <cp:revision>1</cp:revision>
  <dcterms:created xsi:type="dcterms:W3CDTF">2022-11-08T14:31:01Z</dcterms:created>
  <dcterms:modified xsi:type="dcterms:W3CDTF">2022-11-08T15:55:43Z</dcterms:modified>
</cp:coreProperties>
</file>