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4"/>
    <p:sldMasterId id="2147483669" r:id="rId5"/>
    <p:sldMasterId id="2147483680" r:id="rId6"/>
    <p:sldMasterId id="2147483770" r:id="rId7"/>
  </p:sldMasterIdLst>
  <p:notesMasterIdLst>
    <p:notesMasterId r:id="rId39"/>
  </p:notesMasterIdLst>
  <p:sldIdLst>
    <p:sldId id="257" r:id="rId8"/>
    <p:sldId id="618" r:id="rId9"/>
    <p:sldId id="1203" r:id="rId10"/>
    <p:sldId id="723" r:id="rId11"/>
    <p:sldId id="1662" r:id="rId12"/>
    <p:sldId id="263" r:id="rId13"/>
    <p:sldId id="264" r:id="rId14"/>
    <p:sldId id="265" r:id="rId15"/>
    <p:sldId id="266" r:id="rId16"/>
    <p:sldId id="267" r:id="rId17"/>
    <p:sldId id="1684" r:id="rId18"/>
    <p:sldId id="1688" r:id="rId19"/>
    <p:sldId id="1685" r:id="rId20"/>
    <p:sldId id="719" r:id="rId21"/>
    <p:sldId id="1695" r:id="rId22"/>
    <p:sldId id="1696" r:id="rId23"/>
    <p:sldId id="259" r:id="rId24"/>
    <p:sldId id="1660" r:id="rId25"/>
    <p:sldId id="1661" r:id="rId26"/>
    <p:sldId id="1697" r:id="rId27"/>
    <p:sldId id="1698" r:id="rId28"/>
    <p:sldId id="1699" r:id="rId29"/>
    <p:sldId id="1700" r:id="rId30"/>
    <p:sldId id="1701" r:id="rId31"/>
    <p:sldId id="1533" r:id="rId32"/>
    <p:sldId id="1650" r:id="rId33"/>
    <p:sldId id="1702" r:id="rId34"/>
    <p:sldId id="1703" r:id="rId35"/>
    <p:sldId id="1704" r:id="rId36"/>
    <p:sldId id="1204" r:id="rId37"/>
    <p:sldId id="1651" r:id="rId3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CF7F5"/>
    <a:srgbClr val="F6F3E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A8F9FA-8C7F-462D-9871-FA92DFDD6BD6}" v="697" dt="2025-05-22T22:06:57.1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556" autoAdjust="0"/>
    <p:restoredTop sz="88575" autoAdjust="0"/>
  </p:normalViewPr>
  <p:slideViewPr>
    <p:cSldViewPr snapToGrid="0" snapToObjects="1">
      <p:cViewPr varScale="1">
        <p:scale>
          <a:sx n="64" d="100"/>
          <a:sy n="64" d="100"/>
        </p:scale>
        <p:origin x="787" y="67"/>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notesMaster" Target="notesMasters/notesMaster1.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tableStyles" Target="tableStyles.xml"/><Relationship Id="rId8" Type="http://schemas.openxmlformats.org/officeDocument/2006/relationships/slide" Target="slides/slide1.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20" Type="http://schemas.openxmlformats.org/officeDocument/2006/relationships/slide" Target="slides/slide13.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il Dyer" userId="f48cccbf-306c-476d-ac12-27135fb93a1f" providerId="ADAL" clId="{1DA8F9FA-8C7F-462D-9871-FA92DFDD6BD6}"/>
    <pc:docChg chg="undo custSel addSld delSld modSld sldOrd delMainMaster">
      <pc:chgData name="Neil Dyer" userId="f48cccbf-306c-476d-ac12-27135fb93a1f" providerId="ADAL" clId="{1DA8F9FA-8C7F-462D-9871-FA92DFDD6BD6}" dt="2025-05-22T22:07:30.905" v="1464" actId="1035"/>
      <pc:docMkLst>
        <pc:docMk/>
      </pc:docMkLst>
      <pc:sldChg chg="modSp mod">
        <pc:chgData name="Neil Dyer" userId="f48cccbf-306c-476d-ac12-27135fb93a1f" providerId="ADAL" clId="{1DA8F9FA-8C7F-462D-9871-FA92DFDD6BD6}" dt="2025-05-21T17:14:03.937" v="28" actId="20577"/>
        <pc:sldMkLst>
          <pc:docMk/>
          <pc:sldMk cId="1370600217" sldId="257"/>
        </pc:sldMkLst>
        <pc:spChg chg="mod">
          <ac:chgData name="Neil Dyer" userId="f48cccbf-306c-476d-ac12-27135fb93a1f" providerId="ADAL" clId="{1DA8F9FA-8C7F-462D-9871-FA92DFDD6BD6}" dt="2025-05-21T17:14:03.937" v="28" actId="20577"/>
          <ac:spMkLst>
            <pc:docMk/>
            <pc:sldMk cId="1370600217" sldId="257"/>
            <ac:spMk id="2" creationId="{A6E9004F-BFD6-4ADC-A0B5-89A9E2C7C48E}"/>
          </ac:spMkLst>
        </pc:spChg>
      </pc:sldChg>
      <pc:sldChg chg="add del">
        <pc:chgData name="Neil Dyer" userId="f48cccbf-306c-476d-ac12-27135fb93a1f" providerId="ADAL" clId="{1DA8F9FA-8C7F-462D-9871-FA92DFDD6BD6}" dt="2025-05-22T20:51:22.819" v="205" actId="2696"/>
        <pc:sldMkLst>
          <pc:docMk/>
          <pc:sldMk cId="0" sldId="258"/>
        </pc:sldMkLst>
      </pc:sldChg>
      <pc:sldChg chg="add del">
        <pc:chgData name="Neil Dyer" userId="f48cccbf-306c-476d-ac12-27135fb93a1f" providerId="ADAL" clId="{1DA8F9FA-8C7F-462D-9871-FA92DFDD6BD6}" dt="2025-05-22T21:26:31.553" v="618" actId="47"/>
        <pc:sldMkLst>
          <pc:docMk/>
          <pc:sldMk cId="1512533329" sldId="258"/>
        </pc:sldMkLst>
      </pc:sldChg>
      <pc:sldChg chg="add del">
        <pc:chgData name="Neil Dyer" userId="f48cccbf-306c-476d-ac12-27135fb93a1f" providerId="ADAL" clId="{1DA8F9FA-8C7F-462D-9871-FA92DFDD6BD6}" dt="2025-05-22T20:51:22.819" v="205" actId="2696"/>
        <pc:sldMkLst>
          <pc:docMk/>
          <pc:sldMk cId="0" sldId="259"/>
        </pc:sldMkLst>
      </pc:sldChg>
      <pc:sldChg chg="addSp delSp modSp add mod">
        <pc:chgData name="Neil Dyer" userId="f48cccbf-306c-476d-ac12-27135fb93a1f" providerId="ADAL" clId="{1DA8F9FA-8C7F-462D-9871-FA92DFDD6BD6}" dt="2025-05-22T21:29:34.720" v="678" actId="113"/>
        <pc:sldMkLst>
          <pc:docMk/>
          <pc:sldMk cId="2394234716" sldId="259"/>
        </pc:sldMkLst>
        <pc:spChg chg="mod">
          <ac:chgData name="Neil Dyer" userId="f48cccbf-306c-476d-ac12-27135fb93a1f" providerId="ADAL" clId="{1DA8F9FA-8C7F-462D-9871-FA92DFDD6BD6}" dt="2025-05-22T21:27:37.860" v="624" actId="108"/>
          <ac:spMkLst>
            <pc:docMk/>
            <pc:sldMk cId="2394234716" sldId="259"/>
            <ac:spMk id="2" creationId="{00000000-0000-0000-0000-000000000000}"/>
          </ac:spMkLst>
        </pc:spChg>
        <pc:spChg chg="del">
          <ac:chgData name="Neil Dyer" userId="f48cccbf-306c-476d-ac12-27135fb93a1f" providerId="ADAL" clId="{1DA8F9FA-8C7F-462D-9871-FA92DFDD6BD6}" dt="2025-05-22T21:27:29.406" v="623" actId="26606"/>
          <ac:spMkLst>
            <pc:docMk/>
            <pc:sldMk cId="2394234716" sldId="259"/>
            <ac:spMk id="3" creationId="{00000000-0000-0000-0000-000000000000}"/>
          </ac:spMkLst>
        </pc:spChg>
        <pc:graphicFrameChg chg="add mod modGraphic">
          <ac:chgData name="Neil Dyer" userId="f48cccbf-306c-476d-ac12-27135fb93a1f" providerId="ADAL" clId="{1DA8F9FA-8C7F-462D-9871-FA92DFDD6BD6}" dt="2025-05-22T21:29:34.720" v="678" actId="113"/>
          <ac:graphicFrameMkLst>
            <pc:docMk/>
            <pc:sldMk cId="2394234716" sldId="259"/>
            <ac:graphicFrameMk id="5" creationId="{D57F3371-6A03-6E79-1F54-18201252E2F4}"/>
          </ac:graphicFrameMkLst>
        </pc:graphicFrameChg>
      </pc:sldChg>
      <pc:sldChg chg="del">
        <pc:chgData name="Neil Dyer" userId="f48cccbf-306c-476d-ac12-27135fb93a1f" providerId="ADAL" clId="{1DA8F9FA-8C7F-462D-9871-FA92DFDD6BD6}" dt="2025-05-19T17:39:17.914" v="0" actId="47"/>
        <pc:sldMkLst>
          <pc:docMk/>
          <pc:sldMk cId="0" sldId="260"/>
        </pc:sldMkLst>
      </pc:sldChg>
      <pc:sldChg chg="modSp add del mod">
        <pc:chgData name="Neil Dyer" userId="f48cccbf-306c-476d-ac12-27135fb93a1f" providerId="ADAL" clId="{1DA8F9FA-8C7F-462D-9871-FA92DFDD6BD6}" dt="2025-05-22T21:51:22.705" v="911" actId="47"/>
        <pc:sldMkLst>
          <pc:docMk/>
          <pc:sldMk cId="0" sldId="261"/>
        </pc:sldMkLst>
        <pc:spChg chg="mod">
          <ac:chgData name="Neil Dyer" userId="f48cccbf-306c-476d-ac12-27135fb93a1f" providerId="ADAL" clId="{1DA8F9FA-8C7F-462D-9871-FA92DFDD6BD6}" dt="2025-05-22T21:50:56.592" v="901" actId="21"/>
          <ac:spMkLst>
            <pc:docMk/>
            <pc:sldMk cId="0" sldId="261"/>
            <ac:spMk id="3" creationId="{00000000-0000-0000-0000-000000000000}"/>
          </ac:spMkLst>
        </pc:spChg>
      </pc:sldChg>
      <pc:sldChg chg="del">
        <pc:chgData name="Neil Dyer" userId="f48cccbf-306c-476d-ac12-27135fb93a1f" providerId="ADAL" clId="{1DA8F9FA-8C7F-462D-9871-FA92DFDD6BD6}" dt="2025-05-19T17:39:56.416" v="1" actId="47"/>
        <pc:sldMkLst>
          <pc:docMk/>
          <pc:sldMk cId="0" sldId="262"/>
        </pc:sldMkLst>
      </pc:sldChg>
      <pc:sldChg chg="addSp delSp modSp add mod">
        <pc:chgData name="Neil Dyer" userId="f48cccbf-306c-476d-ac12-27135fb93a1f" providerId="ADAL" clId="{1DA8F9FA-8C7F-462D-9871-FA92DFDD6BD6}" dt="2025-05-22T20:59:02.201" v="340" actId="20577"/>
        <pc:sldMkLst>
          <pc:docMk/>
          <pc:sldMk cId="1405121631" sldId="263"/>
        </pc:sldMkLst>
        <pc:spChg chg="mod">
          <ac:chgData name="Neil Dyer" userId="f48cccbf-306c-476d-ac12-27135fb93a1f" providerId="ADAL" clId="{1DA8F9FA-8C7F-462D-9871-FA92DFDD6BD6}" dt="2025-05-22T20:59:02.201" v="340" actId="20577"/>
          <ac:spMkLst>
            <pc:docMk/>
            <pc:sldMk cId="1405121631" sldId="263"/>
            <ac:spMk id="2" creationId="{A630F1EE-420F-F9F1-B793-17126D9700F3}"/>
          </ac:spMkLst>
        </pc:spChg>
        <pc:spChg chg="del mod">
          <ac:chgData name="Neil Dyer" userId="f48cccbf-306c-476d-ac12-27135fb93a1f" providerId="ADAL" clId="{1DA8F9FA-8C7F-462D-9871-FA92DFDD6BD6}" dt="2025-05-22T20:55:06.598" v="251" actId="26606"/>
          <ac:spMkLst>
            <pc:docMk/>
            <pc:sldMk cId="1405121631" sldId="263"/>
            <ac:spMk id="3" creationId="{D6456FE3-2803-6F89-3883-E9F78E285C31}"/>
          </ac:spMkLst>
        </pc:spChg>
        <pc:graphicFrameChg chg="add mod">
          <ac:chgData name="Neil Dyer" userId="f48cccbf-306c-476d-ac12-27135fb93a1f" providerId="ADAL" clId="{1DA8F9FA-8C7F-462D-9871-FA92DFDD6BD6}" dt="2025-05-22T20:55:18.022" v="270" actId="1036"/>
          <ac:graphicFrameMkLst>
            <pc:docMk/>
            <pc:sldMk cId="1405121631" sldId="263"/>
            <ac:graphicFrameMk id="5" creationId="{78FE9E44-7BD4-3942-EB32-602292526DC1}"/>
          </ac:graphicFrameMkLst>
        </pc:graphicFrameChg>
      </pc:sldChg>
      <pc:sldChg chg="modSp add del mod">
        <pc:chgData name="Neil Dyer" userId="f48cccbf-306c-476d-ac12-27135fb93a1f" providerId="ADAL" clId="{1DA8F9FA-8C7F-462D-9871-FA92DFDD6BD6}" dt="2025-05-22T20:51:22.819" v="205" actId="2696"/>
        <pc:sldMkLst>
          <pc:docMk/>
          <pc:sldMk cId="2623612062" sldId="263"/>
        </pc:sldMkLst>
        <pc:spChg chg="mod">
          <ac:chgData name="Neil Dyer" userId="f48cccbf-306c-476d-ac12-27135fb93a1f" providerId="ADAL" clId="{1DA8F9FA-8C7F-462D-9871-FA92DFDD6BD6}" dt="2025-05-21T17:11:44.393" v="10" actId="27636"/>
          <ac:spMkLst>
            <pc:docMk/>
            <pc:sldMk cId="2623612062" sldId="263"/>
            <ac:spMk id="2" creationId="{A630F1EE-420F-F9F1-B793-17126D9700F3}"/>
          </ac:spMkLst>
        </pc:spChg>
      </pc:sldChg>
      <pc:sldChg chg="modSp add del mod">
        <pc:chgData name="Neil Dyer" userId="f48cccbf-306c-476d-ac12-27135fb93a1f" providerId="ADAL" clId="{1DA8F9FA-8C7F-462D-9871-FA92DFDD6BD6}" dt="2025-05-22T20:51:22.819" v="205" actId="2696"/>
        <pc:sldMkLst>
          <pc:docMk/>
          <pc:sldMk cId="511158212" sldId="264"/>
        </pc:sldMkLst>
        <pc:spChg chg="mod">
          <ac:chgData name="Neil Dyer" userId="f48cccbf-306c-476d-ac12-27135fb93a1f" providerId="ADAL" clId="{1DA8F9FA-8C7F-462D-9871-FA92DFDD6BD6}" dt="2025-05-21T17:11:44.393" v="11" actId="27636"/>
          <ac:spMkLst>
            <pc:docMk/>
            <pc:sldMk cId="511158212" sldId="264"/>
            <ac:spMk id="2" creationId="{85713CAC-79B6-FD9C-3F97-4852CC6D7376}"/>
          </ac:spMkLst>
        </pc:spChg>
      </pc:sldChg>
      <pc:sldChg chg="addSp delSp modSp add mod modClrScheme chgLayout">
        <pc:chgData name="Neil Dyer" userId="f48cccbf-306c-476d-ac12-27135fb93a1f" providerId="ADAL" clId="{1DA8F9FA-8C7F-462D-9871-FA92DFDD6BD6}" dt="2025-05-22T20:59:27.636" v="348" actId="1076"/>
        <pc:sldMkLst>
          <pc:docMk/>
          <pc:sldMk cId="2380518049" sldId="264"/>
        </pc:sldMkLst>
        <pc:spChg chg="mod">
          <ac:chgData name="Neil Dyer" userId="f48cccbf-306c-476d-ac12-27135fb93a1f" providerId="ADAL" clId="{1DA8F9FA-8C7F-462D-9871-FA92DFDD6BD6}" dt="2025-05-22T20:59:08.182" v="345" actId="20577"/>
          <ac:spMkLst>
            <pc:docMk/>
            <pc:sldMk cId="2380518049" sldId="264"/>
            <ac:spMk id="2" creationId="{85713CAC-79B6-FD9C-3F97-4852CC6D7376}"/>
          </ac:spMkLst>
        </pc:spChg>
        <pc:spChg chg="mod">
          <ac:chgData name="Neil Dyer" userId="f48cccbf-306c-476d-ac12-27135fb93a1f" providerId="ADAL" clId="{1DA8F9FA-8C7F-462D-9871-FA92DFDD6BD6}" dt="2025-05-22T20:55:57.211" v="274" actId="26606"/>
          <ac:spMkLst>
            <pc:docMk/>
            <pc:sldMk cId="2380518049" sldId="264"/>
            <ac:spMk id="3" creationId="{48BB7ECD-4A4C-592A-C6FD-A60493E95A82}"/>
          </ac:spMkLst>
        </pc:spChg>
        <pc:spChg chg="del mod">
          <ac:chgData name="Neil Dyer" userId="f48cccbf-306c-476d-ac12-27135fb93a1f" providerId="ADAL" clId="{1DA8F9FA-8C7F-462D-9871-FA92DFDD6BD6}" dt="2025-05-22T20:55:57.211" v="274" actId="26606"/>
          <ac:spMkLst>
            <pc:docMk/>
            <pc:sldMk cId="2380518049" sldId="264"/>
            <ac:spMk id="4" creationId="{B0891469-0A42-DE30-00CC-75D59A3E194F}"/>
          </ac:spMkLst>
        </pc:spChg>
        <pc:graphicFrameChg chg="add mod">
          <ac:chgData name="Neil Dyer" userId="f48cccbf-306c-476d-ac12-27135fb93a1f" providerId="ADAL" clId="{1DA8F9FA-8C7F-462D-9871-FA92DFDD6BD6}" dt="2025-05-22T20:59:27.636" v="348" actId="1076"/>
          <ac:graphicFrameMkLst>
            <pc:docMk/>
            <pc:sldMk cId="2380518049" sldId="264"/>
            <ac:graphicFrameMk id="6" creationId="{487823C5-F78F-3F48-40C2-78BE570161DE}"/>
          </ac:graphicFrameMkLst>
        </pc:graphicFrameChg>
      </pc:sldChg>
      <pc:sldChg chg="modSp add del mod">
        <pc:chgData name="Neil Dyer" userId="f48cccbf-306c-476d-ac12-27135fb93a1f" providerId="ADAL" clId="{1DA8F9FA-8C7F-462D-9871-FA92DFDD6BD6}" dt="2025-05-22T20:51:22.819" v="205" actId="2696"/>
        <pc:sldMkLst>
          <pc:docMk/>
          <pc:sldMk cId="1519349698" sldId="265"/>
        </pc:sldMkLst>
        <pc:spChg chg="mod">
          <ac:chgData name="Neil Dyer" userId="f48cccbf-306c-476d-ac12-27135fb93a1f" providerId="ADAL" clId="{1DA8F9FA-8C7F-462D-9871-FA92DFDD6BD6}" dt="2025-05-21T17:11:44.393" v="12" actId="27636"/>
          <ac:spMkLst>
            <pc:docMk/>
            <pc:sldMk cId="1519349698" sldId="265"/>
            <ac:spMk id="2" creationId="{72E81ECE-6312-2CF7-9A28-2FAE73981422}"/>
          </ac:spMkLst>
        </pc:spChg>
      </pc:sldChg>
      <pc:sldChg chg="addSp delSp modSp add mod modClrScheme chgLayout">
        <pc:chgData name="Neil Dyer" userId="f48cccbf-306c-476d-ac12-27135fb93a1f" providerId="ADAL" clId="{1DA8F9FA-8C7F-462D-9871-FA92DFDD6BD6}" dt="2025-05-22T20:58:54.670" v="337" actId="6549"/>
        <pc:sldMkLst>
          <pc:docMk/>
          <pc:sldMk cId="4084339903" sldId="265"/>
        </pc:sldMkLst>
        <pc:spChg chg="mod">
          <ac:chgData name="Neil Dyer" userId="f48cccbf-306c-476d-ac12-27135fb93a1f" providerId="ADAL" clId="{1DA8F9FA-8C7F-462D-9871-FA92DFDD6BD6}" dt="2025-05-22T20:58:54.670" v="337" actId="6549"/>
          <ac:spMkLst>
            <pc:docMk/>
            <pc:sldMk cId="4084339903" sldId="265"/>
            <ac:spMk id="2" creationId="{72E81ECE-6312-2CF7-9A28-2FAE73981422}"/>
          </ac:spMkLst>
        </pc:spChg>
        <pc:spChg chg="mod">
          <ac:chgData name="Neil Dyer" userId="f48cccbf-306c-476d-ac12-27135fb93a1f" providerId="ADAL" clId="{1DA8F9FA-8C7F-462D-9871-FA92DFDD6BD6}" dt="2025-05-22T20:58:36.520" v="328" actId="1076"/>
          <ac:spMkLst>
            <pc:docMk/>
            <pc:sldMk cId="4084339903" sldId="265"/>
            <ac:spMk id="3" creationId="{6D112ABA-6CA3-A2D8-1D73-46769AB02916}"/>
          </ac:spMkLst>
        </pc:spChg>
        <pc:spChg chg="del mod">
          <ac:chgData name="Neil Dyer" userId="f48cccbf-306c-476d-ac12-27135fb93a1f" providerId="ADAL" clId="{1DA8F9FA-8C7F-462D-9871-FA92DFDD6BD6}" dt="2025-05-22T20:56:46.605" v="290" actId="26606"/>
          <ac:spMkLst>
            <pc:docMk/>
            <pc:sldMk cId="4084339903" sldId="265"/>
            <ac:spMk id="4" creationId="{0973E059-E44A-4102-228B-A6D5C19E801E}"/>
          </ac:spMkLst>
        </pc:spChg>
        <pc:graphicFrameChg chg="add mod modGraphic">
          <ac:chgData name="Neil Dyer" userId="f48cccbf-306c-476d-ac12-27135fb93a1f" providerId="ADAL" clId="{1DA8F9FA-8C7F-462D-9871-FA92DFDD6BD6}" dt="2025-05-22T20:58:36.520" v="328" actId="1076"/>
          <ac:graphicFrameMkLst>
            <pc:docMk/>
            <pc:sldMk cId="4084339903" sldId="265"/>
            <ac:graphicFrameMk id="6" creationId="{A0F091A2-A824-B5D1-2EA3-799AD5599A85}"/>
          </ac:graphicFrameMkLst>
        </pc:graphicFrameChg>
      </pc:sldChg>
      <pc:sldChg chg="addSp delSp modSp add mod modClrScheme chgLayout">
        <pc:chgData name="Neil Dyer" userId="f48cccbf-306c-476d-ac12-27135fb93a1f" providerId="ADAL" clId="{1DA8F9FA-8C7F-462D-9871-FA92DFDD6BD6}" dt="2025-05-22T21:00:40.335" v="365" actId="14100"/>
        <pc:sldMkLst>
          <pc:docMk/>
          <pc:sldMk cId="1369293781" sldId="266"/>
        </pc:sldMkLst>
        <pc:spChg chg="mod">
          <ac:chgData name="Neil Dyer" userId="f48cccbf-306c-476d-ac12-27135fb93a1f" providerId="ADAL" clId="{1DA8F9FA-8C7F-462D-9871-FA92DFDD6BD6}" dt="2025-05-22T21:00:34.627" v="364" actId="14100"/>
          <ac:spMkLst>
            <pc:docMk/>
            <pc:sldMk cId="1369293781" sldId="266"/>
            <ac:spMk id="2" creationId="{DB16E2D7-15F1-C202-3791-3A777EA046B0}"/>
          </ac:spMkLst>
        </pc:spChg>
        <pc:spChg chg="del mod">
          <ac:chgData name="Neil Dyer" userId="f48cccbf-306c-476d-ac12-27135fb93a1f" providerId="ADAL" clId="{1DA8F9FA-8C7F-462D-9871-FA92DFDD6BD6}" dt="2025-05-22T21:00:19.036" v="360" actId="478"/>
          <ac:spMkLst>
            <pc:docMk/>
            <pc:sldMk cId="1369293781" sldId="266"/>
            <ac:spMk id="3" creationId="{8493B0C8-5DAF-1B0B-B4B8-F780526A42CC}"/>
          </ac:spMkLst>
        </pc:spChg>
        <pc:spChg chg="add del mod">
          <ac:chgData name="Neil Dyer" userId="f48cccbf-306c-476d-ac12-27135fb93a1f" providerId="ADAL" clId="{1DA8F9FA-8C7F-462D-9871-FA92DFDD6BD6}" dt="2025-05-22T20:59:58.452" v="358" actId="26606"/>
          <ac:spMkLst>
            <pc:docMk/>
            <pc:sldMk cId="1369293781" sldId="266"/>
            <ac:spMk id="4" creationId="{98335E87-0C27-22BB-4D16-606E16330DAB}"/>
          </ac:spMkLst>
        </pc:spChg>
        <pc:spChg chg="add del mod">
          <ac:chgData name="Neil Dyer" userId="f48cccbf-306c-476d-ac12-27135fb93a1f" providerId="ADAL" clId="{1DA8F9FA-8C7F-462D-9871-FA92DFDD6BD6}" dt="2025-05-22T21:00:21.748" v="362" actId="478"/>
          <ac:spMkLst>
            <pc:docMk/>
            <pc:sldMk cId="1369293781" sldId="266"/>
            <ac:spMk id="7" creationId="{58802561-A68E-377D-50CA-D21288E7CF44}"/>
          </ac:spMkLst>
        </pc:spChg>
        <pc:spChg chg="add del">
          <ac:chgData name="Neil Dyer" userId="f48cccbf-306c-476d-ac12-27135fb93a1f" providerId="ADAL" clId="{1DA8F9FA-8C7F-462D-9871-FA92DFDD6BD6}" dt="2025-05-22T21:00:11.425" v="359" actId="26606"/>
          <ac:spMkLst>
            <pc:docMk/>
            <pc:sldMk cId="1369293781" sldId="266"/>
            <ac:spMk id="8" creationId="{98335E87-0C27-22BB-4D16-606E16330DAB}"/>
          </ac:spMkLst>
        </pc:spChg>
        <pc:graphicFrameChg chg="add del">
          <ac:chgData name="Neil Dyer" userId="f48cccbf-306c-476d-ac12-27135fb93a1f" providerId="ADAL" clId="{1DA8F9FA-8C7F-462D-9871-FA92DFDD6BD6}" dt="2025-05-22T20:59:58.427" v="357" actId="26606"/>
          <ac:graphicFrameMkLst>
            <pc:docMk/>
            <pc:sldMk cId="1369293781" sldId="266"/>
            <ac:graphicFrameMk id="6" creationId="{39384784-5741-C046-40E5-AEC78D095F80}"/>
          </ac:graphicFrameMkLst>
        </pc:graphicFrameChg>
        <pc:graphicFrameChg chg="add mod">
          <ac:chgData name="Neil Dyer" userId="f48cccbf-306c-476d-ac12-27135fb93a1f" providerId="ADAL" clId="{1DA8F9FA-8C7F-462D-9871-FA92DFDD6BD6}" dt="2025-05-22T21:00:40.335" v="365" actId="14100"/>
          <ac:graphicFrameMkLst>
            <pc:docMk/>
            <pc:sldMk cId="1369293781" sldId="266"/>
            <ac:graphicFrameMk id="10" creationId="{D42480EF-F733-7ECF-DC3A-FDD9FC7AF7E9}"/>
          </ac:graphicFrameMkLst>
        </pc:graphicFrameChg>
      </pc:sldChg>
      <pc:sldChg chg="modSp add del mod">
        <pc:chgData name="Neil Dyer" userId="f48cccbf-306c-476d-ac12-27135fb93a1f" providerId="ADAL" clId="{1DA8F9FA-8C7F-462D-9871-FA92DFDD6BD6}" dt="2025-05-22T20:51:22.819" v="205" actId="2696"/>
        <pc:sldMkLst>
          <pc:docMk/>
          <pc:sldMk cId="2552178356" sldId="266"/>
        </pc:sldMkLst>
        <pc:spChg chg="mod">
          <ac:chgData name="Neil Dyer" userId="f48cccbf-306c-476d-ac12-27135fb93a1f" providerId="ADAL" clId="{1DA8F9FA-8C7F-462D-9871-FA92DFDD6BD6}" dt="2025-05-21T17:11:44.413" v="13" actId="27636"/>
          <ac:spMkLst>
            <pc:docMk/>
            <pc:sldMk cId="2552178356" sldId="266"/>
            <ac:spMk id="2" creationId="{DB16E2D7-15F1-C202-3791-3A777EA046B0}"/>
          </ac:spMkLst>
        </pc:spChg>
      </pc:sldChg>
      <pc:sldChg chg="addSp delSp modSp add mod modClrScheme chgLayout">
        <pc:chgData name="Neil Dyer" userId="f48cccbf-306c-476d-ac12-27135fb93a1f" providerId="ADAL" clId="{1DA8F9FA-8C7F-462D-9871-FA92DFDD6BD6}" dt="2025-05-22T21:03:10.885" v="391" actId="1076"/>
        <pc:sldMkLst>
          <pc:docMk/>
          <pc:sldMk cId="1459251246" sldId="267"/>
        </pc:sldMkLst>
        <pc:spChg chg="mod">
          <ac:chgData name="Neil Dyer" userId="f48cccbf-306c-476d-ac12-27135fb93a1f" providerId="ADAL" clId="{1DA8F9FA-8C7F-462D-9871-FA92DFDD6BD6}" dt="2025-05-22T21:03:02.136" v="389" actId="14100"/>
          <ac:spMkLst>
            <pc:docMk/>
            <pc:sldMk cId="1459251246" sldId="267"/>
            <ac:spMk id="2" creationId="{E89E9C6A-42CC-C56B-BDED-B298F31CC587}"/>
          </ac:spMkLst>
        </pc:spChg>
        <pc:spChg chg="del mod ord">
          <ac:chgData name="Neil Dyer" userId="f48cccbf-306c-476d-ac12-27135fb93a1f" providerId="ADAL" clId="{1DA8F9FA-8C7F-462D-9871-FA92DFDD6BD6}" dt="2025-05-22T21:01:31.227" v="375" actId="478"/>
          <ac:spMkLst>
            <pc:docMk/>
            <pc:sldMk cId="1459251246" sldId="267"/>
            <ac:spMk id="3" creationId="{0DC20D6E-5B56-D48C-EF58-9CAD2C500276}"/>
          </ac:spMkLst>
        </pc:spChg>
        <pc:spChg chg="del mod">
          <ac:chgData name="Neil Dyer" userId="f48cccbf-306c-476d-ac12-27135fb93a1f" providerId="ADAL" clId="{1DA8F9FA-8C7F-462D-9871-FA92DFDD6BD6}" dt="2025-05-22T21:01:28.257" v="374" actId="26606"/>
          <ac:spMkLst>
            <pc:docMk/>
            <pc:sldMk cId="1459251246" sldId="267"/>
            <ac:spMk id="4" creationId="{E605A82B-05EC-3B29-82FF-F4FD04569E0E}"/>
          </ac:spMkLst>
        </pc:spChg>
        <pc:spChg chg="add del mod">
          <ac:chgData name="Neil Dyer" userId="f48cccbf-306c-476d-ac12-27135fb93a1f" providerId="ADAL" clId="{1DA8F9FA-8C7F-462D-9871-FA92DFDD6BD6}" dt="2025-05-22T21:01:34.197" v="377" actId="478"/>
          <ac:spMkLst>
            <pc:docMk/>
            <pc:sldMk cId="1459251246" sldId="267"/>
            <ac:spMk id="7" creationId="{DF046948-1793-1553-550B-450B852B32EC}"/>
          </ac:spMkLst>
        </pc:spChg>
        <pc:spChg chg="add del mod">
          <ac:chgData name="Neil Dyer" userId="f48cccbf-306c-476d-ac12-27135fb93a1f" providerId="ADAL" clId="{1DA8F9FA-8C7F-462D-9871-FA92DFDD6BD6}" dt="2025-05-22T21:02:42.082" v="384" actId="478"/>
          <ac:spMkLst>
            <pc:docMk/>
            <pc:sldMk cId="1459251246" sldId="267"/>
            <ac:spMk id="8" creationId="{B3B85324-F750-3E79-8870-1CBC12187406}"/>
          </ac:spMkLst>
        </pc:spChg>
        <pc:spChg chg="add del mod">
          <ac:chgData name="Neil Dyer" userId="f48cccbf-306c-476d-ac12-27135fb93a1f" providerId="ADAL" clId="{1DA8F9FA-8C7F-462D-9871-FA92DFDD6BD6}" dt="2025-05-22T21:02:08.190" v="381" actId="478"/>
          <ac:spMkLst>
            <pc:docMk/>
            <pc:sldMk cId="1459251246" sldId="267"/>
            <ac:spMk id="11" creationId="{9FC4C40A-BC7E-9A58-3568-C30FDCCCBFFB}"/>
          </ac:spMkLst>
        </pc:spChg>
        <pc:graphicFrameChg chg="add mod modGraphic">
          <ac:chgData name="Neil Dyer" userId="f48cccbf-306c-476d-ac12-27135fb93a1f" providerId="ADAL" clId="{1DA8F9FA-8C7F-462D-9871-FA92DFDD6BD6}" dt="2025-05-22T21:03:10.885" v="391" actId="1076"/>
          <ac:graphicFrameMkLst>
            <pc:docMk/>
            <pc:sldMk cId="1459251246" sldId="267"/>
            <ac:graphicFrameMk id="6" creationId="{B74FFB75-70C9-2872-E245-CED09A7C39E3}"/>
          </ac:graphicFrameMkLst>
        </pc:graphicFrameChg>
      </pc:sldChg>
      <pc:sldChg chg="modSp add del mod">
        <pc:chgData name="Neil Dyer" userId="f48cccbf-306c-476d-ac12-27135fb93a1f" providerId="ADAL" clId="{1DA8F9FA-8C7F-462D-9871-FA92DFDD6BD6}" dt="2025-05-22T20:51:22.819" v="205" actId="2696"/>
        <pc:sldMkLst>
          <pc:docMk/>
          <pc:sldMk cId="2874935865" sldId="267"/>
        </pc:sldMkLst>
        <pc:spChg chg="mod">
          <ac:chgData name="Neil Dyer" userId="f48cccbf-306c-476d-ac12-27135fb93a1f" providerId="ADAL" clId="{1DA8F9FA-8C7F-462D-9871-FA92DFDD6BD6}" dt="2025-05-21T17:11:44.413" v="14" actId="27636"/>
          <ac:spMkLst>
            <pc:docMk/>
            <pc:sldMk cId="2874935865" sldId="267"/>
            <ac:spMk id="2" creationId="{E89E9C6A-42CC-C56B-BDED-B298F31CC587}"/>
          </ac:spMkLst>
        </pc:spChg>
      </pc:sldChg>
      <pc:sldChg chg="add del">
        <pc:chgData name="Neil Dyer" userId="f48cccbf-306c-476d-ac12-27135fb93a1f" providerId="ADAL" clId="{1DA8F9FA-8C7F-462D-9871-FA92DFDD6BD6}" dt="2025-05-22T21:38:14.664" v="744" actId="47"/>
        <pc:sldMkLst>
          <pc:docMk/>
          <pc:sldMk cId="268902099" sldId="268"/>
        </pc:sldMkLst>
      </pc:sldChg>
      <pc:sldChg chg="add del">
        <pc:chgData name="Neil Dyer" userId="f48cccbf-306c-476d-ac12-27135fb93a1f" providerId="ADAL" clId="{1DA8F9FA-8C7F-462D-9871-FA92DFDD6BD6}" dt="2025-05-22T21:38:14.664" v="744" actId="47"/>
        <pc:sldMkLst>
          <pc:docMk/>
          <pc:sldMk cId="34362695" sldId="269"/>
        </pc:sldMkLst>
      </pc:sldChg>
      <pc:sldChg chg="add del">
        <pc:chgData name="Neil Dyer" userId="f48cccbf-306c-476d-ac12-27135fb93a1f" providerId="ADAL" clId="{1DA8F9FA-8C7F-462D-9871-FA92DFDD6BD6}" dt="2025-05-22T21:38:14.664" v="744" actId="47"/>
        <pc:sldMkLst>
          <pc:docMk/>
          <pc:sldMk cId="2989227132" sldId="270"/>
        </pc:sldMkLst>
      </pc:sldChg>
      <pc:sldChg chg="add del">
        <pc:chgData name="Neil Dyer" userId="f48cccbf-306c-476d-ac12-27135fb93a1f" providerId="ADAL" clId="{1DA8F9FA-8C7F-462D-9871-FA92DFDD6BD6}" dt="2025-05-22T21:38:14.664" v="744" actId="47"/>
        <pc:sldMkLst>
          <pc:docMk/>
          <pc:sldMk cId="1313853455" sldId="271"/>
        </pc:sldMkLst>
      </pc:sldChg>
      <pc:sldChg chg="add del">
        <pc:chgData name="Neil Dyer" userId="f48cccbf-306c-476d-ac12-27135fb93a1f" providerId="ADAL" clId="{1DA8F9FA-8C7F-462D-9871-FA92DFDD6BD6}" dt="2025-05-22T21:38:14.664" v="744" actId="47"/>
        <pc:sldMkLst>
          <pc:docMk/>
          <pc:sldMk cId="2123452103" sldId="272"/>
        </pc:sldMkLst>
      </pc:sldChg>
      <pc:sldChg chg="del">
        <pc:chgData name="Neil Dyer" userId="f48cccbf-306c-476d-ac12-27135fb93a1f" providerId="ADAL" clId="{1DA8F9FA-8C7F-462D-9871-FA92DFDD6BD6}" dt="2025-05-19T17:39:56.416" v="1" actId="47"/>
        <pc:sldMkLst>
          <pc:docMk/>
          <pc:sldMk cId="649716022" sldId="340"/>
        </pc:sldMkLst>
      </pc:sldChg>
      <pc:sldChg chg="del">
        <pc:chgData name="Neil Dyer" userId="f48cccbf-306c-476d-ac12-27135fb93a1f" providerId="ADAL" clId="{1DA8F9FA-8C7F-462D-9871-FA92DFDD6BD6}" dt="2025-05-19T17:39:17.914" v="0" actId="47"/>
        <pc:sldMkLst>
          <pc:docMk/>
          <pc:sldMk cId="816829738" sldId="700"/>
        </pc:sldMkLst>
      </pc:sldChg>
      <pc:sldChg chg="del">
        <pc:chgData name="Neil Dyer" userId="f48cccbf-306c-476d-ac12-27135fb93a1f" providerId="ADAL" clId="{1DA8F9FA-8C7F-462D-9871-FA92DFDD6BD6}" dt="2025-05-19T17:39:17.914" v="0" actId="47"/>
        <pc:sldMkLst>
          <pc:docMk/>
          <pc:sldMk cId="2040708261" sldId="712"/>
        </pc:sldMkLst>
      </pc:sldChg>
      <pc:sldChg chg="del">
        <pc:chgData name="Neil Dyer" userId="f48cccbf-306c-476d-ac12-27135fb93a1f" providerId="ADAL" clId="{1DA8F9FA-8C7F-462D-9871-FA92DFDD6BD6}" dt="2025-05-19T17:39:17.914" v="0" actId="47"/>
        <pc:sldMkLst>
          <pc:docMk/>
          <pc:sldMk cId="604945617" sldId="713"/>
        </pc:sldMkLst>
      </pc:sldChg>
      <pc:sldChg chg="del">
        <pc:chgData name="Neil Dyer" userId="f48cccbf-306c-476d-ac12-27135fb93a1f" providerId="ADAL" clId="{1DA8F9FA-8C7F-462D-9871-FA92DFDD6BD6}" dt="2025-05-19T17:39:17.914" v="0" actId="47"/>
        <pc:sldMkLst>
          <pc:docMk/>
          <pc:sldMk cId="2254213875" sldId="714"/>
        </pc:sldMkLst>
      </pc:sldChg>
      <pc:sldChg chg="del">
        <pc:chgData name="Neil Dyer" userId="f48cccbf-306c-476d-ac12-27135fb93a1f" providerId="ADAL" clId="{1DA8F9FA-8C7F-462D-9871-FA92DFDD6BD6}" dt="2025-05-19T17:39:17.914" v="0" actId="47"/>
        <pc:sldMkLst>
          <pc:docMk/>
          <pc:sldMk cId="1433686060" sldId="715"/>
        </pc:sldMkLst>
      </pc:sldChg>
      <pc:sldChg chg="add del ord">
        <pc:chgData name="Neil Dyer" userId="f48cccbf-306c-476d-ac12-27135fb93a1f" providerId="ADAL" clId="{1DA8F9FA-8C7F-462D-9871-FA92DFDD6BD6}" dt="2025-05-22T21:04:03.008" v="396" actId="47"/>
        <pc:sldMkLst>
          <pc:docMk/>
          <pc:sldMk cId="1515479874" sldId="717"/>
        </pc:sldMkLst>
      </pc:sldChg>
      <pc:sldChg chg="del">
        <pc:chgData name="Neil Dyer" userId="f48cccbf-306c-476d-ac12-27135fb93a1f" providerId="ADAL" clId="{1DA8F9FA-8C7F-462D-9871-FA92DFDD6BD6}" dt="2025-05-19T17:39:17.914" v="0" actId="47"/>
        <pc:sldMkLst>
          <pc:docMk/>
          <pc:sldMk cId="3547166613" sldId="717"/>
        </pc:sldMkLst>
      </pc:sldChg>
      <pc:sldChg chg="add del">
        <pc:chgData name="Neil Dyer" userId="f48cccbf-306c-476d-ac12-27135fb93a1f" providerId="ADAL" clId="{1DA8F9FA-8C7F-462D-9871-FA92DFDD6BD6}" dt="2025-05-22T20:53:03.129" v="217" actId="47"/>
        <pc:sldMkLst>
          <pc:docMk/>
          <pc:sldMk cId="925615580" sldId="718"/>
        </pc:sldMkLst>
      </pc:sldChg>
      <pc:sldChg chg="del">
        <pc:chgData name="Neil Dyer" userId="f48cccbf-306c-476d-ac12-27135fb93a1f" providerId="ADAL" clId="{1DA8F9FA-8C7F-462D-9871-FA92DFDD6BD6}" dt="2025-05-19T17:39:17.914" v="0" actId="47"/>
        <pc:sldMkLst>
          <pc:docMk/>
          <pc:sldMk cId="2049889755" sldId="718"/>
        </pc:sldMkLst>
      </pc:sldChg>
      <pc:sldChg chg="del">
        <pc:chgData name="Neil Dyer" userId="f48cccbf-306c-476d-ac12-27135fb93a1f" providerId="ADAL" clId="{1DA8F9FA-8C7F-462D-9871-FA92DFDD6BD6}" dt="2025-05-19T17:39:17.914" v="0" actId="47"/>
        <pc:sldMkLst>
          <pc:docMk/>
          <pc:sldMk cId="811617275" sldId="719"/>
        </pc:sldMkLst>
      </pc:sldChg>
      <pc:sldChg chg="add ord">
        <pc:chgData name="Neil Dyer" userId="f48cccbf-306c-476d-ac12-27135fb93a1f" providerId="ADAL" clId="{1DA8F9FA-8C7F-462D-9871-FA92DFDD6BD6}" dt="2025-05-22T21:03:50.286" v="395"/>
        <pc:sldMkLst>
          <pc:docMk/>
          <pc:sldMk cId="1330083090" sldId="719"/>
        </pc:sldMkLst>
      </pc:sldChg>
      <pc:sldChg chg="add del">
        <pc:chgData name="Neil Dyer" userId="f48cccbf-306c-476d-ac12-27135fb93a1f" providerId="ADAL" clId="{1DA8F9FA-8C7F-462D-9871-FA92DFDD6BD6}" dt="2025-05-22T20:50:41.748" v="201" actId="2696"/>
        <pc:sldMkLst>
          <pc:docMk/>
          <pc:sldMk cId="2287990823" sldId="719"/>
        </pc:sldMkLst>
      </pc:sldChg>
      <pc:sldChg chg="add del">
        <pc:chgData name="Neil Dyer" userId="f48cccbf-306c-476d-ac12-27135fb93a1f" providerId="ADAL" clId="{1DA8F9FA-8C7F-462D-9871-FA92DFDD6BD6}" dt="2025-05-22T20:49:31.259" v="166" actId="47"/>
        <pc:sldMkLst>
          <pc:docMk/>
          <pc:sldMk cId="2340308391" sldId="720"/>
        </pc:sldMkLst>
      </pc:sldChg>
      <pc:sldChg chg="modSp add mod">
        <pc:chgData name="Neil Dyer" userId="f48cccbf-306c-476d-ac12-27135fb93a1f" providerId="ADAL" clId="{1DA8F9FA-8C7F-462D-9871-FA92DFDD6BD6}" dt="2025-05-22T21:45:25.117" v="834" actId="403"/>
        <pc:sldMkLst>
          <pc:docMk/>
          <pc:sldMk cId="773065673" sldId="723"/>
        </pc:sldMkLst>
        <pc:spChg chg="mod">
          <ac:chgData name="Neil Dyer" userId="f48cccbf-306c-476d-ac12-27135fb93a1f" providerId="ADAL" clId="{1DA8F9FA-8C7F-462D-9871-FA92DFDD6BD6}" dt="2025-05-22T21:45:25.117" v="834" actId="403"/>
          <ac:spMkLst>
            <pc:docMk/>
            <pc:sldMk cId="773065673" sldId="723"/>
            <ac:spMk id="2" creationId="{B317037D-C3FF-BE3A-5E4E-9ED23B39E3C1}"/>
          </ac:spMkLst>
        </pc:spChg>
        <pc:spChg chg="mod">
          <ac:chgData name="Neil Dyer" userId="f48cccbf-306c-476d-ac12-27135fb93a1f" providerId="ADAL" clId="{1DA8F9FA-8C7F-462D-9871-FA92DFDD6BD6}" dt="2025-05-22T21:44:40.826" v="829" actId="20577"/>
          <ac:spMkLst>
            <pc:docMk/>
            <pc:sldMk cId="773065673" sldId="723"/>
            <ac:spMk id="6" creationId="{3BC263CE-8406-1485-0B59-6F0C8980E74A}"/>
          </ac:spMkLst>
        </pc:spChg>
      </pc:sldChg>
      <pc:sldChg chg="addSp delSp modSp mod">
        <pc:chgData name="Neil Dyer" userId="f48cccbf-306c-476d-ac12-27135fb93a1f" providerId="ADAL" clId="{1DA8F9FA-8C7F-462D-9871-FA92DFDD6BD6}" dt="2025-05-22T20:49:14.908" v="165" actId="1076"/>
        <pc:sldMkLst>
          <pc:docMk/>
          <pc:sldMk cId="799133928" sldId="1203"/>
        </pc:sldMkLst>
        <pc:spChg chg="mod">
          <ac:chgData name="Neil Dyer" userId="f48cccbf-306c-476d-ac12-27135fb93a1f" providerId="ADAL" clId="{1DA8F9FA-8C7F-462D-9871-FA92DFDD6BD6}" dt="2025-05-22T20:49:14.908" v="165" actId="1076"/>
          <ac:spMkLst>
            <pc:docMk/>
            <pc:sldMk cId="799133928" sldId="1203"/>
            <ac:spMk id="2" creationId="{D0770D87-9513-295D-2099-6B02FE6DF8EA}"/>
          </ac:spMkLst>
        </pc:spChg>
        <pc:spChg chg="add">
          <ac:chgData name="Neil Dyer" userId="f48cccbf-306c-476d-ac12-27135fb93a1f" providerId="ADAL" clId="{1DA8F9FA-8C7F-462D-9871-FA92DFDD6BD6}" dt="2025-05-21T17:12:37.745" v="15"/>
          <ac:spMkLst>
            <pc:docMk/>
            <pc:sldMk cId="799133928" sldId="1203"/>
            <ac:spMk id="3" creationId="{8C4CD3FE-61EE-8309-9E43-7FD4E9E7E86E}"/>
          </ac:spMkLst>
        </pc:spChg>
        <pc:spChg chg="add">
          <ac:chgData name="Neil Dyer" userId="f48cccbf-306c-476d-ac12-27135fb93a1f" providerId="ADAL" clId="{1DA8F9FA-8C7F-462D-9871-FA92DFDD6BD6}" dt="2025-05-21T17:12:42.967" v="17"/>
          <ac:spMkLst>
            <pc:docMk/>
            <pc:sldMk cId="799133928" sldId="1203"/>
            <ac:spMk id="4" creationId="{0099EB34-186D-EC19-B917-69E86B5C003D}"/>
          </ac:spMkLst>
        </pc:spChg>
        <pc:spChg chg="add del">
          <ac:chgData name="Neil Dyer" userId="f48cccbf-306c-476d-ac12-27135fb93a1f" providerId="ADAL" clId="{1DA8F9FA-8C7F-462D-9871-FA92DFDD6BD6}" dt="2025-05-21T17:13:07.539" v="23" actId="478"/>
          <ac:spMkLst>
            <pc:docMk/>
            <pc:sldMk cId="799133928" sldId="1203"/>
            <ac:spMk id="5" creationId="{702D42B9-C4CF-79FB-FE83-6B6A9EADAF43}"/>
          </ac:spMkLst>
        </pc:spChg>
      </pc:sldChg>
      <pc:sldChg chg="modSp add del mod">
        <pc:chgData name="Neil Dyer" userId="f48cccbf-306c-476d-ac12-27135fb93a1f" providerId="ADAL" clId="{1DA8F9FA-8C7F-462D-9871-FA92DFDD6BD6}" dt="2025-05-22T21:51:52.017" v="916" actId="1076"/>
        <pc:sldMkLst>
          <pc:docMk/>
          <pc:sldMk cId="471231204" sldId="1204"/>
        </pc:sldMkLst>
        <pc:spChg chg="mod">
          <ac:chgData name="Neil Dyer" userId="f48cccbf-306c-476d-ac12-27135fb93a1f" providerId="ADAL" clId="{1DA8F9FA-8C7F-462D-9871-FA92DFDD6BD6}" dt="2025-05-22T21:51:52.017" v="916" actId="1076"/>
          <ac:spMkLst>
            <pc:docMk/>
            <pc:sldMk cId="471231204" sldId="1204"/>
            <ac:spMk id="2" creationId="{DDBF1E6D-BC3A-6322-F0CE-A968E0F12742}"/>
          </ac:spMkLst>
        </pc:spChg>
      </pc:sldChg>
      <pc:sldChg chg="del">
        <pc:chgData name="Neil Dyer" userId="f48cccbf-306c-476d-ac12-27135fb93a1f" providerId="ADAL" clId="{1DA8F9FA-8C7F-462D-9871-FA92DFDD6BD6}" dt="2025-05-19T17:39:56.416" v="1" actId="47"/>
        <pc:sldMkLst>
          <pc:docMk/>
          <pc:sldMk cId="14070632" sldId="1462"/>
        </pc:sldMkLst>
      </pc:sldChg>
      <pc:sldChg chg="del">
        <pc:chgData name="Neil Dyer" userId="f48cccbf-306c-476d-ac12-27135fb93a1f" providerId="ADAL" clId="{1DA8F9FA-8C7F-462D-9871-FA92DFDD6BD6}" dt="2025-05-19T17:39:56.416" v="1" actId="47"/>
        <pc:sldMkLst>
          <pc:docMk/>
          <pc:sldMk cId="634360661" sldId="1465"/>
        </pc:sldMkLst>
      </pc:sldChg>
      <pc:sldChg chg="del">
        <pc:chgData name="Neil Dyer" userId="f48cccbf-306c-476d-ac12-27135fb93a1f" providerId="ADAL" clId="{1DA8F9FA-8C7F-462D-9871-FA92DFDD6BD6}" dt="2025-05-19T17:39:56.416" v="1" actId="47"/>
        <pc:sldMkLst>
          <pc:docMk/>
          <pc:sldMk cId="797589753" sldId="1471"/>
        </pc:sldMkLst>
      </pc:sldChg>
      <pc:sldChg chg="del">
        <pc:chgData name="Neil Dyer" userId="f48cccbf-306c-476d-ac12-27135fb93a1f" providerId="ADAL" clId="{1DA8F9FA-8C7F-462D-9871-FA92DFDD6BD6}" dt="2025-05-19T17:39:56.416" v="1" actId="47"/>
        <pc:sldMkLst>
          <pc:docMk/>
          <pc:sldMk cId="820045353" sldId="1472"/>
        </pc:sldMkLst>
      </pc:sldChg>
      <pc:sldChg chg="del">
        <pc:chgData name="Neil Dyer" userId="f48cccbf-306c-476d-ac12-27135fb93a1f" providerId="ADAL" clId="{1DA8F9FA-8C7F-462D-9871-FA92DFDD6BD6}" dt="2025-05-19T17:39:56.416" v="1" actId="47"/>
        <pc:sldMkLst>
          <pc:docMk/>
          <pc:sldMk cId="3295776540" sldId="1474"/>
        </pc:sldMkLst>
      </pc:sldChg>
      <pc:sldChg chg="del">
        <pc:chgData name="Neil Dyer" userId="f48cccbf-306c-476d-ac12-27135fb93a1f" providerId="ADAL" clId="{1DA8F9FA-8C7F-462D-9871-FA92DFDD6BD6}" dt="2025-05-19T17:39:56.416" v="1" actId="47"/>
        <pc:sldMkLst>
          <pc:docMk/>
          <pc:sldMk cId="361881206" sldId="1475"/>
        </pc:sldMkLst>
      </pc:sldChg>
      <pc:sldChg chg="del">
        <pc:chgData name="Neil Dyer" userId="f48cccbf-306c-476d-ac12-27135fb93a1f" providerId="ADAL" clId="{1DA8F9FA-8C7F-462D-9871-FA92DFDD6BD6}" dt="2025-05-19T17:39:56.416" v="1" actId="47"/>
        <pc:sldMkLst>
          <pc:docMk/>
          <pc:sldMk cId="727691954" sldId="1477"/>
        </pc:sldMkLst>
      </pc:sldChg>
      <pc:sldChg chg="del">
        <pc:chgData name="Neil Dyer" userId="f48cccbf-306c-476d-ac12-27135fb93a1f" providerId="ADAL" clId="{1DA8F9FA-8C7F-462D-9871-FA92DFDD6BD6}" dt="2025-05-19T17:39:56.416" v="1" actId="47"/>
        <pc:sldMkLst>
          <pc:docMk/>
          <pc:sldMk cId="3103597634" sldId="1478"/>
        </pc:sldMkLst>
      </pc:sldChg>
      <pc:sldChg chg="del">
        <pc:chgData name="Neil Dyer" userId="f48cccbf-306c-476d-ac12-27135fb93a1f" providerId="ADAL" clId="{1DA8F9FA-8C7F-462D-9871-FA92DFDD6BD6}" dt="2025-05-19T17:39:56.416" v="1" actId="47"/>
        <pc:sldMkLst>
          <pc:docMk/>
          <pc:sldMk cId="4260351097" sldId="1479"/>
        </pc:sldMkLst>
      </pc:sldChg>
      <pc:sldChg chg="del">
        <pc:chgData name="Neil Dyer" userId="f48cccbf-306c-476d-ac12-27135fb93a1f" providerId="ADAL" clId="{1DA8F9FA-8C7F-462D-9871-FA92DFDD6BD6}" dt="2025-05-19T17:39:56.416" v="1" actId="47"/>
        <pc:sldMkLst>
          <pc:docMk/>
          <pc:sldMk cId="554662455" sldId="1480"/>
        </pc:sldMkLst>
      </pc:sldChg>
      <pc:sldChg chg="del">
        <pc:chgData name="Neil Dyer" userId="f48cccbf-306c-476d-ac12-27135fb93a1f" providerId="ADAL" clId="{1DA8F9FA-8C7F-462D-9871-FA92DFDD6BD6}" dt="2025-05-19T17:39:56.416" v="1" actId="47"/>
        <pc:sldMkLst>
          <pc:docMk/>
          <pc:sldMk cId="2873428681" sldId="1482"/>
        </pc:sldMkLst>
      </pc:sldChg>
      <pc:sldChg chg="del">
        <pc:chgData name="Neil Dyer" userId="f48cccbf-306c-476d-ac12-27135fb93a1f" providerId="ADAL" clId="{1DA8F9FA-8C7F-462D-9871-FA92DFDD6BD6}" dt="2025-05-19T17:39:56.416" v="1" actId="47"/>
        <pc:sldMkLst>
          <pc:docMk/>
          <pc:sldMk cId="1228500128" sldId="1483"/>
        </pc:sldMkLst>
      </pc:sldChg>
      <pc:sldChg chg="del">
        <pc:chgData name="Neil Dyer" userId="f48cccbf-306c-476d-ac12-27135fb93a1f" providerId="ADAL" clId="{1DA8F9FA-8C7F-462D-9871-FA92DFDD6BD6}" dt="2025-05-19T17:39:56.416" v="1" actId="47"/>
        <pc:sldMkLst>
          <pc:docMk/>
          <pc:sldMk cId="1958613890" sldId="1484"/>
        </pc:sldMkLst>
      </pc:sldChg>
      <pc:sldChg chg="del">
        <pc:chgData name="Neil Dyer" userId="f48cccbf-306c-476d-ac12-27135fb93a1f" providerId="ADAL" clId="{1DA8F9FA-8C7F-462D-9871-FA92DFDD6BD6}" dt="2025-05-19T17:39:56.416" v="1" actId="47"/>
        <pc:sldMkLst>
          <pc:docMk/>
          <pc:sldMk cId="2404338534" sldId="1485"/>
        </pc:sldMkLst>
      </pc:sldChg>
      <pc:sldChg chg="del">
        <pc:chgData name="Neil Dyer" userId="f48cccbf-306c-476d-ac12-27135fb93a1f" providerId="ADAL" clId="{1DA8F9FA-8C7F-462D-9871-FA92DFDD6BD6}" dt="2025-05-19T17:39:56.416" v="1" actId="47"/>
        <pc:sldMkLst>
          <pc:docMk/>
          <pc:sldMk cId="2179276933" sldId="1486"/>
        </pc:sldMkLst>
      </pc:sldChg>
      <pc:sldChg chg="del">
        <pc:chgData name="Neil Dyer" userId="f48cccbf-306c-476d-ac12-27135fb93a1f" providerId="ADAL" clId="{1DA8F9FA-8C7F-462D-9871-FA92DFDD6BD6}" dt="2025-05-19T17:39:56.416" v="1" actId="47"/>
        <pc:sldMkLst>
          <pc:docMk/>
          <pc:sldMk cId="341288762" sldId="1487"/>
        </pc:sldMkLst>
      </pc:sldChg>
      <pc:sldChg chg="del">
        <pc:chgData name="Neil Dyer" userId="f48cccbf-306c-476d-ac12-27135fb93a1f" providerId="ADAL" clId="{1DA8F9FA-8C7F-462D-9871-FA92DFDD6BD6}" dt="2025-05-19T17:39:56.416" v="1" actId="47"/>
        <pc:sldMkLst>
          <pc:docMk/>
          <pc:sldMk cId="1273073340" sldId="1488"/>
        </pc:sldMkLst>
      </pc:sldChg>
      <pc:sldChg chg="del">
        <pc:chgData name="Neil Dyer" userId="f48cccbf-306c-476d-ac12-27135fb93a1f" providerId="ADAL" clId="{1DA8F9FA-8C7F-462D-9871-FA92DFDD6BD6}" dt="2025-05-19T17:39:56.416" v="1" actId="47"/>
        <pc:sldMkLst>
          <pc:docMk/>
          <pc:sldMk cId="2453301434" sldId="1489"/>
        </pc:sldMkLst>
      </pc:sldChg>
      <pc:sldChg chg="del">
        <pc:chgData name="Neil Dyer" userId="f48cccbf-306c-476d-ac12-27135fb93a1f" providerId="ADAL" clId="{1DA8F9FA-8C7F-462D-9871-FA92DFDD6BD6}" dt="2025-05-19T17:39:56.416" v="1" actId="47"/>
        <pc:sldMkLst>
          <pc:docMk/>
          <pc:sldMk cId="2978312806" sldId="1490"/>
        </pc:sldMkLst>
      </pc:sldChg>
      <pc:sldChg chg="del">
        <pc:chgData name="Neil Dyer" userId="f48cccbf-306c-476d-ac12-27135fb93a1f" providerId="ADAL" clId="{1DA8F9FA-8C7F-462D-9871-FA92DFDD6BD6}" dt="2025-05-19T17:39:56.416" v="1" actId="47"/>
        <pc:sldMkLst>
          <pc:docMk/>
          <pc:sldMk cId="1049134701" sldId="1491"/>
        </pc:sldMkLst>
      </pc:sldChg>
      <pc:sldChg chg="del">
        <pc:chgData name="Neil Dyer" userId="f48cccbf-306c-476d-ac12-27135fb93a1f" providerId="ADAL" clId="{1DA8F9FA-8C7F-462D-9871-FA92DFDD6BD6}" dt="2025-05-19T17:39:56.416" v="1" actId="47"/>
        <pc:sldMkLst>
          <pc:docMk/>
          <pc:sldMk cId="2362732461" sldId="1493"/>
        </pc:sldMkLst>
      </pc:sldChg>
      <pc:sldChg chg="del">
        <pc:chgData name="Neil Dyer" userId="f48cccbf-306c-476d-ac12-27135fb93a1f" providerId="ADAL" clId="{1DA8F9FA-8C7F-462D-9871-FA92DFDD6BD6}" dt="2025-05-19T17:39:56.416" v="1" actId="47"/>
        <pc:sldMkLst>
          <pc:docMk/>
          <pc:sldMk cId="2511352124" sldId="1496"/>
        </pc:sldMkLst>
      </pc:sldChg>
      <pc:sldChg chg="del">
        <pc:chgData name="Neil Dyer" userId="f48cccbf-306c-476d-ac12-27135fb93a1f" providerId="ADAL" clId="{1DA8F9FA-8C7F-462D-9871-FA92DFDD6BD6}" dt="2025-05-19T17:39:56.416" v="1" actId="47"/>
        <pc:sldMkLst>
          <pc:docMk/>
          <pc:sldMk cId="87083844" sldId="1498"/>
        </pc:sldMkLst>
      </pc:sldChg>
      <pc:sldChg chg="del">
        <pc:chgData name="Neil Dyer" userId="f48cccbf-306c-476d-ac12-27135fb93a1f" providerId="ADAL" clId="{1DA8F9FA-8C7F-462D-9871-FA92DFDD6BD6}" dt="2025-05-19T17:39:56.416" v="1" actId="47"/>
        <pc:sldMkLst>
          <pc:docMk/>
          <pc:sldMk cId="3688881206" sldId="1499"/>
        </pc:sldMkLst>
      </pc:sldChg>
      <pc:sldChg chg="del">
        <pc:chgData name="Neil Dyer" userId="f48cccbf-306c-476d-ac12-27135fb93a1f" providerId="ADAL" clId="{1DA8F9FA-8C7F-462D-9871-FA92DFDD6BD6}" dt="2025-05-19T17:39:56.416" v="1" actId="47"/>
        <pc:sldMkLst>
          <pc:docMk/>
          <pc:sldMk cId="2946400505" sldId="1500"/>
        </pc:sldMkLst>
      </pc:sldChg>
      <pc:sldChg chg="del">
        <pc:chgData name="Neil Dyer" userId="f48cccbf-306c-476d-ac12-27135fb93a1f" providerId="ADAL" clId="{1DA8F9FA-8C7F-462D-9871-FA92DFDD6BD6}" dt="2025-05-21T17:14:10.257" v="29" actId="47"/>
        <pc:sldMkLst>
          <pc:docMk/>
          <pc:sldMk cId="859493336" sldId="1506"/>
        </pc:sldMkLst>
      </pc:sldChg>
      <pc:sldChg chg="del">
        <pc:chgData name="Neil Dyer" userId="f48cccbf-306c-476d-ac12-27135fb93a1f" providerId="ADAL" clId="{1DA8F9FA-8C7F-462D-9871-FA92DFDD6BD6}" dt="2025-05-21T17:14:15.220" v="30" actId="47"/>
        <pc:sldMkLst>
          <pc:docMk/>
          <pc:sldMk cId="448513981" sldId="1507"/>
        </pc:sldMkLst>
      </pc:sldChg>
      <pc:sldChg chg="del">
        <pc:chgData name="Neil Dyer" userId="f48cccbf-306c-476d-ac12-27135fb93a1f" providerId="ADAL" clId="{1DA8F9FA-8C7F-462D-9871-FA92DFDD6BD6}" dt="2025-05-19T17:39:56.416" v="1" actId="47"/>
        <pc:sldMkLst>
          <pc:docMk/>
          <pc:sldMk cId="656678274" sldId="1512"/>
        </pc:sldMkLst>
      </pc:sldChg>
      <pc:sldChg chg="modSp add del mod">
        <pc:chgData name="Neil Dyer" userId="f48cccbf-306c-476d-ac12-27135fb93a1f" providerId="ADAL" clId="{1DA8F9FA-8C7F-462D-9871-FA92DFDD6BD6}" dt="2025-05-22T21:51:17.933" v="910" actId="1076"/>
        <pc:sldMkLst>
          <pc:docMk/>
          <pc:sldMk cId="54704286" sldId="1533"/>
        </pc:sldMkLst>
        <pc:spChg chg="mod">
          <ac:chgData name="Neil Dyer" userId="f48cccbf-306c-476d-ac12-27135fb93a1f" providerId="ADAL" clId="{1DA8F9FA-8C7F-462D-9871-FA92DFDD6BD6}" dt="2025-05-22T21:51:17.933" v="910" actId="1076"/>
          <ac:spMkLst>
            <pc:docMk/>
            <pc:sldMk cId="54704286" sldId="1533"/>
            <ac:spMk id="3" creationId="{09D09E79-08DC-667C-CB3D-ABB8240762E2}"/>
          </ac:spMkLst>
        </pc:spChg>
      </pc:sldChg>
      <pc:sldChg chg="del">
        <pc:chgData name="Neil Dyer" userId="f48cccbf-306c-476d-ac12-27135fb93a1f" providerId="ADAL" clId="{1DA8F9FA-8C7F-462D-9871-FA92DFDD6BD6}" dt="2025-05-19T17:39:56.416" v="1" actId="47"/>
        <pc:sldMkLst>
          <pc:docMk/>
          <pc:sldMk cId="715365482" sldId="1607"/>
        </pc:sldMkLst>
      </pc:sldChg>
      <pc:sldChg chg="del">
        <pc:chgData name="Neil Dyer" userId="f48cccbf-306c-476d-ac12-27135fb93a1f" providerId="ADAL" clId="{1DA8F9FA-8C7F-462D-9871-FA92DFDD6BD6}" dt="2025-05-19T17:39:56.416" v="1" actId="47"/>
        <pc:sldMkLst>
          <pc:docMk/>
          <pc:sldMk cId="2363313811" sldId="1612"/>
        </pc:sldMkLst>
      </pc:sldChg>
      <pc:sldChg chg="del">
        <pc:chgData name="Neil Dyer" userId="f48cccbf-306c-476d-ac12-27135fb93a1f" providerId="ADAL" clId="{1DA8F9FA-8C7F-462D-9871-FA92DFDD6BD6}" dt="2025-05-19T17:39:56.416" v="1" actId="47"/>
        <pc:sldMkLst>
          <pc:docMk/>
          <pc:sldMk cId="4051329821" sldId="1613"/>
        </pc:sldMkLst>
      </pc:sldChg>
      <pc:sldChg chg="del">
        <pc:chgData name="Neil Dyer" userId="f48cccbf-306c-476d-ac12-27135fb93a1f" providerId="ADAL" clId="{1DA8F9FA-8C7F-462D-9871-FA92DFDD6BD6}" dt="2025-05-19T17:39:56.416" v="1" actId="47"/>
        <pc:sldMkLst>
          <pc:docMk/>
          <pc:sldMk cId="1289367870" sldId="1615"/>
        </pc:sldMkLst>
      </pc:sldChg>
      <pc:sldChg chg="del">
        <pc:chgData name="Neil Dyer" userId="f48cccbf-306c-476d-ac12-27135fb93a1f" providerId="ADAL" clId="{1DA8F9FA-8C7F-462D-9871-FA92DFDD6BD6}" dt="2025-05-19T17:39:56.416" v="1" actId="47"/>
        <pc:sldMkLst>
          <pc:docMk/>
          <pc:sldMk cId="3673208794" sldId="1616"/>
        </pc:sldMkLst>
      </pc:sldChg>
      <pc:sldChg chg="del">
        <pc:chgData name="Neil Dyer" userId="f48cccbf-306c-476d-ac12-27135fb93a1f" providerId="ADAL" clId="{1DA8F9FA-8C7F-462D-9871-FA92DFDD6BD6}" dt="2025-05-19T17:39:56.416" v="1" actId="47"/>
        <pc:sldMkLst>
          <pc:docMk/>
          <pc:sldMk cId="2833633116" sldId="1617"/>
        </pc:sldMkLst>
      </pc:sldChg>
      <pc:sldChg chg="del">
        <pc:chgData name="Neil Dyer" userId="f48cccbf-306c-476d-ac12-27135fb93a1f" providerId="ADAL" clId="{1DA8F9FA-8C7F-462D-9871-FA92DFDD6BD6}" dt="2025-05-19T17:39:56.416" v="1" actId="47"/>
        <pc:sldMkLst>
          <pc:docMk/>
          <pc:sldMk cId="1554929065" sldId="1618"/>
        </pc:sldMkLst>
      </pc:sldChg>
      <pc:sldChg chg="del">
        <pc:chgData name="Neil Dyer" userId="f48cccbf-306c-476d-ac12-27135fb93a1f" providerId="ADAL" clId="{1DA8F9FA-8C7F-462D-9871-FA92DFDD6BD6}" dt="2025-05-19T17:39:56.416" v="1" actId="47"/>
        <pc:sldMkLst>
          <pc:docMk/>
          <pc:sldMk cId="1303456210" sldId="1619"/>
        </pc:sldMkLst>
      </pc:sldChg>
      <pc:sldChg chg="del">
        <pc:chgData name="Neil Dyer" userId="f48cccbf-306c-476d-ac12-27135fb93a1f" providerId="ADAL" clId="{1DA8F9FA-8C7F-462D-9871-FA92DFDD6BD6}" dt="2025-05-19T17:39:56.416" v="1" actId="47"/>
        <pc:sldMkLst>
          <pc:docMk/>
          <pc:sldMk cId="1452272163" sldId="1620"/>
        </pc:sldMkLst>
      </pc:sldChg>
      <pc:sldChg chg="del">
        <pc:chgData name="Neil Dyer" userId="f48cccbf-306c-476d-ac12-27135fb93a1f" providerId="ADAL" clId="{1DA8F9FA-8C7F-462D-9871-FA92DFDD6BD6}" dt="2025-05-19T17:39:56.416" v="1" actId="47"/>
        <pc:sldMkLst>
          <pc:docMk/>
          <pc:sldMk cId="347886774" sldId="1621"/>
        </pc:sldMkLst>
      </pc:sldChg>
      <pc:sldChg chg="del">
        <pc:chgData name="Neil Dyer" userId="f48cccbf-306c-476d-ac12-27135fb93a1f" providerId="ADAL" clId="{1DA8F9FA-8C7F-462D-9871-FA92DFDD6BD6}" dt="2025-05-19T17:39:56.416" v="1" actId="47"/>
        <pc:sldMkLst>
          <pc:docMk/>
          <pc:sldMk cId="186205604" sldId="1622"/>
        </pc:sldMkLst>
      </pc:sldChg>
      <pc:sldChg chg="del">
        <pc:chgData name="Neil Dyer" userId="f48cccbf-306c-476d-ac12-27135fb93a1f" providerId="ADAL" clId="{1DA8F9FA-8C7F-462D-9871-FA92DFDD6BD6}" dt="2025-05-19T17:39:56.416" v="1" actId="47"/>
        <pc:sldMkLst>
          <pc:docMk/>
          <pc:sldMk cId="1704020189" sldId="1623"/>
        </pc:sldMkLst>
      </pc:sldChg>
      <pc:sldChg chg="del">
        <pc:chgData name="Neil Dyer" userId="f48cccbf-306c-476d-ac12-27135fb93a1f" providerId="ADAL" clId="{1DA8F9FA-8C7F-462D-9871-FA92DFDD6BD6}" dt="2025-05-19T17:39:56.416" v="1" actId="47"/>
        <pc:sldMkLst>
          <pc:docMk/>
          <pc:sldMk cId="2866644856" sldId="1624"/>
        </pc:sldMkLst>
      </pc:sldChg>
      <pc:sldChg chg="del">
        <pc:chgData name="Neil Dyer" userId="f48cccbf-306c-476d-ac12-27135fb93a1f" providerId="ADAL" clId="{1DA8F9FA-8C7F-462D-9871-FA92DFDD6BD6}" dt="2025-05-19T17:39:56.416" v="1" actId="47"/>
        <pc:sldMkLst>
          <pc:docMk/>
          <pc:sldMk cId="3403999516" sldId="1625"/>
        </pc:sldMkLst>
      </pc:sldChg>
      <pc:sldChg chg="del">
        <pc:chgData name="Neil Dyer" userId="f48cccbf-306c-476d-ac12-27135fb93a1f" providerId="ADAL" clId="{1DA8F9FA-8C7F-462D-9871-FA92DFDD6BD6}" dt="2025-05-19T17:39:56.416" v="1" actId="47"/>
        <pc:sldMkLst>
          <pc:docMk/>
          <pc:sldMk cId="1094958831" sldId="1626"/>
        </pc:sldMkLst>
      </pc:sldChg>
      <pc:sldChg chg="del">
        <pc:chgData name="Neil Dyer" userId="f48cccbf-306c-476d-ac12-27135fb93a1f" providerId="ADAL" clId="{1DA8F9FA-8C7F-462D-9871-FA92DFDD6BD6}" dt="2025-05-19T17:39:56.416" v="1" actId="47"/>
        <pc:sldMkLst>
          <pc:docMk/>
          <pc:sldMk cId="3453317097" sldId="1627"/>
        </pc:sldMkLst>
      </pc:sldChg>
      <pc:sldChg chg="del">
        <pc:chgData name="Neil Dyer" userId="f48cccbf-306c-476d-ac12-27135fb93a1f" providerId="ADAL" clId="{1DA8F9FA-8C7F-462D-9871-FA92DFDD6BD6}" dt="2025-05-19T17:39:56.416" v="1" actId="47"/>
        <pc:sldMkLst>
          <pc:docMk/>
          <pc:sldMk cId="282444630" sldId="1628"/>
        </pc:sldMkLst>
      </pc:sldChg>
      <pc:sldChg chg="del">
        <pc:chgData name="Neil Dyer" userId="f48cccbf-306c-476d-ac12-27135fb93a1f" providerId="ADAL" clId="{1DA8F9FA-8C7F-462D-9871-FA92DFDD6BD6}" dt="2025-05-19T17:39:56.416" v="1" actId="47"/>
        <pc:sldMkLst>
          <pc:docMk/>
          <pc:sldMk cId="2619698786" sldId="1629"/>
        </pc:sldMkLst>
      </pc:sldChg>
      <pc:sldChg chg="del">
        <pc:chgData name="Neil Dyer" userId="f48cccbf-306c-476d-ac12-27135fb93a1f" providerId="ADAL" clId="{1DA8F9FA-8C7F-462D-9871-FA92DFDD6BD6}" dt="2025-05-19T17:39:56.416" v="1" actId="47"/>
        <pc:sldMkLst>
          <pc:docMk/>
          <pc:sldMk cId="1662790801" sldId="1630"/>
        </pc:sldMkLst>
      </pc:sldChg>
      <pc:sldChg chg="del">
        <pc:chgData name="Neil Dyer" userId="f48cccbf-306c-476d-ac12-27135fb93a1f" providerId="ADAL" clId="{1DA8F9FA-8C7F-462D-9871-FA92DFDD6BD6}" dt="2025-05-19T17:39:56.416" v="1" actId="47"/>
        <pc:sldMkLst>
          <pc:docMk/>
          <pc:sldMk cId="2222086797" sldId="1631"/>
        </pc:sldMkLst>
      </pc:sldChg>
      <pc:sldChg chg="del">
        <pc:chgData name="Neil Dyer" userId="f48cccbf-306c-476d-ac12-27135fb93a1f" providerId="ADAL" clId="{1DA8F9FA-8C7F-462D-9871-FA92DFDD6BD6}" dt="2025-05-19T17:39:56.416" v="1" actId="47"/>
        <pc:sldMkLst>
          <pc:docMk/>
          <pc:sldMk cId="705626915" sldId="1632"/>
        </pc:sldMkLst>
      </pc:sldChg>
      <pc:sldChg chg="del">
        <pc:chgData name="Neil Dyer" userId="f48cccbf-306c-476d-ac12-27135fb93a1f" providerId="ADAL" clId="{1DA8F9FA-8C7F-462D-9871-FA92DFDD6BD6}" dt="2025-05-19T17:39:56.416" v="1" actId="47"/>
        <pc:sldMkLst>
          <pc:docMk/>
          <pc:sldMk cId="2052320977" sldId="1633"/>
        </pc:sldMkLst>
      </pc:sldChg>
      <pc:sldChg chg="del">
        <pc:chgData name="Neil Dyer" userId="f48cccbf-306c-476d-ac12-27135fb93a1f" providerId="ADAL" clId="{1DA8F9FA-8C7F-462D-9871-FA92DFDD6BD6}" dt="2025-05-19T17:39:56.416" v="1" actId="47"/>
        <pc:sldMkLst>
          <pc:docMk/>
          <pc:sldMk cId="259205912" sldId="1634"/>
        </pc:sldMkLst>
      </pc:sldChg>
      <pc:sldChg chg="del">
        <pc:chgData name="Neil Dyer" userId="f48cccbf-306c-476d-ac12-27135fb93a1f" providerId="ADAL" clId="{1DA8F9FA-8C7F-462D-9871-FA92DFDD6BD6}" dt="2025-05-19T17:39:56.416" v="1" actId="47"/>
        <pc:sldMkLst>
          <pc:docMk/>
          <pc:sldMk cId="3752957447" sldId="1635"/>
        </pc:sldMkLst>
      </pc:sldChg>
      <pc:sldChg chg="del">
        <pc:chgData name="Neil Dyer" userId="f48cccbf-306c-476d-ac12-27135fb93a1f" providerId="ADAL" clId="{1DA8F9FA-8C7F-462D-9871-FA92DFDD6BD6}" dt="2025-05-19T17:39:56.416" v="1" actId="47"/>
        <pc:sldMkLst>
          <pc:docMk/>
          <pc:sldMk cId="368704272" sldId="1636"/>
        </pc:sldMkLst>
      </pc:sldChg>
      <pc:sldChg chg="del">
        <pc:chgData name="Neil Dyer" userId="f48cccbf-306c-476d-ac12-27135fb93a1f" providerId="ADAL" clId="{1DA8F9FA-8C7F-462D-9871-FA92DFDD6BD6}" dt="2025-05-19T17:39:56.416" v="1" actId="47"/>
        <pc:sldMkLst>
          <pc:docMk/>
          <pc:sldMk cId="133151861" sldId="1637"/>
        </pc:sldMkLst>
      </pc:sldChg>
      <pc:sldChg chg="del">
        <pc:chgData name="Neil Dyer" userId="f48cccbf-306c-476d-ac12-27135fb93a1f" providerId="ADAL" clId="{1DA8F9FA-8C7F-462D-9871-FA92DFDD6BD6}" dt="2025-05-19T17:39:56.416" v="1" actId="47"/>
        <pc:sldMkLst>
          <pc:docMk/>
          <pc:sldMk cId="1358009313" sldId="1638"/>
        </pc:sldMkLst>
      </pc:sldChg>
      <pc:sldChg chg="del">
        <pc:chgData name="Neil Dyer" userId="f48cccbf-306c-476d-ac12-27135fb93a1f" providerId="ADAL" clId="{1DA8F9FA-8C7F-462D-9871-FA92DFDD6BD6}" dt="2025-05-19T17:39:56.416" v="1" actId="47"/>
        <pc:sldMkLst>
          <pc:docMk/>
          <pc:sldMk cId="430251294" sldId="1639"/>
        </pc:sldMkLst>
      </pc:sldChg>
      <pc:sldChg chg="del">
        <pc:chgData name="Neil Dyer" userId="f48cccbf-306c-476d-ac12-27135fb93a1f" providerId="ADAL" clId="{1DA8F9FA-8C7F-462D-9871-FA92DFDD6BD6}" dt="2025-05-19T17:39:56.416" v="1" actId="47"/>
        <pc:sldMkLst>
          <pc:docMk/>
          <pc:sldMk cId="3693467565" sldId="1640"/>
        </pc:sldMkLst>
      </pc:sldChg>
      <pc:sldChg chg="del">
        <pc:chgData name="Neil Dyer" userId="f48cccbf-306c-476d-ac12-27135fb93a1f" providerId="ADAL" clId="{1DA8F9FA-8C7F-462D-9871-FA92DFDD6BD6}" dt="2025-05-19T17:39:56.416" v="1" actId="47"/>
        <pc:sldMkLst>
          <pc:docMk/>
          <pc:sldMk cId="533218226" sldId="1641"/>
        </pc:sldMkLst>
      </pc:sldChg>
      <pc:sldChg chg="del">
        <pc:chgData name="Neil Dyer" userId="f48cccbf-306c-476d-ac12-27135fb93a1f" providerId="ADAL" clId="{1DA8F9FA-8C7F-462D-9871-FA92DFDD6BD6}" dt="2025-05-19T17:39:56.416" v="1" actId="47"/>
        <pc:sldMkLst>
          <pc:docMk/>
          <pc:sldMk cId="1090182367" sldId="1642"/>
        </pc:sldMkLst>
      </pc:sldChg>
      <pc:sldChg chg="del">
        <pc:chgData name="Neil Dyer" userId="f48cccbf-306c-476d-ac12-27135fb93a1f" providerId="ADAL" clId="{1DA8F9FA-8C7F-462D-9871-FA92DFDD6BD6}" dt="2025-05-19T17:39:56.416" v="1" actId="47"/>
        <pc:sldMkLst>
          <pc:docMk/>
          <pc:sldMk cId="3676446608" sldId="1643"/>
        </pc:sldMkLst>
      </pc:sldChg>
      <pc:sldChg chg="del">
        <pc:chgData name="Neil Dyer" userId="f48cccbf-306c-476d-ac12-27135fb93a1f" providerId="ADAL" clId="{1DA8F9FA-8C7F-462D-9871-FA92DFDD6BD6}" dt="2025-05-19T17:39:56.416" v="1" actId="47"/>
        <pc:sldMkLst>
          <pc:docMk/>
          <pc:sldMk cId="834377743" sldId="1644"/>
        </pc:sldMkLst>
      </pc:sldChg>
      <pc:sldChg chg="del">
        <pc:chgData name="Neil Dyer" userId="f48cccbf-306c-476d-ac12-27135fb93a1f" providerId="ADAL" clId="{1DA8F9FA-8C7F-462D-9871-FA92DFDD6BD6}" dt="2025-05-19T17:39:56.416" v="1" actId="47"/>
        <pc:sldMkLst>
          <pc:docMk/>
          <pc:sldMk cId="109024410" sldId="1645"/>
        </pc:sldMkLst>
      </pc:sldChg>
      <pc:sldChg chg="del">
        <pc:chgData name="Neil Dyer" userId="f48cccbf-306c-476d-ac12-27135fb93a1f" providerId="ADAL" clId="{1DA8F9FA-8C7F-462D-9871-FA92DFDD6BD6}" dt="2025-05-19T17:39:56.416" v="1" actId="47"/>
        <pc:sldMkLst>
          <pc:docMk/>
          <pc:sldMk cId="2913942732" sldId="1646"/>
        </pc:sldMkLst>
      </pc:sldChg>
      <pc:sldChg chg="del">
        <pc:chgData name="Neil Dyer" userId="f48cccbf-306c-476d-ac12-27135fb93a1f" providerId="ADAL" clId="{1DA8F9FA-8C7F-462D-9871-FA92DFDD6BD6}" dt="2025-05-19T17:39:56.416" v="1" actId="47"/>
        <pc:sldMkLst>
          <pc:docMk/>
          <pc:sldMk cId="964451149" sldId="1647"/>
        </pc:sldMkLst>
      </pc:sldChg>
      <pc:sldChg chg="del">
        <pc:chgData name="Neil Dyer" userId="f48cccbf-306c-476d-ac12-27135fb93a1f" providerId="ADAL" clId="{1DA8F9FA-8C7F-462D-9871-FA92DFDD6BD6}" dt="2025-05-19T17:39:56.416" v="1" actId="47"/>
        <pc:sldMkLst>
          <pc:docMk/>
          <pc:sldMk cId="2129760503" sldId="1648"/>
        </pc:sldMkLst>
      </pc:sldChg>
      <pc:sldChg chg="del">
        <pc:chgData name="Neil Dyer" userId="f48cccbf-306c-476d-ac12-27135fb93a1f" providerId="ADAL" clId="{1DA8F9FA-8C7F-462D-9871-FA92DFDD6BD6}" dt="2025-05-19T17:39:56.416" v="1" actId="47"/>
        <pc:sldMkLst>
          <pc:docMk/>
          <pc:sldMk cId="46699877" sldId="1649"/>
        </pc:sldMkLst>
      </pc:sldChg>
      <pc:sldChg chg="add del ord">
        <pc:chgData name="Neil Dyer" userId="f48cccbf-306c-476d-ac12-27135fb93a1f" providerId="ADAL" clId="{1DA8F9FA-8C7F-462D-9871-FA92DFDD6BD6}" dt="2025-05-22T21:51:37.213" v="915"/>
        <pc:sldMkLst>
          <pc:docMk/>
          <pc:sldMk cId="1668012011" sldId="1650"/>
        </pc:sldMkLst>
      </pc:sldChg>
      <pc:sldChg chg="add del">
        <pc:chgData name="Neil Dyer" userId="f48cccbf-306c-476d-ac12-27135fb93a1f" providerId="ADAL" clId="{1DA8F9FA-8C7F-462D-9871-FA92DFDD6BD6}" dt="2025-05-21T17:15:54.006" v="52"/>
        <pc:sldMkLst>
          <pc:docMk/>
          <pc:sldMk cId="2391538456" sldId="1651"/>
        </pc:sldMkLst>
      </pc:sldChg>
      <pc:sldChg chg="add del">
        <pc:chgData name="Neil Dyer" userId="f48cccbf-306c-476d-ac12-27135fb93a1f" providerId="ADAL" clId="{1DA8F9FA-8C7F-462D-9871-FA92DFDD6BD6}" dt="2025-05-22T21:38:27.315" v="746" actId="47"/>
        <pc:sldMkLst>
          <pc:docMk/>
          <pc:sldMk cId="2135051533" sldId="1652"/>
        </pc:sldMkLst>
      </pc:sldChg>
      <pc:sldChg chg="del">
        <pc:chgData name="Neil Dyer" userId="f48cccbf-306c-476d-ac12-27135fb93a1f" providerId="ADAL" clId="{1DA8F9FA-8C7F-462D-9871-FA92DFDD6BD6}" dt="2025-05-19T17:39:17.914" v="0" actId="47"/>
        <pc:sldMkLst>
          <pc:docMk/>
          <pc:sldMk cId="1457807791" sldId="1653"/>
        </pc:sldMkLst>
      </pc:sldChg>
      <pc:sldChg chg="del">
        <pc:chgData name="Neil Dyer" userId="f48cccbf-306c-476d-ac12-27135fb93a1f" providerId="ADAL" clId="{1DA8F9FA-8C7F-462D-9871-FA92DFDD6BD6}" dt="2025-05-19T17:39:17.914" v="0" actId="47"/>
        <pc:sldMkLst>
          <pc:docMk/>
          <pc:sldMk cId="0" sldId="1655"/>
        </pc:sldMkLst>
      </pc:sldChg>
      <pc:sldChg chg="add del">
        <pc:chgData name="Neil Dyer" userId="f48cccbf-306c-476d-ac12-27135fb93a1f" providerId="ADAL" clId="{1DA8F9FA-8C7F-462D-9871-FA92DFDD6BD6}" dt="2025-05-22T21:38:26.458" v="745" actId="47"/>
        <pc:sldMkLst>
          <pc:docMk/>
          <pc:sldMk cId="0" sldId="1656"/>
        </pc:sldMkLst>
      </pc:sldChg>
      <pc:sldChg chg="del">
        <pc:chgData name="Neil Dyer" userId="f48cccbf-306c-476d-ac12-27135fb93a1f" providerId="ADAL" clId="{1DA8F9FA-8C7F-462D-9871-FA92DFDD6BD6}" dt="2025-05-19T17:39:17.914" v="0" actId="47"/>
        <pc:sldMkLst>
          <pc:docMk/>
          <pc:sldMk cId="1995147085" sldId="1657"/>
        </pc:sldMkLst>
      </pc:sldChg>
      <pc:sldChg chg="del">
        <pc:chgData name="Neil Dyer" userId="f48cccbf-306c-476d-ac12-27135fb93a1f" providerId="ADAL" clId="{1DA8F9FA-8C7F-462D-9871-FA92DFDD6BD6}" dt="2025-05-19T17:39:17.914" v="0" actId="47"/>
        <pc:sldMkLst>
          <pc:docMk/>
          <pc:sldMk cId="1652031700" sldId="1658"/>
        </pc:sldMkLst>
      </pc:sldChg>
      <pc:sldChg chg="del">
        <pc:chgData name="Neil Dyer" userId="f48cccbf-306c-476d-ac12-27135fb93a1f" providerId="ADAL" clId="{1DA8F9FA-8C7F-462D-9871-FA92DFDD6BD6}" dt="2025-05-19T17:39:17.914" v="0" actId="47"/>
        <pc:sldMkLst>
          <pc:docMk/>
          <pc:sldMk cId="3836809720" sldId="1659"/>
        </pc:sldMkLst>
      </pc:sldChg>
      <pc:sldChg chg="modSp mod">
        <pc:chgData name="Neil Dyer" userId="f48cccbf-306c-476d-ac12-27135fb93a1f" providerId="ADAL" clId="{1DA8F9FA-8C7F-462D-9871-FA92DFDD6BD6}" dt="2025-05-22T21:28:05.505" v="629" actId="1076"/>
        <pc:sldMkLst>
          <pc:docMk/>
          <pc:sldMk cId="2485451017" sldId="1660"/>
        </pc:sldMkLst>
        <pc:picChg chg="mod">
          <ac:chgData name="Neil Dyer" userId="f48cccbf-306c-476d-ac12-27135fb93a1f" providerId="ADAL" clId="{1DA8F9FA-8C7F-462D-9871-FA92DFDD6BD6}" dt="2025-05-22T21:28:05.505" v="629" actId="1076"/>
          <ac:picMkLst>
            <pc:docMk/>
            <pc:sldMk cId="2485451017" sldId="1660"/>
            <ac:picMk id="3" creationId="{F99BA5AE-C84D-7BB9-4DBC-02BF88E2EADD}"/>
          </ac:picMkLst>
        </pc:picChg>
      </pc:sldChg>
      <pc:sldChg chg="modSp mod">
        <pc:chgData name="Neil Dyer" userId="f48cccbf-306c-476d-ac12-27135fb93a1f" providerId="ADAL" clId="{1DA8F9FA-8C7F-462D-9871-FA92DFDD6BD6}" dt="2025-05-22T21:28:23.878" v="657" actId="1035"/>
        <pc:sldMkLst>
          <pc:docMk/>
          <pc:sldMk cId="3217640527" sldId="1661"/>
        </pc:sldMkLst>
        <pc:picChg chg="mod modCrop">
          <ac:chgData name="Neil Dyer" userId="f48cccbf-306c-476d-ac12-27135fb93a1f" providerId="ADAL" clId="{1DA8F9FA-8C7F-462D-9871-FA92DFDD6BD6}" dt="2025-05-22T21:28:23.878" v="657" actId="1035"/>
          <ac:picMkLst>
            <pc:docMk/>
            <pc:sldMk cId="3217640527" sldId="1661"/>
            <ac:picMk id="3" creationId="{3B9155E9-E2E0-4728-297E-855259C08FA1}"/>
          </ac:picMkLst>
        </pc:picChg>
      </pc:sldChg>
      <pc:sldChg chg="modSp add del mod">
        <pc:chgData name="Neil Dyer" userId="f48cccbf-306c-476d-ac12-27135fb93a1f" providerId="ADAL" clId="{1DA8F9FA-8C7F-462D-9871-FA92DFDD6BD6}" dt="2025-05-22T20:51:22.819" v="205" actId="2696"/>
        <pc:sldMkLst>
          <pc:docMk/>
          <pc:sldMk cId="0" sldId="1662"/>
        </pc:sldMkLst>
        <pc:spChg chg="mod">
          <ac:chgData name="Neil Dyer" userId="f48cccbf-306c-476d-ac12-27135fb93a1f" providerId="ADAL" clId="{1DA8F9FA-8C7F-462D-9871-FA92DFDD6BD6}" dt="2025-05-21T17:11:44.379" v="9" actId="27636"/>
          <ac:spMkLst>
            <pc:docMk/>
            <pc:sldMk cId="0" sldId="1662"/>
            <ac:spMk id="2" creationId="{00000000-0000-0000-0000-000000000000}"/>
          </ac:spMkLst>
        </pc:spChg>
      </pc:sldChg>
      <pc:sldChg chg="del">
        <pc:chgData name="Neil Dyer" userId="f48cccbf-306c-476d-ac12-27135fb93a1f" providerId="ADAL" clId="{1DA8F9FA-8C7F-462D-9871-FA92DFDD6BD6}" dt="2025-05-19T17:40:06.635" v="2" actId="47"/>
        <pc:sldMkLst>
          <pc:docMk/>
          <pc:sldMk cId="1175423368" sldId="1662"/>
        </pc:sldMkLst>
      </pc:sldChg>
      <pc:sldChg chg="addSp delSp modSp add mod">
        <pc:chgData name="Neil Dyer" userId="f48cccbf-306c-476d-ac12-27135fb93a1f" providerId="ADAL" clId="{1DA8F9FA-8C7F-462D-9871-FA92DFDD6BD6}" dt="2025-05-22T20:54:26.390" v="247" actId="403"/>
        <pc:sldMkLst>
          <pc:docMk/>
          <pc:sldMk cId="3559366946" sldId="1662"/>
        </pc:sldMkLst>
        <pc:spChg chg="mod">
          <ac:chgData name="Neil Dyer" userId="f48cccbf-306c-476d-ac12-27135fb93a1f" providerId="ADAL" clId="{1DA8F9FA-8C7F-462D-9871-FA92DFDD6BD6}" dt="2025-05-22T20:54:15.691" v="223" actId="108"/>
          <ac:spMkLst>
            <pc:docMk/>
            <pc:sldMk cId="3559366946" sldId="1662"/>
            <ac:spMk id="2" creationId="{00000000-0000-0000-0000-000000000000}"/>
          </ac:spMkLst>
        </pc:spChg>
        <pc:spChg chg="del mod">
          <ac:chgData name="Neil Dyer" userId="f48cccbf-306c-476d-ac12-27135fb93a1f" providerId="ADAL" clId="{1DA8F9FA-8C7F-462D-9871-FA92DFDD6BD6}" dt="2025-05-22T20:54:13.748" v="222" actId="26606"/>
          <ac:spMkLst>
            <pc:docMk/>
            <pc:sldMk cId="3559366946" sldId="1662"/>
            <ac:spMk id="3" creationId="{00000000-0000-0000-0000-000000000000}"/>
          </ac:spMkLst>
        </pc:spChg>
        <pc:graphicFrameChg chg="add mod modGraphic">
          <ac:chgData name="Neil Dyer" userId="f48cccbf-306c-476d-ac12-27135fb93a1f" providerId="ADAL" clId="{1DA8F9FA-8C7F-462D-9871-FA92DFDD6BD6}" dt="2025-05-22T20:54:26.390" v="247" actId="403"/>
          <ac:graphicFrameMkLst>
            <pc:docMk/>
            <pc:sldMk cId="3559366946" sldId="1662"/>
            <ac:graphicFrameMk id="5" creationId="{9A38D687-865C-90CD-374C-42A3E6BED123}"/>
          </ac:graphicFrameMkLst>
        </pc:graphicFrameChg>
      </pc:sldChg>
      <pc:sldChg chg="del">
        <pc:chgData name="Neil Dyer" userId="f48cccbf-306c-476d-ac12-27135fb93a1f" providerId="ADAL" clId="{1DA8F9FA-8C7F-462D-9871-FA92DFDD6BD6}" dt="2025-05-19T17:40:06.635" v="2" actId="47"/>
        <pc:sldMkLst>
          <pc:docMk/>
          <pc:sldMk cId="861548517" sldId="1663"/>
        </pc:sldMkLst>
      </pc:sldChg>
      <pc:sldChg chg="del">
        <pc:chgData name="Neil Dyer" userId="f48cccbf-306c-476d-ac12-27135fb93a1f" providerId="ADAL" clId="{1DA8F9FA-8C7F-462D-9871-FA92DFDD6BD6}" dt="2025-05-19T17:40:06.635" v="2" actId="47"/>
        <pc:sldMkLst>
          <pc:docMk/>
          <pc:sldMk cId="1040049940" sldId="1664"/>
        </pc:sldMkLst>
      </pc:sldChg>
      <pc:sldChg chg="del">
        <pc:chgData name="Neil Dyer" userId="f48cccbf-306c-476d-ac12-27135fb93a1f" providerId="ADAL" clId="{1DA8F9FA-8C7F-462D-9871-FA92DFDD6BD6}" dt="2025-05-19T17:40:06.635" v="2" actId="47"/>
        <pc:sldMkLst>
          <pc:docMk/>
          <pc:sldMk cId="2976458017" sldId="1665"/>
        </pc:sldMkLst>
      </pc:sldChg>
      <pc:sldChg chg="del">
        <pc:chgData name="Neil Dyer" userId="f48cccbf-306c-476d-ac12-27135fb93a1f" providerId="ADAL" clId="{1DA8F9FA-8C7F-462D-9871-FA92DFDD6BD6}" dt="2025-05-21T17:11:00.615" v="3" actId="47"/>
        <pc:sldMkLst>
          <pc:docMk/>
          <pc:sldMk cId="212960152" sldId="1666"/>
        </pc:sldMkLst>
      </pc:sldChg>
      <pc:sldChg chg="del">
        <pc:chgData name="Neil Dyer" userId="f48cccbf-306c-476d-ac12-27135fb93a1f" providerId="ADAL" clId="{1DA8F9FA-8C7F-462D-9871-FA92DFDD6BD6}" dt="2025-05-19T17:39:56.416" v="1" actId="47"/>
        <pc:sldMkLst>
          <pc:docMk/>
          <pc:sldMk cId="1893448622" sldId="1667"/>
        </pc:sldMkLst>
      </pc:sldChg>
      <pc:sldChg chg="del">
        <pc:chgData name="Neil Dyer" userId="f48cccbf-306c-476d-ac12-27135fb93a1f" providerId="ADAL" clId="{1DA8F9FA-8C7F-462D-9871-FA92DFDD6BD6}" dt="2025-05-19T17:39:56.416" v="1" actId="47"/>
        <pc:sldMkLst>
          <pc:docMk/>
          <pc:sldMk cId="2077438109" sldId="1668"/>
        </pc:sldMkLst>
      </pc:sldChg>
      <pc:sldChg chg="del">
        <pc:chgData name="Neil Dyer" userId="f48cccbf-306c-476d-ac12-27135fb93a1f" providerId="ADAL" clId="{1DA8F9FA-8C7F-462D-9871-FA92DFDD6BD6}" dt="2025-05-19T17:39:56.416" v="1" actId="47"/>
        <pc:sldMkLst>
          <pc:docMk/>
          <pc:sldMk cId="1343452586" sldId="1669"/>
        </pc:sldMkLst>
      </pc:sldChg>
      <pc:sldChg chg="del">
        <pc:chgData name="Neil Dyer" userId="f48cccbf-306c-476d-ac12-27135fb93a1f" providerId="ADAL" clId="{1DA8F9FA-8C7F-462D-9871-FA92DFDD6BD6}" dt="2025-05-19T17:39:56.416" v="1" actId="47"/>
        <pc:sldMkLst>
          <pc:docMk/>
          <pc:sldMk cId="149134920" sldId="1670"/>
        </pc:sldMkLst>
      </pc:sldChg>
      <pc:sldChg chg="del">
        <pc:chgData name="Neil Dyer" userId="f48cccbf-306c-476d-ac12-27135fb93a1f" providerId="ADAL" clId="{1DA8F9FA-8C7F-462D-9871-FA92DFDD6BD6}" dt="2025-05-19T17:39:56.416" v="1" actId="47"/>
        <pc:sldMkLst>
          <pc:docMk/>
          <pc:sldMk cId="3531001850" sldId="1671"/>
        </pc:sldMkLst>
      </pc:sldChg>
      <pc:sldChg chg="del">
        <pc:chgData name="Neil Dyer" userId="f48cccbf-306c-476d-ac12-27135fb93a1f" providerId="ADAL" clId="{1DA8F9FA-8C7F-462D-9871-FA92DFDD6BD6}" dt="2025-05-19T17:39:56.416" v="1" actId="47"/>
        <pc:sldMkLst>
          <pc:docMk/>
          <pc:sldMk cId="3304105254" sldId="1672"/>
        </pc:sldMkLst>
      </pc:sldChg>
      <pc:sldChg chg="modSp add del mod">
        <pc:chgData name="Neil Dyer" userId="f48cccbf-306c-476d-ac12-27135fb93a1f" providerId="ADAL" clId="{1DA8F9FA-8C7F-462D-9871-FA92DFDD6BD6}" dt="2025-05-22T21:44:45.343" v="830" actId="47"/>
        <pc:sldMkLst>
          <pc:docMk/>
          <pc:sldMk cId="2943512437" sldId="1673"/>
        </pc:sldMkLst>
        <pc:spChg chg="mod">
          <ac:chgData name="Neil Dyer" userId="f48cccbf-306c-476d-ac12-27135fb93a1f" providerId="ADAL" clId="{1DA8F9FA-8C7F-462D-9871-FA92DFDD6BD6}" dt="2025-05-21T17:14:44.681" v="43" actId="20577"/>
          <ac:spMkLst>
            <pc:docMk/>
            <pc:sldMk cId="2943512437" sldId="1673"/>
            <ac:spMk id="2" creationId="{9F8E9EDA-214D-1C17-806D-176564955A3D}"/>
          </ac:spMkLst>
        </pc:spChg>
      </pc:sldChg>
      <pc:sldChg chg="del">
        <pc:chgData name="Neil Dyer" userId="f48cccbf-306c-476d-ac12-27135fb93a1f" providerId="ADAL" clId="{1DA8F9FA-8C7F-462D-9871-FA92DFDD6BD6}" dt="2025-05-19T17:39:17.914" v="0" actId="47"/>
        <pc:sldMkLst>
          <pc:docMk/>
          <pc:sldMk cId="0" sldId="1674"/>
        </pc:sldMkLst>
      </pc:sldChg>
      <pc:sldChg chg="del">
        <pc:chgData name="Neil Dyer" userId="f48cccbf-306c-476d-ac12-27135fb93a1f" providerId="ADAL" clId="{1DA8F9FA-8C7F-462D-9871-FA92DFDD6BD6}" dt="2025-05-19T17:39:17.914" v="0" actId="47"/>
        <pc:sldMkLst>
          <pc:docMk/>
          <pc:sldMk cId="1970448950" sldId="1675"/>
        </pc:sldMkLst>
      </pc:sldChg>
      <pc:sldChg chg="del">
        <pc:chgData name="Neil Dyer" userId="f48cccbf-306c-476d-ac12-27135fb93a1f" providerId="ADAL" clId="{1DA8F9FA-8C7F-462D-9871-FA92DFDD6BD6}" dt="2025-05-19T17:39:17.914" v="0" actId="47"/>
        <pc:sldMkLst>
          <pc:docMk/>
          <pc:sldMk cId="3139125801" sldId="1676"/>
        </pc:sldMkLst>
      </pc:sldChg>
      <pc:sldChg chg="del">
        <pc:chgData name="Neil Dyer" userId="f48cccbf-306c-476d-ac12-27135fb93a1f" providerId="ADAL" clId="{1DA8F9FA-8C7F-462D-9871-FA92DFDD6BD6}" dt="2025-05-19T17:39:17.914" v="0" actId="47"/>
        <pc:sldMkLst>
          <pc:docMk/>
          <pc:sldMk cId="3112718635" sldId="1677"/>
        </pc:sldMkLst>
      </pc:sldChg>
      <pc:sldChg chg="add del">
        <pc:chgData name="Neil Dyer" userId="f48cccbf-306c-476d-ac12-27135fb93a1f" providerId="ADAL" clId="{1DA8F9FA-8C7F-462D-9871-FA92DFDD6BD6}" dt="2025-05-22T21:38:29.973" v="747" actId="47"/>
        <pc:sldMkLst>
          <pc:docMk/>
          <pc:sldMk cId="3373423935" sldId="1683"/>
        </pc:sldMkLst>
      </pc:sldChg>
      <pc:sldChg chg="modSp add mod">
        <pc:chgData name="Neil Dyer" userId="f48cccbf-306c-476d-ac12-27135fb93a1f" providerId="ADAL" clId="{1DA8F9FA-8C7F-462D-9871-FA92DFDD6BD6}" dt="2025-05-22T21:05:38.340" v="402" actId="1076"/>
        <pc:sldMkLst>
          <pc:docMk/>
          <pc:sldMk cId="121760671" sldId="1684"/>
        </pc:sldMkLst>
        <pc:picChg chg="mod modCrop">
          <ac:chgData name="Neil Dyer" userId="f48cccbf-306c-476d-ac12-27135fb93a1f" providerId="ADAL" clId="{1DA8F9FA-8C7F-462D-9871-FA92DFDD6BD6}" dt="2025-05-22T21:05:38.340" v="402" actId="1076"/>
          <ac:picMkLst>
            <pc:docMk/>
            <pc:sldMk cId="121760671" sldId="1684"/>
            <ac:picMk id="4" creationId="{9088C3B6-E9AB-F7F6-3CF4-0E0FD45CBD0F}"/>
          </ac:picMkLst>
        </pc:picChg>
      </pc:sldChg>
      <pc:sldChg chg="addSp delSp add del mod modNotesTx">
        <pc:chgData name="Neil Dyer" userId="f48cccbf-306c-476d-ac12-27135fb93a1f" providerId="ADAL" clId="{1DA8F9FA-8C7F-462D-9871-FA92DFDD6BD6}" dt="2025-05-22T20:50:57.713" v="203" actId="2696"/>
        <pc:sldMkLst>
          <pc:docMk/>
          <pc:sldMk cId="221541985" sldId="1684"/>
        </pc:sldMkLst>
        <pc:picChg chg="del">
          <ac:chgData name="Neil Dyer" userId="f48cccbf-306c-476d-ac12-27135fb93a1f" providerId="ADAL" clId="{1DA8F9FA-8C7F-462D-9871-FA92DFDD6BD6}" dt="2025-05-21T17:18:47.298" v="56" actId="478"/>
          <ac:picMkLst>
            <pc:docMk/>
            <pc:sldMk cId="221541985" sldId="1684"/>
            <ac:picMk id="3" creationId="{8EA4F615-A812-A647-9CD3-BDA615735E33}"/>
          </ac:picMkLst>
        </pc:picChg>
        <pc:picChg chg="add">
          <ac:chgData name="Neil Dyer" userId="f48cccbf-306c-476d-ac12-27135fb93a1f" providerId="ADAL" clId="{1DA8F9FA-8C7F-462D-9871-FA92DFDD6BD6}" dt="2025-05-21T17:19:38.469" v="71" actId="22"/>
          <ac:picMkLst>
            <pc:docMk/>
            <pc:sldMk cId="221541985" sldId="1684"/>
            <ac:picMk id="4" creationId="{9088C3B6-E9AB-F7F6-3CF4-0E0FD45CBD0F}"/>
          </ac:picMkLst>
        </pc:picChg>
      </pc:sldChg>
      <pc:sldChg chg="add del">
        <pc:chgData name="Neil Dyer" userId="f48cccbf-306c-476d-ac12-27135fb93a1f" providerId="ADAL" clId="{1DA8F9FA-8C7F-462D-9871-FA92DFDD6BD6}" dt="2025-05-22T21:04:39.174" v="397" actId="2696"/>
        <pc:sldMkLst>
          <pc:docMk/>
          <pc:sldMk cId="1814713972" sldId="1684"/>
        </pc:sldMkLst>
      </pc:sldChg>
      <pc:sldChg chg="modSp add mod">
        <pc:chgData name="Neil Dyer" userId="f48cccbf-306c-476d-ac12-27135fb93a1f" providerId="ADAL" clId="{1DA8F9FA-8C7F-462D-9871-FA92DFDD6BD6}" dt="2025-05-22T21:05:47.614" v="404" actId="1076"/>
        <pc:sldMkLst>
          <pc:docMk/>
          <pc:sldMk cId="1113937560" sldId="1685"/>
        </pc:sldMkLst>
        <pc:picChg chg="mod">
          <ac:chgData name="Neil Dyer" userId="f48cccbf-306c-476d-ac12-27135fb93a1f" providerId="ADAL" clId="{1DA8F9FA-8C7F-462D-9871-FA92DFDD6BD6}" dt="2025-05-22T21:05:47.614" v="404" actId="1076"/>
          <ac:picMkLst>
            <pc:docMk/>
            <pc:sldMk cId="1113937560" sldId="1685"/>
            <ac:picMk id="3" creationId="{44AAEF5C-54A5-7BBC-7BC3-8E7106734492}"/>
          </ac:picMkLst>
        </pc:picChg>
      </pc:sldChg>
      <pc:sldChg chg="add del">
        <pc:chgData name="Neil Dyer" userId="f48cccbf-306c-476d-ac12-27135fb93a1f" providerId="ADAL" clId="{1DA8F9FA-8C7F-462D-9871-FA92DFDD6BD6}" dt="2025-05-22T21:04:39.174" v="397" actId="2696"/>
        <pc:sldMkLst>
          <pc:docMk/>
          <pc:sldMk cId="1167238303" sldId="1685"/>
        </pc:sldMkLst>
      </pc:sldChg>
      <pc:sldChg chg="addSp delSp add del mod">
        <pc:chgData name="Neil Dyer" userId="f48cccbf-306c-476d-ac12-27135fb93a1f" providerId="ADAL" clId="{1DA8F9FA-8C7F-462D-9871-FA92DFDD6BD6}" dt="2025-05-22T20:50:57.713" v="203" actId="2696"/>
        <pc:sldMkLst>
          <pc:docMk/>
          <pc:sldMk cId="2713834753" sldId="1685"/>
        </pc:sldMkLst>
        <pc:picChg chg="add">
          <ac:chgData name="Neil Dyer" userId="f48cccbf-306c-476d-ac12-27135fb93a1f" providerId="ADAL" clId="{1DA8F9FA-8C7F-462D-9871-FA92DFDD6BD6}" dt="2025-05-21T17:20:39.767" v="95" actId="22"/>
          <ac:picMkLst>
            <pc:docMk/>
            <pc:sldMk cId="2713834753" sldId="1685"/>
            <ac:picMk id="3" creationId="{44AAEF5C-54A5-7BBC-7BC3-8E7106734492}"/>
          </ac:picMkLst>
        </pc:picChg>
        <pc:picChg chg="del">
          <ac:chgData name="Neil Dyer" userId="f48cccbf-306c-476d-ac12-27135fb93a1f" providerId="ADAL" clId="{1DA8F9FA-8C7F-462D-9871-FA92DFDD6BD6}" dt="2025-05-21T17:20:01.259" v="88" actId="478"/>
          <ac:picMkLst>
            <pc:docMk/>
            <pc:sldMk cId="2713834753" sldId="1685"/>
            <ac:picMk id="4" creationId="{0F48233E-AAF9-E78A-9FFE-7D550A559F5B}"/>
          </ac:picMkLst>
        </pc:picChg>
      </pc:sldChg>
      <pc:sldChg chg="add del">
        <pc:chgData name="Neil Dyer" userId="f48cccbf-306c-476d-ac12-27135fb93a1f" providerId="ADAL" clId="{1DA8F9FA-8C7F-462D-9871-FA92DFDD6BD6}" dt="2025-05-21T17:19:48.044" v="73" actId="47"/>
        <pc:sldMkLst>
          <pc:docMk/>
          <pc:sldMk cId="3358682323" sldId="1685"/>
        </pc:sldMkLst>
      </pc:sldChg>
      <pc:sldChg chg="addSp add del mod">
        <pc:chgData name="Neil Dyer" userId="f48cccbf-306c-476d-ac12-27135fb93a1f" providerId="ADAL" clId="{1DA8F9FA-8C7F-462D-9871-FA92DFDD6BD6}" dt="2025-05-22T21:43:19.645" v="765" actId="47"/>
        <pc:sldMkLst>
          <pc:docMk/>
          <pc:sldMk cId="1975362132" sldId="1686"/>
        </pc:sldMkLst>
        <pc:picChg chg="add">
          <ac:chgData name="Neil Dyer" userId="f48cccbf-306c-476d-ac12-27135fb93a1f" providerId="ADAL" clId="{1DA8F9FA-8C7F-462D-9871-FA92DFDD6BD6}" dt="2025-05-21T17:21:03.701" v="96" actId="22"/>
          <ac:picMkLst>
            <pc:docMk/>
            <pc:sldMk cId="1975362132" sldId="1686"/>
            <ac:picMk id="3" creationId="{17512908-D5E2-CC05-76BA-7E25B920ECB4}"/>
          </ac:picMkLst>
        </pc:picChg>
      </pc:sldChg>
      <pc:sldChg chg="add del">
        <pc:chgData name="Neil Dyer" userId="f48cccbf-306c-476d-ac12-27135fb93a1f" providerId="ADAL" clId="{1DA8F9FA-8C7F-462D-9871-FA92DFDD6BD6}" dt="2025-05-21T17:19:48.202" v="74" actId="47"/>
        <pc:sldMkLst>
          <pc:docMk/>
          <pc:sldMk cId="3323754432" sldId="1686"/>
        </pc:sldMkLst>
      </pc:sldChg>
      <pc:sldChg chg="addSp delSp modSp add del mod">
        <pc:chgData name="Neil Dyer" userId="f48cccbf-306c-476d-ac12-27135fb93a1f" providerId="ADAL" clId="{1DA8F9FA-8C7F-462D-9871-FA92DFDD6BD6}" dt="2025-05-22T21:46:03.797" v="897" actId="47"/>
        <pc:sldMkLst>
          <pc:docMk/>
          <pc:sldMk cId="408595357" sldId="1687"/>
        </pc:sldMkLst>
        <pc:picChg chg="add mod">
          <ac:chgData name="Neil Dyer" userId="f48cccbf-306c-476d-ac12-27135fb93a1f" providerId="ADAL" clId="{1DA8F9FA-8C7F-462D-9871-FA92DFDD6BD6}" dt="2025-05-21T17:21:49.675" v="103" actId="1076"/>
          <ac:picMkLst>
            <pc:docMk/>
            <pc:sldMk cId="408595357" sldId="1687"/>
            <ac:picMk id="3" creationId="{8CF01BBC-CDBF-A6C1-8CE6-2BD2EF525F32}"/>
          </ac:picMkLst>
        </pc:picChg>
        <pc:picChg chg="add del">
          <ac:chgData name="Neil Dyer" userId="f48cccbf-306c-476d-ac12-27135fb93a1f" providerId="ADAL" clId="{1DA8F9FA-8C7F-462D-9871-FA92DFDD6BD6}" dt="2025-05-21T17:24:13.143" v="106" actId="478"/>
          <ac:picMkLst>
            <pc:docMk/>
            <pc:sldMk cId="408595357" sldId="1687"/>
            <ac:picMk id="5" creationId="{8A9BF5DB-EDAA-E515-A650-8FF6718D0E6E}"/>
          </ac:picMkLst>
        </pc:picChg>
      </pc:sldChg>
      <pc:sldChg chg="add del">
        <pc:chgData name="Neil Dyer" userId="f48cccbf-306c-476d-ac12-27135fb93a1f" providerId="ADAL" clId="{1DA8F9FA-8C7F-462D-9871-FA92DFDD6BD6}" dt="2025-05-21T17:19:48.393" v="75" actId="47"/>
        <pc:sldMkLst>
          <pc:docMk/>
          <pc:sldMk cId="3080119708" sldId="1687"/>
        </pc:sldMkLst>
      </pc:sldChg>
      <pc:sldChg chg="addSp add del mod ord">
        <pc:chgData name="Neil Dyer" userId="f48cccbf-306c-476d-ac12-27135fb93a1f" providerId="ADAL" clId="{1DA8F9FA-8C7F-462D-9871-FA92DFDD6BD6}" dt="2025-05-22T20:50:57.713" v="203" actId="2696"/>
        <pc:sldMkLst>
          <pc:docMk/>
          <pc:sldMk cId="595278090" sldId="1688"/>
        </pc:sldMkLst>
        <pc:picChg chg="add">
          <ac:chgData name="Neil Dyer" userId="f48cccbf-306c-476d-ac12-27135fb93a1f" providerId="ADAL" clId="{1DA8F9FA-8C7F-462D-9871-FA92DFDD6BD6}" dt="2025-05-21T17:20:18.896" v="92" actId="22"/>
          <ac:picMkLst>
            <pc:docMk/>
            <pc:sldMk cId="595278090" sldId="1688"/>
            <ac:picMk id="3" creationId="{20600F18-872A-E113-BF3F-2AB93786AA09}"/>
          </ac:picMkLst>
        </pc:picChg>
      </pc:sldChg>
      <pc:sldChg chg="add del">
        <pc:chgData name="Neil Dyer" userId="f48cccbf-306c-476d-ac12-27135fb93a1f" providerId="ADAL" clId="{1DA8F9FA-8C7F-462D-9871-FA92DFDD6BD6}" dt="2025-05-21T17:19:48.891" v="76" actId="47"/>
        <pc:sldMkLst>
          <pc:docMk/>
          <pc:sldMk cId="1967247723" sldId="1688"/>
        </pc:sldMkLst>
      </pc:sldChg>
      <pc:sldChg chg="modSp add mod">
        <pc:chgData name="Neil Dyer" userId="f48cccbf-306c-476d-ac12-27135fb93a1f" providerId="ADAL" clId="{1DA8F9FA-8C7F-462D-9871-FA92DFDD6BD6}" dt="2025-05-22T21:05:42.399" v="403" actId="1076"/>
        <pc:sldMkLst>
          <pc:docMk/>
          <pc:sldMk cId="3156319889" sldId="1688"/>
        </pc:sldMkLst>
        <pc:picChg chg="mod">
          <ac:chgData name="Neil Dyer" userId="f48cccbf-306c-476d-ac12-27135fb93a1f" providerId="ADAL" clId="{1DA8F9FA-8C7F-462D-9871-FA92DFDD6BD6}" dt="2025-05-22T21:05:42.399" v="403" actId="1076"/>
          <ac:picMkLst>
            <pc:docMk/>
            <pc:sldMk cId="3156319889" sldId="1688"/>
            <ac:picMk id="3" creationId="{20600F18-872A-E113-BF3F-2AB93786AA09}"/>
          </ac:picMkLst>
        </pc:picChg>
      </pc:sldChg>
      <pc:sldChg chg="add del">
        <pc:chgData name="Neil Dyer" userId="f48cccbf-306c-476d-ac12-27135fb93a1f" providerId="ADAL" clId="{1DA8F9FA-8C7F-462D-9871-FA92DFDD6BD6}" dt="2025-05-22T21:04:39.174" v="397" actId="2696"/>
        <pc:sldMkLst>
          <pc:docMk/>
          <pc:sldMk cId="4243426905" sldId="1688"/>
        </pc:sldMkLst>
      </pc:sldChg>
      <pc:sldChg chg="addSp delSp modSp add del mod ord">
        <pc:chgData name="Neil Dyer" userId="f48cccbf-306c-476d-ac12-27135fb93a1f" providerId="ADAL" clId="{1DA8F9FA-8C7F-462D-9871-FA92DFDD6BD6}" dt="2025-05-22T21:43:08.534" v="764" actId="47"/>
        <pc:sldMkLst>
          <pc:docMk/>
          <pc:sldMk cId="2031756631" sldId="1689"/>
        </pc:sldMkLst>
        <pc:picChg chg="add del mod modCrop">
          <ac:chgData name="Neil Dyer" userId="f48cccbf-306c-476d-ac12-27135fb93a1f" providerId="ADAL" clId="{1DA8F9FA-8C7F-462D-9871-FA92DFDD6BD6}" dt="2025-05-22T21:42:48.175" v="758" actId="21"/>
          <ac:picMkLst>
            <pc:docMk/>
            <pc:sldMk cId="2031756631" sldId="1689"/>
            <ac:picMk id="3" creationId="{2618965D-5A56-69CD-9B74-4F9FBA0BA154}"/>
          </ac:picMkLst>
        </pc:picChg>
      </pc:sldChg>
      <pc:sldChg chg="add del">
        <pc:chgData name="Neil Dyer" userId="f48cccbf-306c-476d-ac12-27135fb93a1f" providerId="ADAL" clId="{1DA8F9FA-8C7F-462D-9871-FA92DFDD6BD6}" dt="2025-05-21T17:19:49.120" v="77" actId="47"/>
        <pc:sldMkLst>
          <pc:docMk/>
          <pc:sldMk cId="2766680001" sldId="1689"/>
        </pc:sldMkLst>
      </pc:sldChg>
      <pc:sldChg chg="add del">
        <pc:chgData name="Neil Dyer" userId="f48cccbf-306c-476d-ac12-27135fb93a1f" providerId="ADAL" clId="{1DA8F9FA-8C7F-462D-9871-FA92DFDD6BD6}" dt="2025-05-21T17:19:49.821" v="78" actId="47"/>
        <pc:sldMkLst>
          <pc:docMk/>
          <pc:sldMk cId="1965750793" sldId="1690"/>
        </pc:sldMkLst>
      </pc:sldChg>
      <pc:sldChg chg="delSp add del mod">
        <pc:chgData name="Neil Dyer" userId="f48cccbf-306c-476d-ac12-27135fb93a1f" providerId="ADAL" clId="{1DA8F9FA-8C7F-462D-9871-FA92DFDD6BD6}" dt="2025-05-22T21:50:42.213" v="900" actId="47"/>
        <pc:sldMkLst>
          <pc:docMk/>
          <pc:sldMk cId="3593134012" sldId="1690"/>
        </pc:sldMkLst>
        <pc:picChg chg="del">
          <ac:chgData name="Neil Dyer" userId="f48cccbf-306c-476d-ac12-27135fb93a1f" providerId="ADAL" clId="{1DA8F9FA-8C7F-462D-9871-FA92DFDD6BD6}" dt="2025-05-21T17:24:19.919" v="107" actId="478"/>
          <ac:picMkLst>
            <pc:docMk/>
            <pc:sldMk cId="3593134012" sldId="1690"/>
            <ac:picMk id="3" creationId="{8D5EC440-8739-8052-0B9C-B50FC1C84F7A}"/>
          </ac:picMkLst>
        </pc:picChg>
      </pc:sldChg>
      <pc:sldChg chg="add del">
        <pc:chgData name="Neil Dyer" userId="f48cccbf-306c-476d-ac12-27135fb93a1f" providerId="ADAL" clId="{1DA8F9FA-8C7F-462D-9871-FA92DFDD6BD6}" dt="2025-05-21T17:19:50.565" v="79" actId="47"/>
        <pc:sldMkLst>
          <pc:docMk/>
          <pc:sldMk cId="2128819462" sldId="1691"/>
        </pc:sldMkLst>
      </pc:sldChg>
      <pc:sldChg chg="addSp delSp add del mod">
        <pc:chgData name="Neil Dyer" userId="f48cccbf-306c-476d-ac12-27135fb93a1f" providerId="ADAL" clId="{1DA8F9FA-8C7F-462D-9871-FA92DFDD6BD6}" dt="2025-05-22T21:50:42.213" v="900" actId="47"/>
        <pc:sldMkLst>
          <pc:docMk/>
          <pc:sldMk cId="2488238608" sldId="1691"/>
        </pc:sldMkLst>
        <pc:picChg chg="add">
          <ac:chgData name="Neil Dyer" userId="f48cccbf-306c-476d-ac12-27135fb93a1f" providerId="ADAL" clId="{1DA8F9FA-8C7F-462D-9871-FA92DFDD6BD6}" dt="2025-05-21T17:25:09.935" v="113" actId="22"/>
          <ac:picMkLst>
            <pc:docMk/>
            <pc:sldMk cId="2488238608" sldId="1691"/>
            <ac:picMk id="3" creationId="{B714E04F-8043-2334-5E79-EC2424B776D3}"/>
          </ac:picMkLst>
        </pc:picChg>
        <pc:picChg chg="del">
          <ac:chgData name="Neil Dyer" userId="f48cccbf-306c-476d-ac12-27135fb93a1f" providerId="ADAL" clId="{1DA8F9FA-8C7F-462D-9871-FA92DFDD6BD6}" dt="2025-05-21T17:24:50.157" v="110" actId="478"/>
          <ac:picMkLst>
            <pc:docMk/>
            <pc:sldMk cId="2488238608" sldId="1691"/>
            <ac:picMk id="5" creationId="{345EC5B9-A647-24DD-617D-51AAFF3B494F}"/>
          </ac:picMkLst>
        </pc:picChg>
      </pc:sldChg>
      <pc:sldChg chg="addSp delSp modSp add del mod">
        <pc:chgData name="Neil Dyer" userId="f48cccbf-306c-476d-ac12-27135fb93a1f" providerId="ADAL" clId="{1DA8F9FA-8C7F-462D-9871-FA92DFDD6BD6}" dt="2025-05-22T21:50:42.213" v="900" actId="47"/>
        <pc:sldMkLst>
          <pc:docMk/>
          <pc:sldMk cId="374517861" sldId="1692"/>
        </pc:sldMkLst>
        <pc:picChg chg="add mod">
          <ac:chgData name="Neil Dyer" userId="f48cccbf-306c-476d-ac12-27135fb93a1f" providerId="ADAL" clId="{1DA8F9FA-8C7F-462D-9871-FA92DFDD6BD6}" dt="2025-05-21T17:25:48.189" v="120" actId="1035"/>
          <ac:picMkLst>
            <pc:docMk/>
            <pc:sldMk cId="374517861" sldId="1692"/>
            <ac:picMk id="3" creationId="{92EFE361-C1F0-14BE-682F-4E880C5FC8BE}"/>
          </ac:picMkLst>
        </pc:picChg>
        <pc:picChg chg="del">
          <ac:chgData name="Neil Dyer" userId="f48cccbf-306c-476d-ac12-27135fb93a1f" providerId="ADAL" clId="{1DA8F9FA-8C7F-462D-9871-FA92DFDD6BD6}" dt="2025-05-21T17:24:53.775" v="111" actId="478"/>
          <ac:picMkLst>
            <pc:docMk/>
            <pc:sldMk cId="374517861" sldId="1692"/>
            <ac:picMk id="5" creationId="{E48C73EE-097C-31D8-E982-1456223FD1CA}"/>
          </ac:picMkLst>
        </pc:picChg>
      </pc:sldChg>
      <pc:sldChg chg="add del">
        <pc:chgData name="Neil Dyer" userId="f48cccbf-306c-476d-ac12-27135fb93a1f" providerId="ADAL" clId="{1DA8F9FA-8C7F-462D-9871-FA92DFDD6BD6}" dt="2025-05-21T17:19:51.189" v="80" actId="47"/>
        <pc:sldMkLst>
          <pc:docMk/>
          <pc:sldMk cId="3939824059" sldId="1692"/>
        </pc:sldMkLst>
      </pc:sldChg>
      <pc:sldChg chg="add del">
        <pc:chgData name="Neil Dyer" userId="f48cccbf-306c-476d-ac12-27135fb93a1f" providerId="ADAL" clId="{1DA8F9FA-8C7F-462D-9871-FA92DFDD6BD6}" dt="2025-05-21T17:19:51.952" v="81" actId="47"/>
        <pc:sldMkLst>
          <pc:docMk/>
          <pc:sldMk cId="609414143" sldId="1693"/>
        </pc:sldMkLst>
      </pc:sldChg>
      <pc:sldChg chg="addSp add del mod">
        <pc:chgData name="Neil Dyer" userId="f48cccbf-306c-476d-ac12-27135fb93a1f" providerId="ADAL" clId="{1DA8F9FA-8C7F-462D-9871-FA92DFDD6BD6}" dt="2025-05-22T21:50:42.213" v="900" actId="47"/>
        <pc:sldMkLst>
          <pc:docMk/>
          <pc:sldMk cId="2189060637" sldId="1693"/>
        </pc:sldMkLst>
        <pc:picChg chg="add">
          <ac:chgData name="Neil Dyer" userId="f48cccbf-306c-476d-ac12-27135fb93a1f" providerId="ADAL" clId="{1DA8F9FA-8C7F-462D-9871-FA92DFDD6BD6}" dt="2025-05-21T17:25:23.731" v="114" actId="22"/>
          <ac:picMkLst>
            <pc:docMk/>
            <pc:sldMk cId="2189060637" sldId="1693"/>
            <ac:picMk id="3" creationId="{7FDE5C9B-D636-AB65-3A8B-A85DC0851C49}"/>
          </ac:picMkLst>
        </pc:picChg>
      </pc:sldChg>
      <pc:sldChg chg="add del">
        <pc:chgData name="Neil Dyer" userId="f48cccbf-306c-476d-ac12-27135fb93a1f" providerId="ADAL" clId="{1DA8F9FA-8C7F-462D-9871-FA92DFDD6BD6}" dt="2025-05-21T17:19:52.695" v="82" actId="47"/>
        <pc:sldMkLst>
          <pc:docMk/>
          <pc:sldMk cId="1558266682" sldId="1694"/>
        </pc:sldMkLst>
      </pc:sldChg>
      <pc:sldChg chg="addSp delSp add del mod">
        <pc:chgData name="Neil Dyer" userId="f48cccbf-306c-476d-ac12-27135fb93a1f" providerId="ADAL" clId="{1DA8F9FA-8C7F-462D-9871-FA92DFDD6BD6}" dt="2025-05-22T21:50:42.213" v="900" actId="47"/>
        <pc:sldMkLst>
          <pc:docMk/>
          <pc:sldMk cId="3672520010" sldId="1694"/>
        </pc:sldMkLst>
        <pc:picChg chg="del">
          <ac:chgData name="Neil Dyer" userId="f48cccbf-306c-476d-ac12-27135fb93a1f" providerId="ADAL" clId="{1DA8F9FA-8C7F-462D-9871-FA92DFDD6BD6}" dt="2025-05-21T17:26:02.384" v="122" actId="478"/>
          <ac:picMkLst>
            <pc:docMk/>
            <pc:sldMk cId="3672520010" sldId="1694"/>
            <ac:picMk id="3" creationId="{8F362020-CD16-D06B-0056-74CC1793F948}"/>
          </ac:picMkLst>
        </pc:picChg>
        <pc:picChg chg="add">
          <ac:chgData name="Neil Dyer" userId="f48cccbf-306c-476d-ac12-27135fb93a1f" providerId="ADAL" clId="{1DA8F9FA-8C7F-462D-9871-FA92DFDD6BD6}" dt="2025-05-21T17:26:10.279" v="123" actId="22"/>
          <ac:picMkLst>
            <pc:docMk/>
            <pc:sldMk cId="3672520010" sldId="1694"/>
            <ac:picMk id="4" creationId="{596DFB3A-D564-24F5-5B96-672952A0FE06}"/>
          </ac:picMkLst>
        </pc:picChg>
      </pc:sldChg>
      <pc:sldChg chg="add del">
        <pc:chgData name="Neil Dyer" userId="f48cccbf-306c-476d-ac12-27135fb93a1f" providerId="ADAL" clId="{1DA8F9FA-8C7F-462D-9871-FA92DFDD6BD6}" dt="2025-05-21T17:19:53.391" v="83" actId="47"/>
        <pc:sldMkLst>
          <pc:docMk/>
          <pc:sldMk cId="2391742812" sldId="1695"/>
        </pc:sldMkLst>
      </pc:sldChg>
      <pc:sldChg chg="addSp modSp add mod">
        <pc:chgData name="Neil Dyer" userId="f48cccbf-306c-476d-ac12-27135fb93a1f" providerId="ADAL" clId="{1DA8F9FA-8C7F-462D-9871-FA92DFDD6BD6}" dt="2025-05-22T21:26:03.682" v="617" actId="255"/>
        <pc:sldMkLst>
          <pc:docMk/>
          <pc:sldMk cId="3283935901" sldId="1695"/>
        </pc:sldMkLst>
        <pc:spChg chg="mod">
          <ac:chgData name="Neil Dyer" userId="f48cccbf-306c-476d-ac12-27135fb93a1f" providerId="ADAL" clId="{1DA8F9FA-8C7F-462D-9871-FA92DFDD6BD6}" dt="2025-05-22T21:20:28.875" v="421" actId="20577"/>
          <ac:spMkLst>
            <pc:docMk/>
            <pc:sldMk cId="3283935901" sldId="1695"/>
            <ac:spMk id="2" creationId="{DA6D8C5F-D6DC-5D04-C655-44A7D23406D2}"/>
          </ac:spMkLst>
        </pc:spChg>
        <pc:spChg chg="mod">
          <ac:chgData name="Neil Dyer" userId="f48cccbf-306c-476d-ac12-27135fb93a1f" providerId="ADAL" clId="{1DA8F9FA-8C7F-462D-9871-FA92DFDD6BD6}" dt="2025-05-22T21:26:03.682" v="617" actId="255"/>
          <ac:spMkLst>
            <pc:docMk/>
            <pc:sldMk cId="3283935901" sldId="1695"/>
            <ac:spMk id="3" creationId="{CC5B58F0-D7F7-C6E3-1655-39D0E73E6E4F}"/>
          </ac:spMkLst>
        </pc:spChg>
        <pc:spChg chg="add">
          <ac:chgData name="Neil Dyer" userId="f48cccbf-306c-476d-ac12-27135fb93a1f" providerId="ADAL" clId="{1DA8F9FA-8C7F-462D-9871-FA92DFDD6BD6}" dt="2025-05-22T21:22:36.425" v="537"/>
          <ac:spMkLst>
            <pc:docMk/>
            <pc:sldMk cId="3283935901" sldId="1695"/>
            <ac:spMk id="4" creationId="{D6333852-988C-8E95-3B74-C2253BE31B95}"/>
          </ac:spMkLst>
        </pc:spChg>
      </pc:sldChg>
      <pc:sldChg chg="add del">
        <pc:chgData name="Neil Dyer" userId="f48cccbf-306c-476d-ac12-27135fb93a1f" providerId="ADAL" clId="{1DA8F9FA-8C7F-462D-9871-FA92DFDD6BD6}" dt="2025-05-21T17:19:54.221" v="84" actId="47"/>
        <pc:sldMkLst>
          <pc:docMk/>
          <pc:sldMk cId="420530453" sldId="1696"/>
        </pc:sldMkLst>
      </pc:sldChg>
      <pc:sldChg chg="add">
        <pc:chgData name="Neil Dyer" userId="f48cccbf-306c-476d-ac12-27135fb93a1f" providerId="ADAL" clId="{1DA8F9FA-8C7F-462D-9871-FA92DFDD6BD6}" dt="2025-05-22T21:26:45.270" v="619"/>
        <pc:sldMkLst>
          <pc:docMk/>
          <pc:sldMk cId="1878485355" sldId="1696"/>
        </pc:sldMkLst>
      </pc:sldChg>
      <pc:sldChg chg="add del">
        <pc:chgData name="Neil Dyer" userId="f48cccbf-306c-476d-ac12-27135fb93a1f" providerId="ADAL" clId="{1DA8F9FA-8C7F-462D-9871-FA92DFDD6BD6}" dt="2025-05-21T17:19:54.941" v="85" actId="47"/>
        <pc:sldMkLst>
          <pc:docMk/>
          <pc:sldMk cId="34787991" sldId="1697"/>
        </pc:sldMkLst>
      </pc:sldChg>
      <pc:sldChg chg="addSp delSp modSp add mod">
        <pc:chgData name="Neil Dyer" userId="f48cccbf-306c-476d-ac12-27135fb93a1f" providerId="ADAL" clId="{1DA8F9FA-8C7F-462D-9871-FA92DFDD6BD6}" dt="2025-05-22T21:31:53.837" v="691" actId="403"/>
        <pc:sldMkLst>
          <pc:docMk/>
          <pc:sldMk cId="1156129719" sldId="1697"/>
        </pc:sldMkLst>
        <pc:spChg chg="mod">
          <ac:chgData name="Neil Dyer" userId="f48cccbf-306c-476d-ac12-27135fb93a1f" providerId="ADAL" clId="{1DA8F9FA-8C7F-462D-9871-FA92DFDD6BD6}" dt="2025-05-22T21:30:10.028" v="682" actId="108"/>
          <ac:spMkLst>
            <pc:docMk/>
            <pc:sldMk cId="1156129719" sldId="1697"/>
            <ac:spMk id="2" creationId="{69F29DB8-3E63-FEF6-B042-878CD4533517}"/>
          </ac:spMkLst>
        </pc:spChg>
        <pc:spChg chg="del mod">
          <ac:chgData name="Neil Dyer" userId="f48cccbf-306c-476d-ac12-27135fb93a1f" providerId="ADAL" clId="{1DA8F9FA-8C7F-462D-9871-FA92DFDD6BD6}" dt="2025-05-22T21:29:59.059" v="681" actId="26606"/>
          <ac:spMkLst>
            <pc:docMk/>
            <pc:sldMk cId="1156129719" sldId="1697"/>
            <ac:spMk id="3" creationId="{D272B6E9-2FEA-465A-06DA-22266E585D85}"/>
          </ac:spMkLst>
        </pc:spChg>
        <pc:graphicFrameChg chg="add modGraphic">
          <ac:chgData name="Neil Dyer" userId="f48cccbf-306c-476d-ac12-27135fb93a1f" providerId="ADAL" clId="{1DA8F9FA-8C7F-462D-9871-FA92DFDD6BD6}" dt="2025-05-22T21:31:53.837" v="691" actId="403"/>
          <ac:graphicFrameMkLst>
            <pc:docMk/>
            <pc:sldMk cId="1156129719" sldId="1697"/>
            <ac:graphicFrameMk id="5" creationId="{98E1EEE1-4004-7F2D-0427-D8D995F1D30B}"/>
          </ac:graphicFrameMkLst>
        </pc:graphicFrameChg>
      </pc:sldChg>
      <pc:sldChg chg="add del">
        <pc:chgData name="Neil Dyer" userId="f48cccbf-306c-476d-ac12-27135fb93a1f" providerId="ADAL" clId="{1DA8F9FA-8C7F-462D-9871-FA92DFDD6BD6}" dt="2025-05-22T21:27:58.530" v="628" actId="47"/>
        <pc:sldMkLst>
          <pc:docMk/>
          <pc:sldMk cId="1238151001" sldId="1697"/>
        </pc:sldMkLst>
      </pc:sldChg>
      <pc:sldChg chg="add del">
        <pc:chgData name="Neil Dyer" userId="f48cccbf-306c-476d-ac12-27135fb93a1f" providerId="ADAL" clId="{1DA8F9FA-8C7F-462D-9871-FA92DFDD6BD6}" dt="2025-05-21T17:19:55.555" v="86" actId="47"/>
        <pc:sldMkLst>
          <pc:docMk/>
          <pc:sldMk cId="1672832126" sldId="1698"/>
        </pc:sldMkLst>
      </pc:sldChg>
      <pc:sldChg chg="addSp delSp modSp add mod modClrScheme chgLayout">
        <pc:chgData name="Neil Dyer" userId="f48cccbf-306c-476d-ac12-27135fb93a1f" providerId="ADAL" clId="{1DA8F9FA-8C7F-462D-9871-FA92DFDD6BD6}" dt="2025-05-22T21:31:42.507" v="690" actId="108"/>
        <pc:sldMkLst>
          <pc:docMk/>
          <pc:sldMk cId="2130637608" sldId="1698"/>
        </pc:sldMkLst>
        <pc:spChg chg="mod">
          <ac:chgData name="Neil Dyer" userId="f48cccbf-306c-476d-ac12-27135fb93a1f" providerId="ADAL" clId="{1DA8F9FA-8C7F-462D-9871-FA92DFDD6BD6}" dt="2025-05-22T21:31:42.507" v="690" actId="108"/>
          <ac:spMkLst>
            <pc:docMk/>
            <pc:sldMk cId="2130637608" sldId="1698"/>
            <ac:spMk id="2" creationId="{E1B4A0C5-5418-6EC8-D52A-547C28884DD2}"/>
          </ac:spMkLst>
        </pc:spChg>
        <pc:spChg chg="mod">
          <ac:chgData name="Neil Dyer" userId="f48cccbf-306c-476d-ac12-27135fb93a1f" providerId="ADAL" clId="{1DA8F9FA-8C7F-462D-9871-FA92DFDD6BD6}" dt="2025-05-22T21:30:35.723" v="685" actId="26606"/>
          <ac:spMkLst>
            <pc:docMk/>
            <pc:sldMk cId="2130637608" sldId="1698"/>
            <ac:spMk id="3" creationId="{860AAD06-9881-51B4-7229-EC45B1F3E156}"/>
          </ac:spMkLst>
        </pc:spChg>
        <pc:spChg chg="add del mod">
          <ac:chgData name="Neil Dyer" userId="f48cccbf-306c-476d-ac12-27135fb93a1f" providerId="ADAL" clId="{1DA8F9FA-8C7F-462D-9871-FA92DFDD6BD6}" dt="2025-05-22T21:30:53.627" v="687" actId="478"/>
          <ac:spMkLst>
            <pc:docMk/>
            <pc:sldMk cId="2130637608" sldId="1698"/>
            <ac:spMk id="8" creationId="{33848F63-61E7-203B-A62E-BDE853A25A94}"/>
          </ac:spMkLst>
        </pc:spChg>
        <pc:picChg chg="add mod">
          <ac:chgData name="Neil Dyer" userId="f48cccbf-306c-476d-ac12-27135fb93a1f" providerId="ADAL" clId="{1DA8F9FA-8C7F-462D-9871-FA92DFDD6BD6}" dt="2025-05-22T21:31:34.614" v="689" actId="26606"/>
          <ac:picMkLst>
            <pc:docMk/>
            <pc:sldMk cId="2130637608" sldId="1698"/>
            <ac:picMk id="5" creationId="{BCDBAB04-E6BB-C148-787C-1E4962919F64}"/>
          </ac:picMkLst>
        </pc:picChg>
      </pc:sldChg>
      <pc:sldChg chg="addSp delSp modSp add mod">
        <pc:chgData name="Neil Dyer" userId="f48cccbf-306c-476d-ac12-27135fb93a1f" providerId="ADAL" clId="{1DA8F9FA-8C7F-462D-9871-FA92DFDD6BD6}" dt="2025-05-22T21:33:15.848" v="706" actId="14100"/>
        <pc:sldMkLst>
          <pc:docMk/>
          <pc:sldMk cId="1136476412" sldId="1699"/>
        </pc:sldMkLst>
        <pc:spChg chg="mod">
          <ac:chgData name="Neil Dyer" userId="f48cccbf-306c-476d-ac12-27135fb93a1f" providerId="ADAL" clId="{1DA8F9FA-8C7F-462D-9871-FA92DFDD6BD6}" dt="2025-05-22T21:33:15.848" v="706" actId="14100"/>
          <ac:spMkLst>
            <pc:docMk/>
            <pc:sldMk cId="1136476412" sldId="1699"/>
            <ac:spMk id="2" creationId="{E09C0045-5B81-A5C3-D1C2-B7FC6325ABB3}"/>
          </ac:spMkLst>
        </pc:spChg>
        <pc:spChg chg="del mod">
          <ac:chgData name="Neil Dyer" userId="f48cccbf-306c-476d-ac12-27135fb93a1f" providerId="ADAL" clId="{1DA8F9FA-8C7F-462D-9871-FA92DFDD6BD6}" dt="2025-05-22T21:32:21.313" v="694" actId="26606"/>
          <ac:spMkLst>
            <pc:docMk/>
            <pc:sldMk cId="1136476412" sldId="1699"/>
            <ac:spMk id="3" creationId="{25387C2F-97E6-AA99-EE75-56EAD5D7DF48}"/>
          </ac:spMkLst>
        </pc:spChg>
        <pc:graphicFrameChg chg="add mod modGraphic">
          <ac:chgData name="Neil Dyer" userId="f48cccbf-306c-476d-ac12-27135fb93a1f" providerId="ADAL" clId="{1DA8F9FA-8C7F-462D-9871-FA92DFDD6BD6}" dt="2025-05-22T21:33:05.389" v="704" actId="403"/>
          <ac:graphicFrameMkLst>
            <pc:docMk/>
            <pc:sldMk cId="1136476412" sldId="1699"/>
            <ac:graphicFrameMk id="5" creationId="{C7AAB47F-EF16-9365-E4D5-CBC9D4644F0F}"/>
          </ac:graphicFrameMkLst>
        </pc:graphicFrameChg>
      </pc:sldChg>
      <pc:sldChg chg="addSp delSp modSp add mod">
        <pc:chgData name="Neil Dyer" userId="f48cccbf-306c-476d-ac12-27135fb93a1f" providerId="ADAL" clId="{1DA8F9FA-8C7F-462D-9871-FA92DFDD6BD6}" dt="2025-05-22T21:34:16.865" v="716" actId="1076"/>
        <pc:sldMkLst>
          <pc:docMk/>
          <pc:sldMk cId="3950079156" sldId="1700"/>
        </pc:sldMkLst>
        <pc:spChg chg="mod">
          <ac:chgData name="Neil Dyer" userId="f48cccbf-306c-476d-ac12-27135fb93a1f" providerId="ADAL" clId="{1DA8F9FA-8C7F-462D-9871-FA92DFDD6BD6}" dt="2025-05-22T21:33:55.617" v="710" actId="108"/>
          <ac:spMkLst>
            <pc:docMk/>
            <pc:sldMk cId="3950079156" sldId="1700"/>
            <ac:spMk id="2" creationId="{FD1999F1-C887-12A3-668E-9D376774AA9D}"/>
          </ac:spMkLst>
        </pc:spChg>
        <pc:spChg chg="del mod">
          <ac:chgData name="Neil Dyer" userId="f48cccbf-306c-476d-ac12-27135fb93a1f" providerId="ADAL" clId="{1DA8F9FA-8C7F-462D-9871-FA92DFDD6BD6}" dt="2025-05-22T21:33:41.841" v="709" actId="26606"/>
          <ac:spMkLst>
            <pc:docMk/>
            <pc:sldMk cId="3950079156" sldId="1700"/>
            <ac:spMk id="3" creationId="{C4EBD45F-68FC-5CB4-9CB1-9783EAED5869}"/>
          </ac:spMkLst>
        </pc:spChg>
        <pc:graphicFrameChg chg="add mod">
          <ac:chgData name="Neil Dyer" userId="f48cccbf-306c-476d-ac12-27135fb93a1f" providerId="ADAL" clId="{1DA8F9FA-8C7F-462D-9871-FA92DFDD6BD6}" dt="2025-05-22T21:34:16.865" v="716" actId="1076"/>
          <ac:graphicFrameMkLst>
            <pc:docMk/>
            <pc:sldMk cId="3950079156" sldId="1700"/>
            <ac:graphicFrameMk id="5" creationId="{1175A792-4334-8BA3-C7E7-43EC3C50D4DF}"/>
          </ac:graphicFrameMkLst>
        </pc:graphicFrameChg>
      </pc:sldChg>
      <pc:sldChg chg="addSp delSp modSp add mod modClrScheme chgLayout">
        <pc:chgData name="Neil Dyer" userId="f48cccbf-306c-476d-ac12-27135fb93a1f" providerId="ADAL" clId="{1DA8F9FA-8C7F-462D-9871-FA92DFDD6BD6}" dt="2025-05-22T21:43:05.657" v="763" actId="1076"/>
        <pc:sldMkLst>
          <pc:docMk/>
          <pc:sldMk cId="4053884085" sldId="1701"/>
        </pc:sldMkLst>
        <pc:spChg chg="mod">
          <ac:chgData name="Neil Dyer" userId="f48cccbf-306c-476d-ac12-27135fb93a1f" providerId="ADAL" clId="{1DA8F9FA-8C7F-462D-9871-FA92DFDD6BD6}" dt="2025-05-22T21:36:03.139" v="726" actId="108"/>
          <ac:spMkLst>
            <pc:docMk/>
            <pc:sldMk cId="4053884085" sldId="1701"/>
            <ac:spMk id="2" creationId="{9C726070-3EA1-8A14-66F1-CA7068DBDE1D}"/>
          </ac:spMkLst>
        </pc:spChg>
        <pc:spChg chg="del mod">
          <ac:chgData name="Neil Dyer" userId="f48cccbf-306c-476d-ac12-27135fb93a1f" providerId="ADAL" clId="{1DA8F9FA-8C7F-462D-9871-FA92DFDD6BD6}" dt="2025-05-22T21:42:32.030" v="755" actId="478"/>
          <ac:spMkLst>
            <pc:docMk/>
            <pc:sldMk cId="4053884085" sldId="1701"/>
            <ac:spMk id="3" creationId="{FFC60E3C-9879-2D8C-5435-0D0B2711D0BC}"/>
          </ac:spMkLst>
        </pc:spChg>
        <pc:spChg chg="add del mod">
          <ac:chgData name="Neil Dyer" userId="f48cccbf-306c-476d-ac12-27135fb93a1f" providerId="ADAL" clId="{1DA8F9FA-8C7F-462D-9871-FA92DFDD6BD6}" dt="2025-05-22T21:42:51.307" v="759" actId="478"/>
          <ac:spMkLst>
            <pc:docMk/>
            <pc:sldMk cId="4053884085" sldId="1701"/>
            <ac:spMk id="7" creationId="{49B432D4-5705-79F3-73AA-ED961A8DD521}"/>
          </ac:spMkLst>
        </pc:spChg>
        <pc:spChg chg="add del mod">
          <ac:chgData name="Neil Dyer" userId="f48cccbf-306c-476d-ac12-27135fb93a1f" providerId="ADAL" clId="{1DA8F9FA-8C7F-462D-9871-FA92DFDD6BD6}" dt="2025-05-22T21:34:55.609" v="720" actId="478"/>
          <ac:spMkLst>
            <pc:docMk/>
            <pc:sldMk cId="4053884085" sldId="1701"/>
            <ac:spMk id="8" creationId="{75F29416-EB81-7C89-95D4-A0CC6F3CBA05}"/>
          </ac:spMkLst>
        </pc:spChg>
        <pc:picChg chg="add del mod modCrop">
          <ac:chgData name="Neil Dyer" userId="f48cccbf-306c-476d-ac12-27135fb93a1f" providerId="ADAL" clId="{1DA8F9FA-8C7F-462D-9871-FA92DFDD6BD6}" dt="2025-05-22T21:42:32.030" v="755" actId="478"/>
          <ac:picMkLst>
            <pc:docMk/>
            <pc:sldMk cId="4053884085" sldId="1701"/>
            <ac:picMk id="5" creationId="{1FEDBA0D-E313-CD60-1CAB-9C9899842FCA}"/>
          </ac:picMkLst>
        </pc:picChg>
        <pc:picChg chg="add mod">
          <ac:chgData name="Neil Dyer" userId="f48cccbf-306c-476d-ac12-27135fb93a1f" providerId="ADAL" clId="{1DA8F9FA-8C7F-462D-9871-FA92DFDD6BD6}" dt="2025-05-22T21:43:05.657" v="763" actId="1076"/>
          <ac:picMkLst>
            <pc:docMk/>
            <pc:sldMk cId="4053884085" sldId="1701"/>
            <ac:picMk id="9" creationId="{2618965D-5A56-69CD-9B74-4F9FBA0BA154}"/>
          </ac:picMkLst>
        </pc:picChg>
      </pc:sldChg>
      <pc:sldChg chg="addSp delSp modSp add mod ord">
        <pc:chgData name="Neil Dyer" userId="f48cccbf-306c-476d-ac12-27135fb93a1f" providerId="ADAL" clId="{1DA8F9FA-8C7F-462D-9871-FA92DFDD6BD6}" dt="2025-05-22T21:54:08.263" v="919" actId="478"/>
        <pc:sldMkLst>
          <pc:docMk/>
          <pc:sldMk cId="3709484357" sldId="1702"/>
        </pc:sldMkLst>
        <pc:spChg chg="mod">
          <ac:chgData name="Neil Dyer" userId="f48cccbf-306c-476d-ac12-27135fb93a1f" providerId="ADAL" clId="{1DA8F9FA-8C7F-462D-9871-FA92DFDD6BD6}" dt="2025-05-22T21:45:59.458" v="896" actId="20577"/>
          <ac:spMkLst>
            <pc:docMk/>
            <pc:sldMk cId="3709484357" sldId="1702"/>
            <ac:spMk id="6" creationId="{B99D532B-36F8-E2E4-FAAA-8AA4F804B357}"/>
          </ac:spMkLst>
        </pc:spChg>
        <pc:picChg chg="add del">
          <ac:chgData name="Neil Dyer" userId="f48cccbf-306c-476d-ac12-27135fb93a1f" providerId="ADAL" clId="{1DA8F9FA-8C7F-462D-9871-FA92DFDD6BD6}" dt="2025-05-22T21:54:08.263" v="919" actId="478"/>
          <ac:picMkLst>
            <pc:docMk/>
            <pc:sldMk cId="3709484357" sldId="1702"/>
            <ac:picMk id="4" creationId="{7546134E-12E5-5910-D3B9-AF16D58DAB3F}"/>
          </ac:picMkLst>
        </pc:picChg>
      </pc:sldChg>
      <pc:sldChg chg="addSp delSp modSp add mod delAnim">
        <pc:chgData name="Neil Dyer" userId="f48cccbf-306c-476d-ac12-27135fb93a1f" providerId="ADAL" clId="{1DA8F9FA-8C7F-462D-9871-FA92DFDD6BD6}" dt="2025-05-22T21:54:50.376" v="962" actId="1036"/>
        <pc:sldMkLst>
          <pc:docMk/>
          <pc:sldMk cId="873094093" sldId="1703"/>
        </pc:sldMkLst>
        <pc:spChg chg="mod">
          <ac:chgData name="Neil Dyer" userId="f48cccbf-306c-476d-ac12-27135fb93a1f" providerId="ADAL" clId="{1DA8F9FA-8C7F-462D-9871-FA92DFDD6BD6}" dt="2025-05-22T21:54:44.887" v="955" actId="20577"/>
          <ac:spMkLst>
            <pc:docMk/>
            <pc:sldMk cId="873094093" sldId="1703"/>
            <ac:spMk id="2" creationId="{5872BDCA-77AB-504E-C0A2-629AC267156C}"/>
          </ac:spMkLst>
        </pc:spChg>
        <pc:spChg chg="add mod">
          <ac:chgData name="Neil Dyer" userId="f48cccbf-306c-476d-ac12-27135fb93a1f" providerId="ADAL" clId="{1DA8F9FA-8C7F-462D-9871-FA92DFDD6BD6}" dt="2025-05-22T21:54:24.500" v="923" actId="478"/>
          <ac:spMkLst>
            <pc:docMk/>
            <pc:sldMk cId="873094093" sldId="1703"/>
            <ac:spMk id="5" creationId="{871D2933-8C1F-ED80-DC17-970F9A205549}"/>
          </ac:spMkLst>
        </pc:spChg>
        <pc:spChg chg="del">
          <ac:chgData name="Neil Dyer" userId="f48cccbf-306c-476d-ac12-27135fb93a1f" providerId="ADAL" clId="{1DA8F9FA-8C7F-462D-9871-FA92DFDD6BD6}" dt="2025-05-22T21:54:24.500" v="923" actId="478"/>
          <ac:spMkLst>
            <pc:docMk/>
            <pc:sldMk cId="873094093" sldId="1703"/>
            <ac:spMk id="6" creationId="{DF10BF76-B7D5-2F10-6269-0C32CA587A18}"/>
          </ac:spMkLst>
        </pc:spChg>
        <pc:picChg chg="add del">
          <ac:chgData name="Neil Dyer" userId="f48cccbf-306c-476d-ac12-27135fb93a1f" providerId="ADAL" clId="{1DA8F9FA-8C7F-462D-9871-FA92DFDD6BD6}" dt="2025-05-22T21:54:21.861" v="922" actId="21"/>
          <ac:picMkLst>
            <pc:docMk/>
            <pc:sldMk cId="873094093" sldId="1703"/>
            <ac:picMk id="4" creationId="{BC755CF2-371C-A3CB-09C5-44715926BEC9}"/>
          </ac:picMkLst>
        </pc:picChg>
        <pc:picChg chg="add mod">
          <ac:chgData name="Neil Dyer" userId="f48cccbf-306c-476d-ac12-27135fb93a1f" providerId="ADAL" clId="{1DA8F9FA-8C7F-462D-9871-FA92DFDD6BD6}" dt="2025-05-22T21:54:50.376" v="962" actId="1036"/>
          <ac:picMkLst>
            <pc:docMk/>
            <pc:sldMk cId="873094093" sldId="1703"/>
            <ac:picMk id="7" creationId="{BC755CF2-371C-A3CB-09C5-44715926BEC9}"/>
          </ac:picMkLst>
        </pc:picChg>
      </pc:sldChg>
      <pc:sldChg chg="addSp delSp modSp add mod modAnim">
        <pc:chgData name="Neil Dyer" userId="f48cccbf-306c-476d-ac12-27135fb93a1f" providerId="ADAL" clId="{1DA8F9FA-8C7F-462D-9871-FA92DFDD6BD6}" dt="2025-05-22T22:07:30.905" v="1464" actId="1035"/>
        <pc:sldMkLst>
          <pc:docMk/>
          <pc:sldMk cId="3987805339" sldId="1704"/>
        </pc:sldMkLst>
        <pc:spChg chg="add mod">
          <ac:chgData name="Neil Dyer" userId="f48cccbf-306c-476d-ac12-27135fb93a1f" providerId="ADAL" clId="{1DA8F9FA-8C7F-462D-9871-FA92DFDD6BD6}" dt="2025-05-22T22:07:30.905" v="1464" actId="1035"/>
          <ac:spMkLst>
            <pc:docMk/>
            <pc:sldMk cId="3987805339" sldId="1704"/>
            <ac:spMk id="3" creationId="{0397455B-856F-7AED-49C2-0DA7D4F18C9A}"/>
          </ac:spMkLst>
        </pc:spChg>
        <pc:spChg chg="del">
          <ac:chgData name="Neil Dyer" userId="f48cccbf-306c-476d-ac12-27135fb93a1f" providerId="ADAL" clId="{1DA8F9FA-8C7F-462D-9871-FA92DFDD6BD6}" dt="2025-05-22T21:55:51.540" v="966" actId="478"/>
          <ac:spMkLst>
            <pc:docMk/>
            <pc:sldMk cId="3987805339" sldId="1704"/>
            <ac:spMk id="5" creationId="{D75CF220-0BF0-61D2-FDA9-F8170BAA7A77}"/>
          </ac:spMkLst>
        </pc:spChg>
        <pc:picChg chg="del">
          <ac:chgData name="Neil Dyer" userId="f48cccbf-306c-476d-ac12-27135fb93a1f" providerId="ADAL" clId="{1DA8F9FA-8C7F-462D-9871-FA92DFDD6BD6}" dt="2025-05-22T21:55:49.169" v="964" actId="478"/>
          <ac:picMkLst>
            <pc:docMk/>
            <pc:sldMk cId="3987805339" sldId="1704"/>
            <ac:picMk id="7" creationId="{6B5731E1-DE85-CB36-14E6-722ECE32248D}"/>
          </ac:picMkLst>
        </pc:picChg>
      </pc:sldChg>
      <pc:sldMasterChg chg="delSldLayout">
        <pc:chgData name="Neil Dyer" userId="f48cccbf-306c-476d-ac12-27135fb93a1f" providerId="ADAL" clId="{1DA8F9FA-8C7F-462D-9871-FA92DFDD6BD6}" dt="2025-05-19T17:39:56.416" v="1" actId="47"/>
        <pc:sldMasterMkLst>
          <pc:docMk/>
          <pc:sldMasterMk cId="1251622122" sldId="2147483680"/>
        </pc:sldMasterMkLst>
        <pc:sldLayoutChg chg="del">
          <pc:chgData name="Neil Dyer" userId="f48cccbf-306c-476d-ac12-27135fb93a1f" providerId="ADAL" clId="{1DA8F9FA-8C7F-462D-9871-FA92DFDD6BD6}" dt="2025-05-19T17:39:56.416" v="1" actId="47"/>
          <pc:sldLayoutMkLst>
            <pc:docMk/>
            <pc:sldMasterMk cId="1251622122" sldId="2147483680"/>
            <pc:sldLayoutMk cId="784708356" sldId="2147483754"/>
          </pc:sldLayoutMkLst>
        </pc:sldLayoutChg>
        <pc:sldLayoutChg chg="del">
          <pc:chgData name="Neil Dyer" userId="f48cccbf-306c-476d-ac12-27135fb93a1f" providerId="ADAL" clId="{1DA8F9FA-8C7F-462D-9871-FA92DFDD6BD6}" dt="2025-05-19T17:39:17.914" v="0" actId="47"/>
          <pc:sldLayoutMkLst>
            <pc:docMk/>
            <pc:sldMasterMk cId="1251622122" sldId="2147483680"/>
            <pc:sldLayoutMk cId="1865761666" sldId="2147483755"/>
          </pc:sldLayoutMkLst>
        </pc:sldLayoutChg>
      </pc:sldMasterChg>
      <pc:sldMasterChg chg="del delSldLayout">
        <pc:chgData name="Neil Dyer" userId="f48cccbf-306c-476d-ac12-27135fb93a1f" providerId="ADAL" clId="{1DA8F9FA-8C7F-462D-9871-FA92DFDD6BD6}" dt="2025-05-19T17:39:17.914" v="0" actId="47"/>
        <pc:sldMasterMkLst>
          <pc:docMk/>
          <pc:sldMasterMk cId="1563376105" sldId="2147483756"/>
        </pc:sldMasterMkLst>
        <pc:sldLayoutChg chg="del">
          <pc:chgData name="Neil Dyer" userId="f48cccbf-306c-476d-ac12-27135fb93a1f" providerId="ADAL" clId="{1DA8F9FA-8C7F-462D-9871-FA92DFDD6BD6}" dt="2025-05-19T17:39:17.914" v="0" actId="47"/>
          <pc:sldLayoutMkLst>
            <pc:docMk/>
            <pc:sldMasterMk cId="1563376105" sldId="2147483756"/>
            <pc:sldLayoutMk cId="1481690230" sldId="2147483757"/>
          </pc:sldLayoutMkLst>
        </pc:sldLayoutChg>
        <pc:sldLayoutChg chg="del">
          <pc:chgData name="Neil Dyer" userId="f48cccbf-306c-476d-ac12-27135fb93a1f" providerId="ADAL" clId="{1DA8F9FA-8C7F-462D-9871-FA92DFDD6BD6}" dt="2025-05-19T17:39:17.914" v="0" actId="47"/>
          <pc:sldLayoutMkLst>
            <pc:docMk/>
            <pc:sldMasterMk cId="1563376105" sldId="2147483756"/>
            <pc:sldLayoutMk cId="3883709778" sldId="2147483758"/>
          </pc:sldLayoutMkLst>
        </pc:sldLayoutChg>
        <pc:sldLayoutChg chg="del">
          <pc:chgData name="Neil Dyer" userId="f48cccbf-306c-476d-ac12-27135fb93a1f" providerId="ADAL" clId="{1DA8F9FA-8C7F-462D-9871-FA92DFDD6BD6}" dt="2025-05-19T17:39:17.914" v="0" actId="47"/>
          <pc:sldLayoutMkLst>
            <pc:docMk/>
            <pc:sldMasterMk cId="1563376105" sldId="2147483756"/>
            <pc:sldLayoutMk cId="3119928358" sldId="2147483759"/>
          </pc:sldLayoutMkLst>
        </pc:sldLayoutChg>
        <pc:sldLayoutChg chg="del">
          <pc:chgData name="Neil Dyer" userId="f48cccbf-306c-476d-ac12-27135fb93a1f" providerId="ADAL" clId="{1DA8F9FA-8C7F-462D-9871-FA92DFDD6BD6}" dt="2025-05-19T17:39:17.914" v="0" actId="47"/>
          <pc:sldLayoutMkLst>
            <pc:docMk/>
            <pc:sldMasterMk cId="1563376105" sldId="2147483756"/>
            <pc:sldLayoutMk cId="2434940702" sldId="2147483760"/>
          </pc:sldLayoutMkLst>
        </pc:sldLayoutChg>
        <pc:sldLayoutChg chg="del">
          <pc:chgData name="Neil Dyer" userId="f48cccbf-306c-476d-ac12-27135fb93a1f" providerId="ADAL" clId="{1DA8F9FA-8C7F-462D-9871-FA92DFDD6BD6}" dt="2025-05-19T17:39:17.914" v="0" actId="47"/>
          <pc:sldLayoutMkLst>
            <pc:docMk/>
            <pc:sldMasterMk cId="1563376105" sldId="2147483756"/>
            <pc:sldLayoutMk cId="2940278448" sldId="2147483761"/>
          </pc:sldLayoutMkLst>
        </pc:sldLayoutChg>
        <pc:sldLayoutChg chg="del">
          <pc:chgData name="Neil Dyer" userId="f48cccbf-306c-476d-ac12-27135fb93a1f" providerId="ADAL" clId="{1DA8F9FA-8C7F-462D-9871-FA92DFDD6BD6}" dt="2025-05-19T17:39:17.914" v="0" actId="47"/>
          <pc:sldLayoutMkLst>
            <pc:docMk/>
            <pc:sldMasterMk cId="1563376105" sldId="2147483756"/>
            <pc:sldLayoutMk cId="1081343820" sldId="2147483762"/>
          </pc:sldLayoutMkLst>
        </pc:sldLayoutChg>
        <pc:sldLayoutChg chg="del">
          <pc:chgData name="Neil Dyer" userId="f48cccbf-306c-476d-ac12-27135fb93a1f" providerId="ADAL" clId="{1DA8F9FA-8C7F-462D-9871-FA92DFDD6BD6}" dt="2025-05-19T17:39:17.914" v="0" actId="47"/>
          <pc:sldLayoutMkLst>
            <pc:docMk/>
            <pc:sldMasterMk cId="1563376105" sldId="2147483756"/>
            <pc:sldLayoutMk cId="3823746558" sldId="2147483763"/>
          </pc:sldLayoutMkLst>
        </pc:sldLayoutChg>
        <pc:sldLayoutChg chg="del">
          <pc:chgData name="Neil Dyer" userId="f48cccbf-306c-476d-ac12-27135fb93a1f" providerId="ADAL" clId="{1DA8F9FA-8C7F-462D-9871-FA92DFDD6BD6}" dt="2025-05-19T17:39:17.914" v="0" actId="47"/>
          <pc:sldLayoutMkLst>
            <pc:docMk/>
            <pc:sldMasterMk cId="1563376105" sldId="2147483756"/>
            <pc:sldLayoutMk cId="647002617" sldId="2147483764"/>
          </pc:sldLayoutMkLst>
        </pc:sldLayoutChg>
        <pc:sldLayoutChg chg="del">
          <pc:chgData name="Neil Dyer" userId="f48cccbf-306c-476d-ac12-27135fb93a1f" providerId="ADAL" clId="{1DA8F9FA-8C7F-462D-9871-FA92DFDD6BD6}" dt="2025-05-19T17:39:17.914" v="0" actId="47"/>
          <pc:sldLayoutMkLst>
            <pc:docMk/>
            <pc:sldMasterMk cId="1563376105" sldId="2147483756"/>
            <pc:sldLayoutMk cId="2384818711" sldId="2147483765"/>
          </pc:sldLayoutMkLst>
        </pc:sldLayoutChg>
        <pc:sldLayoutChg chg="del">
          <pc:chgData name="Neil Dyer" userId="f48cccbf-306c-476d-ac12-27135fb93a1f" providerId="ADAL" clId="{1DA8F9FA-8C7F-462D-9871-FA92DFDD6BD6}" dt="2025-05-19T17:39:17.914" v="0" actId="47"/>
          <pc:sldLayoutMkLst>
            <pc:docMk/>
            <pc:sldMasterMk cId="1563376105" sldId="2147483756"/>
            <pc:sldLayoutMk cId="456216698" sldId="2147483766"/>
          </pc:sldLayoutMkLst>
        </pc:sldLayoutChg>
        <pc:sldLayoutChg chg="del">
          <pc:chgData name="Neil Dyer" userId="f48cccbf-306c-476d-ac12-27135fb93a1f" providerId="ADAL" clId="{1DA8F9FA-8C7F-462D-9871-FA92DFDD6BD6}" dt="2025-05-19T17:39:17.914" v="0" actId="47"/>
          <pc:sldLayoutMkLst>
            <pc:docMk/>
            <pc:sldMasterMk cId="1563376105" sldId="2147483756"/>
            <pc:sldLayoutMk cId="2564353537" sldId="2147483767"/>
          </pc:sldLayoutMkLst>
        </pc:sldLayoutChg>
        <pc:sldLayoutChg chg="del">
          <pc:chgData name="Neil Dyer" userId="f48cccbf-306c-476d-ac12-27135fb93a1f" providerId="ADAL" clId="{1DA8F9FA-8C7F-462D-9871-FA92DFDD6BD6}" dt="2025-05-19T17:39:17.914" v="0" actId="47"/>
          <pc:sldLayoutMkLst>
            <pc:docMk/>
            <pc:sldMasterMk cId="1563376105" sldId="2147483756"/>
            <pc:sldLayoutMk cId="2604858336" sldId="2147483768"/>
          </pc:sldLayoutMkLst>
        </pc:sldLayoutChg>
        <pc:sldLayoutChg chg="del">
          <pc:chgData name="Neil Dyer" userId="f48cccbf-306c-476d-ac12-27135fb93a1f" providerId="ADAL" clId="{1DA8F9FA-8C7F-462D-9871-FA92DFDD6BD6}" dt="2025-05-19T17:39:17.914" v="0" actId="47"/>
          <pc:sldLayoutMkLst>
            <pc:docMk/>
            <pc:sldMasterMk cId="1563376105" sldId="2147483756"/>
            <pc:sldLayoutMk cId="516616611" sldId="2147483769"/>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ata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ata7.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10" Type="http://schemas.openxmlformats.org/officeDocument/2006/relationships/image" Target="../media/image39.svg"/><Relationship Id="rId4" Type="http://schemas.openxmlformats.org/officeDocument/2006/relationships/image" Target="../media/image33.svg"/><Relationship Id="rId9" Type="http://schemas.openxmlformats.org/officeDocument/2006/relationships/image" Target="../media/image38.png"/></Relationships>
</file>

<file path=ppt/diagrams/_rels/data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ata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2.svg"/><Relationship Id="rId5" Type="http://schemas.openxmlformats.org/officeDocument/2006/relationships/image" Target="../media/image11.png"/><Relationship Id="rId4" Type="http://schemas.openxmlformats.org/officeDocument/2006/relationships/image" Target="../media/image51.svg"/></Relationships>
</file>

<file path=ppt/diagrams/_rels/data1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4" Type="http://schemas.openxmlformats.org/officeDocument/2006/relationships/image" Target="../media/image5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7.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10" Type="http://schemas.openxmlformats.org/officeDocument/2006/relationships/image" Target="../media/image39.svg"/><Relationship Id="rId4" Type="http://schemas.openxmlformats.org/officeDocument/2006/relationships/image" Target="../media/image33.svg"/><Relationship Id="rId9" Type="http://schemas.openxmlformats.org/officeDocument/2006/relationships/image" Target="../media/image38.png"/></Relationships>
</file>

<file path=ppt/diagrams/_rels/drawing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rawing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2.svg"/><Relationship Id="rId5" Type="http://schemas.openxmlformats.org/officeDocument/2006/relationships/image" Target="../media/image11.png"/><Relationship Id="rId4" Type="http://schemas.openxmlformats.org/officeDocument/2006/relationships/image" Target="../media/image51.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4" Type="http://schemas.openxmlformats.org/officeDocument/2006/relationships/image" Target="../media/image56.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CE2FBD-DF01-49D9-905C-B897FF416B62}"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B3BB1395-641A-4AC8-812A-8191482B321A}">
      <dgm:prSet custT="1"/>
      <dgm:spPr/>
      <dgm:t>
        <a:bodyPr/>
        <a:lstStyle/>
        <a:p>
          <a:r>
            <a:rPr lang="en-US" sz="2400"/>
            <a:t>Integrity and professionalism</a:t>
          </a:r>
        </a:p>
      </dgm:t>
    </dgm:pt>
    <dgm:pt modelId="{20F676FB-D9C3-4C9F-9E24-2AC306704F66}" type="parTrans" cxnId="{5714A843-18F3-4F47-8766-90B4F8C767BF}">
      <dgm:prSet/>
      <dgm:spPr/>
      <dgm:t>
        <a:bodyPr/>
        <a:lstStyle/>
        <a:p>
          <a:endParaRPr lang="en-US" sz="2400"/>
        </a:p>
      </dgm:t>
    </dgm:pt>
    <dgm:pt modelId="{DB4F8DEF-98B3-42C8-831A-915526A7E7E6}" type="sibTrans" cxnId="{5714A843-18F3-4F47-8766-90B4F8C767BF}">
      <dgm:prSet/>
      <dgm:spPr/>
      <dgm:t>
        <a:bodyPr/>
        <a:lstStyle/>
        <a:p>
          <a:endParaRPr lang="en-US" sz="2400"/>
        </a:p>
      </dgm:t>
    </dgm:pt>
    <dgm:pt modelId="{723472C0-6A9D-43D8-A20A-725ECF03456C}">
      <dgm:prSet custT="1"/>
      <dgm:spPr/>
      <dgm:t>
        <a:bodyPr/>
        <a:lstStyle/>
        <a:p>
          <a:r>
            <a:rPr lang="en-US" sz="2400"/>
            <a:t>Confidentiality and responsible data handling</a:t>
          </a:r>
        </a:p>
      </dgm:t>
    </dgm:pt>
    <dgm:pt modelId="{D8108C89-54D9-4E6D-A8F3-7D28CCB75512}" type="parTrans" cxnId="{194A0327-5D0D-4B79-B7EA-6F9CE9C75EAE}">
      <dgm:prSet/>
      <dgm:spPr/>
      <dgm:t>
        <a:bodyPr/>
        <a:lstStyle/>
        <a:p>
          <a:endParaRPr lang="en-US" sz="2400"/>
        </a:p>
      </dgm:t>
    </dgm:pt>
    <dgm:pt modelId="{68B59169-3B59-4424-89E5-33DCC6743659}" type="sibTrans" cxnId="{194A0327-5D0D-4B79-B7EA-6F9CE9C75EAE}">
      <dgm:prSet/>
      <dgm:spPr/>
      <dgm:t>
        <a:bodyPr/>
        <a:lstStyle/>
        <a:p>
          <a:endParaRPr lang="en-US" sz="2400"/>
        </a:p>
      </dgm:t>
    </dgm:pt>
    <dgm:pt modelId="{9A778B02-71C3-4A30-B22E-85CF76BDA56D}">
      <dgm:prSet custT="1"/>
      <dgm:spPr/>
      <dgm:t>
        <a:bodyPr/>
        <a:lstStyle/>
        <a:p>
          <a:r>
            <a:rPr lang="en-GB" sz="2400"/>
            <a:t>C</a:t>
          </a:r>
          <a:r>
            <a:rPr lang="en-US" sz="2400"/>
            <a:t>onflicts of interest</a:t>
          </a:r>
        </a:p>
      </dgm:t>
    </dgm:pt>
    <dgm:pt modelId="{65FA960D-6C90-4048-AC46-DD90D1CF5C69}" type="parTrans" cxnId="{9EF15B56-F182-4C6F-95DF-45FB034055E7}">
      <dgm:prSet/>
      <dgm:spPr/>
      <dgm:t>
        <a:bodyPr/>
        <a:lstStyle/>
        <a:p>
          <a:endParaRPr lang="en-US" sz="2400"/>
        </a:p>
      </dgm:t>
    </dgm:pt>
    <dgm:pt modelId="{27DAF4B2-0F2A-41AF-82E5-465D70824B0D}" type="sibTrans" cxnId="{9EF15B56-F182-4C6F-95DF-45FB034055E7}">
      <dgm:prSet/>
      <dgm:spPr/>
      <dgm:t>
        <a:bodyPr/>
        <a:lstStyle/>
        <a:p>
          <a:endParaRPr lang="en-US" sz="2400"/>
        </a:p>
      </dgm:t>
    </dgm:pt>
    <dgm:pt modelId="{1C8F059B-1DDC-4C7C-B8EA-95898B9AF901}">
      <dgm:prSet custT="1"/>
      <dgm:spPr/>
      <dgm:t>
        <a:bodyPr/>
        <a:lstStyle/>
        <a:p>
          <a:r>
            <a:rPr lang="en-US" sz="2400"/>
            <a:t>Managing power dynamics</a:t>
          </a:r>
        </a:p>
      </dgm:t>
    </dgm:pt>
    <dgm:pt modelId="{644FF388-B80A-4CB3-9EFA-A3FBD64DA36A}" type="parTrans" cxnId="{5A8A7FB3-B601-4D8F-AE9B-F57E22BA96E6}">
      <dgm:prSet/>
      <dgm:spPr/>
      <dgm:t>
        <a:bodyPr/>
        <a:lstStyle/>
        <a:p>
          <a:endParaRPr lang="en-US" sz="2400"/>
        </a:p>
      </dgm:t>
    </dgm:pt>
    <dgm:pt modelId="{2E865583-2932-4A01-B22E-D0165C8FBB6F}" type="sibTrans" cxnId="{5A8A7FB3-B601-4D8F-AE9B-F57E22BA96E6}">
      <dgm:prSet/>
      <dgm:spPr/>
      <dgm:t>
        <a:bodyPr/>
        <a:lstStyle/>
        <a:p>
          <a:endParaRPr lang="en-US" sz="2400"/>
        </a:p>
      </dgm:t>
    </dgm:pt>
    <dgm:pt modelId="{56C7172C-B2D7-4148-9ACA-F9481392006F}">
      <dgm:prSet custT="1"/>
      <dgm:spPr/>
      <dgm:t>
        <a:bodyPr/>
        <a:lstStyle/>
        <a:p>
          <a:r>
            <a:rPr lang="en-US" sz="2400"/>
            <a:t>Cultural sensitivity and inclusive practice</a:t>
          </a:r>
        </a:p>
      </dgm:t>
    </dgm:pt>
    <dgm:pt modelId="{49B874C2-9231-46A4-B562-333670AD265C}" type="parTrans" cxnId="{5E51869A-34CB-4295-9DCF-646834444749}">
      <dgm:prSet/>
      <dgm:spPr/>
      <dgm:t>
        <a:bodyPr/>
        <a:lstStyle/>
        <a:p>
          <a:endParaRPr lang="en-US" sz="2400"/>
        </a:p>
      </dgm:t>
    </dgm:pt>
    <dgm:pt modelId="{005FFCA1-AC0A-43CE-BE2E-4651BA3D95CC}" type="sibTrans" cxnId="{5E51869A-34CB-4295-9DCF-646834444749}">
      <dgm:prSet/>
      <dgm:spPr/>
      <dgm:t>
        <a:bodyPr/>
        <a:lstStyle/>
        <a:p>
          <a:endParaRPr lang="en-US" sz="2400"/>
        </a:p>
      </dgm:t>
    </dgm:pt>
    <dgm:pt modelId="{51858538-B0C7-4CBF-B0E5-9BDB4FD9376B}" type="pres">
      <dgm:prSet presAssocID="{06CE2FBD-DF01-49D9-905C-B897FF416B62}" presName="root" presStyleCnt="0">
        <dgm:presLayoutVars>
          <dgm:dir/>
          <dgm:resizeHandles val="exact"/>
        </dgm:presLayoutVars>
      </dgm:prSet>
      <dgm:spPr/>
    </dgm:pt>
    <dgm:pt modelId="{BCCD6C86-F929-4FDF-B9C2-CA5C3037974B}" type="pres">
      <dgm:prSet presAssocID="{B3BB1395-641A-4AC8-812A-8191482B321A}" presName="compNode" presStyleCnt="0"/>
      <dgm:spPr/>
    </dgm:pt>
    <dgm:pt modelId="{028E8AFD-7793-41C7-BECD-A5935852E609}" type="pres">
      <dgm:prSet presAssocID="{B3BB1395-641A-4AC8-812A-8191482B321A}" presName="bgRect" presStyleLbl="bgShp" presStyleIdx="0" presStyleCnt="5"/>
      <dgm:spPr/>
    </dgm:pt>
    <dgm:pt modelId="{EFC2FB38-2193-426F-AF99-5A9B66308DCF}" type="pres">
      <dgm:prSet presAssocID="{B3BB1395-641A-4AC8-812A-8191482B321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6824BB6A-2971-43E8-A33A-1F7B29FD8FED}" type="pres">
      <dgm:prSet presAssocID="{B3BB1395-641A-4AC8-812A-8191482B321A}" presName="spaceRect" presStyleCnt="0"/>
      <dgm:spPr/>
    </dgm:pt>
    <dgm:pt modelId="{7F785475-6165-4689-8003-834277CCE270}" type="pres">
      <dgm:prSet presAssocID="{B3BB1395-641A-4AC8-812A-8191482B321A}" presName="parTx" presStyleLbl="revTx" presStyleIdx="0" presStyleCnt="5">
        <dgm:presLayoutVars>
          <dgm:chMax val="0"/>
          <dgm:chPref val="0"/>
        </dgm:presLayoutVars>
      </dgm:prSet>
      <dgm:spPr/>
    </dgm:pt>
    <dgm:pt modelId="{BD5AA744-77C9-45CD-8F3D-04796317BDC0}" type="pres">
      <dgm:prSet presAssocID="{DB4F8DEF-98B3-42C8-831A-915526A7E7E6}" presName="sibTrans" presStyleCnt="0"/>
      <dgm:spPr/>
    </dgm:pt>
    <dgm:pt modelId="{9AB6A523-16D6-4642-96BB-ADDD2422EE9B}" type="pres">
      <dgm:prSet presAssocID="{723472C0-6A9D-43D8-A20A-725ECF03456C}" presName="compNode" presStyleCnt="0"/>
      <dgm:spPr/>
    </dgm:pt>
    <dgm:pt modelId="{F8CA51CC-5780-4B44-8C75-38DCA4B4F5AA}" type="pres">
      <dgm:prSet presAssocID="{723472C0-6A9D-43D8-A20A-725ECF03456C}" presName="bgRect" presStyleLbl="bgShp" presStyleIdx="1" presStyleCnt="5"/>
      <dgm:spPr/>
    </dgm:pt>
    <dgm:pt modelId="{466582BD-1EBE-4358-B0F6-2DC5CF3278A1}" type="pres">
      <dgm:prSet presAssocID="{723472C0-6A9D-43D8-A20A-725ECF03456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86903881-E4B6-47F1-8C8F-643E1D89E017}" type="pres">
      <dgm:prSet presAssocID="{723472C0-6A9D-43D8-A20A-725ECF03456C}" presName="spaceRect" presStyleCnt="0"/>
      <dgm:spPr/>
    </dgm:pt>
    <dgm:pt modelId="{D767C09E-DDE2-4C84-B610-7F1F6B4E9817}" type="pres">
      <dgm:prSet presAssocID="{723472C0-6A9D-43D8-A20A-725ECF03456C}" presName="parTx" presStyleLbl="revTx" presStyleIdx="1" presStyleCnt="5">
        <dgm:presLayoutVars>
          <dgm:chMax val="0"/>
          <dgm:chPref val="0"/>
        </dgm:presLayoutVars>
      </dgm:prSet>
      <dgm:spPr/>
    </dgm:pt>
    <dgm:pt modelId="{F6A051F9-2144-4984-919C-52948DB03ACE}" type="pres">
      <dgm:prSet presAssocID="{68B59169-3B59-4424-89E5-33DCC6743659}" presName="sibTrans" presStyleCnt="0"/>
      <dgm:spPr/>
    </dgm:pt>
    <dgm:pt modelId="{89DB207C-B1AC-4DD4-8537-137BC625FE04}" type="pres">
      <dgm:prSet presAssocID="{9A778B02-71C3-4A30-B22E-85CF76BDA56D}" presName="compNode" presStyleCnt="0"/>
      <dgm:spPr/>
    </dgm:pt>
    <dgm:pt modelId="{864131AF-A272-4CA2-925E-FE8D440BF2DF}" type="pres">
      <dgm:prSet presAssocID="{9A778B02-71C3-4A30-B22E-85CF76BDA56D}" presName="bgRect" presStyleLbl="bgShp" presStyleIdx="2" presStyleCnt="5"/>
      <dgm:spPr/>
    </dgm:pt>
    <dgm:pt modelId="{55891DE8-D28E-49A0-965F-4FC07B4AD827}" type="pres">
      <dgm:prSet presAssocID="{9A778B02-71C3-4A30-B22E-85CF76BDA56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EB8CFDF0-7EEA-4D7B-99EC-3EC97E07A5CC}" type="pres">
      <dgm:prSet presAssocID="{9A778B02-71C3-4A30-B22E-85CF76BDA56D}" presName="spaceRect" presStyleCnt="0"/>
      <dgm:spPr/>
    </dgm:pt>
    <dgm:pt modelId="{6D240932-DCAC-4080-BEC5-06A1D0F603E3}" type="pres">
      <dgm:prSet presAssocID="{9A778B02-71C3-4A30-B22E-85CF76BDA56D}" presName="parTx" presStyleLbl="revTx" presStyleIdx="2" presStyleCnt="5">
        <dgm:presLayoutVars>
          <dgm:chMax val="0"/>
          <dgm:chPref val="0"/>
        </dgm:presLayoutVars>
      </dgm:prSet>
      <dgm:spPr/>
    </dgm:pt>
    <dgm:pt modelId="{D20C07FB-7D8B-45FF-9CF6-8F77883D140C}" type="pres">
      <dgm:prSet presAssocID="{27DAF4B2-0F2A-41AF-82E5-465D70824B0D}" presName="sibTrans" presStyleCnt="0"/>
      <dgm:spPr/>
    </dgm:pt>
    <dgm:pt modelId="{3AB957C8-AD42-4D26-B20B-57A1A26F3B07}" type="pres">
      <dgm:prSet presAssocID="{1C8F059B-1DDC-4C7C-B8EA-95898B9AF901}" presName="compNode" presStyleCnt="0"/>
      <dgm:spPr/>
    </dgm:pt>
    <dgm:pt modelId="{1CD92F02-66CC-41EC-ACEC-70FF9F500326}" type="pres">
      <dgm:prSet presAssocID="{1C8F059B-1DDC-4C7C-B8EA-95898B9AF901}" presName="bgRect" presStyleLbl="bgShp" presStyleIdx="3" presStyleCnt="5"/>
      <dgm:spPr/>
    </dgm:pt>
    <dgm:pt modelId="{3EEE3F22-C5D5-44F2-AE26-06493253FCDD}" type="pres">
      <dgm:prSet presAssocID="{1C8F059B-1DDC-4C7C-B8EA-95898B9AF90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eting"/>
        </a:ext>
      </dgm:extLst>
    </dgm:pt>
    <dgm:pt modelId="{F65FE0D2-6637-4944-B084-6333BE3A5E6D}" type="pres">
      <dgm:prSet presAssocID="{1C8F059B-1DDC-4C7C-B8EA-95898B9AF901}" presName="spaceRect" presStyleCnt="0"/>
      <dgm:spPr/>
    </dgm:pt>
    <dgm:pt modelId="{645618A3-902D-4119-B894-9B5E40392436}" type="pres">
      <dgm:prSet presAssocID="{1C8F059B-1DDC-4C7C-B8EA-95898B9AF901}" presName="parTx" presStyleLbl="revTx" presStyleIdx="3" presStyleCnt="5">
        <dgm:presLayoutVars>
          <dgm:chMax val="0"/>
          <dgm:chPref val="0"/>
        </dgm:presLayoutVars>
      </dgm:prSet>
      <dgm:spPr/>
    </dgm:pt>
    <dgm:pt modelId="{55D95031-F6DB-41AF-883D-77B03DBE66C8}" type="pres">
      <dgm:prSet presAssocID="{2E865583-2932-4A01-B22E-D0165C8FBB6F}" presName="sibTrans" presStyleCnt="0"/>
      <dgm:spPr/>
    </dgm:pt>
    <dgm:pt modelId="{C20ABAC0-6DF6-4EF3-B344-979BA26502DB}" type="pres">
      <dgm:prSet presAssocID="{56C7172C-B2D7-4148-9ACA-F9481392006F}" presName="compNode" presStyleCnt="0"/>
      <dgm:spPr/>
    </dgm:pt>
    <dgm:pt modelId="{91EE89F7-961D-4D19-B67E-3FF7D4EA0012}" type="pres">
      <dgm:prSet presAssocID="{56C7172C-B2D7-4148-9ACA-F9481392006F}" presName="bgRect" presStyleLbl="bgShp" presStyleIdx="4" presStyleCnt="5"/>
      <dgm:spPr/>
    </dgm:pt>
    <dgm:pt modelId="{26E27A1C-B40D-4CDE-BD1A-70BFB136B030}" type="pres">
      <dgm:prSet presAssocID="{56C7172C-B2D7-4148-9ACA-F9481392006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a:ext>
      </dgm:extLst>
    </dgm:pt>
    <dgm:pt modelId="{0EBD0977-E8A5-494E-B730-235B6315A122}" type="pres">
      <dgm:prSet presAssocID="{56C7172C-B2D7-4148-9ACA-F9481392006F}" presName="spaceRect" presStyleCnt="0"/>
      <dgm:spPr/>
    </dgm:pt>
    <dgm:pt modelId="{B03DFB7B-7036-4167-B053-F4BF95CF0379}" type="pres">
      <dgm:prSet presAssocID="{56C7172C-B2D7-4148-9ACA-F9481392006F}" presName="parTx" presStyleLbl="revTx" presStyleIdx="4" presStyleCnt="5">
        <dgm:presLayoutVars>
          <dgm:chMax val="0"/>
          <dgm:chPref val="0"/>
        </dgm:presLayoutVars>
      </dgm:prSet>
      <dgm:spPr/>
    </dgm:pt>
  </dgm:ptLst>
  <dgm:cxnLst>
    <dgm:cxn modelId="{3F0C3700-F944-4D31-B934-155EC8D27CD4}" type="presOf" srcId="{56C7172C-B2D7-4148-9ACA-F9481392006F}" destId="{B03DFB7B-7036-4167-B053-F4BF95CF0379}" srcOrd="0" destOrd="0" presId="urn:microsoft.com/office/officeart/2018/2/layout/IconVerticalSolidList"/>
    <dgm:cxn modelId="{D97DA408-A350-450E-A41B-7B2B5A6752C7}" type="presOf" srcId="{B3BB1395-641A-4AC8-812A-8191482B321A}" destId="{7F785475-6165-4689-8003-834277CCE270}" srcOrd="0" destOrd="0" presId="urn:microsoft.com/office/officeart/2018/2/layout/IconVerticalSolidList"/>
    <dgm:cxn modelId="{194A0327-5D0D-4B79-B7EA-6F9CE9C75EAE}" srcId="{06CE2FBD-DF01-49D9-905C-B897FF416B62}" destId="{723472C0-6A9D-43D8-A20A-725ECF03456C}" srcOrd="1" destOrd="0" parTransId="{D8108C89-54D9-4E6D-A8F3-7D28CCB75512}" sibTransId="{68B59169-3B59-4424-89E5-33DCC6743659}"/>
    <dgm:cxn modelId="{7FFA9030-76A0-429B-8E2A-CDD8D89F782E}" type="presOf" srcId="{9A778B02-71C3-4A30-B22E-85CF76BDA56D}" destId="{6D240932-DCAC-4080-BEC5-06A1D0F603E3}" srcOrd="0" destOrd="0" presId="urn:microsoft.com/office/officeart/2018/2/layout/IconVerticalSolidList"/>
    <dgm:cxn modelId="{5714A843-18F3-4F47-8766-90B4F8C767BF}" srcId="{06CE2FBD-DF01-49D9-905C-B897FF416B62}" destId="{B3BB1395-641A-4AC8-812A-8191482B321A}" srcOrd="0" destOrd="0" parTransId="{20F676FB-D9C3-4C9F-9E24-2AC306704F66}" sibTransId="{DB4F8DEF-98B3-42C8-831A-915526A7E7E6}"/>
    <dgm:cxn modelId="{F9DB8764-B272-45DB-99DE-5AB9978A092F}" type="presOf" srcId="{1C8F059B-1DDC-4C7C-B8EA-95898B9AF901}" destId="{645618A3-902D-4119-B894-9B5E40392436}" srcOrd="0" destOrd="0" presId="urn:microsoft.com/office/officeart/2018/2/layout/IconVerticalSolidList"/>
    <dgm:cxn modelId="{9EF15B56-F182-4C6F-95DF-45FB034055E7}" srcId="{06CE2FBD-DF01-49D9-905C-B897FF416B62}" destId="{9A778B02-71C3-4A30-B22E-85CF76BDA56D}" srcOrd="2" destOrd="0" parTransId="{65FA960D-6C90-4048-AC46-DD90D1CF5C69}" sibTransId="{27DAF4B2-0F2A-41AF-82E5-465D70824B0D}"/>
    <dgm:cxn modelId="{D36B3491-6A8E-4630-B746-1B4D8D28DB5D}" type="presOf" srcId="{06CE2FBD-DF01-49D9-905C-B897FF416B62}" destId="{51858538-B0C7-4CBF-B0E5-9BDB4FD9376B}" srcOrd="0" destOrd="0" presId="urn:microsoft.com/office/officeart/2018/2/layout/IconVerticalSolidList"/>
    <dgm:cxn modelId="{5E51869A-34CB-4295-9DCF-646834444749}" srcId="{06CE2FBD-DF01-49D9-905C-B897FF416B62}" destId="{56C7172C-B2D7-4148-9ACA-F9481392006F}" srcOrd="4" destOrd="0" parTransId="{49B874C2-9231-46A4-B562-333670AD265C}" sibTransId="{005FFCA1-AC0A-43CE-BE2E-4651BA3D95CC}"/>
    <dgm:cxn modelId="{5A8A7FB3-B601-4D8F-AE9B-F57E22BA96E6}" srcId="{06CE2FBD-DF01-49D9-905C-B897FF416B62}" destId="{1C8F059B-1DDC-4C7C-B8EA-95898B9AF901}" srcOrd="3" destOrd="0" parTransId="{644FF388-B80A-4CB3-9EFA-A3FBD64DA36A}" sibTransId="{2E865583-2932-4A01-B22E-D0165C8FBB6F}"/>
    <dgm:cxn modelId="{EA8201EA-70FE-42C3-8123-A25D16E9FC35}" type="presOf" srcId="{723472C0-6A9D-43D8-A20A-725ECF03456C}" destId="{D767C09E-DDE2-4C84-B610-7F1F6B4E9817}" srcOrd="0" destOrd="0" presId="urn:microsoft.com/office/officeart/2018/2/layout/IconVerticalSolidList"/>
    <dgm:cxn modelId="{C2C94ED0-6EA1-4541-8B15-A603668568E1}" type="presParOf" srcId="{51858538-B0C7-4CBF-B0E5-9BDB4FD9376B}" destId="{BCCD6C86-F929-4FDF-B9C2-CA5C3037974B}" srcOrd="0" destOrd="0" presId="urn:microsoft.com/office/officeart/2018/2/layout/IconVerticalSolidList"/>
    <dgm:cxn modelId="{9C452B6A-D425-43C2-9D2F-68BC6C477E72}" type="presParOf" srcId="{BCCD6C86-F929-4FDF-B9C2-CA5C3037974B}" destId="{028E8AFD-7793-41C7-BECD-A5935852E609}" srcOrd="0" destOrd="0" presId="urn:microsoft.com/office/officeart/2018/2/layout/IconVerticalSolidList"/>
    <dgm:cxn modelId="{BE4BC550-1C67-4CA7-BEBE-B33163D2EDD8}" type="presParOf" srcId="{BCCD6C86-F929-4FDF-B9C2-CA5C3037974B}" destId="{EFC2FB38-2193-426F-AF99-5A9B66308DCF}" srcOrd="1" destOrd="0" presId="urn:microsoft.com/office/officeart/2018/2/layout/IconVerticalSolidList"/>
    <dgm:cxn modelId="{69999D68-9216-4E63-A53B-5770DAB8A0C1}" type="presParOf" srcId="{BCCD6C86-F929-4FDF-B9C2-CA5C3037974B}" destId="{6824BB6A-2971-43E8-A33A-1F7B29FD8FED}" srcOrd="2" destOrd="0" presId="urn:microsoft.com/office/officeart/2018/2/layout/IconVerticalSolidList"/>
    <dgm:cxn modelId="{20BF8170-A3D8-4550-B2E5-886AEBEE95DC}" type="presParOf" srcId="{BCCD6C86-F929-4FDF-B9C2-CA5C3037974B}" destId="{7F785475-6165-4689-8003-834277CCE270}" srcOrd="3" destOrd="0" presId="urn:microsoft.com/office/officeart/2018/2/layout/IconVerticalSolidList"/>
    <dgm:cxn modelId="{D3470A1F-71A7-461B-A488-7C79F051E880}" type="presParOf" srcId="{51858538-B0C7-4CBF-B0E5-9BDB4FD9376B}" destId="{BD5AA744-77C9-45CD-8F3D-04796317BDC0}" srcOrd="1" destOrd="0" presId="urn:microsoft.com/office/officeart/2018/2/layout/IconVerticalSolidList"/>
    <dgm:cxn modelId="{681BD164-7571-45A8-A3D0-928C92C0FA8D}" type="presParOf" srcId="{51858538-B0C7-4CBF-B0E5-9BDB4FD9376B}" destId="{9AB6A523-16D6-4642-96BB-ADDD2422EE9B}" srcOrd="2" destOrd="0" presId="urn:microsoft.com/office/officeart/2018/2/layout/IconVerticalSolidList"/>
    <dgm:cxn modelId="{535016DB-8789-44B2-BE3C-23276A8BA11F}" type="presParOf" srcId="{9AB6A523-16D6-4642-96BB-ADDD2422EE9B}" destId="{F8CA51CC-5780-4B44-8C75-38DCA4B4F5AA}" srcOrd="0" destOrd="0" presId="urn:microsoft.com/office/officeart/2018/2/layout/IconVerticalSolidList"/>
    <dgm:cxn modelId="{297BCAC1-5D3C-4F95-907A-8EAD1F3DC03A}" type="presParOf" srcId="{9AB6A523-16D6-4642-96BB-ADDD2422EE9B}" destId="{466582BD-1EBE-4358-B0F6-2DC5CF3278A1}" srcOrd="1" destOrd="0" presId="urn:microsoft.com/office/officeart/2018/2/layout/IconVerticalSolidList"/>
    <dgm:cxn modelId="{1961BC53-79AA-4A19-BE26-0AA29443FDEF}" type="presParOf" srcId="{9AB6A523-16D6-4642-96BB-ADDD2422EE9B}" destId="{86903881-E4B6-47F1-8C8F-643E1D89E017}" srcOrd="2" destOrd="0" presId="urn:microsoft.com/office/officeart/2018/2/layout/IconVerticalSolidList"/>
    <dgm:cxn modelId="{42EF5302-D819-426C-9DD6-8C7719FF051B}" type="presParOf" srcId="{9AB6A523-16D6-4642-96BB-ADDD2422EE9B}" destId="{D767C09E-DDE2-4C84-B610-7F1F6B4E9817}" srcOrd="3" destOrd="0" presId="urn:microsoft.com/office/officeart/2018/2/layout/IconVerticalSolidList"/>
    <dgm:cxn modelId="{B7D9D9D3-9232-46EF-ACCC-0E3E82325CE0}" type="presParOf" srcId="{51858538-B0C7-4CBF-B0E5-9BDB4FD9376B}" destId="{F6A051F9-2144-4984-919C-52948DB03ACE}" srcOrd="3" destOrd="0" presId="urn:microsoft.com/office/officeart/2018/2/layout/IconVerticalSolidList"/>
    <dgm:cxn modelId="{AA1C12D0-9F7F-47D7-BD07-979916DC01B5}" type="presParOf" srcId="{51858538-B0C7-4CBF-B0E5-9BDB4FD9376B}" destId="{89DB207C-B1AC-4DD4-8537-137BC625FE04}" srcOrd="4" destOrd="0" presId="urn:microsoft.com/office/officeart/2018/2/layout/IconVerticalSolidList"/>
    <dgm:cxn modelId="{A2A29445-ADF8-4F64-BD92-183DD7F6BDF3}" type="presParOf" srcId="{89DB207C-B1AC-4DD4-8537-137BC625FE04}" destId="{864131AF-A272-4CA2-925E-FE8D440BF2DF}" srcOrd="0" destOrd="0" presId="urn:microsoft.com/office/officeart/2018/2/layout/IconVerticalSolidList"/>
    <dgm:cxn modelId="{051AC774-749D-447A-9D19-07EDC65EB36A}" type="presParOf" srcId="{89DB207C-B1AC-4DD4-8537-137BC625FE04}" destId="{55891DE8-D28E-49A0-965F-4FC07B4AD827}" srcOrd="1" destOrd="0" presId="urn:microsoft.com/office/officeart/2018/2/layout/IconVerticalSolidList"/>
    <dgm:cxn modelId="{D77B0A88-7E6D-4903-A7CB-CCF57D35CE9F}" type="presParOf" srcId="{89DB207C-B1AC-4DD4-8537-137BC625FE04}" destId="{EB8CFDF0-7EEA-4D7B-99EC-3EC97E07A5CC}" srcOrd="2" destOrd="0" presId="urn:microsoft.com/office/officeart/2018/2/layout/IconVerticalSolidList"/>
    <dgm:cxn modelId="{63ECFA8D-BF37-4F8C-AEEB-E6EF294484C1}" type="presParOf" srcId="{89DB207C-B1AC-4DD4-8537-137BC625FE04}" destId="{6D240932-DCAC-4080-BEC5-06A1D0F603E3}" srcOrd="3" destOrd="0" presId="urn:microsoft.com/office/officeart/2018/2/layout/IconVerticalSolidList"/>
    <dgm:cxn modelId="{658835AD-A52F-453A-AF2E-A29D2CC1B0B0}" type="presParOf" srcId="{51858538-B0C7-4CBF-B0E5-9BDB4FD9376B}" destId="{D20C07FB-7D8B-45FF-9CF6-8F77883D140C}" srcOrd="5" destOrd="0" presId="urn:microsoft.com/office/officeart/2018/2/layout/IconVerticalSolidList"/>
    <dgm:cxn modelId="{16C927A8-A18A-4ADB-B08B-677CDF859836}" type="presParOf" srcId="{51858538-B0C7-4CBF-B0E5-9BDB4FD9376B}" destId="{3AB957C8-AD42-4D26-B20B-57A1A26F3B07}" srcOrd="6" destOrd="0" presId="urn:microsoft.com/office/officeart/2018/2/layout/IconVerticalSolidList"/>
    <dgm:cxn modelId="{638F3608-BDCC-4867-90F8-0B5B5A446B34}" type="presParOf" srcId="{3AB957C8-AD42-4D26-B20B-57A1A26F3B07}" destId="{1CD92F02-66CC-41EC-ACEC-70FF9F500326}" srcOrd="0" destOrd="0" presId="urn:microsoft.com/office/officeart/2018/2/layout/IconVerticalSolidList"/>
    <dgm:cxn modelId="{B38E08A9-12CB-4DFA-B3DD-2B0BD67C1917}" type="presParOf" srcId="{3AB957C8-AD42-4D26-B20B-57A1A26F3B07}" destId="{3EEE3F22-C5D5-44F2-AE26-06493253FCDD}" srcOrd="1" destOrd="0" presId="urn:microsoft.com/office/officeart/2018/2/layout/IconVerticalSolidList"/>
    <dgm:cxn modelId="{D85036D1-062C-4A8A-BA1E-93AC764B164A}" type="presParOf" srcId="{3AB957C8-AD42-4D26-B20B-57A1A26F3B07}" destId="{F65FE0D2-6637-4944-B084-6333BE3A5E6D}" srcOrd="2" destOrd="0" presId="urn:microsoft.com/office/officeart/2018/2/layout/IconVerticalSolidList"/>
    <dgm:cxn modelId="{59F212A7-8F75-45D0-8368-0033B3C83BDB}" type="presParOf" srcId="{3AB957C8-AD42-4D26-B20B-57A1A26F3B07}" destId="{645618A3-902D-4119-B894-9B5E40392436}" srcOrd="3" destOrd="0" presId="urn:microsoft.com/office/officeart/2018/2/layout/IconVerticalSolidList"/>
    <dgm:cxn modelId="{FE211BCC-665B-4C96-BE2B-8C8C393FCC97}" type="presParOf" srcId="{51858538-B0C7-4CBF-B0E5-9BDB4FD9376B}" destId="{55D95031-F6DB-41AF-883D-77B03DBE66C8}" srcOrd="7" destOrd="0" presId="urn:microsoft.com/office/officeart/2018/2/layout/IconVerticalSolidList"/>
    <dgm:cxn modelId="{5B1AB211-93BF-4386-8BBE-BBB92D6D63AD}" type="presParOf" srcId="{51858538-B0C7-4CBF-B0E5-9BDB4FD9376B}" destId="{C20ABAC0-6DF6-4EF3-B344-979BA26502DB}" srcOrd="8" destOrd="0" presId="urn:microsoft.com/office/officeart/2018/2/layout/IconVerticalSolidList"/>
    <dgm:cxn modelId="{395CDC32-D4A8-4FC6-8B03-5CB8D5662731}" type="presParOf" srcId="{C20ABAC0-6DF6-4EF3-B344-979BA26502DB}" destId="{91EE89F7-961D-4D19-B67E-3FF7D4EA0012}" srcOrd="0" destOrd="0" presId="urn:microsoft.com/office/officeart/2018/2/layout/IconVerticalSolidList"/>
    <dgm:cxn modelId="{F3ED0795-56F0-487A-95D8-076A818FED2F}" type="presParOf" srcId="{C20ABAC0-6DF6-4EF3-B344-979BA26502DB}" destId="{26E27A1C-B40D-4CDE-BD1A-70BFB136B030}" srcOrd="1" destOrd="0" presId="urn:microsoft.com/office/officeart/2018/2/layout/IconVerticalSolidList"/>
    <dgm:cxn modelId="{1B8EEA68-6237-4212-8277-5B76624EC207}" type="presParOf" srcId="{C20ABAC0-6DF6-4EF3-B344-979BA26502DB}" destId="{0EBD0977-E8A5-494E-B730-235B6315A122}" srcOrd="2" destOrd="0" presId="urn:microsoft.com/office/officeart/2018/2/layout/IconVerticalSolidList"/>
    <dgm:cxn modelId="{74494CA7-59EC-4659-9D7F-83CE55B7B093}" type="presParOf" srcId="{C20ABAC0-6DF6-4EF3-B344-979BA26502DB}" destId="{B03DFB7B-7036-4167-B053-F4BF95CF037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5CA64EB-9568-4ED4-93E6-8C1A8BF1325F}" type="doc">
      <dgm:prSet loTypeId="urn:microsoft.com/office/officeart/2018/5/layout/IconCircleLabelList" loCatId="icon" qsTypeId="urn:microsoft.com/office/officeart/2005/8/quickstyle/simple1" qsCatId="simple" csTypeId="urn:microsoft.com/office/officeart/2005/8/colors/accent2_2" csCatId="accent2" phldr="1"/>
      <dgm:spPr/>
      <dgm:t>
        <a:bodyPr/>
        <a:lstStyle/>
        <a:p>
          <a:endParaRPr lang="en-US"/>
        </a:p>
      </dgm:t>
    </dgm:pt>
    <dgm:pt modelId="{EF718C15-6304-45A9-8ABC-CC8ADDDBEA1A}">
      <dgm:prSet/>
      <dgm:spPr/>
      <dgm:t>
        <a:bodyPr/>
        <a:lstStyle/>
        <a:p>
          <a:pPr>
            <a:defRPr cap="all"/>
          </a:pPr>
          <a:r>
            <a:rPr lang="en-GB"/>
            <a:t>Always act in the client’s best interest.</a:t>
          </a:r>
          <a:endParaRPr lang="en-US"/>
        </a:p>
      </dgm:t>
    </dgm:pt>
    <dgm:pt modelId="{A8CDF119-C8C6-48D7-B8D6-A18D6F65364E}" type="parTrans" cxnId="{46E570EC-AC7E-4E5F-B1D6-46CD985D3273}">
      <dgm:prSet/>
      <dgm:spPr/>
      <dgm:t>
        <a:bodyPr/>
        <a:lstStyle/>
        <a:p>
          <a:endParaRPr lang="en-US"/>
        </a:p>
      </dgm:t>
    </dgm:pt>
    <dgm:pt modelId="{7197A972-DCB3-4EE4-8FC8-08B9F01F2235}" type="sibTrans" cxnId="{46E570EC-AC7E-4E5F-B1D6-46CD985D3273}">
      <dgm:prSet/>
      <dgm:spPr/>
      <dgm:t>
        <a:bodyPr/>
        <a:lstStyle/>
        <a:p>
          <a:endParaRPr lang="en-US"/>
        </a:p>
      </dgm:t>
    </dgm:pt>
    <dgm:pt modelId="{84277D03-A058-43A1-A9C4-A863B1551279}">
      <dgm:prSet/>
      <dgm:spPr/>
      <dgm:t>
        <a:bodyPr/>
        <a:lstStyle/>
        <a:p>
          <a:pPr>
            <a:defRPr cap="all"/>
          </a:pPr>
          <a:r>
            <a:rPr lang="en-GB"/>
            <a:t>Maintain transparency in findings and recommendations.</a:t>
          </a:r>
          <a:endParaRPr lang="en-US"/>
        </a:p>
      </dgm:t>
    </dgm:pt>
    <dgm:pt modelId="{1F076F4B-2740-49E9-A5E9-9212DF86C359}" type="parTrans" cxnId="{34E15A83-0E33-4483-AA0B-44C95AACDF84}">
      <dgm:prSet/>
      <dgm:spPr/>
      <dgm:t>
        <a:bodyPr/>
        <a:lstStyle/>
        <a:p>
          <a:endParaRPr lang="en-US"/>
        </a:p>
      </dgm:t>
    </dgm:pt>
    <dgm:pt modelId="{DD0B44DD-0380-4A25-B221-795C26951DB4}" type="sibTrans" cxnId="{34E15A83-0E33-4483-AA0B-44C95AACDF84}">
      <dgm:prSet/>
      <dgm:spPr/>
      <dgm:t>
        <a:bodyPr/>
        <a:lstStyle/>
        <a:p>
          <a:endParaRPr lang="en-US"/>
        </a:p>
      </dgm:t>
    </dgm:pt>
    <dgm:pt modelId="{0C87E642-6481-420D-9D22-9E98DE635A80}">
      <dgm:prSet/>
      <dgm:spPr/>
      <dgm:t>
        <a:bodyPr/>
        <a:lstStyle/>
        <a:p>
          <a:pPr>
            <a:defRPr cap="all"/>
          </a:pPr>
          <a:r>
            <a:rPr lang="en-GB" dirty="0"/>
            <a:t>Avoid overstating capabilities or promising unrealistic outcomes.</a:t>
          </a:r>
          <a:endParaRPr lang="en-US" dirty="0"/>
        </a:p>
      </dgm:t>
    </dgm:pt>
    <dgm:pt modelId="{F8554E95-B782-4EE8-99CA-5BC609893F8F}" type="parTrans" cxnId="{C3368EEA-684F-4F6D-A214-22A2026D4A8A}">
      <dgm:prSet/>
      <dgm:spPr/>
      <dgm:t>
        <a:bodyPr/>
        <a:lstStyle/>
        <a:p>
          <a:endParaRPr lang="en-US"/>
        </a:p>
      </dgm:t>
    </dgm:pt>
    <dgm:pt modelId="{BCE18376-407F-4E25-B4B9-520D5FB91C69}" type="sibTrans" cxnId="{C3368EEA-684F-4F6D-A214-22A2026D4A8A}">
      <dgm:prSet/>
      <dgm:spPr/>
      <dgm:t>
        <a:bodyPr/>
        <a:lstStyle/>
        <a:p>
          <a:endParaRPr lang="en-US"/>
        </a:p>
      </dgm:t>
    </dgm:pt>
    <dgm:pt modelId="{3E331688-C3F0-4847-AAD5-31735300B40D}" type="pres">
      <dgm:prSet presAssocID="{B5CA64EB-9568-4ED4-93E6-8C1A8BF1325F}" presName="root" presStyleCnt="0">
        <dgm:presLayoutVars>
          <dgm:dir/>
          <dgm:resizeHandles val="exact"/>
        </dgm:presLayoutVars>
      </dgm:prSet>
      <dgm:spPr/>
    </dgm:pt>
    <dgm:pt modelId="{FC5F82F1-B2A9-4990-A062-6B9206BFFD2D}" type="pres">
      <dgm:prSet presAssocID="{EF718C15-6304-45A9-8ABC-CC8ADDDBEA1A}" presName="compNode" presStyleCnt="0"/>
      <dgm:spPr/>
    </dgm:pt>
    <dgm:pt modelId="{E6B165CE-5EB9-4468-BBFD-E65A2CBD1B2E}" type="pres">
      <dgm:prSet presAssocID="{EF718C15-6304-45A9-8ABC-CC8ADDDBEA1A}" presName="iconBgRect" presStyleLbl="bgShp" presStyleIdx="0" presStyleCnt="3"/>
      <dgm:spPr/>
    </dgm:pt>
    <dgm:pt modelId="{21824660-BC8F-4D51-B212-ECB094D097F7}" type="pres">
      <dgm:prSet presAssocID="{EF718C15-6304-45A9-8ABC-CC8ADDDBEA1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00B91417-E1EF-4CD9-A3E1-917BD4F38F56}" type="pres">
      <dgm:prSet presAssocID="{EF718C15-6304-45A9-8ABC-CC8ADDDBEA1A}" presName="spaceRect" presStyleCnt="0"/>
      <dgm:spPr/>
    </dgm:pt>
    <dgm:pt modelId="{D9D83093-7BC2-48FE-8648-44A13A5AF460}" type="pres">
      <dgm:prSet presAssocID="{EF718C15-6304-45A9-8ABC-CC8ADDDBEA1A}" presName="textRect" presStyleLbl="revTx" presStyleIdx="0" presStyleCnt="3">
        <dgm:presLayoutVars>
          <dgm:chMax val="1"/>
          <dgm:chPref val="1"/>
        </dgm:presLayoutVars>
      </dgm:prSet>
      <dgm:spPr/>
    </dgm:pt>
    <dgm:pt modelId="{A1068803-E1E1-4002-9209-128C1D19A3C9}" type="pres">
      <dgm:prSet presAssocID="{7197A972-DCB3-4EE4-8FC8-08B9F01F2235}" presName="sibTrans" presStyleCnt="0"/>
      <dgm:spPr/>
    </dgm:pt>
    <dgm:pt modelId="{CBF9306F-A5C5-485E-A722-1D17B8A1AA01}" type="pres">
      <dgm:prSet presAssocID="{84277D03-A058-43A1-A9C4-A863B1551279}" presName="compNode" presStyleCnt="0"/>
      <dgm:spPr/>
    </dgm:pt>
    <dgm:pt modelId="{F7CDA7F9-6F75-4F69-866A-916781C9BCB6}" type="pres">
      <dgm:prSet presAssocID="{84277D03-A058-43A1-A9C4-A863B1551279}" presName="iconBgRect" presStyleLbl="bgShp" presStyleIdx="1" presStyleCnt="3"/>
      <dgm:spPr/>
    </dgm:pt>
    <dgm:pt modelId="{D78504A5-B93F-4270-8894-4B4F7E5C57CB}" type="pres">
      <dgm:prSet presAssocID="{84277D03-A058-43A1-A9C4-A863B155127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09E750A8-AA1D-4AC1-9900-7CB01679723D}" type="pres">
      <dgm:prSet presAssocID="{84277D03-A058-43A1-A9C4-A863B1551279}" presName="spaceRect" presStyleCnt="0"/>
      <dgm:spPr/>
    </dgm:pt>
    <dgm:pt modelId="{CE798C93-3A61-410C-93CA-1BB9242B34E7}" type="pres">
      <dgm:prSet presAssocID="{84277D03-A058-43A1-A9C4-A863B1551279}" presName="textRect" presStyleLbl="revTx" presStyleIdx="1" presStyleCnt="3">
        <dgm:presLayoutVars>
          <dgm:chMax val="1"/>
          <dgm:chPref val="1"/>
        </dgm:presLayoutVars>
      </dgm:prSet>
      <dgm:spPr/>
    </dgm:pt>
    <dgm:pt modelId="{F1534E17-13EF-468B-B5C2-221A030A1EE8}" type="pres">
      <dgm:prSet presAssocID="{DD0B44DD-0380-4A25-B221-795C26951DB4}" presName="sibTrans" presStyleCnt="0"/>
      <dgm:spPr/>
    </dgm:pt>
    <dgm:pt modelId="{60B43102-4444-47BE-80DB-FB6F03500CF1}" type="pres">
      <dgm:prSet presAssocID="{0C87E642-6481-420D-9D22-9E98DE635A80}" presName="compNode" presStyleCnt="0"/>
      <dgm:spPr/>
    </dgm:pt>
    <dgm:pt modelId="{4DA34110-107F-4686-B94C-374A3D5F7B6A}" type="pres">
      <dgm:prSet presAssocID="{0C87E642-6481-420D-9D22-9E98DE635A80}" presName="iconBgRect" presStyleLbl="bgShp" presStyleIdx="2" presStyleCnt="3"/>
      <dgm:spPr/>
    </dgm:pt>
    <dgm:pt modelId="{7C64B739-CCAC-404F-BB55-B2646C915228}" type="pres">
      <dgm:prSet presAssocID="{0C87E642-6481-420D-9D22-9E98DE635A8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rning"/>
        </a:ext>
      </dgm:extLst>
    </dgm:pt>
    <dgm:pt modelId="{995BE559-E9AD-419C-BDAE-9AD58B2485E0}" type="pres">
      <dgm:prSet presAssocID="{0C87E642-6481-420D-9D22-9E98DE635A80}" presName="spaceRect" presStyleCnt="0"/>
      <dgm:spPr/>
    </dgm:pt>
    <dgm:pt modelId="{4D605EC5-8AB3-4160-9B16-CE8BCAE1DF5A}" type="pres">
      <dgm:prSet presAssocID="{0C87E642-6481-420D-9D22-9E98DE635A80}" presName="textRect" presStyleLbl="revTx" presStyleIdx="2" presStyleCnt="3">
        <dgm:presLayoutVars>
          <dgm:chMax val="1"/>
          <dgm:chPref val="1"/>
        </dgm:presLayoutVars>
      </dgm:prSet>
      <dgm:spPr/>
    </dgm:pt>
  </dgm:ptLst>
  <dgm:cxnLst>
    <dgm:cxn modelId="{249A0610-7ABE-444B-9974-4C3A2C557EA1}" type="presOf" srcId="{B5CA64EB-9568-4ED4-93E6-8C1A8BF1325F}" destId="{3E331688-C3F0-4847-AAD5-31735300B40D}" srcOrd="0" destOrd="0" presId="urn:microsoft.com/office/officeart/2018/5/layout/IconCircleLabelList"/>
    <dgm:cxn modelId="{618C7619-00F2-43B0-8006-BAE6E5F1E75A}" type="presOf" srcId="{84277D03-A058-43A1-A9C4-A863B1551279}" destId="{CE798C93-3A61-410C-93CA-1BB9242B34E7}" srcOrd="0" destOrd="0" presId="urn:microsoft.com/office/officeart/2018/5/layout/IconCircleLabelList"/>
    <dgm:cxn modelId="{96FA9931-58B8-41A1-BFF6-EE4817727F75}" type="presOf" srcId="{EF718C15-6304-45A9-8ABC-CC8ADDDBEA1A}" destId="{D9D83093-7BC2-48FE-8648-44A13A5AF460}" srcOrd="0" destOrd="0" presId="urn:microsoft.com/office/officeart/2018/5/layout/IconCircleLabelList"/>
    <dgm:cxn modelId="{34E15A83-0E33-4483-AA0B-44C95AACDF84}" srcId="{B5CA64EB-9568-4ED4-93E6-8C1A8BF1325F}" destId="{84277D03-A058-43A1-A9C4-A863B1551279}" srcOrd="1" destOrd="0" parTransId="{1F076F4B-2740-49E9-A5E9-9212DF86C359}" sibTransId="{DD0B44DD-0380-4A25-B221-795C26951DB4}"/>
    <dgm:cxn modelId="{3B2C57A7-D8B7-404F-89C6-225AD781BE61}" type="presOf" srcId="{0C87E642-6481-420D-9D22-9E98DE635A80}" destId="{4D605EC5-8AB3-4160-9B16-CE8BCAE1DF5A}" srcOrd="0" destOrd="0" presId="urn:microsoft.com/office/officeart/2018/5/layout/IconCircleLabelList"/>
    <dgm:cxn modelId="{C3368EEA-684F-4F6D-A214-22A2026D4A8A}" srcId="{B5CA64EB-9568-4ED4-93E6-8C1A8BF1325F}" destId="{0C87E642-6481-420D-9D22-9E98DE635A80}" srcOrd="2" destOrd="0" parTransId="{F8554E95-B782-4EE8-99CA-5BC609893F8F}" sibTransId="{BCE18376-407F-4E25-B4B9-520D5FB91C69}"/>
    <dgm:cxn modelId="{46E570EC-AC7E-4E5F-B1D6-46CD985D3273}" srcId="{B5CA64EB-9568-4ED4-93E6-8C1A8BF1325F}" destId="{EF718C15-6304-45A9-8ABC-CC8ADDDBEA1A}" srcOrd="0" destOrd="0" parTransId="{A8CDF119-C8C6-48D7-B8D6-A18D6F65364E}" sibTransId="{7197A972-DCB3-4EE4-8FC8-08B9F01F2235}"/>
    <dgm:cxn modelId="{E80845D8-5B63-4336-83EA-D46F995B78C5}" type="presParOf" srcId="{3E331688-C3F0-4847-AAD5-31735300B40D}" destId="{FC5F82F1-B2A9-4990-A062-6B9206BFFD2D}" srcOrd="0" destOrd="0" presId="urn:microsoft.com/office/officeart/2018/5/layout/IconCircleLabelList"/>
    <dgm:cxn modelId="{3593CC48-185C-46C9-BB2A-2B7912892CEF}" type="presParOf" srcId="{FC5F82F1-B2A9-4990-A062-6B9206BFFD2D}" destId="{E6B165CE-5EB9-4468-BBFD-E65A2CBD1B2E}" srcOrd="0" destOrd="0" presId="urn:microsoft.com/office/officeart/2018/5/layout/IconCircleLabelList"/>
    <dgm:cxn modelId="{46E93D6B-AC2B-447B-AD59-5789ED0A53BA}" type="presParOf" srcId="{FC5F82F1-B2A9-4990-A062-6B9206BFFD2D}" destId="{21824660-BC8F-4D51-B212-ECB094D097F7}" srcOrd="1" destOrd="0" presId="urn:microsoft.com/office/officeart/2018/5/layout/IconCircleLabelList"/>
    <dgm:cxn modelId="{780BC74A-9C6A-4381-A22D-59145B272747}" type="presParOf" srcId="{FC5F82F1-B2A9-4990-A062-6B9206BFFD2D}" destId="{00B91417-E1EF-4CD9-A3E1-917BD4F38F56}" srcOrd="2" destOrd="0" presId="urn:microsoft.com/office/officeart/2018/5/layout/IconCircleLabelList"/>
    <dgm:cxn modelId="{06B44E41-20E8-476C-9C6B-0432870B4581}" type="presParOf" srcId="{FC5F82F1-B2A9-4990-A062-6B9206BFFD2D}" destId="{D9D83093-7BC2-48FE-8648-44A13A5AF460}" srcOrd="3" destOrd="0" presId="urn:microsoft.com/office/officeart/2018/5/layout/IconCircleLabelList"/>
    <dgm:cxn modelId="{2BD33411-084B-42D5-BCD6-8D4FE51BCF53}" type="presParOf" srcId="{3E331688-C3F0-4847-AAD5-31735300B40D}" destId="{A1068803-E1E1-4002-9209-128C1D19A3C9}" srcOrd="1" destOrd="0" presId="urn:microsoft.com/office/officeart/2018/5/layout/IconCircleLabelList"/>
    <dgm:cxn modelId="{9B4AF53E-E8F4-4C43-BD28-9D96387BD646}" type="presParOf" srcId="{3E331688-C3F0-4847-AAD5-31735300B40D}" destId="{CBF9306F-A5C5-485E-A722-1D17B8A1AA01}" srcOrd="2" destOrd="0" presId="urn:microsoft.com/office/officeart/2018/5/layout/IconCircleLabelList"/>
    <dgm:cxn modelId="{158D32E6-F5D7-454C-8343-298598799F46}" type="presParOf" srcId="{CBF9306F-A5C5-485E-A722-1D17B8A1AA01}" destId="{F7CDA7F9-6F75-4F69-866A-916781C9BCB6}" srcOrd="0" destOrd="0" presId="urn:microsoft.com/office/officeart/2018/5/layout/IconCircleLabelList"/>
    <dgm:cxn modelId="{5C4F31B9-76CC-4929-A235-A81D16044DE5}" type="presParOf" srcId="{CBF9306F-A5C5-485E-A722-1D17B8A1AA01}" destId="{D78504A5-B93F-4270-8894-4B4F7E5C57CB}" srcOrd="1" destOrd="0" presId="urn:microsoft.com/office/officeart/2018/5/layout/IconCircleLabelList"/>
    <dgm:cxn modelId="{80D7FDDA-B801-4BC5-A6FA-1357FB5B7598}" type="presParOf" srcId="{CBF9306F-A5C5-485E-A722-1D17B8A1AA01}" destId="{09E750A8-AA1D-4AC1-9900-7CB01679723D}" srcOrd="2" destOrd="0" presId="urn:microsoft.com/office/officeart/2018/5/layout/IconCircleLabelList"/>
    <dgm:cxn modelId="{8BE9AC5E-4962-4AE2-B16C-F0539EBBFC73}" type="presParOf" srcId="{CBF9306F-A5C5-485E-A722-1D17B8A1AA01}" destId="{CE798C93-3A61-410C-93CA-1BB9242B34E7}" srcOrd="3" destOrd="0" presId="urn:microsoft.com/office/officeart/2018/5/layout/IconCircleLabelList"/>
    <dgm:cxn modelId="{F0250C94-877C-49C0-B3B2-65860E93D17C}" type="presParOf" srcId="{3E331688-C3F0-4847-AAD5-31735300B40D}" destId="{F1534E17-13EF-468B-B5C2-221A030A1EE8}" srcOrd="3" destOrd="0" presId="urn:microsoft.com/office/officeart/2018/5/layout/IconCircleLabelList"/>
    <dgm:cxn modelId="{C67734DD-9F60-4D6B-976F-949E45524B5C}" type="presParOf" srcId="{3E331688-C3F0-4847-AAD5-31735300B40D}" destId="{60B43102-4444-47BE-80DB-FB6F03500CF1}" srcOrd="4" destOrd="0" presId="urn:microsoft.com/office/officeart/2018/5/layout/IconCircleLabelList"/>
    <dgm:cxn modelId="{7CA2CFA1-A66B-4B4A-B2B3-F2CB1B773DF0}" type="presParOf" srcId="{60B43102-4444-47BE-80DB-FB6F03500CF1}" destId="{4DA34110-107F-4686-B94C-374A3D5F7B6A}" srcOrd="0" destOrd="0" presId="urn:microsoft.com/office/officeart/2018/5/layout/IconCircleLabelList"/>
    <dgm:cxn modelId="{4804DE22-FC75-4A9F-BD05-71AEC1A4D950}" type="presParOf" srcId="{60B43102-4444-47BE-80DB-FB6F03500CF1}" destId="{7C64B739-CCAC-404F-BB55-B2646C915228}" srcOrd="1" destOrd="0" presId="urn:microsoft.com/office/officeart/2018/5/layout/IconCircleLabelList"/>
    <dgm:cxn modelId="{7DC8045B-DA81-4909-9D4F-4D0A7F264192}" type="presParOf" srcId="{60B43102-4444-47BE-80DB-FB6F03500CF1}" destId="{995BE559-E9AD-419C-BDAE-9AD58B2485E0}" srcOrd="2" destOrd="0" presId="urn:microsoft.com/office/officeart/2018/5/layout/IconCircleLabelList"/>
    <dgm:cxn modelId="{D4911857-3E1A-40F3-A9AB-59D3380A515A}" type="presParOf" srcId="{60B43102-4444-47BE-80DB-FB6F03500CF1}" destId="{4D605EC5-8AB3-4160-9B16-CE8BCAE1DF5A}"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40EFC92-4F41-4E7C-A546-16353C373F7E}"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4A491CCD-7763-47B3-8DF2-1A5652A30D57}">
      <dgm:prSet/>
      <dgm:spPr/>
      <dgm:t>
        <a:bodyPr/>
        <a:lstStyle/>
        <a:p>
          <a:r>
            <a:rPr lang="en-GB" dirty="0"/>
            <a:t>Handle all sensitive data securely and responsibly.</a:t>
          </a:r>
          <a:endParaRPr lang="en-US" dirty="0"/>
        </a:p>
      </dgm:t>
    </dgm:pt>
    <dgm:pt modelId="{5FA25E4A-857F-4779-9308-B18D89A7BC69}" type="parTrans" cxnId="{EF755420-DDCA-4109-A994-B369B77FF37D}">
      <dgm:prSet/>
      <dgm:spPr/>
      <dgm:t>
        <a:bodyPr/>
        <a:lstStyle/>
        <a:p>
          <a:endParaRPr lang="en-US"/>
        </a:p>
      </dgm:t>
    </dgm:pt>
    <dgm:pt modelId="{F2CE46F6-9B03-41EB-9F88-1D6DD58F3F36}" type="sibTrans" cxnId="{EF755420-DDCA-4109-A994-B369B77FF37D}">
      <dgm:prSet/>
      <dgm:spPr/>
      <dgm:t>
        <a:bodyPr/>
        <a:lstStyle/>
        <a:p>
          <a:endParaRPr lang="en-US"/>
        </a:p>
      </dgm:t>
    </dgm:pt>
    <dgm:pt modelId="{CF2E11AA-55A1-46C4-9744-185339D8BD8E}">
      <dgm:prSet/>
      <dgm:spPr/>
      <dgm:t>
        <a:bodyPr/>
        <a:lstStyle/>
        <a:p>
          <a:r>
            <a:rPr lang="en-GB"/>
            <a:t>Ensure informed consent is obtained for data collection and use.</a:t>
          </a:r>
          <a:endParaRPr lang="en-US"/>
        </a:p>
      </dgm:t>
    </dgm:pt>
    <dgm:pt modelId="{5A7EB6F6-E5D9-4ABD-BDEE-A985630A8092}" type="parTrans" cxnId="{A3FCB860-B7F6-4A5B-8E2A-65CA6BDA7C30}">
      <dgm:prSet/>
      <dgm:spPr/>
      <dgm:t>
        <a:bodyPr/>
        <a:lstStyle/>
        <a:p>
          <a:endParaRPr lang="en-US"/>
        </a:p>
      </dgm:t>
    </dgm:pt>
    <dgm:pt modelId="{77D45688-BBF6-49F4-B62E-18C5F63D061D}" type="sibTrans" cxnId="{A3FCB860-B7F6-4A5B-8E2A-65CA6BDA7C30}">
      <dgm:prSet/>
      <dgm:spPr/>
      <dgm:t>
        <a:bodyPr/>
        <a:lstStyle/>
        <a:p>
          <a:endParaRPr lang="en-US"/>
        </a:p>
      </dgm:t>
    </dgm:pt>
    <dgm:pt modelId="{E4DCBA9C-E06B-48E5-B7B8-E4E38A0AFB9E}">
      <dgm:prSet/>
      <dgm:spPr/>
      <dgm:t>
        <a:bodyPr/>
        <a:lstStyle/>
        <a:p>
          <a:r>
            <a:rPr lang="en-GB"/>
            <a:t>Do not disclose client information without explicit permission.</a:t>
          </a:r>
          <a:endParaRPr lang="en-US"/>
        </a:p>
      </dgm:t>
    </dgm:pt>
    <dgm:pt modelId="{18822427-D13E-4820-8164-B51B9CE011ED}" type="parTrans" cxnId="{4A6B40DC-31E4-4DE8-974D-38AF6523747A}">
      <dgm:prSet/>
      <dgm:spPr/>
      <dgm:t>
        <a:bodyPr/>
        <a:lstStyle/>
        <a:p>
          <a:endParaRPr lang="en-US"/>
        </a:p>
      </dgm:t>
    </dgm:pt>
    <dgm:pt modelId="{41A2A239-4009-4B6A-825E-496EC82A1288}" type="sibTrans" cxnId="{4A6B40DC-31E4-4DE8-974D-38AF6523747A}">
      <dgm:prSet/>
      <dgm:spPr/>
      <dgm:t>
        <a:bodyPr/>
        <a:lstStyle/>
        <a:p>
          <a:endParaRPr lang="en-US"/>
        </a:p>
      </dgm:t>
    </dgm:pt>
    <dgm:pt modelId="{DC7A3854-6AFD-43E8-8D81-5658D7B6941A}" type="pres">
      <dgm:prSet presAssocID="{C40EFC92-4F41-4E7C-A546-16353C373F7E}" presName="root" presStyleCnt="0">
        <dgm:presLayoutVars>
          <dgm:dir/>
          <dgm:resizeHandles val="exact"/>
        </dgm:presLayoutVars>
      </dgm:prSet>
      <dgm:spPr/>
    </dgm:pt>
    <dgm:pt modelId="{63ED1D93-2341-40A5-94EA-DA9711509CA5}" type="pres">
      <dgm:prSet presAssocID="{4A491CCD-7763-47B3-8DF2-1A5652A30D57}" presName="compNode" presStyleCnt="0"/>
      <dgm:spPr/>
    </dgm:pt>
    <dgm:pt modelId="{0B26FA28-6491-4CB0-982C-C81BB0336973}" type="pres">
      <dgm:prSet presAssocID="{4A491CCD-7763-47B3-8DF2-1A5652A30D57}" presName="bgRect" presStyleLbl="bgShp" presStyleIdx="0" presStyleCnt="3"/>
      <dgm:spPr/>
    </dgm:pt>
    <dgm:pt modelId="{7FA84E37-7BC5-4118-BB50-10060FD5F1E3}" type="pres">
      <dgm:prSet presAssocID="{4A491CCD-7763-47B3-8DF2-1A5652A30D5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A1AA7C53-E84E-4904-917A-09EEC78BD6AA}" type="pres">
      <dgm:prSet presAssocID="{4A491CCD-7763-47B3-8DF2-1A5652A30D57}" presName="spaceRect" presStyleCnt="0"/>
      <dgm:spPr/>
    </dgm:pt>
    <dgm:pt modelId="{A84C9CD9-3187-49BC-829B-F1149970F265}" type="pres">
      <dgm:prSet presAssocID="{4A491CCD-7763-47B3-8DF2-1A5652A30D57}" presName="parTx" presStyleLbl="revTx" presStyleIdx="0" presStyleCnt="3">
        <dgm:presLayoutVars>
          <dgm:chMax val="0"/>
          <dgm:chPref val="0"/>
        </dgm:presLayoutVars>
      </dgm:prSet>
      <dgm:spPr/>
    </dgm:pt>
    <dgm:pt modelId="{536AC0E2-9799-49A7-AC2A-1DCE0D5EDE28}" type="pres">
      <dgm:prSet presAssocID="{F2CE46F6-9B03-41EB-9F88-1D6DD58F3F36}" presName="sibTrans" presStyleCnt="0"/>
      <dgm:spPr/>
    </dgm:pt>
    <dgm:pt modelId="{62C5EDF9-3C98-4F0A-A939-B4E68C4E72E0}" type="pres">
      <dgm:prSet presAssocID="{CF2E11AA-55A1-46C4-9744-185339D8BD8E}" presName="compNode" presStyleCnt="0"/>
      <dgm:spPr/>
    </dgm:pt>
    <dgm:pt modelId="{EBC5B475-466F-4B14-9DD9-4A4E2F4466D5}" type="pres">
      <dgm:prSet presAssocID="{CF2E11AA-55A1-46C4-9744-185339D8BD8E}" presName="bgRect" presStyleLbl="bgShp" presStyleIdx="1" presStyleCnt="3"/>
      <dgm:spPr/>
    </dgm:pt>
    <dgm:pt modelId="{4A41EEF4-F96A-4B0C-8321-AA98DB783C00}" type="pres">
      <dgm:prSet presAssocID="{CF2E11AA-55A1-46C4-9744-185339D8BD8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tract"/>
        </a:ext>
      </dgm:extLst>
    </dgm:pt>
    <dgm:pt modelId="{1C9EE37D-4BBC-44DD-A411-B2DBB0110918}" type="pres">
      <dgm:prSet presAssocID="{CF2E11AA-55A1-46C4-9744-185339D8BD8E}" presName="spaceRect" presStyleCnt="0"/>
      <dgm:spPr/>
    </dgm:pt>
    <dgm:pt modelId="{16B3DF0E-EDFD-4E17-AC47-3D57722E98C9}" type="pres">
      <dgm:prSet presAssocID="{CF2E11AA-55A1-46C4-9744-185339D8BD8E}" presName="parTx" presStyleLbl="revTx" presStyleIdx="1" presStyleCnt="3">
        <dgm:presLayoutVars>
          <dgm:chMax val="0"/>
          <dgm:chPref val="0"/>
        </dgm:presLayoutVars>
      </dgm:prSet>
      <dgm:spPr/>
    </dgm:pt>
    <dgm:pt modelId="{E2469118-5570-4A0E-887C-6C38641E55CD}" type="pres">
      <dgm:prSet presAssocID="{77D45688-BBF6-49F4-B62E-18C5F63D061D}" presName="sibTrans" presStyleCnt="0"/>
      <dgm:spPr/>
    </dgm:pt>
    <dgm:pt modelId="{EC264F21-1BF7-4743-8ADE-448094AFAD6C}" type="pres">
      <dgm:prSet presAssocID="{E4DCBA9C-E06B-48E5-B7B8-E4E38A0AFB9E}" presName="compNode" presStyleCnt="0"/>
      <dgm:spPr/>
    </dgm:pt>
    <dgm:pt modelId="{AE26FE83-67AA-499F-8496-CE24FEDAB19D}" type="pres">
      <dgm:prSet presAssocID="{E4DCBA9C-E06B-48E5-B7B8-E4E38A0AFB9E}" presName="bgRect" presStyleLbl="bgShp" presStyleIdx="2" presStyleCnt="3"/>
      <dgm:spPr/>
    </dgm:pt>
    <dgm:pt modelId="{B383CF60-4E3C-47A9-BE6F-F486E0501E41}" type="pres">
      <dgm:prSet presAssocID="{E4DCBA9C-E06B-48E5-B7B8-E4E38A0AFB9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lind"/>
        </a:ext>
      </dgm:extLst>
    </dgm:pt>
    <dgm:pt modelId="{7725F4B3-E350-4477-8190-10B018503412}" type="pres">
      <dgm:prSet presAssocID="{E4DCBA9C-E06B-48E5-B7B8-E4E38A0AFB9E}" presName="spaceRect" presStyleCnt="0"/>
      <dgm:spPr/>
    </dgm:pt>
    <dgm:pt modelId="{EA0179F4-C15D-43C0-B357-EF973819C9E2}" type="pres">
      <dgm:prSet presAssocID="{E4DCBA9C-E06B-48E5-B7B8-E4E38A0AFB9E}" presName="parTx" presStyleLbl="revTx" presStyleIdx="2" presStyleCnt="3">
        <dgm:presLayoutVars>
          <dgm:chMax val="0"/>
          <dgm:chPref val="0"/>
        </dgm:presLayoutVars>
      </dgm:prSet>
      <dgm:spPr/>
    </dgm:pt>
  </dgm:ptLst>
  <dgm:cxnLst>
    <dgm:cxn modelId="{528D9A19-B124-4FB2-8860-E0CB10850027}" type="presOf" srcId="{4A491CCD-7763-47B3-8DF2-1A5652A30D57}" destId="{A84C9CD9-3187-49BC-829B-F1149970F265}" srcOrd="0" destOrd="0" presId="urn:microsoft.com/office/officeart/2018/2/layout/IconVerticalSolidList"/>
    <dgm:cxn modelId="{EF755420-DDCA-4109-A994-B369B77FF37D}" srcId="{C40EFC92-4F41-4E7C-A546-16353C373F7E}" destId="{4A491CCD-7763-47B3-8DF2-1A5652A30D57}" srcOrd="0" destOrd="0" parTransId="{5FA25E4A-857F-4779-9308-B18D89A7BC69}" sibTransId="{F2CE46F6-9B03-41EB-9F88-1D6DD58F3F36}"/>
    <dgm:cxn modelId="{2651F337-BFF7-4013-B804-66A450C75C67}" type="presOf" srcId="{C40EFC92-4F41-4E7C-A546-16353C373F7E}" destId="{DC7A3854-6AFD-43E8-8D81-5658D7B6941A}" srcOrd="0" destOrd="0" presId="urn:microsoft.com/office/officeart/2018/2/layout/IconVerticalSolidList"/>
    <dgm:cxn modelId="{A3FCB860-B7F6-4A5B-8E2A-65CA6BDA7C30}" srcId="{C40EFC92-4F41-4E7C-A546-16353C373F7E}" destId="{CF2E11AA-55A1-46C4-9744-185339D8BD8E}" srcOrd="1" destOrd="0" parTransId="{5A7EB6F6-E5D9-4ABD-BDEE-A985630A8092}" sibTransId="{77D45688-BBF6-49F4-B62E-18C5F63D061D}"/>
    <dgm:cxn modelId="{9B035478-C31B-4054-A7AC-976F402D4F15}" type="presOf" srcId="{E4DCBA9C-E06B-48E5-B7B8-E4E38A0AFB9E}" destId="{EA0179F4-C15D-43C0-B357-EF973819C9E2}" srcOrd="0" destOrd="0" presId="urn:microsoft.com/office/officeart/2018/2/layout/IconVerticalSolidList"/>
    <dgm:cxn modelId="{5755A192-852F-4080-84ED-2CCAC24DB56C}" type="presOf" srcId="{CF2E11AA-55A1-46C4-9744-185339D8BD8E}" destId="{16B3DF0E-EDFD-4E17-AC47-3D57722E98C9}" srcOrd="0" destOrd="0" presId="urn:microsoft.com/office/officeart/2018/2/layout/IconVerticalSolidList"/>
    <dgm:cxn modelId="{4A6B40DC-31E4-4DE8-974D-38AF6523747A}" srcId="{C40EFC92-4F41-4E7C-A546-16353C373F7E}" destId="{E4DCBA9C-E06B-48E5-B7B8-E4E38A0AFB9E}" srcOrd="2" destOrd="0" parTransId="{18822427-D13E-4820-8164-B51B9CE011ED}" sibTransId="{41A2A239-4009-4B6A-825E-496EC82A1288}"/>
    <dgm:cxn modelId="{C2DD6657-DCD8-4FE4-8FFB-1C4B55D30B00}" type="presParOf" srcId="{DC7A3854-6AFD-43E8-8D81-5658D7B6941A}" destId="{63ED1D93-2341-40A5-94EA-DA9711509CA5}" srcOrd="0" destOrd="0" presId="urn:microsoft.com/office/officeart/2018/2/layout/IconVerticalSolidList"/>
    <dgm:cxn modelId="{FF8438A1-07DD-4B4C-8369-F534CA044756}" type="presParOf" srcId="{63ED1D93-2341-40A5-94EA-DA9711509CA5}" destId="{0B26FA28-6491-4CB0-982C-C81BB0336973}" srcOrd="0" destOrd="0" presId="urn:microsoft.com/office/officeart/2018/2/layout/IconVerticalSolidList"/>
    <dgm:cxn modelId="{110517DB-3CA7-4EB0-85CC-25D29BD5C3D6}" type="presParOf" srcId="{63ED1D93-2341-40A5-94EA-DA9711509CA5}" destId="{7FA84E37-7BC5-4118-BB50-10060FD5F1E3}" srcOrd="1" destOrd="0" presId="urn:microsoft.com/office/officeart/2018/2/layout/IconVerticalSolidList"/>
    <dgm:cxn modelId="{BE4715AC-7201-4813-8442-8C5D6E3418E0}" type="presParOf" srcId="{63ED1D93-2341-40A5-94EA-DA9711509CA5}" destId="{A1AA7C53-E84E-4904-917A-09EEC78BD6AA}" srcOrd="2" destOrd="0" presId="urn:microsoft.com/office/officeart/2018/2/layout/IconVerticalSolidList"/>
    <dgm:cxn modelId="{9387D429-D437-40EC-A0CA-AD03DB78737D}" type="presParOf" srcId="{63ED1D93-2341-40A5-94EA-DA9711509CA5}" destId="{A84C9CD9-3187-49BC-829B-F1149970F265}" srcOrd="3" destOrd="0" presId="urn:microsoft.com/office/officeart/2018/2/layout/IconVerticalSolidList"/>
    <dgm:cxn modelId="{77368C32-219B-4B13-AFFF-86ACFB949B66}" type="presParOf" srcId="{DC7A3854-6AFD-43E8-8D81-5658D7B6941A}" destId="{536AC0E2-9799-49A7-AC2A-1DCE0D5EDE28}" srcOrd="1" destOrd="0" presId="urn:microsoft.com/office/officeart/2018/2/layout/IconVerticalSolidList"/>
    <dgm:cxn modelId="{1700C97D-AD80-403C-B48E-F93D7B2DBB8F}" type="presParOf" srcId="{DC7A3854-6AFD-43E8-8D81-5658D7B6941A}" destId="{62C5EDF9-3C98-4F0A-A939-B4E68C4E72E0}" srcOrd="2" destOrd="0" presId="urn:microsoft.com/office/officeart/2018/2/layout/IconVerticalSolidList"/>
    <dgm:cxn modelId="{292BCBA9-1FBC-49C6-A248-8474378E59AF}" type="presParOf" srcId="{62C5EDF9-3C98-4F0A-A939-B4E68C4E72E0}" destId="{EBC5B475-466F-4B14-9DD9-4A4E2F4466D5}" srcOrd="0" destOrd="0" presId="urn:microsoft.com/office/officeart/2018/2/layout/IconVerticalSolidList"/>
    <dgm:cxn modelId="{F44CF304-EC8F-4A17-896F-969E4B104EFF}" type="presParOf" srcId="{62C5EDF9-3C98-4F0A-A939-B4E68C4E72E0}" destId="{4A41EEF4-F96A-4B0C-8321-AA98DB783C00}" srcOrd="1" destOrd="0" presId="urn:microsoft.com/office/officeart/2018/2/layout/IconVerticalSolidList"/>
    <dgm:cxn modelId="{33122D83-D103-4A60-B909-E6FBB73B3B9B}" type="presParOf" srcId="{62C5EDF9-3C98-4F0A-A939-B4E68C4E72E0}" destId="{1C9EE37D-4BBC-44DD-A411-B2DBB0110918}" srcOrd="2" destOrd="0" presId="urn:microsoft.com/office/officeart/2018/2/layout/IconVerticalSolidList"/>
    <dgm:cxn modelId="{DC6CA3FC-3B3F-488F-9301-0E5D15E4DDAD}" type="presParOf" srcId="{62C5EDF9-3C98-4F0A-A939-B4E68C4E72E0}" destId="{16B3DF0E-EDFD-4E17-AC47-3D57722E98C9}" srcOrd="3" destOrd="0" presId="urn:microsoft.com/office/officeart/2018/2/layout/IconVerticalSolidList"/>
    <dgm:cxn modelId="{A12E8CA3-F562-4274-A965-4169712BE57D}" type="presParOf" srcId="{DC7A3854-6AFD-43E8-8D81-5658D7B6941A}" destId="{E2469118-5570-4A0E-887C-6C38641E55CD}" srcOrd="3" destOrd="0" presId="urn:microsoft.com/office/officeart/2018/2/layout/IconVerticalSolidList"/>
    <dgm:cxn modelId="{9F58DD7D-F6EF-4039-BE50-CB9CCCC5F2FB}" type="presParOf" srcId="{DC7A3854-6AFD-43E8-8D81-5658D7B6941A}" destId="{EC264F21-1BF7-4743-8ADE-448094AFAD6C}" srcOrd="4" destOrd="0" presId="urn:microsoft.com/office/officeart/2018/2/layout/IconVerticalSolidList"/>
    <dgm:cxn modelId="{4BDEDB54-8366-4BF3-9ECC-604A4BC8C4F8}" type="presParOf" srcId="{EC264F21-1BF7-4743-8ADE-448094AFAD6C}" destId="{AE26FE83-67AA-499F-8496-CE24FEDAB19D}" srcOrd="0" destOrd="0" presId="urn:microsoft.com/office/officeart/2018/2/layout/IconVerticalSolidList"/>
    <dgm:cxn modelId="{2E2CE8C3-C865-416E-9990-F61C83E31CA6}" type="presParOf" srcId="{EC264F21-1BF7-4743-8ADE-448094AFAD6C}" destId="{B383CF60-4E3C-47A9-BE6F-F486E0501E41}" srcOrd="1" destOrd="0" presId="urn:microsoft.com/office/officeart/2018/2/layout/IconVerticalSolidList"/>
    <dgm:cxn modelId="{CB6E36BF-DB39-45CC-8915-1260FD9598EE}" type="presParOf" srcId="{EC264F21-1BF7-4743-8ADE-448094AFAD6C}" destId="{7725F4B3-E350-4477-8190-10B018503412}" srcOrd="2" destOrd="0" presId="urn:microsoft.com/office/officeart/2018/2/layout/IconVerticalSolidList"/>
    <dgm:cxn modelId="{ACB0C8E0-E0B0-4435-B4CE-34C2383B75B2}" type="presParOf" srcId="{EC264F21-1BF7-4743-8ADE-448094AFAD6C}" destId="{EA0179F4-C15D-43C0-B357-EF973819C9E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2EB9AD5-64F5-4D2A-9D21-CC65577179CF}"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9773376-2B16-4B34-A3EE-150BB0F82F47}">
      <dgm:prSet/>
      <dgm:spPr/>
      <dgm:t>
        <a:bodyPr/>
        <a:lstStyle/>
        <a:p>
          <a:r>
            <a:rPr lang="en-US" b="1"/>
            <a:t>Declare</a:t>
          </a:r>
          <a:endParaRPr lang="en-US" b="1" dirty="0"/>
        </a:p>
      </dgm:t>
    </dgm:pt>
    <dgm:pt modelId="{52D7BD1D-F8A7-41FF-8B8E-B3C5E9303B0B}" type="parTrans" cxnId="{33FDEE6E-AFF7-490B-A998-23509008A846}">
      <dgm:prSet/>
      <dgm:spPr/>
      <dgm:t>
        <a:bodyPr/>
        <a:lstStyle/>
        <a:p>
          <a:endParaRPr lang="en-US"/>
        </a:p>
      </dgm:t>
    </dgm:pt>
    <dgm:pt modelId="{64B0D47E-1676-48AA-BCC9-8D9CF5B89B6E}" type="sibTrans" cxnId="{33FDEE6E-AFF7-490B-A998-23509008A846}">
      <dgm:prSet/>
      <dgm:spPr/>
      <dgm:t>
        <a:bodyPr/>
        <a:lstStyle/>
        <a:p>
          <a:endParaRPr lang="en-US"/>
        </a:p>
      </dgm:t>
    </dgm:pt>
    <dgm:pt modelId="{F29EC309-006F-4B4E-871D-1CBE573908FC}">
      <dgm:prSet/>
      <dgm:spPr/>
      <dgm:t>
        <a:bodyPr/>
        <a:lstStyle/>
        <a:p>
          <a:r>
            <a:rPr lang="en-US" b="1"/>
            <a:t>Remain</a:t>
          </a:r>
        </a:p>
      </dgm:t>
    </dgm:pt>
    <dgm:pt modelId="{F7EA1275-2F0E-4D3E-8E82-D082F7311624}" type="parTrans" cxnId="{60E58C36-3015-4E0E-9720-72308AC61410}">
      <dgm:prSet/>
      <dgm:spPr/>
      <dgm:t>
        <a:bodyPr/>
        <a:lstStyle/>
        <a:p>
          <a:endParaRPr lang="en-US"/>
        </a:p>
      </dgm:t>
    </dgm:pt>
    <dgm:pt modelId="{A85ABC1D-9ED7-4DD0-B95A-1944FBA0FC81}" type="sibTrans" cxnId="{60E58C36-3015-4E0E-9720-72308AC61410}">
      <dgm:prSet/>
      <dgm:spPr/>
      <dgm:t>
        <a:bodyPr/>
        <a:lstStyle/>
        <a:p>
          <a:endParaRPr lang="en-US"/>
        </a:p>
      </dgm:t>
    </dgm:pt>
    <dgm:pt modelId="{2AE13E81-DE06-4535-AA57-9F586F97C581}">
      <dgm:prSet/>
      <dgm:spPr/>
      <dgm:t>
        <a:bodyPr/>
        <a:lstStyle/>
        <a:p>
          <a:r>
            <a:rPr lang="en-US" dirty="0"/>
            <a:t>impartial and unbiased in analysis and recommendations.</a:t>
          </a:r>
        </a:p>
      </dgm:t>
    </dgm:pt>
    <dgm:pt modelId="{2A6959C1-F7D6-4578-BB31-29AA9AC87B6C}" type="parTrans" cxnId="{97B83CBE-A0FF-4ABB-9376-F8E2AD215ECE}">
      <dgm:prSet/>
      <dgm:spPr/>
      <dgm:t>
        <a:bodyPr/>
        <a:lstStyle/>
        <a:p>
          <a:endParaRPr lang="en-US"/>
        </a:p>
      </dgm:t>
    </dgm:pt>
    <dgm:pt modelId="{FB319B68-665C-429C-9170-8A2A0D28E697}" type="sibTrans" cxnId="{97B83CBE-A0FF-4ABB-9376-F8E2AD215ECE}">
      <dgm:prSet/>
      <dgm:spPr/>
      <dgm:t>
        <a:bodyPr/>
        <a:lstStyle/>
        <a:p>
          <a:endParaRPr lang="en-US"/>
        </a:p>
      </dgm:t>
    </dgm:pt>
    <dgm:pt modelId="{5D1B4E81-AA0D-4E26-9765-8B2058622417}">
      <dgm:prSet/>
      <dgm:spPr/>
      <dgm:t>
        <a:bodyPr/>
        <a:lstStyle/>
        <a:p>
          <a:r>
            <a:rPr lang="en-US" b="1"/>
            <a:t>Avoid</a:t>
          </a:r>
        </a:p>
      </dgm:t>
    </dgm:pt>
    <dgm:pt modelId="{4B997DC2-AC6F-47DF-BA52-F12CBAC563CC}" type="parTrans" cxnId="{20A0BC86-98F3-49FD-8BB2-18437A2760DB}">
      <dgm:prSet/>
      <dgm:spPr/>
      <dgm:t>
        <a:bodyPr/>
        <a:lstStyle/>
        <a:p>
          <a:endParaRPr lang="en-US"/>
        </a:p>
      </dgm:t>
    </dgm:pt>
    <dgm:pt modelId="{787E6B1B-76DD-4271-B439-96B6F1A3F66C}" type="sibTrans" cxnId="{20A0BC86-98F3-49FD-8BB2-18437A2760DB}">
      <dgm:prSet/>
      <dgm:spPr/>
      <dgm:t>
        <a:bodyPr/>
        <a:lstStyle/>
        <a:p>
          <a:endParaRPr lang="en-US"/>
        </a:p>
      </dgm:t>
    </dgm:pt>
    <dgm:pt modelId="{2CEDF9BB-5190-4338-981F-58BF65DEBB3F}">
      <dgm:prSet/>
      <dgm:spPr/>
      <dgm:t>
        <a:bodyPr/>
        <a:lstStyle/>
        <a:p>
          <a:r>
            <a:rPr lang="en-US" dirty="0"/>
            <a:t>dual relationships that may compromise objectivity.</a:t>
          </a:r>
        </a:p>
      </dgm:t>
    </dgm:pt>
    <dgm:pt modelId="{181DB82B-58CB-4FD7-9910-93539063C71E}" type="parTrans" cxnId="{5B9CBA2A-87DD-482E-9EAF-9DA248E1AA5D}">
      <dgm:prSet/>
      <dgm:spPr/>
      <dgm:t>
        <a:bodyPr/>
        <a:lstStyle/>
        <a:p>
          <a:endParaRPr lang="en-US"/>
        </a:p>
      </dgm:t>
    </dgm:pt>
    <dgm:pt modelId="{76E01675-D1E2-4DDF-87E0-770518C06D62}" type="sibTrans" cxnId="{5B9CBA2A-87DD-482E-9EAF-9DA248E1AA5D}">
      <dgm:prSet/>
      <dgm:spPr/>
      <dgm:t>
        <a:bodyPr/>
        <a:lstStyle/>
        <a:p>
          <a:endParaRPr lang="en-US"/>
        </a:p>
      </dgm:t>
    </dgm:pt>
    <dgm:pt modelId="{65ABB3A6-132C-4E8B-9B1A-748770716F89}">
      <dgm:prSet/>
      <dgm:spPr/>
      <dgm:t>
        <a:bodyPr/>
        <a:lstStyle/>
        <a:p>
          <a:r>
            <a:rPr lang="en-US" dirty="0"/>
            <a:t>potential conflicts of interest early.</a:t>
          </a:r>
        </a:p>
      </dgm:t>
    </dgm:pt>
    <dgm:pt modelId="{71AC7E77-CECD-428F-816B-01F234A9DEC2}" type="sibTrans" cxnId="{1936D94E-C4F8-43AD-8A29-2001320C0104}">
      <dgm:prSet/>
      <dgm:spPr/>
      <dgm:t>
        <a:bodyPr/>
        <a:lstStyle/>
        <a:p>
          <a:endParaRPr lang="en-US"/>
        </a:p>
      </dgm:t>
    </dgm:pt>
    <dgm:pt modelId="{BD147BD1-E5B8-4601-A7A9-5135674BB966}" type="parTrans" cxnId="{1936D94E-C4F8-43AD-8A29-2001320C0104}">
      <dgm:prSet/>
      <dgm:spPr/>
      <dgm:t>
        <a:bodyPr/>
        <a:lstStyle/>
        <a:p>
          <a:endParaRPr lang="en-US"/>
        </a:p>
      </dgm:t>
    </dgm:pt>
    <dgm:pt modelId="{0B6C796D-BB52-43B1-A45C-18D0FBA350DD}" type="pres">
      <dgm:prSet presAssocID="{C2EB9AD5-64F5-4D2A-9D21-CC65577179CF}" presName="linear" presStyleCnt="0">
        <dgm:presLayoutVars>
          <dgm:animLvl val="lvl"/>
          <dgm:resizeHandles val="exact"/>
        </dgm:presLayoutVars>
      </dgm:prSet>
      <dgm:spPr/>
    </dgm:pt>
    <dgm:pt modelId="{6D37AA7E-2E76-4909-B894-5AF2EA8C6378}" type="pres">
      <dgm:prSet presAssocID="{D9773376-2B16-4B34-A3EE-150BB0F82F47}" presName="parentText" presStyleLbl="node1" presStyleIdx="0" presStyleCnt="3">
        <dgm:presLayoutVars>
          <dgm:chMax val="0"/>
          <dgm:bulletEnabled val="1"/>
        </dgm:presLayoutVars>
      </dgm:prSet>
      <dgm:spPr/>
    </dgm:pt>
    <dgm:pt modelId="{135D4FD0-E7CC-454E-B026-87E64309F064}" type="pres">
      <dgm:prSet presAssocID="{D9773376-2B16-4B34-A3EE-150BB0F82F47}" presName="childText" presStyleLbl="revTx" presStyleIdx="0" presStyleCnt="3">
        <dgm:presLayoutVars>
          <dgm:bulletEnabled val="1"/>
        </dgm:presLayoutVars>
      </dgm:prSet>
      <dgm:spPr/>
    </dgm:pt>
    <dgm:pt modelId="{51B7607D-1C63-486B-A44D-BC6242DB0A7A}" type="pres">
      <dgm:prSet presAssocID="{F29EC309-006F-4B4E-871D-1CBE573908FC}" presName="parentText" presStyleLbl="node1" presStyleIdx="1" presStyleCnt="3">
        <dgm:presLayoutVars>
          <dgm:chMax val="0"/>
          <dgm:bulletEnabled val="1"/>
        </dgm:presLayoutVars>
      </dgm:prSet>
      <dgm:spPr/>
    </dgm:pt>
    <dgm:pt modelId="{0404C330-CF27-409E-9758-4F421AA9798F}" type="pres">
      <dgm:prSet presAssocID="{F29EC309-006F-4B4E-871D-1CBE573908FC}" presName="childText" presStyleLbl="revTx" presStyleIdx="1" presStyleCnt="3">
        <dgm:presLayoutVars>
          <dgm:bulletEnabled val="1"/>
        </dgm:presLayoutVars>
      </dgm:prSet>
      <dgm:spPr/>
    </dgm:pt>
    <dgm:pt modelId="{46AE1EAC-686F-45CA-AAE9-059309AC42AE}" type="pres">
      <dgm:prSet presAssocID="{5D1B4E81-AA0D-4E26-9765-8B2058622417}" presName="parentText" presStyleLbl="node1" presStyleIdx="2" presStyleCnt="3">
        <dgm:presLayoutVars>
          <dgm:chMax val="0"/>
          <dgm:bulletEnabled val="1"/>
        </dgm:presLayoutVars>
      </dgm:prSet>
      <dgm:spPr/>
    </dgm:pt>
    <dgm:pt modelId="{2F27CA41-D186-4CC1-A5A7-60408B500413}" type="pres">
      <dgm:prSet presAssocID="{5D1B4E81-AA0D-4E26-9765-8B2058622417}" presName="childText" presStyleLbl="revTx" presStyleIdx="2" presStyleCnt="3">
        <dgm:presLayoutVars>
          <dgm:bulletEnabled val="1"/>
        </dgm:presLayoutVars>
      </dgm:prSet>
      <dgm:spPr/>
    </dgm:pt>
  </dgm:ptLst>
  <dgm:cxnLst>
    <dgm:cxn modelId="{BEE7C518-262D-4615-B785-7600A1469EA2}" type="presOf" srcId="{65ABB3A6-132C-4E8B-9B1A-748770716F89}" destId="{135D4FD0-E7CC-454E-B026-87E64309F064}" srcOrd="0" destOrd="0" presId="urn:microsoft.com/office/officeart/2005/8/layout/vList2"/>
    <dgm:cxn modelId="{43895919-FCB0-4BE0-9824-9F72D7AD4B50}" type="presOf" srcId="{D9773376-2B16-4B34-A3EE-150BB0F82F47}" destId="{6D37AA7E-2E76-4909-B894-5AF2EA8C6378}" srcOrd="0" destOrd="0" presId="urn:microsoft.com/office/officeart/2005/8/layout/vList2"/>
    <dgm:cxn modelId="{5B9CBA2A-87DD-482E-9EAF-9DA248E1AA5D}" srcId="{5D1B4E81-AA0D-4E26-9765-8B2058622417}" destId="{2CEDF9BB-5190-4338-981F-58BF65DEBB3F}" srcOrd="0" destOrd="0" parTransId="{181DB82B-58CB-4FD7-9910-93539063C71E}" sibTransId="{76E01675-D1E2-4DDF-87E0-770518C06D62}"/>
    <dgm:cxn modelId="{80A70C2D-7283-4C59-9657-A842873D0EA2}" type="presOf" srcId="{2CEDF9BB-5190-4338-981F-58BF65DEBB3F}" destId="{2F27CA41-D186-4CC1-A5A7-60408B500413}" srcOrd="0" destOrd="0" presId="urn:microsoft.com/office/officeart/2005/8/layout/vList2"/>
    <dgm:cxn modelId="{60E58C36-3015-4E0E-9720-72308AC61410}" srcId="{C2EB9AD5-64F5-4D2A-9D21-CC65577179CF}" destId="{F29EC309-006F-4B4E-871D-1CBE573908FC}" srcOrd="1" destOrd="0" parTransId="{F7EA1275-2F0E-4D3E-8E82-D082F7311624}" sibTransId="{A85ABC1D-9ED7-4DD0-B95A-1944FBA0FC81}"/>
    <dgm:cxn modelId="{66AA9F67-158B-45B1-B2C9-84657F844137}" type="presOf" srcId="{C2EB9AD5-64F5-4D2A-9D21-CC65577179CF}" destId="{0B6C796D-BB52-43B1-A45C-18D0FBA350DD}" srcOrd="0" destOrd="0" presId="urn:microsoft.com/office/officeart/2005/8/layout/vList2"/>
    <dgm:cxn modelId="{1936D94E-C4F8-43AD-8A29-2001320C0104}" srcId="{D9773376-2B16-4B34-A3EE-150BB0F82F47}" destId="{65ABB3A6-132C-4E8B-9B1A-748770716F89}" srcOrd="0" destOrd="0" parTransId="{BD147BD1-E5B8-4601-A7A9-5135674BB966}" sibTransId="{71AC7E77-CECD-428F-816B-01F234A9DEC2}"/>
    <dgm:cxn modelId="{33FDEE6E-AFF7-490B-A998-23509008A846}" srcId="{C2EB9AD5-64F5-4D2A-9D21-CC65577179CF}" destId="{D9773376-2B16-4B34-A3EE-150BB0F82F47}" srcOrd="0" destOrd="0" parTransId="{52D7BD1D-F8A7-41FF-8B8E-B3C5E9303B0B}" sibTransId="{64B0D47E-1676-48AA-BCC9-8D9CF5B89B6E}"/>
    <dgm:cxn modelId="{058AC953-C24F-46E7-A6D1-83558C6B41F8}" type="presOf" srcId="{5D1B4E81-AA0D-4E26-9765-8B2058622417}" destId="{46AE1EAC-686F-45CA-AAE9-059309AC42AE}" srcOrd="0" destOrd="0" presId="urn:microsoft.com/office/officeart/2005/8/layout/vList2"/>
    <dgm:cxn modelId="{389D2983-DF68-49B9-97E8-B0D761163FDA}" type="presOf" srcId="{2AE13E81-DE06-4535-AA57-9F586F97C581}" destId="{0404C330-CF27-409E-9758-4F421AA9798F}" srcOrd="0" destOrd="0" presId="urn:microsoft.com/office/officeart/2005/8/layout/vList2"/>
    <dgm:cxn modelId="{20A0BC86-98F3-49FD-8BB2-18437A2760DB}" srcId="{C2EB9AD5-64F5-4D2A-9D21-CC65577179CF}" destId="{5D1B4E81-AA0D-4E26-9765-8B2058622417}" srcOrd="2" destOrd="0" parTransId="{4B997DC2-AC6F-47DF-BA52-F12CBAC563CC}" sibTransId="{787E6B1B-76DD-4271-B439-96B6F1A3F66C}"/>
    <dgm:cxn modelId="{A2DF2DB1-6FED-413A-9746-E1F4D4710C3B}" type="presOf" srcId="{F29EC309-006F-4B4E-871D-1CBE573908FC}" destId="{51B7607D-1C63-486B-A44D-BC6242DB0A7A}" srcOrd="0" destOrd="0" presId="urn:microsoft.com/office/officeart/2005/8/layout/vList2"/>
    <dgm:cxn modelId="{97B83CBE-A0FF-4ABB-9376-F8E2AD215ECE}" srcId="{F29EC309-006F-4B4E-871D-1CBE573908FC}" destId="{2AE13E81-DE06-4535-AA57-9F586F97C581}" srcOrd="0" destOrd="0" parTransId="{2A6959C1-F7D6-4578-BB31-29AA9AC87B6C}" sibTransId="{FB319B68-665C-429C-9170-8A2A0D28E697}"/>
    <dgm:cxn modelId="{CFAB235B-F750-4575-96D4-452C447A8FFB}" type="presParOf" srcId="{0B6C796D-BB52-43B1-A45C-18D0FBA350DD}" destId="{6D37AA7E-2E76-4909-B894-5AF2EA8C6378}" srcOrd="0" destOrd="0" presId="urn:microsoft.com/office/officeart/2005/8/layout/vList2"/>
    <dgm:cxn modelId="{F55262B6-3DA4-4C3A-9156-B54D73E776BF}" type="presParOf" srcId="{0B6C796D-BB52-43B1-A45C-18D0FBA350DD}" destId="{135D4FD0-E7CC-454E-B026-87E64309F064}" srcOrd="1" destOrd="0" presId="urn:microsoft.com/office/officeart/2005/8/layout/vList2"/>
    <dgm:cxn modelId="{5C1A4A8E-BEA6-4218-AD9B-80E59B5B6390}" type="presParOf" srcId="{0B6C796D-BB52-43B1-A45C-18D0FBA350DD}" destId="{51B7607D-1C63-486B-A44D-BC6242DB0A7A}" srcOrd="2" destOrd="0" presId="urn:microsoft.com/office/officeart/2005/8/layout/vList2"/>
    <dgm:cxn modelId="{45AEE5EA-9D7C-4B95-82FF-9A55378AD0DA}" type="presParOf" srcId="{0B6C796D-BB52-43B1-A45C-18D0FBA350DD}" destId="{0404C330-CF27-409E-9758-4F421AA9798F}" srcOrd="3" destOrd="0" presId="urn:microsoft.com/office/officeart/2005/8/layout/vList2"/>
    <dgm:cxn modelId="{AA9BA183-CAAB-490D-9599-2B08E6AADF63}" type="presParOf" srcId="{0B6C796D-BB52-43B1-A45C-18D0FBA350DD}" destId="{46AE1EAC-686F-45CA-AAE9-059309AC42AE}" srcOrd="4" destOrd="0" presId="urn:microsoft.com/office/officeart/2005/8/layout/vList2"/>
    <dgm:cxn modelId="{D37E52E7-3303-48EF-8AF8-1ABC6D890BED}" type="presParOf" srcId="{0B6C796D-BB52-43B1-A45C-18D0FBA350DD}" destId="{2F27CA41-D186-4CC1-A5A7-60408B500413}"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22A70A6-42B5-4A08-B283-44E08E01BC16}" type="doc">
      <dgm:prSet loTypeId="urn:microsoft.com/office/officeart/2016/7/layout/LinearBlockProcessNumbered" loCatId="process" qsTypeId="urn:microsoft.com/office/officeart/2005/8/quickstyle/simple1" qsCatId="simple" csTypeId="urn:microsoft.com/office/officeart/2005/8/colors/accent2_2" csCatId="accent2"/>
      <dgm:spPr/>
      <dgm:t>
        <a:bodyPr/>
        <a:lstStyle/>
        <a:p>
          <a:endParaRPr lang="en-US"/>
        </a:p>
      </dgm:t>
    </dgm:pt>
    <dgm:pt modelId="{3405286A-240B-4C66-ADFD-6C55D5B87665}">
      <dgm:prSet/>
      <dgm:spPr/>
      <dgm:t>
        <a:bodyPr/>
        <a:lstStyle/>
        <a:p>
          <a:r>
            <a:rPr lang="en-US"/>
            <a:t>Recognise and mitigate the consultant’s influence over clients.</a:t>
          </a:r>
        </a:p>
      </dgm:t>
    </dgm:pt>
    <dgm:pt modelId="{F3AAB96C-8064-4AFF-876B-37A7BE565526}" type="parTrans" cxnId="{DA2F0E5B-DA92-442E-8B30-E6608074E8F6}">
      <dgm:prSet/>
      <dgm:spPr/>
      <dgm:t>
        <a:bodyPr/>
        <a:lstStyle/>
        <a:p>
          <a:endParaRPr lang="en-US"/>
        </a:p>
      </dgm:t>
    </dgm:pt>
    <dgm:pt modelId="{0FF51EB2-2E7A-4650-ACEF-4B096C407C4C}" type="sibTrans" cxnId="{DA2F0E5B-DA92-442E-8B30-E6608074E8F6}">
      <dgm:prSet phldrT="01" phldr="0"/>
      <dgm:spPr/>
      <dgm:t>
        <a:bodyPr/>
        <a:lstStyle/>
        <a:p>
          <a:r>
            <a:rPr lang="en-US"/>
            <a:t>01</a:t>
          </a:r>
        </a:p>
      </dgm:t>
    </dgm:pt>
    <dgm:pt modelId="{94DAF06B-F9B4-48FC-82DC-06F9F4AF09BB}">
      <dgm:prSet/>
      <dgm:spPr/>
      <dgm:t>
        <a:bodyPr/>
        <a:lstStyle/>
        <a:p>
          <a:r>
            <a:rPr lang="en-US"/>
            <a:t>Encourage honest feedback across all organisational levels.</a:t>
          </a:r>
        </a:p>
      </dgm:t>
    </dgm:pt>
    <dgm:pt modelId="{008EE057-F2E1-48F4-A996-E326E95AE8A1}" type="parTrans" cxnId="{BC1CBEFB-D128-4F87-B9A8-C97595C41B99}">
      <dgm:prSet/>
      <dgm:spPr/>
      <dgm:t>
        <a:bodyPr/>
        <a:lstStyle/>
        <a:p>
          <a:endParaRPr lang="en-US"/>
        </a:p>
      </dgm:t>
    </dgm:pt>
    <dgm:pt modelId="{1C735D10-FC2E-4FC4-B210-5E0285C5305A}" type="sibTrans" cxnId="{BC1CBEFB-D128-4F87-B9A8-C97595C41B99}">
      <dgm:prSet phldrT="02" phldr="0"/>
      <dgm:spPr/>
      <dgm:t>
        <a:bodyPr/>
        <a:lstStyle/>
        <a:p>
          <a:r>
            <a:rPr lang="en-US"/>
            <a:t>02</a:t>
          </a:r>
        </a:p>
      </dgm:t>
    </dgm:pt>
    <dgm:pt modelId="{3D59E5A6-9F18-4B87-8129-4052D8708429}">
      <dgm:prSet/>
      <dgm:spPr/>
      <dgm:t>
        <a:bodyPr/>
        <a:lstStyle/>
        <a:p>
          <a:r>
            <a:rPr lang="en-US"/>
            <a:t>Foster a balanced and respectful consultancy relationship.</a:t>
          </a:r>
        </a:p>
      </dgm:t>
    </dgm:pt>
    <dgm:pt modelId="{B2F8B631-864D-4232-B9A7-6124F3D90B21}" type="parTrans" cxnId="{0D1AEC3B-A1AC-4345-9571-3C6BDC3C1E0E}">
      <dgm:prSet/>
      <dgm:spPr/>
      <dgm:t>
        <a:bodyPr/>
        <a:lstStyle/>
        <a:p>
          <a:endParaRPr lang="en-US"/>
        </a:p>
      </dgm:t>
    </dgm:pt>
    <dgm:pt modelId="{CCA2AE02-5DFD-44DC-995C-74088D92C0E2}" type="sibTrans" cxnId="{0D1AEC3B-A1AC-4345-9571-3C6BDC3C1E0E}">
      <dgm:prSet phldrT="03" phldr="0"/>
      <dgm:spPr/>
      <dgm:t>
        <a:bodyPr/>
        <a:lstStyle/>
        <a:p>
          <a:r>
            <a:rPr lang="en-US"/>
            <a:t>03</a:t>
          </a:r>
        </a:p>
      </dgm:t>
    </dgm:pt>
    <dgm:pt modelId="{0438ED62-2823-472B-96BF-BBAA50A629E5}" type="pres">
      <dgm:prSet presAssocID="{922A70A6-42B5-4A08-B283-44E08E01BC16}" presName="Name0" presStyleCnt="0">
        <dgm:presLayoutVars>
          <dgm:animLvl val="lvl"/>
          <dgm:resizeHandles val="exact"/>
        </dgm:presLayoutVars>
      </dgm:prSet>
      <dgm:spPr/>
    </dgm:pt>
    <dgm:pt modelId="{7D8A3E23-55E8-42A4-BB7D-45D5080DA744}" type="pres">
      <dgm:prSet presAssocID="{3405286A-240B-4C66-ADFD-6C55D5B87665}" presName="compositeNode" presStyleCnt="0">
        <dgm:presLayoutVars>
          <dgm:bulletEnabled val="1"/>
        </dgm:presLayoutVars>
      </dgm:prSet>
      <dgm:spPr/>
    </dgm:pt>
    <dgm:pt modelId="{72DADA7B-9749-4416-983F-CCADAE2F37A8}" type="pres">
      <dgm:prSet presAssocID="{3405286A-240B-4C66-ADFD-6C55D5B87665}" presName="bgRect" presStyleLbl="alignNode1" presStyleIdx="0" presStyleCnt="3"/>
      <dgm:spPr/>
    </dgm:pt>
    <dgm:pt modelId="{4D4A8DC1-13E9-45EB-B774-6F4A75DA41BD}" type="pres">
      <dgm:prSet presAssocID="{0FF51EB2-2E7A-4650-ACEF-4B096C407C4C}" presName="sibTransNodeRect" presStyleLbl="alignNode1" presStyleIdx="0" presStyleCnt="3">
        <dgm:presLayoutVars>
          <dgm:chMax val="0"/>
          <dgm:bulletEnabled val="1"/>
        </dgm:presLayoutVars>
      </dgm:prSet>
      <dgm:spPr/>
    </dgm:pt>
    <dgm:pt modelId="{D4902B5B-C054-4A09-A8DF-B6F859BD1D5C}" type="pres">
      <dgm:prSet presAssocID="{3405286A-240B-4C66-ADFD-6C55D5B87665}" presName="nodeRect" presStyleLbl="alignNode1" presStyleIdx="0" presStyleCnt="3">
        <dgm:presLayoutVars>
          <dgm:bulletEnabled val="1"/>
        </dgm:presLayoutVars>
      </dgm:prSet>
      <dgm:spPr/>
    </dgm:pt>
    <dgm:pt modelId="{2137C964-E55D-4C53-AB22-034FB19F27EA}" type="pres">
      <dgm:prSet presAssocID="{0FF51EB2-2E7A-4650-ACEF-4B096C407C4C}" presName="sibTrans" presStyleCnt="0"/>
      <dgm:spPr/>
    </dgm:pt>
    <dgm:pt modelId="{9CD23AB1-5D7A-4899-AFB4-9BDD469D841E}" type="pres">
      <dgm:prSet presAssocID="{94DAF06B-F9B4-48FC-82DC-06F9F4AF09BB}" presName="compositeNode" presStyleCnt="0">
        <dgm:presLayoutVars>
          <dgm:bulletEnabled val="1"/>
        </dgm:presLayoutVars>
      </dgm:prSet>
      <dgm:spPr/>
    </dgm:pt>
    <dgm:pt modelId="{37BB7083-E8B1-4780-B803-C82297CB86C3}" type="pres">
      <dgm:prSet presAssocID="{94DAF06B-F9B4-48FC-82DC-06F9F4AF09BB}" presName="bgRect" presStyleLbl="alignNode1" presStyleIdx="1" presStyleCnt="3"/>
      <dgm:spPr/>
    </dgm:pt>
    <dgm:pt modelId="{F421BAEB-92FE-4CDC-8FF3-1A3954D9EF4E}" type="pres">
      <dgm:prSet presAssocID="{1C735D10-FC2E-4FC4-B210-5E0285C5305A}" presName="sibTransNodeRect" presStyleLbl="alignNode1" presStyleIdx="1" presStyleCnt="3">
        <dgm:presLayoutVars>
          <dgm:chMax val="0"/>
          <dgm:bulletEnabled val="1"/>
        </dgm:presLayoutVars>
      </dgm:prSet>
      <dgm:spPr/>
    </dgm:pt>
    <dgm:pt modelId="{96D952AC-321D-499F-A29F-904102FC4392}" type="pres">
      <dgm:prSet presAssocID="{94DAF06B-F9B4-48FC-82DC-06F9F4AF09BB}" presName="nodeRect" presStyleLbl="alignNode1" presStyleIdx="1" presStyleCnt="3">
        <dgm:presLayoutVars>
          <dgm:bulletEnabled val="1"/>
        </dgm:presLayoutVars>
      </dgm:prSet>
      <dgm:spPr/>
    </dgm:pt>
    <dgm:pt modelId="{94BDF74D-7B3D-4FBE-BADB-65DCECE734BB}" type="pres">
      <dgm:prSet presAssocID="{1C735D10-FC2E-4FC4-B210-5E0285C5305A}" presName="sibTrans" presStyleCnt="0"/>
      <dgm:spPr/>
    </dgm:pt>
    <dgm:pt modelId="{B8DCA9DD-4B5C-4B1A-AF9D-30494D41BC68}" type="pres">
      <dgm:prSet presAssocID="{3D59E5A6-9F18-4B87-8129-4052D8708429}" presName="compositeNode" presStyleCnt="0">
        <dgm:presLayoutVars>
          <dgm:bulletEnabled val="1"/>
        </dgm:presLayoutVars>
      </dgm:prSet>
      <dgm:spPr/>
    </dgm:pt>
    <dgm:pt modelId="{3A21D1D7-2011-4C27-ABE0-59F0502384CA}" type="pres">
      <dgm:prSet presAssocID="{3D59E5A6-9F18-4B87-8129-4052D8708429}" presName="bgRect" presStyleLbl="alignNode1" presStyleIdx="2" presStyleCnt="3"/>
      <dgm:spPr/>
    </dgm:pt>
    <dgm:pt modelId="{527B2F04-1E8F-4DE0-8E91-91427CD698E8}" type="pres">
      <dgm:prSet presAssocID="{CCA2AE02-5DFD-44DC-995C-74088D92C0E2}" presName="sibTransNodeRect" presStyleLbl="alignNode1" presStyleIdx="2" presStyleCnt="3">
        <dgm:presLayoutVars>
          <dgm:chMax val="0"/>
          <dgm:bulletEnabled val="1"/>
        </dgm:presLayoutVars>
      </dgm:prSet>
      <dgm:spPr/>
    </dgm:pt>
    <dgm:pt modelId="{F896C60B-06B9-4C34-B9DB-9E89C11918E1}" type="pres">
      <dgm:prSet presAssocID="{3D59E5A6-9F18-4B87-8129-4052D8708429}" presName="nodeRect" presStyleLbl="alignNode1" presStyleIdx="2" presStyleCnt="3">
        <dgm:presLayoutVars>
          <dgm:bulletEnabled val="1"/>
        </dgm:presLayoutVars>
      </dgm:prSet>
      <dgm:spPr/>
    </dgm:pt>
  </dgm:ptLst>
  <dgm:cxnLst>
    <dgm:cxn modelId="{239E1502-AF88-46F6-9DA1-27B4514F382C}" type="presOf" srcId="{1C735D10-FC2E-4FC4-B210-5E0285C5305A}" destId="{F421BAEB-92FE-4CDC-8FF3-1A3954D9EF4E}" srcOrd="0" destOrd="0" presId="urn:microsoft.com/office/officeart/2016/7/layout/LinearBlockProcessNumbered"/>
    <dgm:cxn modelId="{5AF7BB1B-EA8D-4A8E-8716-674170DFD57E}" type="presOf" srcId="{922A70A6-42B5-4A08-B283-44E08E01BC16}" destId="{0438ED62-2823-472B-96BF-BBAA50A629E5}" srcOrd="0" destOrd="0" presId="urn:microsoft.com/office/officeart/2016/7/layout/LinearBlockProcessNumbered"/>
    <dgm:cxn modelId="{30427328-31E0-432C-9AED-A4A7850A328F}" type="presOf" srcId="{3D59E5A6-9F18-4B87-8129-4052D8708429}" destId="{F896C60B-06B9-4C34-B9DB-9E89C11918E1}" srcOrd="1" destOrd="0" presId="urn:microsoft.com/office/officeart/2016/7/layout/LinearBlockProcessNumbered"/>
    <dgm:cxn modelId="{7428E73B-775C-45FD-A6B2-98B2E9DBB007}" type="presOf" srcId="{3405286A-240B-4C66-ADFD-6C55D5B87665}" destId="{D4902B5B-C054-4A09-A8DF-B6F859BD1D5C}" srcOrd="1" destOrd="0" presId="urn:microsoft.com/office/officeart/2016/7/layout/LinearBlockProcessNumbered"/>
    <dgm:cxn modelId="{0D1AEC3B-A1AC-4345-9571-3C6BDC3C1E0E}" srcId="{922A70A6-42B5-4A08-B283-44E08E01BC16}" destId="{3D59E5A6-9F18-4B87-8129-4052D8708429}" srcOrd="2" destOrd="0" parTransId="{B2F8B631-864D-4232-B9A7-6124F3D90B21}" sibTransId="{CCA2AE02-5DFD-44DC-995C-74088D92C0E2}"/>
    <dgm:cxn modelId="{DA2F0E5B-DA92-442E-8B30-E6608074E8F6}" srcId="{922A70A6-42B5-4A08-B283-44E08E01BC16}" destId="{3405286A-240B-4C66-ADFD-6C55D5B87665}" srcOrd="0" destOrd="0" parTransId="{F3AAB96C-8064-4AFF-876B-37A7BE565526}" sibTransId="{0FF51EB2-2E7A-4650-ACEF-4B096C407C4C}"/>
    <dgm:cxn modelId="{231F8671-C196-4874-ABEA-FEDB8AFB677E}" type="presOf" srcId="{CCA2AE02-5DFD-44DC-995C-74088D92C0E2}" destId="{527B2F04-1E8F-4DE0-8E91-91427CD698E8}" srcOrd="0" destOrd="0" presId="urn:microsoft.com/office/officeart/2016/7/layout/LinearBlockProcessNumbered"/>
    <dgm:cxn modelId="{54FDF375-ECF9-40C6-BF09-13982C4C00BD}" type="presOf" srcId="{94DAF06B-F9B4-48FC-82DC-06F9F4AF09BB}" destId="{37BB7083-E8B1-4780-B803-C82297CB86C3}" srcOrd="0" destOrd="0" presId="urn:microsoft.com/office/officeart/2016/7/layout/LinearBlockProcessNumbered"/>
    <dgm:cxn modelId="{DBBD3DB0-4AA8-4358-858C-29D16925FAB8}" type="presOf" srcId="{0FF51EB2-2E7A-4650-ACEF-4B096C407C4C}" destId="{4D4A8DC1-13E9-45EB-B774-6F4A75DA41BD}" srcOrd="0" destOrd="0" presId="urn:microsoft.com/office/officeart/2016/7/layout/LinearBlockProcessNumbered"/>
    <dgm:cxn modelId="{9AB111BC-74CC-4D5C-B8D1-8C8583CD3D8A}" type="presOf" srcId="{3D59E5A6-9F18-4B87-8129-4052D8708429}" destId="{3A21D1D7-2011-4C27-ABE0-59F0502384CA}" srcOrd="0" destOrd="0" presId="urn:microsoft.com/office/officeart/2016/7/layout/LinearBlockProcessNumbered"/>
    <dgm:cxn modelId="{8EBB59BD-F03C-4692-AE9E-66502790B994}" type="presOf" srcId="{3405286A-240B-4C66-ADFD-6C55D5B87665}" destId="{72DADA7B-9749-4416-983F-CCADAE2F37A8}" srcOrd="0" destOrd="0" presId="urn:microsoft.com/office/officeart/2016/7/layout/LinearBlockProcessNumbered"/>
    <dgm:cxn modelId="{B8CC3CF9-67A9-4D79-B19B-56ABAB1B7050}" type="presOf" srcId="{94DAF06B-F9B4-48FC-82DC-06F9F4AF09BB}" destId="{96D952AC-321D-499F-A29F-904102FC4392}" srcOrd="1" destOrd="0" presId="urn:microsoft.com/office/officeart/2016/7/layout/LinearBlockProcessNumbered"/>
    <dgm:cxn modelId="{BC1CBEFB-D128-4F87-B9A8-C97595C41B99}" srcId="{922A70A6-42B5-4A08-B283-44E08E01BC16}" destId="{94DAF06B-F9B4-48FC-82DC-06F9F4AF09BB}" srcOrd="1" destOrd="0" parTransId="{008EE057-F2E1-48F4-A996-E326E95AE8A1}" sibTransId="{1C735D10-FC2E-4FC4-B210-5E0285C5305A}"/>
    <dgm:cxn modelId="{EDF4747A-F5C9-4B6B-AAE7-618584E1A4E2}" type="presParOf" srcId="{0438ED62-2823-472B-96BF-BBAA50A629E5}" destId="{7D8A3E23-55E8-42A4-BB7D-45D5080DA744}" srcOrd="0" destOrd="0" presId="urn:microsoft.com/office/officeart/2016/7/layout/LinearBlockProcessNumbered"/>
    <dgm:cxn modelId="{3E660B63-4472-4746-898B-B30B7B13E234}" type="presParOf" srcId="{7D8A3E23-55E8-42A4-BB7D-45D5080DA744}" destId="{72DADA7B-9749-4416-983F-CCADAE2F37A8}" srcOrd="0" destOrd="0" presId="urn:microsoft.com/office/officeart/2016/7/layout/LinearBlockProcessNumbered"/>
    <dgm:cxn modelId="{81FF3395-BE34-4644-AB40-FCD4A8499EDF}" type="presParOf" srcId="{7D8A3E23-55E8-42A4-BB7D-45D5080DA744}" destId="{4D4A8DC1-13E9-45EB-B774-6F4A75DA41BD}" srcOrd="1" destOrd="0" presId="urn:microsoft.com/office/officeart/2016/7/layout/LinearBlockProcessNumbered"/>
    <dgm:cxn modelId="{93548EA7-76EA-4050-ACFA-FEA6E7F32D7F}" type="presParOf" srcId="{7D8A3E23-55E8-42A4-BB7D-45D5080DA744}" destId="{D4902B5B-C054-4A09-A8DF-B6F859BD1D5C}" srcOrd="2" destOrd="0" presId="urn:microsoft.com/office/officeart/2016/7/layout/LinearBlockProcessNumbered"/>
    <dgm:cxn modelId="{3CCF4BDE-3043-480C-9A39-0CB019A22433}" type="presParOf" srcId="{0438ED62-2823-472B-96BF-BBAA50A629E5}" destId="{2137C964-E55D-4C53-AB22-034FB19F27EA}" srcOrd="1" destOrd="0" presId="urn:microsoft.com/office/officeart/2016/7/layout/LinearBlockProcessNumbered"/>
    <dgm:cxn modelId="{01DFECDB-8200-49F1-8379-BD3C6E34CD41}" type="presParOf" srcId="{0438ED62-2823-472B-96BF-BBAA50A629E5}" destId="{9CD23AB1-5D7A-4899-AFB4-9BDD469D841E}" srcOrd="2" destOrd="0" presId="urn:microsoft.com/office/officeart/2016/7/layout/LinearBlockProcessNumbered"/>
    <dgm:cxn modelId="{162ACF6A-D7EF-46B0-8838-EDF76CD1B691}" type="presParOf" srcId="{9CD23AB1-5D7A-4899-AFB4-9BDD469D841E}" destId="{37BB7083-E8B1-4780-B803-C82297CB86C3}" srcOrd="0" destOrd="0" presId="urn:microsoft.com/office/officeart/2016/7/layout/LinearBlockProcessNumbered"/>
    <dgm:cxn modelId="{CB8F564E-AAC2-4C68-9C9D-48971AC2172D}" type="presParOf" srcId="{9CD23AB1-5D7A-4899-AFB4-9BDD469D841E}" destId="{F421BAEB-92FE-4CDC-8FF3-1A3954D9EF4E}" srcOrd="1" destOrd="0" presId="urn:microsoft.com/office/officeart/2016/7/layout/LinearBlockProcessNumbered"/>
    <dgm:cxn modelId="{188C96E8-1A53-4399-9159-E8A7FF98AF24}" type="presParOf" srcId="{9CD23AB1-5D7A-4899-AFB4-9BDD469D841E}" destId="{96D952AC-321D-499F-A29F-904102FC4392}" srcOrd="2" destOrd="0" presId="urn:microsoft.com/office/officeart/2016/7/layout/LinearBlockProcessNumbered"/>
    <dgm:cxn modelId="{D394E3E1-B5DF-427A-A828-19890A1DC257}" type="presParOf" srcId="{0438ED62-2823-472B-96BF-BBAA50A629E5}" destId="{94BDF74D-7B3D-4FBE-BADB-65DCECE734BB}" srcOrd="3" destOrd="0" presId="urn:microsoft.com/office/officeart/2016/7/layout/LinearBlockProcessNumbered"/>
    <dgm:cxn modelId="{148D677E-1105-42D5-AAF9-4906C27BF0FB}" type="presParOf" srcId="{0438ED62-2823-472B-96BF-BBAA50A629E5}" destId="{B8DCA9DD-4B5C-4B1A-AF9D-30494D41BC68}" srcOrd="4" destOrd="0" presId="urn:microsoft.com/office/officeart/2016/7/layout/LinearBlockProcessNumbered"/>
    <dgm:cxn modelId="{56943A50-1142-4FA5-9681-99D864C33F12}" type="presParOf" srcId="{B8DCA9DD-4B5C-4B1A-AF9D-30494D41BC68}" destId="{3A21D1D7-2011-4C27-ABE0-59F0502384CA}" srcOrd="0" destOrd="0" presId="urn:microsoft.com/office/officeart/2016/7/layout/LinearBlockProcessNumbered"/>
    <dgm:cxn modelId="{3180C87B-39F1-4274-986E-EE1E10B8D38D}" type="presParOf" srcId="{B8DCA9DD-4B5C-4B1A-AF9D-30494D41BC68}" destId="{527B2F04-1E8F-4DE0-8E91-91427CD698E8}" srcOrd="1" destOrd="0" presId="urn:microsoft.com/office/officeart/2016/7/layout/LinearBlockProcessNumbered"/>
    <dgm:cxn modelId="{731D56A0-FFF3-45BA-9F5A-B9F933352C3A}" type="presParOf" srcId="{B8DCA9DD-4B5C-4B1A-AF9D-30494D41BC68}" destId="{F896C60B-06B9-4C34-B9DB-9E89C11918E1}"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B9AFF0E-6240-4121-AC03-5B047A3106EA}"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E357E28C-6939-476A-8F34-B92EE118D90C}">
      <dgm:prSet/>
      <dgm:spPr/>
      <dgm:t>
        <a:bodyPr/>
        <a:lstStyle/>
        <a:p>
          <a:r>
            <a:rPr lang="en-US"/>
            <a:t>Be</a:t>
          </a:r>
        </a:p>
      </dgm:t>
    </dgm:pt>
    <dgm:pt modelId="{4FFFB577-C5A7-46A5-9544-8FE2DFE79B10}" type="parTrans" cxnId="{178D40F6-2C47-43C7-9FB9-649E94D655A0}">
      <dgm:prSet/>
      <dgm:spPr/>
      <dgm:t>
        <a:bodyPr/>
        <a:lstStyle/>
        <a:p>
          <a:endParaRPr lang="en-US"/>
        </a:p>
      </dgm:t>
    </dgm:pt>
    <dgm:pt modelId="{131BC6D4-2E33-4E7F-91A1-68C15F22C678}" type="sibTrans" cxnId="{178D40F6-2C47-43C7-9FB9-649E94D655A0}">
      <dgm:prSet/>
      <dgm:spPr/>
      <dgm:t>
        <a:bodyPr/>
        <a:lstStyle/>
        <a:p>
          <a:endParaRPr lang="en-US"/>
        </a:p>
      </dgm:t>
    </dgm:pt>
    <dgm:pt modelId="{97EF0633-8418-4F76-9898-4F59C2F452EB}">
      <dgm:prSet/>
      <dgm:spPr/>
      <dgm:t>
        <a:bodyPr/>
        <a:lstStyle/>
        <a:p>
          <a:r>
            <a:rPr lang="en-US"/>
            <a:t>Be aware of and adapt to diverse organisational cultures.</a:t>
          </a:r>
        </a:p>
      </dgm:t>
    </dgm:pt>
    <dgm:pt modelId="{8CC15808-8704-4B95-A145-8385C548BD48}" type="parTrans" cxnId="{6C363704-F1F5-4F29-A8A0-D0D385DCBEC5}">
      <dgm:prSet/>
      <dgm:spPr/>
      <dgm:t>
        <a:bodyPr/>
        <a:lstStyle/>
        <a:p>
          <a:endParaRPr lang="en-US"/>
        </a:p>
      </dgm:t>
    </dgm:pt>
    <dgm:pt modelId="{833B9C56-4B7E-486A-A7FA-A5DE1DBB688B}" type="sibTrans" cxnId="{6C363704-F1F5-4F29-A8A0-D0D385DCBEC5}">
      <dgm:prSet/>
      <dgm:spPr/>
      <dgm:t>
        <a:bodyPr/>
        <a:lstStyle/>
        <a:p>
          <a:endParaRPr lang="en-US"/>
        </a:p>
      </dgm:t>
    </dgm:pt>
    <dgm:pt modelId="{90BF6C00-DA74-44DE-9418-01D756AB2667}">
      <dgm:prSet/>
      <dgm:spPr/>
      <dgm:t>
        <a:bodyPr/>
        <a:lstStyle/>
        <a:p>
          <a:r>
            <a:rPr lang="en-US" dirty="0"/>
            <a:t>Ensure</a:t>
          </a:r>
        </a:p>
      </dgm:t>
    </dgm:pt>
    <dgm:pt modelId="{A6102BC0-2C1B-44C3-A41B-BCF8B79020B1}" type="parTrans" cxnId="{D670A893-ADFA-49E0-94B1-38D288EE4AA7}">
      <dgm:prSet/>
      <dgm:spPr/>
      <dgm:t>
        <a:bodyPr/>
        <a:lstStyle/>
        <a:p>
          <a:endParaRPr lang="en-US"/>
        </a:p>
      </dgm:t>
    </dgm:pt>
    <dgm:pt modelId="{01D35645-8D76-44E0-8C0F-E4C38FD402CB}" type="sibTrans" cxnId="{D670A893-ADFA-49E0-94B1-38D288EE4AA7}">
      <dgm:prSet/>
      <dgm:spPr/>
      <dgm:t>
        <a:bodyPr/>
        <a:lstStyle/>
        <a:p>
          <a:endParaRPr lang="en-US"/>
        </a:p>
      </dgm:t>
    </dgm:pt>
    <dgm:pt modelId="{65B836BE-18ED-4AA2-B91A-3BD1B1D2F82E}">
      <dgm:prSet/>
      <dgm:spPr/>
      <dgm:t>
        <a:bodyPr/>
        <a:lstStyle/>
        <a:p>
          <a:r>
            <a:rPr lang="en-US"/>
            <a:t>Ensure inclusive practices in data collection and engagement.</a:t>
          </a:r>
        </a:p>
      </dgm:t>
    </dgm:pt>
    <dgm:pt modelId="{85CB4002-E31F-48A8-B94D-FE3CA9E375C0}" type="parTrans" cxnId="{2AF2A6BE-0A4E-4300-94B5-7A18927D5B32}">
      <dgm:prSet/>
      <dgm:spPr/>
      <dgm:t>
        <a:bodyPr/>
        <a:lstStyle/>
        <a:p>
          <a:endParaRPr lang="en-US"/>
        </a:p>
      </dgm:t>
    </dgm:pt>
    <dgm:pt modelId="{2A24D794-ED66-406B-8B54-4552A7821397}" type="sibTrans" cxnId="{2AF2A6BE-0A4E-4300-94B5-7A18927D5B32}">
      <dgm:prSet/>
      <dgm:spPr/>
      <dgm:t>
        <a:bodyPr/>
        <a:lstStyle/>
        <a:p>
          <a:endParaRPr lang="en-US"/>
        </a:p>
      </dgm:t>
    </dgm:pt>
    <dgm:pt modelId="{0FBBCED1-DC18-48A3-8D82-FA2F9BD43F5A}">
      <dgm:prSet/>
      <dgm:spPr/>
      <dgm:t>
        <a:bodyPr/>
        <a:lstStyle/>
        <a:p>
          <a:r>
            <a:rPr lang="en-US"/>
            <a:t>Avoid</a:t>
          </a:r>
        </a:p>
      </dgm:t>
    </dgm:pt>
    <dgm:pt modelId="{BC5A0C09-FD7F-43FB-86D8-8A08E1116C58}" type="parTrans" cxnId="{7FD16B1C-1ADD-47FA-8CB8-A371B1EA63C9}">
      <dgm:prSet/>
      <dgm:spPr/>
      <dgm:t>
        <a:bodyPr/>
        <a:lstStyle/>
        <a:p>
          <a:endParaRPr lang="en-US"/>
        </a:p>
      </dgm:t>
    </dgm:pt>
    <dgm:pt modelId="{4CE314A9-0B32-4C4E-9DF0-9598EFEA1484}" type="sibTrans" cxnId="{7FD16B1C-1ADD-47FA-8CB8-A371B1EA63C9}">
      <dgm:prSet/>
      <dgm:spPr/>
      <dgm:t>
        <a:bodyPr/>
        <a:lstStyle/>
        <a:p>
          <a:endParaRPr lang="en-US"/>
        </a:p>
      </dgm:t>
    </dgm:pt>
    <dgm:pt modelId="{826E6BEB-0717-4F2D-B20D-6D1A0B3A1CA9}">
      <dgm:prSet/>
      <dgm:spPr/>
      <dgm:t>
        <a:bodyPr/>
        <a:lstStyle/>
        <a:p>
          <a:r>
            <a:rPr lang="en-US"/>
            <a:t>Avoid assumptions; use evidence and culturally competent tools</a:t>
          </a:r>
        </a:p>
      </dgm:t>
    </dgm:pt>
    <dgm:pt modelId="{461AB354-4A71-4E2A-8827-FBEBCF9CACB9}" type="parTrans" cxnId="{14E9072D-E9CA-440B-890A-16BF14592E49}">
      <dgm:prSet/>
      <dgm:spPr/>
      <dgm:t>
        <a:bodyPr/>
        <a:lstStyle/>
        <a:p>
          <a:endParaRPr lang="en-US"/>
        </a:p>
      </dgm:t>
    </dgm:pt>
    <dgm:pt modelId="{1213372A-6D00-422B-97AC-DD5B4C8753E5}" type="sibTrans" cxnId="{14E9072D-E9CA-440B-890A-16BF14592E49}">
      <dgm:prSet/>
      <dgm:spPr/>
      <dgm:t>
        <a:bodyPr/>
        <a:lstStyle/>
        <a:p>
          <a:endParaRPr lang="en-US"/>
        </a:p>
      </dgm:t>
    </dgm:pt>
    <dgm:pt modelId="{79D073E7-E4D5-4B3A-B555-38DF15F972B3}" type="pres">
      <dgm:prSet presAssocID="{6B9AFF0E-6240-4121-AC03-5B047A3106EA}" presName="linear" presStyleCnt="0">
        <dgm:presLayoutVars>
          <dgm:animLvl val="lvl"/>
          <dgm:resizeHandles val="exact"/>
        </dgm:presLayoutVars>
      </dgm:prSet>
      <dgm:spPr/>
    </dgm:pt>
    <dgm:pt modelId="{4C471B8F-0DF7-4D89-B3F6-BF8D368BB0DF}" type="pres">
      <dgm:prSet presAssocID="{E357E28C-6939-476A-8F34-B92EE118D90C}" presName="parentText" presStyleLbl="node1" presStyleIdx="0" presStyleCnt="3" custLinFactNeighborX="-5289" custLinFactNeighborY="-86235">
        <dgm:presLayoutVars>
          <dgm:chMax val="0"/>
          <dgm:bulletEnabled val="1"/>
        </dgm:presLayoutVars>
      </dgm:prSet>
      <dgm:spPr/>
    </dgm:pt>
    <dgm:pt modelId="{8674D37D-BA11-47DC-A67C-D390252909A9}" type="pres">
      <dgm:prSet presAssocID="{E357E28C-6939-476A-8F34-B92EE118D90C}" presName="childText" presStyleLbl="revTx" presStyleIdx="0" presStyleCnt="3">
        <dgm:presLayoutVars>
          <dgm:bulletEnabled val="1"/>
        </dgm:presLayoutVars>
      </dgm:prSet>
      <dgm:spPr/>
    </dgm:pt>
    <dgm:pt modelId="{A6051A36-E783-4535-9B3E-7415715A8394}" type="pres">
      <dgm:prSet presAssocID="{90BF6C00-DA74-44DE-9418-01D756AB2667}" presName="parentText" presStyleLbl="node1" presStyleIdx="1" presStyleCnt="3">
        <dgm:presLayoutVars>
          <dgm:chMax val="0"/>
          <dgm:bulletEnabled val="1"/>
        </dgm:presLayoutVars>
      </dgm:prSet>
      <dgm:spPr/>
    </dgm:pt>
    <dgm:pt modelId="{336A7D9E-F995-4E9A-8F1E-10E32B370797}" type="pres">
      <dgm:prSet presAssocID="{90BF6C00-DA74-44DE-9418-01D756AB2667}" presName="childText" presStyleLbl="revTx" presStyleIdx="1" presStyleCnt="3">
        <dgm:presLayoutVars>
          <dgm:bulletEnabled val="1"/>
        </dgm:presLayoutVars>
      </dgm:prSet>
      <dgm:spPr/>
    </dgm:pt>
    <dgm:pt modelId="{0FED9305-ADD3-4835-AE43-1F3E998535DD}" type="pres">
      <dgm:prSet presAssocID="{0FBBCED1-DC18-48A3-8D82-FA2F9BD43F5A}" presName="parentText" presStyleLbl="node1" presStyleIdx="2" presStyleCnt="3">
        <dgm:presLayoutVars>
          <dgm:chMax val="0"/>
          <dgm:bulletEnabled val="1"/>
        </dgm:presLayoutVars>
      </dgm:prSet>
      <dgm:spPr/>
    </dgm:pt>
    <dgm:pt modelId="{651114DA-3589-4CE1-8907-4F30918B4F80}" type="pres">
      <dgm:prSet presAssocID="{0FBBCED1-DC18-48A3-8D82-FA2F9BD43F5A}" presName="childText" presStyleLbl="revTx" presStyleIdx="2" presStyleCnt="3">
        <dgm:presLayoutVars>
          <dgm:bulletEnabled val="1"/>
        </dgm:presLayoutVars>
      </dgm:prSet>
      <dgm:spPr/>
    </dgm:pt>
  </dgm:ptLst>
  <dgm:cxnLst>
    <dgm:cxn modelId="{6C363704-F1F5-4F29-A8A0-D0D385DCBEC5}" srcId="{E357E28C-6939-476A-8F34-B92EE118D90C}" destId="{97EF0633-8418-4F76-9898-4F59C2F452EB}" srcOrd="0" destOrd="0" parTransId="{8CC15808-8704-4B95-A145-8385C548BD48}" sibTransId="{833B9C56-4B7E-486A-A7FA-A5DE1DBB688B}"/>
    <dgm:cxn modelId="{B2EB7619-4D73-4CA7-B721-23089EE4C5D0}" type="presOf" srcId="{826E6BEB-0717-4F2D-B20D-6D1A0B3A1CA9}" destId="{651114DA-3589-4CE1-8907-4F30918B4F80}" srcOrd="0" destOrd="0" presId="urn:microsoft.com/office/officeart/2005/8/layout/vList2"/>
    <dgm:cxn modelId="{7FD16B1C-1ADD-47FA-8CB8-A371B1EA63C9}" srcId="{6B9AFF0E-6240-4121-AC03-5B047A3106EA}" destId="{0FBBCED1-DC18-48A3-8D82-FA2F9BD43F5A}" srcOrd="2" destOrd="0" parTransId="{BC5A0C09-FD7F-43FB-86D8-8A08E1116C58}" sibTransId="{4CE314A9-0B32-4C4E-9DF0-9598EFEA1484}"/>
    <dgm:cxn modelId="{14E9072D-E9CA-440B-890A-16BF14592E49}" srcId="{0FBBCED1-DC18-48A3-8D82-FA2F9BD43F5A}" destId="{826E6BEB-0717-4F2D-B20D-6D1A0B3A1CA9}" srcOrd="0" destOrd="0" parTransId="{461AB354-4A71-4E2A-8827-FBEBCF9CACB9}" sibTransId="{1213372A-6D00-422B-97AC-DD5B4C8753E5}"/>
    <dgm:cxn modelId="{B820295D-ABF3-4169-A7E8-E146D2C055E5}" type="presOf" srcId="{0FBBCED1-DC18-48A3-8D82-FA2F9BD43F5A}" destId="{0FED9305-ADD3-4835-AE43-1F3E998535DD}" srcOrd="0" destOrd="0" presId="urn:microsoft.com/office/officeart/2005/8/layout/vList2"/>
    <dgm:cxn modelId="{08BB2966-A1DE-4EF5-9F14-C0AEE2A827EE}" type="presOf" srcId="{97EF0633-8418-4F76-9898-4F59C2F452EB}" destId="{8674D37D-BA11-47DC-A67C-D390252909A9}" srcOrd="0" destOrd="0" presId="urn:microsoft.com/office/officeart/2005/8/layout/vList2"/>
    <dgm:cxn modelId="{B6C1B66C-8EC8-45CE-B9F6-6E880230EF83}" type="presOf" srcId="{90BF6C00-DA74-44DE-9418-01D756AB2667}" destId="{A6051A36-E783-4535-9B3E-7415715A8394}" srcOrd="0" destOrd="0" presId="urn:microsoft.com/office/officeart/2005/8/layout/vList2"/>
    <dgm:cxn modelId="{D347BF4E-9A8F-4422-8162-915B203B4FAA}" type="presOf" srcId="{65B836BE-18ED-4AA2-B91A-3BD1B1D2F82E}" destId="{336A7D9E-F995-4E9A-8F1E-10E32B370797}" srcOrd="0" destOrd="0" presId="urn:microsoft.com/office/officeart/2005/8/layout/vList2"/>
    <dgm:cxn modelId="{2C8B7188-72FB-4C61-B1B8-AFD16D87C3DA}" type="presOf" srcId="{6B9AFF0E-6240-4121-AC03-5B047A3106EA}" destId="{79D073E7-E4D5-4B3A-B555-38DF15F972B3}" srcOrd="0" destOrd="0" presId="urn:microsoft.com/office/officeart/2005/8/layout/vList2"/>
    <dgm:cxn modelId="{D670A893-ADFA-49E0-94B1-38D288EE4AA7}" srcId="{6B9AFF0E-6240-4121-AC03-5B047A3106EA}" destId="{90BF6C00-DA74-44DE-9418-01D756AB2667}" srcOrd="1" destOrd="0" parTransId="{A6102BC0-2C1B-44C3-A41B-BCF8B79020B1}" sibTransId="{01D35645-8D76-44E0-8C0F-E4C38FD402CB}"/>
    <dgm:cxn modelId="{B6C7C898-8C4D-4380-9D5B-C04B2FD9820B}" type="presOf" srcId="{E357E28C-6939-476A-8F34-B92EE118D90C}" destId="{4C471B8F-0DF7-4D89-B3F6-BF8D368BB0DF}" srcOrd="0" destOrd="0" presId="urn:microsoft.com/office/officeart/2005/8/layout/vList2"/>
    <dgm:cxn modelId="{2AF2A6BE-0A4E-4300-94B5-7A18927D5B32}" srcId="{90BF6C00-DA74-44DE-9418-01D756AB2667}" destId="{65B836BE-18ED-4AA2-B91A-3BD1B1D2F82E}" srcOrd="0" destOrd="0" parTransId="{85CB4002-E31F-48A8-B94D-FE3CA9E375C0}" sibTransId="{2A24D794-ED66-406B-8B54-4552A7821397}"/>
    <dgm:cxn modelId="{178D40F6-2C47-43C7-9FB9-649E94D655A0}" srcId="{6B9AFF0E-6240-4121-AC03-5B047A3106EA}" destId="{E357E28C-6939-476A-8F34-B92EE118D90C}" srcOrd="0" destOrd="0" parTransId="{4FFFB577-C5A7-46A5-9544-8FE2DFE79B10}" sibTransId="{131BC6D4-2E33-4E7F-91A1-68C15F22C678}"/>
    <dgm:cxn modelId="{E6CAAE20-5A3D-4792-ACBB-69745A206D14}" type="presParOf" srcId="{79D073E7-E4D5-4B3A-B555-38DF15F972B3}" destId="{4C471B8F-0DF7-4D89-B3F6-BF8D368BB0DF}" srcOrd="0" destOrd="0" presId="urn:microsoft.com/office/officeart/2005/8/layout/vList2"/>
    <dgm:cxn modelId="{D9CAAFFE-DDC1-4639-9178-FB78772CD898}" type="presParOf" srcId="{79D073E7-E4D5-4B3A-B555-38DF15F972B3}" destId="{8674D37D-BA11-47DC-A67C-D390252909A9}" srcOrd="1" destOrd="0" presId="urn:microsoft.com/office/officeart/2005/8/layout/vList2"/>
    <dgm:cxn modelId="{F7A15FC6-26D5-4DFB-94D1-F19782B48FCE}" type="presParOf" srcId="{79D073E7-E4D5-4B3A-B555-38DF15F972B3}" destId="{A6051A36-E783-4535-9B3E-7415715A8394}" srcOrd="2" destOrd="0" presId="urn:microsoft.com/office/officeart/2005/8/layout/vList2"/>
    <dgm:cxn modelId="{047F5FBB-40A5-4EFE-B2E9-AD1B7C1B9B3A}" type="presParOf" srcId="{79D073E7-E4D5-4B3A-B555-38DF15F972B3}" destId="{336A7D9E-F995-4E9A-8F1E-10E32B370797}" srcOrd="3" destOrd="0" presId="urn:microsoft.com/office/officeart/2005/8/layout/vList2"/>
    <dgm:cxn modelId="{9B73EE9A-467F-44B9-ACF7-B5FB4D4A3263}" type="presParOf" srcId="{79D073E7-E4D5-4B3A-B555-38DF15F972B3}" destId="{0FED9305-ADD3-4835-AE43-1F3E998535DD}" srcOrd="4" destOrd="0" presId="urn:microsoft.com/office/officeart/2005/8/layout/vList2"/>
    <dgm:cxn modelId="{238448EE-5E5F-44D9-B889-FDA07CA3A713}" type="presParOf" srcId="{79D073E7-E4D5-4B3A-B555-38DF15F972B3}" destId="{651114DA-3589-4CE1-8907-4F30918B4F80}"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75400A0-6C88-4D2F-8191-284BBA7635ED}"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35F80E7D-CD9C-4B85-876B-6091618D6208}">
      <dgm:prSet custT="1"/>
      <dgm:spPr/>
      <dgm:t>
        <a:bodyPr/>
        <a:lstStyle/>
        <a:p>
          <a:r>
            <a:rPr lang="en-US" sz="2400" b="1" dirty="0"/>
            <a:t>1. </a:t>
          </a:r>
          <a:r>
            <a:rPr lang="en-US" sz="2400" dirty="0"/>
            <a:t>CRM systems for stakeholder management</a:t>
          </a:r>
        </a:p>
      </dgm:t>
    </dgm:pt>
    <dgm:pt modelId="{A36DA5E5-E70A-43D2-B7A3-C6B97030A753}" type="parTrans" cxnId="{7CEEA830-1FD6-48D9-AD9E-C478AD252BDC}">
      <dgm:prSet/>
      <dgm:spPr/>
      <dgm:t>
        <a:bodyPr/>
        <a:lstStyle/>
        <a:p>
          <a:endParaRPr lang="en-US" sz="2400"/>
        </a:p>
      </dgm:t>
    </dgm:pt>
    <dgm:pt modelId="{70BE072C-3C09-4607-B805-1F37148DB748}" type="sibTrans" cxnId="{7CEEA830-1FD6-48D9-AD9E-C478AD252BDC}">
      <dgm:prSet/>
      <dgm:spPr/>
      <dgm:t>
        <a:bodyPr/>
        <a:lstStyle/>
        <a:p>
          <a:endParaRPr lang="en-US" sz="2400"/>
        </a:p>
      </dgm:t>
    </dgm:pt>
    <dgm:pt modelId="{0BB767DB-3E12-4DA5-ACA6-E90212F873F9}">
      <dgm:prSet custT="1"/>
      <dgm:spPr/>
      <dgm:t>
        <a:bodyPr/>
        <a:lstStyle/>
        <a:p>
          <a:r>
            <a:rPr lang="en-US" sz="2400" b="1" dirty="0"/>
            <a:t>2. </a:t>
          </a:r>
          <a:r>
            <a:rPr lang="en-US" sz="2400" dirty="0"/>
            <a:t>Knowledge Management for retaining learning</a:t>
          </a:r>
        </a:p>
      </dgm:t>
    </dgm:pt>
    <dgm:pt modelId="{2E1AE0FC-F2C3-4AE8-9971-E85A6D9CDAA1}" type="parTrans" cxnId="{5C2E15B1-8009-4FB1-A24E-83B4CD082DBC}">
      <dgm:prSet/>
      <dgm:spPr/>
      <dgm:t>
        <a:bodyPr/>
        <a:lstStyle/>
        <a:p>
          <a:endParaRPr lang="en-US" sz="2400"/>
        </a:p>
      </dgm:t>
    </dgm:pt>
    <dgm:pt modelId="{A3A1F89A-6DBE-4656-89D6-509E5679803D}" type="sibTrans" cxnId="{5C2E15B1-8009-4FB1-A24E-83B4CD082DBC}">
      <dgm:prSet/>
      <dgm:spPr/>
      <dgm:t>
        <a:bodyPr/>
        <a:lstStyle/>
        <a:p>
          <a:endParaRPr lang="en-US" sz="2400"/>
        </a:p>
      </dgm:t>
    </dgm:pt>
    <dgm:pt modelId="{FC443C1E-6351-40D1-AE1F-3CD1FCFA096C}">
      <dgm:prSet custT="1"/>
      <dgm:spPr/>
      <dgm:t>
        <a:bodyPr/>
        <a:lstStyle/>
        <a:p>
          <a:r>
            <a:rPr lang="en-US" sz="2400" b="1" dirty="0"/>
            <a:t>3. </a:t>
          </a:r>
          <a:r>
            <a:rPr lang="en-US" sz="2400" dirty="0"/>
            <a:t>Digital tools for dashboards &amp; collaboration</a:t>
          </a:r>
        </a:p>
      </dgm:t>
    </dgm:pt>
    <dgm:pt modelId="{1762BE38-2680-4C88-94EE-D9D3B1A83671}" type="parTrans" cxnId="{334CCCE1-B4F7-4CF8-B756-A2225A3B3AD6}">
      <dgm:prSet/>
      <dgm:spPr/>
      <dgm:t>
        <a:bodyPr/>
        <a:lstStyle/>
        <a:p>
          <a:endParaRPr lang="en-US" sz="2400"/>
        </a:p>
      </dgm:t>
    </dgm:pt>
    <dgm:pt modelId="{D67BCAB0-85FE-492D-A969-49266D748E5C}" type="sibTrans" cxnId="{334CCCE1-B4F7-4CF8-B756-A2225A3B3AD6}">
      <dgm:prSet/>
      <dgm:spPr/>
      <dgm:t>
        <a:bodyPr/>
        <a:lstStyle/>
        <a:p>
          <a:endParaRPr lang="en-US" sz="2400"/>
        </a:p>
      </dgm:t>
    </dgm:pt>
    <dgm:pt modelId="{90C9DBA4-4450-426A-A9AD-E7DBC0A3F2E9}">
      <dgm:prSet custT="1"/>
      <dgm:spPr/>
      <dgm:t>
        <a:bodyPr/>
        <a:lstStyle/>
        <a:p>
          <a:r>
            <a:rPr lang="en-US" sz="2400" b="1" dirty="0"/>
            <a:t>4. </a:t>
          </a:r>
          <a:r>
            <a:rPr lang="en-US" sz="2400" dirty="0"/>
            <a:t>Time &amp; project management (e.g., Gantt, Trello)</a:t>
          </a:r>
        </a:p>
      </dgm:t>
    </dgm:pt>
    <dgm:pt modelId="{9F1065D8-C4DD-4814-A33C-E6FC5BFA772A}" type="parTrans" cxnId="{9A650EEB-C97C-4F8D-8551-FF17503499A8}">
      <dgm:prSet/>
      <dgm:spPr/>
      <dgm:t>
        <a:bodyPr/>
        <a:lstStyle/>
        <a:p>
          <a:endParaRPr lang="en-US" sz="2400"/>
        </a:p>
      </dgm:t>
    </dgm:pt>
    <dgm:pt modelId="{52867985-8AA0-42D5-9B4C-E880FF91CE05}" type="sibTrans" cxnId="{9A650EEB-C97C-4F8D-8551-FF17503499A8}">
      <dgm:prSet/>
      <dgm:spPr/>
      <dgm:t>
        <a:bodyPr/>
        <a:lstStyle/>
        <a:p>
          <a:endParaRPr lang="en-US" sz="2400"/>
        </a:p>
      </dgm:t>
    </dgm:pt>
    <dgm:pt modelId="{3D1C7FA8-7507-431F-8FFA-0EF0C9B2446D}">
      <dgm:prSet custT="1"/>
      <dgm:spPr/>
      <dgm:t>
        <a:bodyPr/>
        <a:lstStyle/>
        <a:p>
          <a:r>
            <a:rPr lang="en-US" sz="2400" b="1" dirty="0"/>
            <a:t>5. </a:t>
          </a:r>
          <a:r>
            <a:rPr lang="en-US" sz="2400" dirty="0"/>
            <a:t>Consultancy report writing tips</a:t>
          </a:r>
        </a:p>
      </dgm:t>
    </dgm:pt>
    <dgm:pt modelId="{80B968BE-4A11-4AEE-BF4D-82F7EF386435}" type="parTrans" cxnId="{861EADDE-221D-4447-81AE-55C31111BAF3}">
      <dgm:prSet/>
      <dgm:spPr/>
      <dgm:t>
        <a:bodyPr/>
        <a:lstStyle/>
        <a:p>
          <a:endParaRPr lang="en-US" sz="2400"/>
        </a:p>
      </dgm:t>
    </dgm:pt>
    <dgm:pt modelId="{8675E8A5-C794-4BA6-8022-4B07408D20D1}" type="sibTrans" cxnId="{861EADDE-221D-4447-81AE-55C31111BAF3}">
      <dgm:prSet/>
      <dgm:spPr/>
      <dgm:t>
        <a:bodyPr/>
        <a:lstStyle/>
        <a:p>
          <a:endParaRPr lang="en-US" sz="2400"/>
        </a:p>
      </dgm:t>
    </dgm:pt>
    <dgm:pt modelId="{34194642-7D9F-4CED-A05E-DD0756046432}" type="pres">
      <dgm:prSet presAssocID="{A75400A0-6C88-4D2F-8191-284BBA7635ED}" presName="root" presStyleCnt="0">
        <dgm:presLayoutVars>
          <dgm:dir/>
          <dgm:resizeHandles val="exact"/>
        </dgm:presLayoutVars>
      </dgm:prSet>
      <dgm:spPr/>
    </dgm:pt>
    <dgm:pt modelId="{243618E0-F7E3-4055-A358-1F4085CBB322}" type="pres">
      <dgm:prSet presAssocID="{35F80E7D-CD9C-4B85-876B-6091618D6208}" presName="compNode" presStyleCnt="0"/>
      <dgm:spPr/>
    </dgm:pt>
    <dgm:pt modelId="{3D226D7B-3279-480C-8F32-D8FE8101217C}" type="pres">
      <dgm:prSet presAssocID="{35F80E7D-CD9C-4B85-876B-6091618D6208}" presName="bgRect" presStyleLbl="bgShp" presStyleIdx="0" presStyleCnt="5"/>
      <dgm:spPr/>
    </dgm:pt>
    <dgm:pt modelId="{919B0675-1B28-4F83-A992-BD1FA155BBDB}" type="pres">
      <dgm:prSet presAssocID="{35F80E7D-CD9C-4B85-876B-6091618D620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36656B63-7724-48F4-A238-F82B188DD589}" type="pres">
      <dgm:prSet presAssocID="{35F80E7D-CD9C-4B85-876B-6091618D6208}" presName="spaceRect" presStyleCnt="0"/>
      <dgm:spPr/>
    </dgm:pt>
    <dgm:pt modelId="{824CE753-876E-4CC3-B35E-E2B881678B73}" type="pres">
      <dgm:prSet presAssocID="{35F80E7D-CD9C-4B85-876B-6091618D6208}" presName="parTx" presStyleLbl="revTx" presStyleIdx="0" presStyleCnt="5">
        <dgm:presLayoutVars>
          <dgm:chMax val="0"/>
          <dgm:chPref val="0"/>
        </dgm:presLayoutVars>
      </dgm:prSet>
      <dgm:spPr/>
    </dgm:pt>
    <dgm:pt modelId="{1992973F-21E3-4779-A958-F1BDB7978431}" type="pres">
      <dgm:prSet presAssocID="{70BE072C-3C09-4607-B805-1F37148DB748}" presName="sibTrans" presStyleCnt="0"/>
      <dgm:spPr/>
    </dgm:pt>
    <dgm:pt modelId="{A0398B21-947E-46E2-951D-418AC427EF28}" type="pres">
      <dgm:prSet presAssocID="{0BB767DB-3E12-4DA5-ACA6-E90212F873F9}" presName="compNode" presStyleCnt="0"/>
      <dgm:spPr/>
    </dgm:pt>
    <dgm:pt modelId="{FE8352C0-CBC5-4628-857C-434224160B8C}" type="pres">
      <dgm:prSet presAssocID="{0BB767DB-3E12-4DA5-ACA6-E90212F873F9}" presName="bgRect" presStyleLbl="bgShp" presStyleIdx="1" presStyleCnt="5"/>
      <dgm:spPr/>
    </dgm:pt>
    <dgm:pt modelId="{E0471C24-0779-41FC-8881-9027EF1BE3D4}" type="pres">
      <dgm:prSet presAssocID="{0BB767DB-3E12-4DA5-ACA6-E90212F873F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630DB9AF-AF72-42A3-B718-E55C2877922C}" type="pres">
      <dgm:prSet presAssocID="{0BB767DB-3E12-4DA5-ACA6-E90212F873F9}" presName="spaceRect" presStyleCnt="0"/>
      <dgm:spPr/>
    </dgm:pt>
    <dgm:pt modelId="{60B6C6F8-B12D-4F69-AFFD-3B379C23EBEB}" type="pres">
      <dgm:prSet presAssocID="{0BB767DB-3E12-4DA5-ACA6-E90212F873F9}" presName="parTx" presStyleLbl="revTx" presStyleIdx="1" presStyleCnt="5">
        <dgm:presLayoutVars>
          <dgm:chMax val="0"/>
          <dgm:chPref val="0"/>
        </dgm:presLayoutVars>
      </dgm:prSet>
      <dgm:spPr/>
    </dgm:pt>
    <dgm:pt modelId="{6493C65D-78FB-4D79-80C1-18D6A8B75969}" type="pres">
      <dgm:prSet presAssocID="{A3A1F89A-6DBE-4656-89D6-509E5679803D}" presName="sibTrans" presStyleCnt="0"/>
      <dgm:spPr/>
    </dgm:pt>
    <dgm:pt modelId="{0428FE0A-3D04-48A3-A2BD-222B21FF47F0}" type="pres">
      <dgm:prSet presAssocID="{FC443C1E-6351-40D1-AE1F-3CD1FCFA096C}" presName="compNode" presStyleCnt="0"/>
      <dgm:spPr/>
    </dgm:pt>
    <dgm:pt modelId="{9A145683-180B-4175-AC20-75F9D9BAA72B}" type="pres">
      <dgm:prSet presAssocID="{FC443C1E-6351-40D1-AE1F-3CD1FCFA096C}" presName="bgRect" presStyleLbl="bgShp" presStyleIdx="2" presStyleCnt="5"/>
      <dgm:spPr/>
    </dgm:pt>
    <dgm:pt modelId="{181DEFBB-46DF-4019-8D97-CBB40E2998C2}" type="pres">
      <dgm:prSet presAssocID="{FC443C1E-6351-40D1-AE1F-3CD1FCFA096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uge"/>
        </a:ext>
      </dgm:extLst>
    </dgm:pt>
    <dgm:pt modelId="{C469D121-E428-4C87-86F1-D55FB4B1261D}" type="pres">
      <dgm:prSet presAssocID="{FC443C1E-6351-40D1-AE1F-3CD1FCFA096C}" presName="spaceRect" presStyleCnt="0"/>
      <dgm:spPr/>
    </dgm:pt>
    <dgm:pt modelId="{7FFEBDF5-4695-41C7-ADB0-BC9757B141F0}" type="pres">
      <dgm:prSet presAssocID="{FC443C1E-6351-40D1-AE1F-3CD1FCFA096C}" presName="parTx" presStyleLbl="revTx" presStyleIdx="2" presStyleCnt="5">
        <dgm:presLayoutVars>
          <dgm:chMax val="0"/>
          <dgm:chPref val="0"/>
        </dgm:presLayoutVars>
      </dgm:prSet>
      <dgm:spPr/>
    </dgm:pt>
    <dgm:pt modelId="{50AE78BB-FA15-4F86-9E2D-650F50120438}" type="pres">
      <dgm:prSet presAssocID="{D67BCAB0-85FE-492D-A969-49266D748E5C}" presName="sibTrans" presStyleCnt="0"/>
      <dgm:spPr/>
    </dgm:pt>
    <dgm:pt modelId="{CCA9848E-78B5-4A6B-9DBC-151BDAD61850}" type="pres">
      <dgm:prSet presAssocID="{90C9DBA4-4450-426A-A9AD-E7DBC0A3F2E9}" presName="compNode" presStyleCnt="0"/>
      <dgm:spPr/>
    </dgm:pt>
    <dgm:pt modelId="{B62B6F37-EFC6-4C28-8150-36A1A769B058}" type="pres">
      <dgm:prSet presAssocID="{90C9DBA4-4450-426A-A9AD-E7DBC0A3F2E9}" presName="bgRect" presStyleLbl="bgShp" presStyleIdx="3" presStyleCnt="5"/>
      <dgm:spPr/>
    </dgm:pt>
    <dgm:pt modelId="{8AE89A71-53ED-4760-8240-A6EA9CC5A17A}" type="pres">
      <dgm:prSet presAssocID="{90C9DBA4-4450-426A-A9AD-E7DBC0A3F2E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rawl"/>
        </a:ext>
      </dgm:extLst>
    </dgm:pt>
    <dgm:pt modelId="{56D3D960-E5ED-4D87-9942-77A261AAAE15}" type="pres">
      <dgm:prSet presAssocID="{90C9DBA4-4450-426A-A9AD-E7DBC0A3F2E9}" presName="spaceRect" presStyleCnt="0"/>
      <dgm:spPr/>
    </dgm:pt>
    <dgm:pt modelId="{2B5C26BB-E4CB-4716-A33E-B53B30B52B96}" type="pres">
      <dgm:prSet presAssocID="{90C9DBA4-4450-426A-A9AD-E7DBC0A3F2E9}" presName="parTx" presStyleLbl="revTx" presStyleIdx="3" presStyleCnt="5">
        <dgm:presLayoutVars>
          <dgm:chMax val="0"/>
          <dgm:chPref val="0"/>
        </dgm:presLayoutVars>
      </dgm:prSet>
      <dgm:spPr/>
    </dgm:pt>
    <dgm:pt modelId="{82324784-E01A-4277-9D6C-9B25B7FED32F}" type="pres">
      <dgm:prSet presAssocID="{52867985-8AA0-42D5-9B4C-E880FF91CE05}" presName="sibTrans" presStyleCnt="0"/>
      <dgm:spPr/>
    </dgm:pt>
    <dgm:pt modelId="{5A07B0D6-16FD-4BB8-8CDA-D55A2C4F563C}" type="pres">
      <dgm:prSet presAssocID="{3D1C7FA8-7507-431F-8FFA-0EF0C9B2446D}" presName="compNode" presStyleCnt="0"/>
      <dgm:spPr/>
    </dgm:pt>
    <dgm:pt modelId="{C2E57D0C-DAAD-4453-A5AC-AED6F5C2E43E}" type="pres">
      <dgm:prSet presAssocID="{3D1C7FA8-7507-431F-8FFA-0EF0C9B2446D}" presName="bgRect" presStyleLbl="bgShp" presStyleIdx="4" presStyleCnt="5"/>
      <dgm:spPr/>
    </dgm:pt>
    <dgm:pt modelId="{6BFA4DC0-0AE8-4196-84CF-FCFCD3F6DDB0}" type="pres">
      <dgm:prSet presAssocID="{3D1C7FA8-7507-431F-8FFA-0EF0C9B2446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encil"/>
        </a:ext>
      </dgm:extLst>
    </dgm:pt>
    <dgm:pt modelId="{B61C1DF6-2080-4305-8C60-5AE5CAFC7684}" type="pres">
      <dgm:prSet presAssocID="{3D1C7FA8-7507-431F-8FFA-0EF0C9B2446D}" presName="spaceRect" presStyleCnt="0"/>
      <dgm:spPr/>
    </dgm:pt>
    <dgm:pt modelId="{194FD2C8-35E0-4088-93E6-69A26E7CB3A9}" type="pres">
      <dgm:prSet presAssocID="{3D1C7FA8-7507-431F-8FFA-0EF0C9B2446D}" presName="parTx" presStyleLbl="revTx" presStyleIdx="4" presStyleCnt="5">
        <dgm:presLayoutVars>
          <dgm:chMax val="0"/>
          <dgm:chPref val="0"/>
        </dgm:presLayoutVars>
      </dgm:prSet>
      <dgm:spPr/>
    </dgm:pt>
  </dgm:ptLst>
  <dgm:cxnLst>
    <dgm:cxn modelId="{AE70C204-CC3E-4273-9A88-0083087B8477}" type="presOf" srcId="{0BB767DB-3E12-4DA5-ACA6-E90212F873F9}" destId="{60B6C6F8-B12D-4F69-AFFD-3B379C23EBEB}" srcOrd="0" destOrd="0" presId="urn:microsoft.com/office/officeart/2018/2/layout/IconVerticalSolidList"/>
    <dgm:cxn modelId="{7CEEA830-1FD6-48D9-AD9E-C478AD252BDC}" srcId="{A75400A0-6C88-4D2F-8191-284BBA7635ED}" destId="{35F80E7D-CD9C-4B85-876B-6091618D6208}" srcOrd="0" destOrd="0" parTransId="{A36DA5E5-E70A-43D2-B7A3-C6B97030A753}" sibTransId="{70BE072C-3C09-4607-B805-1F37148DB748}"/>
    <dgm:cxn modelId="{052A1039-CE44-4189-B736-C00DAA34950F}" type="presOf" srcId="{A75400A0-6C88-4D2F-8191-284BBA7635ED}" destId="{34194642-7D9F-4CED-A05E-DD0756046432}" srcOrd="0" destOrd="0" presId="urn:microsoft.com/office/officeart/2018/2/layout/IconVerticalSolidList"/>
    <dgm:cxn modelId="{63F40681-426A-4292-8E2A-58EA99F99405}" type="presOf" srcId="{90C9DBA4-4450-426A-A9AD-E7DBC0A3F2E9}" destId="{2B5C26BB-E4CB-4716-A33E-B53B30B52B96}" srcOrd="0" destOrd="0" presId="urn:microsoft.com/office/officeart/2018/2/layout/IconVerticalSolidList"/>
    <dgm:cxn modelId="{B4FECD97-06C6-4B73-9FD2-776D6D9C55B2}" type="presOf" srcId="{FC443C1E-6351-40D1-AE1F-3CD1FCFA096C}" destId="{7FFEBDF5-4695-41C7-ADB0-BC9757B141F0}" srcOrd="0" destOrd="0" presId="urn:microsoft.com/office/officeart/2018/2/layout/IconVerticalSolidList"/>
    <dgm:cxn modelId="{5C2E15B1-8009-4FB1-A24E-83B4CD082DBC}" srcId="{A75400A0-6C88-4D2F-8191-284BBA7635ED}" destId="{0BB767DB-3E12-4DA5-ACA6-E90212F873F9}" srcOrd="1" destOrd="0" parTransId="{2E1AE0FC-F2C3-4AE8-9971-E85A6D9CDAA1}" sibTransId="{A3A1F89A-6DBE-4656-89D6-509E5679803D}"/>
    <dgm:cxn modelId="{F01FAACB-795E-4DF6-8E8E-2E79A5829D19}" type="presOf" srcId="{35F80E7D-CD9C-4B85-876B-6091618D6208}" destId="{824CE753-876E-4CC3-B35E-E2B881678B73}" srcOrd="0" destOrd="0" presId="urn:microsoft.com/office/officeart/2018/2/layout/IconVerticalSolidList"/>
    <dgm:cxn modelId="{861EADDE-221D-4447-81AE-55C31111BAF3}" srcId="{A75400A0-6C88-4D2F-8191-284BBA7635ED}" destId="{3D1C7FA8-7507-431F-8FFA-0EF0C9B2446D}" srcOrd="4" destOrd="0" parTransId="{80B968BE-4A11-4AEE-BF4D-82F7EF386435}" sibTransId="{8675E8A5-C794-4BA6-8022-4B07408D20D1}"/>
    <dgm:cxn modelId="{334CCCE1-B4F7-4CF8-B756-A2225A3B3AD6}" srcId="{A75400A0-6C88-4D2F-8191-284BBA7635ED}" destId="{FC443C1E-6351-40D1-AE1F-3CD1FCFA096C}" srcOrd="2" destOrd="0" parTransId="{1762BE38-2680-4C88-94EE-D9D3B1A83671}" sibTransId="{D67BCAB0-85FE-492D-A969-49266D748E5C}"/>
    <dgm:cxn modelId="{9A650EEB-C97C-4F8D-8551-FF17503499A8}" srcId="{A75400A0-6C88-4D2F-8191-284BBA7635ED}" destId="{90C9DBA4-4450-426A-A9AD-E7DBC0A3F2E9}" srcOrd="3" destOrd="0" parTransId="{9F1065D8-C4DD-4814-A33C-E6FC5BFA772A}" sibTransId="{52867985-8AA0-42D5-9B4C-E880FF91CE05}"/>
    <dgm:cxn modelId="{7FD545F2-FFF6-4A50-9A92-A7F19565E12B}" type="presOf" srcId="{3D1C7FA8-7507-431F-8FFA-0EF0C9B2446D}" destId="{194FD2C8-35E0-4088-93E6-69A26E7CB3A9}" srcOrd="0" destOrd="0" presId="urn:microsoft.com/office/officeart/2018/2/layout/IconVerticalSolidList"/>
    <dgm:cxn modelId="{50D800F3-3606-4006-A119-EB56D4C682F5}" type="presParOf" srcId="{34194642-7D9F-4CED-A05E-DD0756046432}" destId="{243618E0-F7E3-4055-A358-1F4085CBB322}" srcOrd="0" destOrd="0" presId="urn:microsoft.com/office/officeart/2018/2/layout/IconVerticalSolidList"/>
    <dgm:cxn modelId="{1DDB4AD8-DA5F-485C-85CC-C5B1A945274D}" type="presParOf" srcId="{243618E0-F7E3-4055-A358-1F4085CBB322}" destId="{3D226D7B-3279-480C-8F32-D8FE8101217C}" srcOrd="0" destOrd="0" presId="urn:microsoft.com/office/officeart/2018/2/layout/IconVerticalSolidList"/>
    <dgm:cxn modelId="{88E6E7D4-8DB6-4DF5-85ED-A754B0677E48}" type="presParOf" srcId="{243618E0-F7E3-4055-A358-1F4085CBB322}" destId="{919B0675-1B28-4F83-A992-BD1FA155BBDB}" srcOrd="1" destOrd="0" presId="urn:microsoft.com/office/officeart/2018/2/layout/IconVerticalSolidList"/>
    <dgm:cxn modelId="{CD093514-A9BD-4E7C-8A2E-998E4FED193C}" type="presParOf" srcId="{243618E0-F7E3-4055-A358-1F4085CBB322}" destId="{36656B63-7724-48F4-A238-F82B188DD589}" srcOrd="2" destOrd="0" presId="urn:microsoft.com/office/officeart/2018/2/layout/IconVerticalSolidList"/>
    <dgm:cxn modelId="{A6619F78-382B-4829-AC38-342DB05E1797}" type="presParOf" srcId="{243618E0-F7E3-4055-A358-1F4085CBB322}" destId="{824CE753-876E-4CC3-B35E-E2B881678B73}" srcOrd="3" destOrd="0" presId="urn:microsoft.com/office/officeart/2018/2/layout/IconVerticalSolidList"/>
    <dgm:cxn modelId="{E0BC5115-C9D3-4D17-AD37-4FD6220AFBEC}" type="presParOf" srcId="{34194642-7D9F-4CED-A05E-DD0756046432}" destId="{1992973F-21E3-4779-A958-F1BDB7978431}" srcOrd="1" destOrd="0" presId="urn:microsoft.com/office/officeart/2018/2/layout/IconVerticalSolidList"/>
    <dgm:cxn modelId="{D632E078-B91B-4116-B862-3A1A01373F0F}" type="presParOf" srcId="{34194642-7D9F-4CED-A05E-DD0756046432}" destId="{A0398B21-947E-46E2-951D-418AC427EF28}" srcOrd="2" destOrd="0" presId="urn:microsoft.com/office/officeart/2018/2/layout/IconVerticalSolidList"/>
    <dgm:cxn modelId="{D7431FC5-8F72-4C28-A182-F7A921A08B02}" type="presParOf" srcId="{A0398B21-947E-46E2-951D-418AC427EF28}" destId="{FE8352C0-CBC5-4628-857C-434224160B8C}" srcOrd="0" destOrd="0" presId="urn:microsoft.com/office/officeart/2018/2/layout/IconVerticalSolidList"/>
    <dgm:cxn modelId="{85EF37BB-8501-4DA3-B495-CBBF7436E0CA}" type="presParOf" srcId="{A0398B21-947E-46E2-951D-418AC427EF28}" destId="{E0471C24-0779-41FC-8881-9027EF1BE3D4}" srcOrd="1" destOrd="0" presId="urn:microsoft.com/office/officeart/2018/2/layout/IconVerticalSolidList"/>
    <dgm:cxn modelId="{9A9BA444-0C09-4E55-A143-CD2BF9455883}" type="presParOf" srcId="{A0398B21-947E-46E2-951D-418AC427EF28}" destId="{630DB9AF-AF72-42A3-B718-E55C2877922C}" srcOrd="2" destOrd="0" presId="urn:microsoft.com/office/officeart/2018/2/layout/IconVerticalSolidList"/>
    <dgm:cxn modelId="{36B4ABE4-210D-4920-A1D6-E728DA5E156C}" type="presParOf" srcId="{A0398B21-947E-46E2-951D-418AC427EF28}" destId="{60B6C6F8-B12D-4F69-AFFD-3B379C23EBEB}" srcOrd="3" destOrd="0" presId="urn:microsoft.com/office/officeart/2018/2/layout/IconVerticalSolidList"/>
    <dgm:cxn modelId="{AE8B2691-7C02-4255-BE11-7B441D0CE480}" type="presParOf" srcId="{34194642-7D9F-4CED-A05E-DD0756046432}" destId="{6493C65D-78FB-4D79-80C1-18D6A8B75969}" srcOrd="3" destOrd="0" presId="urn:microsoft.com/office/officeart/2018/2/layout/IconVerticalSolidList"/>
    <dgm:cxn modelId="{5A56A30A-7BE6-4A9A-96AB-F4E35B1D9C7A}" type="presParOf" srcId="{34194642-7D9F-4CED-A05E-DD0756046432}" destId="{0428FE0A-3D04-48A3-A2BD-222B21FF47F0}" srcOrd="4" destOrd="0" presId="urn:microsoft.com/office/officeart/2018/2/layout/IconVerticalSolidList"/>
    <dgm:cxn modelId="{52B75FB9-B5F0-4021-AFFA-597BD9FFFA8D}" type="presParOf" srcId="{0428FE0A-3D04-48A3-A2BD-222B21FF47F0}" destId="{9A145683-180B-4175-AC20-75F9D9BAA72B}" srcOrd="0" destOrd="0" presId="urn:microsoft.com/office/officeart/2018/2/layout/IconVerticalSolidList"/>
    <dgm:cxn modelId="{F3A9492E-82F0-49D4-ABE5-557705073C94}" type="presParOf" srcId="{0428FE0A-3D04-48A3-A2BD-222B21FF47F0}" destId="{181DEFBB-46DF-4019-8D97-CBB40E2998C2}" srcOrd="1" destOrd="0" presId="urn:microsoft.com/office/officeart/2018/2/layout/IconVerticalSolidList"/>
    <dgm:cxn modelId="{C2358D3C-DF7A-496E-8268-E027485104A7}" type="presParOf" srcId="{0428FE0A-3D04-48A3-A2BD-222B21FF47F0}" destId="{C469D121-E428-4C87-86F1-D55FB4B1261D}" srcOrd="2" destOrd="0" presId="urn:microsoft.com/office/officeart/2018/2/layout/IconVerticalSolidList"/>
    <dgm:cxn modelId="{35E8DCE7-E968-407D-AF17-E059506B8192}" type="presParOf" srcId="{0428FE0A-3D04-48A3-A2BD-222B21FF47F0}" destId="{7FFEBDF5-4695-41C7-ADB0-BC9757B141F0}" srcOrd="3" destOrd="0" presId="urn:microsoft.com/office/officeart/2018/2/layout/IconVerticalSolidList"/>
    <dgm:cxn modelId="{4B907FF1-E7D3-442D-ADAF-4F111AB24C1E}" type="presParOf" srcId="{34194642-7D9F-4CED-A05E-DD0756046432}" destId="{50AE78BB-FA15-4F86-9E2D-650F50120438}" srcOrd="5" destOrd="0" presId="urn:microsoft.com/office/officeart/2018/2/layout/IconVerticalSolidList"/>
    <dgm:cxn modelId="{4E3D5F1E-D8B5-412E-B59A-46CFE2BD58D8}" type="presParOf" srcId="{34194642-7D9F-4CED-A05E-DD0756046432}" destId="{CCA9848E-78B5-4A6B-9DBC-151BDAD61850}" srcOrd="6" destOrd="0" presId="urn:microsoft.com/office/officeart/2018/2/layout/IconVerticalSolidList"/>
    <dgm:cxn modelId="{5B85A7E6-36B2-450B-BD33-DE88646D1B06}" type="presParOf" srcId="{CCA9848E-78B5-4A6B-9DBC-151BDAD61850}" destId="{B62B6F37-EFC6-4C28-8150-36A1A769B058}" srcOrd="0" destOrd="0" presId="urn:microsoft.com/office/officeart/2018/2/layout/IconVerticalSolidList"/>
    <dgm:cxn modelId="{B679FB42-6F7F-4BB3-948B-D7AAF8D5D8FA}" type="presParOf" srcId="{CCA9848E-78B5-4A6B-9DBC-151BDAD61850}" destId="{8AE89A71-53ED-4760-8240-A6EA9CC5A17A}" srcOrd="1" destOrd="0" presId="urn:microsoft.com/office/officeart/2018/2/layout/IconVerticalSolidList"/>
    <dgm:cxn modelId="{DD408B35-2CCD-41EB-BF4B-262F28C03EF1}" type="presParOf" srcId="{CCA9848E-78B5-4A6B-9DBC-151BDAD61850}" destId="{56D3D960-E5ED-4D87-9942-77A261AAAE15}" srcOrd="2" destOrd="0" presId="urn:microsoft.com/office/officeart/2018/2/layout/IconVerticalSolidList"/>
    <dgm:cxn modelId="{7B0035FF-699A-4609-AD14-434D1601051D}" type="presParOf" srcId="{CCA9848E-78B5-4A6B-9DBC-151BDAD61850}" destId="{2B5C26BB-E4CB-4716-A33E-B53B30B52B96}" srcOrd="3" destOrd="0" presId="urn:microsoft.com/office/officeart/2018/2/layout/IconVerticalSolidList"/>
    <dgm:cxn modelId="{B9E7B0E0-C4D2-46AE-AF08-3076813AFA99}" type="presParOf" srcId="{34194642-7D9F-4CED-A05E-DD0756046432}" destId="{82324784-E01A-4277-9D6C-9B25B7FED32F}" srcOrd="7" destOrd="0" presId="urn:microsoft.com/office/officeart/2018/2/layout/IconVerticalSolidList"/>
    <dgm:cxn modelId="{9150C3C9-F18F-4934-B595-CA5D92C7FF08}" type="presParOf" srcId="{34194642-7D9F-4CED-A05E-DD0756046432}" destId="{5A07B0D6-16FD-4BB8-8CDA-D55A2C4F563C}" srcOrd="8" destOrd="0" presId="urn:microsoft.com/office/officeart/2018/2/layout/IconVerticalSolidList"/>
    <dgm:cxn modelId="{233E07A6-4E67-4BED-897E-57D8118BBF83}" type="presParOf" srcId="{5A07B0D6-16FD-4BB8-8CDA-D55A2C4F563C}" destId="{C2E57D0C-DAAD-4453-A5AC-AED6F5C2E43E}" srcOrd="0" destOrd="0" presId="urn:microsoft.com/office/officeart/2018/2/layout/IconVerticalSolidList"/>
    <dgm:cxn modelId="{44436DE8-FA7A-4000-86D0-C18CFB9141E3}" type="presParOf" srcId="{5A07B0D6-16FD-4BB8-8CDA-D55A2C4F563C}" destId="{6BFA4DC0-0AE8-4196-84CF-FCFCD3F6DDB0}" srcOrd="1" destOrd="0" presId="urn:microsoft.com/office/officeart/2018/2/layout/IconVerticalSolidList"/>
    <dgm:cxn modelId="{01552518-125A-405B-BDCA-CDF5DCFD692A}" type="presParOf" srcId="{5A07B0D6-16FD-4BB8-8CDA-D55A2C4F563C}" destId="{B61C1DF6-2080-4305-8C60-5AE5CAFC7684}" srcOrd="2" destOrd="0" presId="urn:microsoft.com/office/officeart/2018/2/layout/IconVerticalSolidList"/>
    <dgm:cxn modelId="{E72405AA-DE8C-47BD-90EF-86D3B1B86E55}" type="presParOf" srcId="{5A07B0D6-16FD-4BB8-8CDA-D55A2C4F563C}" destId="{194FD2C8-35E0-4088-93E6-69A26E7CB3A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BAA60A2-ACA5-426D-BEE1-68596DA4C74B}" type="doc">
      <dgm:prSet loTypeId="urn:microsoft.com/office/officeart/2018/5/layout/IconCircleLabelList" loCatId="icon" qsTypeId="urn:microsoft.com/office/officeart/2005/8/quickstyle/simple1" qsCatId="simple" csTypeId="urn:microsoft.com/office/officeart/2005/8/colors/accent2_2" csCatId="accent2" phldr="1"/>
      <dgm:spPr/>
      <dgm:t>
        <a:bodyPr/>
        <a:lstStyle/>
        <a:p>
          <a:endParaRPr lang="en-US"/>
        </a:p>
      </dgm:t>
    </dgm:pt>
    <dgm:pt modelId="{4992B8BE-DA12-424A-8753-2292B0CFB2A6}">
      <dgm:prSet custT="1"/>
      <dgm:spPr/>
      <dgm:t>
        <a:bodyPr/>
        <a:lstStyle/>
        <a:p>
          <a:pPr>
            <a:defRPr cap="all"/>
          </a:pPr>
          <a:r>
            <a:rPr lang="en-GB" sz="1800" dirty="0"/>
            <a:t>Track all interactions with clients and stakeholders.</a:t>
          </a:r>
          <a:endParaRPr lang="en-US" sz="1800" dirty="0"/>
        </a:p>
      </dgm:t>
    </dgm:pt>
    <dgm:pt modelId="{117D67D6-9EE7-4898-960B-B564720E188A}" type="parTrans" cxnId="{87448172-C7BF-405F-BB88-6DBEDD392FE8}">
      <dgm:prSet/>
      <dgm:spPr/>
      <dgm:t>
        <a:bodyPr/>
        <a:lstStyle/>
        <a:p>
          <a:endParaRPr lang="en-US" sz="2000"/>
        </a:p>
      </dgm:t>
    </dgm:pt>
    <dgm:pt modelId="{FF12F0DE-1D93-4876-83CB-F6494128B2EF}" type="sibTrans" cxnId="{87448172-C7BF-405F-BB88-6DBEDD392FE8}">
      <dgm:prSet/>
      <dgm:spPr/>
      <dgm:t>
        <a:bodyPr/>
        <a:lstStyle/>
        <a:p>
          <a:endParaRPr lang="en-US" sz="2000"/>
        </a:p>
      </dgm:t>
    </dgm:pt>
    <dgm:pt modelId="{8C21AE78-F0DB-4735-A616-38F7241CF7D3}">
      <dgm:prSet custT="1"/>
      <dgm:spPr/>
      <dgm:t>
        <a:bodyPr/>
        <a:lstStyle/>
        <a:p>
          <a:pPr>
            <a:defRPr cap="all"/>
          </a:pPr>
          <a:r>
            <a:rPr lang="en-GB" sz="1800"/>
            <a:t>Centralise communication and relationship histories.</a:t>
          </a:r>
          <a:endParaRPr lang="en-US" sz="1800"/>
        </a:p>
      </dgm:t>
    </dgm:pt>
    <dgm:pt modelId="{3927F0B7-965C-4986-B00D-953494E9897F}" type="parTrans" cxnId="{6190D20D-FF09-4352-BE39-3CC2A09AA9DA}">
      <dgm:prSet/>
      <dgm:spPr/>
      <dgm:t>
        <a:bodyPr/>
        <a:lstStyle/>
        <a:p>
          <a:endParaRPr lang="en-US" sz="2000"/>
        </a:p>
      </dgm:t>
    </dgm:pt>
    <dgm:pt modelId="{50EC6B5B-1310-445F-B40B-8C18243DF77D}" type="sibTrans" cxnId="{6190D20D-FF09-4352-BE39-3CC2A09AA9DA}">
      <dgm:prSet/>
      <dgm:spPr/>
      <dgm:t>
        <a:bodyPr/>
        <a:lstStyle/>
        <a:p>
          <a:endParaRPr lang="en-US" sz="2000"/>
        </a:p>
      </dgm:t>
    </dgm:pt>
    <dgm:pt modelId="{C51AFED6-1A59-47D5-9499-6E1CBC5625D9}">
      <dgm:prSet custT="1"/>
      <dgm:spPr/>
      <dgm:t>
        <a:bodyPr/>
        <a:lstStyle/>
        <a:p>
          <a:pPr>
            <a:defRPr cap="all"/>
          </a:pPr>
          <a:r>
            <a:rPr lang="en-GB" sz="1800"/>
            <a:t>Support tailored engagement strategies through data insights.</a:t>
          </a:r>
          <a:endParaRPr lang="en-US" sz="1800"/>
        </a:p>
      </dgm:t>
    </dgm:pt>
    <dgm:pt modelId="{9F8ECEE0-0B19-4E6E-AA2E-3F846952573D}" type="parTrans" cxnId="{F9E2675C-6B69-4FA5-AE1F-54C7D4881A84}">
      <dgm:prSet/>
      <dgm:spPr/>
      <dgm:t>
        <a:bodyPr/>
        <a:lstStyle/>
        <a:p>
          <a:endParaRPr lang="en-US" sz="2000"/>
        </a:p>
      </dgm:t>
    </dgm:pt>
    <dgm:pt modelId="{2D9A95EA-390F-4713-854D-32D5ED99F9C8}" type="sibTrans" cxnId="{F9E2675C-6B69-4FA5-AE1F-54C7D4881A84}">
      <dgm:prSet/>
      <dgm:spPr/>
      <dgm:t>
        <a:bodyPr/>
        <a:lstStyle/>
        <a:p>
          <a:endParaRPr lang="en-US" sz="2000"/>
        </a:p>
      </dgm:t>
    </dgm:pt>
    <dgm:pt modelId="{DA8342A5-924E-4FBD-8548-07209F7A4AB2}" type="pres">
      <dgm:prSet presAssocID="{6BAA60A2-ACA5-426D-BEE1-68596DA4C74B}" presName="root" presStyleCnt="0">
        <dgm:presLayoutVars>
          <dgm:dir/>
          <dgm:resizeHandles val="exact"/>
        </dgm:presLayoutVars>
      </dgm:prSet>
      <dgm:spPr/>
    </dgm:pt>
    <dgm:pt modelId="{64C9E2AA-2C6E-43E6-BA50-DF3DC375C915}" type="pres">
      <dgm:prSet presAssocID="{4992B8BE-DA12-424A-8753-2292B0CFB2A6}" presName="compNode" presStyleCnt="0"/>
      <dgm:spPr/>
    </dgm:pt>
    <dgm:pt modelId="{2619AEBF-BEBB-484C-8251-D31B9EC784C5}" type="pres">
      <dgm:prSet presAssocID="{4992B8BE-DA12-424A-8753-2292B0CFB2A6}" presName="iconBgRect" presStyleLbl="bgShp" presStyleIdx="0" presStyleCnt="3"/>
      <dgm:spPr/>
    </dgm:pt>
    <dgm:pt modelId="{1A996AA5-D042-455F-A835-6DFECE0012B3}" type="pres">
      <dgm:prSet presAssocID="{4992B8BE-DA12-424A-8753-2292B0CFB2A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esentation with Org Chart"/>
        </a:ext>
      </dgm:extLst>
    </dgm:pt>
    <dgm:pt modelId="{CED695AD-8327-45CA-BF37-762C02288D19}" type="pres">
      <dgm:prSet presAssocID="{4992B8BE-DA12-424A-8753-2292B0CFB2A6}" presName="spaceRect" presStyleCnt="0"/>
      <dgm:spPr/>
    </dgm:pt>
    <dgm:pt modelId="{F4A458B7-3635-48BF-B868-6DEE7AF53BB0}" type="pres">
      <dgm:prSet presAssocID="{4992B8BE-DA12-424A-8753-2292B0CFB2A6}" presName="textRect" presStyleLbl="revTx" presStyleIdx="0" presStyleCnt="3">
        <dgm:presLayoutVars>
          <dgm:chMax val="1"/>
          <dgm:chPref val="1"/>
        </dgm:presLayoutVars>
      </dgm:prSet>
      <dgm:spPr/>
    </dgm:pt>
    <dgm:pt modelId="{96347826-C12E-4B2C-A8FC-FB156148859C}" type="pres">
      <dgm:prSet presAssocID="{FF12F0DE-1D93-4876-83CB-F6494128B2EF}" presName="sibTrans" presStyleCnt="0"/>
      <dgm:spPr/>
    </dgm:pt>
    <dgm:pt modelId="{21625146-C7D0-4FF3-8A1D-9FBC487A9DA8}" type="pres">
      <dgm:prSet presAssocID="{8C21AE78-F0DB-4735-A616-38F7241CF7D3}" presName="compNode" presStyleCnt="0"/>
      <dgm:spPr/>
    </dgm:pt>
    <dgm:pt modelId="{DAF25183-8525-4459-8494-EB570D96452F}" type="pres">
      <dgm:prSet presAssocID="{8C21AE78-F0DB-4735-A616-38F7241CF7D3}" presName="iconBgRect" presStyleLbl="bgShp" presStyleIdx="1" presStyleCnt="3"/>
      <dgm:spPr/>
    </dgm:pt>
    <dgm:pt modelId="{E2CB6454-11CF-4045-B208-E4AF2EA4FB07}" type="pres">
      <dgm:prSet presAssocID="{8C21AE78-F0DB-4735-A616-38F7241CF7D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ocial Network"/>
        </a:ext>
      </dgm:extLst>
    </dgm:pt>
    <dgm:pt modelId="{36FDCA48-C9AC-4F12-B08B-43259C263812}" type="pres">
      <dgm:prSet presAssocID="{8C21AE78-F0DB-4735-A616-38F7241CF7D3}" presName="spaceRect" presStyleCnt="0"/>
      <dgm:spPr/>
    </dgm:pt>
    <dgm:pt modelId="{3FB7CFD5-632E-4337-ABFC-E1287AF93E10}" type="pres">
      <dgm:prSet presAssocID="{8C21AE78-F0DB-4735-A616-38F7241CF7D3}" presName="textRect" presStyleLbl="revTx" presStyleIdx="1" presStyleCnt="3">
        <dgm:presLayoutVars>
          <dgm:chMax val="1"/>
          <dgm:chPref val="1"/>
        </dgm:presLayoutVars>
      </dgm:prSet>
      <dgm:spPr/>
    </dgm:pt>
    <dgm:pt modelId="{5DFD3D4E-913E-4F60-AA25-17368A5AB63C}" type="pres">
      <dgm:prSet presAssocID="{50EC6B5B-1310-445F-B40B-8C18243DF77D}" presName="sibTrans" presStyleCnt="0"/>
      <dgm:spPr/>
    </dgm:pt>
    <dgm:pt modelId="{D3A3F703-3838-451A-94FF-BB7F2BF04B25}" type="pres">
      <dgm:prSet presAssocID="{C51AFED6-1A59-47D5-9499-6E1CBC5625D9}" presName="compNode" presStyleCnt="0"/>
      <dgm:spPr/>
    </dgm:pt>
    <dgm:pt modelId="{A7C2729C-4F4D-4804-BD75-F37B656A1331}" type="pres">
      <dgm:prSet presAssocID="{C51AFED6-1A59-47D5-9499-6E1CBC5625D9}" presName="iconBgRect" presStyleLbl="bgShp" presStyleIdx="2" presStyleCnt="3"/>
      <dgm:spPr/>
    </dgm:pt>
    <dgm:pt modelId="{4D18057A-40D1-407A-A341-C24717202A70}" type="pres">
      <dgm:prSet presAssocID="{C51AFED6-1A59-47D5-9499-6E1CBC5625D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r chart"/>
        </a:ext>
      </dgm:extLst>
    </dgm:pt>
    <dgm:pt modelId="{EF353F2E-177C-466E-B650-7884C7E5E670}" type="pres">
      <dgm:prSet presAssocID="{C51AFED6-1A59-47D5-9499-6E1CBC5625D9}" presName="spaceRect" presStyleCnt="0"/>
      <dgm:spPr/>
    </dgm:pt>
    <dgm:pt modelId="{3D7136BF-B543-4D6B-82F3-21F5E8724550}" type="pres">
      <dgm:prSet presAssocID="{C51AFED6-1A59-47D5-9499-6E1CBC5625D9}" presName="textRect" presStyleLbl="revTx" presStyleIdx="2" presStyleCnt="3">
        <dgm:presLayoutVars>
          <dgm:chMax val="1"/>
          <dgm:chPref val="1"/>
        </dgm:presLayoutVars>
      </dgm:prSet>
      <dgm:spPr/>
    </dgm:pt>
  </dgm:ptLst>
  <dgm:cxnLst>
    <dgm:cxn modelId="{6190D20D-FF09-4352-BE39-3CC2A09AA9DA}" srcId="{6BAA60A2-ACA5-426D-BEE1-68596DA4C74B}" destId="{8C21AE78-F0DB-4735-A616-38F7241CF7D3}" srcOrd="1" destOrd="0" parTransId="{3927F0B7-965C-4986-B00D-953494E9897F}" sibTransId="{50EC6B5B-1310-445F-B40B-8C18243DF77D}"/>
    <dgm:cxn modelId="{F0208830-1781-48A7-BF06-281D77918182}" type="presOf" srcId="{6BAA60A2-ACA5-426D-BEE1-68596DA4C74B}" destId="{DA8342A5-924E-4FBD-8548-07209F7A4AB2}" srcOrd="0" destOrd="0" presId="urn:microsoft.com/office/officeart/2018/5/layout/IconCircleLabelList"/>
    <dgm:cxn modelId="{F9E2675C-6B69-4FA5-AE1F-54C7D4881A84}" srcId="{6BAA60A2-ACA5-426D-BEE1-68596DA4C74B}" destId="{C51AFED6-1A59-47D5-9499-6E1CBC5625D9}" srcOrd="2" destOrd="0" parTransId="{9F8ECEE0-0B19-4E6E-AA2E-3F846952573D}" sibTransId="{2D9A95EA-390F-4713-854D-32D5ED99F9C8}"/>
    <dgm:cxn modelId="{33517B65-3474-466E-B091-7F58BC7B1E94}" type="presOf" srcId="{C51AFED6-1A59-47D5-9499-6E1CBC5625D9}" destId="{3D7136BF-B543-4D6B-82F3-21F5E8724550}" srcOrd="0" destOrd="0" presId="urn:microsoft.com/office/officeart/2018/5/layout/IconCircleLabelList"/>
    <dgm:cxn modelId="{87448172-C7BF-405F-BB88-6DBEDD392FE8}" srcId="{6BAA60A2-ACA5-426D-BEE1-68596DA4C74B}" destId="{4992B8BE-DA12-424A-8753-2292B0CFB2A6}" srcOrd="0" destOrd="0" parTransId="{117D67D6-9EE7-4898-960B-B564720E188A}" sibTransId="{FF12F0DE-1D93-4876-83CB-F6494128B2EF}"/>
    <dgm:cxn modelId="{AE9D98BE-86C3-4342-9351-1FE611A56C1F}" type="presOf" srcId="{8C21AE78-F0DB-4735-A616-38F7241CF7D3}" destId="{3FB7CFD5-632E-4337-ABFC-E1287AF93E10}" srcOrd="0" destOrd="0" presId="urn:microsoft.com/office/officeart/2018/5/layout/IconCircleLabelList"/>
    <dgm:cxn modelId="{98BFB5E6-5E15-4F45-A89A-381739F383E6}" type="presOf" srcId="{4992B8BE-DA12-424A-8753-2292B0CFB2A6}" destId="{F4A458B7-3635-48BF-B868-6DEE7AF53BB0}" srcOrd="0" destOrd="0" presId="urn:microsoft.com/office/officeart/2018/5/layout/IconCircleLabelList"/>
    <dgm:cxn modelId="{2BBE3EB2-CC2A-473D-869C-C7591569FF4A}" type="presParOf" srcId="{DA8342A5-924E-4FBD-8548-07209F7A4AB2}" destId="{64C9E2AA-2C6E-43E6-BA50-DF3DC375C915}" srcOrd="0" destOrd="0" presId="urn:microsoft.com/office/officeart/2018/5/layout/IconCircleLabelList"/>
    <dgm:cxn modelId="{76543CD7-9DF1-41AB-B5E5-FE263BE9CF60}" type="presParOf" srcId="{64C9E2AA-2C6E-43E6-BA50-DF3DC375C915}" destId="{2619AEBF-BEBB-484C-8251-D31B9EC784C5}" srcOrd="0" destOrd="0" presId="urn:microsoft.com/office/officeart/2018/5/layout/IconCircleLabelList"/>
    <dgm:cxn modelId="{6905A8B8-ADE6-499C-9CF0-55F5E2352131}" type="presParOf" srcId="{64C9E2AA-2C6E-43E6-BA50-DF3DC375C915}" destId="{1A996AA5-D042-455F-A835-6DFECE0012B3}" srcOrd="1" destOrd="0" presId="urn:microsoft.com/office/officeart/2018/5/layout/IconCircleLabelList"/>
    <dgm:cxn modelId="{71B3DC0D-E1B1-4963-BED0-90BDFDD0E62F}" type="presParOf" srcId="{64C9E2AA-2C6E-43E6-BA50-DF3DC375C915}" destId="{CED695AD-8327-45CA-BF37-762C02288D19}" srcOrd="2" destOrd="0" presId="urn:microsoft.com/office/officeart/2018/5/layout/IconCircleLabelList"/>
    <dgm:cxn modelId="{444D54C8-6614-44E8-8F0C-489079AF328D}" type="presParOf" srcId="{64C9E2AA-2C6E-43E6-BA50-DF3DC375C915}" destId="{F4A458B7-3635-48BF-B868-6DEE7AF53BB0}" srcOrd="3" destOrd="0" presId="urn:microsoft.com/office/officeart/2018/5/layout/IconCircleLabelList"/>
    <dgm:cxn modelId="{CF263045-5105-48C1-A0D1-F559D263B881}" type="presParOf" srcId="{DA8342A5-924E-4FBD-8548-07209F7A4AB2}" destId="{96347826-C12E-4B2C-A8FC-FB156148859C}" srcOrd="1" destOrd="0" presId="urn:microsoft.com/office/officeart/2018/5/layout/IconCircleLabelList"/>
    <dgm:cxn modelId="{EEFFDF4A-B988-43D8-A6FE-7407A59F9AB7}" type="presParOf" srcId="{DA8342A5-924E-4FBD-8548-07209F7A4AB2}" destId="{21625146-C7D0-4FF3-8A1D-9FBC487A9DA8}" srcOrd="2" destOrd="0" presId="urn:microsoft.com/office/officeart/2018/5/layout/IconCircleLabelList"/>
    <dgm:cxn modelId="{5E4728D6-141C-4AF1-8FF2-1480DF9CA27F}" type="presParOf" srcId="{21625146-C7D0-4FF3-8A1D-9FBC487A9DA8}" destId="{DAF25183-8525-4459-8494-EB570D96452F}" srcOrd="0" destOrd="0" presId="urn:microsoft.com/office/officeart/2018/5/layout/IconCircleLabelList"/>
    <dgm:cxn modelId="{0CDBFD85-2A75-4F0A-B0A6-84EC67C097E6}" type="presParOf" srcId="{21625146-C7D0-4FF3-8A1D-9FBC487A9DA8}" destId="{E2CB6454-11CF-4045-B208-E4AF2EA4FB07}" srcOrd="1" destOrd="0" presId="urn:microsoft.com/office/officeart/2018/5/layout/IconCircleLabelList"/>
    <dgm:cxn modelId="{C050BF67-BAD9-43C8-BDE7-4041F70098EF}" type="presParOf" srcId="{21625146-C7D0-4FF3-8A1D-9FBC487A9DA8}" destId="{36FDCA48-C9AC-4F12-B08B-43259C263812}" srcOrd="2" destOrd="0" presId="urn:microsoft.com/office/officeart/2018/5/layout/IconCircleLabelList"/>
    <dgm:cxn modelId="{A8DDE832-5E88-4667-AF23-B6DB8726505E}" type="presParOf" srcId="{21625146-C7D0-4FF3-8A1D-9FBC487A9DA8}" destId="{3FB7CFD5-632E-4337-ABFC-E1287AF93E10}" srcOrd="3" destOrd="0" presId="urn:microsoft.com/office/officeart/2018/5/layout/IconCircleLabelList"/>
    <dgm:cxn modelId="{852BCB89-F00C-406A-983F-F9A502A64C6E}" type="presParOf" srcId="{DA8342A5-924E-4FBD-8548-07209F7A4AB2}" destId="{5DFD3D4E-913E-4F60-AA25-17368A5AB63C}" srcOrd="3" destOrd="0" presId="urn:microsoft.com/office/officeart/2018/5/layout/IconCircleLabelList"/>
    <dgm:cxn modelId="{2203CAE1-0744-4EA0-9F7D-AD3646A98C4E}" type="presParOf" srcId="{DA8342A5-924E-4FBD-8548-07209F7A4AB2}" destId="{D3A3F703-3838-451A-94FF-BB7F2BF04B25}" srcOrd="4" destOrd="0" presId="urn:microsoft.com/office/officeart/2018/5/layout/IconCircleLabelList"/>
    <dgm:cxn modelId="{20911607-8745-4D01-8F90-2D5B1EF47A68}" type="presParOf" srcId="{D3A3F703-3838-451A-94FF-BB7F2BF04B25}" destId="{A7C2729C-4F4D-4804-BD75-F37B656A1331}" srcOrd="0" destOrd="0" presId="urn:microsoft.com/office/officeart/2018/5/layout/IconCircleLabelList"/>
    <dgm:cxn modelId="{854518D7-B05B-4145-98D9-61EFC818E27B}" type="presParOf" srcId="{D3A3F703-3838-451A-94FF-BB7F2BF04B25}" destId="{4D18057A-40D1-407A-A341-C24717202A70}" srcOrd="1" destOrd="0" presId="urn:microsoft.com/office/officeart/2018/5/layout/IconCircleLabelList"/>
    <dgm:cxn modelId="{4AE5FCE3-BA03-4731-9B78-B60C22044951}" type="presParOf" srcId="{D3A3F703-3838-451A-94FF-BB7F2BF04B25}" destId="{EF353F2E-177C-466E-B650-7884C7E5E670}" srcOrd="2" destOrd="0" presId="urn:microsoft.com/office/officeart/2018/5/layout/IconCircleLabelList"/>
    <dgm:cxn modelId="{672D19C2-77CD-4ED9-B35C-FEAAEE0AE5A8}" type="presParOf" srcId="{D3A3F703-3838-451A-94FF-BB7F2BF04B25}" destId="{3D7136BF-B543-4D6B-82F3-21F5E8724550}"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64DC292-A1A4-499E-8DAD-5FA894962D04}" type="doc">
      <dgm:prSet loTypeId="urn:microsoft.com/office/officeart/2018/2/layout/IconLabelList" loCatId="icon" qsTypeId="urn:microsoft.com/office/officeart/2005/8/quickstyle/simple1" qsCatId="simple" csTypeId="urn:microsoft.com/office/officeart/2005/8/colors/accent2_2" csCatId="accent2" phldr="1"/>
      <dgm:spPr/>
      <dgm:t>
        <a:bodyPr/>
        <a:lstStyle/>
        <a:p>
          <a:endParaRPr lang="en-US"/>
        </a:p>
      </dgm:t>
    </dgm:pt>
    <dgm:pt modelId="{6CA7F33D-8711-468E-9441-287F7FC89BAA}">
      <dgm:prSet custT="1"/>
      <dgm:spPr/>
      <dgm:t>
        <a:bodyPr/>
        <a:lstStyle/>
        <a:p>
          <a:pPr>
            <a:lnSpc>
              <a:spcPct val="100000"/>
            </a:lnSpc>
          </a:pPr>
          <a:r>
            <a:rPr lang="en-GB" sz="2000"/>
            <a:t>Use tools like Power BI or Tableau for real-time data visualisation.</a:t>
          </a:r>
          <a:endParaRPr lang="en-US" sz="2000"/>
        </a:p>
      </dgm:t>
    </dgm:pt>
    <dgm:pt modelId="{B9702BF0-5563-45A4-81C9-03240C800A33}" type="parTrans" cxnId="{258F60C7-F2C3-4CFD-9881-8D53094798BB}">
      <dgm:prSet/>
      <dgm:spPr/>
      <dgm:t>
        <a:bodyPr/>
        <a:lstStyle/>
        <a:p>
          <a:endParaRPr lang="en-US" sz="2800"/>
        </a:p>
      </dgm:t>
    </dgm:pt>
    <dgm:pt modelId="{3A5FFDD5-CC85-4A6D-AA9C-FCA714A7F526}" type="sibTrans" cxnId="{258F60C7-F2C3-4CFD-9881-8D53094798BB}">
      <dgm:prSet/>
      <dgm:spPr/>
      <dgm:t>
        <a:bodyPr/>
        <a:lstStyle/>
        <a:p>
          <a:endParaRPr lang="en-US" sz="2800"/>
        </a:p>
      </dgm:t>
    </dgm:pt>
    <dgm:pt modelId="{A1535CCD-1DDE-4E04-8DC0-9A4C2A7793BF}">
      <dgm:prSet custT="1"/>
      <dgm:spPr/>
      <dgm:t>
        <a:bodyPr/>
        <a:lstStyle/>
        <a:p>
          <a:pPr>
            <a:lnSpc>
              <a:spcPct val="100000"/>
            </a:lnSpc>
          </a:pPr>
          <a:r>
            <a:rPr lang="en-GB" sz="2000"/>
            <a:t>Enhance collaboration with platforms such as Microsoft Teams or Miro.</a:t>
          </a:r>
          <a:endParaRPr lang="en-US" sz="2000"/>
        </a:p>
      </dgm:t>
    </dgm:pt>
    <dgm:pt modelId="{908BCFB5-FD18-4E4A-B2DF-01755CF5E29F}" type="parTrans" cxnId="{1929D3F4-77FA-4B12-9AB2-DDFCC398ACE1}">
      <dgm:prSet/>
      <dgm:spPr/>
      <dgm:t>
        <a:bodyPr/>
        <a:lstStyle/>
        <a:p>
          <a:endParaRPr lang="en-US" sz="2800"/>
        </a:p>
      </dgm:t>
    </dgm:pt>
    <dgm:pt modelId="{17841FAA-46BD-41D9-8C1B-36481C4D779A}" type="sibTrans" cxnId="{1929D3F4-77FA-4B12-9AB2-DDFCC398ACE1}">
      <dgm:prSet/>
      <dgm:spPr/>
      <dgm:t>
        <a:bodyPr/>
        <a:lstStyle/>
        <a:p>
          <a:endParaRPr lang="en-US" sz="2800"/>
        </a:p>
      </dgm:t>
    </dgm:pt>
    <dgm:pt modelId="{4923D05A-801B-4DC2-A213-8F6724DAE150}">
      <dgm:prSet custT="1"/>
      <dgm:spPr/>
      <dgm:t>
        <a:bodyPr/>
        <a:lstStyle/>
        <a:p>
          <a:pPr>
            <a:lnSpc>
              <a:spcPct val="100000"/>
            </a:lnSpc>
          </a:pPr>
          <a:r>
            <a:rPr lang="en-GB" sz="2000"/>
            <a:t>Facilitate transparency and shared understanding in distributed teams.</a:t>
          </a:r>
          <a:endParaRPr lang="en-US" sz="2000"/>
        </a:p>
      </dgm:t>
    </dgm:pt>
    <dgm:pt modelId="{B56C0439-7D1A-49EF-9B72-58F4E79326CB}" type="parTrans" cxnId="{56EB2C39-5F1A-4FF5-823E-9A42CA291B41}">
      <dgm:prSet/>
      <dgm:spPr/>
      <dgm:t>
        <a:bodyPr/>
        <a:lstStyle/>
        <a:p>
          <a:endParaRPr lang="en-US" sz="2800"/>
        </a:p>
      </dgm:t>
    </dgm:pt>
    <dgm:pt modelId="{981D9C1A-B2F8-4C89-8856-D39E005C4015}" type="sibTrans" cxnId="{56EB2C39-5F1A-4FF5-823E-9A42CA291B41}">
      <dgm:prSet/>
      <dgm:spPr/>
      <dgm:t>
        <a:bodyPr/>
        <a:lstStyle/>
        <a:p>
          <a:endParaRPr lang="en-US" sz="2800"/>
        </a:p>
      </dgm:t>
    </dgm:pt>
    <dgm:pt modelId="{515D1EAF-B2BD-48DF-A353-03FB1D55119F}" type="pres">
      <dgm:prSet presAssocID="{564DC292-A1A4-499E-8DAD-5FA894962D04}" presName="root" presStyleCnt="0">
        <dgm:presLayoutVars>
          <dgm:dir/>
          <dgm:resizeHandles val="exact"/>
        </dgm:presLayoutVars>
      </dgm:prSet>
      <dgm:spPr/>
    </dgm:pt>
    <dgm:pt modelId="{BAFDD97C-BD79-426C-9311-746C5E6E7A46}" type="pres">
      <dgm:prSet presAssocID="{6CA7F33D-8711-468E-9441-287F7FC89BAA}" presName="compNode" presStyleCnt="0"/>
      <dgm:spPr/>
    </dgm:pt>
    <dgm:pt modelId="{D8DFFB13-9485-4FB0-9F9B-5D9288B96E63}" type="pres">
      <dgm:prSet presAssocID="{6CA7F33D-8711-468E-9441-287F7FC89BA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atistics"/>
        </a:ext>
      </dgm:extLst>
    </dgm:pt>
    <dgm:pt modelId="{65E8B987-19F4-4BD7-9ED1-5B8C2C12D36B}" type="pres">
      <dgm:prSet presAssocID="{6CA7F33D-8711-468E-9441-287F7FC89BAA}" presName="spaceRect" presStyleCnt="0"/>
      <dgm:spPr/>
    </dgm:pt>
    <dgm:pt modelId="{9AC90593-0B85-454C-9023-A85FDE119D42}" type="pres">
      <dgm:prSet presAssocID="{6CA7F33D-8711-468E-9441-287F7FC89BAA}" presName="textRect" presStyleLbl="revTx" presStyleIdx="0" presStyleCnt="3">
        <dgm:presLayoutVars>
          <dgm:chMax val="1"/>
          <dgm:chPref val="1"/>
        </dgm:presLayoutVars>
      </dgm:prSet>
      <dgm:spPr/>
    </dgm:pt>
    <dgm:pt modelId="{600D1E82-9063-4E10-9D56-10187F13FA98}" type="pres">
      <dgm:prSet presAssocID="{3A5FFDD5-CC85-4A6D-AA9C-FCA714A7F526}" presName="sibTrans" presStyleCnt="0"/>
      <dgm:spPr/>
    </dgm:pt>
    <dgm:pt modelId="{0DF963D2-7C45-446F-9AD7-39918DD3F850}" type="pres">
      <dgm:prSet presAssocID="{A1535CCD-1DDE-4E04-8DC0-9A4C2A7793BF}" presName="compNode" presStyleCnt="0"/>
      <dgm:spPr/>
    </dgm:pt>
    <dgm:pt modelId="{937A18D8-3A99-4A80-9611-B14791CEBDF5}" type="pres">
      <dgm:prSet presAssocID="{A1535CCD-1DDE-4E04-8DC0-9A4C2A7793B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s"/>
        </a:ext>
      </dgm:extLst>
    </dgm:pt>
    <dgm:pt modelId="{498352DF-5937-4855-812D-89A0384FE000}" type="pres">
      <dgm:prSet presAssocID="{A1535CCD-1DDE-4E04-8DC0-9A4C2A7793BF}" presName="spaceRect" presStyleCnt="0"/>
      <dgm:spPr/>
    </dgm:pt>
    <dgm:pt modelId="{652C206B-1037-4188-9D8E-3CE91BA6ACDB}" type="pres">
      <dgm:prSet presAssocID="{A1535CCD-1DDE-4E04-8DC0-9A4C2A7793BF}" presName="textRect" presStyleLbl="revTx" presStyleIdx="1" presStyleCnt="3">
        <dgm:presLayoutVars>
          <dgm:chMax val="1"/>
          <dgm:chPref val="1"/>
        </dgm:presLayoutVars>
      </dgm:prSet>
      <dgm:spPr/>
    </dgm:pt>
    <dgm:pt modelId="{E436DB61-30E4-41BC-8448-067D4E03BFA0}" type="pres">
      <dgm:prSet presAssocID="{17841FAA-46BD-41D9-8C1B-36481C4D779A}" presName="sibTrans" presStyleCnt="0"/>
      <dgm:spPr/>
    </dgm:pt>
    <dgm:pt modelId="{69731D9B-362D-4CB0-AD05-17DCD5B4A023}" type="pres">
      <dgm:prSet presAssocID="{4923D05A-801B-4DC2-A213-8F6724DAE150}" presName="compNode" presStyleCnt="0"/>
      <dgm:spPr/>
    </dgm:pt>
    <dgm:pt modelId="{4DC82529-CEF4-4E7D-9F4F-46CADF59C1B6}" type="pres">
      <dgm:prSet presAssocID="{4923D05A-801B-4DC2-A213-8F6724DAE15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eeting"/>
        </a:ext>
      </dgm:extLst>
    </dgm:pt>
    <dgm:pt modelId="{8E86CAA8-57B0-44E7-8FAD-22747F8DF173}" type="pres">
      <dgm:prSet presAssocID="{4923D05A-801B-4DC2-A213-8F6724DAE150}" presName="spaceRect" presStyleCnt="0"/>
      <dgm:spPr/>
    </dgm:pt>
    <dgm:pt modelId="{BA201899-70D6-4E39-8179-23BF9C84F7B3}" type="pres">
      <dgm:prSet presAssocID="{4923D05A-801B-4DC2-A213-8F6724DAE150}" presName="textRect" presStyleLbl="revTx" presStyleIdx="2" presStyleCnt="3">
        <dgm:presLayoutVars>
          <dgm:chMax val="1"/>
          <dgm:chPref val="1"/>
        </dgm:presLayoutVars>
      </dgm:prSet>
      <dgm:spPr/>
    </dgm:pt>
  </dgm:ptLst>
  <dgm:cxnLst>
    <dgm:cxn modelId="{ACEA3216-C988-4D1D-9643-8F40728D2CCB}" type="presOf" srcId="{6CA7F33D-8711-468E-9441-287F7FC89BAA}" destId="{9AC90593-0B85-454C-9023-A85FDE119D42}" srcOrd="0" destOrd="0" presId="urn:microsoft.com/office/officeart/2018/2/layout/IconLabelList"/>
    <dgm:cxn modelId="{4761EF24-713B-491A-8280-D516BADD1503}" type="presOf" srcId="{564DC292-A1A4-499E-8DAD-5FA894962D04}" destId="{515D1EAF-B2BD-48DF-A353-03FB1D55119F}" srcOrd="0" destOrd="0" presId="urn:microsoft.com/office/officeart/2018/2/layout/IconLabelList"/>
    <dgm:cxn modelId="{56EB2C39-5F1A-4FF5-823E-9A42CA291B41}" srcId="{564DC292-A1A4-499E-8DAD-5FA894962D04}" destId="{4923D05A-801B-4DC2-A213-8F6724DAE150}" srcOrd="2" destOrd="0" parTransId="{B56C0439-7D1A-49EF-9B72-58F4E79326CB}" sibTransId="{981D9C1A-B2F8-4C89-8856-D39E005C4015}"/>
    <dgm:cxn modelId="{19602B82-EA33-4D34-8B72-844D47173186}" type="presOf" srcId="{4923D05A-801B-4DC2-A213-8F6724DAE150}" destId="{BA201899-70D6-4E39-8179-23BF9C84F7B3}" srcOrd="0" destOrd="0" presId="urn:microsoft.com/office/officeart/2018/2/layout/IconLabelList"/>
    <dgm:cxn modelId="{258F60C7-F2C3-4CFD-9881-8D53094798BB}" srcId="{564DC292-A1A4-499E-8DAD-5FA894962D04}" destId="{6CA7F33D-8711-468E-9441-287F7FC89BAA}" srcOrd="0" destOrd="0" parTransId="{B9702BF0-5563-45A4-81C9-03240C800A33}" sibTransId="{3A5FFDD5-CC85-4A6D-AA9C-FCA714A7F526}"/>
    <dgm:cxn modelId="{D64501C9-8CC0-4F23-9B75-A21AD4AF3919}" type="presOf" srcId="{A1535CCD-1DDE-4E04-8DC0-9A4C2A7793BF}" destId="{652C206B-1037-4188-9D8E-3CE91BA6ACDB}" srcOrd="0" destOrd="0" presId="urn:microsoft.com/office/officeart/2018/2/layout/IconLabelList"/>
    <dgm:cxn modelId="{1929D3F4-77FA-4B12-9AB2-DDFCC398ACE1}" srcId="{564DC292-A1A4-499E-8DAD-5FA894962D04}" destId="{A1535CCD-1DDE-4E04-8DC0-9A4C2A7793BF}" srcOrd="1" destOrd="0" parTransId="{908BCFB5-FD18-4E4A-B2DF-01755CF5E29F}" sibTransId="{17841FAA-46BD-41D9-8C1B-36481C4D779A}"/>
    <dgm:cxn modelId="{6F60B7D1-67C1-44E2-9AAC-59695B0EEFE9}" type="presParOf" srcId="{515D1EAF-B2BD-48DF-A353-03FB1D55119F}" destId="{BAFDD97C-BD79-426C-9311-746C5E6E7A46}" srcOrd="0" destOrd="0" presId="urn:microsoft.com/office/officeart/2018/2/layout/IconLabelList"/>
    <dgm:cxn modelId="{FAF7EF8B-14AD-42D3-AED3-1873F5BC8018}" type="presParOf" srcId="{BAFDD97C-BD79-426C-9311-746C5E6E7A46}" destId="{D8DFFB13-9485-4FB0-9F9B-5D9288B96E63}" srcOrd="0" destOrd="0" presId="urn:microsoft.com/office/officeart/2018/2/layout/IconLabelList"/>
    <dgm:cxn modelId="{64F72A55-AA6E-4514-B083-C0F3996A20D3}" type="presParOf" srcId="{BAFDD97C-BD79-426C-9311-746C5E6E7A46}" destId="{65E8B987-19F4-4BD7-9ED1-5B8C2C12D36B}" srcOrd="1" destOrd="0" presId="urn:microsoft.com/office/officeart/2018/2/layout/IconLabelList"/>
    <dgm:cxn modelId="{D37FA180-6E67-4A88-87F0-AB93C333C5DF}" type="presParOf" srcId="{BAFDD97C-BD79-426C-9311-746C5E6E7A46}" destId="{9AC90593-0B85-454C-9023-A85FDE119D42}" srcOrd="2" destOrd="0" presId="urn:microsoft.com/office/officeart/2018/2/layout/IconLabelList"/>
    <dgm:cxn modelId="{A08501F9-DE74-46BF-8A6B-54F492170344}" type="presParOf" srcId="{515D1EAF-B2BD-48DF-A353-03FB1D55119F}" destId="{600D1E82-9063-4E10-9D56-10187F13FA98}" srcOrd="1" destOrd="0" presId="urn:microsoft.com/office/officeart/2018/2/layout/IconLabelList"/>
    <dgm:cxn modelId="{059323C1-BB2C-49F6-BFE9-0CB5663DEA95}" type="presParOf" srcId="{515D1EAF-B2BD-48DF-A353-03FB1D55119F}" destId="{0DF963D2-7C45-446F-9AD7-39918DD3F850}" srcOrd="2" destOrd="0" presId="urn:microsoft.com/office/officeart/2018/2/layout/IconLabelList"/>
    <dgm:cxn modelId="{F6C5C5CD-C67A-45E7-86D6-1DBF8205E575}" type="presParOf" srcId="{0DF963D2-7C45-446F-9AD7-39918DD3F850}" destId="{937A18D8-3A99-4A80-9611-B14791CEBDF5}" srcOrd="0" destOrd="0" presId="urn:microsoft.com/office/officeart/2018/2/layout/IconLabelList"/>
    <dgm:cxn modelId="{0D12354E-7015-46BD-8ACB-AE517DB9B992}" type="presParOf" srcId="{0DF963D2-7C45-446F-9AD7-39918DD3F850}" destId="{498352DF-5937-4855-812D-89A0384FE000}" srcOrd="1" destOrd="0" presId="urn:microsoft.com/office/officeart/2018/2/layout/IconLabelList"/>
    <dgm:cxn modelId="{10E84F86-0FD2-4E90-99C6-C13B7A02F721}" type="presParOf" srcId="{0DF963D2-7C45-446F-9AD7-39918DD3F850}" destId="{652C206B-1037-4188-9D8E-3CE91BA6ACDB}" srcOrd="2" destOrd="0" presId="urn:microsoft.com/office/officeart/2018/2/layout/IconLabelList"/>
    <dgm:cxn modelId="{99D5335B-97E9-44BD-8502-A06B7D79AE32}" type="presParOf" srcId="{515D1EAF-B2BD-48DF-A353-03FB1D55119F}" destId="{E436DB61-30E4-41BC-8448-067D4E03BFA0}" srcOrd="3" destOrd="0" presId="urn:microsoft.com/office/officeart/2018/2/layout/IconLabelList"/>
    <dgm:cxn modelId="{44BE9658-823B-4D20-93A7-68B13758084E}" type="presParOf" srcId="{515D1EAF-B2BD-48DF-A353-03FB1D55119F}" destId="{69731D9B-362D-4CB0-AD05-17DCD5B4A023}" srcOrd="4" destOrd="0" presId="urn:microsoft.com/office/officeart/2018/2/layout/IconLabelList"/>
    <dgm:cxn modelId="{8DF2ED54-1A76-44BD-9A0C-7021D125A961}" type="presParOf" srcId="{69731D9B-362D-4CB0-AD05-17DCD5B4A023}" destId="{4DC82529-CEF4-4E7D-9F4F-46CADF59C1B6}" srcOrd="0" destOrd="0" presId="urn:microsoft.com/office/officeart/2018/2/layout/IconLabelList"/>
    <dgm:cxn modelId="{555799AE-2474-46C0-A2FB-A1262542B0C3}" type="presParOf" srcId="{69731D9B-362D-4CB0-AD05-17DCD5B4A023}" destId="{8E86CAA8-57B0-44E7-8FAD-22747F8DF173}" srcOrd="1" destOrd="0" presId="urn:microsoft.com/office/officeart/2018/2/layout/IconLabelList"/>
    <dgm:cxn modelId="{0C997377-518E-4D61-B04A-F22A9C714803}" type="presParOf" srcId="{69731D9B-362D-4CB0-AD05-17DCD5B4A023}" destId="{BA201899-70D6-4E39-8179-23BF9C84F7B3}" srcOrd="2" destOrd="0" presId="urn:microsoft.com/office/officeart/2018/2/layout/IconLabelList"/>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8344A2C-93F2-4514-ABD4-41EDA7B24644}"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24289192-9B94-480D-B92D-0C4D9B3279FA}">
      <dgm:prSet/>
      <dgm:spPr/>
      <dgm:t>
        <a:bodyPr/>
        <a:lstStyle/>
        <a:p>
          <a:r>
            <a:rPr lang="en-GB"/>
            <a:t>Use tools like Gantt charts, Trello, or Asana for planning.</a:t>
          </a:r>
          <a:endParaRPr lang="en-US"/>
        </a:p>
      </dgm:t>
    </dgm:pt>
    <dgm:pt modelId="{E9841FA1-D19B-4302-8068-09C9C1D10DD2}" type="parTrans" cxnId="{D62D7407-A6C8-4E24-8308-25270E9A4564}">
      <dgm:prSet/>
      <dgm:spPr/>
      <dgm:t>
        <a:bodyPr/>
        <a:lstStyle/>
        <a:p>
          <a:endParaRPr lang="en-US"/>
        </a:p>
      </dgm:t>
    </dgm:pt>
    <dgm:pt modelId="{D205D11F-9233-482A-A565-06D2F32D94F2}" type="sibTrans" cxnId="{D62D7407-A6C8-4E24-8308-25270E9A4564}">
      <dgm:prSet/>
      <dgm:spPr/>
      <dgm:t>
        <a:bodyPr/>
        <a:lstStyle/>
        <a:p>
          <a:endParaRPr lang="en-US"/>
        </a:p>
      </dgm:t>
    </dgm:pt>
    <dgm:pt modelId="{18248EC6-976E-4EF2-97E1-C8C28E6FE2E0}">
      <dgm:prSet/>
      <dgm:spPr/>
      <dgm:t>
        <a:bodyPr/>
        <a:lstStyle/>
        <a:p>
          <a:r>
            <a:rPr lang="en-GB"/>
            <a:t>Break down goals into actionable milestones.</a:t>
          </a:r>
          <a:endParaRPr lang="en-US"/>
        </a:p>
      </dgm:t>
    </dgm:pt>
    <dgm:pt modelId="{0DEC26A5-BD49-4D06-AF5D-9AB511EFAAD6}" type="parTrans" cxnId="{D18E3036-FDBF-4F40-B1F4-5FFE7B83E074}">
      <dgm:prSet/>
      <dgm:spPr/>
      <dgm:t>
        <a:bodyPr/>
        <a:lstStyle/>
        <a:p>
          <a:endParaRPr lang="en-US"/>
        </a:p>
      </dgm:t>
    </dgm:pt>
    <dgm:pt modelId="{14D0A0C5-2554-43AC-A1D2-D1BADBDBA81F}" type="sibTrans" cxnId="{D18E3036-FDBF-4F40-B1F4-5FFE7B83E074}">
      <dgm:prSet/>
      <dgm:spPr/>
      <dgm:t>
        <a:bodyPr/>
        <a:lstStyle/>
        <a:p>
          <a:endParaRPr lang="en-US"/>
        </a:p>
      </dgm:t>
    </dgm:pt>
    <dgm:pt modelId="{71FF4351-F5E7-45DC-BF0B-A24DDD2768B9}">
      <dgm:prSet/>
      <dgm:spPr/>
      <dgm:t>
        <a:bodyPr/>
        <a:lstStyle/>
        <a:p>
          <a:r>
            <a:rPr lang="en-GB"/>
            <a:t>Improve accountability and keep projects on schedule</a:t>
          </a:r>
          <a:endParaRPr lang="en-US"/>
        </a:p>
      </dgm:t>
    </dgm:pt>
    <dgm:pt modelId="{78DFE682-CB7A-4A70-86BE-EE10CD7C7483}" type="parTrans" cxnId="{9D7D528B-A553-4A77-965C-7C5411CDEEB4}">
      <dgm:prSet/>
      <dgm:spPr/>
      <dgm:t>
        <a:bodyPr/>
        <a:lstStyle/>
        <a:p>
          <a:endParaRPr lang="en-US"/>
        </a:p>
      </dgm:t>
    </dgm:pt>
    <dgm:pt modelId="{FE60DC96-6D5C-4C8E-8062-43ACE94D60D3}" type="sibTrans" cxnId="{9D7D528B-A553-4A77-965C-7C5411CDEEB4}">
      <dgm:prSet/>
      <dgm:spPr/>
      <dgm:t>
        <a:bodyPr/>
        <a:lstStyle/>
        <a:p>
          <a:endParaRPr lang="en-US"/>
        </a:p>
      </dgm:t>
    </dgm:pt>
    <dgm:pt modelId="{26C8726C-4CAA-4463-98D6-EE20A66CC984}" type="pres">
      <dgm:prSet presAssocID="{38344A2C-93F2-4514-ABD4-41EDA7B24644}" presName="root" presStyleCnt="0">
        <dgm:presLayoutVars>
          <dgm:dir/>
          <dgm:resizeHandles val="exact"/>
        </dgm:presLayoutVars>
      </dgm:prSet>
      <dgm:spPr/>
    </dgm:pt>
    <dgm:pt modelId="{16907AF9-4578-4245-BC3A-AB4BB72871C4}" type="pres">
      <dgm:prSet presAssocID="{24289192-9B94-480D-B92D-0C4D9B3279FA}" presName="compNode" presStyleCnt="0"/>
      <dgm:spPr/>
    </dgm:pt>
    <dgm:pt modelId="{BB5576F0-AD04-41FB-BDFC-CBDEFE36FAF3}" type="pres">
      <dgm:prSet presAssocID="{24289192-9B94-480D-B92D-0C4D9B3279FA}" presName="bgRect" presStyleLbl="bgShp" presStyleIdx="0" presStyleCnt="3"/>
      <dgm:spPr/>
    </dgm:pt>
    <dgm:pt modelId="{156E189A-7474-4B78-8648-A2C128DBE6A9}" type="pres">
      <dgm:prSet presAssocID="{24289192-9B94-480D-B92D-0C4D9B3279F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ie chart"/>
        </a:ext>
      </dgm:extLst>
    </dgm:pt>
    <dgm:pt modelId="{CF3AC98E-4F66-4E16-9580-573658482740}" type="pres">
      <dgm:prSet presAssocID="{24289192-9B94-480D-B92D-0C4D9B3279FA}" presName="spaceRect" presStyleCnt="0"/>
      <dgm:spPr/>
    </dgm:pt>
    <dgm:pt modelId="{1D96A84C-F7DB-4484-AD4F-CF45B82436FC}" type="pres">
      <dgm:prSet presAssocID="{24289192-9B94-480D-B92D-0C4D9B3279FA}" presName="parTx" presStyleLbl="revTx" presStyleIdx="0" presStyleCnt="3">
        <dgm:presLayoutVars>
          <dgm:chMax val="0"/>
          <dgm:chPref val="0"/>
        </dgm:presLayoutVars>
      </dgm:prSet>
      <dgm:spPr/>
    </dgm:pt>
    <dgm:pt modelId="{1EDF7B82-C101-42EF-B899-022F4157206C}" type="pres">
      <dgm:prSet presAssocID="{D205D11F-9233-482A-A565-06D2F32D94F2}" presName="sibTrans" presStyleCnt="0"/>
      <dgm:spPr/>
    </dgm:pt>
    <dgm:pt modelId="{F5998BD2-78DE-47DA-8B4B-52CF68F26CA5}" type="pres">
      <dgm:prSet presAssocID="{18248EC6-976E-4EF2-97E1-C8C28E6FE2E0}" presName="compNode" presStyleCnt="0"/>
      <dgm:spPr/>
    </dgm:pt>
    <dgm:pt modelId="{04D44557-F752-41D8-8D1C-8048FBD802E7}" type="pres">
      <dgm:prSet presAssocID="{18248EC6-976E-4EF2-97E1-C8C28E6FE2E0}" presName="bgRect" presStyleLbl="bgShp" presStyleIdx="1" presStyleCnt="3"/>
      <dgm:spPr/>
    </dgm:pt>
    <dgm:pt modelId="{6990E8A9-DBB9-40C3-8AAA-75AE8BDD93A4}" type="pres">
      <dgm:prSet presAssocID="{18248EC6-976E-4EF2-97E1-C8C28E6FE2E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D98A341A-29C6-4393-AE02-77A50E77211F}" type="pres">
      <dgm:prSet presAssocID="{18248EC6-976E-4EF2-97E1-C8C28E6FE2E0}" presName="spaceRect" presStyleCnt="0"/>
      <dgm:spPr/>
    </dgm:pt>
    <dgm:pt modelId="{C5FD9BA0-AFFF-41D6-97D2-B5F8C8E706C3}" type="pres">
      <dgm:prSet presAssocID="{18248EC6-976E-4EF2-97E1-C8C28E6FE2E0}" presName="parTx" presStyleLbl="revTx" presStyleIdx="1" presStyleCnt="3">
        <dgm:presLayoutVars>
          <dgm:chMax val="0"/>
          <dgm:chPref val="0"/>
        </dgm:presLayoutVars>
      </dgm:prSet>
      <dgm:spPr/>
    </dgm:pt>
    <dgm:pt modelId="{E0292CA8-7F45-476A-A011-06BAAE3EC60C}" type="pres">
      <dgm:prSet presAssocID="{14D0A0C5-2554-43AC-A1D2-D1BADBDBA81F}" presName="sibTrans" presStyleCnt="0"/>
      <dgm:spPr/>
    </dgm:pt>
    <dgm:pt modelId="{5DE6091C-9234-41AB-A11E-FAE7EEB89EF2}" type="pres">
      <dgm:prSet presAssocID="{71FF4351-F5E7-45DC-BF0B-A24DDD2768B9}" presName="compNode" presStyleCnt="0"/>
      <dgm:spPr/>
    </dgm:pt>
    <dgm:pt modelId="{46BEAFF7-813E-43AC-9A13-43512DCF4110}" type="pres">
      <dgm:prSet presAssocID="{71FF4351-F5E7-45DC-BF0B-A24DDD2768B9}" presName="bgRect" presStyleLbl="bgShp" presStyleIdx="2" presStyleCnt="3"/>
      <dgm:spPr/>
    </dgm:pt>
    <dgm:pt modelId="{9FEF12B5-AC73-4C96-B1E0-77E0467D6EC5}" type="pres">
      <dgm:prSet presAssocID="{71FF4351-F5E7-45DC-BF0B-A24DDD2768B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 List"/>
        </a:ext>
      </dgm:extLst>
    </dgm:pt>
    <dgm:pt modelId="{CA311BA5-0C0A-4851-A8B3-76F9A70729BF}" type="pres">
      <dgm:prSet presAssocID="{71FF4351-F5E7-45DC-BF0B-A24DDD2768B9}" presName="spaceRect" presStyleCnt="0"/>
      <dgm:spPr/>
    </dgm:pt>
    <dgm:pt modelId="{7722C4E1-5C60-4A17-A340-07B8D38413A0}" type="pres">
      <dgm:prSet presAssocID="{71FF4351-F5E7-45DC-BF0B-A24DDD2768B9}" presName="parTx" presStyleLbl="revTx" presStyleIdx="2" presStyleCnt="3">
        <dgm:presLayoutVars>
          <dgm:chMax val="0"/>
          <dgm:chPref val="0"/>
        </dgm:presLayoutVars>
      </dgm:prSet>
      <dgm:spPr/>
    </dgm:pt>
  </dgm:ptLst>
  <dgm:cxnLst>
    <dgm:cxn modelId="{D62D7407-A6C8-4E24-8308-25270E9A4564}" srcId="{38344A2C-93F2-4514-ABD4-41EDA7B24644}" destId="{24289192-9B94-480D-B92D-0C4D9B3279FA}" srcOrd="0" destOrd="0" parTransId="{E9841FA1-D19B-4302-8068-09C9C1D10DD2}" sibTransId="{D205D11F-9233-482A-A565-06D2F32D94F2}"/>
    <dgm:cxn modelId="{A79D7015-EC8E-444D-916B-C9C2CBC004CE}" type="presOf" srcId="{71FF4351-F5E7-45DC-BF0B-A24DDD2768B9}" destId="{7722C4E1-5C60-4A17-A340-07B8D38413A0}" srcOrd="0" destOrd="0" presId="urn:microsoft.com/office/officeart/2018/2/layout/IconVerticalSolidList"/>
    <dgm:cxn modelId="{D6076230-443E-4973-8A59-A79CE2738FCA}" type="presOf" srcId="{24289192-9B94-480D-B92D-0C4D9B3279FA}" destId="{1D96A84C-F7DB-4484-AD4F-CF45B82436FC}" srcOrd="0" destOrd="0" presId="urn:microsoft.com/office/officeart/2018/2/layout/IconVerticalSolidList"/>
    <dgm:cxn modelId="{D18E3036-FDBF-4F40-B1F4-5FFE7B83E074}" srcId="{38344A2C-93F2-4514-ABD4-41EDA7B24644}" destId="{18248EC6-976E-4EF2-97E1-C8C28E6FE2E0}" srcOrd="1" destOrd="0" parTransId="{0DEC26A5-BD49-4D06-AF5D-9AB511EFAAD6}" sibTransId="{14D0A0C5-2554-43AC-A1D2-D1BADBDBA81F}"/>
    <dgm:cxn modelId="{5E372944-E034-4066-A95D-377F11E8025E}" type="presOf" srcId="{18248EC6-976E-4EF2-97E1-C8C28E6FE2E0}" destId="{C5FD9BA0-AFFF-41D6-97D2-B5F8C8E706C3}" srcOrd="0" destOrd="0" presId="urn:microsoft.com/office/officeart/2018/2/layout/IconVerticalSolidList"/>
    <dgm:cxn modelId="{9D7D528B-A553-4A77-965C-7C5411CDEEB4}" srcId="{38344A2C-93F2-4514-ABD4-41EDA7B24644}" destId="{71FF4351-F5E7-45DC-BF0B-A24DDD2768B9}" srcOrd="2" destOrd="0" parTransId="{78DFE682-CB7A-4A70-86BE-EE10CD7C7483}" sibTransId="{FE60DC96-6D5C-4C8E-8062-43ACE94D60D3}"/>
    <dgm:cxn modelId="{2017C3DA-1DB0-4180-A50A-2B965BF1F477}" type="presOf" srcId="{38344A2C-93F2-4514-ABD4-41EDA7B24644}" destId="{26C8726C-4CAA-4463-98D6-EE20A66CC984}" srcOrd="0" destOrd="0" presId="urn:microsoft.com/office/officeart/2018/2/layout/IconVerticalSolidList"/>
    <dgm:cxn modelId="{73740A38-C6CA-4A67-9370-2C3ACE314717}" type="presParOf" srcId="{26C8726C-4CAA-4463-98D6-EE20A66CC984}" destId="{16907AF9-4578-4245-BC3A-AB4BB72871C4}" srcOrd="0" destOrd="0" presId="urn:microsoft.com/office/officeart/2018/2/layout/IconVerticalSolidList"/>
    <dgm:cxn modelId="{5A462F3E-6AEB-4880-B616-BCC3C6AC7CDB}" type="presParOf" srcId="{16907AF9-4578-4245-BC3A-AB4BB72871C4}" destId="{BB5576F0-AD04-41FB-BDFC-CBDEFE36FAF3}" srcOrd="0" destOrd="0" presId="urn:microsoft.com/office/officeart/2018/2/layout/IconVerticalSolidList"/>
    <dgm:cxn modelId="{7E1AF8F6-CFE1-45BA-B9CD-6C760FABB8C9}" type="presParOf" srcId="{16907AF9-4578-4245-BC3A-AB4BB72871C4}" destId="{156E189A-7474-4B78-8648-A2C128DBE6A9}" srcOrd="1" destOrd="0" presId="urn:microsoft.com/office/officeart/2018/2/layout/IconVerticalSolidList"/>
    <dgm:cxn modelId="{3BAD4264-B092-4F89-B688-E71F09E5C9EC}" type="presParOf" srcId="{16907AF9-4578-4245-BC3A-AB4BB72871C4}" destId="{CF3AC98E-4F66-4E16-9580-573658482740}" srcOrd="2" destOrd="0" presId="urn:microsoft.com/office/officeart/2018/2/layout/IconVerticalSolidList"/>
    <dgm:cxn modelId="{EB3EFEA5-34F2-4B38-8D44-7F24D5E4547E}" type="presParOf" srcId="{16907AF9-4578-4245-BC3A-AB4BB72871C4}" destId="{1D96A84C-F7DB-4484-AD4F-CF45B82436FC}" srcOrd="3" destOrd="0" presId="urn:microsoft.com/office/officeart/2018/2/layout/IconVerticalSolidList"/>
    <dgm:cxn modelId="{BBCD5595-D9F2-4E7B-9601-B8196582A7A9}" type="presParOf" srcId="{26C8726C-4CAA-4463-98D6-EE20A66CC984}" destId="{1EDF7B82-C101-42EF-B899-022F4157206C}" srcOrd="1" destOrd="0" presId="urn:microsoft.com/office/officeart/2018/2/layout/IconVerticalSolidList"/>
    <dgm:cxn modelId="{8894B586-885E-4CA9-9AC6-118CC82460E7}" type="presParOf" srcId="{26C8726C-4CAA-4463-98D6-EE20A66CC984}" destId="{F5998BD2-78DE-47DA-8B4B-52CF68F26CA5}" srcOrd="2" destOrd="0" presId="urn:microsoft.com/office/officeart/2018/2/layout/IconVerticalSolidList"/>
    <dgm:cxn modelId="{0CB5361A-F748-46CA-B767-CD8FD2C55939}" type="presParOf" srcId="{F5998BD2-78DE-47DA-8B4B-52CF68F26CA5}" destId="{04D44557-F752-41D8-8D1C-8048FBD802E7}" srcOrd="0" destOrd="0" presId="urn:microsoft.com/office/officeart/2018/2/layout/IconVerticalSolidList"/>
    <dgm:cxn modelId="{AA2DA13D-7149-421C-A8ED-B75E9F534F55}" type="presParOf" srcId="{F5998BD2-78DE-47DA-8B4B-52CF68F26CA5}" destId="{6990E8A9-DBB9-40C3-8AAA-75AE8BDD93A4}" srcOrd="1" destOrd="0" presId="urn:microsoft.com/office/officeart/2018/2/layout/IconVerticalSolidList"/>
    <dgm:cxn modelId="{6D72AE4A-DBD8-46AA-8C7B-BC266CC379A5}" type="presParOf" srcId="{F5998BD2-78DE-47DA-8B4B-52CF68F26CA5}" destId="{D98A341A-29C6-4393-AE02-77A50E77211F}" srcOrd="2" destOrd="0" presId="urn:microsoft.com/office/officeart/2018/2/layout/IconVerticalSolidList"/>
    <dgm:cxn modelId="{B3E8075D-CAE0-4494-951C-D88D9FA39E3B}" type="presParOf" srcId="{F5998BD2-78DE-47DA-8B4B-52CF68F26CA5}" destId="{C5FD9BA0-AFFF-41D6-97D2-B5F8C8E706C3}" srcOrd="3" destOrd="0" presId="urn:microsoft.com/office/officeart/2018/2/layout/IconVerticalSolidList"/>
    <dgm:cxn modelId="{92B00965-3A05-4A05-BA63-3DBAAB9B12D1}" type="presParOf" srcId="{26C8726C-4CAA-4463-98D6-EE20A66CC984}" destId="{E0292CA8-7F45-476A-A011-06BAAE3EC60C}" srcOrd="3" destOrd="0" presId="urn:microsoft.com/office/officeart/2018/2/layout/IconVerticalSolidList"/>
    <dgm:cxn modelId="{4BA52F4D-47CD-43AC-A1CF-56CEB7A0E5B5}" type="presParOf" srcId="{26C8726C-4CAA-4463-98D6-EE20A66CC984}" destId="{5DE6091C-9234-41AB-A11E-FAE7EEB89EF2}" srcOrd="4" destOrd="0" presId="urn:microsoft.com/office/officeart/2018/2/layout/IconVerticalSolidList"/>
    <dgm:cxn modelId="{9FBBF5F4-FFD4-428B-A46D-B1B971093EE9}" type="presParOf" srcId="{5DE6091C-9234-41AB-A11E-FAE7EEB89EF2}" destId="{46BEAFF7-813E-43AC-9A13-43512DCF4110}" srcOrd="0" destOrd="0" presId="urn:microsoft.com/office/officeart/2018/2/layout/IconVerticalSolidList"/>
    <dgm:cxn modelId="{1ADA04D5-A2FF-471D-A700-62168EF56813}" type="presParOf" srcId="{5DE6091C-9234-41AB-A11E-FAE7EEB89EF2}" destId="{9FEF12B5-AC73-4C96-B1E0-77E0467D6EC5}" srcOrd="1" destOrd="0" presId="urn:microsoft.com/office/officeart/2018/2/layout/IconVerticalSolidList"/>
    <dgm:cxn modelId="{7745AA98-7FA4-4F02-A7BB-9940216E65C3}" type="presParOf" srcId="{5DE6091C-9234-41AB-A11E-FAE7EEB89EF2}" destId="{CA311BA5-0C0A-4851-A8B3-76F9A70729BF}" srcOrd="2" destOrd="0" presId="urn:microsoft.com/office/officeart/2018/2/layout/IconVerticalSolidList"/>
    <dgm:cxn modelId="{38C0F8E2-5EA5-48F6-9674-058948C3E959}" type="presParOf" srcId="{5DE6091C-9234-41AB-A11E-FAE7EEB89EF2}" destId="{7722C4E1-5C60-4A17-A340-07B8D38413A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8E8AFD-7793-41C7-BECD-A5935852E609}">
      <dsp:nvSpPr>
        <dsp:cNvPr id="0" name=""/>
        <dsp:cNvSpPr/>
      </dsp:nvSpPr>
      <dsp:spPr>
        <a:xfrm>
          <a:off x="0" y="3399"/>
          <a:ext cx="7886700"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C2FB38-2193-426F-AF99-5A9B66308DCF}">
      <dsp:nvSpPr>
        <dsp:cNvPr id="0" name=""/>
        <dsp:cNvSpPr/>
      </dsp:nvSpPr>
      <dsp:spPr>
        <a:xfrm>
          <a:off x="219037" y="166319"/>
          <a:ext cx="398249" cy="3982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785475-6165-4689-8003-834277CCE270}">
      <dsp:nvSpPr>
        <dsp:cNvPr id="0" name=""/>
        <dsp:cNvSpPr/>
      </dsp:nvSpPr>
      <dsp:spPr>
        <a:xfrm>
          <a:off x="836323" y="3399"/>
          <a:ext cx="70503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1066800">
            <a:lnSpc>
              <a:spcPct val="90000"/>
            </a:lnSpc>
            <a:spcBef>
              <a:spcPct val="0"/>
            </a:spcBef>
            <a:spcAft>
              <a:spcPct val="35000"/>
            </a:spcAft>
            <a:buNone/>
          </a:pPr>
          <a:r>
            <a:rPr lang="en-US" sz="2400" kern="1200"/>
            <a:t>Integrity and professionalism</a:t>
          </a:r>
        </a:p>
      </dsp:txBody>
      <dsp:txXfrm>
        <a:off x="836323" y="3399"/>
        <a:ext cx="7050376" cy="724089"/>
      </dsp:txXfrm>
    </dsp:sp>
    <dsp:sp modelId="{F8CA51CC-5780-4B44-8C75-38DCA4B4F5AA}">
      <dsp:nvSpPr>
        <dsp:cNvPr id="0" name=""/>
        <dsp:cNvSpPr/>
      </dsp:nvSpPr>
      <dsp:spPr>
        <a:xfrm>
          <a:off x="0" y="908511"/>
          <a:ext cx="7886700"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6582BD-1EBE-4358-B0F6-2DC5CF3278A1}">
      <dsp:nvSpPr>
        <dsp:cNvPr id="0" name=""/>
        <dsp:cNvSpPr/>
      </dsp:nvSpPr>
      <dsp:spPr>
        <a:xfrm>
          <a:off x="219037" y="1071431"/>
          <a:ext cx="398249" cy="3982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67C09E-DDE2-4C84-B610-7F1F6B4E9817}">
      <dsp:nvSpPr>
        <dsp:cNvPr id="0" name=""/>
        <dsp:cNvSpPr/>
      </dsp:nvSpPr>
      <dsp:spPr>
        <a:xfrm>
          <a:off x="836323" y="908511"/>
          <a:ext cx="70503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1066800">
            <a:lnSpc>
              <a:spcPct val="90000"/>
            </a:lnSpc>
            <a:spcBef>
              <a:spcPct val="0"/>
            </a:spcBef>
            <a:spcAft>
              <a:spcPct val="35000"/>
            </a:spcAft>
            <a:buNone/>
          </a:pPr>
          <a:r>
            <a:rPr lang="en-US" sz="2400" kern="1200"/>
            <a:t>Confidentiality and responsible data handling</a:t>
          </a:r>
        </a:p>
      </dsp:txBody>
      <dsp:txXfrm>
        <a:off x="836323" y="908511"/>
        <a:ext cx="7050376" cy="724089"/>
      </dsp:txXfrm>
    </dsp:sp>
    <dsp:sp modelId="{864131AF-A272-4CA2-925E-FE8D440BF2DF}">
      <dsp:nvSpPr>
        <dsp:cNvPr id="0" name=""/>
        <dsp:cNvSpPr/>
      </dsp:nvSpPr>
      <dsp:spPr>
        <a:xfrm>
          <a:off x="0" y="1813624"/>
          <a:ext cx="7886700"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891DE8-D28E-49A0-965F-4FC07B4AD827}">
      <dsp:nvSpPr>
        <dsp:cNvPr id="0" name=""/>
        <dsp:cNvSpPr/>
      </dsp:nvSpPr>
      <dsp:spPr>
        <a:xfrm>
          <a:off x="219037" y="1976544"/>
          <a:ext cx="398249" cy="3982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240932-DCAC-4080-BEC5-06A1D0F603E3}">
      <dsp:nvSpPr>
        <dsp:cNvPr id="0" name=""/>
        <dsp:cNvSpPr/>
      </dsp:nvSpPr>
      <dsp:spPr>
        <a:xfrm>
          <a:off x="836323" y="1813624"/>
          <a:ext cx="70503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1066800">
            <a:lnSpc>
              <a:spcPct val="90000"/>
            </a:lnSpc>
            <a:spcBef>
              <a:spcPct val="0"/>
            </a:spcBef>
            <a:spcAft>
              <a:spcPct val="35000"/>
            </a:spcAft>
            <a:buNone/>
          </a:pPr>
          <a:r>
            <a:rPr lang="en-GB" sz="2400" kern="1200"/>
            <a:t>C</a:t>
          </a:r>
          <a:r>
            <a:rPr lang="en-US" sz="2400" kern="1200"/>
            <a:t>onflicts of interest</a:t>
          </a:r>
        </a:p>
      </dsp:txBody>
      <dsp:txXfrm>
        <a:off x="836323" y="1813624"/>
        <a:ext cx="7050376" cy="724089"/>
      </dsp:txXfrm>
    </dsp:sp>
    <dsp:sp modelId="{1CD92F02-66CC-41EC-ACEC-70FF9F500326}">
      <dsp:nvSpPr>
        <dsp:cNvPr id="0" name=""/>
        <dsp:cNvSpPr/>
      </dsp:nvSpPr>
      <dsp:spPr>
        <a:xfrm>
          <a:off x="0" y="2718736"/>
          <a:ext cx="7886700"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EE3F22-C5D5-44F2-AE26-06493253FCDD}">
      <dsp:nvSpPr>
        <dsp:cNvPr id="0" name=""/>
        <dsp:cNvSpPr/>
      </dsp:nvSpPr>
      <dsp:spPr>
        <a:xfrm>
          <a:off x="219037" y="2881656"/>
          <a:ext cx="398249" cy="3982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5618A3-902D-4119-B894-9B5E40392436}">
      <dsp:nvSpPr>
        <dsp:cNvPr id="0" name=""/>
        <dsp:cNvSpPr/>
      </dsp:nvSpPr>
      <dsp:spPr>
        <a:xfrm>
          <a:off x="836323" y="2718736"/>
          <a:ext cx="70503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1066800">
            <a:lnSpc>
              <a:spcPct val="90000"/>
            </a:lnSpc>
            <a:spcBef>
              <a:spcPct val="0"/>
            </a:spcBef>
            <a:spcAft>
              <a:spcPct val="35000"/>
            </a:spcAft>
            <a:buNone/>
          </a:pPr>
          <a:r>
            <a:rPr lang="en-US" sz="2400" kern="1200"/>
            <a:t>Managing power dynamics</a:t>
          </a:r>
        </a:p>
      </dsp:txBody>
      <dsp:txXfrm>
        <a:off x="836323" y="2718736"/>
        <a:ext cx="7050376" cy="724089"/>
      </dsp:txXfrm>
    </dsp:sp>
    <dsp:sp modelId="{91EE89F7-961D-4D19-B67E-3FF7D4EA0012}">
      <dsp:nvSpPr>
        <dsp:cNvPr id="0" name=""/>
        <dsp:cNvSpPr/>
      </dsp:nvSpPr>
      <dsp:spPr>
        <a:xfrm>
          <a:off x="0" y="3623848"/>
          <a:ext cx="7886700"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E27A1C-B40D-4CDE-BD1A-70BFB136B030}">
      <dsp:nvSpPr>
        <dsp:cNvPr id="0" name=""/>
        <dsp:cNvSpPr/>
      </dsp:nvSpPr>
      <dsp:spPr>
        <a:xfrm>
          <a:off x="219037" y="3786768"/>
          <a:ext cx="398249" cy="3982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3DFB7B-7036-4167-B053-F4BF95CF0379}">
      <dsp:nvSpPr>
        <dsp:cNvPr id="0" name=""/>
        <dsp:cNvSpPr/>
      </dsp:nvSpPr>
      <dsp:spPr>
        <a:xfrm>
          <a:off x="836323" y="3623848"/>
          <a:ext cx="70503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1066800">
            <a:lnSpc>
              <a:spcPct val="90000"/>
            </a:lnSpc>
            <a:spcBef>
              <a:spcPct val="0"/>
            </a:spcBef>
            <a:spcAft>
              <a:spcPct val="35000"/>
            </a:spcAft>
            <a:buNone/>
          </a:pPr>
          <a:r>
            <a:rPr lang="en-US" sz="2400" kern="1200"/>
            <a:t>Cultural sensitivity and inclusive practice</a:t>
          </a:r>
        </a:p>
      </dsp:txBody>
      <dsp:txXfrm>
        <a:off x="836323" y="3623848"/>
        <a:ext cx="7050376" cy="7240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B165CE-5EB9-4468-BBFD-E65A2CBD1B2E}">
      <dsp:nvSpPr>
        <dsp:cNvPr id="0" name=""/>
        <dsp:cNvSpPr/>
      </dsp:nvSpPr>
      <dsp:spPr>
        <a:xfrm>
          <a:off x="530099" y="893169"/>
          <a:ext cx="1406812" cy="1406812"/>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824660-BC8F-4D51-B212-ECB094D097F7}">
      <dsp:nvSpPr>
        <dsp:cNvPr id="0" name=""/>
        <dsp:cNvSpPr/>
      </dsp:nvSpPr>
      <dsp:spPr>
        <a:xfrm>
          <a:off x="829912" y="1192981"/>
          <a:ext cx="807187" cy="807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D83093-7BC2-48FE-8648-44A13A5AF460}">
      <dsp:nvSpPr>
        <dsp:cNvPr id="0" name=""/>
        <dsp:cNvSpPr/>
      </dsp:nvSpPr>
      <dsp:spPr>
        <a:xfrm>
          <a:off x="80381" y="2738169"/>
          <a:ext cx="23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Always act in the client’s best interest.</a:t>
          </a:r>
          <a:endParaRPr lang="en-US" sz="1500" kern="1200"/>
        </a:p>
      </dsp:txBody>
      <dsp:txXfrm>
        <a:off x="80381" y="2738169"/>
        <a:ext cx="2306250" cy="720000"/>
      </dsp:txXfrm>
    </dsp:sp>
    <dsp:sp modelId="{F7CDA7F9-6F75-4F69-866A-916781C9BCB6}">
      <dsp:nvSpPr>
        <dsp:cNvPr id="0" name=""/>
        <dsp:cNvSpPr/>
      </dsp:nvSpPr>
      <dsp:spPr>
        <a:xfrm>
          <a:off x="3239943" y="893169"/>
          <a:ext cx="1406812" cy="1406812"/>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8504A5-B93F-4270-8894-4B4F7E5C57CB}">
      <dsp:nvSpPr>
        <dsp:cNvPr id="0" name=""/>
        <dsp:cNvSpPr/>
      </dsp:nvSpPr>
      <dsp:spPr>
        <a:xfrm>
          <a:off x="3539756" y="1192981"/>
          <a:ext cx="807187" cy="807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798C93-3A61-410C-93CA-1BB9242B34E7}">
      <dsp:nvSpPr>
        <dsp:cNvPr id="0" name=""/>
        <dsp:cNvSpPr/>
      </dsp:nvSpPr>
      <dsp:spPr>
        <a:xfrm>
          <a:off x="2790224" y="2738169"/>
          <a:ext cx="23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Maintain transparency in findings and recommendations.</a:t>
          </a:r>
          <a:endParaRPr lang="en-US" sz="1500" kern="1200"/>
        </a:p>
      </dsp:txBody>
      <dsp:txXfrm>
        <a:off x="2790224" y="2738169"/>
        <a:ext cx="2306250" cy="720000"/>
      </dsp:txXfrm>
    </dsp:sp>
    <dsp:sp modelId="{4DA34110-107F-4686-B94C-374A3D5F7B6A}">
      <dsp:nvSpPr>
        <dsp:cNvPr id="0" name=""/>
        <dsp:cNvSpPr/>
      </dsp:nvSpPr>
      <dsp:spPr>
        <a:xfrm>
          <a:off x="5949787" y="893169"/>
          <a:ext cx="1406812" cy="1406812"/>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64B739-CCAC-404F-BB55-B2646C915228}">
      <dsp:nvSpPr>
        <dsp:cNvPr id="0" name=""/>
        <dsp:cNvSpPr/>
      </dsp:nvSpPr>
      <dsp:spPr>
        <a:xfrm>
          <a:off x="6249600" y="1192981"/>
          <a:ext cx="807187" cy="807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605EC5-8AB3-4160-9B16-CE8BCAE1DF5A}">
      <dsp:nvSpPr>
        <dsp:cNvPr id="0" name=""/>
        <dsp:cNvSpPr/>
      </dsp:nvSpPr>
      <dsp:spPr>
        <a:xfrm>
          <a:off x="5500068" y="2738169"/>
          <a:ext cx="23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dirty="0"/>
            <a:t>Avoid overstating capabilities or promising unrealistic outcomes.</a:t>
          </a:r>
          <a:endParaRPr lang="en-US" sz="1500" kern="1200" dirty="0"/>
        </a:p>
      </dsp:txBody>
      <dsp:txXfrm>
        <a:off x="5500068" y="2738169"/>
        <a:ext cx="23062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26FA28-6491-4CB0-982C-C81BB0336973}">
      <dsp:nvSpPr>
        <dsp:cNvPr id="0" name=""/>
        <dsp:cNvSpPr/>
      </dsp:nvSpPr>
      <dsp:spPr>
        <a:xfrm>
          <a:off x="0" y="594"/>
          <a:ext cx="4137276" cy="139212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A84E37-7BC5-4118-BB50-10060FD5F1E3}">
      <dsp:nvSpPr>
        <dsp:cNvPr id="0" name=""/>
        <dsp:cNvSpPr/>
      </dsp:nvSpPr>
      <dsp:spPr>
        <a:xfrm>
          <a:off x="421117" y="313822"/>
          <a:ext cx="765668" cy="7656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4C9CD9-3187-49BC-829B-F1149970F265}">
      <dsp:nvSpPr>
        <dsp:cNvPr id="0" name=""/>
        <dsp:cNvSpPr/>
      </dsp:nvSpPr>
      <dsp:spPr>
        <a:xfrm>
          <a:off x="1607903" y="594"/>
          <a:ext cx="2529372" cy="1392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333" tIns="147333" rIns="147333" bIns="147333" numCol="1" spcCol="1270" anchor="ctr" anchorCtr="0">
          <a:noAutofit/>
        </a:bodyPr>
        <a:lstStyle/>
        <a:p>
          <a:pPr marL="0" lvl="0" indent="0" algn="l" defTabSz="844550">
            <a:lnSpc>
              <a:spcPct val="90000"/>
            </a:lnSpc>
            <a:spcBef>
              <a:spcPct val="0"/>
            </a:spcBef>
            <a:spcAft>
              <a:spcPct val="35000"/>
            </a:spcAft>
            <a:buNone/>
          </a:pPr>
          <a:r>
            <a:rPr lang="en-GB" sz="1900" kern="1200" dirty="0"/>
            <a:t>Handle all sensitive data securely and responsibly.</a:t>
          </a:r>
          <a:endParaRPr lang="en-US" sz="1900" kern="1200" dirty="0"/>
        </a:p>
      </dsp:txBody>
      <dsp:txXfrm>
        <a:off x="1607903" y="594"/>
        <a:ext cx="2529372" cy="1392124"/>
      </dsp:txXfrm>
    </dsp:sp>
    <dsp:sp modelId="{EBC5B475-466F-4B14-9DD9-4A4E2F4466D5}">
      <dsp:nvSpPr>
        <dsp:cNvPr id="0" name=""/>
        <dsp:cNvSpPr/>
      </dsp:nvSpPr>
      <dsp:spPr>
        <a:xfrm>
          <a:off x="0" y="1740750"/>
          <a:ext cx="4137276" cy="139212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41EEF4-F96A-4B0C-8321-AA98DB783C00}">
      <dsp:nvSpPr>
        <dsp:cNvPr id="0" name=""/>
        <dsp:cNvSpPr/>
      </dsp:nvSpPr>
      <dsp:spPr>
        <a:xfrm>
          <a:off x="421117" y="2053978"/>
          <a:ext cx="765668" cy="7656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B3DF0E-EDFD-4E17-AC47-3D57722E98C9}">
      <dsp:nvSpPr>
        <dsp:cNvPr id="0" name=""/>
        <dsp:cNvSpPr/>
      </dsp:nvSpPr>
      <dsp:spPr>
        <a:xfrm>
          <a:off x="1607903" y="1740750"/>
          <a:ext cx="2529372" cy="1392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333" tIns="147333" rIns="147333" bIns="147333" numCol="1" spcCol="1270" anchor="ctr" anchorCtr="0">
          <a:noAutofit/>
        </a:bodyPr>
        <a:lstStyle/>
        <a:p>
          <a:pPr marL="0" lvl="0" indent="0" algn="l" defTabSz="844550">
            <a:lnSpc>
              <a:spcPct val="90000"/>
            </a:lnSpc>
            <a:spcBef>
              <a:spcPct val="0"/>
            </a:spcBef>
            <a:spcAft>
              <a:spcPct val="35000"/>
            </a:spcAft>
            <a:buNone/>
          </a:pPr>
          <a:r>
            <a:rPr lang="en-GB" sz="1900" kern="1200"/>
            <a:t>Ensure informed consent is obtained for data collection and use.</a:t>
          </a:r>
          <a:endParaRPr lang="en-US" sz="1900" kern="1200"/>
        </a:p>
      </dsp:txBody>
      <dsp:txXfrm>
        <a:off x="1607903" y="1740750"/>
        <a:ext cx="2529372" cy="1392124"/>
      </dsp:txXfrm>
    </dsp:sp>
    <dsp:sp modelId="{AE26FE83-67AA-499F-8496-CE24FEDAB19D}">
      <dsp:nvSpPr>
        <dsp:cNvPr id="0" name=""/>
        <dsp:cNvSpPr/>
      </dsp:nvSpPr>
      <dsp:spPr>
        <a:xfrm>
          <a:off x="0" y="3480905"/>
          <a:ext cx="4137276" cy="139212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83CF60-4E3C-47A9-BE6F-F486E0501E41}">
      <dsp:nvSpPr>
        <dsp:cNvPr id="0" name=""/>
        <dsp:cNvSpPr/>
      </dsp:nvSpPr>
      <dsp:spPr>
        <a:xfrm>
          <a:off x="421117" y="3794133"/>
          <a:ext cx="765668" cy="76566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0179F4-C15D-43C0-B357-EF973819C9E2}">
      <dsp:nvSpPr>
        <dsp:cNvPr id="0" name=""/>
        <dsp:cNvSpPr/>
      </dsp:nvSpPr>
      <dsp:spPr>
        <a:xfrm>
          <a:off x="1607903" y="3480905"/>
          <a:ext cx="2529372" cy="1392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333" tIns="147333" rIns="147333" bIns="147333" numCol="1" spcCol="1270" anchor="ctr" anchorCtr="0">
          <a:noAutofit/>
        </a:bodyPr>
        <a:lstStyle/>
        <a:p>
          <a:pPr marL="0" lvl="0" indent="0" algn="l" defTabSz="844550">
            <a:lnSpc>
              <a:spcPct val="90000"/>
            </a:lnSpc>
            <a:spcBef>
              <a:spcPct val="0"/>
            </a:spcBef>
            <a:spcAft>
              <a:spcPct val="35000"/>
            </a:spcAft>
            <a:buNone/>
          </a:pPr>
          <a:r>
            <a:rPr lang="en-GB" sz="1900" kern="1200"/>
            <a:t>Do not disclose client information without explicit permission.</a:t>
          </a:r>
          <a:endParaRPr lang="en-US" sz="1900" kern="1200"/>
        </a:p>
      </dsp:txBody>
      <dsp:txXfrm>
        <a:off x="1607903" y="3480905"/>
        <a:ext cx="2529372" cy="13921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37AA7E-2E76-4909-B894-5AF2EA8C6378}">
      <dsp:nvSpPr>
        <dsp:cNvPr id="0" name=""/>
        <dsp:cNvSpPr/>
      </dsp:nvSpPr>
      <dsp:spPr>
        <a:xfrm>
          <a:off x="0" y="26291"/>
          <a:ext cx="7827961" cy="7195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b="1" kern="1200"/>
            <a:t>Declare</a:t>
          </a:r>
          <a:endParaRPr lang="en-US" sz="3000" b="1" kern="1200" dirty="0"/>
        </a:p>
      </dsp:txBody>
      <dsp:txXfrm>
        <a:off x="35125" y="61416"/>
        <a:ext cx="7757711" cy="649299"/>
      </dsp:txXfrm>
    </dsp:sp>
    <dsp:sp modelId="{135D4FD0-E7CC-454E-B026-87E64309F064}">
      <dsp:nvSpPr>
        <dsp:cNvPr id="0" name=""/>
        <dsp:cNvSpPr/>
      </dsp:nvSpPr>
      <dsp:spPr>
        <a:xfrm>
          <a:off x="0" y="745841"/>
          <a:ext cx="7827961" cy="496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8538"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US" sz="2300" kern="1200" dirty="0"/>
            <a:t>potential conflicts of interest early.</a:t>
          </a:r>
        </a:p>
      </dsp:txBody>
      <dsp:txXfrm>
        <a:off x="0" y="745841"/>
        <a:ext cx="7827961" cy="496800"/>
      </dsp:txXfrm>
    </dsp:sp>
    <dsp:sp modelId="{51B7607D-1C63-486B-A44D-BC6242DB0A7A}">
      <dsp:nvSpPr>
        <dsp:cNvPr id="0" name=""/>
        <dsp:cNvSpPr/>
      </dsp:nvSpPr>
      <dsp:spPr>
        <a:xfrm>
          <a:off x="0" y="1242641"/>
          <a:ext cx="7827961" cy="7195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b="1" kern="1200"/>
            <a:t>Remain</a:t>
          </a:r>
        </a:p>
      </dsp:txBody>
      <dsp:txXfrm>
        <a:off x="35125" y="1277766"/>
        <a:ext cx="7757711" cy="649299"/>
      </dsp:txXfrm>
    </dsp:sp>
    <dsp:sp modelId="{0404C330-CF27-409E-9758-4F421AA9798F}">
      <dsp:nvSpPr>
        <dsp:cNvPr id="0" name=""/>
        <dsp:cNvSpPr/>
      </dsp:nvSpPr>
      <dsp:spPr>
        <a:xfrm>
          <a:off x="0" y="1962191"/>
          <a:ext cx="7827961" cy="496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8538"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US" sz="2300" kern="1200" dirty="0"/>
            <a:t>impartial and unbiased in analysis and recommendations.</a:t>
          </a:r>
        </a:p>
      </dsp:txBody>
      <dsp:txXfrm>
        <a:off x="0" y="1962191"/>
        <a:ext cx="7827961" cy="496800"/>
      </dsp:txXfrm>
    </dsp:sp>
    <dsp:sp modelId="{46AE1EAC-686F-45CA-AAE9-059309AC42AE}">
      <dsp:nvSpPr>
        <dsp:cNvPr id="0" name=""/>
        <dsp:cNvSpPr/>
      </dsp:nvSpPr>
      <dsp:spPr>
        <a:xfrm>
          <a:off x="0" y="2458991"/>
          <a:ext cx="7827961" cy="7195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b="1" kern="1200"/>
            <a:t>Avoid</a:t>
          </a:r>
        </a:p>
      </dsp:txBody>
      <dsp:txXfrm>
        <a:off x="35125" y="2494116"/>
        <a:ext cx="7757711" cy="649299"/>
      </dsp:txXfrm>
    </dsp:sp>
    <dsp:sp modelId="{2F27CA41-D186-4CC1-A5A7-60408B500413}">
      <dsp:nvSpPr>
        <dsp:cNvPr id="0" name=""/>
        <dsp:cNvSpPr/>
      </dsp:nvSpPr>
      <dsp:spPr>
        <a:xfrm>
          <a:off x="0" y="3178541"/>
          <a:ext cx="7827961" cy="496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8538"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US" sz="2300" kern="1200" dirty="0"/>
            <a:t>dual relationships that may compromise objectivity.</a:t>
          </a:r>
        </a:p>
      </dsp:txBody>
      <dsp:txXfrm>
        <a:off x="0" y="3178541"/>
        <a:ext cx="7827961" cy="4968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DADA7B-9749-4416-983F-CCADAE2F37A8}">
      <dsp:nvSpPr>
        <dsp:cNvPr id="0" name=""/>
        <dsp:cNvSpPr/>
      </dsp:nvSpPr>
      <dsp:spPr>
        <a:xfrm>
          <a:off x="604" y="874405"/>
          <a:ext cx="2446863" cy="2936236"/>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696" tIns="0" rIns="241696" bIns="330200" numCol="1" spcCol="1270" anchor="t" anchorCtr="0">
          <a:noAutofit/>
        </a:bodyPr>
        <a:lstStyle/>
        <a:p>
          <a:pPr marL="0" lvl="0" indent="0" algn="l" defTabSz="889000">
            <a:lnSpc>
              <a:spcPct val="90000"/>
            </a:lnSpc>
            <a:spcBef>
              <a:spcPct val="0"/>
            </a:spcBef>
            <a:spcAft>
              <a:spcPct val="35000"/>
            </a:spcAft>
            <a:buNone/>
          </a:pPr>
          <a:r>
            <a:rPr lang="en-US" sz="2000" kern="1200"/>
            <a:t>Recognise and mitigate the consultant’s influence over clients.</a:t>
          </a:r>
        </a:p>
      </dsp:txBody>
      <dsp:txXfrm>
        <a:off x="604" y="2048899"/>
        <a:ext cx="2446863" cy="1761741"/>
      </dsp:txXfrm>
    </dsp:sp>
    <dsp:sp modelId="{4D4A8DC1-13E9-45EB-B774-6F4A75DA41BD}">
      <dsp:nvSpPr>
        <dsp:cNvPr id="0" name=""/>
        <dsp:cNvSpPr/>
      </dsp:nvSpPr>
      <dsp:spPr>
        <a:xfrm>
          <a:off x="604" y="874405"/>
          <a:ext cx="2446863" cy="1174494"/>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1696" tIns="165100" rIns="241696" bIns="165100" numCol="1" spcCol="1270" anchor="ctr" anchorCtr="0">
          <a:noAutofit/>
        </a:bodyPr>
        <a:lstStyle/>
        <a:p>
          <a:pPr marL="0" lvl="0" indent="0" algn="l" defTabSz="2667000">
            <a:lnSpc>
              <a:spcPct val="90000"/>
            </a:lnSpc>
            <a:spcBef>
              <a:spcPct val="0"/>
            </a:spcBef>
            <a:spcAft>
              <a:spcPct val="35000"/>
            </a:spcAft>
            <a:buNone/>
          </a:pPr>
          <a:r>
            <a:rPr lang="en-US" sz="6000" kern="1200"/>
            <a:t>01</a:t>
          </a:r>
        </a:p>
      </dsp:txBody>
      <dsp:txXfrm>
        <a:off x="604" y="874405"/>
        <a:ext cx="2446863" cy="1174494"/>
      </dsp:txXfrm>
    </dsp:sp>
    <dsp:sp modelId="{37BB7083-E8B1-4780-B803-C82297CB86C3}">
      <dsp:nvSpPr>
        <dsp:cNvPr id="0" name=""/>
        <dsp:cNvSpPr/>
      </dsp:nvSpPr>
      <dsp:spPr>
        <a:xfrm>
          <a:off x="2643216" y="874405"/>
          <a:ext cx="2446863" cy="2936236"/>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696" tIns="0" rIns="241696" bIns="330200" numCol="1" spcCol="1270" anchor="t" anchorCtr="0">
          <a:noAutofit/>
        </a:bodyPr>
        <a:lstStyle/>
        <a:p>
          <a:pPr marL="0" lvl="0" indent="0" algn="l" defTabSz="889000">
            <a:lnSpc>
              <a:spcPct val="90000"/>
            </a:lnSpc>
            <a:spcBef>
              <a:spcPct val="0"/>
            </a:spcBef>
            <a:spcAft>
              <a:spcPct val="35000"/>
            </a:spcAft>
            <a:buNone/>
          </a:pPr>
          <a:r>
            <a:rPr lang="en-US" sz="2000" kern="1200"/>
            <a:t>Encourage honest feedback across all organisational levels.</a:t>
          </a:r>
        </a:p>
      </dsp:txBody>
      <dsp:txXfrm>
        <a:off x="2643216" y="2048899"/>
        <a:ext cx="2446863" cy="1761741"/>
      </dsp:txXfrm>
    </dsp:sp>
    <dsp:sp modelId="{F421BAEB-92FE-4CDC-8FF3-1A3954D9EF4E}">
      <dsp:nvSpPr>
        <dsp:cNvPr id="0" name=""/>
        <dsp:cNvSpPr/>
      </dsp:nvSpPr>
      <dsp:spPr>
        <a:xfrm>
          <a:off x="2643216" y="874405"/>
          <a:ext cx="2446863" cy="1174494"/>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1696" tIns="165100" rIns="241696" bIns="165100" numCol="1" spcCol="1270" anchor="ctr" anchorCtr="0">
          <a:noAutofit/>
        </a:bodyPr>
        <a:lstStyle/>
        <a:p>
          <a:pPr marL="0" lvl="0" indent="0" algn="l" defTabSz="2667000">
            <a:lnSpc>
              <a:spcPct val="90000"/>
            </a:lnSpc>
            <a:spcBef>
              <a:spcPct val="0"/>
            </a:spcBef>
            <a:spcAft>
              <a:spcPct val="35000"/>
            </a:spcAft>
            <a:buNone/>
          </a:pPr>
          <a:r>
            <a:rPr lang="en-US" sz="6000" kern="1200"/>
            <a:t>02</a:t>
          </a:r>
        </a:p>
      </dsp:txBody>
      <dsp:txXfrm>
        <a:off x="2643216" y="874405"/>
        <a:ext cx="2446863" cy="1174494"/>
      </dsp:txXfrm>
    </dsp:sp>
    <dsp:sp modelId="{3A21D1D7-2011-4C27-ABE0-59F0502384CA}">
      <dsp:nvSpPr>
        <dsp:cNvPr id="0" name=""/>
        <dsp:cNvSpPr/>
      </dsp:nvSpPr>
      <dsp:spPr>
        <a:xfrm>
          <a:off x="5285829" y="874405"/>
          <a:ext cx="2446863" cy="2936236"/>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696" tIns="0" rIns="241696" bIns="330200" numCol="1" spcCol="1270" anchor="t" anchorCtr="0">
          <a:noAutofit/>
        </a:bodyPr>
        <a:lstStyle/>
        <a:p>
          <a:pPr marL="0" lvl="0" indent="0" algn="l" defTabSz="889000">
            <a:lnSpc>
              <a:spcPct val="90000"/>
            </a:lnSpc>
            <a:spcBef>
              <a:spcPct val="0"/>
            </a:spcBef>
            <a:spcAft>
              <a:spcPct val="35000"/>
            </a:spcAft>
            <a:buNone/>
          </a:pPr>
          <a:r>
            <a:rPr lang="en-US" sz="2000" kern="1200"/>
            <a:t>Foster a balanced and respectful consultancy relationship.</a:t>
          </a:r>
        </a:p>
      </dsp:txBody>
      <dsp:txXfrm>
        <a:off x="5285829" y="2048899"/>
        <a:ext cx="2446863" cy="1761741"/>
      </dsp:txXfrm>
    </dsp:sp>
    <dsp:sp modelId="{527B2F04-1E8F-4DE0-8E91-91427CD698E8}">
      <dsp:nvSpPr>
        <dsp:cNvPr id="0" name=""/>
        <dsp:cNvSpPr/>
      </dsp:nvSpPr>
      <dsp:spPr>
        <a:xfrm>
          <a:off x="5285829" y="874405"/>
          <a:ext cx="2446863" cy="1174494"/>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1696" tIns="165100" rIns="241696" bIns="165100" numCol="1" spcCol="1270" anchor="ctr" anchorCtr="0">
          <a:noAutofit/>
        </a:bodyPr>
        <a:lstStyle/>
        <a:p>
          <a:pPr marL="0" lvl="0" indent="0" algn="l" defTabSz="2667000">
            <a:lnSpc>
              <a:spcPct val="90000"/>
            </a:lnSpc>
            <a:spcBef>
              <a:spcPct val="0"/>
            </a:spcBef>
            <a:spcAft>
              <a:spcPct val="35000"/>
            </a:spcAft>
            <a:buNone/>
          </a:pPr>
          <a:r>
            <a:rPr lang="en-US" sz="6000" kern="1200"/>
            <a:t>03</a:t>
          </a:r>
        </a:p>
      </dsp:txBody>
      <dsp:txXfrm>
        <a:off x="5285829" y="874405"/>
        <a:ext cx="2446863" cy="117449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471B8F-0DF7-4D89-B3F6-BF8D368BB0DF}">
      <dsp:nvSpPr>
        <dsp:cNvPr id="0" name=""/>
        <dsp:cNvSpPr/>
      </dsp:nvSpPr>
      <dsp:spPr>
        <a:xfrm>
          <a:off x="0" y="0"/>
          <a:ext cx="3867150" cy="6236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Be</a:t>
          </a:r>
        </a:p>
      </dsp:txBody>
      <dsp:txXfrm>
        <a:off x="30442" y="30442"/>
        <a:ext cx="3806266" cy="562726"/>
      </dsp:txXfrm>
    </dsp:sp>
    <dsp:sp modelId="{8674D37D-BA11-47DC-A67C-D390252909A9}">
      <dsp:nvSpPr>
        <dsp:cNvPr id="0" name=""/>
        <dsp:cNvSpPr/>
      </dsp:nvSpPr>
      <dsp:spPr>
        <a:xfrm>
          <a:off x="0" y="632731"/>
          <a:ext cx="3867150" cy="6323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82"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US" sz="2000" kern="1200"/>
            <a:t>Be aware of and adapt to diverse organisational cultures.</a:t>
          </a:r>
        </a:p>
      </dsp:txBody>
      <dsp:txXfrm>
        <a:off x="0" y="632731"/>
        <a:ext cx="3867150" cy="632385"/>
      </dsp:txXfrm>
    </dsp:sp>
    <dsp:sp modelId="{A6051A36-E783-4535-9B3E-7415715A8394}">
      <dsp:nvSpPr>
        <dsp:cNvPr id="0" name=""/>
        <dsp:cNvSpPr/>
      </dsp:nvSpPr>
      <dsp:spPr>
        <a:xfrm>
          <a:off x="0" y="1265116"/>
          <a:ext cx="3867150" cy="6236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Ensure</a:t>
          </a:r>
        </a:p>
      </dsp:txBody>
      <dsp:txXfrm>
        <a:off x="30442" y="1295558"/>
        <a:ext cx="3806266" cy="562726"/>
      </dsp:txXfrm>
    </dsp:sp>
    <dsp:sp modelId="{336A7D9E-F995-4E9A-8F1E-10E32B370797}">
      <dsp:nvSpPr>
        <dsp:cNvPr id="0" name=""/>
        <dsp:cNvSpPr/>
      </dsp:nvSpPr>
      <dsp:spPr>
        <a:xfrm>
          <a:off x="0" y="1888726"/>
          <a:ext cx="3867150" cy="914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82"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US" sz="2000" kern="1200"/>
            <a:t>Ensure inclusive practices in data collection and engagement.</a:t>
          </a:r>
        </a:p>
      </dsp:txBody>
      <dsp:txXfrm>
        <a:off x="0" y="1888726"/>
        <a:ext cx="3867150" cy="914940"/>
      </dsp:txXfrm>
    </dsp:sp>
    <dsp:sp modelId="{0FED9305-ADD3-4835-AE43-1F3E998535DD}">
      <dsp:nvSpPr>
        <dsp:cNvPr id="0" name=""/>
        <dsp:cNvSpPr/>
      </dsp:nvSpPr>
      <dsp:spPr>
        <a:xfrm>
          <a:off x="0" y="2803666"/>
          <a:ext cx="3867150" cy="6236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Avoid</a:t>
          </a:r>
        </a:p>
      </dsp:txBody>
      <dsp:txXfrm>
        <a:off x="30442" y="2834108"/>
        <a:ext cx="3806266" cy="562726"/>
      </dsp:txXfrm>
    </dsp:sp>
    <dsp:sp modelId="{651114DA-3589-4CE1-8907-4F30918B4F80}">
      <dsp:nvSpPr>
        <dsp:cNvPr id="0" name=""/>
        <dsp:cNvSpPr/>
      </dsp:nvSpPr>
      <dsp:spPr>
        <a:xfrm>
          <a:off x="0" y="3427276"/>
          <a:ext cx="3867150" cy="914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82"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US" sz="2000" kern="1200"/>
            <a:t>Avoid assumptions; use evidence and culturally competent tools</a:t>
          </a:r>
        </a:p>
      </dsp:txBody>
      <dsp:txXfrm>
        <a:off x="0" y="3427276"/>
        <a:ext cx="3867150" cy="91494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226D7B-3279-480C-8F32-D8FE8101217C}">
      <dsp:nvSpPr>
        <dsp:cNvPr id="0" name=""/>
        <dsp:cNvSpPr/>
      </dsp:nvSpPr>
      <dsp:spPr>
        <a:xfrm>
          <a:off x="0" y="3399"/>
          <a:ext cx="7886700"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9B0675-1B28-4F83-A992-BD1FA155BBDB}">
      <dsp:nvSpPr>
        <dsp:cNvPr id="0" name=""/>
        <dsp:cNvSpPr/>
      </dsp:nvSpPr>
      <dsp:spPr>
        <a:xfrm>
          <a:off x="219037" y="166319"/>
          <a:ext cx="398249" cy="3982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4CE753-876E-4CC3-B35E-E2B881678B73}">
      <dsp:nvSpPr>
        <dsp:cNvPr id="0" name=""/>
        <dsp:cNvSpPr/>
      </dsp:nvSpPr>
      <dsp:spPr>
        <a:xfrm>
          <a:off x="836323" y="3399"/>
          <a:ext cx="70503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1066800">
            <a:lnSpc>
              <a:spcPct val="90000"/>
            </a:lnSpc>
            <a:spcBef>
              <a:spcPct val="0"/>
            </a:spcBef>
            <a:spcAft>
              <a:spcPct val="35000"/>
            </a:spcAft>
            <a:buNone/>
          </a:pPr>
          <a:r>
            <a:rPr lang="en-US" sz="2400" b="1" kern="1200" dirty="0"/>
            <a:t>1. </a:t>
          </a:r>
          <a:r>
            <a:rPr lang="en-US" sz="2400" kern="1200" dirty="0"/>
            <a:t>CRM systems for stakeholder management</a:t>
          </a:r>
        </a:p>
      </dsp:txBody>
      <dsp:txXfrm>
        <a:off x="836323" y="3399"/>
        <a:ext cx="7050376" cy="724089"/>
      </dsp:txXfrm>
    </dsp:sp>
    <dsp:sp modelId="{FE8352C0-CBC5-4628-857C-434224160B8C}">
      <dsp:nvSpPr>
        <dsp:cNvPr id="0" name=""/>
        <dsp:cNvSpPr/>
      </dsp:nvSpPr>
      <dsp:spPr>
        <a:xfrm>
          <a:off x="0" y="908511"/>
          <a:ext cx="7886700"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471C24-0779-41FC-8881-9027EF1BE3D4}">
      <dsp:nvSpPr>
        <dsp:cNvPr id="0" name=""/>
        <dsp:cNvSpPr/>
      </dsp:nvSpPr>
      <dsp:spPr>
        <a:xfrm>
          <a:off x="219037" y="1071431"/>
          <a:ext cx="398249" cy="3982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B6C6F8-B12D-4F69-AFFD-3B379C23EBEB}">
      <dsp:nvSpPr>
        <dsp:cNvPr id="0" name=""/>
        <dsp:cNvSpPr/>
      </dsp:nvSpPr>
      <dsp:spPr>
        <a:xfrm>
          <a:off x="836323" y="908511"/>
          <a:ext cx="70503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1066800">
            <a:lnSpc>
              <a:spcPct val="90000"/>
            </a:lnSpc>
            <a:spcBef>
              <a:spcPct val="0"/>
            </a:spcBef>
            <a:spcAft>
              <a:spcPct val="35000"/>
            </a:spcAft>
            <a:buNone/>
          </a:pPr>
          <a:r>
            <a:rPr lang="en-US" sz="2400" b="1" kern="1200" dirty="0"/>
            <a:t>2. </a:t>
          </a:r>
          <a:r>
            <a:rPr lang="en-US" sz="2400" kern="1200" dirty="0"/>
            <a:t>Knowledge Management for retaining learning</a:t>
          </a:r>
        </a:p>
      </dsp:txBody>
      <dsp:txXfrm>
        <a:off x="836323" y="908511"/>
        <a:ext cx="7050376" cy="724089"/>
      </dsp:txXfrm>
    </dsp:sp>
    <dsp:sp modelId="{9A145683-180B-4175-AC20-75F9D9BAA72B}">
      <dsp:nvSpPr>
        <dsp:cNvPr id="0" name=""/>
        <dsp:cNvSpPr/>
      </dsp:nvSpPr>
      <dsp:spPr>
        <a:xfrm>
          <a:off x="0" y="1813624"/>
          <a:ext cx="7886700"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1DEFBB-46DF-4019-8D97-CBB40E2998C2}">
      <dsp:nvSpPr>
        <dsp:cNvPr id="0" name=""/>
        <dsp:cNvSpPr/>
      </dsp:nvSpPr>
      <dsp:spPr>
        <a:xfrm>
          <a:off x="219037" y="1976544"/>
          <a:ext cx="398249" cy="3982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FEBDF5-4695-41C7-ADB0-BC9757B141F0}">
      <dsp:nvSpPr>
        <dsp:cNvPr id="0" name=""/>
        <dsp:cNvSpPr/>
      </dsp:nvSpPr>
      <dsp:spPr>
        <a:xfrm>
          <a:off x="836323" y="1813624"/>
          <a:ext cx="70503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1066800">
            <a:lnSpc>
              <a:spcPct val="90000"/>
            </a:lnSpc>
            <a:spcBef>
              <a:spcPct val="0"/>
            </a:spcBef>
            <a:spcAft>
              <a:spcPct val="35000"/>
            </a:spcAft>
            <a:buNone/>
          </a:pPr>
          <a:r>
            <a:rPr lang="en-US" sz="2400" b="1" kern="1200" dirty="0"/>
            <a:t>3. </a:t>
          </a:r>
          <a:r>
            <a:rPr lang="en-US" sz="2400" kern="1200" dirty="0"/>
            <a:t>Digital tools for dashboards &amp; collaboration</a:t>
          </a:r>
        </a:p>
      </dsp:txBody>
      <dsp:txXfrm>
        <a:off x="836323" y="1813624"/>
        <a:ext cx="7050376" cy="724089"/>
      </dsp:txXfrm>
    </dsp:sp>
    <dsp:sp modelId="{B62B6F37-EFC6-4C28-8150-36A1A769B058}">
      <dsp:nvSpPr>
        <dsp:cNvPr id="0" name=""/>
        <dsp:cNvSpPr/>
      </dsp:nvSpPr>
      <dsp:spPr>
        <a:xfrm>
          <a:off x="0" y="2718736"/>
          <a:ext cx="7886700"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E89A71-53ED-4760-8240-A6EA9CC5A17A}">
      <dsp:nvSpPr>
        <dsp:cNvPr id="0" name=""/>
        <dsp:cNvSpPr/>
      </dsp:nvSpPr>
      <dsp:spPr>
        <a:xfrm>
          <a:off x="219037" y="2881656"/>
          <a:ext cx="398249" cy="3982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5C26BB-E4CB-4716-A33E-B53B30B52B96}">
      <dsp:nvSpPr>
        <dsp:cNvPr id="0" name=""/>
        <dsp:cNvSpPr/>
      </dsp:nvSpPr>
      <dsp:spPr>
        <a:xfrm>
          <a:off x="836323" y="2718736"/>
          <a:ext cx="70503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1066800">
            <a:lnSpc>
              <a:spcPct val="90000"/>
            </a:lnSpc>
            <a:spcBef>
              <a:spcPct val="0"/>
            </a:spcBef>
            <a:spcAft>
              <a:spcPct val="35000"/>
            </a:spcAft>
            <a:buNone/>
          </a:pPr>
          <a:r>
            <a:rPr lang="en-US" sz="2400" b="1" kern="1200" dirty="0"/>
            <a:t>4. </a:t>
          </a:r>
          <a:r>
            <a:rPr lang="en-US" sz="2400" kern="1200" dirty="0"/>
            <a:t>Time &amp; project management (e.g., Gantt, Trello)</a:t>
          </a:r>
        </a:p>
      </dsp:txBody>
      <dsp:txXfrm>
        <a:off x="836323" y="2718736"/>
        <a:ext cx="7050376" cy="724089"/>
      </dsp:txXfrm>
    </dsp:sp>
    <dsp:sp modelId="{C2E57D0C-DAAD-4453-A5AC-AED6F5C2E43E}">
      <dsp:nvSpPr>
        <dsp:cNvPr id="0" name=""/>
        <dsp:cNvSpPr/>
      </dsp:nvSpPr>
      <dsp:spPr>
        <a:xfrm>
          <a:off x="0" y="3623848"/>
          <a:ext cx="7886700"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FA4DC0-0AE8-4196-84CF-FCFCD3F6DDB0}">
      <dsp:nvSpPr>
        <dsp:cNvPr id="0" name=""/>
        <dsp:cNvSpPr/>
      </dsp:nvSpPr>
      <dsp:spPr>
        <a:xfrm>
          <a:off x="219037" y="3786768"/>
          <a:ext cx="398249" cy="3982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4FD2C8-35E0-4088-93E6-69A26E7CB3A9}">
      <dsp:nvSpPr>
        <dsp:cNvPr id="0" name=""/>
        <dsp:cNvSpPr/>
      </dsp:nvSpPr>
      <dsp:spPr>
        <a:xfrm>
          <a:off x="836323" y="3623848"/>
          <a:ext cx="70503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1066800">
            <a:lnSpc>
              <a:spcPct val="90000"/>
            </a:lnSpc>
            <a:spcBef>
              <a:spcPct val="0"/>
            </a:spcBef>
            <a:spcAft>
              <a:spcPct val="35000"/>
            </a:spcAft>
            <a:buNone/>
          </a:pPr>
          <a:r>
            <a:rPr lang="en-US" sz="2400" b="1" kern="1200" dirty="0"/>
            <a:t>5. </a:t>
          </a:r>
          <a:r>
            <a:rPr lang="en-US" sz="2400" kern="1200" dirty="0"/>
            <a:t>Consultancy report writing tips</a:t>
          </a:r>
        </a:p>
      </dsp:txBody>
      <dsp:txXfrm>
        <a:off x="836323" y="3623848"/>
        <a:ext cx="7050376" cy="72408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19AEBF-BEBB-484C-8251-D31B9EC784C5}">
      <dsp:nvSpPr>
        <dsp:cNvPr id="0" name=""/>
        <dsp:cNvSpPr/>
      </dsp:nvSpPr>
      <dsp:spPr>
        <a:xfrm>
          <a:off x="530099" y="746919"/>
          <a:ext cx="1406812" cy="1406812"/>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996AA5-D042-455F-A835-6DFECE0012B3}">
      <dsp:nvSpPr>
        <dsp:cNvPr id="0" name=""/>
        <dsp:cNvSpPr/>
      </dsp:nvSpPr>
      <dsp:spPr>
        <a:xfrm>
          <a:off x="829912" y="1046731"/>
          <a:ext cx="807187" cy="807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A458B7-3635-48BF-B868-6DEE7AF53BB0}">
      <dsp:nvSpPr>
        <dsp:cNvPr id="0" name=""/>
        <dsp:cNvSpPr/>
      </dsp:nvSpPr>
      <dsp:spPr>
        <a:xfrm>
          <a:off x="80381" y="2591919"/>
          <a:ext cx="2306250" cy="101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dirty="0"/>
            <a:t>Track all interactions with clients and stakeholders.</a:t>
          </a:r>
          <a:endParaRPr lang="en-US" sz="1800" kern="1200" dirty="0"/>
        </a:p>
      </dsp:txBody>
      <dsp:txXfrm>
        <a:off x="80381" y="2591919"/>
        <a:ext cx="2306250" cy="1012500"/>
      </dsp:txXfrm>
    </dsp:sp>
    <dsp:sp modelId="{DAF25183-8525-4459-8494-EB570D96452F}">
      <dsp:nvSpPr>
        <dsp:cNvPr id="0" name=""/>
        <dsp:cNvSpPr/>
      </dsp:nvSpPr>
      <dsp:spPr>
        <a:xfrm>
          <a:off x="3239943" y="746919"/>
          <a:ext cx="1406812" cy="1406812"/>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CB6454-11CF-4045-B208-E4AF2EA4FB07}">
      <dsp:nvSpPr>
        <dsp:cNvPr id="0" name=""/>
        <dsp:cNvSpPr/>
      </dsp:nvSpPr>
      <dsp:spPr>
        <a:xfrm>
          <a:off x="3539756" y="1046731"/>
          <a:ext cx="807187" cy="807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B7CFD5-632E-4337-ABFC-E1287AF93E10}">
      <dsp:nvSpPr>
        <dsp:cNvPr id="0" name=""/>
        <dsp:cNvSpPr/>
      </dsp:nvSpPr>
      <dsp:spPr>
        <a:xfrm>
          <a:off x="2790224" y="2591919"/>
          <a:ext cx="2306250" cy="101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Centralise communication and relationship histories.</a:t>
          </a:r>
          <a:endParaRPr lang="en-US" sz="1800" kern="1200"/>
        </a:p>
      </dsp:txBody>
      <dsp:txXfrm>
        <a:off x="2790224" y="2591919"/>
        <a:ext cx="2306250" cy="1012500"/>
      </dsp:txXfrm>
    </dsp:sp>
    <dsp:sp modelId="{A7C2729C-4F4D-4804-BD75-F37B656A1331}">
      <dsp:nvSpPr>
        <dsp:cNvPr id="0" name=""/>
        <dsp:cNvSpPr/>
      </dsp:nvSpPr>
      <dsp:spPr>
        <a:xfrm>
          <a:off x="5949787" y="746919"/>
          <a:ext cx="1406812" cy="1406812"/>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18057A-40D1-407A-A341-C24717202A70}">
      <dsp:nvSpPr>
        <dsp:cNvPr id="0" name=""/>
        <dsp:cNvSpPr/>
      </dsp:nvSpPr>
      <dsp:spPr>
        <a:xfrm>
          <a:off x="6249600" y="1046731"/>
          <a:ext cx="807187" cy="807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7136BF-B543-4D6B-82F3-21F5E8724550}">
      <dsp:nvSpPr>
        <dsp:cNvPr id="0" name=""/>
        <dsp:cNvSpPr/>
      </dsp:nvSpPr>
      <dsp:spPr>
        <a:xfrm>
          <a:off x="5500068" y="2591919"/>
          <a:ext cx="2306250" cy="101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Support tailored engagement strategies through data insights.</a:t>
          </a:r>
          <a:endParaRPr lang="en-US" sz="1800" kern="1200"/>
        </a:p>
      </dsp:txBody>
      <dsp:txXfrm>
        <a:off x="5500068" y="2591919"/>
        <a:ext cx="2306250" cy="10125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DFFB13-9485-4FB0-9F9B-5D9288B96E63}">
      <dsp:nvSpPr>
        <dsp:cNvPr id="0" name=""/>
        <dsp:cNvSpPr/>
      </dsp:nvSpPr>
      <dsp:spPr>
        <a:xfrm>
          <a:off x="890763" y="683525"/>
          <a:ext cx="981188" cy="9811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C90593-0B85-454C-9023-A85FDE119D42}">
      <dsp:nvSpPr>
        <dsp:cNvPr id="0" name=""/>
        <dsp:cNvSpPr/>
      </dsp:nvSpPr>
      <dsp:spPr>
        <a:xfrm>
          <a:off x="291148" y="2112500"/>
          <a:ext cx="2180418" cy="155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t>Use tools like Power BI or Tableau for real-time data visualisation.</a:t>
          </a:r>
          <a:endParaRPr lang="en-US" sz="2000" kern="1200"/>
        </a:p>
      </dsp:txBody>
      <dsp:txXfrm>
        <a:off x="291148" y="2112500"/>
        <a:ext cx="2180418" cy="1555312"/>
      </dsp:txXfrm>
    </dsp:sp>
    <dsp:sp modelId="{937A18D8-3A99-4A80-9611-B14791CEBDF5}">
      <dsp:nvSpPr>
        <dsp:cNvPr id="0" name=""/>
        <dsp:cNvSpPr/>
      </dsp:nvSpPr>
      <dsp:spPr>
        <a:xfrm>
          <a:off x="3452755" y="683525"/>
          <a:ext cx="981188" cy="9811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2C206B-1037-4188-9D8E-3CE91BA6ACDB}">
      <dsp:nvSpPr>
        <dsp:cNvPr id="0" name=""/>
        <dsp:cNvSpPr/>
      </dsp:nvSpPr>
      <dsp:spPr>
        <a:xfrm>
          <a:off x="2853140" y="2112500"/>
          <a:ext cx="2180418" cy="155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t>Enhance collaboration with platforms such as Microsoft Teams or Miro.</a:t>
          </a:r>
          <a:endParaRPr lang="en-US" sz="2000" kern="1200"/>
        </a:p>
      </dsp:txBody>
      <dsp:txXfrm>
        <a:off x="2853140" y="2112500"/>
        <a:ext cx="2180418" cy="1555312"/>
      </dsp:txXfrm>
    </dsp:sp>
    <dsp:sp modelId="{4DC82529-CEF4-4E7D-9F4F-46CADF59C1B6}">
      <dsp:nvSpPr>
        <dsp:cNvPr id="0" name=""/>
        <dsp:cNvSpPr/>
      </dsp:nvSpPr>
      <dsp:spPr>
        <a:xfrm>
          <a:off x="6014747" y="683525"/>
          <a:ext cx="981188" cy="9811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201899-70D6-4E39-8179-23BF9C84F7B3}">
      <dsp:nvSpPr>
        <dsp:cNvPr id="0" name=""/>
        <dsp:cNvSpPr/>
      </dsp:nvSpPr>
      <dsp:spPr>
        <a:xfrm>
          <a:off x="5415132" y="2112500"/>
          <a:ext cx="2180418" cy="155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t>Facilitate transparency and shared understanding in distributed teams.</a:t>
          </a:r>
          <a:endParaRPr lang="en-US" sz="2000" kern="1200"/>
        </a:p>
      </dsp:txBody>
      <dsp:txXfrm>
        <a:off x="5415132" y="2112500"/>
        <a:ext cx="2180418" cy="155531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5576F0-AD04-41FB-BDFC-CBDEFE36FAF3}">
      <dsp:nvSpPr>
        <dsp:cNvPr id="0" name=""/>
        <dsp:cNvSpPr/>
      </dsp:nvSpPr>
      <dsp:spPr>
        <a:xfrm>
          <a:off x="0" y="498"/>
          <a:ext cx="6999371" cy="116596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6E189A-7474-4B78-8648-A2C128DBE6A9}">
      <dsp:nvSpPr>
        <dsp:cNvPr id="0" name=""/>
        <dsp:cNvSpPr/>
      </dsp:nvSpPr>
      <dsp:spPr>
        <a:xfrm>
          <a:off x="352704" y="262840"/>
          <a:ext cx="641281" cy="6412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96A84C-F7DB-4484-AD4F-CF45B82436FC}">
      <dsp:nvSpPr>
        <dsp:cNvPr id="0" name=""/>
        <dsp:cNvSpPr/>
      </dsp:nvSpPr>
      <dsp:spPr>
        <a:xfrm>
          <a:off x="1346691" y="498"/>
          <a:ext cx="5652679" cy="116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398" tIns="123398" rIns="123398" bIns="123398" numCol="1" spcCol="1270" anchor="ctr" anchorCtr="0">
          <a:noAutofit/>
        </a:bodyPr>
        <a:lstStyle/>
        <a:p>
          <a:pPr marL="0" lvl="0" indent="0" algn="l" defTabSz="1111250">
            <a:lnSpc>
              <a:spcPct val="90000"/>
            </a:lnSpc>
            <a:spcBef>
              <a:spcPct val="0"/>
            </a:spcBef>
            <a:spcAft>
              <a:spcPct val="35000"/>
            </a:spcAft>
            <a:buNone/>
          </a:pPr>
          <a:r>
            <a:rPr lang="en-GB" sz="2500" kern="1200"/>
            <a:t>Use tools like Gantt charts, Trello, or Asana for planning.</a:t>
          </a:r>
          <a:endParaRPr lang="en-US" sz="2500" kern="1200"/>
        </a:p>
      </dsp:txBody>
      <dsp:txXfrm>
        <a:off x="1346691" y="498"/>
        <a:ext cx="5652679" cy="1165966"/>
      </dsp:txXfrm>
    </dsp:sp>
    <dsp:sp modelId="{04D44557-F752-41D8-8D1C-8048FBD802E7}">
      <dsp:nvSpPr>
        <dsp:cNvPr id="0" name=""/>
        <dsp:cNvSpPr/>
      </dsp:nvSpPr>
      <dsp:spPr>
        <a:xfrm>
          <a:off x="0" y="1457956"/>
          <a:ext cx="6999371" cy="116596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90E8A9-DBB9-40C3-8AAA-75AE8BDD93A4}">
      <dsp:nvSpPr>
        <dsp:cNvPr id="0" name=""/>
        <dsp:cNvSpPr/>
      </dsp:nvSpPr>
      <dsp:spPr>
        <a:xfrm>
          <a:off x="352704" y="1720299"/>
          <a:ext cx="641281" cy="6412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FD9BA0-AFFF-41D6-97D2-B5F8C8E706C3}">
      <dsp:nvSpPr>
        <dsp:cNvPr id="0" name=""/>
        <dsp:cNvSpPr/>
      </dsp:nvSpPr>
      <dsp:spPr>
        <a:xfrm>
          <a:off x="1346691" y="1457956"/>
          <a:ext cx="5652679" cy="116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398" tIns="123398" rIns="123398" bIns="123398" numCol="1" spcCol="1270" anchor="ctr" anchorCtr="0">
          <a:noAutofit/>
        </a:bodyPr>
        <a:lstStyle/>
        <a:p>
          <a:pPr marL="0" lvl="0" indent="0" algn="l" defTabSz="1111250">
            <a:lnSpc>
              <a:spcPct val="90000"/>
            </a:lnSpc>
            <a:spcBef>
              <a:spcPct val="0"/>
            </a:spcBef>
            <a:spcAft>
              <a:spcPct val="35000"/>
            </a:spcAft>
            <a:buNone/>
          </a:pPr>
          <a:r>
            <a:rPr lang="en-GB" sz="2500" kern="1200"/>
            <a:t>Break down goals into actionable milestones.</a:t>
          </a:r>
          <a:endParaRPr lang="en-US" sz="2500" kern="1200"/>
        </a:p>
      </dsp:txBody>
      <dsp:txXfrm>
        <a:off x="1346691" y="1457956"/>
        <a:ext cx="5652679" cy="1165966"/>
      </dsp:txXfrm>
    </dsp:sp>
    <dsp:sp modelId="{46BEAFF7-813E-43AC-9A13-43512DCF4110}">
      <dsp:nvSpPr>
        <dsp:cNvPr id="0" name=""/>
        <dsp:cNvSpPr/>
      </dsp:nvSpPr>
      <dsp:spPr>
        <a:xfrm>
          <a:off x="0" y="2915415"/>
          <a:ext cx="6999371" cy="116596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EF12B5-AC73-4C96-B1E0-77E0467D6EC5}">
      <dsp:nvSpPr>
        <dsp:cNvPr id="0" name=""/>
        <dsp:cNvSpPr/>
      </dsp:nvSpPr>
      <dsp:spPr>
        <a:xfrm>
          <a:off x="352704" y="3177757"/>
          <a:ext cx="641281" cy="6412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22C4E1-5C60-4A17-A340-07B8D38413A0}">
      <dsp:nvSpPr>
        <dsp:cNvPr id="0" name=""/>
        <dsp:cNvSpPr/>
      </dsp:nvSpPr>
      <dsp:spPr>
        <a:xfrm>
          <a:off x="1346691" y="2915415"/>
          <a:ext cx="5652679" cy="116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398" tIns="123398" rIns="123398" bIns="123398" numCol="1" spcCol="1270" anchor="ctr" anchorCtr="0">
          <a:noAutofit/>
        </a:bodyPr>
        <a:lstStyle/>
        <a:p>
          <a:pPr marL="0" lvl="0" indent="0" algn="l" defTabSz="1111250">
            <a:lnSpc>
              <a:spcPct val="90000"/>
            </a:lnSpc>
            <a:spcBef>
              <a:spcPct val="0"/>
            </a:spcBef>
            <a:spcAft>
              <a:spcPct val="35000"/>
            </a:spcAft>
            <a:buNone/>
          </a:pPr>
          <a:r>
            <a:rPr lang="en-GB" sz="2500" kern="1200"/>
            <a:t>Improve accountability and keep projects on schedule</a:t>
          </a:r>
          <a:endParaRPr lang="en-US" sz="2500" kern="1200"/>
        </a:p>
      </dsp:txBody>
      <dsp:txXfrm>
        <a:off x="1346691" y="2915415"/>
        <a:ext cx="5652679" cy="116596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5/23/2025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38FCB8-CD54-5C48-7111-846A52BB41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EAD9BE-995F-6492-F287-0CF2955371A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8432658-5387-B850-2A24-3A90005C787B}"/>
              </a:ext>
            </a:extLst>
          </p:cNvPr>
          <p:cNvSpPr>
            <a:spLocks noGrp="1"/>
          </p:cNvSpPr>
          <p:nvPr>
            <p:ph type="body" idx="1"/>
          </p:nvPr>
        </p:nvSpPr>
        <p:spPr/>
        <p:txBody>
          <a:bodyPr/>
          <a:lstStyle/>
          <a:p>
            <a:endParaRPr lang="en-GB" dirty="0"/>
          </a:p>
          <a:p>
            <a:endParaRPr lang="en-GB" dirty="0"/>
          </a:p>
          <a:p>
            <a:endParaRPr lang="en-GB" dirty="0"/>
          </a:p>
          <a:p>
            <a:pPr algn="l" fontAlgn="base"/>
            <a:endParaRPr lang="en-US" b="0" i="0" dirty="0">
              <a:solidFill>
                <a:srgbClr val="333333"/>
              </a:solidFill>
              <a:effectLst/>
              <a:latin typeface="Open Sans" panose="020B0606030504020204" pitchFamily="34" charset="0"/>
            </a:endParaRPr>
          </a:p>
          <a:p>
            <a:endParaRPr lang="en-GB" dirty="0"/>
          </a:p>
        </p:txBody>
      </p:sp>
      <p:sp>
        <p:nvSpPr>
          <p:cNvPr id="4" name="Slide Number Placeholder 3">
            <a:extLst>
              <a:ext uri="{FF2B5EF4-FFF2-40B4-BE49-F238E27FC236}">
                <a16:creationId xmlns:a16="http://schemas.microsoft.com/office/drawing/2014/main" id="{0326D046-6B75-D555-26E3-48C6ABB06308}"/>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5829D03-4EFF-4A4A-B663-173065EF01C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475177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94E97B-62B6-FAA8-7AAB-705A95CA13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149BC2-062A-D8B3-663D-C5837FCA004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5A7DAB7-A4AD-F62B-BDE3-7964E9BA079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240CCE9-3C1F-271E-7500-D1AEF107730E}"/>
              </a:ext>
            </a:extLst>
          </p:cNvPr>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39272862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801283-DC9D-8395-15B2-03B20930BD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21AA58-D314-FFD6-114F-188C796113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92146E-0A99-F138-B85C-5848DD6B054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2C20E6D-BD08-E9DB-84A5-ED2AB54242E7}"/>
              </a:ext>
            </a:extLst>
          </p:cNvPr>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39722101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45CBF1-4CA7-403D-139C-D1B638B367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0E674E-0E0F-8388-9FE4-B4DF93672E1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11500E8-3008-CCE4-BA81-A8D7C0F9DC5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DA70959-FBF7-4C4F-C034-320F59086A25}"/>
              </a:ext>
            </a:extLst>
          </p:cNvPr>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35129304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74151"/>
                </a:solidFill>
                <a:effectLst/>
                <a:latin typeface="Söhne"/>
              </a:rPr>
              <a:t>Ensuring ethical conduct in organizational consultancy is crucial for maintaining trust, credibility, and effectiveness. Here are some best practices for ethical conduct in this field:</a:t>
            </a:r>
          </a:p>
          <a:p>
            <a:pPr algn="l">
              <a:buFont typeface="+mj-lt"/>
              <a:buAutoNum type="arabicPeriod"/>
            </a:pPr>
            <a:r>
              <a:rPr lang="en-GB" b="1" i="0" dirty="0">
                <a:solidFill>
                  <a:srgbClr val="374151"/>
                </a:solidFill>
                <a:effectLst/>
                <a:latin typeface="Söhne"/>
              </a:rPr>
              <a:t>Adherence to Professional Codes of Conduct:</a:t>
            </a:r>
            <a:endParaRPr lang="en-GB" b="0" i="0" dirty="0">
              <a:solidFill>
                <a:srgbClr val="374151"/>
              </a:solidFill>
              <a:effectLst/>
              <a:latin typeface="Söhne"/>
            </a:endParaRPr>
          </a:p>
          <a:p>
            <a:pPr marL="742950" lvl="1" indent="-285750" algn="l">
              <a:buFont typeface="+mj-lt"/>
              <a:buAutoNum type="arabicPeriod"/>
            </a:pPr>
            <a:r>
              <a:rPr lang="en-GB" b="0" i="1" dirty="0">
                <a:solidFill>
                  <a:srgbClr val="374151"/>
                </a:solidFill>
                <a:effectLst/>
                <a:latin typeface="Söhne"/>
              </a:rPr>
              <a:t>Explanation:</a:t>
            </a:r>
            <a:r>
              <a:rPr lang="en-GB" b="0" i="0" dirty="0">
                <a:solidFill>
                  <a:srgbClr val="374151"/>
                </a:solidFill>
                <a:effectLst/>
                <a:latin typeface="Söhne"/>
              </a:rPr>
              <a:t> Consultants should be familiar with and adhere to established professional codes of conduct and ethical guidelines relevant to their field. These codes provide a framework for ethical </a:t>
            </a:r>
            <a:r>
              <a:rPr lang="en-GB" b="0" i="0" dirty="0" err="1">
                <a:solidFill>
                  <a:srgbClr val="374151"/>
                </a:solidFill>
                <a:effectLst/>
                <a:latin typeface="Söhne"/>
              </a:rPr>
              <a:t>behavior</a:t>
            </a:r>
            <a:r>
              <a:rPr lang="en-GB" b="0" i="0" dirty="0">
                <a:solidFill>
                  <a:srgbClr val="374151"/>
                </a:solidFill>
                <a:effectLst/>
                <a:latin typeface="Söhne"/>
              </a:rPr>
              <a:t> and set standards for professional practice.</a:t>
            </a:r>
          </a:p>
          <a:p>
            <a:pPr marL="742950" lvl="1" indent="-285750" algn="l">
              <a:buFont typeface="+mj-lt"/>
              <a:buAutoNum type="arabicPeriod"/>
            </a:pPr>
            <a:r>
              <a:rPr lang="en-GB" b="0" i="1" dirty="0">
                <a:solidFill>
                  <a:srgbClr val="374151"/>
                </a:solidFill>
                <a:effectLst/>
                <a:latin typeface="Söhne"/>
              </a:rPr>
              <a:t>Implementation:</a:t>
            </a:r>
            <a:r>
              <a:rPr lang="en-GB" b="0" i="0" dirty="0">
                <a:solidFill>
                  <a:srgbClr val="374151"/>
                </a:solidFill>
                <a:effectLst/>
                <a:latin typeface="Söhne"/>
              </a:rPr>
              <a:t> Regularly review and update knowledge of professional codes of conduct. Integrate these ethical guidelines into daily practice, ensuring that all actions align with the principles outlined in these codes.</a:t>
            </a:r>
          </a:p>
          <a:p>
            <a:pPr algn="l">
              <a:buFont typeface="+mj-lt"/>
              <a:buAutoNum type="arabicPeriod"/>
            </a:pPr>
            <a:r>
              <a:rPr lang="en-GB" b="1" i="0" dirty="0">
                <a:solidFill>
                  <a:srgbClr val="374151"/>
                </a:solidFill>
                <a:effectLst/>
                <a:latin typeface="Söhne"/>
              </a:rPr>
              <a:t>Continuous Professional Development:</a:t>
            </a:r>
            <a:endParaRPr lang="en-GB" b="0" i="0" dirty="0">
              <a:solidFill>
                <a:srgbClr val="374151"/>
              </a:solidFill>
              <a:effectLst/>
              <a:latin typeface="Söhne"/>
            </a:endParaRPr>
          </a:p>
          <a:p>
            <a:pPr marL="742950" lvl="1" indent="-285750" algn="l">
              <a:buFont typeface="+mj-lt"/>
              <a:buAutoNum type="arabicPeriod"/>
            </a:pPr>
            <a:r>
              <a:rPr lang="en-GB" b="0" i="1" dirty="0">
                <a:solidFill>
                  <a:srgbClr val="374151"/>
                </a:solidFill>
                <a:effectLst/>
                <a:latin typeface="Söhne"/>
              </a:rPr>
              <a:t>Explanation:</a:t>
            </a:r>
            <a:r>
              <a:rPr lang="en-GB" b="0" i="0" dirty="0">
                <a:solidFill>
                  <a:srgbClr val="374151"/>
                </a:solidFill>
                <a:effectLst/>
                <a:latin typeface="Söhne"/>
              </a:rPr>
              <a:t> Continuous learning is essential for staying current with industry trends, new methodologies, and emerging ethical considerations. Ongoing professional development enhances consultants' knowledge and skills, enabling them to provide high-quality, ethical services.</a:t>
            </a:r>
          </a:p>
          <a:p>
            <a:pPr marL="742950" lvl="1" indent="-285750" algn="l">
              <a:buFont typeface="+mj-lt"/>
              <a:buAutoNum type="arabicPeriod"/>
            </a:pPr>
            <a:r>
              <a:rPr lang="en-GB" b="0" i="1" dirty="0">
                <a:solidFill>
                  <a:srgbClr val="374151"/>
                </a:solidFill>
                <a:effectLst/>
                <a:latin typeface="Söhne"/>
              </a:rPr>
              <a:t>Implementation:</a:t>
            </a:r>
            <a:r>
              <a:rPr lang="en-GB" b="0" i="0" dirty="0">
                <a:solidFill>
                  <a:srgbClr val="374151"/>
                </a:solidFill>
                <a:effectLst/>
                <a:latin typeface="Söhne"/>
              </a:rPr>
              <a:t> Engage in regular training, workshops, conferences, and educational programs to expand knowledge and skills. Stay informed about changes in laws and regulations relevant to organizational consultancy. Actively seek feedback and participate in peer discussions to enhance ethical awareness.</a:t>
            </a:r>
          </a:p>
          <a:p>
            <a:pPr algn="l">
              <a:buFont typeface="+mj-lt"/>
              <a:buAutoNum type="arabicPeriod"/>
            </a:pPr>
            <a:r>
              <a:rPr lang="en-GB" b="1" i="0" dirty="0">
                <a:solidFill>
                  <a:srgbClr val="374151"/>
                </a:solidFill>
                <a:effectLst/>
                <a:latin typeface="Söhne"/>
              </a:rPr>
              <a:t>Regular Ethical Reflection and Evaluation:</a:t>
            </a:r>
            <a:endParaRPr lang="en-GB" b="0" i="0" dirty="0">
              <a:solidFill>
                <a:srgbClr val="374151"/>
              </a:solidFill>
              <a:effectLst/>
              <a:latin typeface="Söhne"/>
            </a:endParaRPr>
          </a:p>
          <a:p>
            <a:pPr marL="742950" lvl="1" indent="-285750" algn="l">
              <a:buFont typeface="+mj-lt"/>
              <a:buAutoNum type="arabicPeriod"/>
            </a:pPr>
            <a:r>
              <a:rPr lang="en-GB" b="0" i="1" dirty="0">
                <a:solidFill>
                  <a:srgbClr val="374151"/>
                </a:solidFill>
                <a:effectLst/>
                <a:latin typeface="Söhne"/>
              </a:rPr>
              <a:t>Explanation:</a:t>
            </a:r>
            <a:r>
              <a:rPr lang="en-GB" b="0" i="0" dirty="0">
                <a:solidFill>
                  <a:srgbClr val="374151"/>
                </a:solidFill>
                <a:effectLst/>
                <a:latin typeface="Söhne"/>
              </a:rPr>
              <a:t> Reflecting on ethical practices and evaluating one's own conduct is crucial for identifying potential ethical dilemmas and ensuring alignment with ethical principles.</a:t>
            </a:r>
          </a:p>
          <a:p>
            <a:pPr marL="742950" lvl="1" indent="-285750" algn="l">
              <a:buFont typeface="+mj-lt"/>
              <a:buAutoNum type="arabicPeriod"/>
            </a:pPr>
            <a:r>
              <a:rPr lang="en-GB" b="0" i="1" dirty="0">
                <a:solidFill>
                  <a:srgbClr val="374151"/>
                </a:solidFill>
                <a:effectLst/>
                <a:latin typeface="Söhne"/>
              </a:rPr>
              <a:t>Implementation:</a:t>
            </a:r>
            <a:r>
              <a:rPr lang="en-GB" b="0" i="0" dirty="0">
                <a:solidFill>
                  <a:srgbClr val="374151"/>
                </a:solidFill>
                <a:effectLst/>
                <a:latin typeface="Söhne"/>
              </a:rPr>
              <a:t> Set aside time for regular ethical reflection. Consultants can use case studies, hypothetical scenarios, or real-life experiences to assess how ethical principles apply in different situations. Engage in self-assessment and seek input from peers or mentors to gain diverse perspectives.</a:t>
            </a:r>
          </a:p>
          <a:p>
            <a:pPr algn="l">
              <a:buFont typeface="+mj-lt"/>
              <a:buAutoNum type="arabicPeriod"/>
            </a:pPr>
            <a:r>
              <a:rPr lang="en-GB" b="1" i="0" dirty="0">
                <a:solidFill>
                  <a:srgbClr val="374151"/>
                </a:solidFill>
                <a:effectLst/>
                <a:latin typeface="Söhne"/>
              </a:rPr>
              <a:t>Clear Communication with Clients:</a:t>
            </a:r>
            <a:endParaRPr lang="en-GB" b="0" i="0" dirty="0">
              <a:solidFill>
                <a:srgbClr val="374151"/>
              </a:solidFill>
              <a:effectLst/>
              <a:latin typeface="Söhne"/>
            </a:endParaRPr>
          </a:p>
          <a:p>
            <a:pPr marL="742950" lvl="1" indent="-285750" algn="l">
              <a:buFont typeface="+mj-lt"/>
              <a:buAutoNum type="arabicPeriod"/>
            </a:pPr>
            <a:r>
              <a:rPr lang="en-GB" b="0" i="1" dirty="0">
                <a:solidFill>
                  <a:srgbClr val="374151"/>
                </a:solidFill>
                <a:effectLst/>
                <a:latin typeface="Söhne"/>
              </a:rPr>
              <a:t>Explanation:</a:t>
            </a:r>
            <a:r>
              <a:rPr lang="en-GB" b="0" i="0" dirty="0">
                <a:solidFill>
                  <a:srgbClr val="374151"/>
                </a:solidFill>
                <a:effectLst/>
                <a:latin typeface="Söhne"/>
              </a:rPr>
              <a:t> Establishing transparent communication with clients is essential for managing expectations, discussing ethical considerations, and obtaining informed consent.</a:t>
            </a:r>
          </a:p>
          <a:p>
            <a:pPr marL="742950" lvl="1" indent="-285750" algn="l">
              <a:buFont typeface="+mj-lt"/>
              <a:buAutoNum type="arabicPeriod"/>
            </a:pPr>
            <a:r>
              <a:rPr lang="en-GB" b="0" i="1" dirty="0">
                <a:solidFill>
                  <a:srgbClr val="374151"/>
                </a:solidFill>
                <a:effectLst/>
                <a:latin typeface="Söhne"/>
              </a:rPr>
              <a:t>Implementation:</a:t>
            </a:r>
            <a:r>
              <a:rPr lang="en-GB" b="0" i="0" dirty="0">
                <a:solidFill>
                  <a:srgbClr val="374151"/>
                </a:solidFill>
                <a:effectLst/>
                <a:latin typeface="Söhne"/>
              </a:rPr>
              <a:t> Clearly communicate the scope of work, potential risks, and benefits to clients. Discuss ethical considerations, such as confidentiality and conflicts of interest, upfront. Encourage an open dialogue with clients to address any ethical concerns or questions they may have.</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34192467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C823A4-8E43-A4A4-A7E7-43387C59B0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69016C-FB65-0D78-A7C5-C15C7EA8D07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2892CE6-80A1-74B1-0025-3434DA68CD3B}"/>
              </a:ext>
            </a:extLst>
          </p:cNvPr>
          <p:cNvSpPr>
            <a:spLocks noGrp="1"/>
          </p:cNvSpPr>
          <p:nvPr>
            <p:ph type="body" idx="1"/>
          </p:nvPr>
        </p:nvSpPr>
        <p:spPr/>
        <p:txBody>
          <a:bodyPr/>
          <a:lstStyle/>
          <a:p>
            <a:r>
              <a:rPr lang="en-GB" dirty="0"/>
              <a:t>Remember the different functions from our lecture last week. Recap</a:t>
            </a:r>
          </a:p>
          <a:p>
            <a:endParaRPr lang="en-GB" dirty="0"/>
          </a:p>
          <a:p>
            <a:endParaRPr lang="en-GB" dirty="0"/>
          </a:p>
          <a:p>
            <a:endParaRPr lang="en-GB" dirty="0"/>
          </a:p>
          <a:p>
            <a:pPr algn="l" fontAlgn="base"/>
            <a:endParaRPr lang="en-US" b="0" i="0" dirty="0">
              <a:solidFill>
                <a:srgbClr val="333333"/>
              </a:solidFill>
              <a:effectLst/>
              <a:latin typeface="Open Sans" panose="020B0606030504020204" pitchFamily="34" charset="0"/>
            </a:endParaRPr>
          </a:p>
          <a:p>
            <a:endParaRPr lang="en-GB" dirty="0"/>
          </a:p>
        </p:txBody>
      </p:sp>
      <p:sp>
        <p:nvSpPr>
          <p:cNvPr id="4" name="Slide Number Placeholder 3">
            <a:extLst>
              <a:ext uri="{FF2B5EF4-FFF2-40B4-BE49-F238E27FC236}">
                <a16:creationId xmlns:a16="http://schemas.microsoft.com/office/drawing/2014/main" id="{DEB89606-CDE9-71DF-89B5-865E20FC302D}"/>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5829D03-4EFF-4A4A-B663-173065EF01C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997568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5999E1-E4D9-555C-A7CF-AEDAC0726C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FACE5C3-2CA6-2C67-D786-7215DFB2E14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EC3EB8E-41BA-4824-E8B4-5149C2B9360A}"/>
              </a:ext>
            </a:extLst>
          </p:cNvPr>
          <p:cNvSpPr>
            <a:spLocks noGrp="1"/>
          </p:cNvSpPr>
          <p:nvPr>
            <p:ph type="body" idx="1"/>
          </p:nvPr>
        </p:nvSpPr>
        <p:spPr/>
        <p:txBody>
          <a:bodyPr/>
          <a:lstStyle/>
          <a:p>
            <a:r>
              <a:rPr lang="en-GB" dirty="0"/>
              <a:t>Remember the different functions from our lecture last week. Recap</a:t>
            </a:r>
          </a:p>
          <a:p>
            <a:endParaRPr lang="en-GB" dirty="0"/>
          </a:p>
          <a:p>
            <a:endParaRPr lang="en-GB" dirty="0"/>
          </a:p>
          <a:p>
            <a:endParaRPr lang="en-GB" dirty="0"/>
          </a:p>
          <a:p>
            <a:pPr algn="l" fontAlgn="base"/>
            <a:endParaRPr lang="en-US" b="0" i="0" dirty="0">
              <a:solidFill>
                <a:srgbClr val="333333"/>
              </a:solidFill>
              <a:effectLst/>
              <a:latin typeface="Open Sans" panose="020B0606030504020204" pitchFamily="34" charset="0"/>
            </a:endParaRPr>
          </a:p>
          <a:p>
            <a:endParaRPr lang="en-GB" dirty="0"/>
          </a:p>
        </p:txBody>
      </p:sp>
      <p:sp>
        <p:nvSpPr>
          <p:cNvPr id="4" name="Slide Number Placeholder 3">
            <a:extLst>
              <a:ext uri="{FF2B5EF4-FFF2-40B4-BE49-F238E27FC236}">
                <a16:creationId xmlns:a16="http://schemas.microsoft.com/office/drawing/2014/main" id="{540594BC-6384-24EA-B491-4424BD754934}"/>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5829D03-4EFF-4A4A-B663-173065EF01C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163345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F4A3CF-2493-824F-93E8-5E1D79FC15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D8A2C7-F7BF-27D0-7441-D74396118B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58AC2FB-63FB-4EB6-DA5D-0E271C8EEA05}"/>
              </a:ext>
            </a:extLst>
          </p:cNvPr>
          <p:cNvSpPr>
            <a:spLocks noGrp="1"/>
          </p:cNvSpPr>
          <p:nvPr>
            <p:ph type="body" idx="1"/>
          </p:nvPr>
        </p:nvSpPr>
        <p:spPr/>
        <p:txBody>
          <a:bodyPr/>
          <a:lstStyle/>
          <a:p>
            <a:r>
              <a:rPr lang="en-GB" dirty="0"/>
              <a:t>Remember the different functions from our lecture last week. Recap</a:t>
            </a:r>
          </a:p>
          <a:p>
            <a:endParaRPr lang="en-GB" dirty="0"/>
          </a:p>
          <a:p>
            <a:endParaRPr lang="en-GB" dirty="0"/>
          </a:p>
          <a:p>
            <a:endParaRPr lang="en-GB" dirty="0"/>
          </a:p>
          <a:p>
            <a:pPr algn="l" fontAlgn="base"/>
            <a:endParaRPr lang="en-US" b="0" i="0" dirty="0">
              <a:solidFill>
                <a:srgbClr val="333333"/>
              </a:solidFill>
              <a:effectLst/>
              <a:latin typeface="Open Sans" panose="020B0606030504020204" pitchFamily="34" charset="0"/>
            </a:endParaRPr>
          </a:p>
          <a:p>
            <a:endParaRPr lang="en-GB" dirty="0"/>
          </a:p>
        </p:txBody>
      </p:sp>
      <p:sp>
        <p:nvSpPr>
          <p:cNvPr id="4" name="Slide Number Placeholder 3">
            <a:extLst>
              <a:ext uri="{FF2B5EF4-FFF2-40B4-BE49-F238E27FC236}">
                <a16:creationId xmlns:a16="http://schemas.microsoft.com/office/drawing/2014/main" id="{2568481D-C4A5-A59C-4AD5-E7C55F4CDC99}"/>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5829D03-4EFF-4A4A-B663-173065EF01C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288010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5/23/2025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5/23/2025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5/23/2025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5/23/2025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5/23/2025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5/23/2025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5/23/2025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5/23/2025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5/23/2025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5/23/2025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5/23/2025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4304016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5/23/2025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71287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5/23/2025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3877348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5/23/2025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1664274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5/23/2025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3205901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5/23/2025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6544776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5/23/2025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8577322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5/23/2025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7936447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5/23/2025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8860056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5/23/2025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7280466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5/23/2025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4649070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5/23/2025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9423287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0322249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1.xml"/><Relationship Id="rId13" Type="http://schemas.openxmlformats.org/officeDocument/2006/relationships/theme" Target="../theme/theme3.xml"/><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slideLayout" Target="../slideLayouts/slideLayout15.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slideLayout" Target="../slideLayouts/slideLayout14.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 Id="rId1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theme" Target="../theme/theme4.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78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2327200838"/>
      </p:ext>
    </p:extLst>
  </p:cSld>
  <p:clrMap bg1="lt1" tx1="dk1" bg2="lt2" tx2="dk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75" r:id="rId5"/>
    <p:sldLayoutId id="2147483776" r:id="rId6"/>
    <p:sldLayoutId id="2147483777" r:id="rId7"/>
    <p:sldLayoutId id="2147483778" r:id="rId8"/>
    <p:sldLayoutId id="2147483779" r:id="rId9"/>
    <p:sldLayoutId id="2147483780" r:id="rId10"/>
    <p:sldLayoutId id="2147483781" r:id="rId11"/>
    <p:sldLayoutId id="214748378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1.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1.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5.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5.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1.xml.rels><?xml version="1.0" encoding="UTF-8" standalone="yes"?>
<Relationships xmlns="http://schemas.openxmlformats.org/package/2006/relationships"><Relationship Id="rId2" Type="http://schemas.openxmlformats.org/officeDocument/2006/relationships/image" Target="../media/image48.jp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5.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5.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4.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0.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p:txBody>
          <a:bodyPr/>
          <a:lstStyle/>
          <a:p>
            <a:r>
              <a:rPr lang="en-GB" i="1" dirty="0">
                <a:solidFill>
                  <a:schemeClr val="bg1"/>
                </a:solidFill>
              </a:rPr>
              <a:t>BA International Hotel Management</a:t>
            </a:r>
            <a:br>
              <a:rPr lang="en-GB" i="1" dirty="0">
                <a:solidFill>
                  <a:schemeClr val="bg1"/>
                </a:solidFill>
              </a:rPr>
            </a:br>
            <a:br>
              <a:rPr lang="en-GB" i="1" dirty="0">
                <a:solidFill>
                  <a:schemeClr val="bg1"/>
                </a:solidFill>
              </a:rPr>
            </a:br>
            <a:r>
              <a:rPr lang="en-GB" b="1" i="1" dirty="0">
                <a:solidFill>
                  <a:schemeClr val="bg1"/>
                </a:solidFill>
              </a:rPr>
              <a:t>Organisational Consultancy</a:t>
            </a:r>
            <a:br>
              <a:rPr lang="en-GB" i="1" dirty="0">
                <a:solidFill>
                  <a:schemeClr val="bg1"/>
                </a:solidFill>
              </a:rPr>
            </a:br>
            <a:br>
              <a:rPr lang="en-GB" i="1" dirty="0">
                <a:solidFill>
                  <a:schemeClr val="bg1"/>
                </a:solidFill>
              </a:rPr>
            </a:br>
            <a:br>
              <a:rPr lang="en-GB" i="1" dirty="0">
                <a:solidFill>
                  <a:schemeClr val="bg1"/>
                </a:solidFill>
              </a:rPr>
            </a:br>
            <a:r>
              <a:rPr lang="en-GB" i="1" dirty="0">
                <a:solidFill>
                  <a:schemeClr val="bg1"/>
                </a:solidFill>
              </a:rPr>
              <a:t>BMIH6005</a:t>
            </a:r>
            <a:br>
              <a:rPr lang="en-GB" i="1" dirty="0">
                <a:solidFill>
                  <a:schemeClr val="bg1"/>
                </a:solidFill>
              </a:rPr>
            </a:br>
            <a:br>
              <a:rPr lang="en-GB" i="1" dirty="0">
                <a:solidFill>
                  <a:schemeClr val="bg1"/>
                </a:solidFill>
              </a:rPr>
            </a:br>
            <a:r>
              <a:rPr lang="en-GB" i="1" dirty="0">
                <a:solidFill>
                  <a:schemeClr val="bg1"/>
                </a:solidFill>
              </a:rPr>
              <a:t>Week Six</a:t>
            </a:r>
            <a:endParaRPr lang="en-GB" dirty="0"/>
          </a:p>
        </p:txBody>
      </p:sp>
    </p:spTree>
    <p:extLst>
      <p:ext uri="{BB962C8B-B14F-4D97-AF65-F5344CB8AC3E}">
        <p14:creationId xmlns:p14="http://schemas.microsoft.com/office/powerpoint/2010/main" val="13706002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44DA219-B4B8-FA9E-D819-683D4B9BC584}"/>
              </a:ext>
            </a:extLst>
          </p:cNvPr>
          <p:cNvPicPr>
            <a:picLocks noGrp="1" noChangeAspect="1"/>
          </p:cNvPicPr>
          <p:nvPr>
            <p:ph idx="1"/>
          </p:nvPr>
        </p:nvPicPr>
        <p:blipFill rotWithShape="1">
          <a:blip r:embed="rId2"/>
          <a:srcRect b="681"/>
          <a:stretch/>
        </p:blipFill>
        <p:spPr>
          <a:xfrm>
            <a:off x="20" y="1282"/>
            <a:ext cx="9143980" cy="6856718"/>
          </a:xfrm>
          <a:prstGeom prst="rect">
            <a:avLst/>
          </a:prstGeom>
        </p:spPr>
      </p:pic>
    </p:spTree>
    <p:extLst>
      <p:ext uri="{BB962C8B-B14F-4D97-AF65-F5344CB8AC3E}">
        <p14:creationId xmlns:p14="http://schemas.microsoft.com/office/powerpoint/2010/main" val="30864221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AE2CB4-8F90-8742-4D10-4529C66093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770D87-9513-295D-2099-6B02FE6DF8EA}"/>
              </a:ext>
            </a:extLst>
          </p:cNvPr>
          <p:cNvSpPr>
            <a:spLocks noGrp="1"/>
          </p:cNvSpPr>
          <p:nvPr>
            <p:ph type="title"/>
          </p:nvPr>
        </p:nvSpPr>
        <p:spPr>
          <a:xfrm>
            <a:off x="360947" y="1261730"/>
            <a:ext cx="8626641" cy="4078764"/>
          </a:xfrm>
        </p:spPr>
        <p:txBody>
          <a:bodyPr/>
          <a:lstStyle/>
          <a:p>
            <a:r>
              <a:rPr lang="en-GB" sz="3200" b="1" dirty="0"/>
              <a:t>Today’s Learning Objectives</a:t>
            </a:r>
            <a:br>
              <a:rPr lang="en-GB" sz="3200" b="1" dirty="0"/>
            </a:br>
            <a:br>
              <a:rPr lang="en-GB" sz="2600" b="1" dirty="0"/>
            </a:br>
            <a:r>
              <a:rPr lang="en-GB" sz="2400" b="1" dirty="0"/>
              <a:t>- </a:t>
            </a:r>
            <a:r>
              <a:rPr lang="en-GB" sz="2400" dirty="0"/>
              <a:t>Understand key ethical principles in organisational consultancy.</a:t>
            </a:r>
            <a:br>
              <a:rPr lang="en-GB" sz="2400" dirty="0"/>
            </a:br>
            <a:br>
              <a:rPr lang="en-GB" sz="2400" dirty="0"/>
            </a:br>
            <a:r>
              <a:rPr lang="en-GB" sz="2400" dirty="0"/>
              <a:t>- Recognise the importance of confidentiality, integrity, and cultural sensitivity.</a:t>
            </a:r>
            <a:br>
              <a:rPr lang="en-GB" sz="2400" dirty="0"/>
            </a:br>
            <a:br>
              <a:rPr lang="en-GB" sz="2400" dirty="0"/>
            </a:br>
            <a:r>
              <a:rPr lang="en-GB" sz="2400" dirty="0"/>
              <a:t>- Identify common ethical dilemmas and how to navigate them.</a:t>
            </a:r>
            <a:br>
              <a:rPr lang="en-GB" sz="2400" dirty="0"/>
            </a:br>
            <a:br>
              <a:rPr lang="en-GB" sz="2400" dirty="0"/>
            </a:br>
            <a:r>
              <a:rPr lang="en-GB" sz="2400" dirty="0"/>
              <a:t>- Learn how CRM, KM, and project tools enhance consultancy effectiveness.</a:t>
            </a:r>
            <a:br>
              <a:rPr lang="en-GB" sz="2800" dirty="0"/>
            </a:br>
            <a:br>
              <a:rPr lang="en-GB" sz="2800" dirty="0"/>
            </a:br>
            <a:br>
              <a:rPr lang="en-GB" sz="2600" dirty="0"/>
            </a:br>
            <a:br>
              <a:rPr lang="en-GB" sz="2800" dirty="0"/>
            </a:br>
            <a:endParaRPr lang="en-GB" sz="2000" dirty="0"/>
          </a:p>
        </p:txBody>
      </p:sp>
    </p:spTree>
    <p:extLst>
      <p:ext uri="{BB962C8B-B14F-4D97-AF65-F5344CB8AC3E}">
        <p14:creationId xmlns:p14="http://schemas.microsoft.com/office/powerpoint/2010/main" val="7991339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D7E6C8-FEFE-7F5E-B96A-02C4BEA31B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317037D-C3FF-BE3A-5E4E-9ED23B39E3C1}"/>
              </a:ext>
            </a:extLst>
          </p:cNvPr>
          <p:cNvSpPr>
            <a:spLocks noGrp="1"/>
          </p:cNvSpPr>
          <p:nvPr>
            <p:ph type="title"/>
          </p:nvPr>
        </p:nvSpPr>
        <p:spPr>
          <a:xfrm>
            <a:off x="485177" y="509565"/>
            <a:ext cx="7203002" cy="1090538"/>
          </a:xfrm>
        </p:spPr>
        <p:txBody>
          <a:bodyPr>
            <a:normAutofit/>
          </a:bodyPr>
          <a:lstStyle/>
          <a:p>
            <a:r>
              <a:rPr lang="en-US" sz="4800" b="1" dirty="0">
                <a:solidFill>
                  <a:schemeClr val="accent1">
                    <a:lumMod val="75000"/>
                  </a:schemeClr>
                </a:solidFill>
                <a:latin typeface="+mn-lt"/>
              </a:rPr>
              <a:t>Activity - On the chat board</a:t>
            </a:r>
          </a:p>
        </p:txBody>
      </p:sp>
      <p:sp>
        <p:nvSpPr>
          <p:cNvPr id="6" name="Content Placeholder 5">
            <a:extLst>
              <a:ext uri="{FF2B5EF4-FFF2-40B4-BE49-F238E27FC236}">
                <a16:creationId xmlns:a16="http://schemas.microsoft.com/office/drawing/2014/main" id="{3BC263CE-8406-1485-0B59-6F0C8980E74A}"/>
              </a:ext>
            </a:extLst>
          </p:cNvPr>
          <p:cNvSpPr>
            <a:spLocks noGrp="1"/>
          </p:cNvSpPr>
          <p:nvPr>
            <p:ph sz="half" idx="2"/>
          </p:nvPr>
        </p:nvSpPr>
        <p:spPr>
          <a:xfrm>
            <a:off x="485177" y="2163981"/>
            <a:ext cx="8173646" cy="4351338"/>
          </a:xfrm>
        </p:spPr>
        <p:txBody>
          <a:bodyPr/>
          <a:lstStyle/>
          <a:p>
            <a:pPr marL="457200" lvl="1" indent="0">
              <a:buNone/>
            </a:pPr>
            <a:endParaRPr lang="en-GB" sz="3600" dirty="0"/>
          </a:p>
          <a:p>
            <a:pPr marL="0" indent="0">
              <a:buNone/>
            </a:pPr>
            <a:r>
              <a:rPr lang="en-GB" sz="4000" b="1" dirty="0">
                <a:solidFill>
                  <a:schemeClr val="accent2"/>
                </a:solidFill>
              </a:rPr>
              <a:t>Same question from week 1: </a:t>
            </a:r>
            <a:br>
              <a:rPr lang="en-GB" sz="4000" b="1" dirty="0">
                <a:solidFill>
                  <a:schemeClr val="accent2"/>
                </a:solidFill>
              </a:rPr>
            </a:br>
            <a:r>
              <a:rPr lang="en-GB" sz="4000" b="1" dirty="0"/>
              <a:t>What DO YOU think some of the ethical concerns would be for a consultant?</a:t>
            </a:r>
            <a:endParaRPr lang="en-GB" sz="4000" i="1" dirty="0"/>
          </a:p>
          <a:p>
            <a:pPr lvl="1"/>
            <a:endParaRPr lang="en-GB" sz="3600" dirty="0"/>
          </a:p>
          <a:p>
            <a:pPr marL="457200" lvl="1" indent="0">
              <a:buNone/>
            </a:pPr>
            <a:endParaRPr lang="en-GB" sz="3600" dirty="0"/>
          </a:p>
          <a:p>
            <a:pPr lvl="1"/>
            <a:endParaRPr lang="en-GB" sz="3600" dirty="0"/>
          </a:p>
        </p:txBody>
      </p:sp>
    </p:spTree>
    <p:extLst>
      <p:ext uri="{BB962C8B-B14F-4D97-AF65-F5344CB8AC3E}">
        <p14:creationId xmlns:p14="http://schemas.microsoft.com/office/powerpoint/2010/main" val="7730656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1325563"/>
          </a:xfrm>
        </p:spPr>
        <p:txBody>
          <a:bodyPr>
            <a:normAutofit/>
          </a:bodyPr>
          <a:lstStyle/>
          <a:p>
            <a:r>
              <a:rPr lang="en-GB" sz="3600" b="1" dirty="0">
                <a:solidFill>
                  <a:schemeClr val="accent1">
                    <a:lumMod val="75000"/>
                  </a:schemeClr>
                </a:solidFill>
                <a:latin typeface="+mn-lt"/>
              </a:rPr>
              <a:t>Ethics in Organisational Consultancy</a:t>
            </a:r>
          </a:p>
        </p:txBody>
      </p:sp>
      <p:graphicFrame>
        <p:nvGraphicFramePr>
          <p:cNvPr id="5" name="Content Placeholder 2">
            <a:extLst>
              <a:ext uri="{FF2B5EF4-FFF2-40B4-BE49-F238E27FC236}">
                <a16:creationId xmlns:a16="http://schemas.microsoft.com/office/drawing/2014/main" id="{9A38D687-865C-90CD-374C-42A3E6BED123}"/>
              </a:ext>
            </a:extLst>
          </p:cNvPr>
          <p:cNvGraphicFramePr>
            <a:graphicFrameLocks noGrp="1"/>
          </p:cNvGraphicFramePr>
          <p:nvPr>
            <p:ph idx="1"/>
            <p:extLst>
              <p:ext uri="{D42A27DB-BD31-4B8C-83A1-F6EECF244321}">
                <p14:modId xmlns:p14="http://schemas.microsoft.com/office/powerpoint/2010/main" val="2157437310"/>
              </p:ext>
            </p:extLst>
          </p:nvPr>
        </p:nvGraphicFramePr>
        <p:xfrm>
          <a:off x="628650" y="1236077"/>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93669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7E2093-FF08-A7CD-BD24-660B1FDC3E8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630F1EE-420F-F9F1-B793-17126D9700F3}"/>
              </a:ext>
            </a:extLst>
          </p:cNvPr>
          <p:cNvSpPr>
            <a:spLocks noGrp="1"/>
          </p:cNvSpPr>
          <p:nvPr>
            <p:ph type="title"/>
          </p:nvPr>
        </p:nvSpPr>
        <p:spPr>
          <a:xfrm>
            <a:off x="628650" y="365125"/>
            <a:ext cx="7886700" cy="1325563"/>
          </a:xfrm>
        </p:spPr>
        <p:txBody>
          <a:bodyPr>
            <a:normAutofit/>
          </a:bodyPr>
          <a:lstStyle/>
          <a:p>
            <a:r>
              <a:rPr lang="en-GB" sz="3600" b="1" dirty="0">
                <a:solidFill>
                  <a:schemeClr val="accent1">
                    <a:lumMod val="75000"/>
                  </a:schemeClr>
                </a:solidFill>
                <a:latin typeface="+mn-lt"/>
              </a:rPr>
              <a:t>1. Integrity and Professionalism</a:t>
            </a:r>
          </a:p>
        </p:txBody>
      </p:sp>
      <p:graphicFrame>
        <p:nvGraphicFramePr>
          <p:cNvPr id="5" name="Content Placeholder 2">
            <a:extLst>
              <a:ext uri="{FF2B5EF4-FFF2-40B4-BE49-F238E27FC236}">
                <a16:creationId xmlns:a16="http://schemas.microsoft.com/office/drawing/2014/main" id="{78FE9E44-7BD4-3942-EB32-602292526DC1}"/>
              </a:ext>
            </a:extLst>
          </p:cNvPr>
          <p:cNvGraphicFramePr>
            <a:graphicFrameLocks noGrp="1"/>
          </p:cNvGraphicFramePr>
          <p:nvPr>
            <p:ph idx="1"/>
            <p:extLst>
              <p:ext uri="{D42A27DB-BD31-4B8C-83A1-F6EECF244321}">
                <p14:modId xmlns:p14="http://schemas.microsoft.com/office/powerpoint/2010/main" val="3391340316"/>
              </p:ext>
            </p:extLst>
          </p:nvPr>
        </p:nvGraphicFramePr>
        <p:xfrm>
          <a:off x="628650" y="1257213"/>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051216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3E6F71-A1AC-0588-B0ED-377A8F109E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713CAC-79B6-FD9C-3F97-4852CC6D7376}"/>
              </a:ext>
            </a:extLst>
          </p:cNvPr>
          <p:cNvSpPr>
            <a:spLocks noGrp="1"/>
          </p:cNvSpPr>
          <p:nvPr>
            <p:ph type="title"/>
          </p:nvPr>
        </p:nvSpPr>
        <p:spPr>
          <a:xfrm>
            <a:off x="630238" y="457200"/>
            <a:ext cx="3496594" cy="1600200"/>
          </a:xfrm>
        </p:spPr>
        <p:txBody>
          <a:bodyPr>
            <a:normAutofit/>
          </a:bodyPr>
          <a:lstStyle/>
          <a:p>
            <a:r>
              <a:rPr lang="en-GB" sz="3600" b="1" dirty="0">
                <a:solidFill>
                  <a:schemeClr val="accent1">
                    <a:lumMod val="75000"/>
                  </a:schemeClr>
                </a:solidFill>
                <a:latin typeface="+mn-lt"/>
              </a:rPr>
              <a:t>2. Confidentiality and Data Handling</a:t>
            </a:r>
          </a:p>
        </p:txBody>
      </p:sp>
      <p:sp>
        <p:nvSpPr>
          <p:cNvPr id="3" name="Content Placeholder 2">
            <a:extLst>
              <a:ext uri="{FF2B5EF4-FFF2-40B4-BE49-F238E27FC236}">
                <a16:creationId xmlns:a16="http://schemas.microsoft.com/office/drawing/2014/main" id="{48BB7ECD-4A4C-592A-C6FD-A60493E95A82}"/>
              </a:ext>
            </a:extLst>
          </p:cNvPr>
          <p:cNvSpPr>
            <a:spLocks noGrp="1"/>
          </p:cNvSpPr>
          <p:nvPr>
            <p:ph type="body" sz="half" idx="2"/>
          </p:nvPr>
        </p:nvSpPr>
        <p:spPr>
          <a:xfrm>
            <a:off x="630238" y="2057400"/>
            <a:ext cx="2949575" cy="3811588"/>
          </a:xfrm>
        </p:spPr>
        <p:txBody>
          <a:bodyPr>
            <a:normAutofit/>
          </a:bodyPr>
          <a:lstStyle/>
          <a:p>
            <a:r>
              <a:rPr lang="en-GB" b="1" kern="1200">
                <a:latin typeface="+mn-lt"/>
                <a:ea typeface="+mn-ea"/>
                <a:cs typeface="+mn-cs"/>
              </a:rPr>
              <a:t> </a:t>
            </a:r>
          </a:p>
          <a:p>
            <a:endParaRPr lang="en-GB" kern="1200">
              <a:latin typeface="+mn-lt"/>
              <a:ea typeface="+mn-ea"/>
              <a:cs typeface="+mn-cs"/>
            </a:endParaRPr>
          </a:p>
          <a:p>
            <a:endParaRPr lang="en-GB" kern="1200">
              <a:latin typeface="+mn-lt"/>
              <a:ea typeface="+mn-ea"/>
              <a:cs typeface="+mn-cs"/>
            </a:endParaRPr>
          </a:p>
        </p:txBody>
      </p:sp>
      <p:graphicFrame>
        <p:nvGraphicFramePr>
          <p:cNvPr id="6" name="Content Placeholder 2">
            <a:extLst>
              <a:ext uri="{FF2B5EF4-FFF2-40B4-BE49-F238E27FC236}">
                <a16:creationId xmlns:a16="http://schemas.microsoft.com/office/drawing/2014/main" id="{487823C5-F78F-3F48-40C2-78BE570161DE}"/>
              </a:ext>
            </a:extLst>
          </p:cNvPr>
          <p:cNvGraphicFramePr/>
          <p:nvPr>
            <p:extLst>
              <p:ext uri="{D42A27DB-BD31-4B8C-83A1-F6EECF244321}">
                <p14:modId xmlns:p14="http://schemas.microsoft.com/office/powerpoint/2010/main" val="2981900114"/>
              </p:ext>
            </p:extLst>
          </p:nvPr>
        </p:nvGraphicFramePr>
        <p:xfrm>
          <a:off x="4376486" y="746795"/>
          <a:ext cx="4137276"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805180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BE80BD-DF07-8C5A-10E3-0817C3364F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2E81ECE-6312-2CF7-9A28-2FAE73981422}"/>
              </a:ext>
            </a:extLst>
          </p:cNvPr>
          <p:cNvSpPr>
            <a:spLocks noGrp="1"/>
          </p:cNvSpPr>
          <p:nvPr>
            <p:ph type="title"/>
          </p:nvPr>
        </p:nvSpPr>
        <p:spPr>
          <a:xfrm>
            <a:off x="630239" y="505326"/>
            <a:ext cx="7094036" cy="685800"/>
          </a:xfrm>
        </p:spPr>
        <p:txBody>
          <a:bodyPr anchor="b">
            <a:normAutofit/>
          </a:bodyPr>
          <a:lstStyle/>
          <a:p>
            <a:r>
              <a:rPr lang="en-GB" sz="3600" b="1" dirty="0">
                <a:solidFill>
                  <a:schemeClr val="accent1">
                    <a:lumMod val="75000"/>
                  </a:schemeClr>
                </a:solidFill>
                <a:latin typeface="+mn-lt"/>
              </a:rPr>
              <a:t>3. Conflicts of Interest</a:t>
            </a:r>
          </a:p>
        </p:txBody>
      </p:sp>
      <p:sp>
        <p:nvSpPr>
          <p:cNvPr id="3" name="Content Placeholder 2">
            <a:extLst>
              <a:ext uri="{FF2B5EF4-FFF2-40B4-BE49-F238E27FC236}">
                <a16:creationId xmlns:a16="http://schemas.microsoft.com/office/drawing/2014/main" id="{6D112ABA-6CA3-A2D8-1D73-46769AB02916}"/>
              </a:ext>
            </a:extLst>
          </p:cNvPr>
          <p:cNvSpPr>
            <a:spLocks noGrp="1"/>
          </p:cNvSpPr>
          <p:nvPr>
            <p:ph type="body" sz="half" idx="2"/>
          </p:nvPr>
        </p:nvSpPr>
        <p:spPr>
          <a:xfrm>
            <a:off x="658019" y="1586121"/>
            <a:ext cx="2487042" cy="3811588"/>
          </a:xfrm>
        </p:spPr>
        <p:txBody>
          <a:bodyPr>
            <a:normAutofit/>
          </a:bodyPr>
          <a:lstStyle/>
          <a:p>
            <a:r>
              <a:rPr lang="en-GB" b="1" kern="1200"/>
              <a:t> </a:t>
            </a:r>
          </a:p>
          <a:p>
            <a:endParaRPr lang="en-GB" kern="1200"/>
          </a:p>
          <a:p>
            <a:endParaRPr lang="en-GB" kern="1200"/>
          </a:p>
        </p:txBody>
      </p:sp>
      <p:graphicFrame>
        <p:nvGraphicFramePr>
          <p:cNvPr id="6" name="Content Placeholder 2">
            <a:extLst>
              <a:ext uri="{FF2B5EF4-FFF2-40B4-BE49-F238E27FC236}">
                <a16:creationId xmlns:a16="http://schemas.microsoft.com/office/drawing/2014/main" id="{A0F091A2-A824-B5D1-2EA3-799AD5599A85}"/>
              </a:ext>
            </a:extLst>
          </p:cNvPr>
          <p:cNvGraphicFramePr/>
          <p:nvPr>
            <p:extLst>
              <p:ext uri="{D42A27DB-BD31-4B8C-83A1-F6EECF244321}">
                <p14:modId xmlns:p14="http://schemas.microsoft.com/office/powerpoint/2010/main" val="1140267272"/>
              </p:ext>
            </p:extLst>
          </p:nvPr>
        </p:nvGraphicFramePr>
        <p:xfrm>
          <a:off x="658019" y="1578183"/>
          <a:ext cx="7827961" cy="37016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843399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822722-99E7-9567-4BDA-D8497F11F2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16E2D7-15F1-C202-3791-3A777EA046B0}"/>
              </a:ext>
            </a:extLst>
          </p:cNvPr>
          <p:cNvSpPr>
            <a:spLocks noGrp="1"/>
          </p:cNvSpPr>
          <p:nvPr>
            <p:ph type="title"/>
          </p:nvPr>
        </p:nvSpPr>
        <p:spPr>
          <a:xfrm>
            <a:off x="628650" y="365125"/>
            <a:ext cx="7886700" cy="789907"/>
          </a:xfrm>
        </p:spPr>
        <p:txBody>
          <a:bodyPr anchor="b">
            <a:normAutofit/>
          </a:bodyPr>
          <a:lstStyle/>
          <a:p>
            <a:r>
              <a:rPr lang="en-GB" sz="3600" b="1" dirty="0">
                <a:solidFill>
                  <a:schemeClr val="accent1">
                    <a:lumMod val="75000"/>
                  </a:schemeClr>
                </a:solidFill>
                <a:latin typeface="+mn-lt"/>
              </a:rPr>
              <a:t>4. Managing Power Dynamics</a:t>
            </a:r>
          </a:p>
        </p:txBody>
      </p:sp>
      <p:graphicFrame>
        <p:nvGraphicFramePr>
          <p:cNvPr id="10" name="Content Placeholder 2">
            <a:extLst>
              <a:ext uri="{FF2B5EF4-FFF2-40B4-BE49-F238E27FC236}">
                <a16:creationId xmlns:a16="http://schemas.microsoft.com/office/drawing/2014/main" id="{D42480EF-F733-7ECF-DC3A-FDD9FC7AF7E9}"/>
              </a:ext>
            </a:extLst>
          </p:cNvPr>
          <p:cNvGraphicFramePr/>
          <p:nvPr>
            <p:extLst>
              <p:ext uri="{D42A27DB-BD31-4B8C-83A1-F6EECF244321}">
                <p14:modId xmlns:p14="http://schemas.microsoft.com/office/powerpoint/2010/main" val="3457656744"/>
              </p:ext>
            </p:extLst>
          </p:nvPr>
        </p:nvGraphicFramePr>
        <p:xfrm>
          <a:off x="782053" y="1491916"/>
          <a:ext cx="7733297" cy="46850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92937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DD7107-A5EA-07B0-D144-3E6C3E08AA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9E9C6A-42CC-C56B-BDED-B298F31CC587}"/>
              </a:ext>
            </a:extLst>
          </p:cNvPr>
          <p:cNvSpPr>
            <a:spLocks noGrp="1"/>
          </p:cNvSpPr>
          <p:nvPr>
            <p:ph type="title"/>
          </p:nvPr>
        </p:nvSpPr>
        <p:spPr>
          <a:xfrm>
            <a:off x="628650" y="365125"/>
            <a:ext cx="3125203" cy="1547896"/>
          </a:xfrm>
        </p:spPr>
        <p:txBody>
          <a:bodyPr anchor="b">
            <a:normAutofit fontScale="90000"/>
          </a:bodyPr>
          <a:lstStyle/>
          <a:p>
            <a:r>
              <a:rPr lang="en-GB" sz="3600" b="1" dirty="0">
                <a:solidFill>
                  <a:schemeClr val="accent1">
                    <a:lumMod val="75000"/>
                  </a:schemeClr>
                </a:solidFill>
                <a:latin typeface="+mn-lt"/>
              </a:rPr>
              <a:t>5. Cultural Sensitivity and Inclusive Practice</a:t>
            </a:r>
          </a:p>
        </p:txBody>
      </p:sp>
      <p:graphicFrame>
        <p:nvGraphicFramePr>
          <p:cNvPr id="6" name="Content Placeholder 2">
            <a:extLst>
              <a:ext uri="{FF2B5EF4-FFF2-40B4-BE49-F238E27FC236}">
                <a16:creationId xmlns:a16="http://schemas.microsoft.com/office/drawing/2014/main" id="{B74FFB75-70C9-2872-E245-CED09A7C39E3}"/>
              </a:ext>
            </a:extLst>
          </p:cNvPr>
          <p:cNvGraphicFramePr/>
          <p:nvPr>
            <p:extLst>
              <p:ext uri="{D42A27DB-BD31-4B8C-83A1-F6EECF244321}">
                <p14:modId xmlns:p14="http://schemas.microsoft.com/office/powerpoint/2010/main" val="455722397"/>
              </p:ext>
            </p:extLst>
          </p:nvPr>
        </p:nvGraphicFramePr>
        <p:xfrm>
          <a:off x="4347411" y="1184024"/>
          <a:ext cx="386715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92512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52C9BC-5A1C-2979-CDD3-17C4102B91B7}"/>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9088C3B6-E9AB-F7F6-3CF4-0E0FD45CBD0F}"/>
              </a:ext>
            </a:extLst>
          </p:cNvPr>
          <p:cNvPicPr>
            <a:picLocks noChangeAspect="1"/>
          </p:cNvPicPr>
          <p:nvPr/>
        </p:nvPicPr>
        <p:blipFill>
          <a:blip r:embed="rId3"/>
          <a:srcRect l="1579" r="4605"/>
          <a:stretch/>
        </p:blipFill>
        <p:spPr>
          <a:xfrm>
            <a:off x="26545" y="685800"/>
            <a:ext cx="9090910" cy="4760861"/>
          </a:xfrm>
          <a:prstGeom prst="rect">
            <a:avLst/>
          </a:prstGeom>
        </p:spPr>
      </p:pic>
    </p:spTree>
    <p:extLst>
      <p:ext uri="{BB962C8B-B14F-4D97-AF65-F5344CB8AC3E}">
        <p14:creationId xmlns:p14="http://schemas.microsoft.com/office/powerpoint/2010/main" val="1217606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97E007-CBC0-FDDA-0A75-50EF984E20FC}"/>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20600F18-872A-E113-BF3F-2AB93786AA09}"/>
              </a:ext>
            </a:extLst>
          </p:cNvPr>
          <p:cNvPicPr>
            <a:picLocks noChangeAspect="1"/>
          </p:cNvPicPr>
          <p:nvPr/>
        </p:nvPicPr>
        <p:blipFill>
          <a:blip r:embed="rId3"/>
          <a:stretch>
            <a:fillRect/>
          </a:stretch>
        </p:blipFill>
        <p:spPr>
          <a:xfrm>
            <a:off x="0" y="536277"/>
            <a:ext cx="9144000" cy="5183866"/>
          </a:xfrm>
          <a:prstGeom prst="rect">
            <a:avLst/>
          </a:prstGeom>
        </p:spPr>
      </p:pic>
    </p:spTree>
    <p:extLst>
      <p:ext uri="{BB962C8B-B14F-4D97-AF65-F5344CB8AC3E}">
        <p14:creationId xmlns:p14="http://schemas.microsoft.com/office/powerpoint/2010/main" val="31563198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2587DC-FECE-4496-95B2-8EA5B3A41CF5}"/>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44AAEF5C-54A5-7BBC-7BC3-8E7106734492}"/>
              </a:ext>
            </a:extLst>
          </p:cNvPr>
          <p:cNvPicPr>
            <a:picLocks noChangeAspect="1"/>
          </p:cNvPicPr>
          <p:nvPr/>
        </p:nvPicPr>
        <p:blipFill>
          <a:blip r:embed="rId3"/>
          <a:stretch>
            <a:fillRect/>
          </a:stretch>
        </p:blipFill>
        <p:spPr>
          <a:xfrm>
            <a:off x="0" y="149449"/>
            <a:ext cx="9144000" cy="5404069"/>
          </a:xfrm>
          <a:prstGeom prst="rect">
            <a:avLst/>
          </a:prstGeom>
        </p:spPr>
      </p:pic>
    </p:spTree>
    <p:extLst>
      <p:ext uri="{BB962C8B-B14F-4D97-AF65-F5344CB8AC3E}">
        <p14:creationId xmlns:p14="http://schemas.microsoft.com/office/powerpoint/2010/main" val="11139375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C3316D5-F827-4A6B-DE8F-78F1E2F2F8F6}"/>
              </a:ext>
            </a:extLst>
          </p:cNvPr>
          <p:cNvPicPr>
            <a:picLocks noChangeAspect="1"/>
          </p:cNvPicPr>
          <p:nvPr/>
        </p:nvPicPr>
        <p:blipFill>
          <a:blip r:embed="rId3"/>
          <a:stretch>
            <a:fillRect/>
          </a:stretch>
        </p:blipFill>
        <p:spPr>
          <a:xfrm>
            <a:off x="0" y="659859"/>
            <a:ext cx="9144000" cy="4928681"/>
          </a:xfrm>
          <a:prstGeom prst="rect">
            <a:avLst/>
          </a:prstGeom>
        </p:spPr>
      </p:pic>
    </p:spTree>
    <p:extLst>
      <p:ext uri="{BB962C8B-B14F-4D97-AF65-F5344CB8AC3E}">
        <p14:creationId xmlns:p14="http://schemas.microsoft.com/office/powerpoint/2010/main" val="13300830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CA02DA-31DD-C693-7302-13D724F312F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6D8C5F-D6DC-5D04-C655-44A7D23406D2}"/>
              </a:ext>
            </a:extLst>
          </p:cNvPr>
          <p:cNvSpPr>
            <a:spLocks noGrp="1"/>
          </p:cNvSpPr>
          <p:nvPr>
            <p:ph type="title"/>
          </p:nvPr>
        </p:nvSpPr>
        <p:spPr/>
        <p:txBody>
          <a:bodyPr>
            <a:normAutofit/>
          </a:bodyPr>
          <a:lstStyle/>
          <a:p>
            <a:r>
              <a:rPr sz="3600" b="1" dirty="0">
                <a:solidFill>
                  <a:schemeClr val="accent1">
                    <a:lumMod val="75000"/>
                  </a:schemeClr>
                </a:solidFill>
                <a:latin typeface="+mn-lt"/>
              </a:rPr>
              <a:t>Group Activity: </a:t>
            </a:r>
            <a:r>
              <a:rPr lang="en-GB" sz="3600" b="1" dirty="0">
                <a:solidFill>
                  <a:schemeClr val="accent1">
                    <a:lumMod val="75000"/>
                  </a:schemeClr>
                </a:solidFill>
                <a:latin typeface="+mn-lt"/>
              </a:rPr>
              <a:t>Ethics </a:t>
            </a:r>
            <a:r>
              <a:rPr sz="3600" b="1" dirty="0">
                <a:solidFill>
                  <a:schemeClr val="accent1">
                    <a:lumMod val="75000"/>
                  </a:schemeClr>
                </a:solidFill>
                <a:latin typeface="+mn-lt"/>
              </a:rPr>
              <a:t>in Practice</a:t>
            </a:r>
          </a:p>
        </p:txBody>
      </p:sp>
      <p:sp>
        <p:nvSpPr>
          <p:cNvPr id="3" name="Content Placeholder 2">
            <a:extLst>
              <a:ext uri="{FF2B5EF4-FFF2-40B4-BE49-F238E27FC236}">
                <a16:creationId xmlns:a16="http://schemas.microsoft.com/office/drawing/2014/main" id="{CC5B58F0-D7F7-C6E3-1655-39D0E73E6E4F}"/>
              </a:ext>
            </a:extLst>
          </p:cNvPr>
          <p:cNvSpPr>
            <a:spLocks noGrp="1"/>
          </p:cNvSpPr>
          <p:nvPr>
            <p:ph idx="1"/>
          </p:nvPr>
        </p:nvSpPr>
        <p:spPr>
          <a:xfrm>
            <a:off x="628649" y="1082840"/>
            <a:ext cx="7886701" cy="4463718"/>
          </a:xfrm>
        </p:spPr>
        <p:txBody>
          <a:bodyPr/>
          <a:lstStyle/>
          <a:p>
            <a:pPr marL="0" indent="0">
              <a:buNone/>
            </a:pPr>
            <a:r>
              <a:rPr lang="en-GB" b="1" dirty="0">
                <a:solidFill>
                  <a:schemeClr val="accent2"/>
                </a:solidFill>
              </a:rPr>
              <a:t>Discuss the ethical issues in the following scenarios:</a:t>
            </a:r>
            <a:endParaRPr dirty="0"/>
          </a:p>
          <a:p>
            <a:pPr marL="0" indent="0">
              <a:buNone/>
            </a:pPr>
            <a:r>
              <a:rPr lang="en-GB" sz="2200" b="1" dirty="0"/>
              <a:t>A: </a:t>
            </a:r>
            <a:r>
              <a:rPr lang="en-GB" sz="2200" dirty="0"/>
              <a:t>You discover during analysis that staff morale is very low due to complaints against a senior manager. The client asks for a summary report. Do you include this finding and how do you report it?</a:t>
            </a:r>
          </a:p>
          <a:p>
            <a:pPr marL="0" indent="0">
              <a:buNone/>
            </a:pPr>
            <a:r>
              <a:rPr lang="en-GB" sz="2200" b="1" dirty="0"/>
              <a:t>B: </a:t>
            </a:r>
            <a:r>
              <a:rPr lang="en-GB" sz="2200" dirty="0"/>
              <a:t>You’re hired by a hotel chain to assess operational efficiency. You also have a family member working in a supplier company you may recommend. Do you disclose this?</a:t>
            </a:r>
          </a:p>
          <a:p>
            <a:pPr marL="0" indent="0">
              <a:buNone/>
            </a:pPr>
            <a:r>
              <a:rPr lang="en-GB" sz="2200" b="1" dirty="0"/>
              <a:t>C: </a:t>
            </a:r>
            <a:r>
              <a:rPr lang="en-GB" sz="2200" dirty="0"/>
              <a:t>You're consulting for an international hotel group. Your standard engagement methods seem to alienate staff from a different cultural background. What should you do?</a:t>
            </a:r>
          </a:p>
          <a:p>
            <a:pPr marL="0" indent="0">
              <a:buNone/>
            </a:pPr>
            <a:r>
              <a:rPr lang="en-GB" sz="2200" b="1" dirty="0"/>
              <a:t>D: </a:t>
            </a:r>
            <a:r>
              <a:rPr lang="en-GB" sz="2200" dirty="0"/>
              <a:t>A client hints they expect your report to support a planned restructure. Your early findings suggest this may not be the best option. How do you proceed?</a:t>
            </a:r>
          </a:p>
          <a:p>
            <a:pPr marL="0" indent="0">
              <a:buNone/>
            </a:pPr>
            <a:endParaRPr lang="en-GB" dirty="0"/>
          </a:p>
        </p:txBody>
      </p:sp>
    </p:spTree>
    <p:extLst>
      <p:ext uri="{BB962C8B-B14F-4D97-AF65-F5344CB8AC3E}">
        <p14:creationId xmlns:p14="http://schemas.microsoft.com/office/powerpoint/2010/main" val="32839359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7C0C26-BDCE-E213-B039-2BFA88528F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48233D-B62D-D059-CA6E-BFC4626CB6C6}"/>
              </a:ext>
            </a:extLst>
          </p:cNvPr>
          <p:cNvSpPr>
            <a:spLocks noGrp="1"/>
          </p:cNvSpPr>
          <p:nvPr>
            <p:ph type="title"/>
          </p:nvPr>
        </p:nvSpPr>
        <p:spPr>
          <a:xfrm>
            <a:off x="736899" y="3578895"/>
            <a:ext cx="7670203" cy="1377019"/>
          </a:xfrm>
        </p:spPr>
        <p:txBody>
          <a:bodyPr vert="horz" lIns="68580" tIns="34290" rIns="68580" bIns="34290" rtlCol="0" anchor="b">
            <a:normAutofit fontScale="90000"/>
          </a:bodyPr>
          <a:lstStyle/>
          <a:p>
            <a:pPr algn="ctr" defTabSz="685800"/>
            <a:br>
              <a:rPr lang="en-US" sz="4950" b="1" i="1" dirty="0">
                <a:solidFill>
                  <a:srgbClr val="002060"/>
                </a:solidFill>
                <a:latin typeface="+mn-lt"/>
                <a:cs typeface="+mj-cs"/>
              </a:rPr>
            </a:br>
            <a:r>
              <a:rPr lang="en-US" sz="4950" b="1" i="1" dirty="0">
                <a:solidFill>
                  <a:srgbClr val="002060"/>
                </a:solidFill>
                <a:latin typeface="+mn-lt"/>
                <a:cs typeface="+mj-cs"/>
              </a:rPr>
              <a:t>Take a break…</a:t>
            </a:r>
          </a:p>
        </p:txBody>
      </p:sp>
      <p:pic>
        <p:nvPicPr>
          <p:cNvPr id="10" name="Picture 9" descr="A group of chocolate bars and foil wrapped candy&#10;&#10;Description automatically generated">
            <a:extLst>
              <a:ext uri="{FF2B5EF4-FFF2-40B4-BE49-F238E27FC236}">
                <a16:creationId xmlns:a16="http://schemas.microsoft.com/office/drawing/2014/main" id="{B9A9B78B-11A3-2F35-2E7C-F408E58B93E8}"/>
              </a:ext>
            </a:extLst>
          </p:cNvPr>
          <p:cNvPicPr>
            <a:picLocks noChangeAspect="1"/>
          </p:cNvPicPr>
          <p:nvPr/>
        </p:nvPicPr>
        <p:blipFill rotWithShape="1">
          <a:blip r:embed="rId2"/>
          <a:srcRect t="21493" b="14165"/>
          <a:stretch/>
        </p:blipFill>
        <p:spPr>
          <a:xfrm>
            <a:off x="16" y="0"/>
            <a:ext cx="9143984" cy="3309431"/>
          </a:xfrm>
          <a:custGeom>
            <a:avLst/>
            <a:gdLst/>
            <a:ahLst/>
            <a:cxnLst/>
            <a:rect l="l" t="t" r="r" b="b"/>
            <a:pathLst>
              <a:path w="12191999" h="5886533">
                <a:moveTo>
                  <a:pt x="4721173" y="4907914"/>
                </a:moveTo>
                <a:lnTo>
                  <a:pt x="4722109" y="4908125"/>
                </a:lnTo>
                <a:cubicBezTo>
                  <a:pt x="4721143" y="4908767"/>
                  <a:pt x="4718263" y="4909373"/>
                  <a:pt x="4717199" y="4909396"/>
                </a:cubicBezTo>
                <a:close/>
                <a:moveTo>
                  <a:pt x="0" y="0"/>
                </a:moveTo>
                <a:lnTo>
                  <a:pt x="12191999" y="0"/>
                </a:lnTo>
                <a:lnTo>
                  <a:pt x="12191999" y="5751311"/>
                </a:lnTo>
                <a:lnTo>
                  <a:pt x="12140860" y="5770509"/>
                </a:lnTo>
                <a:cubicBezTo>
                  <a:pt x="12126656" y="5772723"/>
                  <a:pt x="12093589" y="5827925"/>
                  <a:pt x="12080161" y="5826358"/>
                </a:cubicBezTo>
                <a:cubicBezTo>
                  <a:pt x="11978188" y="5850511"/>
                  <a:pt x="11967361" y="5873564"/>
                  <a:pt x="11917885" y="5861578"/>
                </a:cubicBezTo>
                <a:cubicBezTo>
                  <a:pt x="11872779" y="5859863"/>
                  <a:pt x="11928861" y="5896778"/>
                  <a:pt x="11894610" y="5883738"/>
                </a:cubicBezTo>
                <a:cubicBezTo>
                  <a:pt x="11860359" y="5870698"/>
                  <a:pt x="11736091" y="5807232"/>
                  <a:pt x="11712379" y="5783337"/>
                </a:cubicBezTo>
                <a:cubicBezTo>
                  <a:pt x="11688667" y="5759442"/>
                  <a:pt x="11627912" y="5782933"/>
                  <a:pt x="11585366" y="5740371"/>
                </a:cubicBezTo>
                <a:lnTo>
                  <a:pt x="11516470" y="5663679"/>
                </a:lnTo>
                <a:cubicBezTo>
                  <a:pt x="11468274" y="5661847"/>
                  <a:pt x="11507335" y="5626593"/>
                  <a:pt x="11462692" y="5610127"/>
                </a:cubicBezTo>
                <a:cubicBezTo>
                  <a:pt x="11417567" y="5608500"/>
                  <a:pt x="11408021" y="5556613"/>
                  <a:pt x="11369712" y="5548654"/>
                </a:cubicBezTo>
                <a:cubicBezTo>
                  <a:pt x="11354317" y="5554704"/>
                  <a:pt x="11288328" y="5499810"/>
                  <a:pt x="11273969" y="5488986"/>
                </a:cubicBezTo>
                <a:cubicBezTo>
                  <a:pt x="11231913" y="5490378"/>
                  <a:pt x="11221973" y="5480544"/>
                  <a:pt x="11195084" y="5467967"/>
                </a:cubicBezTo>
                <a:cubicBezTo>
                  <a:pt x="11164086" y="5497749"/>
                  <a:pt x="11171649" y="5471790"/>
                  <a:pt x="11143408" y="5468614"/>
                </a:cubicBezTo>
                <a:cubicBezTo>
                  <a:pt x="11125906" y="5464975"/>
                  <a:pt x="11102603" y="5460835"/>
                  <a:pt x="11085935" y="5459365"/>
                </a:cubicBezTo>
                <a:cubicBezTo>
                  <a:pt x="11057493" y="5459661"/>
                  <a:pt x="11029906" y="5441496"/>
                  <a:pt x="11030953" y="5456484"/>
                </a:cubicBezTo>
                <a:cubicBezTo>
                  <a:pt x="11007784" y="5459001"/>
                  <a:pt x="10982005" y="5463178"/>
                  <a:pt x="10951060" y="5461240"/>
                </a:cubicBezTo>
                <a:cubicBezTo>
                  <a:pt x="10885365" y="5424406"/>
                  <a:pt x="10915288" y="5460968"/>
                  <a:pt x="10857721" y="5448157"/>
                </a:cubicBezTo>
                <a:cubicBezTo>
                  <a:pt x="10806646" y="5435790"/>
                  <a:pt x="10707075" y="5402712"/>
                  <a:pt x="10644616" y="5387039"/>
                </a:cubicBezTo>
                <a:cubicBezTo>
                  <a:pt x="10616446" y="5382224"/>
                  <a:pt x="10558603" y="5371613"/>
                  <a:pt x="10519277" y="5366793"/>
                </a:cubicBezTo>
                <a:cubicBezTo>
                  <a:pt x="10495461" y="5368312"/>
                  <a:pt x="10473830" y="5354868"/>
                  <a:pt x="10445981" y="5364735"/>
                </a:cubicBezTo>
                <a:cubicBezTo>
                  <a:pt x="10436536" y="5368773"/>
                  <a:pt x="10409281" y="5367966"/>
                  <a:pt x="10383865" y="5360888"/>
                </a:cubicBezTo>
                <a:cubicBezTo>
                  <a:pt x="10374827" y="5369095"/>
                  <a:pt x="10347864" y="5360432"/>
                  <a:pt x="10336852" y="5360277"/>
                </a:cubicBezTo>
                <a:cubicBezTo>
                  <a:pt x="10323586" y="5366987"/>
                  <a:pt x="10274741" y="5357921"/>
                  <a:pt x="10261098" y="5350526"/>
                </a:cubicBezTo>
                <a:lnTo>
                  <a:pt x="10126497" y="5339011"/>
                </a:lnTo>
                <a:lnTo>
                  <a:pt x="10082166" y="5336916"/>
                </a:lnTo>
                <a:cubicBezTo>
                  <a:pt x="10074567" y="5338985"/>
                  <a:pt x="10046860" y="5337657"/>
                  <a:pt x="10039237" y="5338580"/>
                </a:cubicBezTo>
                <a:cubicBezTo>
                  <a:pt x="9998458" y="5328479"/>
                  <a:pt x="9984394" y="5327989"/>
                  <a:pt x="9960016" y="5323065"/>
                </a:cubicBezTo>
                <a:cubicBezTo>
                  <a:pt x="9918980" y="5322923"/>
                  <a:pt x="9888741" y="5326122"/>
                  <a:pt x="9847789" y="5316297"/>
                </a:cubicBezTo>
                <a:lnTo>
                  <a:pt x="9728306" y="5296090"/>
                </a:lnTo>
                <a:cubicBezTo>
                  <a:pt x="9675056" y="5305676"/>
                  <a:pt x="9602035" y="5297282"/>
                  <a:pt x="9584504" y="5284670"/>
                </a:cubicBezTo>
                <a:cubicBezTo>
                  <a:pt x="9518952" y="5270394"/>
                  <a:pt x="9415429" y="5244268"/>
                  <a:pt x="9343049" y="5238968"/>
                </a:cubicBezTo>
                <a:lnTo>
                  <a:pt x="9231367" y="5187063"/>
                </a:lnTo>
                <a:lnTo>
                  <a:pt x="9194807" y="5176984"/>
                </a:lnTo>
                <a:lnTo>
                  <a:pt x="9189243" y="5167745"/>
                </a:lnTo>
                <a:lnTo>
                  <a:pt x="9151229" y="5156543"/>
                </a:lnTo>
                <a:lnTo>
                  <a:pt x="9150207" y="5157608"/>
                </a:lnTo>
                <a:cubicBezTo>
                  <a:pt x="9147045" y="5159739"/>
                  <a:pt x="9143081" y="5160831"/>
                  <a:pt x="9137315" y="5159777"/>
                </a:cubicBezTo>
                <a:cubicBezTo>
                  <a:pt x="9138862" y="5179261"/>
                  <a:pt x="9130952" y="5165972"/>
                  <a:pt x="9113809" y="5161143"/>
                </a:cubicBezTo>
                <a:cubicBezTo>
                  <a:pt x="9112388" y="5190326"/>
                  <a:pt x="9068114" y="5155892"/>
                  <a:pt x="9053450" y="5169457"/>
                </a:cubicBezTo>
                <a:lnTo>
                  <a:pt x="9005483" y="5166172"/>
                </a:lnTo>
                <a:lnTo>
                  <a:pt x="9005198" y="5166412"/>
                </a:lnTo>
                <a:cubicBezTo>
                  <a:pt x="9003143" y="5166632"/>
                  <a:pt x="9000324" y="5166304"/>
                  <a:pt x="8996229" y="5165201"/>
                </a:cubicBezTo>
                <a:lnTo>
                  <a:pt x="8990391" y="5163140"/>
                </a:lnTo>
                <a:lnTo>
                  <a:pt x="8974334" y="5159914"/>
                </a:lnTo>
                <a:lnTo>
                  <a:pt x="8968008" y="5160614"/>
                </a:lnTo>
                <a:lnTo>
                  <a:pt x="8963045" y="5162839"/>
                </a:lnTo>
                <a:cubicBezTo>
                  <a:pt x="8954690" y="5154888"/>
                  <a:pt x="8955517" y="5145940"/>
                  <a:pt x="8928985" y="5166027"/>
                </a:cubicBezTo>
                <a:cubicBezTo>
                  <a:pt x="8898031" y="5165007"/>
                  <a:pt x="8789300" y="5150352"/>
                  <a:pt x="8752441" y="5146795"/>
                </a:cubicBezTo>
                <a:cubicBezTo>
                  <a:pt x="8719819" y="5136075"/>
                  <a:pt x="8748194" y="5149736"/>
                  <a:pt x="8707844" y="5144694"/>
                </a:cubicBezTo>
                <a:cubicBezTo>
                  <a:pt x="8671606" y="5125159"/>
                  <a:pt x="8639142" y="5141599"/>
                  <a:pt x="8596068" y="5136122"/>
                </a:cubicBezTo>
                <a:lnTo>
                  <a:pt x="8525227" y="5150964"/>
                </a:lnTo>
                <a:lnTo>
                  <a:pt x="8510980" y="5145049"/>
                </a:lnTo>
                <a:lnTo>
                  <a:pt x="8506164" y="5142048"/>
                </a:lnTo>
                <a:cubicBezTo>
                  <a:pt x="8502646" y="5140271"/>
                  <a:pt x="8500045" y="5139460"/>
                  <a:pt x="8497965" y="5139310"/>
                </a:cubicBezTo>
                <a:lnTo>
                  <a:pt x="8497591" y="5139489"/>
                </a:lnTo>
                <a:lnTo>
                  <a:pt x="8490246" y="5136439"/>
                </a:lnTo>
                <a:lnTo>
                  <a:pt x="8367179" y="5122397"/>
                </a:lnTo>
                <a:cubicBezTo>
                  <a:pt x="8362021" y="5120372"/>
                  <a:pt x="8357730" y="5120720"/>
                  <a:pt x="8353796" y="5122203"/>
                </a:cubicBezTo>
                <a:lnTo>
                  <a:pt x="8352369" y="5123043"/>
                </a:lnTo>
                <a:lnTo>
                  <a:pt x="8320101" y="5105625"/>
                </a:lnTo>
                <a:lnTo>
                  <a:pt x="8314429" y="5105299"/>
                </a:lnTo>
                <a:lnTo>
                  <a:pt x="8295170" y="5091404"/>
                </a:lnTo>
                <a:lnTo>
                  <a:pt x="8284273" y="5085581"/>
                </a:lnTo>
                <a:lnTo>
                  <a:pt x="8283146" y="5081138"/>
                </a:lnTo>
                <a:cubicBezTo>
                  <a:pt x="8280842" y="5077893"/>
                  <a:pt x="8276148" y="5075245"/>
                  <a:pt x="8266072" y="5073963"/>
                </a:cubicBezTo>
                <a:lnTo>
                  <a:pt x="8263373" y="5074193"/>
                </a:lnTo>
                <a:lnTo>
                  <a:pt x="8252030" y="5064350"/>
                </a:lnTo>
                <a:cubicBezTo>
                  <a:pt x="8248856" y="5060500"/>
                  <a:pt x="8246644" y="5056218"/>
                  <a:pt x="8245831" y="5051358"/>
                </a:cubicBezTo>
                <a:cubicBezTo>
                  <a:pt x="8181824" y="5054265"/>
                  <a:pt x="8147127" y="5020143"/>
                  <a:pt x="8090268" y="5005197"/>
                </a:cubicBezTo>
                <a:cubicBezTo>
                  <a:pt x="8025464" y="4982055"/>
                  <a:pt x="7967067" y="4960819"/>
                  <a:pt x="7905404" y="4963224"/>
                </a:cubicBezTo>
                <a:cubicBezTo>
                  <a:pt x="7835116" y="4948312"/>
                  <a:pt x="7780962" y="4946081"/>
                  <a:pt x="7718741" y="4937509"/>
                </a:cubicBezTo>
                <a:lnTo>
                  <a:pt x="7614343" y="4940980"/>
                </a:lnTo>
                <a:lnTo>
                  <a:pt x="7527539" y="4935152"/>
                </a:lnTo>
                <a:lnTo>
                  <a:pt x="7519567" y="4932599"/>
                </a:lnTo>
                <a:cubicBezTo>
                  <a:pt x="7513989" y="4931260"/>
                  <a:pt x="7510169" y="4930910"/>
                  <a:pt x="7507408" y="4931264"/>
                </a:cubicBezTo>
                <a:lnTo>
                  <a:pt x="7507036" y="4931591"/>
                </a:lnTo>
                <a:lnTo>
                  <a:pt x="7495791" y="4929639"/>
                </a:lnTo>
                <a:cubicBezTo>
                  <a:pt x="7476982" y="4925521"/>
                  <a:pt x="7422524" y="4942937"/>
                  <a:pt x="7405387" y="4937744"/>
                </a:cubicBezTo>
                <a:cubicBezTo>
                  <a:pt x="7374785" y="4940694"/>
                  <a:pt x="7333986" y="4941799"/>
                  <a:pt x="7312176" y="4947339"/>
                </a:cubicBezTo>
                <a:lnTo>
                  <a:pt x="7310849" y="4948781"/>
                </a:lnTo>
                <a:lnTo>
                  <a:pt x="7218556" y="4923532"/>
                </a:lnTo>
                <a:lnTo>
                  <a:pt x="7201098" y="4918982"/>
                </a:lnTo>
                <a:lnTo>
                  <a:pt x="7197000" y="4913624"/>
                </a:lnTo>
                <a:cubicBezTo>
                  <a:pt x="7192108" y="4910101"/>
                  <a:pt x="7184502" y="4907962"/>
                  <a:pt x="7170804" y="4908976"/>
                </a:cubicBezTo>
                <a:lnTo>
                  <a:pt x="7096984" y="4896748"/>
                </a:lnTo>
                <a:cubicBezTo>
                  <a:pt x="7061144" y="4895770"/>
                  <a:pt x="7050185" y="4894793"/>
                  <a:pt x="7018492" y="4897122"/>
                </a:cubicBezTo>
                <a:cubicBezTo>
                  <a:pt x="6937524" y="4886184"/>
                  <a:pt x="6943641" y="4862018"/>
                  <a:pt x="6904142" y="4867616"/>
                </a:cubicBezTo>
                <a:cubicBezTo>
                  <a:pt x="6871918" y="4872824"/>
                  <a:pt x="6787985" y="4853750"/>
                  <a:pt x="6708218" y="4839661"/>
                </a:cubicBezTo>
                <a:cubicBezTo>
                  <a:pt x="6649102" y="4830206"/>
                  <a:pt x="6628102" y="4816105"/>
                  <a:pt x="6549451" y="4810885"/>
                </a:cubicBezTo>
                <a:cubicBezTo>
                  <a:pt x="6472150" y="4766795"/>
                  <a:pt x="6409692" y="4790518"/>
                  <a:pt x="6317556" y="4764085"/>
                </a:cubicBezTo>
                <a:cubicBezTo>
                  <a:pt x="6297547" y="4748563"/>
                  <a:pt x="6209288" y="4765756"/>
                  <a:pt x="6168670" y="4761998"/>
                </a:cubicBezTo>
                <a:cubicBezTo>
                  <a:pt x="6128052" y="4758240"/>
                  <a:pt x="6090536" y="4744692"/>
                  <a:pt x="6073844" y="4741536"/>
                </a:cubicBezTo>
                <a:lnTo>
                  <a:pt x="6068526" y="4743073"/>
                </a:lnTo>
                <a:lnTo>
                  <a:pt x="6048634" y="4742390"/>
                </a:lnTo>
                <a:lnTo>
                  <a:pt x="6041279" y="4750739"/>
                </a:lnTo>
                <a:lnTo>
                  <a:pt x="6010088" y="4755832"/>
                </a:lnTo>
                <a:cubicBezTo>
                  <a:pt x="5998677" y="4756419"/>
                  <a:pt x="5970124" y="4755506"/>
                  <a:pt x="5957373" y="4752188"/>
                </a:cubicBezTo>
                <a:lnTo>
                  <a:pt x="5758915" y="4736496"/>
                </a:lnTo>
                <a:lnTo>
                  <a:pt x="5626957" y="4735473"/>
                </a:lnTo>
                <a:lnTo>
                  <a:pt x="5470902" y="4749493"/>
                </a:lnTo>
                <a:cubicBezTo>
                  <a:pt x="5478131" y="4762521"/>
                  <a:pt x="5439006" y="4748455"/>
                  <a:pt x="5432757" y="4760746"/>
                </a:cubicBezTo>
                <a:cubicBezTo>
                  <a:pt x="5429365" y="4770778"/>
                  <a:pt x="5391824" y="4775462"/>
                  <a:pt x="5381664" y="4778448"/>
                </a:cubicBezTo>
                <a:lnTo>
                  <a:pt x="5261760" y="4798865"/>
                </a:lnTo>
                <a:cubicBezTo>
                  <a:pt x="5251595" y="4799049"/>
                  <a:pt x="5230547" y="4807359"/>
                  <a:pt x="5222959" y="4809989"/>
                </a:cubicBezTo>
                <a:lnTo>
                  <a:pt x="5174657" y="4812979"/>
                </a:lnTo>
                <a:lnTo>
                  <a:pt x="5156551" y="4820202"/>
                </a:lnTo>
                <a:lnTo>
                  <a:pt x="5142595" y="4823602"/>
                </a:lnTo>
                <a:lnTo>
                  <a:pt x="5139593" y="4825703"/>
                </a:lnTo>
                <a:cubicBezTo>
                  <a:pt x="5133873" y="4829743"/>
                  <a:pt x="5128076" y="4833554"/>
                  <a:pt x="5121656" y="4836556"/>
                </a:cubicBezTo>
                <a:cubicBezTo>
                  <a:pt x="5108317" y="4807937"/>
                  <a:pt x="5064853" y="4857373"/>
                  <a:pt x="5065787" y="4829985"/>
                </a:cubicBezTo>
                <a:cubicBezTo>
                  <a:pt x="5028193" y="4841501"/>
                  <a:pt x="5038944" y="4812412"/>
                  <a:pt x="5011510" y="4846366"/>
                </a:cubicBezTo>
                <a:cubicBezTo>
                  <a:pt x="4937023" y="4845983"/>
                  <a:pt x="4916353" y="4832976"/>
                  <a:pt x="4840437" y="4870383"/>
                </a:cubicBezTo>
                <a:cubicBezTo>
                  <a:pt x="4806739" y="4887025"/>
                  <a:pt x="4784106" y="4898171"/>
                  <a:pt x="4762444" y="4898151"/>
                </a:cubicBezTo>
                <a:cubicBezTo>
                  <a:pt x="4741323" y="4902652"/>
                  <a:pt x="4729481" y="4905474"/>
                  <a:pt x="4723182" y="4907166"/>
                </a:cubicBezTo>
                <a:lnTo>
                  <a:pt x="4721173" y="4907914"/>
                </a:lnTo>
                <a:lnTo>
                  <a:pt x="4715524" y="4906639"/>
                </a:lnTo>
                <a:cubicBezTo>
                  <a:pt x="4680148" y="4913595"/>
                  <a:pt x="4524744" y="4914403"/>
                  <a:pt x="4515810" y="4916541"/>
                </a:cubicBezTo>
                <a:cubicBezTo>
                  <a:pt x="4457819" y="4929653"/>
                  <a:pt x="4462659" y="4930394"/>
                  <a:pt x="4428539" y="4927192"/>
                </a:cubicBezTo>
                <a:cubicBezTo>
                  <a:pt x="4423303" y="4923821"/>
                  <a:pt x="4368974" y="4930115"/>
                  <a:pt x="4362872" y="4928538"/>
                </a:cubicBezTo>
                <a:lnTo>
                  <a:pt x="4316962" y="4921923"/>
                </a:lnTo>
                <a:lnTo>
                  <a:pt x="4315106" y="4923264"/>
                </a:lnTo>
                <a:cubicBezTo>
                  <a:pt x="4306123" y="4926635"/>
                  <a:pt x="4299993" y="4926634"/>
                  <a:pt x="4295140" y="4925143"/>
                </a:cubicBezTo>
                <a:lnTo>
                  <a:pt x="4290059" y="4922226"/>
                </a:lnTo>
                <a:lnTo>
                  <a:pt x="4276138" y="4922472"/>
                </a:lnTo>
                <a:lnTo>
                  <a:pt x="4248113" y="4920148"/>
                </a:lnTo>
                <a:lnTo>
                  <a:pt x="4202046" y="4922943"/>
                </a:lnTo>
                <a:cubicBezTo>
                  <a:pt x="4201945" y="4923363"/>
                  <a:pt x="4201842" y="4923782"/>
                  <a:pt x="4201741" y="4924202"/>
                </a:cubicBezTo>
                <a:cubicBezTo>
                  <a:pt x="4200116" y="4927039"/>
                  <a:pt x="4197140" y="4929158"/>
                  <a:pt x="4191245" y="4929836"/>
                </a:cubicBezTo>
                <a:cubicBezTo>
                  <a:pt x="4204212" y="4947125"/>
                  <a:pt x="4161274" y="4945230"/>
                  <a:pt x="4142742" y="4945701"/>
                </a:cubicBezTo>
                <a:cubicBezTo>
                  <a:pt x="4124717" y="4952767"/>
                  <a:pt x="4099099" y="4966347"/>
                  <a:pt x="4083094" y="4972234"/>
                </a:cubicBezTo>
                <a:lnTo>
                  <a:pt x="4074543" y="4973069"/>
                </a:lnTo>
                <a:cubicBezTo>
                  <a:pt x="4074504" y="4973170"/>
                  <a:pt x="4074463" y="4973269"/>
                  <a:pt x="4074424" y="4973368"/>
                </a:cubicBezTo>
                <a:cubicBezTo>
                  <a:pt x="4072678" y="4974152"/>
                  <a:pt x="4069906" y="4974653"/>
                  <a:pt x="4065507" y="4974812"/>
                </a:cubicBezTo>
                <a:lnTo>
                  <a:pt x="4058951" y="4974594"/>
                </a:lnTo>
                <a:lnTo>
                  <a:pt x="4042361" y="4976215"/>
                </a:lnTo>
                <a:lnTo>
                  <a:pt x="4036993" y="4978649"/>
                </a:lnTo>
                <a:lnTo>
                  <a:pt x="4035360" y="4982316"/>
                </a:lnTo>
                <a:lnTo>
                  <a:pt x="4033775" y="4982081"/>
                </a:lnTo>
                <a:cubicBezTo>
                  <a:pt x="4021424" y="4977217"/>
                  <a:pt x="4016874" y="4968841"/>
                  <a:pt x="4004535" y="4994649"/>
                </a:cubicBezTo>
                <a:cubicBezTo>
                  <a:pt x="3976667" y="4987584"/>
                  <a:pt x="3972977" y="5002913"/>
                  <a:pt x="3936843" y="5012106"/>
                </a:cubicBezTo>
                <a:cubicBezTo>
                  <a:pt x="3920506" y="5004382"/>
                  <a:pt x="3908535" y="5009071"/>
                  <a:pt x="3897272" y="5017761"/>
                </a:cubicBezTo>
                <a:cubicBezTo>
                  <a:pt x="3861092" y="5017265"/>
                  <a:pt x="3829628" y="5031135"/>
                  <a:pt x="3789757" y="5037999"/>
                </a:cubicBezTo>
                <a:cubicBezTo>
                  <a:pt x="3741007" y="5052705"/>
                  <a:pt x="3725129" y="5054682"/>
                  <a:pt x="3682510" y="5061922"/>
                </a:cubicBezTo>
                <a:lnTo>
                  <a:pt x="3610032" y="5094193"/>
                </a:lnTo>
                <a:lnTo>
                  <a:pt x="3603852" y="5092831"/>
                </a:lnTo>
                <a:cubicBezTo>
                  <a:pt x="3599580" y="5092212"/>
                  <a:pt x="3596726" y="5092212"/>
                  <a:pt x="3594733" y="5092667"/>
                </a:cubicBezTo>
                <a:lnTo>
                  <a:pt x="3594498" y="5092936"/>
                </a:lnTo>
                <a:lnTo>
                  <a:pt x="3585975" y="5092246"/>
                </a:lnTo>
                <a:cubicBezTo>
                  <a:pt x="3571623" y="5090455"/>
                  <a:pt x="3549389" y="5104654"/>
                  <a:pt x="3536132" y="5101945"/>
                </a:cubicBezTo>
                <a:cubicBezTo>
                  <a:pt x="3513940" y="5106241"/>
                  <a:pt x="3488622" y="5099976"/>
                  <a:pt x="3473220" y="5105606"/>
                </a:cubicBezTo>
                <a:lnTo>
                  <a:pt x="3400725" y="5117654"/>
                </a:lnTo>
                <a:lnTo>
                  <a:pt x="3375935" y="5106247"/>
                </a:lnTo>
                <a:lnTo>
                  <a:pt x="3348219" y="5109860"/>
                </a:lnTo>
                <a:cubicBezTo>
                  <a:pt x="3337206" y="5110533"/>
                  <a:pt x="3327054" y="5111295"/>
                  <a:pt x="3319639" y="5114795"/>
                </a:cubicBezTo>
                <a:lnTo>
                  <a:pt x="3248529" y="5133347"/>
                </a:lnTo>
                <a:lnTo>
                  <a:pt x="3210308" y="5119794"/>
                </a:lnTo>
                <a:cubicBezTo>
                  <a:pt x="3206088" y="5117870"/>
                  <a:pt x="3200152" y="5117326"/>
                  <a:pt x="3190375" y="5119915"/>
                </a:cubicBezTo>
                <a:lnTo>
                  <a:pt x="3188145" y="5121096"/>
                </a:lnTo>
                <a:cubicBezTo>
                  <a:pt x="3182625" y="5119116"/>
                  <a:pt x="3141856" y="5121682"/>
                  <a:pt x="3108596" y="5122416"/>
                </a:cubicBezTo>
                <a:cubicBezTo>
                  <a:pt x="3055968" y="5124842"/>
                  <a:pt x="3048940" y="5117475"/>
                  <a:pt x="2988584" y="5125502"/>
                </a:cubicBezTo>
                <a:cubicBezTo>
                  <a:pt x="2928853" y="5129690"/>
                  <a:pt x="2917951" y="5124649"/>
                  <a:pt x="2876540" y="5133019"/>
                </a:cubicBezTo>
                <a:lnTo>
                  <a:pt x="2626864" y="5133771"/>
                </a:lnTo>
                <a:cubicBezTo>
                  <a:pt x="2562348" y="5111858"/>
                  <a:pt x="2563422" y="5142456"/>
                  <a:pt x="2491422" y="5135486"/>
                </a:cubicBezTo>
                <a:cubicBezTo>
                  <a:pt x="2433091" y="5200962"/>
                  <a:pt x="2455709" y="5160483"/>
                  <a:pt x="2415617" y="5168715"/>
                </a:cubicBezTo>
                <a:lnTo>
                  <a:pt x="2290098" y="5166151"/>
                </a:lnTo>
                <a:cubicBezTo>
                  <a:pt x="2257057" y="5152522"/>
                  <a:pt x="2202458" y="5187690"/>
                  <a:pt x="2161714" y="5169302"/>
                </a:cubicBezTo>
                <a:cubicBezTo>
                  <a:pt x="2122714" y="5172302"/>
                  <a:pt x="2080450" y="5180350"/>
                  <a:pt x="2056089" y="5184144"/>
                </a:cubicBezTo>
                <a:cubicBezTo>
                  <a:pt x="2019828" y="5191108"/>
                  <a:pt x="1978839" y="5203797"/>
                  <a:pt x="1944153" y="5211084"/>
                </a:cubicBezTo>
                <a:cubicBezTo>
                  <a:pt x="1925867" y="5199079"/>
                  <a:pt x="1896027" y="5224183"/>
                  <a:pt x="1847968" y="5227868"/>
                </a:cubicBezTo>
                <a:cubicBezTo>
                  <a:pt x="1827977" y="5213971"/>
                  <a:pt x="1815570" y="5230544"/>
                  <a:pt x="1777083" y="5212267"/>
                </a:cubicBezTo>
                <a:cubicBezTo>
                  <a:pt x="1775439" y="5214216"/>
                  <a:pt x="1773397" y="5216035"/>
                  <a:pt x="1771025" y="5217668"/>
                </a:cubicBezTo>
                <a:cubicBezTo>
                  <a:pt x="1757251" y="5227146"/>
                  <a:pt x="1735528" y="5228402"/>
                  <a:pt x="1722509" y="5220470"/>
                </a:cubicBezTo>
                <a:cubicBezTo>
                  <a:pt x="1691779" y="5208440"/>
                  <a:pt x="1662321" y="5203305"/>
                  <a:pt x="1633941" y="5200774"/>
                </a:cubicBezTo>
                <a:lnTo>
                  <a:pt x="1586145" y="5210184"/>
                </a:lnTo>
                <a:cubicBezTo>
                  <a:pt x="1567948" y="5215416"/>
                  <a:pt x="1545900" y="5226363"/>
                  <a:pt x="1524748" y="5232173"/>
                </a:cubicBezTo>
                <a:cubicBezTo>
                  <a:pt x="1502586" y="5235395"/>
                  <a:pt x="1478013" y="5230993"/>
                  <a:pt x="1459242" y="5245044"/>
                </a:cubicBezTo>
                <a:cubicBezTo>
                  <a:pt x="1421474" y="5260197"/>
                  <a:pt x="1374524" y="5244220"/>
                  <a:pt x="1349457" y="5280705"/>
                </a:cubicBezTo>
                <a:cubicBezTo>
                  <a:pt x="1273276" y="5302389"/>
                  <a:pt x="1121512" y="5336260"/>
                  <a:pt x="1009212" y="5361227"/>
                </a:cubicBezTo>
                <a:cubicBezTo>
                  <a:pt x="939016" y="5373529"/>
                  <a:pt x="866895" y="5370149"/>
                  <a:pt x="808572" y="5377024"/>
                </a:cubicBezTo>
                <a:cubicBezTo>
                  <a:pt x="802823" y="5374184"/>
                  <a:pt x="726016" y="5397963"/>
                  <a:pt x="719549" y="5396991"/>
                </a:cubicBezTo>
                <a:lnTo>
                  <a:pt x="698795" y="5397657"/>
                </a:lnTo>
                <a:cubicBezTo>
                  <a:pt x="689833" y="5401894"/>
                  <a:pt x="683492" y="5402495"/>
                  <a:pt x="678327" y="5401487"/>
                </a:cubicBezTo>
                <a:lnTo>
                  <a:pt x="672784" y="5399085"/>
                </a:lnTo>
                <a:lnTo>
                  <a:pt x="658406" y="5400696"/>
                </a:lnTo>
                <a:lnTo>
                  <a:pt x="629185" y="5401132"/>
                </a:lnTo>
                <a:lnTo>
                  <a:pt x="624558" y="5403782"/>
                </a:lnTo>
                <a:lnTo>
                  <a:pt x="581798" y="5408438"/>
                </a:lnTo>
                <a:cubicBezTo>
                  <a:pt x="581736" y="5408865"/>
                  <a:pt x="581671" y="5409294"/>
                  <a:pt x="581608" y="5409722"/>
                </a:cubicBezTo>
                <a:cubicBezTo>
                  <a:pt x="580204" y="5412704"/>
                  <a:pt x="577331" y="5415106"/>
                  <a:pt x="571299" y="5416358"/>
                </a:cubicBezTo>
                <a:cubicBezTo>
                  <a:pt x="551623" y="5426267"/>
                  <a:pt x="484499" y="5459654"/>
                  <a:pt x="463549" y="5469173"/>
                </a:cubicBezTo>
                <a:cubicBezTo>
                  <a:pt x="453136" y="5470720"/>
                  <a:pt x="449731" y="5472678"/>
                  <a:pt x="445606" y="5473465"/>
                </a:cubicBezTo>
                <a:lnTo>
                  <a:pt x="438799" y="5473893"/>
                </a:lnTo>
                <a:cubicBezTo>
                  <a:pt x="417222" y="5482183"/>
                  <a:pt x="343312" y="5513407"/>
                  <a:pt x="316138" y="5523213"/>
                </a:cubicBezTo>
                <a:cubicBezTo>
                  <a:pt x="298481" y="5517132"/>
                  <a:pt x="286556" y="5522972"/>
                  <a:pt x="275748" y="5532726"/>
                </a:cubicBezTo>
                <a:cubicBezTo>
                  <a:pt x="238274" y="5535784"/>
                  <a:pt x="207076" y="5552679"/>
                  <a:pt x="166496" y="5563424"/>
                </a:cubicBezTo>
                <a:lnTo>
                  <a:pt x="0" y="5629888"/>
                </a:lnTo>
                <a:close/>
              </a:path>
            </a:pathLst>
          </a:custGeom>
        </p:spPr>
      </p:pic>
    </p:spTree>
    <p:extLst>
      <p:ext uri="{BB962C8B-B14F-4D97-AF65-F5344CB8AC3E}">
        <p14:creationId xmlns:p14="http://schemas.microsoft.com/office/powerpoint/2010/main" val="18784853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1325563"/>
          </a:xfrm>
        </p:spPr>
        <p:txBody>
          <a:bodyPr>
            <a:normAutofit/>
          </a:bodyPr>
          <a:lstStyle/>
          <a:p>
            <a:r>
              <a:rPr lang="en-GB" sz="3600" b="1" dirty="0">
                <a:solidFill>
                  <a:schemeClr val="accent1">
                    <a:lumMod val="75000"/>
                  </a:schemeClr>
                </a:solidFill>
                <a:latin typeface="+mn-lt"/>
              </a:rPr>
              <a:t>Additional Tools &amp; Concepts</a:t>
            </a:r>
          </a:p>
        </p:txBody>
      </p:sp>
      <p:graphicFrame>
        <p:nvGraphicFramePr>
          <p:cNvPr id="5" name="Content Placeholder 2">
            <a:extLst>
              <a:ext uri="{FF2B5EF4-FFF2-40B4-BE49-F238E27FC236}">
                <a16:creationId xmlns:a16="http://schemas.microsoft.com/office/drawing/2014/main" id="{D57F3371-6A03-6E79-1F54-18201252E2F4}"/>
              </a:ext>
            </a:extLst>
          </p:cNvPr>
          <p:cNvGraphicFramePr>
            <a:graphicFrameLocks noGrp="1"/>
          </p:cNvGraphicFramePr>
          <p:nvPr>
            <p:ph idx="1"/>
            <p:extLst>
              <p:ext uri="{D42A27DB-BD31-4B8C-83A1-F6EECF244321}">
                <p14:modId xmlns:p14="http://schemas.microsoft.com/office/powerpoint/2010/main" val="3277011894"/>
              </p:ext>
            </p:extLst>
          </p:nvPr>
        </p:nvGraphicFramePr>
        <p:xfrm>
          <a:off x="628650" y="1253331"/>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942347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DC065D-6A02-8223-07DC-5608063A2191}"/>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F99BA5AE-C84D-7BB9-4DBC-02BF88E2EADD}"/>
              </a:ext>
            </a:extLst>
          </p:cNvPr>
          <p:cNvPicPr>
            <a:picLocks noChangeAspect="1"/>
          </p:cNvPicPr>
          <p:nvPr/>
        </p:nvPicPr>
        <p:blipFill>
          <a:blip r:embed="rId2"/>
          <a:stretch>
            <a:fillRect/>
          </a:stretch>
        </p:blipFill>
        <p:spPr>
          <a:xfrm>
            <a:off x="0" y="324126"/>
            <a:ext cx="9144000" cy="5800673"/>
          </a:xfrm>
          <a:prstGeom prst="rect">
            <a:avLst/>
          </a:prstGeom>
        </p:spPr>
      </p:pic>
    </p:spTree>
    <p:extLst>
      <p:ext uri="{BB962C8B-B14F-4D97-AF65-F5344CB8AC3E}">
        <p14:creationId xmlns:p14="http://schemas.microsoft.com/office/powerpoint/2010/main" val="24854510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E990B7-3D92-64B2-3944-8B19E3639135}"/>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3B9155E9-E2E0-4728-297E-855259C08FA1}"/>
              </a:ext>
            </a:extLst>
          </p:cNvPr>
          <p:cNvPicPr>
            <a:picLocks noChangeAspect="1"/>
          </p:cNvPicPr>
          <p:nvPr/>
        </p:nvPicPr>
        <p:blipFill>
          <a:blip r:embed="rId2"/>
          <a:srcRect t="7966" b="5619"/>
          <a:stretch/>
        </p:blipFill>
        <p:spPr>
          <a:xfrm>
            <a:off x="18414" y="421101"/>
            <a:ext cx="9107171" cy="5317958"/>
          </a:xfrm>
          <a:prstGeom prst="rect">
            <a:avLst/>
          </a:prstGeom>
        </p:spPr>
      </p:pic>
    </p:spTree>
    <p:extLst>
      <p:ext uri="{BB962C8B-B14F-4D97-AF65-F5344CB8AC3E}">
        <p14:creationId xmlns:p14="http://schemas.microsoft.com/office/powerpoint/2010/main" val="32176405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405306-1AD4-6711-E5B5-F00669F6845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9F29DB8-3E63-FEF6-B042-878CD4533517}"/>
              </a:ext>
            </a:extLst>
          </p:cNvPr>
          <p:cNvSpPr>
            <a:spLocks noGrp="1"/>
          </p:cNvSpPr>
          <p:nvPr>
            <p:ph type="title"/>
          </p:nvPr>
        </p:nvSpPr>
        <p:spPr>
          <a:xfrm>
            <a:off x="628650" y="365125"/>
            <a:ext cx="7886700" cy="1325563"/>
          </a:xfrm>
        </p:spPr>
        <p:txBody>
          <a:bodyPr>
            <a:normAutofit/>
          </a:bodyPr>
          <a:lstStyle/>
          <a:p>
            <a:r>
              <a:rPr lang="en-GB" sz="3600" b="1" dirty="0">
                <a:solidFill>
                  <a:schemeClr val="accent1">
                    <a:lumMod val="75000"/>
                  </a:schemeClr>
                </a:solidFill>
                <a:latin typeface="+mn-lt"/>
              </a:rPr>
              <a:t>1. CRM Systems for Stakeholder Management</a:t>
            </a:r>
          </a:p>
        </p:txBody>
      </p:sp>
      <p:graphicFrame>
        <p:nvGraphicFramePr>
          <p:cNvPr id="5" name="Content Placeholder 2">
            <a:extLst>
              <a:ext uri="{FF2B5EF4-FFF2-40B4-BE49-F238E27FC236}">
                <a16:creationId xmlns:a16="http://schemas.microsoft.com/office/drawing/2014/main" id="{98E1EEE1-4004-7F2D-0427-D8D995F1D30B}"/>
              </a:ext>
            </a:extLst>
          </p:cNvPr>
          <p:cNvGraphicFramePr>
            <a:graphicFrameLocks noGrp="1"/>
          </p:cNvGraphicFramePr>
          <p:nvPr>
            <p:ph idx="1"/>
            <p:extLst>
              <p:ext uri="{D42A27DB-BD31-4B8C-83A1-F6EECF244321}">
                <p14:modId xmlns:p14="http://schemas.microsoft.com/office/powerpoint/2010/main" val="3500320706"/>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561297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61260C-9902-04A8-E672-D19B840794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B4A0C5-5418-6EC8-D52A-547C28884DD2}"/>
              </a:ext>
            </a:extLst>
          </p:cNvPr>
          <p:cNvSpPr>
            <a:spLocks noGrp="1"/>
          </p:cNvSpPr>
          <p:nvPr>
            <p:ph type="title"/>
          </p:nvPr>
        </p:nvSpPr>
        <p:spPr>
          <a:xfrm>
            <a:off x="628650" y="365125"/>
            <a:ext cx="7886700" cy="1325563"/>
          </a:xfrm>
        </p:spPr>
        <p:txBody>
          <a:bodyPr>
            <a:normAutofit/>
          </a:bodyPr>
          <a:lstStyle/>
          <a:p>
            <a:r>
              <a:rPr lang="en-GB" sz="3600" b="1" dirty="0">
                <a:solidFill>
                  <a:schemeClr val="accent1">
                    <a:lumMod val="75000"/>
                  </a:schemeClr>
                </a:solidFill>
                <a:latin typeface="+mn-lt"/>
              </a:rPr>
              <a:t>2. Knowledge Management (KM)</a:t>
            </a:r>
          </a:p>
        </p:txBody>
      </p:sp>
      <p:sp>
        <p:nvSpPr>
          <p:cNvPr id="3" name="Content Placeholder 2">
            <a:extLst>
              <a:ext uri="{FF2B5EF4-FFF2-40B4-BE49-F238E27FC236}">
                <a16:creationId xmlns:a16="http://schemas.microsoft.com/office/drawing/2014/main" id="{860AAD06-9881-51B4-7229-EC45B1F3E156}"/>
              </a:ext>
            </a:extLst>
          </p:cNvPr>
          <p:cNvSpPr>
            <a:spLocks noGrp="1"/>
          </p:cNvSpPr>
          <p:nvPr>
            <p:ph sz="half" idx="1"/>
          </p:nvPr>
        </p:nvSpPr>
        <p:spPr>
          <a:xfrm>
            <a:off x="628650" y="1825625"/>
            <a:ext cx="3867150" cy="4351338"/>
          </a:xfrm>
        </p:spPr>
        <p:txBody>
          <a:bodyPr>
            <a:normAutofit/>
          </a:bodyPr>
          <a:lstStyle/>
          <a:p>
            <a:pPr>
              <a:buFont typeface="Arial" panose="020B0604020202020204" pitchFamily="34" charset="0"/>
              <a:buChar char="•"/>
            </a:pPr>
            <a:r>
              <a:rPr lang="en-GB" dirty="0"/>
              <a:t>Document and share learnings across consultancy projects.</a:t>
            </a:r>
          </a:p>
          <a:p>
            <a:pPr>
              <a:buFont typeface="Arial" panose="020B0604020202020204" pitchFamily="34" charset="0"/>
              <a:buChar char="•"/>
            </a:pPr>
            <a:r>
              <a:rPr lang="en-GB" dirty="0"/>
              <a:t>Build organisational memory and retain key insights.</a:t>
            </a:r>
          </a:p>
          <a:p>
            <a:pPr>
              <a:buFont typeface="Arial" panose="020B0604020202020204" pitchFamily="34" charset="0"/>
              <a:buChar char="•"/>
            </a:pPr>
            <a:r>
              <a:rPr lang="en-GB" dirty="0"/>
              <a:t>Mitigate knowledge loss due to turnover or restructuring.</a:t>
            </a:r>
          </a:p>
          <a:p>
            <a:pPr marL="0" indent="0">
              <a:buNone/>
            </a:pPr>
            <a:endParaRPr dirty="0"/>
          </a:p>
        </p:txBody>
      </p:sp>
      <p:pic>
        <p:nvPicPr>
          <p:cNvPr id="5" name="Picture 4" descr="Rolls of Newspaper">
            <a:extLst>
              <a:ext uri="{FF2B5EF4-FFF2-40B4-BE49-F238E27FC236}">
                <a16:creationId xmlns:a16="http://schemas.microsoft.com/office/drawing/2014/main" id="{BCDBAB04-E6BB-C148-787C-1E4962919F64}"/>
              </a:ext>
            </a:extLst>
          </p:cNvPr>
          <p:cNvPicPr>
            <a:picLocks noChangeAspect="1"/>
          </p:cNvPicPr>
          <p:nvPr/>
        </p:nvPicPr>
        <p:blipFill>
          <a:blip r:embed="rId2"/>
          <a:stretch>
            <a:fillRect/>
          </a:stretch>
        </p:blipFill>
        <p:spPr>
          <a:xfrm>
            <a:off x="4648200" y="2710633"/>
            <a:ext cx="3867150" cy="2581322"/>
          </a:xfrm>
          <a:prstGeom prst="rect">
            <a:avLst/>
          </a:prstGeom>
          <a:noFill/>
        </p:spPr>
      </p:pic>
    </p:spTree>
    <p:extLst>
      <p:ext uri="{BB962C8B-B14F-4D97-AF65-F5344CB8AC3E}">
        <p14:creationId xmlns:p14="http://schemas.microsoft.com/office/powerpoint/2010/main" val="21306376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8C7EE5-0476-4EC3-DA62-54C04CA11C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9C0045-5B81-A5C3-D1C2-B7FC6325ABB3}"/>
              </a:ext>
            </a:extLst>
          </p:cNvPr>
          <p:cNvSpPr>
            <a:spLocks noGrp="1"/>
          </p:cNvSpPr>
          <p:nvPr>
            <p:ph type="title"/>
          </p:nvPr>
        </p:nvSpPr>
        <p:spPr>
          <a:xfrm>
            <a:off x="628650" y="365125"/>
            <a:ext cx="6457950" cy="1325563"/>
          </a:xfrm>
        </p:spPr>
        <p:txBody>
          <a:bodyPr>
            <a:normAutofit/>
          </a:bodyPr>
          <a:lstStyle/>
          <a:p>
            <a:r>
              <a:rPr lang="en-GB" sz="3600" b="1" dirty="0">
                <a:solidFill>
                  <a:schemeClr val="accent1">
                    <a:lumMod val="75000"/>
                  </a:schemeClr>
                </a:solidFill>
                <a:latin typeface="+mn-lt"/>
              </a:rPr>
              <a:t>3. Digital Dashboards &amp; Collaboration Tools</a:t>
            </a:r>
          </a:p>
        </p:txBody>
      </p:sp>
      <p:graphicFrame>
        <p:nvGraphicFramePr>
          <p:cNvPr id="5" name="Content Placeholder 2">
            <a:extLst>
              <a:ext uri="{FF2B5EF4-FFF2-40B4-BE49-F238E27FC236}">
                <a16:creationId xmlns:a16="http://schemas.microsoft.com/office/drawing/2014/main" id="{C7AAB47F-EF16-9365-E4D5-CBC9D4644F0F}"/>
              </a:ext>
            </a:extLst>
          </p:cNvPr>
          <p:cNvGraphicFramePr>
            <a:graphicFrameLocks noGrp="1"/>
          </p:cNvGraphicFramePr>
          <p:nvPr>
            <p:ph idx="1"/>
            <p:extLst>
              <p:ext uri="{D42A27DB-BD31-4B8C-83A1-F6EECF244321}">
                <p14:modId xmlns:p14="http://schemas.microsoft.com/office/powerpoint/2010/main" val="2653667182"/>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364764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C2DE65-C64D-C0BC-0825-12F4B4F54D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D1999F1-C887-12A3-668E-9D376774AA9D}"/>
              </a:ext>
            </a:extLst>
          </p:cNvPr>
          <p:cNvSpPr>
            <a:spLocks noGrp="1"/>
          </p:cNvSpPr>
          <p:nvPr>
            <p:ph type="title"/>
          </p:nvPr>
        </p:nvSpPr>
        <p:spPr>
          <a:xfrm>
            <a:off x="628650" y="365125"/>
            <a:ext cx="7886700" cy="1325563"/>
          </a:xfrm>
        </p:spPr>
        <p:txBody>
          <a:bodyPr>
            <a:normAutofit/>
          </a:bodyPr>
          <a:lstStyle/>
          <a:p>
            <a:r>
              <a:rPr lang="en-GB" sz="3600" b="1" dirty="0">
                <a:solidFill>
                  <a:schemeClr val="accent1">
                    <a:lumMod val="75000"/>
                  </a:schemeClr>
                </a:solidFill>
                <a:latin typeface="+mn-lt"/>
              </a:rPr>
              <a:t>4. Time &amp; Project Management</a:t>
            </a:r>
          </a:p>
        </p:txBody>
      </p:sp>
      <p:graphicFrame>
        <p:nvGraphicFramePr>
          <p:cNvPr id="5" name="Content Placeholder 2">
            <a:extLst>
              <a:ext uri="{FF2B5EF4-FFF2-40B4-BE49-F238E27FC236}">
                <a16:creationId xmlns:a16="http://schemas.microsoft.com/office/drawing/2014/main" id="{1175A792-4334-8BA3-C7E7-43EC3C50D4DF}"/>
              </a:ext>
            </a:extLst>
          </p:cNvPr>
          <p:cNvGraphicFramePr>
            <a:graphicFrameLocks noGrp="1"/>
          </p:cNvGraphicFramePr>
          <p:nvPr>
            <p:ph idx="1"/>
            <p:extLst>
              <p:ext uri="{D42A27DB-BD31-4B8C-83A1-F6EECF244321}">
                <p14:modId xmlns:p14="http://schemas.microsoft.com/office/powerpoint/2010/main" val="3181157383"/>
              </p:ext>
            </p:extLst>
          </p:nvPr>
        </p:nvGraphicFramePr>
        <p:xfrm>
          <a:off x="1072314" y="1388060"/>
          <a:ext cx="6999371" cy="40818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500791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0A0AEA-67FF-16FD-A0BC-04EBA6A8E2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C726070-3EA1-8A14-66F1-CA7068DBDE1D}"/>
              </a:ext>
            </a:extLst>
          </p:cNvPr>
          <p:cNvSpPr>
            <a:spLocks noGrp="1"/>
          </p:cNvSpPr>
          <p:nvPr>
            <p:ph type="title"/>
          </p:nvPr>
        </p:nvSpPr>
        <p:spPr>
          <a:xfrm>
            <a:off x="628650" y="365125"/>
            <a:ext cx="7886700" cy="1325563"/>
          </a:xfrm>
        </p:spPr>
        <p:txBody>
          <a:bodyPr>
            <a:normAutofit/>
          </a:bodyPr>
          <a:lstStyle/>
          <a:p>
            <a:r>
              <a:rPr lang="en-GB" sz="3600" b="1" dirty="0">
                <a:solidFill>
                  <a:schemeClr val="accent1">
                    <a:lumMod val="75000"/>
                  </a:schemeClr>
                </a:solidFill>
                <a:latin typeface="+mn-lt"/>
              </a:rPr>
              <a:t>5. Consultancy Report Writing</a:t>
            </a:r>
          </a:p>
        </p:txBody>
      </p:sp>
      <p:pic>
        <p:nvPicPr>
          <p:cNvPr id="9" name="Picture 8">
            <a:extLst>
              <a:ext uri="{FF2B5EF4-FFF2-40B4-BE49-F238E27FC236}">
                <a16:creationId xmlns:a16="http://schemas.microsoft.com/office/drawing/2014/main" id="{2618965D-5A56-69CD-9B74-4F9FBA0BA154}"/>
              </a:ext>
            </a:extLst>
          </p:cNvPr>
          <p:cNvPicPr>
            <a:picLocks noChangeAspect="1"/>
          </p:cNvPicPr>
          <p:nvPr/>
        </p:nvPicPr>
        <p:blipFill>
          <a:blip r:embed="rId2"/>
          <a:srcRect l="4825" t="43122" r="29061" b="9481"/>
          <a:stretch/>
        </p:blipFill>
        <p:spPr>
          <a:xfrm>
            <a:off x="9699" y="1450943"/>
            <a:ext cx="9124601" cy="3714181"/>
          </a:xfrm>
          <a:prstGeom prst="rect">
            <a:avLst/>
          </a:prstGeom>
        </p:spPr>
      </p:pic>
    </p:spTree>
    <p:extLst>
      <p:ext uri="{BB962C8B-B14F-4D97-AF65-F5344CB8AC3E}">
        <p14:creationId xmlns:p14="http://schemas.microsoft.com/office/powerpoint/2010/main" val="40538840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5C13FC-39EE-42C7-8663-08E3C5F57F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0DC0E8-1BFC-C077-C559-63E548C9C7EE}"/>
              </a:ext>
            </a:extLst>
          </p:cNvPr>
          <p:cNvSpPr>
            <a:spLocks noGrp="1"/>
          </p:cNvSpPr>
          <p:nvPr>
            <p:ph type="title"/>
          </p:nvPr>
        </p:nvSpPr>
        <p:spPr>
          <a:xfrm>
            <a:off x="340823" y="1389618"/>
            <a:ext cx="8058149" cy="4078764"/>
          </a:xfrm>
        </p:spPr>
        <p:txBody>
          <a:bodyPr/>
          <a:lstStyle/>
          <a:p>
            <a:r>
              <a:rPr lang="en-GB" sz="3200" b="1" dirty="0"/>
              <a:t>SUMMARY:</a:t>
            </a:r>
            <a:endParaRPr lang="en-GB" sz="2000" dirty="0"/>
          </a:p>
        </p:txBody>
      </p:sp>
      <p:sp>
        <p:nvSpPr>
          <p:cNvPr id="3" name="Content Placeholder 5">
            <a:extLst>
              <a:ext uri="{FF2B5EF4-FFF2-40B4-BE49-F238E27FC236}">
                <a16:creationId xmlns:a16="http://schemas.microsoft.com/office/drawing/2014/main" id="{09D09E79-08DC-667C-CB3D-ABB8240762E2}"/>
              </a:ext>
            </a:extLst>
          </p:cNvPr>
          <p:cNvSpPr txBox="1">
            <a:spLocks/>
          </p:cNvSpPr>
          <p:nvPr/>
        </p:nvSpPr>
        <p:spPr>
          <a:xfrm>
            <a:off x="340824" y="2400265"/>
            <a:ext cx="8058148" cy="304704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Ethical practice underpins trust and credibility</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Consultants must handle dilemmas with care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Practical tools like CRMs and KM systems add value</a:t>
            </a:r>
          </a:p>
        </p:txBody>
      </p:sp>
    </p:spTree>
    <p:extLst>
      <p:ext uri="{BB962C8B-B14F-4D97-AF65-F5344CB8AC3E}">
        <p14:creationId xmlns:p14="http://schemas.microsoft.com/office/powerpoint/2010/main" val="547042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5BAE75-F9FD-AA95-5F48-B61D66552B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CFE1FF-63D4-5A55-FAFF-C7F8824F6DBC}"/>
              </a:ext>
            </a:extLst>
          </p:cNvPr>
          <p:cNvSpPr>
            <a:spLocks noGrp="1"/>
          </p:cNvSpPr>
          <p:nvPr>
            <p:ph type="title"/>
          </p:nvPr>
        </p:nvSpPr>
        <p:spPr>
          <a:xfrm>
            <a:off x="628650" y="127354"/>
            <a:ext cx="7886700" cy="718608"/>
          </a:xfrm>
        </p:spPr>
        <p:txBody>
          <a:bodyPr/>
          <a:lstStyle/>
          <a:p>
            <a:pPr algn="ctr"/>
            <a:r>
              <a:rPr lang="en-GB" b="1" dirty="0"/>
              <a:t>Any Questions?</a:t>
            </a:r>
          </a:p>
        </p:txBody>
      </p:sp>
      <p:pic>
        <p:nvPicPr>
          <p:cNvPr id="5" name="Video 4" title="Neon Pink Question Mark">
            <a:hlinkClick r:id="" action="ppaction://media"/>
            <a:extLst>
              <a:ext uri="{FF2B5EF4-FFF2-40B4-BE49-F238E27FC236}">
                <a16:creationId xmlns:a16="http://schemas.microsoft.com/office/drawing/2014/main" id="{0333E772-3290-C030-39B1-863F45B8C63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857250"/>
            <a:ext cx="9144000" cy="5143500"/>
          </a:xfrm>
          <a:prstGeom prst="ellipse">
            <a:avLst/>
          </a:prstGeom>
          <a:ln>
            <a:noFill/>
          </a:ln>
          <a:effectLst>
            <a:softEdge rad="112500"/>
          </a:effectLst>
        </p:spPr>
      </p:pic>
    </p:spTree>
    <p:extLst>
      <p:ext uri="{BB962C8B-B14F-4D97-AF65-F5344CB8AC3E}">
        <p14:creationId xmlns:p14="http://schemas.microsoft.com/office/powerpoint/2010/main" val="1668012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81F1F0-F4D2-EDD0-AF39-9EB9F5F2BE6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681C55-4873-D54C-CA06-503B0FD61EE7}"/>
              </a:ext>
            </a:extLst>
          </p:cNvPr>
          <p:cNvSpPr>
            <a:spLocks noGrp="1"/>
          </p:cNvSpPr>
          <p:nvPr>
            <p:ph type="title"/>
          </p:nvPr>
        </p:nvSpPr>
        <p:spPr>
          <a:xfrm>
            <a:off x="485177" y="509565"/>
            <a:ext cx="7203002" cy="1090538"/>
          </a:xfrm>
        </p:spPr>
        <p:txBody>
          <a:bodyPr>
            <a:normAutofit/>
          </a:bodyPr>
          <a:lstStyle/>
          <a:p>
            <a:r>
              <a:rPr lang="en-US" sz="4800" b="1" dirty="0">
                <a:solidFill>
                  <a:schemeClr val="accent1">
                    <a:lumMod val="75000"/>
                  </a:schemeClr>
                </a:solidFill>
                <a:latin typeface="+mn-lt"/>
              </a:rPr>
              <a:t>Activity - On the chat board</a:t>
            </a:r>
          </a:p>
        </p:txBody>
      </p:sp>
      <p:sp>
        <p:nvSpPr>
          <p:cNvPr id="6" name="Content Placeholder 5">
            <a:extLst>
              <a:ext uri="{FF2B5EF4-FFF2-40B4-BE49-F238E27FC236}">
                <a16:creationId xmlns:a16="http://schemas.microsoft.com/office/drawing/2014/main" id="{B99D532B-36F8-E2E4-FAAA-8AA4F804B357}"/>
              </a:ext>
            </a:extLst>
          </p:cNvPr>
          <p:cNvSpPr>
            <a:spLocks noGrp="1"/>
          </p:cNvSpPr>
          <p:nvPr>
            <p:ph sz="half" idx="2"/>
          </p:nvPr>
        </p:nvSpPr>
        <p:spPr>
          <a:xfrm>
            <a:off x="485177" y="2163981"/>
            <a:ext cx="8173646" cy="4351338"/>
          </a:xfrm>
        </p:spPr>
        <p:txBody>
          <a:bodyPr/>
          <a:lstStyle/>
          <a:p>
            <a:pPr marL="457200" lvl="1" indent="0">
              <a:buNone/>
            </a:pPr>
            <a:endParaRPr lang="en-GB" sz="3600" dirty="0"/>
          </a:p>
          <a:p>
            <a:pPr marL="0" indent="0">
              <a:buNone/>
            </a:pPr>
            <a:r>
              <a:rPr lang="en-GB" sz="4000" b="1" dirty="0"/>
              <a:t>What is the difference between a hotel brand and a hotel location?</a:t>
            </a:r>
            <a:endParaRPr lang="en-GB" sz="4000" i="1" dirty="0"/>
          </a:p>
          <a:p>
            <a:pPr lvl="1"/>
            <a:endParaRPr lang="en-GB" sz="3600" dirty="0"/>
          </a:p>
          <a:p>
            <a:pPr marL="457200" lvl="1" indent="0">
              <a:buNone/>
            </a:pPr>
            <a:endParaRPr lang="en-GB" sz="3600" dirty="0"/>
          </a:p>
          <a:p>
            <a:pPr lvl="1"/>
            <a:endParaRPr lang="en-GB" sz="3600" dirty="0"/>
          </a:p>
        </p:txBody>
      </p:sp>
    </p:spTree>
    <p:extLst>
      <p:ext uri="{BB962C8B-B14F-4D97-AF65-F5344CB8AC3E}">
        <p14:creationId xmlns:p14="http://schemas.microsoft.com/office/powerpoint/2010/main" val="3709484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DC37CB-BF63-C122-29C7-AE082C5879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72BDCA-77AB-504E-C0A2-629AC267156C}"/>
              </a:ext>
            </a:extLst>
          </p:cNvPr>
          <p:cNvSpPr>
            <a:spLocks noGrp="1"/>
          </p:cNvSpPr>
          <p:nvPr>
            <p:ph type="title"/>
          </p:nvPr>
        </p:nvSpPr>
        <p:spPr>
          <a:xfrm>
            <a:off x="485177" y="509565"/>
            <a:ext cx="7203002" cy="1090538"/>
          </a:xfrm>
        </p:spPr>
        <p:txBody>
          <a:bodyPr>
            <a:normAutofit fontScale="90000"/>
          </a:bodyPr>
          <a:lstStyle/>
          <a:p>
            <a:r>
              <a:rPr lang="en-US" sz="4800" b="1" dirty="0">
                <a:solidFill>
                  <a:schemeClr val="accent1">
                    <a:lumMod val="75000"/>
                  </a:schemeClr>
                </a:solidFill>
                <a:latin typeface="+mn-lt"/>
              </a:rPr>
              <a:t>Let’s look at the assignment:</a:t>
            </a:r>
          </a:p>
        </p:txBody>
      </p:sp>
      <p:sp>
        <p:nvSpPr>
          <p:cNvPr id="5" name="Content Placeholder 4">
            <a:extLst>
              <a:ext uri="{FF2B5EF4-FFF2-40B4-BE49-F238E27FC236}">
                <a16:creationId xmlns:a16="http://schemas.microsoft.com/office/drawing/2014/main" id="{871D2933-8C1F-ED80-DC17-970F9A205549}"/>
              </a:ext>
            </a:extLst>
          </p:cNvPr>
          <p:cNvSpPr>
            <a:spLocks noGrp="1"/>
          </p:cNvSpPr>
          <p:nvPr>
            <p:ph sz="half" idx="2"/>
          </p:nvPr>
        </p:nvSpPr>
        <p:spPr/>
        <p:txBody>
          <a:bodyPr/>
          <a:lstStyle/>
          <a:p>
            <a:endParaRPr lang="en-GB"/>
          </a:p>
        </p:txBody>
      </p:sp>
      <p:pic>
        <p:nvPicPr>
          <p:cNvPr id="7" name="Picture 6">
            <a:extLst>
              <a:ext uri="{FF2B5EF4-FFF2-40B4-BE49-F238E27FC236}">
                <a16:creationId xmlns:a16="http://schemas.microsoft.com/office/drawing/2014/main" id="{BC755CF2-371C-A3CB-09C5-44715926BEC9}"/>
              </a:ext>
            </a:extLst>
          </p:cNvPr>
          <p:cNvPicPr>
            <a:picLocks noChangeAspect="1"/>
          </p:cNvPicPr>
          <p:nvPr/>
        </p:nvPicPr>
        <p:blipFill>
          <a:blip r:embed="rId3"/>
          <a:stretch>
            <a:fillRect/>
          </a:stretch>
        </p:blipFill>
        <p:spPr>
          <a:xfrm>
            <a:off x="337546" y="1224417"/>
            <a:ext cx="8468907" cy="4582164"/>
          </a:xfrm>
          <a:prstGeom prst="rect">
            <a:avLst/>
          </a:prstGeom>
        </p:spPr>
      </p:pic>
    </p:spTree>
    <p:extLst>
      <p:ext uri="{BB962C8B-B14F-4D97-AF65-F5344CB8AC3E}">
        <p14:creationId xmlns:p14="http://schemas.microsoft.com/office/powerpoint/2010/main" val="8730940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A9A2A5-7DB6-62F4-6A2A-187BF303E43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555B40-5326-3821-5755-DB87CEB51BF6}"/>
              </a:ext>
            </a:extLst>
          </p:cNvPr>
          <p:cNvSpPr>
            <a:spLocks noGrp="1"/>
          </p:cNvSpPr>
          <p:nvPr>
            <p:ph type="title"/>
          </p:nvPr>
        </p:nvSpPr>
        <p:spPr>
          <a:xfrm>
            <a:off x="485177" y="509565"/>
            <a:ext cx="7203002" cy="1090538"/>
          </a:xfrm>
        </p:spPr>
        <p:txBody>
          <a:bodyPr>
            <a:normAutofit fontScale="90000"/>
          </a:bodyPr>
          <a:lstStyle/>
          <a:p>
            <a:r>
              <a:rPr lang="en-US" sz="4800" b="1" dirty="0">
                <a:solidFill>
                  <a:schemeClr val="accent1">
                    <a:lumMod val="75000"/>
                  </a:schemeClr>
                </a:solidFill>
                <a:latin typeface="+mn-lt"/>
              </a:rPr>
              <a:t>Let’s look at the assignment:</a:t>
            </a:r>
          </a:p>
        </p:txBody>
      </p:sp>
      <p:sp>
        <p:nvSpPr>
          <p:cNvPr id="3" name="Content Placeholder 5">
            <a:extLst>
              <a:ext uri="{FF2B5EF4-FFF2-40B4-BE49-F238E27FC236}">
                <a16:creationId xmlns:a16="http://schemas.microsoft.com/office/drawing/2014/main" id="{0397455B-856F-7AED-49C2-0DA7D4F18C9A}"/>
              </a:ext>
            </a:extLst>
          </p:cNvPr>
          <p:cNvSpPr txBox="1">
            <a:spLocks/>
          </p:cNvSpPr>
          <p:nvPr/>
        </p:nvSpPr>
        <p:spPr>
          <a:xfrm>
            <a:off x="533305" y="1227541"/>
            <a:ext cx="8173646" cy="422071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buFont typeface="+mj-lt"/>
              <a:buAutoNum type="arabicPeriod"/>
            </a:pPr>
            <a:r>
              <a:rPr lang="en-GB" sz="2400" b="1" dirty="0"/>
              <a:t>Title Cover</a:t>
            </a:r>
          </a:p>
          <a:p>
            <a:pPr marL="457200" indent="-457200">
              <a:buFont typeface="+mj-lt"/>
              <a:buAutoNum type="arabicPeriod"/>
            </a:pPr>
            <a:r>
              <a:rPr lang="en-GB" sz="2400" b="1" dirty="0"/>
              <a:t>Contents List</a:t>
            </a:r>
          </a:p>
          <a:p>
            <a:pPr marL="457200" indent="-457200">
              <a:buFont typeface="+mj-lt"/>
              <a:buAutoNum type="arabicPeriod"/>
            </a:pPr>
            <a:r>
              <a:rPr lang="en-GB" sz="2400" b="1" dirty="0"/>
              <a:t>Executive Summary </a:t>
            </a:r>
            <a:r>
              <a:rPr lang="en-GB" sz="1800" dirty="0"/>
              <a:t>(900 words)</a:t>
            </a:r>
          </a:p>
          <a:p>
            <a:pPr marL="457200" indent="-457200">
              <a:buFont typeface="+mj-lt"/>
              <a:buAutoNum type="arabicPeriod"/>
            </a:pPr>
            <a:r>
              <a:rPr lang="en-GB" sz="2400" b="1" dirty="0"/>
              <a:t>Introduction </a:t>
            </a:r>
            <a:r>
              <a:rPr lang="en-GB" sz="1800" dirty="0">
                <a:solidFill>
                  <a:prstClr val="black"/>
                </a:solidFill>
              </a:rPr>
              <a:t>(600 words)</a:t>
            </a:r>
          </a:p>
          <a:p>
            <a:pPr marL="457200" indent="-457200">
              <a:buFont typeface="+mj-lt"/>
              <a:buAutoNum type="arabicPeriod"/>
            </a:pPr>
            <a:r>
              <a:rPr lang="en-GB" sz="2400" b="1" dirty="0"/>
              <a:t>Analysis </a:t>
            </a:r>
            <a:r>
              <a:rPr lang="en-GB" sz="1800" dirty="0">
                <a:solidFill>
                  <a:prstClr val="black"/>
                </a:solidFill>
              </a:rPr>
              <a:t>(1750 words – STEEPLED, TOWS, 7S’s, Star)</a:t>
            </a:r>
          </a:p>
          <a:p>
            <a:pPr marL="457200" indent="-457200">
              <a:buFont typeface="+mj-lt"/>
              <a:buAutoNum type="arabicPeriod"/>
            </a:pPr>
            <a:r>
              <a:rPr lang="en-GB" sz="2400" b="1" dirty="0"/>
              <a:t>Recommendations &amp; Change Management </a:t>
            </a:r>
            <a:r>
              <a:rPr lang="en-GB" sz="1800" dirty="0">
                <a:solidFill>
                  <a:prstClr val="black"/>
                </a:solidFill>
              </a:rPr>
              <a:t>(1900 words)</a:t>
            </a:r>
          </a:p>
          <a:p>
            <a:pPr marL="457200" indent="-457200">
              <a:buFont typeface="+mj-lt"/>
              <a:buAutoNum type="arabicPeriod"/>
            </a:pPr>
            <a:r>
              <a:rPr lang="en-GB" sz="2400" b="1" dirty="0"/>
              <a:t>Action Plan </a:t>
            </a:r>
            <a:r>
              <a:rPr lang="en-GB" sz="1800" dirty="0">
                <a:solidFill>
                  <a:prstClr val="black"/>
                </a:solidFill>
              </a:rPr>
              <a:t>(350 words)</a:t>
            </a:r>
          </a:p>
          <a:p>
            <a:pPr marL="457200" indent="-457200">
              <a:buFont typeface="+mj-lt"/>
              <a:buAutoNum type="arabicPeriod"/>
            </a:pPr>
            <a:r>
              <a:rPr lang="en-GB" sz="2400" b="1" dirty="0"/>
              <a:t>Conclusion </a:t>
            </a:r>
            <a:r>
              <a:rPr lang="en-GB" sz="1800" dirty="0">
                <a:solidFill>
                  <a:prstClr val="black"/>
                </a:solidFill>
              </a:rPr>
              <a:t>(500 words)</a:t>
            </a:r>
          </a:p>
          <a:p>
            <a:pPr marL="457200" indent="-457200">
              <a:buFont typeface="+mj-lt"/>
              <a:buAutoNum type="arabicPeriod"/>
            </a:pPr>
            <a:r>
              <a:rPr lang="en-GB" sz="2400" b="1" dirty="0">
                <a:solidFill>
                  <a:prstClr val="black"/>
                </a:solidFill>
              </a:rPr>
              <a:t>Reference List</a:t>
            </a:r>
          </a:p>
          <a:p>
            <a:pPr marL="0" indent="0">
              <a:buNone/>
            </a:pPr>
            <a:r>
              <a:rPr lang="en-GB" sz="2400" b="1" dirty="0">
                <a:solidFill>
                  <a:prstClr val="black"/>
                </a:solidFill>
              </a:rPr>
              <a:t>Optional:</a:t>
            </a:r>
            <a:r>
              <a:rPr lang="en-GB" sz="2000" i="1" dirty="0">
                <a:solidFill>
                  <a:prstClr val="black"/>
                </a:solidFill>
              </a:rPr>
              <a:t> Appendices (Research, analysis, data, reports, images)</a:t>
            </a:r>
            <a:endParaRPr lang="en-GB" sz="1600" i="1" dirty="0">
              <a:solidFill>
                <a:prstClr val="black"/>
              </a:solidFill>
            </a:endParaRPr>
          </a:p>
          <a:p>
            <a:pPr marL="457200" indent="-457200">
              <a:buFont typeface="+mj-lt"/>
              <a:buAutoNum type="arabicPeriod"/>
            </a:pPr>
            <a:endParaRPr lang="en-GB" sz="2400" b="1" dirty="0"/>
          </a:p>
          <a:p>
            <a:pPr marL="514350" indent="-514350">
              <a:buFont typeface="+mj-lt"/>
              <a:buAutoNum type="arabicPeriod"/>
            </a:pPr>
            <a:endParaRPr lang="en-GB" sz="2400" b="1" dirty="0"/>
          </a:p>
          <a:p>
            <a:pPr marL="514350" indent="-514350">
              <a:buFont typeface="+mj-lt"/>
              <a:buAutoNum type="arabicPeriod"/>
            </a:pPr>
            <a:endParaRPr lang="en-GB" sz="3200" i="1" dirty="0"/>
          </a:p>
          <a:p>
            <a:pPr marL="971550" lvl="1" indent="-514350">
              <a:buFont typeface="+mj-lt"/>
              <a:buAutoNum type="arabicPeriod"/>
            </a:pPr>
            <a:endParaRPr lang="en-GB" sz="2800" dirty="0"/>
          </a:p>
          <a:p>
            <a:pPr marL="971550" lvl="1" indent="-514350">
              <a:buFont typeface="+mj-lt"/>
              <a:buAutoNum type="arabicPeriod"/>
            </a:pPr>
            <a:endParaRPr lang="en-GB" sz="2800" dirty="0"/>
          </a:p>
          <a:p>
            <a:pPr marL="971550" lvl="1" indent="-514350">
              <a:buFont typeface="+mj-lt"/>
              <a:buAutoNum type="arabicPeriod"/>
            </a:pPr>
            <a:endParaRPr lang="en-GB" sz="2800" dirty="0"/>
          </a:p>
        </p:txBody>
      </p:sp>
    </p:spTree>
    <p:extLst>
      <p:ext uri="{BB962C8B-B14F-4D97-AF65-F5344CB8AC3E}">
        <p14:creationId xmlns:p14="http://schemas.microsoft.com/office/powerpoint/2010/main" val="3987805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4AD3B3-65B3-F293-7779-160A9DDC23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BF1E6D-BC3A-6322-F0CE-A968E0F12742}"/>
              </a:ext>
            </a:extLst>
          </p:cNvPr>
          <p:cNvSpPr>
            <a:spLocks noGrp="1"/>
          </p:cNvSpPr>
          <p:nvPr>
            <p:ph type="title"/>
          </p:nvPr>
        </p:nvSpPr>
        <p:spPr>
          <a:xfrm>
            <a:off x="384285" y="1478762"/>
            <a:ext cx="8058149" cy="3900475"/>
          </a:xfrm>
        </p:spPr>
        <p:txBody>
          <a:bodyPr/>
          <a:lstStyle/>
          <a:p>
            <a:pPr algn="ctr"/>
            <a:r>
              <a:rPr lang="en-GB" sz="3200" b="1" dirty="0"/>
              <a:t>REMINDER: Your Assignment</a:t>
            </a:r>
            <a:br>
              <a:rPr lang="en-GB" sz="2000" dirty="0"/>
            </a:br>
            <a:br>
              <a:rPr lang="en-GB" sz="2000" dirty="0"/>
            </a:br>
            <a:r>
              <a:rPr lang="en-GB" sz="2800" dirty="0"/>
              <a:t>Consultancy report for a hotel, single location, part of an international brand.</a:t>
            </a:r>
            <a:br>
              <a:rPr lang="en-GB" sz="2800" dirty="0"/>
            </a:br>
            <a:br>
              <a:rPr lang="en-GB" sz="2800" b="1" dirty="0"/>
            </a:br>
            <a:r>
              <a:rPr lang="en-GB" sz="2800" b="1" dirty="0"/>
              <a:t>6,000 word report due 20</a:t>
            </a:r>
            <a:r>
              <a:rPr lang="en-GB" sz="2800" b="1" baseline="30000" dirty="0"/>
              <a:t>th</a:t>
            </a:r>
            <a:r>
              <a:rPr lang="en-GB" sz="2800" b="1" dirty="0"/>
              <a:t> June 2025 (23:59)</a:t>
            </a:r>
            <a:br>
              <a:rPr lang="en-GB" sz="2800" b="1" dirty="0"/>
            </a:br>
            <a:r>
              <a:rPr lang="en-GB" sz="2400" b="1" i="1" u="none" strike="noStrike" baseline="0" dirty="0">
                <a:solidFill>
                  <a:schemeClr val="accent2"/>
                </a:solidFill>
                <a:latin typeface="Arial" panose="020B0604020202020204" pitchFamily="34" charset="0"/>
              </a:rPr>
              <a:t>DRAFT DEADLINE: Sunday 8th June (23:59pm) </a:t>
            </a:r>
            <a:r>
              <a:rPr lang="en-GB" sz="1800" b="0" i="0" u="none" strike="noStrike" baseline="0" dirty="0">
                <a:solidFill>
                  <a:schemeClr val="accent2"/>
                </a:solidFill>
                <a:latin typeface="Arial" panose="020B0604020202020204" pitchFamily="34" charset="0"/>
              </a:rPr>
              <a:t>	</a:t>
            </a:r>
            <a:br>
              <a:rPr lang="en-GB" sz="1800" b="0" i="0" u="none" strike="noStrike" baseline="0" dirty="0">
                <a:solidFill>
                  <a:srgbClr val="000000"/>
                </a:solidFill>
                <a:latin typeface="Arial" panose="020B0604020202020204" pitchFamily="34" charset="0"/>
              </a:rPr>
            </a:br>
            <a:br>
              <a:rPr lang="en-GB" sz="2800" dirty="0"/>
            </a:br>
            <a:endParaRPr lang="en-GB" sz="2000" dirty="0"/>
          </a:p>
        </p:txBody>
      </p:sp>
      <p:pic>
        <p:nvPicPr>
          <p:cNvPr id="4" name="Picture 3">
            <a:extLst>
              <a:ext uri="{FF2B5EF4-FFF2-40B4-BE49-F238E27FC236}">
                <a16:creationId xmlns:a16="http://schemas.microsoft.com/office/drawing/2014/main" id="{F6D35217-AA08-CAD3-A8B5-89985BB43B96}"/>
              </a:ext>
            </a:extLst>
          </p:cNvPr>
          <p:cNvPicPr>
            <a:picLocks noChangeAspect="1"/>
          </p:cNvPicPr>
          <p:nvPr/>
        </p:nvPicPr>
        <p:blipFill>
          <a:blip r:embed="rId2"/>
          <a:stretch>
            <a:fillRect/>
          </a:stretch>
        </p:blipFill>
        <p:spPr>
          <a:xfrm>
            <a:off x="5181599" y="4435028"/>
            <a:ext cx="3401369" cy="2100345"/>
          </a:xfrm>
          <a:prstGeom prst="ellipse">
            <a:avLst/>
          </a:prstGeom>
          <a:ln>
            <a:noFill/>
          </a:ln>
          <a:effectLst>
            <a:softEdge rad="112500"/>
          </a:effectLst>
        </p:spPr>
      </p:pic>
    </p:spTree>
    <p:extLst>
      <p:ext uri="{BB962C8B-B14F-4D97-AF65-F5344CB8AC3E}">
        <p14:creationId xmlns:p14="http://schemas.microsoft.com/office/powerpoint/2010/main" val="4712312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0A77E8-76E4-F1B4-D9C6-4CF98C4CC4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557FBC-E3AA-57E8-3EFF-821084CF3950}"/>
              </a:ext>
            </a:extLst>
          </p:cNvPr>
          <p:cNvSpPr>
            <a:spLocks noGrp="1"/>
          </p:cNvSpPr>
          <p:nvPr>
            <p:ph type="title"/>
          </p:nvPr>
        </p:nvSpPr>
        <p:spPr>
          <a:prstGeom prst="rect">
            <a:avLst/>
          </a:prstGeom>
        </p:spPr>
        <p:txBody>
          <a:bodyPr/>
          <a:lstStyle/>
          <a:p>
            <a:r>
              <a:rPr lang="en-GB" sz="2400" b="1" dirty="0"/>
              <a:t>I look forward to seeing you next week.</a:t>
            </a:r>
            <a:br>
              <a:rPr lang="en-GB" sz="2400" b="1" dirty="0"/>
            </a:br>
            <a:br>
              <a:rPr lang="en-GB" sz="2400" b="1" dirty="0"/>
            </a:br>
            <a:r>
              <a:rPr lang="en-GB" sz="2400" b="1" dirty="0"/>
              <a:t>If you have any questions in the meantime, please send an email from your </a:t>
            </a:r>
            <a:r>
              <a:rPr lang="en-GB" sz="2400" b="1" i="1" u="sng" dirty="0"/>
              <a:t>student account</a:t>
            </a:r>
            <a:br>
              <a:rPr lang="en-GB" sz="2400" b="1" i="1" u="sng" dirty="0"/>
            </a:br>
            <a:br>
              <a:rPr lang="en-GB" sz="2400" b="1" i="1" u="sng" dirty="0"/>
            </a:br>
            <a:r>
              <a:rPr lang="en-GB" sz="2400" b="1" i="1" u="sng" dirty="0"/>
              <a:t>n.dyer@uwtsd.ac.uk</a:t>
            </a:r>
            <a:endParaRPr lang="en-GB" sz="4400" u="sng" dirty="0"/>
          </a:p>
        </p:txBody>
      </p:sp>
    </p:spTree>
    <p:extLst>
      <p:ext uri="{BB962C8B-B14F-4D97-AF65-F5344CB8AC3E}">
        <p14:creationId xmlns:p14="http://schemas.microsoft.com/office/powerpoint/2010/main" val="2391538456"/>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74243a2f-f39c-4e43-9810-58f2f548e0d4">
      <Terms xmlns="http://schemas.microsoft.com/office/infopath/2007/PartnerControls"/>
    </lcf76f155ced4ddcb4097134ff3c332f>
    <TaxCatchAll xmlns="32cf4773-4f40-40c5-b712-94915657137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8B20D8D9EE02948A6C40859CF0F1CF5" ma:contentTypeVersion="13" ma:contentTypeDescription="Create a new document." ma:contentTypeScope="" ma:versionID="3a42bb11c81490c0711891ed477bd834">
  <xsd:schema xmlns:xsd="http://www.w3.org/2001/XMLSchema" xmlns:xs="http://www.w3.org/2001/XMLSchema" xmlns:p="http://schemas.microsoft.com/office/2006/metadata/properties" xmlns:ns2="74243a2f-f39c-4e43-9810-58f2f548e0d4" xmlns:ns3="32cf4773-4f40-40c5-b712-949156571374" targetNamespace="http://schemas.microsoft.com/office/2006/metadata/properties" ma:root="true" ma:fieldsID="03a78252230837bb11038cea7e79c1f1" ns2:_="" ns3:_="">
    <xsd:import namespace="74243a2f-f39c-4e43-9810-58f2f548e0d4"/>
    <xsd:import namespace="32cf4773-4f40-40c5-b712-949156571374"/>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243a2f-f39c-4e43-9810-58f2f548e0d4"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SearchProperties" ma:index="20"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2cf4773-4f40-40c5-b712-949156571374"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32f4320f-1d01-4f5b-afc1-77c425931ec5}" ma:internalName="TaxCatchAll" ma:showField="CatchAllData" ma:web="32cf4773-4f40-40c5-b712-949156571374">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2.xml><?xml version="1.0" encoding="utf-8"?>
<ds:datastoreItem xmlns:ds="http://schemas.openxmlformats.org/officeDocument/2006/customXml" ds:itemID="{A547D3B3-2CEC-47BE-8F2F-5C3164EBC5A8}">
  <ds:schemaRef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211f9404-bca0-4bcf-9c1d-965ccb6f8d2d"/>
    <ds:schemaRef ds:uri="http://www.w3.org/XML/1998/namespace"/>
    <ds:schemaRef ds:uri="http://purl.org/dc/dcmitype/"/>
    <ds:schemaRef ds:uri="74243a2f-f39c-4e43-9810-58f2f548e0d4"/>
    <ds:schemaRef ds:uri="32cf4773-4f40-40c5-b712-949156571374"/>
  </ds:schemaRefs>
</ds:datastoreItem>
</file>

<file path=customXml/itemProps3.xml><?xml version="1.0" encoding="utf-8"?>
<ds:datastoreItem xmlns:ds="http://schemas.openxmlformats.org/officeDocument/2006/customXml" ds:itemID="{95ED633B-EB93-4C5E-9785-90A673A4541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4243a2f-f39c-4e43-9810-58f2f548e0d4"/>
    <ds:schemaRef ds:uri="32cf4773-4f40-40c5-b712-9491565713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1230</Words>
  <Application>Microsoft Office PowerPoint</Application>
  <PresentationFormat>On-screen Show (4:3)</PresentationFormat>
  <Paragraphs>136</Paragraphs>
  <Slides>31</Slides>
  <Notes>8</Notes>
  <HiddenSlides>0</HiddenSlides>
  <MMClips>1</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31</vt:i4>
      </vt:variant>
    </vt:vector>
  </HeadingPairs>
  <TitlesOfParts>
    <vt:vector size="39" baseType="lpstr">
      <vt:lpstr>Söhne</vt:lpstr>
      <vt:lpstr>Arial</vt:lpstr>
      <vt:lpstr>Calibri</vt:lpstr>
      <vt:lpstr>Open Sans</vt:lpstr>
      <vt:lpstr>Title Slide 1</vt:lpstr>
      <vt:lpstr>Sub Title 1</vt:lpstr>
      <vt:lpstr>Text 1</vt:lpstr>
      <vt:lpstr>1_Text 1</vt:lpstr>
      <vt:lpstr>BA International Hotel Management  Organisational Consultancy   BMIH6005  Week Six</vt:lpstr>
      <vt:lpstr>PowerPoint Presentation</vt:lpstr>
      <vt:lpstr>Today’s Learning Objectives  - Understand key ethical principles in organisational consultancy.  - Recognise the importance of confidentiality, integrity, and cultural sensitivity.  - Identify common ethical dilemmas and how to navigate them.  - Learn how CRM, KM, and project tools enhance consultancy effectiveness.    </vt:lpstr>
      <vt:lpstr>Activity - On the chat board</vt:lpstr>
      <vt:lpstr>Ethics in Organisational Consultancy</vt:lpstr>
      <vt:lpstr>1. Integrity and Professionalism</vt:lpstr>
      <vt:lpstr>2. Confidentiality and Data Handling</vt:lpstr>
      <vt:lpstr>3. Conflicts of Interest</vt:lpstr>
      <vt:lpstr>4. Managing Power Dynamics</vt:lpstr>
      <vt:lpstr>5. Cultural Sensitivity and Inclusive Practice</vt:lpstr>
      <vt:lpstr>PowerPoint Presentation</vt:lpstr>
      <vt:lpstr>PowerPoint Presentation</vt:lpstr>
      <vt:lpstr>PowerPoint Presentation</vt:lpstr>
      <vt:lpstr>PowerPoint Presentation</vt:lpstr>
      <vt:lpstr>Group Activity: Ethics in Practice</vt:lpstr>
      <vt:lpstr> Take a break…</vt:lpstr>
      <vt:lpstr>Additional Tools &amp; Concepts</vt:lpstr>
      <vt:lpstr>PowerPoint Presentation</vt:lpstr>
      <vt:lpstr>PowerPoint Presentation</vt:lpstr>
      <vt:lpstr>1. CRM Systems for Stakeholder Management</vt:lpstr>
      <vt:lpstr>2. Knowledge Management (KM)</vt:lpstr>
      <vt:lpstr>3. Digital Dashboards &amp; Collaboration Tools</vt:lpstr>
      <vt:lpstr>4. Time &amp; Project Management</vt:lpstr>
      <vt:lpstr>5. Consultancy Report Writing</vt:lpstr>
      <vt:lpstr>SUMMARY:</vt:lpstr>
      <vt:lpstr>Any Questions?</vt:lpstr>
      <vt:lpstr>Activity - On the chat board</vt:lpstr>
      <vt:lpstr>Let’s look at the assignment:</vt:lpstr>
      <vt:lpstr>Let’s look at the assignment:</vt:lpstr>
      <vt:lpstr>REMINDER: Your Assignment  Consultancy report for a hotel, single location, part of an international brand.  6,000 word report due 20th June 2025 (23:59) DRAFT DEADLINE: Sunday 8th June (23:59pm)    </vt:lpstr>
      <vt:lpstr>I look forward to seeing you next week.  If you have any questions in the meantime, please send an email from your student account  n.dyer@uwtsd.ac.uk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Neil Dyer</cp:lastModifiedBy>
  <cp:revision>55</cp:revision>
  <cp:lastPrinted>2023-02-03T19:39:15Z</cp:lastPrinted>
  <dcterms:created xsi:type="dcterms:W3CDTF">2021-03-10T12:10:47Z</dcterms:created>
  <dcterms:modified xsi:type="dcterms:W3CDTF">2025-05-23T21:44:17Z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0x01010048B20D8D9EE02948A6C40859CF0F1CF5</vt:lpwstr>
  </property>
</Properties>
</file>