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5EC846-D135-1E46-C607-FBD545FA58C6}" v="1196" dt="2025-03-10T11:25:28.3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8379DA16-74D1-D1AA-CFEC-A1C609CABE94}"/>
    <pc:docChg chg="addSld modSld addMainMaster delMainMaster">
      <pc:chgData name="Laura James" userId="S::laura.james@uwtsd.ac.uk::e815814b-f5ab-4367-85bb-abbbaf16d579" providerId="AD" clId="Web-{8379DA16-74D1-D1AA-CFEC-A1C609CABE94}" dt="2025-03-06T13:25:49.445" v="64" actId="20577"/>
      <pc:docMkLst>
        <pc:docMk/>
      </pc:docMkLst>
      <pc:sldChg chg="addSp delSp modSp mod setBg modClrScheme setClrOvrMap chgLayout">
        <pc:chgData name="Laura James" userId="S::laura.james@uwtsd.ac.uk::e815814b-f5ab-4367-85bb-abbbaf16d579" providerId="AD" clId="Web-{8379DA16-74D1-D1AA-CFEC-A1C609CABE94}" dt="2025-03-06T13:24:03.786" v="40" actId="1076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8379DA16-74D1-D1AA-CFEC-A1C609CABE94}" dt="2025-03-06T13:24:03.786" v="40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Laura James" userId="S::laura.james@uwtsd.ac.uk::e815814b-f5ab-4367-85bb-abbbaf16d579" providerId="AD" clId="Web-{8379DA16-74D1-D1AA-CFEC-A1C609CABE94}" dt="2025-03-06T13:22:51.237" v="3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3:36.285" v="35"/>
          <ac:spMkLst>
            <pc:docMk/>
            <pc:sldMk cId="109857222" sldId="256"/>
            <ac:spMk id="8" creationId="{C52FAB7B-42C1-46AA-9C68-7AD281066C60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3:36.285" v="35"/>
          <ac:spMkLst>
            <pc:docMk/>
            <pc:sldMk cId="109857222" sldId="256"/>
            <ac:spMk id="10" creationId="{F905206B-651D-4874-B365-85CC5F9C844C}"/>
          </ac:spMkLst>
        </pc:spChg>
        <pc:spChg chg="add">
          <ac:chgData name="Laura James" userId="S::laura.james@uwtsd.ac.uk::e815814b-f5ab-4367-85bb-abbbaf16d579" providerId="AD" clId="Web-{8379DA16-74D1-D1AA-CFEC-A1C609CABE94}" dt="2025-03-06T13:23:36.348" v="36"/>
          <ac:spMkLst>
            <pc:docMk/>
            <pc:sldMk cId="109857222" sldId="256"/>
            <ac:spMk id="42" creationId="{13B6DAC6-0186-4D62-AD69-90B9C0411EA3}"/>
          </ac:spMkLst>
        </pc:spChg>
        <pc:spChg chg="add">
          <ac:chgData name="Laura James" userId="S::laura.james@uwtsd.ac.uk::e815814b-f5ab-4367-85bb-abbbaf16d579" providerId="AD" clId="Web-{8379DA16-74D1-D1AA-CFEC-A1C609CABE94}" dt="2025-03-06T13:23:36.348" v="36"/>
          <ac:spMkLst>
            <pc:docMk/>
            <pc:sldMk cId="109857222" sldId="256"/>
            <ac:spMk id="43" creationId="{94D786EB-944C-47D5-B631-899F4029B02E}"/>
          </ac:spMkLst>
        </pc:spChg>
        <pc:spChg chg="add">
          <ac:chgData name="Laura James" userId="S::laura.james@uwtsd.ac.uk::e815814b-f5ab-4367-85bb-abbbaf16d579" providerId="AD" clId="Web-{8379DA16-74D1-D1AA-CFEC-A1C609CABE94}" dt="2025-03-06T13:23:36.348" v="36"/>
          <ac:spMkLst>
            <pc:docMk/>
            <pc:sldMk cId="109857222" sldId="256"/>
            <ac:spMk id="44" creationId="{BA6285CA-6AFA-4F27-AFB5-1B32CDE09B1A}"/>
          </ac:spMkLst>
        </pc:spChg>
        <pc:grpChg chg="add">
          <ac:chgData name="Laura James" userId="S::laura.james@uwtsd.ac.uk::e815814b-f5ab-4367-85bb-abbbaf16d579" providerId="AD" clId="Web-{8379DA16-74D1-D1AA-CFEC-A1C609CABE94}" dt="2025-03-06T13:23:36.348" v="36"/>
          <ac:grpSpMkLst>
            <pc:docMk/>
            <pc:sldMk cId="109857222" sldId="256"/>
            <ac:grpSpMk id="46" creationId="{91108A0F-8C78-4294-B028-9F09581FC0A3}"/>
          </ac:grpSpMkLst>
        </pc:grpChg>
        <pc:picChg chg="add del">
          <ac:chgData name="Laura James" userId="S::laura.james@uwtsd.ac.uk::e815814b-f5ab-4367-85bb-abbbaf16d579" providerId="AD" clId="Web-{8379DA16-74D1-D1AA-CFEC-A1C609CABE94}" dt="2025-03-06T13:23:36.285" v="35"/>
          <ac:picMkLst>
            <pc:docMk/>
            <pc:sldMk cId="109857222" sldId="256"/>
            <ac:picMk id="4" creationId="{4DB6C351-1C0B-5767-B13B-8A6698009048}"/>
          </ac:picMkLst>
        </pc:picChg>
        <pc:picChg chg="add mod">
          <ac:chgData name="Laura James" userId="S::laura.james@uwtsd.ac.uk::e815814b-f5ab-4367-85bb-abbbaf16d579" providerId="AD" clId="Web-{8379DA16-74D1-D1AA-CFEC-A1C609CABE94}" dt="2025-03-06T13:23:53.380" v="39" actId="1076"/>
          <ac:picMkLst>
            <pc:docMk/>
            <pc:sldMk cId="109857222" sldId="256"/>
            <ac:picMk id="45" creationId="{6C0E141F-F234-F3E6-AE74-8F374DB51178}"/>
          </ac:picMkLst>
        </pc:picChg>
        <pc:cxnChg chg="add del">
          <ac:chgData name="Laura James" userId="S::laura.james@uwtsd.ac.uk::e815814b-f5ab-4367-85bb-abbbaf16d579" providerId="AD" clId="Web-{8379DA16-74D1-D1AA-CFEC-A1C609CABE94}" dt="2025-03-06T13:23:36.285" v="35"/>
          <ac:cxnSpMkLst>
            <pc:docMk/>
            <pc:sldMk cId="109857222" sldId="256"/>
            <ac:cxnSpMk id="12" creationId="{F0CE0765-E93C-4D37-9D5F-D464EFB10FA7}"/>
          </ac:cxnSpMkLst>
        </pc:cxnChg>
      </pc:sldChg>
      <pc:sldChg chg="addSp delSp modSp new mod setBg">
        <pc:chgData name="Laura James" userId="S::laura.james@uwtsd.ac.uk::e815814b-f5ab-4367-85bb-abbbaf16d579" providerId="AD" clId="Web-{8379DA16-74D1-D1AA-CFEC-A1C609CABE94}" dt="2025-03-06T13:24:50.381" v="57"/>
        <pc:sldMkLst>
          <pc:docMk/>
          <pc:sldMk cId="1279178238" sldId="257"/>
        </pc:sldMkLst>
        <pc:spChg chg="mod">
          <ac:chgData name="Laura James" userId="S::laura.james@uwtsd.ac.uk::e815814b-f5ab-4367-85bb-abbbaf16d579" providerId="AD" clId="Web-{8379DA16-74D1-D1AA-CFEC-A1C609CABE94}" dt="2025-03-06T13:24:41.850" v="56" actId="20577"/>
          <ac:spMkLst>
            <pc:docMk/>
            <pc:sldMk cId="1279178238" sldId="257"/>
            <ac:spMk id="2" creationId="{5B3A8B58-DB1E-3162-C0C5-1D09284167D4}"/>
          </ac:spMkLst>
        </pc:spChg>
        <pc:spChg chg="del">
          <ac:chgData name="Laura James" userId="S::laura.james@uwtsd.ac.uk::e815814b-f5ab-4367-85bb-abbbaf16d579" providerId="AD" clId="Web-{8379DA16-74D1-D1AA-CFEC-A1C609CABE94}" dt="2025-03-06T13:24:13.021" v="42"/>
          <ac:spMkLst>
            <pc:docMk/>
            <pc:sldMk cId="1279178238" sldId="257"/>
            <ac:spMk id="3" creationId="{6CE5A3D1-E359-FAF5-FC9E-5298E636976D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0.381" v="57"/>
          <ac:spMkLst>
            <pc:docMk/>
            <pc:sldMk cId="1279178238" sldId="257"/>
            <ac:spMk id="8" creationId="{A4798C7F-C8CA-4799-BF37-3AB4642CDB66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13.021" v="42"/>
          <ac:spMkLst>
            <pc:docMk/>
            <pc:sldMk cId="1279178238" sldId="257"/>
            <ac:spMk id="41" creationId="{216BB147-20D5-4D93-BDA5-1BC614D6A4B2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0.381" v="57"/>
          <ac:spMkLst>
            <pc:docMk/>
            <pc:sldMk cId="1279178238" sldId="257"/>
            <ac:spMk id="43" creationId="{0A253F60-DE40-4508-A37A-61331DF1DD5D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13.021" v="42"/>
          <ac:spMkLst>
            <pc:docMk/>
            <pc:sldMk cId="1279178238" sldId="257"/>
            <ac:spMk id="107" creationId="{BA6285CA-6AFA-4F27-AFB5-1B32CDE09B1A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0.381" v="57"/>
          <ac:spMkLst>
            <pc:docMk/>
            <pc:sldMk cId="1279178238" sldId="257"/>
            <ac:spMk id="109" creationId="{7F7C084A-330C-4243-AD92-F98B226F06BC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0.381" v="57"/>
          <ac:spMkLst>
            <pc:docMk/>
            <pc:sldMk cId="1279178238" sldId="257"/>
            <ac:spMk id="111" creationId="{7F19A9C0-8335-4ABB-91B6-396031712693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13.021" v="42"/>
          <ac:spMkLst>
            <pc:docMk/>
            <pc:sldMk cId="1279178238" sldId="257"/>
            <ac:spMk id="113" creationId="{7BCC6446-8462-4A63-9B6F-8F57EC40F648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0.381" v="57"/>
          <ac:spMkLst>
            <pc:docMk/>
            <pc:sldMk cId="1279178238" sldId="257"/>
            <ac:spMk id="115" creationId="{3BA1208A-FAFD-4827-BF3E-A6B16CA01D56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50.381" v="57"/>
          <ac:spMkLst>
            <pc:docMk/>
            <pc:sldMk cId="1279178238" sldId="257"/>
            <ac:spMk id="184" creationId="{216BB147-20D5-4D93-BDA5-1BC614D6A4B2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50.381" v="57"/>
          <ac:spMkLst>
            <pc:docMk/>
            <pc:sldMk cId="1279178238" sldId="257"/>
            <ac:spMk id="186" creationId="{0A253F60-DE40-4508-A37A-61331DF1DD5D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50.381" v="57"/>
          <ac:spMkLst>
            <pc:docMk/>
            <pc:sldMk cId="1279178238" sldId="257"/>
            <ac:spMk id="250" creationId="{BA6285CA-6AFA-4F27-AFB5-1B32CDE09B1A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50.381" v="57"/>
          <ac:spMkLst>
            <pc:docMk/>
            <pc:sldMk cId="1279178238" sldId="257"/>
            <ac:spMk id="252" creationId="{D690347A-6937-4F6D-93E3-D398D803DE33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50.381" v="57"/>
          <ac:spMkLst>
            <pc:docMk/>
            <pc:sldMk cId="1279178238" sldId="257"/>
            <ac:spMk id="254" creationId="{DE6FA2BA-220F-4070-A46C-D437A6D2421C}"/>
          </ac:spMkLst>
        </pc:spChg>
      </pc:sldChg>
      <pc:sldChg chg="addSp delSp modSp new mod setBg">
        <pc:chgData name="Laura James" userId="S::laura.james@uwtsd.ac.uk::e815814b-f5ab-4367-85bb-abbbaf16d579" providerId="AD" clId="Web-{8379DA16-74D1-D1AA-CFEC-A1C609CABE94}" dt="2025-03-06T13:25:49.445" v="64" actId="20577"/>
        <pc:sldMkLst>
          <pc:docMk/>
          <pc:sldMk cId="685467054" sldId="258"/>
        </pc:sldMkLst>
        <pc:spChg chg="mod">
          <ac:chgData name="Laura James" userId="S::laura.james@uwtsd.ac.uk::e815814b-f5ab-4367-85bb-abbbaf16d579" providerId="AD" clId="Web-{8379DA16-74D1-D1AA-CFEC-A1C609CABE94}" dt="2025-03-06T13:25:49.445" v="64" actId="20577"/>
          <ac:spMkLst>
            <pc:docMk/>
            <pc:sldMk cId="685467054" sldId="258"/>
            <ac:spMk id="2" creationId="{893DF79D-7C6A-084F-07E1-6DD14879DC15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9.116" v="63"/>
          <ac:spMkLst>
            <pc:docMk/>
            <pc:sldMk cId="685467054" sldId="258"/>
            <ac:spMk id="3" creationId="{D2A071A5-2D6C-EF93-7CBA-10D1F0826820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7.663" v="60"/>
          <ac:spMkLst>
            <pc:docMk/>
            <pc:sldMk cId="685467054" sldId="258"/>
            <ac:spMk id="8" creationId="{A4798C7F-C8CA-4799-BF37-3AB4642CDB66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9.100" v="62"/>
          <ac:spMkLst>
            <pc:docMk/>
            <pc:sldMk cId="685467054" sldId="258"/>
            <ac:spMk id="12" creationId="{DA1A4301-6FFC-4C82-A1FA-7634D8CAA8F5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9.100" v="62"/>
          <ac:spMkLst>
            <pc:docMk/>
            <pc:sldMk cId="685467054" sldId="258"/>
            <ac:spMk id="14" creationId="{E1063619-981B-4E62-A26E-E345BB3080BA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7.663" v="60"/>
          <ac:spMkLst>
            <pc:docMk/>
            <pc:sldMk cId="685467054" sldId="258"/>
            <ac:spMk id="41" creationId="{216BB147-20D5-4D93-BDA5-1BC614D6A4B2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7.663" v="60"/>
          <ac:spMkLst>
            <pc:docMk/>
            <pc:sldMk cId="685467054" sldId="258"/>
            <ac:spMk id="43" creationId="{0A253F60-DE40-4508-A37A-61331DF1DD5D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7.663" v="60"/>
          <ac:spMkLst>
            <pc:docMk/>
            <pc:sldMk cId="685467054" sldId="258"/>
            <ac:spMk id="107" creationId="{BA6285CA-6AFA-4F27-AFB5-1B32CDE09B1A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7.663" v="60"/>
          <ac:spMkLst>
            <pc:docMk/>
            <pc:sldMk cId="685467054" sldId="258"/>
            <ac:spMk id="109" creationId="{7F7C084A-330C-4243-AD92-F98B226F06BC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7.663" v="60"/>
          <ac:spMkLst>
            <pc:docMk/>
            <pc:sldMk cId="685467054" sldId="258"/>
            <ac:spMk id="111" creationId="{7F19A9C0-8335-4ABB-91B6-396031712693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7.663" v="60"/>
          <ac:spMkLst>
            <pc:docMk/>
            <pc:sldMk cId="685467054" sldId="258"/>
            <ac:spMk id="113" creationId="{7BCC6446-8462-4A63-9B6F-8F57EC40F648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7.663" v="60"/>
          <ac:spMkLst>
            <pc:docMk/>
            <pc:sldMk cId="685467054" sldId="258"/>
            <ac:spMk id="115" creationId="{3BA1208A-FAFD-4827-BF3E-A6B16CA01D56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9.100" v="62"/>
          <ac:spMkLst>
            <pc:docMk/>
            <pc:sldMk cId="685467054" sldId="258"/>
            <ac:spMk id="148" creationId="{1C582B07-D0F0-4B6B-A5D9-D2F192CB3A4E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9.100" v="62"/>
          <ac:spMkLst>
            <pc:docMk/>
            <pc:sldMk cId="685467054" sldId="258"/>
            <ac:spMk id="149" creationId="{181CC2FD-F5D2-4415-8486-46858CC427A4}"/>
          </ac:spMkLst>
        </pc:spChg>
        <pc:spChg chg="add del">
          <ac:chgData name="Laura James" userId="S::laura.james@uwtsd.ac.uk::e815814b-f5ab-4367-85bb-abbbaf16d579" providerId="AD" clId="Web-{8379DA16-74D1-D1AA-CFEC-A1C609CABE94}" dt="2025-03-06T13:24:59.100" v="62"/>
          <ac:spMkLst>
            <pc:docMk/>
            <pc:sldMk cId="685467054" sldId="258"/>
            <ac:spMk id="153" creationId="{D2A071A5-2D6C-EF93-7CBA-10D1F0826820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59.116" v="63"/>
          <ac:spMkLst>
            <pc:docMk/>
            <pc:sldMk cId="685467054" sldId="258"/>
            <ac:spMk id="155" creationId="{1C582B07-D0F0-4B6B-A5D9-D2F192CB3A4E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59.116" v="63"/>
          <ac:spMkLst>
            <pc:docMk/>
            <pc:sldMk cId="685467054" sldId="258"/>
            <ac:spMk id="156" creationId="{21B645D3-580E-4657-9154-484648880ED5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59.116" v="63"/>
          <ac:spMkLst>
            <pc:docMk/>
            <pc:sldMk cId="685467054" sldId="258"/>
            <ac:spMk id="157" creationId="{DA1A4301-6FFC-4C82-A1FA-7634D8CAA8F5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59.116" v="63"/>
          <ac:spMkLst>
            <pc:docMk/>
            <pc:sldMk cId="685467054" sldId="258"/>
            <ac:spMk id="158" creationId="{27870DA4-44E8-43FB-940A-4AF9766959C0}"/>
          </ac:spMkLst>
        </pc:spChg>
        <pc:spChg chg="add">
          <ac:chgData name="Laura James" userId="S::laura.james@uwtsd.ac.uk::e815814b-f5ab-4367-85bb-abbbaf16d579" providerId="AD" clId="Web-{8379DA16-74D1-D1AA-CFEC-A1C609CABE94}" dt="2025-03-06T13:24:59.116" v="63"/>
          <ac:spMkLst>
            <pc:docMk/>
            <pc:sldMk cId="685467054" sldId="258"/>
            <ac:spMk id="163" creationId="{D2A071A5-2D6C-EF93-7CBA-10D1F0826820}"/>
          </ac:spMkLst>
        </pc:spChg>
        <pc:grpChg chg="add del">
          <ac:chgData name="Laura James" userId="S::laura.james@uwtsd.ac.uk::e815814b-f5ab-4367-85bb-abbbaf16d579" providerId="AD" clId="Web-{8379DA16-74D1-D1AA-CFEC-A1C609CABE94}" dt="2025-03-06T13:24:59.100" v="62"/>
          <ac:grpSpMkLst>
            <pc:docMk/>
            <pc:sldMk cId="685467054" sldId="258"/>
            <ac:grpSpMk id="16" creationId="{8323DD1D-77DE-48B2-A0A0-6265801531E5}"/>
          </ac:grpSpMkLst>
        </pc:grpChg>
        <pc:grpChg chg="add">
          <ac:chgData name="Laura James" userId="S::laura.james@uwtsd.ac.uk::e815814b-f5ab-4367-85bb-abbbaf16d579" providerId="AD" clId="Web-{8379DA16-74D1-D1AA-CFEC-A1C609CABE94}" dt="2025-03-06T13:24:59.116" v="63"/>
          <ac:grpSpMkLst>
            <pc:docMk/>
            <pc:sldMk cId="685467054" sldId="258"/>
            <ac:grpSpMk id="159" creationId="{8323DD1D-77DE-48B2-A0A0-6265801531E5}"/>
          </ac:grpSpMkLst>
        </pc:grpChg>
      </pc:sldChg>
      <pc:sldMasterChg chg="add del addSldLayout delSldLayout">
        <pc:chgData name="Laura James" userId="S::laura.james@uwtsd.ac.uk::e815814b-f5ab-4367-85bb-abbbaf16d579" providerId="AD" clId="Web-{8379DA16-74D1-D1AA-CFEC-A1C609CABE94}" dt="2025-03-06T13:23:36.348" v="36"/>
        <pc:sldMasterMkLst>
          <pc:docMk/>
          <pc:sldMasterMk cId="2460954070" sldId="2147483660"/>
        </pc:sldMasterMkLst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Laura James" userId="S::laura.james@uwtsd.ac.uk::e815814b-f5ab-4367-85bb-abbbaf16d579" providerId="AD" clId="Web-{8379DA16-74D1-D1AA-CFEC-A1C609CABE94}" dt="2025-03-06T13:23:36.285" v="35"/>
        <pc:sldMasterMkLst>
          <pc:docMk/>
          <pc:sldMasterMk cId="4192549505" sldId="2147483672"/>
        </pc:sldMasterMkLst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4202898065" sldId="2147483673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1416662304" sldId="2147483674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1885629381" sldId="2147483675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1778128522" sldId="2147483676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42125999" sldId="2147483677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15304242" sldId="2147483678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994736644" sldId="2147483679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328117932" sldId="2147483680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1915451979" sldId="2147483681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3811834686" sldId="2147483682"/>
          </pc:sldLayoutMkLst>
        </pc:sldLayoutChg>
        <pc:sldLayoutChg chg="add del">
          <pc:chgData name="Laura James" userId="S::laura.james@uwtsd.ac.uk::e815814b-f5ab-4367-85bb-abbbaf16d579" providerId="AD" clId="Web-{8379DA16-74D1-D1AA-CFEC-A1C609CABE94}" dt="2025-03-06T13:23:36.285" v="35"/>
          <pc:sldLayoutMkLst>
            <pc:docMk/>
            <pc:sldMasterMk cId="4192549505" sldId="2147483672"/>
            <pc:sldLayoutMk cId="3027525689" sldId="2147483683"/>
          </pc:sldLayoutMkLst>
        </pc:sldLayoutChg>
      </pc:sldMasterChg>
      <pc:sldMasterChg chg="add addSldLayout">
        <pc:chgData name="Laura James" userId="S::laura.james@uwtsd.ac.uk::e815814b-f5ab-4367-85bb-abbbaf16d579" providerId="AD" clId="Web-{8379DA16-74D1-D1AA-CFEC-A1C609CABE94}" dt="2025-03-06T13:23:36.348" v="36"/>
        <pc:sldMasterMkLst>
          <pc:docMk/>
          <pc:sldMasterMk cId="1378424845" sldId="2147483747"/>
        </pc:sldMasterMkLst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390417713" sldId="2147483736"/>
          </pc:sldLayoutMkLst>
        </pc:sldLayoutChg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3951865465" sldId="2147483737"/>
          </pc:sldLayoutMkLst>
        </pc:sldLayoutChg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3979070877" sldId="2147483738"/>
          </pc:sldLayoutMkLst>
        </pc:sldLayoutChg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3045305356" sldId="2147483739"/>
          </pc:sldLayoutMkLst>
        </pc:sldLayoutChg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2405687833" sldId="2147483740"/>
          </pc:sldLayoutMkLst>
        </pc:sldLayoutChg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3044499203" sldId="2147483741"/>
          </pc:sldLayoutMkLst>
        </pc:sldLayoutChg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2829421301" sldId="2147483742"/>
          </pc:sldLayoutMkLst>
        </pc:sldLayoutChg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3385120668" sldId="2147483743"/>
          </pc:sldLayoutMkLst>
        </pc:sldLayoutChg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1760773703" sldId="2147483744"/>
          </pc:sldLayoutMkLst>
        </pc:sldLayoutChg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2024960634" sldId="2147483745"/>
          </pc:sldLayoutMkLst>
        </pc:sldLayoutChg>
        <pc:sldLayoutChg chg="add">
          <pc:chgData name="Laura James" userId="S::laura.james@uwtsd.ac.uk::e815814b-f5ab-4367-85bb-abbbaf16d579" providerId="AD" clId="Web-{8379DA16-74D1-D1AA-CFEC-A1C609CABE94}" dt="2025-03-06T13:23:36.348" v="36"/>
          <pc:sldLayoutMkLst>
            <pc:docMk/>
            <pc:sldMasterMk cId="1378424845" sldId="2147483747"/>
            <pc:sldLayoutMk cId="969711414" sldId="2147483746"/>
          </pc:sldLayoutMkLst>
        </pc:sldLayoutChg>
      </pc:sldMasterChg>
    </pc:docChg>
  </pc:docChgLst>
  <pc:docChgLst>
    <pc:chgData name="Laura James" userId="S::laura.james@uwtsd.ac.uk::e815814b-f5ab-4367-85bb-abbbaf16d579" providerId="AD" clId="Web-{2A5EC846-D135-1E46-C607-FBD545FA58C6}"/>
    <pc:docChg chg="addSld delSld modSld">
      <pc:chgData name="Laura James" userId="S::laura.james@uwtsd.ac.uk::e815814b-f5ab-4367-85bb-abbbaf16d579" providerId="AD" clId="Web-{2A5EC846-D135-1E46-C607-FBD545FA58C6}" dt="2025-03-10T11:25:28.366" v="1216"/>
      <pc:docMkLst>
        <pc:docMk/>
      </pc:docMkLst>
      <pc:sldChg chg="addSp delSp modSp">
        <pc:chgData name="Laura James" userId="S::laura.james@uwtsd.ac.uk::e815814b-f5ab-4367-85bb-abbbaf16d579" providerId="AD" clId="Web-{2A5EC846-D135-1E46-C607-FBD545FA58C6}" dt="2025-03-10T10:04:56.282" v="275" actId="14100"/>
        <pc:sldMkLst>
          <pc:docMk/>
          <pc:sldMk cId="685467054" sldId="258"/>
        </pc:sldMkLst>
        <pc:spChg chg="mod">
          <ac:chgData name="Laura James" userId="S::laura.james@uwtsd.ac.uk::e815814b-f5ab-4367-85bb-abbbaf16d579" providerId="AD" clId="Web-{2A5EC846-D135-1E46-C607-FBD545FA58C6}" dt="2025-03-10T10:04:56.282" v="275" actId="14100"/>
          <ac:spMkLst>
            <pc:docMk/>
            <pc:sldMk cId="685467054" sldId="258"/>
            <ac:spMk id="2" creationId="{893DF79D-7C6A-084F-07E1-6DD14879DC15}"/>
          </ac:spMkLst>
        </pc:spChg>
        <pc:spChg chg="del">
          <ac:chgData name="Laura James" userId="S::laura.james@uwtsd.ac.uk::e815814b-f5ab-4367-85bb-abbbaf16d579" providerId="AD" clId="Web-{2A5EC846-D135-1E46-C607-FBD545FA58C6}" dt="2025-03-10T10:04:13.843" v="265"/>
          <ac:spMkLst>
            <pc:docMk/>
            <pc:sldMk cId="685467054" sldId="258"/>
            <ac:spMk id="155" creationId="{1C582B07-D0F0-4B6B-A5D9-D2F192CB3A4E}"/>
          </ac:spMkLst>
        </pc:spChg>
        <pc:spChg chg="del">
          <ac:chgData name="Laura James" userId="S::laura.james@uwtsd.ac.uk::e815814b-f5ab-4367-85bb-abbbaf16d579" providerId="AD" clId="Web-{2A5EC846-D135-1E46-C607-FBD545FA58C6}" dt="2025-03-10T10:04:13.843" v="265"/>
          <ac:spMkLst>
            <pc:docMk/>
            <pc:sldMk cId="685467054" sldId="258"/>
            <ac:spMk id="156" creationId="{21B645D3-580E-4657-9154-484648880ED5}"/>
          </ac:spMkLst>
        </pc:spChg>
        <pc:spChg chg="del">
          <ac:chgData name="Laura James" userId="S::laura.james@uwtsd.ac.uk::e815814b-f5ab-4367-85bb-abbbaf16d579" providerId="AD" clId="Web-{2A5EC846-D135-1E46-C607-FBD545FA58C6}" dt="2025-03-10T10:04:13.843" v="265"/>
          <ac:spMkLst>
            <pc:docMk/>
            <pc:sldMk cId="685467054" sldId="258"/>
            <ac:spMk id="157" creationId="{DA1A4301-6FFC-4C82-A1FA-7634D8CAA8F5}"/>
          </ac:spMkLst>
        </pc:spChg>
        <pc:spChg chg="del">
          <ac:chgData name="Laura James" userId="S::laura.james@uwtsd.ac.uk::e815814b-f5ab-4367-85bb-abbbaf16d579" providerId="AD" clId="Web-{2A5EC846-D135-1E46-C607-FBD545FA58C6}" dt="2025-03-10T10:04:13.843" v="265"/>
          <ac:spMkLst>
            <pc:docMk/>
            <pc:sldMk cId="685467054" sldId="258"/>
            <ac:spMk id="158" creationId="{27870DA4-44E8-43FB-940A-4AF9766959C0}"/>
          </ac:spMkLst>
        </pc:spChg>
        <pc:spChg chg="mod ord">
          <ac:chgData name="Laura James" userId="S::laura.james@uwtsd.ac.uk::e815814b-f5ab-4367-85bb-abbbaf16d579" providerId="AD" clId="Web-{2A5EC846-D135-1E46-C607-FBD545FA58C6}" dt="2025-03-10T10:04:48.157" v="274" actId="20577"/>
          <ac:spMkLst>
            <pc:docMk/>
            <pc:sldMk cId="685467054" sldId="258"/>
            <ac:spMk id="163" creationId="{D2A071A5-2D6C-EF93-7CBA-10D1F0826820}"/>
          </ac:spMkLst>
        </pc:spChg>
        <pc:spChg chg="add">
          <ac:chgData name="Laura James" userId="S::laura.james@uwtsd.ac.uk::e815814b-f5ab-4367-85bb-abbbaf16d579" providerId="AD" clId="Web-{2A5EC846-D135-1E46-C607-FBD545FA58C6}" dt="2025-03-10T10:04:13.843" v="265"/>
          <ac:spMkLst>
            <pc:docMk/>
            <pc:sldMk cId="685467054" sldId="258"/>
            <ac:spMk id="168" creationId="{1C582B07-D0F0-4B6B-A5D9-D2F192CB3A4E}"/>
          </ac:spMkLst>
        </pc:spChg>
        <pc:spChg chg="add">
          <ac:chgData name="Laura James" userId="S::laura.james@uwtsd.ac.uk::e815814b-f5ab-4367-85bb-abbbaf16d579" providerId="AD" clId="Web-{2A5EC846-D135-1E46-C607-FBD545FA58C6}" dt="2025-03-10T10:04:13.843" v="265"/>
          <ac:spMkLst>
            <pc:docMk/>
            <pc:sldMk cId="685467054" sldId="258"/>
            <ac:spMk id="170" creationId="{29DE0A55-4738-464C-A9A4-55F2A8FA3D05}"/>
          </ac:spMkLst>
        </pc:spChg>
        <pc:spChg chg="add">
          <ac:chgData name="Laura James" userId="S::laura.james@uwtsd.ac.uk::e815814b-f5ab-4367-85bb-abbbaf16d579" providerId="AD" clId="Web-{2A5EC846-D135-1E46-C607-FBD545FA58C6}" dt="2025-03-10T10:04:13.843" v="265"/>
          <ac:spMkLst>
            <pc:docMk/>
            <pc:sldMk cId="685467054" sldId="258"/>
            <ac:spMk id="172" creationId="{853F99AE-CDDD-4AA6-B570-8A6E693F22B0}"/>
          </ac:spMkLst>
        </pc:spChg>
        <pc:spChg chg="add">
          <ac:chgData name="Laura James" userId="S::laura.james@uwtsd.ac.uk::e815814b-f5ab-4367-85bb-abbbaf16d579" providerId="AD" clId="Web-{2A5EC846-D135-1E46-C607-FBD545FA58C6}" dt="2025-03-10T10:04:13.843" v="265"/>
          <ac:spMkLst>
            <pc:docMk/>
            <pc:sldMk cId="685467054" sldId="258"/>
            <ac:spMk id="174" creationId="{B2B76EF6-C0E7-4526-9E75-91C7C020C6F8}"/>
          </ac:spMkLst>
        </pc:spChg>
        <pc:picChg chg="add mod">
          <ac:chgData name="Laura James" userId="S::laura.james@uwtsd.ac.uk::e815814b-f5ab-4367-85bb-abbbaf16d579" providerId="AD" clId="Web-{2A5EC846-D135-1E46-C607-FBD545FA58C6}" dt="2025-03-10T10:04:22.937" v="267" actId="1076"/>
          <ac:picMkLst>
            <pc:docMk/>
            <pc:sldMk cId="685467054" sldId="258"/>
            <ac:picMk id="3" creationId="{B2B50564-8AF8-C7C3-B652-E260E8E3042C}"/>
          </ac:picMkLst>
        </pc:picChg>
      </pc:sldChg>
      <pc:sldChg chg="addSp modSp new mod setBg addAnim">
        <pc:chgData name="Laura James" userId="S::laura.james@uwtsd.ac.uk::e815814b-f5ab-4367-85bb-abbbaf16d579" providerId="AD" clId="Web-{2A5EC846-D135-1E46-C607-FBD545FA58C6}" dt="2025-03-10T10:09:58.416" v="371" actId="20577"/>
        <pc:sldMkLst>
          <pc:docMk/>
          <pc:sldMk cId="986795543" sldId="259"/>
        </pc:sldMkLst>
        <pc:spChg chg="mod">
          <ac:chgData name="Laura James" userId="S::laura.james@uwtsd.ac.uk::e815814b-f5ab-4367-85bb-abbbaf16d579" providerId="AD" clId="Web-{2A5EC846-D135-1E46-C607-FBD545FA58C6}" dt="2025-03-10T10:09:48.540" v="355" actId="1076"/>
          <ac:spMkLst>
            <pc:docMk/>
            <pc:sldMk cId="986795543" sldId="259"/>
            <ac:spMk id="2" creationId="{51A56031-E708-F658-8D5E-5C57B9812551}"/>
          </ac:spMkLst>
        </pc:spChg>
        <pc:spChg chg="mod">
          <ac:chgData name="Laura James" userId="S::laura.james@uwtsd.ac.uk::e815814b-f5ab-4367-85bb-abbbaf16d579" providerId="AD" clId="Web-{2A5EC846-D135-1E46-C607-FBD545FA58C6}" dt="2025-03-10T10:09:58.416" v="371" actId="20577"/>
          <ac:spMkLst>
            <pc:docMk/>
            <pc:sldMk cId="986795543" sldId="259"/>
            <ac:spMk id="3" creationId="{CA0EBF44-801B-A4F7-F8A2-A8F8AAB3A9A4}"/>
          </ac:spMkLst>
        </pc:spChg>
        <pc:spChg chg="add">
          <ac:chgData name="Laura James" userId="S::laura.james@uwtsd.ac.uk::e815814b-f5ab-4367-85bb-abbbaf16d579" providerId="AD" clId="Web-{2A5EC846-D135-1E46-C607-FBD545FA58C6}" dt="2025-03-10T10:09:27.931" v="351"/>
          <ac:spMkLst>
            <pc:docMk/>
            <pc:sldMk cId="986795543" sldId="259"/>
            <ac:spMk id="9" creationId="{07678F73-9880-405C-9E21-2CC82BD044AE}"/>
          </ac:spMkLst>
        </pc:spChg>
        <pc:spChg chg="add">
          <ac:chgData name="Laura James" userId="S::laura.james@uwtsd.ac.uk::e815814b-f5ab-4367-85bb-abbbaf16d579" providerId="AD" clId="Web-{2A5EC846-D135-1E46-C607-FBD545FA58C6}" dt="2025-03-10T10:09:27.931" v="351"/>
          <ac:spMkLst>
            <pc:docMk/>
            <pc:sldMk cId="986795543" sldId="259"/>
            <ac:spMk id="11" creationId="{1C582B07-D0F0-4B6B-A5D9-D2F192CB3A4E}"/>
          </ac:spMkLst>
        </pc:spChg>
        <pc:spChg chg="add">
          <ac:chgData name="Laura James" userId="S::laura.james@uwtsd.ac.uk::e815814b-f5ab-4367-85bb-abbbaf16d579" providerId="AD" clId="Web-{2A5EC846-D135-1E46-C607-FBD545FA58C6}" dt="2025-03-10T10:09:27.931" v="351"/>
          <ac:spMkLst>
            <pc:docMk/>
            <pc:sldMk cId="986795543" sldId="259"/>
            <ac:spMk id="13" creationId="{DA1A4301-6FFC-4C82-A1FA-7634D8CAA8F5}"/>
          </ac:spMkLst>
        </pc:spChg>
        <pc:grpChg chg="add">
          <ac:chgData name="Laura James" userId="S::laura.james@uwtsd.ac.uk::e815814b-f5ab-4367-85bb-abbbaf16d579" providerId="AD" clId="Web-{2A5EC846-D135-1E46-C607-FBD545FA58C6}" dt="2025-03-10T10:09:27.931" v="351"/>
          <ac:grpSpMkLst>
            <pc:docMk/>
            <pc:sldMk cId="986795543" sldId="259"/>
            <ac:grpSpMk id="15" creationId="{8323DD1D-77DE-48B2-A0A0-6265801531E5}"/>
          </ac:grpSpMkLst>
        </pc:grpChg>
        <pc:picChg chg="add">
          <ac:chgData name="Laura James" userId="S::laura.james@uwtsd.ac.uk::e815814b-f5ab-4367-85bb-abbbaf16d579" providerId="AD" clId="Web-{2A5EC846-D135-1E46-C607-FBD545FA58C6}" dt="2025-03-10T10:09:27.931" v="351"/>
          <ac:picMkLst>
            <pc:docMk/>
            <pc:sldMk cId="986795543" sldId="259"/>
            <ac:picMk id="5" creationId="{35711979-144A-6D80-04FB-484FE3B42BB5}"/>
          </ac:picMkLst>
        </pc:picChg>
      </pc:sldChg>
      <pc:sldChg chg="modSp new">
        <pc:chgData name="Laura James" userId="S::laura.james@uwtsd.ac.uk::e815814b-f5ab-4367-85bb-abbbaf16d579" providerId="AD" clId="Web-{2A5EC846-D135-1E46-C607-FBD545FA58C6}" dt="2025-03-10T10:13:02.108" v="411" actId="20577"/>
        <pc:sldMkLst>
          <pc:docMk/>
          <pc:sldMk cId="981331094" sldId="260"/>
        </pc:sldMkLst>
        <pc:spChg chg="mod">
          <ac:chgData name="Laura James" userId="S::laura.james@uwtsd.ac.uk::e815814b-f5ab-4367-85bb-abbbaf16d579" providerId="AD" clId="Web-{2A5EC846-D135-1E46-C607-FBD545FA58C6}" dt="2025-03-10T10:12:44.014" v="408" actId="1076"/>
          <ac:spMkLst>
            <pc:docMk/>
            <pc:sldMk cId="981331094" sldId="260"/>
            <ac:spMk id="2" creationId="{90DA87B1-BB79-4F17-FC48-7D1926CB0B41}"/>
          </ac:spMkLst>
        </pc:spChg>
        <pc:spChg chg="mod">
          <ac:chgData name="Laura James" userId="S::laura.james@uwtsd.ac.uk::e815814b-f5ab-4367-85bb-abbbaf16d579" providerId="AD" clId="Web-{2A5EC846-D135-1E46-C607-FBD545FA58C6}" dt="2025-03-10T10:13:02.108" v="411" actId="20577"/>
          <ac:spMkLst>
            <pc:docMk/>
            <pc:sldMk cId="981331094" sldId="260"/>
            <ac:spMk id="3" creationId="{97283E9C-A2F9-F813-9406-1EC33ED522B7}"/>
          </ac:spMkLst>
        </pc:spChg>
      </pc:sldChg>
      <pc:sldChg chg="modSp new del">
        <pc:chgData name="Laura James" userId="S::laura.james@uwtsd.ac.uk::e815814b-f5ab-4367-85bb-abbbaf16d579" providerId="AD" clId="Web-{2A5EC846-D135-1E46-C607-FBD545FA58C6}" dt="2025-03-10T10:22:50.187" v="733"/>
        <pc:sldMkLst>
          <pc:docMk/>
          <pc:sldMk cId="2721038908" sldId="261"/>
        </pc:sldMkLst>
        <pc:spChg chg="mod">
          <ac:chgData name="Laura James" userId="S::laura.james@uwtsd.ac.uk::e815814b-f5ab-4367-85bb-abbbaf16d579" providerId="AD" clId="Web-{2A5EC846-D135-1E46-C607-FBD545FA58C6}" dt="2025-03-10T10:05:52.924" v="321" actId="20577"/>
          <ac:spMkLst>
            <pc:docMk/>
            <pc:sldMk cId="2721038908" sldId="261"/>
            <ac:spMk id="2" creationId="{76431E03-9EC2-118E-8500-6721CA8B7D2D}"/>
          </ac:spMkLst>
        </pc:spChg>
      </pc:sldChg>
      <pc:sldChg chg="modSp new del">
        <pc:chgData name="Laura James" userId="S::laura.james@uwtsd.ac.uk::e815814b-f5ab-4367-85bb-abbbaf16d579" providerId="AD" clId="Web-{2A5EC846-D135-1E46-C607-FBD545FA58C6}" dt="2025-03-10T10:22:51.406" v="734"/>
        <pc:sldMkLst>
          <pc:docMk/>
          <pc:sldMk cId="3431949460" sldId="262"/>
        </pc:sldMkLst>
        <pc:spChg chg="mod">
          <ac:chgData name="Laura James" userId="S::laura.james@uwtsd.ac.uk::e815814b-f5ab-4367-85bb-abbbaf16d579" providerId="AD" clId="Web-{2A5EC846-D135-1E46-C607-FBD545FA58C6}" dt="2025-03-10T10:07:28.943" v="333" actId="20577"/>
          <ac:spMkLst>
            <pc:docMk/>
            <pc:sldMk cId="3431949460" sldId="262"/>
            <ac:spMk id="2" creationId="{4E68D7E7-1FC0-B856-90AE-F40C36572265}"/>
          </ac:spMkLst>
        </pc:spChg>
      </pc:sldChg>
      <pc:sldChg chg="addSp delSp modSp new">
        <pc:chgData name="Laura James" userId="S::laura.james@uwtsd.ac.uk::e815814b-f5ab-4367-85bb-abbbaf16d579" providerId="AD" clId="Web-{2A5EC846-D135-1E46-C607-FBD545FA58C6}" dt="2025-03-10T10:14:43.799" v="425" actId="1076"/>
        <pc:sldMkLst>
          <pc:docMk/>
          <pc:sldMk cId="743398805" sldId="263"/>
        </pc:sldMkLst>
        <pc:spChg chg="mod">
          <ac:chgData name="Laura James" userId="S::laura.james@uwtsd.ac.uk::e815814b-f5ab-4367-85bb-abbbaf16d579" providerId="AD" clId="Web-{2A5EC846-D135-1E46-C607-FBD545FA58C6}" dt="2025-03-10T10:14:39.033" v="423" actId="20577"/>
          <ac:spMkLst>
            <pc:docMk/>
            <pc:sldMk cId="743398805" sldId="263"/>
            <ac:spMk id="2" creationId="{C6CDA990-DC8C-F6D3-ABF7-4562F8CDE588}"/>
          </ac:spMkLst>
        </pc:spChg>
        <pc:spChg chg="del">
          <ac:chgData name="Laura James" userId="S::laura.james@uwtsd.ac.uk::e815814b-f5ab-4367-85bb-abbbaf16d579" providerId="AD" clId="Web-{2A5EC846-D135-1E46-C607-FBD545FA58C6}" dt="2025-03-10T10:14:23.111" v="413"/>
          <ac:spMkLst>
            <pc:docMk/>
            <pc:sldMk cId="743398805" sldId="263"/>
            <ac:spMk id="3" creationId="{752E5C22-77DC-197E-655E-AA5078009C0D}"/>
          </ac:spMkLst>
        </pc:spChg>
        <pc:picChg chg="add mod ord">
          <ac:chgData name="Laura James" userId="S::laura.james@uwtsd.ac.uk::e815814b-f5ab-4367-85bb-abbbaf16d579" providerId="AD" clId="Web-{2A5EC846-D135-1E46-C607-FBD545FA58C6}" dt="2025-03-10T10:14:43.799" v="425" actId="1076"/>
          <ac:picMkLst>
            <pc:docMk/>
            <pc:sldMk cId="743398805" sldId="263"/>
            <ac:picMk id="4" creationId="{1037D12B-67DF-B6F6-B7D0-C644ED034EBE}"/>
          </ac:picMkLst>
        </pc:picChg>
      </pc:sldChg>
      <pc:sldChg chg="modSp new">
        <pc:chgData name="Laura James" userId="S::laura.james@uwtsd.ac.uk::e815814b-f5ab-4367-85bb-abbbaf16d579" providerId="AD" clId="Web-{2A5EC846-D135-1E46-C607-FBD545FA58C6}" dt="2025-03-10T10:15:43.316" v="491" actId="1076"/>
        <pc:sldMkLst>
          <pc:docMk/>
          <pc:sldMk cId="3364972811" sldId="264"/>
        </pc:sldMkLst>
        <pc:spChg chg="mod">
          <ac:chgData name="Laura James" userId="S::laura.james@uwtsd.ac.uk::e815814b-f5ab-4367-85bb-abbbaf16d579" providerId="AD" clId="Web-{2A5EC846-D135-1E46-C607-FBD545FA58C6}" dt="2025-03-10T10:14:52.893" v="428" actId="20577"/>
          <ac:spMkLst>
            <pc:docMk/>
            <pc:sldMk cId="3364972811" sldId="264"/>
            <ac:spMk id="2" creationId="{0975C424-E70C-2F5C-4890-8D40A75DBC3D}"/>
          </ac:spMkLst>
        </pc:spChg>
        <pc:spChg chg="mod">
          <ac:chgData name="Laura James" userId="S::laura.james@uwtsd.ac.uk::e815814b-f5ab-4367-85bb-abbbaf16d579" providerId="AD" clId="Web-{2A5EC846-D135-1E46-C607-FBD545FA58C6}" dt="2025-03-10T10:15:43.316" v="491" actId="1076"/>
          <ac:spMkLst>
            <pc:docMk/>
            <pc:sldMk cId="3364972811" sldId="264"/>
            <ac:spMk id="3" creationId="{DD2FF14A-F5B8-9D6C-9222-F7FE7780D42E}"/>
          </ac:spMkLst>
        </pc:spChg>
      </pc:sldChg>
      <pc:sldChg chg="addSp delSp modSp new mod setBg addAnim delAnim">
        <pc:chgData name="Laura James" userId="S::laura.james@uwtsd.ac.uk::e815814b-f5ab-4367-85bb-abbbaf16d579" providerId="AD" clId="Web-{2A5EC846-D135-1E46-C607-FBD545FA58C6}" dt="2025-03-10T10:20:01.354" v="574" actId="20577"/>
        <pc:sldMkLst>
          <pc:docMk/>
          <pc:sldMk cId="1043975220" sldId="265"/>
        </pc:sldMkLst>
        <pc:spChg chg="mod">
          <ac:chgData name="Laura James" userId="S::laura.james@uwtsd.ac.uk::e815814b-f5ab-4367-85bb-abbbaf16d579" providerId="AD" clId="Web-{2A5EC846-D135-1E46-C607-FBD545FA58C6}" dt="2025-03-10T10:19:17.056" v="565"/>
          <ac:spMkLst>
            <pc:docMk/>
            <pc:sldMk cId="1043975220" sldId="265"/>
            <ac:spMk id="2" creationId="{00D579A9-E7B8-3280-4933-E629919CD65B}"/>
          </ac:spMkLst>
        </pc:spChg>
        <pc:spChg chg="del mod">
          <ac:chgData name="Laura James" userId="S::laura.james@uwtsd.ac.uk::e815814b-f5ab-4367-85bb-abbbaf16d579" providerId="AD" clId="Web-{2A5EC846-D135-1E46-C607-FBD545FA58C6}" dt="2025-03-10T10:19:17.056" v="565"/>
          <ac:spMkLst>
            <pc:docMk/>
            <pc:sldMk cId="1043975220" sldId="265"/>
            <ac:spMk id="3" creationId="{6AF76D81-D187-45CC-625C-F4468AC8DE44}"/>
          </ac:spMkLst>
        </pc:spChg>
        <pc:spChg chg="add">
          <ac:chgData name="Laura James" userId="S::laura.james@uwtsd.ac.uk::e815814b-f5ab-4367-85bb-abbbaf16d579" providerId="AD" clId="Web-{2A5EC846-D135-1E46-C607-FBD545FA58C6}" dt="2025-03-10T10:19:17.056" v="565"/>
          <ac:spMkLst>
            <pc:docMk/>
            <pc:sldMk cId="1043975220" sldId="265"/>
            <ac:spMk id="9" creationId="{8E7E1993-6448-42F8-8FB3-76104F45B344}"/>
          </ac:spMkLst>
        </pc:spChg>
        <pc:spChg chg="add">
          <ac:chgData name="Laura James" userId="S::laura.james@uwtsd.ac.uk::e815814b-f5ab-4367-85bb-abbbaf16d579" providerId="AD" clId="Web-{2A5EC846-D135-1E46-C607-FBD545FA58C6}" dt="2025-03-10T10:19:17.056" v="565"/>
          <ac:spMkLst>
            <pc:docMk/>
            <pc:sldMk cId="1043975220" sldId="265"/>
            <ac:spMk id="11" creationId="{3CDAD724-AF32-45EC-B0B9-360C73C9D26E}"/>
          </ac:spMkLst>
        </pc:spChg>
        <pc:spChg chg="add">
          <ac:chgData name="Laura James" userId="S::laura.james@uwtsd.ac.uk::e815814b-f5ab-4367-85bb-abbbaf16d579" providerId="AD" clId="Web-{2A5EC846-D135-1E46-C607-FBD545FA58C6}" dt="2025-03-10T10:19:17.056" v="565"/>
          <ac:spMkLst>
            <pc:docMk/>
            <pc:sldMk cId="1043975220" sldId="265"/>
            <ac:spMk id="13" creationId="{2391C84E-C2EA-44FC-A7D1-FAE3E2850552}"/>
          </ac:spMkLst>
        </pc:spChg>
        <pc:spChg chg="add">
          <ac:chgData name="Laura James" userId="S::laura.james@uwtsd.ac.uk::e815814b-f5ab-4367-85bb-abbbaf16d579" providerId="AD" clId="Web-{2A5EC846-D135-1E46-C607-FBD545FA58C6}" dt="2025-03-10T10:19:17.056" v="565"/>
          <ac:spMkLst>
            <pc:docMk/>
            <pc:sldMk cId="1043975220" sldId="265"/>
            <ac:spMk id="46" creationId="{BA4D4000-2689-4306-BBA6-BF744AB5F807}"/>
          </ac:spMkLst>
        </pc:spChg>
        <pc:grpChg chg="add">
          <ac:chgData name="Laura James" userId="S::laura.james@uwtsd.ac.uk::e815814b-f5ab-4367-85bb-abbbaf16d579" providerId="AD" clId="Web-{2A5EC846-D135-1E46-C607-FBD545FA58C6}" dt="2025-03-10T10:19:17.056" v="565"/>
          <ac:grpSpMkLst>
            <pc:docMk/>
            <pc:sldMk cId="1043975220" sldId="265"/>
            <ac:grpSpMk id="15" creationId="{47B3131A-B518-43E5-A896-E9D654A4863F}"/>
          </ac:grpSpMkLst>
        </pc:grpChg>
        <pc:graphicFrameChg chg="add modGraphic">
          <ac:chgData name="Laura James" userId="S::laura.james@uwtsd.ac.uk::e815814b-f5ab-4367-85bb-abbbaf16d579" providerId="AD" clId="Web-{2A5EC846-D135-1E46-C607-FBD545FA58C6}" dt="2025-03-10T10:20:01.354" v="574" actId="20577"/>
          <ac:graphicFrameMkLst>
            <pc:docMk/>
            <pc:sldMk cId="1043975220" sldId="265"/>
            <ac:graphicFrameMk id="5" creationId="{FC2C9C10-B72D-D231-2244-9FA28550B007}"/>
          </ac:graphicFrameMkLst>
        </pc:graphicFrameChg>
      </pc:sldChg>
      <pc:sldChg chg="new del">
        <pc:chgData name="Laura James" userId="S::laura.james@uwtsd.ac.uk::e815814b-f5ab-4367-85bb-abbbaf16d579" providerId="AD" clId="Web-{2A5EC846-D135-1E46-C607-FBD545FA58C6}" dt="2025-03-10T10:17:27.334" v="493"/>
        <pc:sldMkLst>
          <pc:docMk/>
          <pc:sldMk cId="4108273736" sldId="265"/>
        </pc:sldMkLst>
      </pc:sldChg>
      <pc:sldChg chg="addSp delSp modSp new mod setBg addAnim">
        <pc:chgData name="Laura James" userId="S::laura.james@uwtsd.ac.uk::e815814b-f5ab-4367-85bb-abbbaf16d579" providerId="AD" clId="Web-{2A5EC846-D135-1E46-C607-FBD545FA58C6}" dt="2025-03-10T10:22:33.359" v="732"/>
        <pc:sldMkLst>
          <pc:docMk/>
          <pc:sldMk cId="3293563634" sldId="266"/>
        </pc:sldMkLst>
        <pc:spChg chg="mod">
          <ac:chgData name="Laura James" userId="S::laura.james@uwtsd.ac.uk::e815814b-f5ab-4367-85bb-abbbaf16d579" providerId="AD" clId="Web-{2A5EC846-D135-1E46-C607-FBD545FA58C6}" dt="2025-03-10T10:22:28.718" v="731"/>
          <ac:spMkLst>
            <pc:docMk/>
            <pc:sldMk cId="3293563634" sldId="266"/>
            <ac:spMk id="2" creationId="{7DEB8240-958A-47A7-847F-FC24519B0574}"/>
          </ac:spMkLst>
        </pc:spChg>
        <pc:spChg chg="del mod">
          <ac:chgData name="Laura James" userId="S::laura.james@uwtsd.ac.uk::e815814b-f5ab-4367-85bb-abbbaf16d579" providerId="AD" clId="Web-{2A5EC846-D135-1E46-C607-FBD545FA58C6}" dt="2025-03-10T10:22:28.718" v="731"/>
          <ac:spMkLst>
            <pc:docMk/>
            <pc:sldMk cId="3293563634" sldId="266"/>
            <ac:spMk id="3" creationId="{C02DA29F-AFAF-34C0-BE66-103A6EF52743}"/>
          </ac:spMkLst>
        </pc:spChg>
        <pc:spChg chg="add">
          <ac:chgData name="Laura James" userId="S::laura.james@uwtsd.ac.uk::e815814b-f5ab-4367-85bb-abbbaf16d579" providerId="AD" clId="Web-{2A5EC846-D135-1E46-C607-FBD545FA58C6}" dt="2025-03-10T10:22:28.718" v="731"/>
          <ac:spMkLst>
            <pc:docMk/>
            <pc:sldMk cId="3293563634" sldId="266"/>
            <ac:spMk id="9" creationId="{8E7E1993-6448-42F8-8FB3-76104F45B344}"/>
          </ac:spMkLst>
        </pc:spChg>
        <pc:spChg chg="add">
          <ac:chgData name="Laura James" userId="S::laura.james@uwtsd.ac.uk::e815814b-f5ab-4367-85bb-abbbaf16d579" providerId="AD" clId="Web-{2A5EC846-D135-1E46-C607-FBD545FA58C6}" dt="2025-03-10T10:22:28.718" v="731"/>
          <ac:spMkLst>
            <pc:docMk/>
            <pc:sldMk cId="3293563634" sldId="266"/>
            <ac:spMk id="11" creationId="{3CDAD724-AF32-45EC-B0B9-360C73C9D26E}"/>
          </ac:spMkLst>
        </pc:spChg>
        <pc:spChg chg="add">
          <ac:chgData name="Laura James" userId="S::laura.james@uwtsd.ac.uk::e815814b-f5ab-4367-85bb-abbbaf16d579" providerId="AD" clId="Web-{2A5EC846-D135-1E46-C607-FBD545FA58C6}" dt="2025-03-10T10:22:28.718" v="731"/>
          <ac:spMkLst>
            <pc:docMk/>
            <pc:sldMk cId="3293563634" sldId="266"/>
            <ac:spMk id="13" creationId="{2391C84E-C2EA-44FC-A7D1-FAE3E2850552}"/>
          </ac:spMkLst>
        </pc:spChg>
        <pc:spChg chg="add">
          <ac:chgData name="Laura James" userId="S::laura.james@uwtsd.ac.uk::e815814b-f5ab-4367-85bb-abbbaf16d579" providerId="AD" clId="Web-{2A5EC846-D135-1E46-C607-FBD545FA58C6}" dt="2025-03-10T10:22:28.718" v="731"/>
          <ac:spMkLst>
            <pc:docMk/>
            <pc:sldMk cId="3293563634" sldId="266"/>
            <ac:spMk id="46" creationId="{BA4D4000-2689-4306-BBA6-BF744AB5F807}"/>
          </ac:spMkLst>
        </pc:spChg>
        <pc:grpChg chg="add">
          <ac:chgData name="Laura James" userId="S::laura.james@uwtsd.ac.uk::e815814b-f5ab-4367-85bb-abbbaf16d579" providerId="AD" clId="Web-{2A5EC846-D135-1E46-C607-FBD545FA58C6}" dt="2025-03-10T10:22:28.718" v="731"/>
          <ac:grpSpMkLst>
            <pc:docMk/>
            <pc:sldMk cId="3293563634" sldId="266"/>
            <ac:grpSpMk id="15" creationId="{47B3131A-B518-43E5-A896-E9D654A4863F}"/>
          </ac:grpSpMkLst>
        </pc:grpChg>
        <pc:graphicFrameChg chg="add">
          <ac:chgData name="Laura James" userId="S::laura.james@uwtsd.ac.uk::e815814b-f5ab-4367-85bb-abbbaf16d579" providerId="AD" clId="Web-{2A5EC846-D135-1E46-C607-FBD545FA58C6}" dt="2025-03-10T10:22:28.718" v="731"/>
          <ac:graphicFrameMkLst>
            <pc:docMk/>
            <pc:sldMk cId="3293563634" sldId="266"/>
            <ac:graphicFrameMk id="5" creationId="{D4CB6F4C-E943-38D2-6C8B-676E319B090F}"/>
          </ac:graphicFrameMkLst>
        </pc:graphicFrameChg>
      </pc:sldChg>
      <pc:sldChg chg="addSp modSp new mod setBg">
        <pc:chgData name="Laura James" userId="S::laura.james@uwtsd.ac.uk::e815814b-f5ab-4367-85bb-abbbaf16d579" providerId="AD" clId="Web-{2A5EC846-D135-1E46-C607-FBD545FA58C6}" dt="2025-03-10T10:31:56.234" v="932" actId="14100"/>
        <pc:sldMkLst>
          <pc:docMk/>
          <pc:sldMk cId="3319299495" sldId="267"/>
        </pc:sldMkLst>
        <pc:spChg chg="mod">
          <ac:chgData name="Laura James" userId="S::laura.james@uwtsd.ac.uk::e815814b-f5ab-4367-85bb-abbbaf16d579" providerId="AD" clId="Web-{2A5EC846-D135-1E46-C607-FBD545FA58C6}" dt="2025-03-10T10:31:48.312" v="929" actId="1076"/>
          <ac:spMkLst>
            <pc:docMk/>
            <pc:sldMk cId="3319299495" sldId="267"/>
            <ac:spMk id="2" creationId="{165DB401-19BC-D50F-03D6-42430DB53822}"/>
          </ac:spMkLst>
        </pc:spChg>
        <pc:spChg chg="mod">
          <ac:chgData name="Laura James" userId="S::laura.james@uwtsd.ac.uk::e815814b-f5ab-4367-85bb-abbbaf16d579" providerId="AD" clId="Web-{2A5EC846-D135-1E46-C607-FBD545FA58C6}" dt="2025-03-10T10:31:56.234" v="932" actId="14100"/>
          <ac:spMkLst>
            <pc:docMk/>
            <pc:sldMk cId="3319299495" sldId="267"/>
            <ac:spMk id="3" creationId="{8E7A4476-2341-20DF-6A14-17187966A3A0}"/>
          </ac:spMkLst>
        </pc:spChg>
        <pc:spChg chg="add">
          <ac:chgData name="Laura James" userId="S::laura.james@uwtsd.ac.uk::e815814b-f5ab-4367-85bb-abbbaf16d579" providerId="AD" clId="Web-{2A5EC846-D135-1E46-C607-FBD545FA58C6}" dt="2025-03-10T10:31:16.139" v="921"/>
          <ac:spMkLst>
            <pc:docMk/>
            <pc:sldMk cId="3319299495" sldId="267"/>
            <ac:spMk id="10" creationId="{1C582B07-D0F0-4B6B-A5D9-D2F192CB3A4E}"/>
          </ac:spMkLst>
        </pc:spChg>
        <pc:spChg chg="add">
          <ac:chgData name="Laura James" userId="S::laura.james@uwtsd.ac.uk::e815814b-f5ab-4367-85bb-abbbaf16d579" providerId="AD" clId="Web-{2A5EC846-D135-1E46-C607-FBD545FA58C6}" dt="2025-03-10T10:31:16.139" v="921"/>
          <ac:spMkLst>
            <pc:docMk/>
            <pc:sldMk cId="3319299495" sldId="267"/>
            <ac:spMk id="12" creationId="{7EE60796-BC52-4154-A3A9-773DE8285501}"/>
          </ac:spMkLst>
        </pc:spChg>
        <pc:spChg chg="add">
          <ac:chgData name="Laura James" userId="S::laura.james@uwtsd.ac.uk::e815814b-f5ab-4367-85bb-abbbaf16d579" providerId="AD" clId="Web-{2A5EC846-D135-1E46-C607-FBD545FA58C6}" dt="2025-03-10T10:31:16.139" v="921"/>
          <ac:spMkLst>
            <pc:docMk/>
            <pc:sldMk cId="3319299495" sldId="267"/>
            <ac:spMk id="14" creationId="{DA1A4301-6FFC-4C82-A1FA-7634D8CAA8F5}"/>
          </ac:spMkLst>
        </pc:spChg>
        <pc:spChg chg="add">
          <ac:chgData name="Laura James" userId="S::laura.james@uwtsd.ac.uk::e815814b-f5ab-4367-85bb-abbbaf16d579" providerId="AD" clId="Web-{2A5EC846-D135-1E46-C607-FBD545FA58C6}" dt="2025-03-10T10:31:16.139" v="921"/>
          <ac:spMkLst>
            <pc:docMk/>
            <pc:sldMk cId="3319299495" sldId="267"/>
            <ac:spMk id="16" creationId="{BFEC1042-3FDC-47A3-BCD7-CA9D052F987E}"/>
          </ac:spMkLst>
        </pc:spChg>
        <pc:grpChg chg="add">
          <ac:chgData name="Laura James" userId="S::laura.james@uwtsd.ac.uk::e815814b-f5ab-4367-85bb-abbbaf16d579" providerId="AD" clId="Web-{2A5EC846-D135-1E46-C607-FBD545FA58C6}" dt="2025-03-10T10:31:16.139" v="921"/>
          <ac:grpSpMkLst>
            <pc:docMk/>
            <pc:sldMk cId="3319299495" sldId="267"/>
            <ac:grpSpMk id="18" creationId="{8323DD1D-77DE-48B2-A0A0-6265801531E5}"/>
          </ac:grpSpMkLst>
        </pc:grpChg>
        <pc:picChg chg="add">
          <ac:chgData name="Laura James" userId="S::laura.james@uwtsd.ac.uk::e815814b-f5ab-4367-85bb-abbbaf16d579" providerId="AD" clId="Web-{2A5EC846-D135-1E46-C607-FBD545FA58C6}" dt="2025-03-10T10:31:16.139" v="921"/>
          <ac:picMkLst>
            <pc:docMk/>
            <pc:sldMk cId="3319299495" sldId="267"/>
            <ac:picMk id="7" creationId="{0FED4E20-9D83-3745-B762-1FB619C302DD}"/>
          </ac:picMkLst>
        </pc:picChg>
      </pc:sldChg>
      <pc:sldChg chg="addSp delSp modSp new mod setBg">
        <pc:chgData name="Laura James" userId="S::laura.james@uwtsd.ac.uk::e815814b-f5ab-4367-85bb-abbbaf16d579" providerId="AD" clId="Web-{2A5EC846-D135-1E46-C607-FBD545FA58C6}" dt="2025-03-10T10:34:04.300" v="976" actId="20577"/>
        <pc:sldMkLst>
          <pc:docMk/>
          <pc:sldMk cId="1726910921" sldId="268"/>
        </pc:sldMkLst>
        <pc:spChg chg="mod">
          <ac:chgData name="Laura James" userId="S::laura.james@uwtsd.ac.uk::e815814b-f5ab-4367-85bb-abbbaf16d579" providerId="AD" clId="Web-{2A5EC846-D135-1E46-C607-FBD545FA58C6}" dt="2025-03-10T10:34:04.300" v="976" actId="20577"/>
          <ac:spMkLst>
            <pc:docMk/>
            <pc:sldMk cId="1726910921" sldId="268"/>
            <ac:spMk id="2" creationId="{7E415B6C-E550-2544-2E7C-CC0484DEC3FA}"/>
          </ac:spMkLst>
        </pc:spChg>
        <pc:spChg chg="del">
          <ac:chgData name="Laura James" userId="S::laura.james@uwtsd.ac.uk::e815814b-f5ab-4367-85bb-abbbaf16d579" providerId="AD" clId="Web-{2A5EC846-D135-1E46-C607-FBD545FA58C6}" dt="2025-03-10T10:33:50.487" v="973"/>
          <ac:spMkLst>
            <pc:docMk/>
            <pc:sldMk cId="1726910921" sldId="268"/>
            <ac:spMk id="3" creationId="{43779F1F-6BCF-E1CA-EE4B-72C4162A221F}"/>
          </ac:spMkLst>
        </pc:spChg>
        <pc:spChg chg="add">
          <ac:chgData name="Laura James" userId="S::laura.james@uwtsd.ac.uk::e815814b-f5ab-4367-85bb-abbbaf16d579" providerId="AD" clId="Web-{2A5EC846-D135-1E46-C607-FBD545FA58C6}" dt="2025-03-10T10:33:58.253" v="974"/>
          <ac:spMkLst>
            <pc:docMk/>
            <pc:sldMk cId="1726910921" sldId="268"/>
            <ac:spMk id="9" creationId="{A4798C7F-C8CA-4799-BF37-3AB4642CDB66}"/>
          </ac:spMkLst>
        </pc:spChg>
        <pc:spChg chg="add">
          <ac:chgData name="Laura James" userId="S::laura.james@uwtsd.ac.uk::e815814b-f5ab-4367-85bb-abbbaf16d579" providerId="AD" clId="Web-{2A5EC846-D135-1E46-C607-FBD545FA58C6}" dt="2025-03-10T10:33:58.253" v="974"/>
          <ac:spMkLst>
            <pc:docMk/>
            <pc:sldMk cId="1726910921" sldId="268"/>
            <ac:spMk id="42" creationId="{216BB147-20D5-4D93-BDA5-1BC614D6A4B2}"/>
          </ac:spMkLst>
        </pc:spChg>
        <pc:spChg chg="add">
          <ac:chgData name="Laura James" userId="S::laura.james@uwtsd.ac.uk::e815814b-f5ab-4367-85bb-abbbaf16d579" providerId="AD" clId="Web-{2A5EC846-D135-1E46-C607-FBD545FA58C6}" dt="2025-03-10T10:33:58.253" v="974"/>
          <ac:spMkLst>
            <pc:docMk/>
            <pc:sldMk cId="1726910921" sldId="268"/>
            <ac:spMk id="44" creationId="{0A253F60-DE40-4508-A37A-61331DF1DD5D}"/>
          </ac:spMkLst>
        </pc:spChg>
        <pc:spChg chg="add">
          <ac:chgData name="Laura James" userId="S::laura.james@uwtsd.ac.uk::e815814b-f5ab-4367-85bb-abbbaf16d579" providerId="AD" clId="Web-{2A5EC846-D135-1E46-C607-FBD545FA58C6}" dt="2025-03-10T10:33:58.253" v="974"/>
          <ac:spMkLst>
            <pc:docMk/>
            <pc:sldMk cId="1726910921" sldId="268"/>
            <ac:spMk id="46" creationId="{3BBF3378-C49E-4B97-A883-6393FBF18C0B}"/>
          </ac:spMkLst>
        </pc:spChg>
        <pc:spChg chg="add">
          <ac:chgData name="Laura James" userId="S::laura.james@uwtsd.ac.uk::e815814b-f5ab-4367-85bb-abbbaf16d579" providerId="AD" clId="Web-{2A5EC846-D135-1E46-C607-FBD545FA58C6}" dt="2025-03-10T10:33:58.253" v="974"/>
          <ac:spMkLst>
            <pc:docMk/>
            <pc:sldMk cId="1726910921" sldId="268"/>
            <ac:spMk id="79" creationId="{EB68BB96-3C54-47CE-A559-16FC5968EE9F}"/>
          </ac:spMkLst>
        </pc:spChg>
        <pc:spChg chg="add">
          <ac:chgData name="Laura James" userId="S::laura.james@uwtsd.ac.uk::e815814b-f5ab-4367-85bb-abbbaf16d579" providerId="AD" clId="Web-{2A5EC846-D135-1E46-C607-FBD545FA58C6}" dt="2025-03-10T10:33:58.253" v="974"/>
          <ac:spMkLst>
            <pc:docMk/>
            <pc:sldMk cId="1726910921" sldId="268"/>
            <ac:spMk id="112" creationId="{A173122F-D466-4F08-90FA-0038F7AC214A}"/>
          </ac:spMkLst>
        </pc:spChg>
        <pc:spChg chg="add">
          <ac:chgData name="Laura James" userId="S::laura.james@uwtsd.ac.uk::e815814b-f5ab-4367-85bb-abbbaf16d579" providerId="AD" clId="Web-{2A5EC846-D135-1E46-C607-FBD545FA58C6}" dt="2025-03-10T10:33:58.253" v="974"/>
          <ac:spMkLst>
            <pc:docMk/>
            <pc:sldMk cId="1726910921" sldId="268"/>
            <ac:spMk id="114" creationId="{4A929113-1368-4B1B-9C6F-140F47CBF40E}"/>
          </ac:spMkLst>
        </pc:spChg>
        <pc:spChg chg="add">
          <ac:chgData name="Laura James" userId="S::laura.james@uwtsd.ac.uk::e815814b-f5ab-4367-85bb-abbbaf16d579" providerId="AD" clId="Web-{2A5EC846-D135-1E46-C607-FBD545FA58C6}" dt="2025-03-10T10:33:58.253" v="974"/>
          <ac:spMkLst>
            <pc:docMk/>
            <pc:sldMk cId="1726910921" sldId="268"/>
            <ac:spMk id="116" creationId="{C24346C5-B1C8-4C83-846B-122A3B4B2FEE}"/>
          </ac:spMkLst>
        </pc:spChg>
        <pc:spChg chg="add">
          <ac:chgData name="Laura James" userId="S::laura.james@uwtsd.ac.uk::e815814b-f5ab-4367-85bb-abbbaf16d579" providerId="AD" clId="Web-{2A5EC846-D135-1E46-C607-FBD545FA58C6}" dt="2025-03-10T10:33:58.253" v="974"/>
          <ac:spMkLst>
            <pc:docMk/>
            <pc:sldMk cId="1726910921" sldId="268"/>
            <ac:spMk id="118" creationId="{0B6C48B2-8296-4312-8901-93BB7735D17B}"/>
          </ac:spMkLst>
        </pc:spChg>
      </pc:sldChg>
      <pc:sldChg chg="addSp modSp new mod setBg addAnim">
        <pc:chgData name="Laura James" userId="S::laura.james@uwtsd.ac.uk::e815814b-f5ab-4367-85bb-abbbaf16d579" providerId="AD" clId="Web-{2A5EC846-D135-1E46-C607-FBD545FA58C6}" dt="2025-03-10T10:38:43.651" v="1050" actId="20577"/>
        <pc:sldMkLst>
          <pc:docMk/>
          <pc:sldMk cId="1822795068" sldId="269"/>
        </pc:sldMkLst>
        <pc:spChg chg="mod">
          <ac:chgData name="Laura James" userId="S::laura.james@uwtsd.ac.uk::e815814b-f5ab-4367-85bb-abbbaf16d579" providerId="AD" clId="Web-{2A5EC846-D135-1E46-C607-FBD545FA58C6}" dt="2025-03-10T10:34:57.348" v="992" actId="20577"/>
          <ac:spMkLst>
            <pc:docMk/>
            <pc:sldMk cId="1822795068" sldId="269"/>
            <ac:spMk id="2" creationId="{23183D41-D2C3-ACD2-25FC-040D51DD52D5}"/>
          </ac:spMkLst>
        </pc:spChg>
        <pc:spChg chg="mod">
          <ac:chgData name="Laura James" userId="S::laura.james@uwtsd.ac.uk::e815814b-f5ab-4367-85bb-abbbaf16d579" providerId="AD" clId="Web-{2A5EC846-D135-1E46-C607-FBD545FA58C6}" dt="2025-03-10T10:38:43.651" v="1050" actId="20577"/>
          <ac:spMkLst>
            <pc:docMk/>
            <pc:sldMk cId="1822795068" sldId="269"/>
            <ac:spMk id="3" creationId="{6C3ABD40-1523-3A6B-8F0A-97EF5D650C6E}"/>
          </ac:spMkLst>
        </pc:spChg>
        <pc:picChg chg="add mod">
          <ac:chgData name="Laura James" userId="S::laura.james@uwtsd.ac.uk::e815814b-f5ab-4367-85bb-abbbaf16d579" providerId="AD" clId="Web-{2A5EC846-D135-1E46-C607-FBD545FA58C6}" dt="2025-03-10T10:37:43.603" v="1032" actId="1076"/>
          <ac:picMkLst>
            <pc:docMk/>
            <pc:sldMk cId="1822795068" sldId="269"/>
            <ac:picMk id="4" creationId="{5B87EE34-0876-DA26-30D6-2688AFB9534C}"/>
          </ac:picMkLst>
        </pc:picChg>
      </pc:sldChg>
      <pc:sldChg chg="addSp modSp new mod setBg">
        <pc:chgData name="Laura James" userId="S::laura.james@uwtsd.ac.uk::e815814b-f5ab-4367-85bb-abbbaf16d579" providerId="AD" clId="Web-{2A5EC846-D135-1E46-C607-FBD545FA58C6}" dt="2025-03-10T11:24:44.989" v="1212" actId="20577"/>
        <pc:sldMkLst>
          <pc:docMk/>
          <pc:sldMk cId="1462213259" sldId="270"/>
        </pc:sldMkLst>
        <pc:spChg chg="mod">
          <ac:chgData name="Laura James" userId="S::laura.james@uwtsd.ac.uk::e815814b-f5ab-4367-85bb-abbbaf16d579" providerId="AD" clId="Web-{2A5EC846-D135-1E46-C607-FBD545FA58C6}" dt="2025-03-10T11:24:22.895" v="1206" actId="1076"/>
          <ac:spMkLst>
            <pc:docMk/>
            <pc:sldMk cId="1462213259" sldId="270"/>
            <ac:spMk id="2" creationId="{E28F7075-4A32-B1FC-93F1-C3F4DB3529FC}"/>
          </ac:spMkLst>
        </pc:spChg>
        <pc:spChg chg="mod ord">
          <ac:chgData name="Laura James" userId="S::laura.james@uwtsd.ac.uk::e815814b-f5ab-4367-85bb-abbbaf16d579" providerId="AD" clId="Web-{2A5EC846-D135-1E46-C607-FBD545FA58C6}" dt="2025-03-10T11:24:44.989" v="1212" actId="20577"/>
          <ac:spMkLst>
            <pc:docMk/>
            <pc:sldMk cId="1462213259" sldId="270"/>
            <ac:spMk id="3" creationId="{22613FC1-AC9F-0905-20D8-D9A3B1C26208}"/>
          </ac:spMkLst>
        </pc:spChg>
        <pc:spChg chg="add">
          <ac:chgData name="Laura James" userId="S::laura.james@uwtsd.ac.uk::e815814b-f5ab-4367-85bb-abbbaf16d579" providerId="AD" clId="Web-{2A5EC846-D135-1E46-C607-FBD545FA58C6}" dt="2025-03-10T11:24:18.457" v="1205"/>
          <ac:spMkLst>
            <pc:docMk/>
            <pc:sldMk cId="1462213259" sldId="270"/>
            <ac:spMk id="9" creationId="{1C582B07-D0F0-4B6B-A5D9-D2F192CB3A4E}"/>
          </ac:spMkLst>
        </pc:spChg>
        <pc:spChg chg="add">
          <ac:chgData name="Laura James" userId="S::laura.james@uwtsd.ac.uk::e815814b-f5ab-4367-85bb-abbbaf16d579" providerId="AD" clId="Web-{2A5EC846-D135-1E46-C607-FBD545FA58C6}" dt="2025-03-10T11:24:18.457" v="1205"/>
          <ac:spMkLst>
            <pc:docMk/>
            <pc:sldMk cId="1462213259" sldId="270"/>
            <ac:spMk id="11" creationId="{7EE60796-BC52-4154-A3A9-773DE8285501}"/>
          </ac:spMkLst>
        </pc:spChg>
        <pc:spChg chg="add">
          <ac:chgData name="Laura James" userId="S::laura.james@uwtsd.ac.uk::e815814b-f5ab-4367-85bb-abbbaf16d579" providerId="AD" clId="Web-{2A5EC846-D135-1E46-C607-FBD545FA58C6}" dt="2025-03-10T11:24:18.457" v="1205"/>
          <ac:spMkLst>
            <pc:docMk/>
            <pc:sldMk cId="1462213259" sldId="270"/>
            <ac:spMk id="13" creationId="{DA1A4301-6FFC-4C82-A1FA-7634D8CAA8F5}"/>
          </ac:spMkLst>
        </pc:spChg>
        <pc:spChg chg="add">
          <ac:chgData name="Laura James" userId="S::laura.james@uwtsd.ac.uk::e815814b-f5ab-4367-85bb-abbbaf16d579" providerId="AD" clId="Web-{2A5EC846-D135-1E46-C607-FBD545FA58C6}" dt="2025-03-10T11:24:18.457" v="1205"/>
          <ac:spMkLst>
            <pc:docMk/>
            <pc:sldMk cId="1462213259" sldId="270"/>
            <ac:spMk id="15" creationId="{BFEC1042-3FDC-47A3-BCD7-CA9D052F987E}"/>
          </ac:spMkLst>
        </pc:spChg>
        <pc:grpChg chg="add">
          <ac:chgData name="Laura James" userId="S::laura.james@uwtsd.ac.uk::e815814b-f5ab-4367-85bb-abbbaf16d579" providerId="AD" clId="Web-{2A5EC846-D135-1E46-C607-FBD545FA58C6}" dt="2025-03-10T11:24:18.457" v="1205"/>
          <ac:grpSpMkLst>
            <pc:docMk/>
            <pc:sldMk cId="1462213259" sldId="270"/>
            <ac:grpSpMk id="17" creationId="{8323DD1D-77DE-48B2-A0A0-6265801531E5}"/>
          </ac:grpSpMkLst>
        </pc:grpChg>
        <pc:picChg chg="add mod">
          <ac:chgData name="Laura James" userId="S::laura.james@uwtsd.ac.uk::e815814b-f5ab-4367-85bb-abbbaf16d579" providerId="AD" clId="Web-{2A5EC846-D135-1E46-C607-FBD545FA58C6}" dt="2025-03-10T11:24:18.457" v="1205"/>
          <ac:picMkLst>
            <pc:docMk/>
            <pc:sldMk cId="1462213259" sldId="270"/>
            <ac:picMk id="4" creationId="{530AA5FB-1529-BBE9-ED72-DB568A871B5E}"/>
          </ac:picMkLst>
        </pc:picChg>
      </pc:sldChg>
      <pc:sldChg chg="addSp delSp modSp new">
        <pc:chgData name="Laura James" userId="S::laura.james@uwtsd.ac.uk::e815814b-f5ab-4367-85bb-abbbaf16d579" providerId="AD" clId="Web-{2A5EC846-D135-1E46-C607-FBD545FA58C6}" dt="2025-03-10T11:25:28.366" v="1216"/>
        <pc:sldMkLst>
          <pc:docMk/>
          <pc:sldMk cId="819884460" sldId="271"/>
        </pc:sldMkLst>
        <pc:spChg chg="del">
          <ac:chgData name="Laura James" userId="S::laura.james@uwtsd.ac.uk::e815814b-f5ab-4367-85bb-abbbaf16d579" providerId="AD" clId="Web-{2A5EC846-D135-1E46-C607-FBD545FA58C6}" dt="2025-03-10T11:21:41.623" v="1070"/>
          <ac:spMkLst>
            <pc:docMk/>
            <pc:sldMk cId="819884460" sldId="271"/>
            <ac:spMk id="2" creationId="{4D0D388F-1302-645B-0632-4C85044967FF}"/>
          </ac:spMkLst>
        </pc:spChg>
        <pc:spChg chg="add del mod">
          <ac:chgData name="Laura James" userId="S::laura.james@uwtsd.ac.uk::e815814b-f5ab-4367-85bb-abbbaf16d579" providerId="AD" clId="Web-{2A5EC846-D135-1E46-C607-FBD545FA58C6}" dt="2025-03-10T11:25:23.772" v="1215"/>
          <ac:spMkLst>
            <pc:docMk/>
            <pc:sldMk cId="819884460" sldId="271"/>
            <ac:spMk id="3" creationId="{744773A5-9AF7-CCBB-61EF-BD0C5F159AEB}"/>
          </ac:spMkLst>
        </pc:spChg>
        <pc:graphicFrameChg chg="add del">
          <ac:chgData name="Laura James" userId="S::laura.james@uwtsd.ac.uk::e815814b-f5ab-4367-85bb-abbbaf16d579" providerId="AD" clId="Web-{2A5EC846-D135-1E46-C607-FBD545FA58C6}" dt="2025-03-10T11:25:23.772" v="1215"/>
          <ac:graphicFrameMkLst>
            <pc:docMk/>
            <pc:sldMk cId="819884460" sldId="271"/>
            <ac:graphicFrameMk id="6" creationId="{BB914FCC-0B54-F5BF-F2DE-A4F9618C5F94}"/>
          </ac:graphicFrameMkLst>
        </pc:graphicFrameChg>
        <pc:picChg chg="add del mod">
          <ac:chgData name="Laura James" userId="S::laura.james@uwtsd.ac.uk::e815814b-f5ab-4367-85bb-abbbaf16d579" providerId="AD" clId="Web-{2A5EC846-D135-1E46-C607-FBD545FA58C6}" dt="2025-03-10T11:25:28.366" v="1216"/>
          <ac:picMkLst>
            <pc:docMk/>
            <pc:sldMk cId="819884460" sldId="271"/>
            <ac:picMk id="4" creationId="{7B30CCCF-F53A-E7A9-65BB-AE521847CD0E}"/>
          </ac:picMkLst>
        </pc:picChg>
      </pc:sldChg>
      <pc:sldChg chg="addSp modSp new mod setBg">
        <pc:chgData name="Laura James" userId="S::laura.james@uwtsd.ac.uk::e815814b-f5ab-4367-85bb-abbbaf16d579" providerId="AD" clId="Web-{2A5EC846-D135-1E46-C607-FBD545FA58C6}" dt="2025-03-10T11:23:45.565" v="1199"/>
        <pc:sldMkLst>
          <pc:docMk/>
          <pc:sldMk cId="331733872" sldId="272"/>
        </pc:sldMkLst>
        <pc:spChg chg="mod">
          <ac:chgData name="Laura James" userId="S::laura.james@uwtsd.ac.uk::e815814b-f5ab-4367-85bb-abbbaf16d579" providerId="AD" clId="Web-{2A5EC846-D135-1E46-C607-FBD545FA58C6}" dt="2025-03-10T11:23:45.565" v="1199"/>
          <ac:spMkLst>
            <pc:docMk/>
            <pc:sldMk cId="331733872" sldId="272"/>
            <ac:spMk id="2" creationId="{6599DA01-F08B-F7A2-EF29-4A674C2AC10A}"/>
          </ac:spMkLst>
        </pc:spChg>
        <pc:spChg chg="mod">
          <ac:chgData name="Laura James" userId="S::laura.james@uwtsd.ac.uk::e815814b-f5ab-4367-85bb-abbbaf16d579" providerId="AD" clId="Web-{2A5EC846-D135-1E46-C607-FBD545FA58C6}" dt="2025-03-10T11:23:45.565" v="1199"/>
          <ac:spMkLst>
            <pc:docMk/>
            <pc:sldMk cId="331733872" sldId="272"/>
            <ac:spMk id="3" creationId="{CAE67100-51DB-8E23-B44D-E7E86C10238E}"/>
          </ac:spMkLst>
        </pc:spChg>
        <pc:spChg chg="add">
          <ac:chgData name="Laura James" userId="S::laura.james@uwtsd.ac.uk::e815814b-f5ab-4367-85bb-abbbaf16d579" providerId="AD" clId="Web-{2A5EC846-D135-1E46-C607-FBD545FA58C6}" dt="2025-03-10T11:23:45.565" v="1199"/>
          <ac:spMkLst>
            <pc:docMk/>
            <pc:sldMk cId="331733872" sldId="272"/>
            <ac:spMk id="9" creationId="{1C582B07-D0F0-4B6B-A5D9-D2F192CB3A4E}"/>
          </ac:spMkLst>
        </pc:spChg>
        <pc:spChg chg="add">
          <ac:chgData name="Laura James" userId="S::laura.james@uwtsd.ac.uk::e815814b-f5ab-4367-85bb-abbbaf16d579" providerId="AD" clId="Web-{2A5EC846-D135-1E46-C607-FBD545FA58C6}" dt="2025-03-10T11:23:45.565" v="1199"/>
          <ac:spMkLst>
            <pc:docMk/>
            <pc:sldMk cId="331733872" sldId="272"/>
            <ac:spMk id="11" creationId="{3712ED8D-807A-4E94-A9AF-C44676151773}"/>
          </ac:spMkLst>
        </pc:spChg>
        <pc:spChg chg="add">
          <ac:chgData name="Laura James" userId="S::laura.james@uwtsd.ac.uk::e815814b-f5ab-4367-85bb-abbbaf16d579" providerId="AD" clId="Web-{2A5EC846-D135-1E46-C607-FBD545FA58C6}" dt="2025-03-10T11:23:45.565" v="1199"/>
          <ac:spMkLst>
            <pc:docMk/>
            <pc:sldMk cId="331733872" sldId="272"/>
            <ac:spMk id="13" creationId="{DA1A4301-6FFC-4C82-A1FA-7634D8CAA8F5}"/>
          </ac:spMkLst>
        </pc:spChg>
        <pc:spChg chg="add">
          <ac:chgData name="Laura James" userId="S::laura.james@uwtsd.ac.uk::e815814b-f5ab-4367-85bb-abbbaf16d579" providerId="AD" clId="Web-{2A5EC846-D135-1E46-C607-FBD545FA58C6}" dt="2025-03-10T11:23:45.565" v="1199"/>
          <ac:spMkLst>
            <pc:docMk/>
            <pc:sldMk cId="331733872" sldId="272"/>
            <ac:spMk id="15" creationId="{D8667B21-A39C-4ABB-9CED-0DD4CD739502}"/>
          </ac:spMkLst>
        </pc:spChg>
        <pc:grpChg chg="add">
          <ac:chgData name="Laura James" userId="S::laura.james@uwtsd.ac.uk::e815814b-f5ab-4367-85bb-abbbaf16d579" providerId="AD" clId="Web-{2A5EC846-D135-1E46-C607-FBD545FA58C6}" dt="2025-03-10T11:23:45.565" v="1199"/>
          <ac:grpSpMkLst>
            <pc:docMk/>
            <pc:sldMk cId="331733872" sldId="272"/>
            <ac:grpSpMk id="17" creationId="{8323DD1D-77DE-48B2-A0A0-6265801531E5}"/>
          </ac:grpSpMkLst>
        </pc:grpChg>
        <pc:picChg chg="add mod">
          <ac:chgData name="Laura James" userId="S::laura.james@uwtsd.ac.uk::e815814b-f5ab-4367-85bb-abbbaf16d579" providerId="AD" clId="Web-{2A5EC846-D135-1E46-C607-FBD545FA58C6}" dt="2025-03-10T11:23:45.565" v="1199"/>
          <ac:picMkLst>
            <pc:docMk/>
            <pc:sldMk cId="331733872" sldId="272"/>
            <ac:picMk id="4" creationId="{FC064EF5-2FBA-913F-6BEA-709C708F7DD4}"/>
          </ac:picMkLst>
        </pc:picChg>
      </pc:sldChg>
    </pc:docChg>
  </pc:docChgLst>
  <pc:docChgLst>
    <pc:chgData clId="Web-{8379DA16-74D1-D1AA-CFEC-A1C609CABE94}"/>
    <pc:docChg chg="modSld">
      <pc:chgData name="" userId="" providerId="" clId="Web-{8379DA16-74D1-D1AA-CFEC-A1C609CABE94}" dt="2025-03-06T13:21:57.376" v="0" actId="20577"/>
      <pc:docMkLst>
        <pc:docMk/>
      </pc:docMkLst>
      <pc:sldChg chg="modSp">
        <pc:chgData name="" userId="" providerId="" clId="Web-{8379DA16-74D1-D1AA-CFEC-A1C609CABE94}" dt="2025-03-06T13:21:57.376" v="0" actId="20577"/>
        <pc:sldMkLst>
          <pc:docMk/>
          <pc:sldMk cId="109857222" sldId="256"/>
        </pc:sldMkLst>
        <pc:spChg chg="mod">
          <ac:chgData name="" userId="" providerId="" clId="Web-{8379DA16-74D1-D1AA-CFEC-A1C609CABE94}" dt="2025-03-06T13:21:57.376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504881-A568-4402-8965-C6DC1907D77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267691E-11EB-4A3E-ADC5-354176354D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Communication</a:t>
          </a:r>
          <a:endParaRPr lang="en-US" dirty="0"/>
        </a:p>
      </dgm:t>
    </dgm:pt>
    <dgm:pt modelId="{2B1907A4-2310-4D97-B5B0-5C9CC72810AC}" type="parTrans" cxnId="{AC716F9A-14FF-4B72-9AC2-566514661627}">
      <dgm:prSet/>
      <dgm:spPr/>
      <dgm:t>
        <a:bodyPr/>
        <a:lstStyle/>
        <a:p>
          <a:endParaRPr lang="en-US"/>
        </a:p>
      </dgm:t>
    </dgm:pt>
    <dgm:pt modelId="{AA24406F-DD8F-49FF-9DF0-5CCB758C9709}" type="sibTrans" cxnId="{AC716F9A-14FF-4B72-9AC2-566514661627}">
      <dgm:prSet/>
      <dgm:spPr/>
      <dgm:t>
        <a:bodyPr/>
        <a:lstStyle/>
        <a:p>
          <a:endParaRPr lang="en-US"/>
        </a:p>
      </dgm:t>
    </dgm:pt>
    <dgm:pt modelId="{515ED962-7862-4508-9CC0-5A7DB308C3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Collaboration</a:t>
          </a:r>
          <a:endParaRPr lang="en-US" dirty="0"/>
        </a:p>
      </dgm:t>
    </dgm:pt>
    <dgm:pt modelId="{30C60AFE-9966-4FD1-91BC-E318CB7686BD}" type="parTrans" cxnId="{7FDB4778-55D5-4824-AE49-6354049DE4D5}">
      <dgm:prSet/>
      <dgm:spPr/>
      <dgm:t>
        <a:bodyPr/>
        <a:lstStyle/>
        <a:p>
          <a:endParaRPr lang="en-US"/>
        </a:p>
      </dgm:t>
    </dgm:pt>
    <dgm:pt modelId="{C906F10C-C581-4E69-B8F1-47993C27AA72}" type="sibTrans" cxnId="{7FDB4778-55D5-4824-AE49-6354049DE4D5}">
      <dgm:prSet/>
      <dgm:spPr/>
      <dgm:t>
        <a:bodyPr/>
        <a:lstStyle/>
        <a:p>
          <a:endParaRPr lang="en-US"/>
        </a:p>
      </dgm:t>
    </dgm:pt>
    <dgm:pt modelId="{A26A21E4-3A63-4F3F-9B20-823C99448D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Work-Life balance</a:t>
          </a:r>
          <a:endParaRPr lang="en-US" dirty="0"/>
        </a:p>
      </dgm:t>
    </dgm:pt>
    <dgm:pt modelId="{FC2C4BAC-7A93-4844-80C6-AF313C3937C6}" type="parTrans" cxnId="{AA0A1259-86B8-4EA9-A27F-EBE419862F4B}">
      <dgm:prSet/>
      <dgm:spPr/>
      <dgm:t>
        <a:bodyPr/>
        <a:lstStyle/>
        <a:p>
          <a:endParaRPr lang="en-US"/>
        </a:p>
      </dgm:t>
    </dgm:pt>
    <dgm:pt modelId="{D6F020D8-B6F9-43E9-9152-B8479FF36339}" type="sibTrans" cxnId="{AA0A1259-86B8-4EA9-A27F-EBE419862F4B}">
      <dgm:prSet/>
      <dgm:spPr/>
      <dgm:t>
        <a:bodyPr/>
        <a:lstStyle/>
        <a:p>
          <a:endParaRPr lang="en-US"/>
        </a:p>
      </dgm:t>
    </dgm:pt>
    <dgm:pt modelId="{F7B325BF-3103-41E5-8D12-F0424079F2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Management and Supervision</a:t>
          </a:r>
          <a:endParaRPr lang="en-US" dirty="0"/>
        </a:p>
      </dgm:t>
    </dgm:pt>
    <dgm:pt modelId="{E9AE0B67-21C0-4B9D-BDB6-8D476FCDA34E}" type="parTrans" cxnId="{1AD017B3-113E-41EC-B6CA-DD346655816C}">
      <dgm:prSet/>
      <dgm:spPr/>
      <dgm:t>
        <a:bodyPr/>
        <a:lstStyle/>
        <a:p>
          <a:endParaRPr lang="en-US"/>
        </a:p>
      </dgm:t>
    </dgm:pt>
    <dgm:pt modelId="{1805529E-84FE-4CB9-9C74-6975F5B2009A}" type="sibTrans" cxnId="{1AD017B3-113E-41EC-B6CA-DD346655816C}">
      <dgm:prSet/>
      <dgm:spPr/>
      <dgm:t>
        <a:bodyPr/>
        <a:lstStyle/>
        <a:p>
          <a:endParaRPr lang="en-US"/>
        </a:p>
      </dgm:t>
    </dgm:pt>
    <dgm:pt modelId="{152B4363-8C59-4114-8B7D-EB0016978F3B}" type="pres">
      <dgm:prSet presAssocID="{81504881-A568-4402-8965-C6DC1907D777}" presName="root" presStyleCnt="0">
        <dgm:presLayoutVars>
          <dgm:dir/>
          <dgm:resizeHandles val="exact"/>
        </dgm:presLayoutVars>
      </dgm:prSet>
      <dgm:spPr/>
    </dgm:pt>
    <dgm:pt modelId="{B19523E7-730F-4EFD-95C1-42E3699C1C08}" type="pres">
      <dgm:prSet presAssocID="{F267691E-11EB-4A3E-ADC5-354176354DB9}" presName="compNode" presStyleCnt="0"/>
      <dgm:spPr/>
    </dgm:pt>
    <dgm:pt modelId="{8A71552B-2A17-4D76-9B5E-6D124B71C75B}" type="pres">
      <dgm:prSet presAssocID="{F267691E-11EB-4A3E-ADC5-354176354DB9}" presName="bgRect" presStyleLbl="bgShp" presStyleIdx="0" presStyleCnt="4"/>
      <dgm:spPr/>
    </dgm:pt>
    <dgm:pt modelId="{DD530605-7A70-4732-875A-1B6484A1ABD3}" type="pres">
      <dgm:prSet presAssocID="{F267691E-11EB-4A3E-ADC5-354176354DB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4E87E770-7CFE-4C92-A8F4-F6C9C1F8DB17}" type="pres">
      <dgm:prSet presAssocID="{F267691E-11EB-4A3E-ADC5-354176354DB9}" presName="spaceRect" presStyleCnt="0"/>
      <dgm:spPr/>
    </dgm:pt>
    <dgm:pt modelId="{6C61C576-7FC8-4BE7-AA41-B42738235D48}" type="pres">
      <dgm:prSet presAssocID="{F267691E-11EB-4A3E-ADC5-354176354DB9}" presName="parTx" presStyleLbl="revTx" presStyleIdx="0" presStyleCnt="4">
        <dgm:presLayoutVars>
          <dgm:chMax val="0"/>
          <dgm:chPref val="0"/>
        </dgm:presLayoutVars>
      </dgm:prSet>
      <dgm:spPr/>
    </dgm:pt>
    <dgm:pt modelId="{8D3976F5-7785-4F4B-BC21-AB759C4B38A3}" type="pres">
      <dgm:prSet presAssocID="{AA24406F-DD8F-49FF-9DF0-5CCB758C9709}" presName="sibTrans" presStyleCnt="0"/>
      <dgm:spPr/>
    </dgm:pt>
    <dgm:pt modelId="{D012E2CD-CE99-46AD-8BBF-2DE4A7D9F7CF}" type="pres">
      <dgm:prSet presAssocID="{515ED962-7862-4508-9CC0-5A7DB308C37A}" presName="compNode" presStyleCnt="0"/>
      <dgm:spPr/>
    </dgm:pt>
    <dgm:pt modelId="{1D7403A9-C027-42F4-8620-99FB6A96A8EF}" type="pres">
      <dgm:prSet presAssocID="{515ED962-7862-4508-9CC0-5A7DB308C37A}" presName="bgRect" presStyleLbl="bgShp" presStyleIdx="1" presStyleCnt="4"/>
      <dgm:spPr/>
    </dgm:pt>
    <dgm:pt modelId="{22ED5CA2-E8BC-4501-8723-AB50E70579D4}" type="pres">
      <dgm:prSet presAssocID="{515ED962-7862-4508-9CC0-5A7DB308C37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B7D40DA-3B80-489E-BC25-3C473327F81B}" type="pres">
      <dgm:prSet presAssocID="{515ED962-7862-4508-9CC0-5A7DB308C37A}" presName="spaceRect" presStyleCnt="0"/>
      <dgm:spPr/>
    </dgm:pt>
    <dgm:pt modelId="{54396F24-5735-451F-8D31-C8A19FC3280E}" type="pres">
      <dgm:prSet presAssocID="{515ED962-7862-4508-9CC0-5A7DB308C37A}" presName="parTx" presStyleLbl="revTx" presStyleIdx="1" presStyleCnt="4">
        <dgm:presLayoutVars>
          <dgm:chMax val="0"/>
          <dgm:chPref val="0"/>
        </dgm:presLayoutVars>
      </dgm:prSet>
      <dgm:spPr/>
    </dgm:pt>
    <dgm:pt modelId="{C53EAFA3-D785-4187-9784-C362EFE39D90}" type="pres">
      <dgm:prSet presAssocID="{C906F10C-C581-4E69-B8F1-47993C27AA72}" presName="sibTrans" presStyleCnt="0"/>
      <dgm:spPr/>
    </dgm:pt>
    <dgm:pt modelId="{27E421ED-E058-4339-B171-987BFDF91C75}" type="pres">
      <dgm:prSet presAssocID="{A26A21E4-3A63-4F3F-9B20-823C99448D74}" presName="compNode" presStyleCnt="0"/>
      <dgm:spPr/>
    </dgm:pt>
    <dgm:pt modelId="{235BEDDA-3686-418B-98DD-18662ED4F8D9}" type="pres">
      <dgm:prSet presAssocID="{A26A21E4-3A63-4F3F-9B20-823C99448D74}" presName="bgRect" presStyleLbl="bgShp" presStyleIdx="2" presStyleCnt="4"/>
      <dgm:spPr/>
    </dgm:pt>
    <dgm:pt modelId="{78A3BF54-6D8F-49DD-B11C-9B59DBC52B4E}" type="pres">
      <dgm:prSet presAssocID="{A26A21E4-3A63-4F3F-9B20-823C99448D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DC01336-D88F-43B5-B61D-1749911A4BCB}" type="pres">
      <dgm:prSet presAssocID="{A26A21E4-3A63-4F3F-9B20-823C99448D74}" presName="spaceRect" presStyleCnt="0"/>
      <dgm:spPr/>
    </dgm:pt>
    <dgm:pt modelId="{B8ACADDE-3261-4E29-B132-224CB079AC9E}" type="pres">
      <dgm:prSet presAssocID="{A26A21E4-3A63-4F3F-9B20-823C99448D74}" presName="parTx" presStyleLbl="revTx" presStyleIdx="2" presStyleCnt="4">
        <dgm:presLayoutVars>
          <dgm:chMax val="0"/>
          <dgm:chPref val="0"/>
        </dgm:presLayoutVars>
      </dgm:prSet>
      <dgm:spPr/>
    </dgm:pt>
    <dgm:pt modelId="{3A3E9531-83B4-406A-A1D6-DA36017D0371}" type="pres">
      <dgm:prSet presAssocID="{D6F020D8-B6F9-43E9-9152-B8479FF36339}" presName="sibTrans" presStyleCnt="0"/>
      <dgm:spPr/>
    </dgm:pt>
    <dgm:pt modelId="{A256C5BE-187E-4143-B6C2-42044D8B100E}" type="pres">
      <dgm:prSet presAssocID="{F7B325BF-3103-41E5-8D12-F0424079F222}" presName="compNode" presStyleCnt="0"/>
      <dgm:spPr/>
    </dgm:pt>
    <dgm:pt modelId="{21D4658E-6C38-4B02-91EA-10C1E866035A}" type="pres">
      <dgm:prSet presAssocID="{F7B325BF-3103-41E5-8D12-F0424079F222}" presName="bgRect" presStyleLbl="bgShp" presStyleIdx="3" presStyleCnt="4"/>
      <dgm:spPr/>
    </dgm:pt>
    <dgm:pt modelId="{EB3363A3-DA60-4F2D-A8D8-03C359C8177F}" type="pres">
      <dgm:prSet presAssocID="{F7B325BF-3103-41E5-8D12-F0424079F22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714E5313-2A9E-44AF-B6EC-32E9CFDF0B72}" type="pres">
      <dgm:prSet presAssocID="{F7B325BF-3103-41E5-8D12-F0424079F222}" presName="spaceRect" presStyleCnt="0"/>
      <dgm:spPr/>
    </dgm:pt>
    <dgm:pt modelId="{28A5B0C7-6BCA-464F-82B7-46A0D2F3C4B1}" type="pres">
      <dgm:prSet presAssocID="{F7B325BF-3103-41E5-8D12-F0424079F22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0CD3C14-98D1-41C6-9232-954B7BD5F3F5}" type="presOf" srcId="{F7B325BF-3103-41E5-8D12-F0424079F222}" destId="{28A5B0C7-6BCA-464F-82B7-46A0D2F3C4B1}" srcOrd="0" destOrd="0" presId="urn:microsoft.com/office/officeart/2018/2/layout/IconVerticalSolidList"/>
    <dgm:cxn modelId="{4663A43E-6F27-4C59-933E-A15FBE01ADF3}" type="presOf" srcId="{515ED962-7862-4508-9CC0-5A7DB308C37A}" destId="{54396F24-5735-451F-8D31-C8A19FC3280E}" srcOrd="0" destOrd="0" presId="urn:microsoft.com/office/officeart/2018/2/layout/IconVerticalSolidList"/>
    <dgm:cxn modelId="{7FDB4778-55D5-4824-AE49-6354049DE4D5}" srcId="{81504881-A568-4402-8965-C6DC1907D777}" destId="{515ED962-7862-4508-9CC0-5A7DB308C37A}" srcOrd="1" destOrd="0" parTransId="{30C60AFE-9966-4FD1-91BC-E318CB7686BD}" sibTransId="{C906F10C-C581-4E69-B8F1-47993C27AA72}"/>
    <dgm:cxn modelId="{AA0A1259-86B8-4EA9-A27F-EBE419862F4B}" srcId="{81504881-A568-4402-8965-C6DC1907D777}" destId="{A26A21E4-3A63-4F3F-9B20-823C99448D74}" srcOrd="2" destOrd="0" parTransId="{FC2C4BAC-7A93-4844-80C6-AF313C3937C6}" sibTransId="{D6F020D8-B6F9-43E9-9152-B8479FF36339}"/>
    <dgm:cxn modelId="{AC716F9A-14FF-4B72-9AC2-566514661627}" srcId="{81504881-A568-4402-8965-C6DC1907D777}" destId="{F267691E-11EB-4A3E-ADC5-354176354DB9}" srcOrd="0" destOrd="0" parTransId="{2B1907A4-2310-4D97-B5B0-5C9CC72810AC}" sibTransId="{AA24406F-DD8F-49FF-9DF0-5CCB758C9709}"/>
    <dgm:cxn modelId="{1AD017B3-113E-41EC-B6CA-DD346655816C}" srcId="{81504881-A568-4402-8965-C6DC1907D777}" destId="{F7B325BF-3103-41E5-8D12-F0424079F222}" srcOrd="3" destOrd="0" parTransId="{E9AE0B67-21C0-4B9D-BDB6-8D476FCDA34E}" sibTransId="{1805529E-84FE-4CB9-9C74-6975F5B2009A}"/>
    <dgm:cxn modelId="{06E021D4-C2E0-4298-822D-35934010422A}" type="presOf" srcId="{F267691E-11EB-4A3E-ADC5-354176354DB9}" destId="{6C61C576-7FC8-4BE7-AA41-B42738235D48}" srcOrd="0" destOrd="0" presId="urn:microsoft.com/office/officeart/2018/2/layout/IconVerticalSolidList"/>
    <dgm:cxn modelId="{1B6141EB-FE2A-4109-8D6F-24D67D3296D9}" type="presOf" srcId="{A26A21E4-3A63-4F3F-9B20-823C99448D74}" destId="{B8ACADDE-3261-4E29-B132-224CB079AC9E}" srcOrd="0" destOrd="0" presId="urn:microsoft.com/office/officeart/2018/2/layout/IconVerticalSolidList"/>
    <dgm:cxn modelId="{AA52AEFC-0DCE-4359-963E-B9824C9245D7}" type="presOf" srcId="{81504881-A568-4402-8965-C6DC1907D777}" destId="{152B4363-8C59-4114-8B7D-EB0016978F3B}" srcOrd="0" destOrd="0" presId="urn:microsoft.com/office/officeart/2018/2/layout/IconVerticalSolidList"/>
    <dgm:cxn modelId="{9124FCAB-C22A-4BB3-BE8D-B4927B596724}" type="presParOf" srcId="{152B4363-8C59-4114-8B7D-EB0016978F3B}" destId="{B19523E7-730F-4EFD-95C1-42E3699C1C08}" srcOrd="0" destOrd="0" presId="urn:microsoft.com/office/officeart/2018/2/layout/IconVerticalSolidList"/>
    <dgm:cxn modelId="{B9FE124B-AC84-4049-9D6D-334EFC0A7907}" type="presParOf" srcId="{B19523E7-730F-4EFD-95C1-42E3699C1C08}" destId="{8A71552B-2A17-4D76-9B5E-6D124B71C75B}" srcOrd="0" destOrd="0" presId="urn:microsoft.com/office/officeart/2018/2/layout/IconVerticalSolidList"/>
    <dgm:cxn modelId="{FA034FF5-A52D-4C45-B5B1-04DA496A9BBA}" type="presParOf" srcId="{B19523E7-730F-4EFD-95C1-42E3699C1C08}" destId="{DD530605-7A70-4732-875A-1B6484A1ABD3}" srcOrd="1" destOrd="0" presId="urn:microsoft.com/office/officeart/2018/2/layout/IconVerticalSolidList"/>
    <dgm:cxn modelId="{CC92C1A7-BC99-41CF-8BA8-7D3C5AD78632}" type="presParOf" srcId="{B19523E7-730F-4EFD-95C1-42E3699C1C08}" destId="{4E87E770-7CFE-4C92-A8F4-F6C9C1F8DB17}" srcOrd="2" destOrd="0" presId="urn:microsoft.com/office/officeart/2018/2/layout/IconVerticalSolidList"/>
    <dgm:cxn modelId="{7AEDD112-FFBE-4EEE-A2A0-63E9F4A26628}" type="presParOf" srcId="{B19523E7-730F-4EFD-95C1-42E3699C1C08}" destId="{6C61C576-7FC8-4BE7-AA41-B42738235D48}" srcOrd="3" destOrd="0" presId="urn:microsoft.com/office/officeart/2018/2/layout/IconVerticalSolidList"/>
    <dgm:cxn modelId="{E51172AB-6A9F-49A4-B224-549A9DFDAB5E}" type="presParOf" srcId="{152B4363-8C59-4114-8B7D-EB0016978F3B}" destId="{8D3976F5-7785-4F4B-BC21-AB759C4B38A3}" srcOrd="1" destOrd="0" presId="urn:microsoft.com/office/officeart/2018/2/layout/IconVerticalSolidList"/>
    <dgm:cxn modelId="{DBDF345C-8295-4448-BCBD-383BE92BBDC3}" type="presParOf" srcId="{152B4363-8C59-4114-8B7D-EB0016978F3B}" destId="{D012E2CD-CE99-46AD-8BBF-2DE4A7D9F7CF}" srcOrd="2" destOrd="0" presId="urn:microsoft.com/office/officeart/2018/2/layout/IconVerticalSolidList"/>
    <dgm:cxn modelId="{061F89D7-FC55-4C17-BFCD-FE1C80A7E279}" type="presParOf" srcId="{D012E2CD-CE99-46AD-8BBF-2DE4A7D9F7CF}" destId="{1D7403A9-C027-42F4-8620-99FB6A96A8EF}" srcOrd="0" destOrd="0" presId="urn:microsoft.com/office/officeart/2018/2/layout/IconVerticalSolidList"/>
    <dgm:cxn modelId="{04B8E676-C713-46B8-A078-465E578912C6}" type="presParOf" srcId="{D012E2CD-CE99-46AD-8BBF-2DE4A7D9F7CF}" destId="{22ED5CA2-E8BC-4501-8723-AB50E70579D4}" srcOrd="1" destOrd="0" presId="urn:microsoft.com/office/officeart/2018/2/layout/IconVerticalSolidList"/>
    <dgm:cxn modelId="{34B5D1AB-A6BF-43BA-AD56-F2A95D26D7F6}" type="presParOf" srcId="{D012E2CD-CE99-46AD-8BBF-2DE4A7D9F7CF}" destId="{AB7D40DA-3B80-489E-BC25-3C473327F81B}" srcOrd="2" destOrd="0" presId="urn:microsoft.com/office/officeart/2018/2/layout/IconVerticalSolidList"/>
    <dgm:cxn modelId="{E2302236-2FC0-42A5-898E-CA824CBD6CA0}" type="presParOf" srcId="{D012E2CD-CE99-46AD-8BBF-2DE4A7D9F7CF}" destId="{54396F24-5735-451F-8D31-C8A19FC3280E}" srcOrd="3" destOrd="0" presId="urn:microsoft.com/office/officeart/2018/2/layout/IconVerticalSolidList"/>
    <dgm:cxn modelId="{800F220B-46A2-4381-BF8E-41DB1DBBDBE3}" type="presParOf" srcId="{152B4363-8C59-4114-8B7D-EB0016978F3B}" destId="{C53EAFA3-D785-4187-9784-C362EFE39D90}" srcOrd="3" destOrd="0" presId="urn:microsoft.com/office/officeart/2018/2/layout/IconVerticalSolidList"/>
    <dgm:cxn modelId="{10116C24-8B43-48FD-9C44-5028D8821445}" type="presParOf" srcId="{152B4363-8C59-4114-8B7D-EB0016978F3B}" destId="{27E421ED-E058-4339-B171-987BFDF91C75}" srcOrd="4" destOrd="0" presId="urn:microsoft.com/office/officeart/2018/2/layout/IconVerticalSolidList"/>
    <dgm:cxn modelId="{F44F4AE0-26BE-49A5-9F3E-94C3E379CD92}" type="presParOf" srcId="{27E421ED-E058-4339-B171-987BFDF91C75}" destId="{235BEDDA-3686-418B-98DD-18662ED4F8D9}" srcOrd="0" destOrd="0" presId="urn:microsoft.com/office/officeart/2018/2/layout/IconVerticalSolidList"/>
    <dgm:cxn modelId="{A4EB623E-2233-40A0-8533-7320D9D069DB}" type="presParOf" srcId="{27E421ED-E058-4339-B171-987BFDF91C75}" destId="{78A3BF54-6D8F-49DD-B11C-9B59DBC52B4E}" srcOrd="1" destOrd="0" presId="urn:microsoft.com/office/officeart/2018/2/layout/IconVerticalSolidList"/>
    <dgm:cxn modelId="{9F61E58C-830F-4728-9093-DDC94312E7E7}" type="presParOf" srcId="{27E421ED-E058-4339-B171-987BFDF91C75}" destId="{7DC01336-D88F-43B5-B61D-1749911A4BCB}" srcOrd="2" destOrd="0" presId="urn:microsoft.com/office/officeart/2018/2/layout/IconVerticalSolidList"/>
    <dgm:cxn modelId="{6DFF26E3-FC7D-4653-AA4C-890096435C2D}" type="presParOf" srcId="{27E421ED-E058-4339-B171-987BFDF91C75}" destId="{B8ACADDE-3261-4E29-B132-224CB079AC9E}" srcOrd="3" destOrd="0" presId="urn:microsoft.com/office/officeart/2018/2/layout/IconVerticalSolidList"/>
    <dgm:cxn modelId="{44254A53-3541-41DE-BB3F-CD8A21ACB4DD}" type="presParOf" srcId="{152B4363-8C59-4114-8B7D-EB0016978F3B}" destId="{3A3E9531-83B4-406A-A1D6-DA36017D0371}" srcOrd="5" destOrd="0" presId="urn:microsoft.com/office/officeart/2018/2/layout/IconVerticalSolidList"/>
    <dgm:cxn modelId="{28D5C08F-A2D1-4E3A-94C7-ECE38A22CB04}" type="presParOf" srcId="{152B4363-8C59-4114-8B7D-EB0016978F3B}" destId="{A256C5BE-187E-4143-B6C2-42044D8B100E}" srcOrd="6" destOrd="0" presId="urn:microsoft.com/office/officeart/2018/2/layout/IconVerticalSolidList"/>
    <dgm:cxn modelId="{AB6D645B-1623-4F46-BA1B-1A050F567D02}" type="presParOf" srcId="{A256C5BE-187E-4143-B6C2-42044D8B100E}" destId="{21D4658E-6C38-4B02-91EA-10C1E866035A}" srcOrd="0" destOrd="0" presId="urn:microsoft.com/office/officeart/2018/2/layout/IconVerticalSolidList"/>
    <dgm:cxn modelId="{A3509887-D241-44EC-94A2-7F39BF0D5B6E}" type="presParOf" srcId="{A256C5BE-187E-4143-B6C2-42044D8B100E}" destId="{EB3363A3-DA60-4F2D-A8D8-03C359C8177F}" srcOrd="1" destOrd="0" presId="urn:microsoft.com/office/officeart/2018/2/layout/IconVerticalSolidList"/>
    <dgm:cxn modelId="{388B7939-A206-40A3-A87F-A28CA91F0164}" type="presParOf" srcId="{A256C5BE-187E-4143-B6C2-42044D8B100E}" destId="{714E5313-2A9E-44AF-B6EC-32E9CFDF0B72}" srcOrd="2" destOrd="0" presId="urn:microsoft.com/office/officeart/2018/2/layout/IconVerticalSolidList"/>
    <dgm:cxn modelId="{0DDC296A-F465-434D-9280-C74493655AC4}" type="presParOf" srcId="{A256C5BE-187E-4143-B6C2-42044D8B100E}" destId="{28A5B0C7-6BCA-464F-82B7-46A0D2F3C4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435CE0-C7DF-4175-B040-D0CC57E7627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8469F6C-C010-4340-8AAE-EF432BDFA755}">
      <dgm:prSet/>
      <dgm:spPr/>
      <dgm:t>
        <a:bodyPr/>
        <a:lstStyle/>
        <a:p>
          <a:r>
            <a:rPr lang="en-GB"/>
            <a:t>Flexibility- Balancing work and personal commitments</a:t>
          </a:r>
          <a:endParaRPr lang="en-US"/>
        </a:p>
      </dgm:t>
    </dgm:pt>
    <dgm:pt modelId="{DA8C846B-08D2-4EC0-AE9A-8236E0AE4EAB}" type="parTrans" cxnId="{D2C5A07B-AC93-4ADF-8B98-488FE9CEB641}">
      <dgm:prSet/>
      <dgm:spPr/>
      <dgm:t>
        <a:bodyPr/>
        <a:lstStyle/>
        <a:p>
          <a:endParaRPr lang="en-US"/>
        </a:p>
      </dgm:t>
    </dgm:pt>
    <dgm:pt modelId="{8FC56F0A-959C-4E09-AFD1-8BBFF99835D2}" type="sibTrans" cxnId="{D2C5A07B-AC93-4ADF-8B98-488FE9CEB641}">
      <dgm:prSet/>
      <dgm:spPr/>
      <dgm:t>
        <a:bodyPr/>
        <a:lstStyle/>
        <a:p>
          <a:endParaRPr lang="en-US"/>
        </a:p>
      </dgm:t>
    </dgm:pt>
    <dgm:pt modelId="{260077B3-0CBC-4D8C-A650-AEBD51C5D406}">
      <dgm:prSet/>
      <dgm:spPr/>
      <dgm:t>
        <a:bodyPr/>
        <a:lstStyle/>
        <a:p>
          <a:r>
            <a:rPr lang="en-GB"/>
            <a:t>Talent Pool- able to tap into a broader talent pool without geographical constraints</a:t>
          </a:r>
          <a:endParaRPr lang="en-US"/>
        </a:p>
      </dgm:t>
    </dgm:pt>
    <dgm:pt modelId="{0BEB075B-5B1B-4CDE-A370-D2701B37199E}" type="parTrans" cxnId="{77B2D9A6-7CF3-478F-9379-C2D98B31653B}">
      <dgm:prSet/>
      <dgm:spPr/>
      <dgm:t>
        <a:bodyPr/>
        <a:lstStyle/>
        <a:p>
          <a:endParaRPr lang="en-US"/>
        </a:p>
      </dgm:t>
    </dgm:pt>
    <dgm:pt modelId="{D035A969-3B1D-4FBA-A119-707B97CC80D3}" type="sibTrans" cxnId="{77B2D9A6-7CF3-478F-9379-C2D98B31653B}">
      <dgm:prSet/>
      <dgm:spPr/>
      <dgm:t>
        <a:bodyPr/>
        <a:lstStyle/>
        <a:p>
          <a:endParaRPr lang="en-US"/>
        </a:p>
      </dgm:t>
    </dgm:pt>
    <dgm:pt modelId="{BA8C7D71-7D74-4E20-9CF7-35CAEBB59623}">
      <dgm:prSet/>
      <dgm:spPr/>
      <dgm:t>
        <a:bodyPr/>
        <a:lstStyle/>
        <a:p>
          <a:r>
            <a:rPr lang="en-GB"/>
            <a:t>Cost Savings- Potential cost savings for both employers and employees (e.g. reduced commuting costs, lower office space requirements etc)</a:t>
          </a:r>
          <a:endParaRPr lang="en-US"/>
        </a:p>
      </dgm:t>
    </dgm:pt>
    <dgm:pt modelId="{D7931B9C-0940-4D20-B572-11EE4340FAD7}" type="parTrans" cxnId="{BEFD8399-3692-4270-BBFF-B5C47AA9B4E6}">
      <dgm:prSet/>
      <dgm:spPr/>
      <dgm:t>
        <a:bodyPr/>
        <a:lstStyle/>
        <a:p>
          <a:endParaRPr lang="en-US"/>
        </a:p>
      </dgm:t>
    </dgm:pt>
    <dgm:pt modelId="{5AF5372E-85D4-40DC-A1D8-E11331A5C65E}" type="sibTrans" cxnId="{BEFD8399-3692-4270-BBFF-B5C47AA9B4E6}">
      <dgm:prSet/>
      <dgm:spPr/>
      <dgm:t>
        <a:bodyPr/>
        <a:lstStyle/>
        <a:p>
          <a:endParaRPr lang="en-US"/>
        </a:p>
      </dgm:t>
    </dgm:pt>
    <dgm:pt modelId="{6B60390B-5BAC-460A-9523-5DD088522A3E}">
      <dgm:prSet/>
      <dgm:spPr/>
      <dgm:t>
        <a:bodyPr/>
        <a:lstStyle/>
        <a:p>
          <a:r>
            <a:rPr lang="en-GB"/>
            <a:t>Employee Satisfaction- Employee satisfaction and retention</a:t>
          </a:r>
          <a:endParaRPr lang="en-US"/>
        </a:p>
      </dgm:t>
    </dgm:pt>
    <dgm:pt modelId="{FDF2AC3B-8380-4319-B7E2-CD2C7D5F2334}" type="parTrans" cxnId="{831E7905-1BCF-484B-8EAB-340C8AA2D315}">
      <dgm:prSet/>
      <dgm:spPr/>
      <dgm:t>
        <a:bodyPr/>
        <a:lstStyle/>
        <a:p>
          <a:endParaRPr lang="en-US"/>
        </a:p>
      </dgm:t>
    </dgm:pt>
    <dgm:pt modelId="{687B78CD-8533-4067-AD67-FA199A104678}" type="sibTrans" cxnId="{831E7905-1BCF-484B-8EAB-340C8AA2D315}">
      <dgm:prSet/>
      <dgm:spPr/>
      <dgm:t>
        <a:bodyPr/>
        <a:lstStyle/>
        <a:p>
          <a:endParaRPr lang="en-US"/>
        </a:p>
      </dgm:t>
    </dgm:pt>
    <dgm:pt modelId="{3FFA0300-815A-4D04-A4BD-A20D8DA239D7}" type="pres">
      <dgm:prSet presAssocID="{E1435CE0-C7DF-4175-B040-D0CC57E76274}" presName="root" presStyleCnt="0">
        <dgm:presLayoutVars>
          <dgm:dir/>
          <dgm:resizeHandles val="exact"/>
        </dgm:presLayoutVars>
      </dgm:prSet>
      <dgm:spPr/>
    </dgm:pt>
    <dgm:pt modelId="{92B1A8B3-B626-4562-B595-857EEA294AE1}" type="pres">
      <dgm:prSet presAssocID="{C8469F6C-C010-4340-8AAE-EF432BDFA755}" presName="compNode" presStyleCnt="0"/>
      <dgm:spPr/>
    </dgm:pt>
    <dgm:pt modelId="{2731FE3C-71EC-4CFF-8962-5867EBAF41F4}" type="pres">
      <dgm:prSet presAssocID="{C8469F6C-C010-4340-8AAE-EF432BDFA755}" presName="bgRect" presStyleLbl="bgShp" presStyleIdx="0" presStyleCnt="4"/>
      <dgm:spPr/>
    </dgm:pt>
    <dgm:pt modelId="{F7DC548E-1E16-4344-A11E-549C8D6F266A}" type="pres">
      <dgm:prSet presAssocID="{C8469F6C-C010-4340-8AAE-EF432BDFA75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E0DDD89-4DDC-4717-9F6E-3F72130F8815}" type="pres">
      <dgm:prSet presAssocID="{C8469F6C-C010-4340-8AAE-EF432BDFA755}" presName="spaceRect" presStyleCnt="0"/>
      <dgm:spPr/>
    </dgm:pt>
    <dgm:pt modelId="{D4139DC4-708F-441D-A783-2E6874641960}" type="pres">
      <dgm:prSet presAssocID="{C8469F6C-C010-4340-8AAE-EF432BDFA755}" presName="parTx" presStyleLbl="revTx" presStyleIdx="0" presStyleCnt="4">
        <dgm:presLayoutVars>
          <dgm:chMax val="0"/>
          <dgm:chPref val="0"/>
        </dgm:presLayoutVars>
      </dgm:prSet>
      <dgm:spPr/>
    </dgm:pt>
    <dgm:pt modelId="{7CF252EB-D0BD-4139-A178-F0224AC84D08}" type="pres">
      <dgm:prSet presAssocID="{8FC56F0A-959C-4E09-AFD1-8BBFF99835D2}" presName="sibTrans" presStyleCnt="0"/>
      <dgm:spPr/>
    </dgm:pt>
    <dgm:pt modelId="{ED8C1114-877C-4B22-9C7E-77C171BA53F2}" type="pres">
      <dgm:prSet presAssocID="{260077B3-0CBC-4D8C-A650-AEBD51C5D406}" presName="compNode" presStyleCnt="0"/>
      <dgm:spPr/>
    </dgm:pt>
    <dgm:pt modelId="{E48AA642-9B27-4CF5-9074-F1EEE911AC12}" type="pres">
      <dgm:prSet presAssocID="{260077B3-0CBC-4D8C-A650-AEBD51C5D406}" presName="bgRect" presStyleLbl="bgShp" presStyleIdx="1" presStyleCnt="4"/>
      <dgm:spPr/>
    </dgm:pt>
    <dgm:pt modelId="{610F6DD2-580E-47BB-8A70-0317B5DD42F2}" type="pres">
      <dgm:prSet presAssocID="{260077B3-0CBC-4D8C-A650-AEBD51C5D4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E8A7E39-E787-41F7-84B3-A2CAB348BBCC}" type="pres">
      <dgm:prSet presAssocID="{260077B3-0CBC-4D8C-A650-AEBD51C5D406}" presName="spaceRect" presStyleCnt="0"/>
      <dgm:spPr/>
    </dgm:pt>
    <dgm:pt modelId="{CAC8E7E6-DA4C-4BDA-AA43-FD5E7316D5CE}" type="pres">
      <dgm:prSet presAssocID="{260077B3-0CBC-4D8C-A650-AEBD51C5D406}" presName="parTx" presStyleLbl="revTx" presStyleIdx="1" presStyleCnt="4">
        <dgm:presLayoutVars>
          <dgm:chMax val="0"/>
          <dgm:chPref val="0"/>
        </dgm:presLayoutVars>
      </dgm:prSet>
      <dgm:spPr/>
    </dgm:pt>
    <dgm:pt modelId="{6AC5E919-6ECE-4F59-8490-BF5A17DC17F8}" type="pres">
      <dgm:prSet presAssocID="{D035A969-3B1D-4FBA-A119-707B97CC80D3}" presName="sibTrans" presStyleCnt="0"/>
      <dgm:spPr/>
    </dgm:pt>
    <dgm:pt modelId="{C6E3AC20-05A8-4A39-90A7-71C4CB28E455}" type="pres">
      <dgm:prSet presAssocID="{BA8C7D71-7D74-4E20-9CF7-35CAEBB59623}" presName="compNode" presStyleCnt="0"/>
      <dgm:spPr/>
    </dgm:pt>
    <dgm:pt modelId="{7881C1C3-C473-4748-A395-AF9191AB97D4}" type="pres">
      <dgm:prSet presAssocID="{BA8C7D71-7D74-4E20-9CF7-35CAEBB59623}" presName="bgRect" presStyleLbl="bgShp" presStyleIdx="2" presStyleCnt="4"/>
      <dgm:spPr/>
    </dgm:pt>
    <dgm:pt modelId="{BC259756-47C4-4E1E-A905-963739779E81}" type="pres">
      <dgm:prSet presAssocID="{BA8C7D71-7D74-4E20-9CF7-35CAEBB5962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0F16D1B-84A9-4189-91BA-FB7C2F798BBE}" type="pres">
      <dgm:prSet presAssocID="{BA8C7D71-7D74-4E20-9CF7-35CAEBB59623}" presName="spaceRect" presStyleCnt="0"/>
      <dgm:spPr/>
    </dgm:pt>
    <dgm:pt modelId="{1FA82D46-E5EE-4EC4-85F8-FD0D7EF66DB8}" type="pres">
      <dgm:prSet presAssocID="{BA8C7D71-7D74-4E20-9CF7-35CAEBB59623}" presName="parTx" presStyleLbl="revTx" presStyleIdx="2" presStyleCnt="4">
        <dgm:presLayoutVars>
          <dgm:chMax val="0"/>
          <dgm:chPref val="0"/>
        </dgm:presLayoutVars>
      </dgm:prSet>
      <dgm:spPr/>
    </dgm:pt>
    <dgm:pt modelId="{0B2FAC11-A854-4FBB-8FF1-BD72EF4591D0}" type="pres">
      <dgm:prSet presAssocID="{5AF5372E-85D4-40DC-A1D8-E11331A5C65E}" presName="sibTrans" presStyleCnt="0"/>
      <dgm:spPr/>
    </dgm:pt>
    <dgm:pt modelId="{ECD18B0A-F33D-43C0-B57C-5C34876B1B25}" type="pres">
      <dgm:prSet presAssocID="{6B60390B-5BAC-460A-9523-5DD088522A3E}" presName="compNode" presStyleCnt="0"/>
      <dgm:spPr/>
    </dgm:pt>
    <dgm:pt modelId="{3EAD9042-93AE-418D-AFB4-6932E9EEFFDB}" type="pres">
      <dgm:prSet presAssocID="{6B60390B-5BAC-460A-9523-5DD088522A3E}" presName="bgRect" presStyleLbl="bgShp" presStyleIdx="3" presStyleCnt="4"/>
      <dgm:spPr/>
    </dgm:pt>
    <dgm:pt modelId="{39F14450-B189-4D09-9C64-B3F79D9CCD49}" type="pres">
      <dgm:prSet presAssocID="{6B60390B-5BAC-460A-9523-5DD088522A3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EF170F0-E0CD-4CC7-840B-F65DA421AECC}" type="pres">
      <dgm:prSet presAssocID="{6B60390B-5BAC-460A-9523-5DD088522A3E}" presName="spaceRect" presStyleCnt="0"/>
      <dgm:spPr/>
    </dgm:pt>
    <dgm:pt modelId="{EA90EA7A-2590-4C21-8F8C-EFED74ABB29B}" type="pres">
      <dgm:prSet presAssocID="{6B60390B-5BAC-460A-9523-5DD088522A3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31E7905-1BCF-484B-8EAB-340C8AA2D315}" srcId="{E1435CE0-C7DF-4175-B040-D0CC57E76274}" destId="{6B60390B-5BAC-460A-9523-5DD088522A3E}" srcOrd="3" destOrd="0" parTransId="{FDF2AC3B-8380-4319-B7E2-CD2C7D5F2334}" sibTransId="{687B78CD-8533-4067-AD67-FA199A104678}"/>
    <dgm:cxn modelId="{DDDB932C-5279-494D-B22B-97404725B00E}" type="presOf" srcId="{BA8C7D71-7D74-4E20-9CF7-35CAEBB59623}" destId="{1FA82D46-E5EE-4EC4-85F8-FD0D7EF66DB8}" srcOrd="0" destOrd="0" presId="urn:microsoft.com/office/officeart/2018/2/layout/IconVerticalSolidList"/>
    <dgm:cxn modelId="{35B3D537-0BEF-4BB9-9FA6-5086D63FF2E1}" type="presOf" srcId="{260077B3-0CBC-4D8C-A650-AEBD51C5D406}" destId="{CAC8E7E6-DA4C-4BDA-AA43-FD5E7316D5CE}" srcOrd="0" destOrd="0" presId="urn:microsoft.com/office/officeart/2018/2/layout/IconVerticalSolidList"/>
    <dgm:cxn modelId="{AC9A0E5A-05EC-4090-9318-C034A6BF67A2}" type="presOf" srcId="{E1435CE0-C7DF-4175-B040-D0CC57E76274}" destId="{3FFA0300-815A-4D04-A4BD-A20D8DA239D7}" srcOrd="0" destOrd="0" presId="urn:microsoft.com/office/officeart/2018/2/layout/IconVerticalSolidList"/>
    <dgm:cxn modelId="{D2C5A07B-AC93-4ADF-8B98-488FE9CEB641}" srcId="{E1435CE0-C7DF-4175-B040-D0CC57E76274}" destId="{C8469F6C-C010-4340-8AAE-EF432BDFA755}" srcOrd="0" destOrd="0" parTransId="{DA8C846B-08D2-4EC0-AE9A-8236E0AE4EAB}" sibTransId="{8FC56F0A-959C-4E09-AFD1-8BBFF99835D2}"/>
    <dgm:cxn modelId="{BEFD8399-3692-4270-BBFF-B5C47AA9B4E6}" srcId="{E1435CE0-C7DF-4175-B040-D0CC57E76274}" destId="{BA8C7D71-7D74-4E20-9CF7-35CAEBB59623}" srcOrd="2" destOrd="0" parTransId="{D7931B9C-0940-4D20-B572-11EE4340FAD7}" sibTransId="{5AF5372E-85D4-40DC-A1D8-E11331A5C65E}"/>
    <dgm:cxn modelId="{77B2D9A6-7CF3-478F-9379-C2D98B31653B}" srcId="{E1435CE0-C7DF-4175-B040-D0CC57E76274}" destId="{260077B3-0CBC-4D8C-A650-AEBD51C5D406}" srcOrd="1" destOrd="0" parTransId="{0BEB075B-5B1B-4CDE-A370-D2701B37199E}" sibTransId="{D035A969-3B1D-4FBA-A119-707B97CC80D3}"/>
    <dgm:cxn modelId="{046B40AB-2A2B-4912-AE39-576AB579A481}" type="presOf" srcId="{C8469F6C-C010-4340-8AAE-EF432BDFA755}" destId="{D4139DC4-708F-441D-A783-2E6874641960}" srcOrd="0" destOrd="0" presId="urn:microsoft.com/office/officeart/2018/2/layout/IconVerticalSolidList"/>
    <dgm:cxn modelId="{D98EC2D0-9CDA-4F8E-8D9A-7382674CE85D}" type="presOf" srcId="{6B60390B-5BAC-460A-9523-5DD088522A3E}" destId="{EA90EA7A-2590-4C21-8F8C-EFED74ABB29B}" srcOrd="0" destOrd="0" presId="urn:microsoft.com/office/officeart/2018/2/layout/IconVerticalSolidList"/>
    <dgm:cxn modelId="{AFED7B1D-6791-4E93-BDD9-4A5CB8878B66}" type="presParOf" srcId="{3FFA0300-815A-4D04-A4BD-A20D8DA239D7}" destId="{92B1A8B3-B626-4562-B595-857EEA294AE1}" srcOrd="0" destOrd="0" presId="urn:microsoft.com/office/officeart/2018/2/layout/IconVerticalSolidList"/>
    <dgm:cxn modelId="{2FC19DE3-ACFD-48CC-B6C0-4FFA743856B6}" type="presParOf" srcId="{92B1A8B3-B626-4562-B595-857EEA294AE1}" destId="{2731FE3C-71EC-4CFF-8962-5867EBAF41F4}" srcOrd="0" destOrd="0" presId="urn:microsoft.com/office/officeart/2018/2/layout/IconVerticalSolidList"/>
    <dgm:cxn modelId="{320E4484-1414-4219-B4BB-B69461DAAF5D}" type="presParOf" srcId="{92B1A8B3-B626-4562-B595-857EEA294AE1}" destId="{F7DC548E-1E16-4344-A11E-549C8D6F266A}" srcOrd="1" destOrd="0" presId="urn:microsoft.com/office/officeart/2018/2/layout/IconVerticalSolidList"/>
    <dgm:cxn modelId="{226FC818-0ECF-4FD6-AC93-E3B58BAB960F}" type="presParOf" srcId="{92B1A8B3-B626-4562-B595-857EEA294AE1}" destId="{6E0DDD89-4DDC-4717-9F6E-3F72130F8815}" srcOrd="2" destOrd="0" presId="urn:microsoft.com/office/officeart/2018/2/layout/IconVerticalSolidList"/>
    <dgm:cxn modelId="{80E2092C-867A-4519-B300-1CCD034A6173}" type="presParOf" srcId="{92B1A8B3-B626-4562-B595-857EEA294AE1}" destId="{D4139DC4-708F-441D-A783-2E6874641960}" srcOrd="3" destOrd="0" presId="urn:microsoft.com/office/officeart/2018/2/layout/IconVerticalSolidList"/>
    <dgm:cxn modelId="{A6361EE5-0BE4-481D-8AA8-D550C6B44C53}" type="presParOf" srcId="{3FFA0300-815A-4D04-A4BD-A20D8DA239D7}" destId="{7CF252EB-D0BD-4139-A178-F0224AC84D08}" srcOrd="1" destOrd="0" presId="urn:microsoft.com/office/officeart/2018/2/layout/IconVerticalSolidList"/>
    <dgm:cxn modelId="{266F75FE-91AC-4CE4-B1B4-94601FA3C687}" type="presParOf" srcId="{3FFA0300-815A-4D04-A4BD-A20D8DA239D7}" destId="{ED8C1114-877C-4B22-9C7E-77C171BA53F2}" srcOrd="2" destOrd="0" presId="urn:microsoft.com/office/officeart/2018/2/layout/IconVerticalSolidList"/>
    <dgm:cxn modelId="{7EBC5E15-7F2C-4951-9D98-9F382A87A6B0}" type="presParOf" srcId="{ED8C1114-877C-4B22-9C7E-77C171BA53F2}" destId="{E48AA642-9B27-4CF5-9074-F1EEE911AC12}" srcOrd="0" destOrd="0" presId="urn:microsoft.com/office/officeart/2018/2/layout/IconVerticalSolidList"/>
    <dgm:cxn modelId="{2322774A-A83F-4500-AD26-9276068C2C45}" type="presParOf" srcId="{ED8C1114-877C-4B22-9C7E-77C171BA53F2}" destId="{610F6DD2-580E-47BB-8A70-0317B5DD42F2}" srcOrd="1" destOrd="0" presId="urn:microsoft.com/office/officeart/2018/2/layout/IconVerticalSolidList"/>
    <dgm:cxn modelId="{08A07EB9-5C78-4E06-BA70-5785036FC019}" type="presParOf" srcId="{ED8C1114-877C-4B22-9C7E-77C171BA53F2}" destId="{1E8A7E39-E787-41F7-84B3-A2CAB348BBCC}" srcOrd="2" destOrd="0" presId="urn:microsoft.com/office/officeart/2018/2/layout/IconVerticalSolidList"/>
    <dgm:cxn modelId="{10E0A39A-8868-4BDF-AA2C-2E059B2F609E}" type="presParOf" srcId="{ED8C1114-877C-4B22-9C7E-77C171BA53F2}" destId="{CAC8E7E6-DA4C-4BDA-AA43-FD5E7316D5CE}" srcOrd="3" destOrd="0" presId="urn:microsoft.com/office/officeart/2018/2/layout/IconVerticalSolidList"/>
    <dgm:cxn modelId="{01EA5EA3-F985-4A16-A7AC-5EE3C1BD5635}" type="presParOf" srcId="{3FFA0300-815A-4D04-A4BD-A20D8DA239D7}" destId="{6AC5E919-6ECE-4F59-8490-BF5A17DC17F8}" srcOrd="3" destOrd="0" presId="urn:microsoft.com/office/officeart/2018/2/layout/IconVerticalSolidList"/>
    <dgm:cxn modelId="{535B7A24-81B4-45C9-A92E-484223D622DA}" type="presParOf" srcId="{3FFA0300-815A-4D04-A4BD-A20D8DA239D7}" destId="{C6E3AC20-05A8-4A39-90A7-71C4CB28E455}" srcOrd="4" destOrd="0" presId="urn:microsoft.com/office/officeart/2018/2/layout/IconVerticalSolidList"/>
    <dgm:cxn modelId="{95EEE018-416B-4274-8AA8-4300D6B30D07}" type="presParOf" srcId="{C6E3AC20-05A8-4A39-90A7-71C4CB28E455}" destId="{7881C1C3-C473-4748-A395-AF9191AB97D4}" srcOrd="0" destOrd="0" presId="urn:microsoft.com/office/officeart/2018/2/layout/IconVerticalSolidList"/>
    <dgm:cxn modelId="{BB14CEF1-E9B9-44E5-A7CB-9A95618F4A08}" type="presParOf" srcId="{C6E3AC20-05A8-4A39-90A7-71C4CB28E455}" destId="{BC259756-47C4-4E1E-A905-963739779E81}" srcOrd="1" destOrd="0" presId="urn:microsoft.com/office/officeart/2018/2/layout/IconVerticalSolidList"/>
    <dgm:cxn modelId="{039DB591-D95D-4BC4-A10B-F6DE8168E172}" type="presParOf" srcId="{C6E3AC20-05A8-4A39-90A7-71C4CB28E455}" destId="{D0F16D1B-84A9-4189-91BA-FB7C2F798BBE}" srcOrd="2" destOrd="0" presId="urn:microsoft.com/office/officeart/2018/2/layout/IconVerticalSolidList"/>
    <dgm:cxn modelId="{52E28159-E432-4FB6-86BA-7D0EE2002F5E}" type="presParOf" srcId="{C6E3AC20-05A8-4A39-90A7-71C4CB28E455}" destId="{1FA82D46-E5EE-4EC4-85F8-FD0D7EF66DB8}" srcOrd="3" destOrd="0" presId="urn:microsoft.com/office/officeart/2018/2/layout/IconVerticalSolidList"/>
    <dgm:cxn modelId="{AA8BCD03-3620-44B6-9254-02C9B768FF3D}" type="presParOf" srcId="{3FFA0300-815A-4D04-A4BD-A20D8DA239D7}" destId="{0B2FAC11-A854-4FBB-8FF1-BD72EF4591D0}" srcOrd="5" destOrd="0" presId="urn:microsoft.com/office/officeart/2018/2/layout/IconVerticalSolidList"/>
    <dgm:cxn modelId="{7884F7AD-A9EC-4D13-BBBF-851217DAA94C}" type="presParOf" srcId="{3FFA0300-815A-4D04-A4BD-A20D8DA239D7}" destId="{ECD18B0A-F33D-43C0-B57C-5C34876B1B25}" srcOrd="6" destOrd="0" presId="urn:microsoft.com/office/officeart/2018/2/layout/IconVerticalSolidList"/>
    <dgm:cxn modelId="{11826848-BCA9-4268-89A7-63E601962281}" type="presParOf" srcId="{ECD18B0A-F33D-43C0-B57C-5C34876B1B25}" destId="{3EAD9042-93AE-418D-AFB4-6932E9EEFFDB}" srcOrd="0" destOrd="0" presId="urn:microsoft.com/office/officeart/2018/2/layout/IconVerticalSolidList"/>
    <dgm:cxn modelId="{A2A8EC51-A63F-4FEA-A231-632C4D38C581}" type="presParOf" srcId="{ECD18B0A-F33D-43C0-B57C-5C34876B1B25}" destId="{39F14450-B189-4D09-9C64-B3F79D9CCD49}" srcOrd="1" destOrd="0" presId="urn:microsoft.com/office/officeart/2018/2/layout/IconVerticalSolidList"/>
    <dgm:cxn modelId="{284B13B4-FA02-4B35-B829-E171FE237D15}" type="presParOf" srcId="{ECD18B0A-F33D-43C0-B57C-5C34876B1B25}" destId="{CEF170F0-E0CD-4CC7-840B-F65DA421AECC}" srcOrd="2" destOrd="0" presId="urn:microsoft.com/office/officeart/2018/2/layout/IconVerticalSolidList"/>
    <dgm:cxn modelId="{39E5AA97-CDDF-440D-AE0A-5F0DEEA9E5E4}" type="presParOf" srcId="{ECD18B0A-F33D-43C0-B57C-5C34876B1B25}" destId="{EA90EA7A-2590-4C21-8F8C-EFED74ABB2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71552B-2A17-4D76-9B5E-6D124B71C75B}">
      <dsp:nvSpPr>
        <dsp:cNvPr id="0" name=""/>
        <dsp:cNvSpPr/>
      </dsp:nvSpPr>
      <dsp:spPr>
        <a:xfrm>
          <a:off x="0" y="2558"/>
          <a:ext cx="7812562" cy="12966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530605-7A70-4732-875A-1B6484A1ABD3}">
      <dsp:nvSpPr>
        <dsp:cNvPr id="0" name=""/>
        <dsp:cNvSpPr/>
      </dsp:nvSpPr>
      <dsp:spPr>
        <a:xfrm>
          <a:off x="392222" y="294294"/>
          <a:ext cx="713132" cy="7131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1C576-7FC8-4BE7-AA41-B42738235D48}">
      <dsp:nvSpPr>
        <dsp:cNvPr id="0" name=""/>
        <dsp:cNvSpPr/>
      </dsp:nvSpPr>
      <dsp:spPr>
        <a:xfrm>
          <a:off x="1497577" y="2558"/>
          <a:ext cx="6314984" cy="1296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24" tIns="137224" rIns="137224" bIns="13722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Communication</a:t>
          </a:r>
          <a:endParaRPr lang="en-US" sz="2200" kern="1200" dirty="0"/>
        </a:p>
      </dsp:txBody>
      <dsp:txXfrm>
        <a:off x="1497577" y="2558"/>
        <a:ext cx="6314984" cy="1296604"/>
      </dsp:txXfrm>
    </dsp:sp>
    <dsp:sp modelId="{1D7403A9-C027-42F4-8620-99FB6A96A8EF}">
      <dsp:nvSpPr>
        <dsp:cNvPr id="0" name=""/>
        <dsp:cNvSpPr/>
      </dsp:nvSpPr>
      <dsp:spPr>
        <a:xfrm>
          <a:off x="0" y="1623313"/>
          <a:ext cx="7812562" cy="12966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ED5CA2-E8BC-4501-8723-AB50E70579D4}">
      <dsp:nvSpPr>
        <dsp:cNvPr id="0" name=""/>
        <dsp:cNvSpPr/>
      </dsp:nvSpPr>
      <dsp:spPr>
        <a:xfrm>
          <a:off x="392222" y="1915049"/>
          <a:ext cx="713132" cy="7131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96F24-5735-451F-8D31-C8A19FC3280E}">
      <dsp:nvSpPr>
        <dsp:cNvPr id="0" name=""/>
        <dsp:cNvSpPr/>
      </dsp:nvSpPr>
      <dsp:spPr>
        <a:xfrm>
          <a:off x="1497577" y="1623313"/>
          <a:ext cx="6314984" cy="1296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24" tIns="137224" rIns="137224" bIns="13722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Collaboration</a:t>
          </a:r>
          <a:endParaRPr lang="en-US" sz="2200" kern="1200" dirty="0"/>
        </a:p>
      </dsp:txBody>
      <dsp:txXfrm>
        <a:off x="1497577" y="1623313"/>
        <a:ext cx="6314984" cy="1296604"/>
      </dsp:txXfrm>
    </dsp:sp>
    <dsp:sp modelId="{235BEDDA-3686-418B-98DD-18662ED4F8D9}">
      <dsp:nvSpPr>
        <dsp:cNvPr id="0" name=""/>
        <dsp:cNvSpPr/>
      </dsp:nvSpPr>
      <dsp:spPr>
        <a:xfrm>
          <a:off x="0" y="3244068"/>
          <a:ext cx="7812562" cy="12966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A3BF54-6D8F-49DD-B11C-9B59DBC52B4E}">
      <dsp:nvSpPr>
        <dsp:cNvPr id="0" name=""/>
        <dsp:cNvSpPr/>
      </dsp:nvSpPr>
      <dsp:spPr>
        <a:xfrm>
          <a:off x="392222" y="3535804"/>
          <a:ext cx="713132" cy="7131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ACADDE-3261-4E29-B132-224CB079AC9E}">
      <dsp:nvSpPr>
        <dsp:cNvPr id="0" name=""/>
        <dsp:cNvSpPr/>
      </dsp:nvSpPr>
      <dsp:spPr>
        <a:xfrm>
          <a:off x="1497577" y="3244068"/>
          <a:ext cx="6314984" cy="1296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24" tIns="137224" rIns="137224" bIns="13722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Work-Life balance</a:t>
          </a:r>
          <a:endParaRPr lang="en-US" sz="2200" kern="1200" dirty="0"/>
        </a:p>
      </dsp:txBody>
      <dsp:txXfrm>
        <a:off x="1497577" y="3244068"/>
        <a:ext cx="6314984" cy="1296604"/>
      </dsp:txXfrm>
    </dsp:sp>
    <dsp:sp modelId="{21D4658E-6C38-4B02-91EA-10C1E866035A}">
      <dsp:nvSpPr>
        <dsp:cNvPr id="0" name=""/>
        <dsp:cNvSpPr/>
      </dsp:nvSpPr>
      <dsp:spPr>
        <a:xfrm>
          <a:off x="0" y="4864823"/>
          <a:ext cx="7812562" cy="12966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3363A3-DA60-4F2D-A8D8-03C359C8177F}">
      <dsp:nvSpPr>
        <dsp:cNvPr id="0" name=""/>
        <dsp:cNvSpPr/>
      </dsp:nvSpPr>
      <dsp:spPr>
        <a:xfrm>
          <a:off x="392222" y="5156559"/>
          <a:ext cx="713132" cy="7131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5B0C7-6BCA-464F-82B7-46A0D2F3C4B1}">
      <dsp:nvSpPr>
        <dsp:cNvPr id="0" name=""/>
        <dsp:cNvSpPr/>
      </dsp:nvSpPr>
      <dsp:spPr>
        <a:xfrm>
          <a:off x="1497577" y="4864823"/>
          <a:ext cx="6314984" cy="1296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24" tIns="137224" rIns="137224" bIns="13722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Management and Supervision</a:t>
          </a:r>
          <a:endParaRPr lang="en-US" sz="2200" kern="1200" dirty="0"/>
        </a:p>
      </dsp:txBody>
      <dsp:txXfrm>
        <a:off x="1497577" y="4864823"/>
        <a:ext cx="6314984" cy="12966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31FE3C-71EC-4CFF-8962-5867EBAF41F4}">
      <dsp:nvSpPr>
        <dsp:cNvPr id="0" name=""/>
        <dsp:cNvSpPr/>
      </dsp:nvSpPr>
      <dsp:spPr>
        <a:xfrm>
          <a:off x="0" y="2558"/>
          <a:ext cx="7812562" cy="12966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DC548E-1E16-4344-A11E-549C8D6F266A}">
      <dsp:nvSpPr>
        <dsp:cNvPr id="0" name=""/>
        <dsp:cNvSpPr/>
      </dsp:nvSpPr>
      <dsp:spPr>
        <a:xfrm>
          <a:off x="392222" y="294294"/>
          <a:ext cx="713132" cy="7131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39DC4-708F-441D-A783-2E6874641960}">
      <dsp:nvSpPr>
        <dsp:cNvPr id="0" name=""/>
        <dsp:cNvSpPr/>
      </dsp:nvSpPr>
      <dsp:spPr>
        <a:xfrm>
          <a:off x="1497577" y="2558"/>
          <a:ext cx="6314984" cy="1296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24" tIns="137224" rIns="137224" bIns="13722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Flexibility- Balancing work and personal commitments</a:t>
          </a:r>
          <a:endParaRPr lang="en-US" sz="1900" kern="1200"/>
        </a:p>
      </dsp:txBody>
      <dsp:txXfrm>
        <a:off x="1497577" y="2558"/>
        <a:ext cx="6314984" cy="1296604"/>
      </dsp:txXfrm>
    </dsp:sp>
    <dsp:sp modelId="{E48AA642-9B27-4CF5-9074-F1EEE911AC12}">
      <dsp:nvSpPr>
        <dsp:cNvPr id="0" name=""/>
        <dsp:cNvSpPr/>
      </dsp:nvSpPr>
      <dsp:spPr>
        <a:xfrm>
          <a:off x="0" y="1623313"/>
          <a:ext cx="7812562" cy="12966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F6DD2-580E-47BB-8A70-0317B5DD42F2}">
      <dsp:nvSpPr>
        <dsp:cNvPr id="0" name=""/>
        <dsp:cNvSpPr/>
      </dsp:nvSpPr>
      <dsp:spPr>
        <a:xfrm>
          <a:off x="392222" y="1915049"/>
          <a:ext cx="713132" cy="7131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8E7E6-DA4C-4BDA-AA43-FD5E7316D5CE}">
      <dsp:nvSpPr>
        <dsp:cNvPr id="0" name=""/>
        <dsp:cNvSpPr/>
      </dsp:nvSpPr>
      <dsp:spPr>
        <a:xfrm>
          <a:off x="1497577" y="1623313"/>
          <a:ext cx="6314984" cy="1296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24" tIns="137224" rIns="137224" bIns="13722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Talent Pool- able to tap into a broader talent pool without geographical constraints</a:t>
          </a:r>
          <a:endParaRPr lang="en-US" sz="1900" kern="1200"/>
        </a:p>
      </dsp:txBody>
      <dsp:txXfrm>
        <a:off x="1497577" y="1623313"/>
        <a:ext cx="6314984" cy="1296604"/>
      </dsp:txXfrm>
    </dsp:sp>
    <dsp:sp modelId="{7881C1C3-C473-4748-A395-AF9191AB97D4}">
      <dsp:nvSpPr>
        <dsp:cNvPr id="0" name=""/>
        <dsp:cNvSpPr/>
      </dsp:nvSpPr>
      <dsp:spPr>
        <a:xfrm>
          <a:off x="0" y="3244068"/>
          <a:ext cx="7812562" cy="12966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59756-47C4-4E1E-A905-963739779E81}">
      <dsp:nvSpPr>
        <dsp:cNvPr id="0" name=""/>
        <dsp:cNvSpPr/>
      </dsp:nvSpPr>
      <dsp:spPr>
        <a:xfrm>
          <a:off x="392222" y="3535804"/>
          <a:ext cx="713132" cy="7131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82D46-E5EE-4EC4-85F8-FD0D7EF66DB8}">
      <dsp:nvSpPr>
        <dsp:cNvPr id="0" name=""/>
        <dsp:cNvSpPr/>
      </dsp:nvSpPr>
      <dsp:spPr>
        <a:xfrm>
          <a:off x="1497577" y="3244068"/>
          <a:ext cx="6314984" cy="1296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24" tIns="137224" rIns="137224" bIns="13722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Cost Savings- Potential cost savings for both employers and employees (e.g. reduced commuting costs, lower office space requirements etc)</a:t>
          </a:r>
          <a:endParaRPr lang="en-US" sz="1900" kern="1200"/>
        </a:p>
      </dsp:txBody>
      <dsp:txXfrm>
        <a:off x="1497577" y="3244068"/>
        <a:ext cx="6314984" cy="1296604"/>
      </dsp:txXfrm>
    </dsp:sp>
    <dsp:sp modelId="{3EAD9042-93AE-418D-AFB4-6932E9EEFFDB}">
      <dsp:nvSpPr>
        <dsp:cNvPr id="0" name=""/>
        <dsp:cNvSpPr/>
      </dsp:nvSpPr>
      <dsp:spPr>
        <a:xfrm>
          <a:off x="0" y="4864823"/>
          <a:ext cx="7812562" cy="12966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F14450-B189-4D09-9C64-B3F79D9CCD49}">
      <dsp:nvSpPr>
        <dsp:cNvPr id="0" name=""/>
        <dsp:cNvSpPr/>
      </dsp:nvSpPr>
      <dsp:spPr>
        <a:xfrm>
          <a:off x="392222" y="5156559"/>
          <a:ext cx="713132" cy="7131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90EA7A-2590-4C21-8F8C-EFED74ABB29B}">
      <dsp:nvSpPr>
        <dsp:cNvPr id="0" name=""/>
        <dsp:cNvSpPr/>
      </dsp:nvSpPr>
      <dsp:spPr>
        <a:xfrm>
          <a:off x="1497577" y="4864823"/>
          <a:ext cx="6314984" cy="1296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24" tIns="137224" rIns="137224" bIns="13722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Employee Satisfaction- Employee satisfaction and retention</a:t>
          </a:r>
          <a:endParaRPr lang="en-US" sz="1900" kern="1200"/>
        </a:p>
      </dsp:txBody>
      <dsp:txXfrm>
        <a:off x="1497577" y="4864823"/>
        <a:ext cx="6314984" cy="1296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421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Font typeface="Arial" panose="020B0604020202020204" pitchFamily="34" charset="0"/>
              <a:buChar char="•"/>
              <a:defRPr/>
            </a:lvl1pPr>
            <a:lvl2pPr marL="228600" indent="-228600">
              <a:buFont typeface="Arial" panose="020B0604020202020204" pitchFamily="34" charset="0"/>
              <a:buChar char="•"/>
              <a:defRPr/>
            </a:lvl2pPr>
            <a:lvl3pPr marL="228600" indent="-228600">
              <a:buFont typeface="Arial" panose="020B0604020202020204" pitchFamily="34" charset="0"/>
              <a:buChar char="•"/>
              <a:defRPr/>
            </a:lvl3pPr>
            <a:lvl4pPr marL="228600" indent="-228600">
              <a:buFont typeface="Arial" panose="020B0604020202020204" pitchFamily="34" charset="0"/>
              <a:buChar char="•"/>
              <a:defRPr/>
            </a:lvl4pPr>
            <a:lvl5pPr marL="228600" indent="-22860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120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9738"/>
            <a:ext cx="1089025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1089025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773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3/10/2025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960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0863"/>
            <a:ext cx="5157787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01975"/>
            <a:ext cx="5157787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0863"/>
            <a:ext cx="5183188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01975"/>
            <a:ext cx="5183188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3/10/2025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11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3/10/2025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687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3/10/2025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17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981200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3/10/2025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865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2209799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3/10/2025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070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3/10/2025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305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3539" y="6324600"/>
            <a:ext cx="2560220" cy="365125"/>
          </a:xfrm>
        </p:spPr>
        <p:txBody>
          <a:bodyPr/>
          <a:lstStyle/>
          <a:p>
            <a:fld id="{5CC8096C-64ED-4153-A483-5C02E44AD5C3}" type="datetime1">
              <a:rPr lang="en-US" smtClean="0"/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19838"/>
            <a:ext cx="398278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99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id="{A4798C7F-C8CA-4799-BF37-3AB4642CDB6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87F0794B-55D3-4D2D-BDE7-4688ED321E42}"/>
              </a:ext>
            </a:extLst>
          </p:cNvPr>
          <p:cNvGrpSpPr/>
          <p:nvPr/>
        </p:nvGrpSpPr>
        <p:grpSpPr>
          <a:xfrm>
            <a:off x="-11413" y="0"/>
            <a:ext cx="12214827" cy="6858000"/>
            <a:chOff x="-6214" y="-1"/>
            <a:chExt cx="12214827" cy="6858000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</a:extLst>
            </p:cNvPr>
            <p:cNvCxnSpPr>
              <a:cxnSpLocks/>
            </p:cNvCxnSpPr>
            <p:nvPr/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</a:extLst>
            </p:cNvPr>
            <p:cNvCxnSpPr>
              <a:cxnSpLocks/>
            </p:cNvCxnSpPr>
            <p:nvPr/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</a:extLst>
            </p:cNvPr>
            <p:cNvCxnSpPr>
              <a:cxnSpLocks/>
            </p:cNvCxnSpPr>
            <p:nvPr/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</a:extLst>
            </p:cNvPr>
            <p:cNvCxnSpPr>
              <a:cxnSpLocks/>
            </p:cNvCxnSpPr>
            <p:nvPr/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</a:extLst>
            </p:cNvPr>
            <p:cNvCxnSpPr>
              <a:cxnSpLocks/>
            </p:cNvCxnSpPr>
            <p:nvPr/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</a:extLst>
            </p:cNvPr>
            <p:cNvCxnSpPr>
              <a:cxnSpLocks/>
            </p:cNvCxnSpPr>
            <p:nvPr/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</a:extLst>
            </p:cNvPr>
            <p:cNvCxnSpPr>
              <a:cxnSpLocks/>
            </p:cNvCxnSpPr>
            <p:nvPr/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</a:extLst>
            </p:cNvPr>
            <p:cNvCxnSpPr>
              <a:cxnSpLocks/>
            </p:cNvCxnSpPr>
            <p:nvPr/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</a:extLst>
            </p:cNvPr>
            <p:cNvCxnSpPr>
              <a:cxnSpLocks/>
            </p:cNvCxnSpPr>
            <p:nvPr/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</a:extLst>
            </p:cNvPr>
            <p:cNvCxnSpPr>
              <a:cxnSpLocks/>
            </p:cNvCxnSpPr>
            <p:nvPr/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</a:extLst>
            </p:cNvPr>
            <p:cNvCxnSpPr>
              <a:cxnSpLocks/>
            </p:cNvCxnSpPr>
            <p:nvPr/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216BB147-20D5-4D93-BDA5-1BC614D6A4B2}"/>
              </a:ext>
            </a:extLst>
          </p:cNvPr>
          <p:cNvSpPr/>
          <p:nvPr/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7229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7229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24600"/>
            <a:ext cx="25602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00861" y="6319838"/>
            <a:ext cx="39827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0806" y="6324600"/>
            <a:ext cx="7990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A253F60-DE40-4508-A37A-61331DF1DD5D}"/>
              </a:ext>
            </a:extLst>
          </p:cNvPr>
          <p:cNvSpPr/>
          <p:nvPr/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424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800" kern="1200">
          <a:solidFill>
            <a:srgbClr val="FFFFFF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400" kern="1200">
          <a:solidFill>
            <a:srgbClr val="FFFFFF"/>
          </a:solidFill>
          <a:latin typeface="+mn-lt"/>
          <a:ea typeface="+mn-ea"/>
          <a:cs typeface="+mn-cs"/>
        </a:defRPr>
      </a:lvl2pPr>
      <a:lvl3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4pPr>
      <a:lvl5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wutHtN-ks0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kplaceless.com/blog/hybrid-work-trends" TargetMode="External"/><Relationship Id="rId2" Type="http://schemas.openxmlformats.org/officeDocument/2006/relationships/hyperlink" Target="https://news.stanford.edu/stories/2024/06/hybrid-work-is-a-win-win-win-for-companies-worker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6C0E141F-F234-F3E6-AE74-8F374DB5117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t="7935" r="6" b="7654"/>
          <a:stretch/>
        </p:blipFill>
        <p:spPr>
          <a:xfrm>
            <a:off x="-9505" y="10"/>
            <a:ext cx="12188932" cy="6857990"/>
          </a:xfrm>
          <a:prstGeom prst="rect">
            <a:avLst/>
          </a:pr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91108A0F-8C78-4294-B028-9F09581FC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13489AA-CF3C-45B5-9A6B-D686CDD1D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ABF1CE3-37BC-462F-BC4B-5EF9C828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21847A4-7B07-4976-81EF-E68ABFC4F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F3EBBA6-8771-481B-BACA-142F0C805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F58D94E-BB4B-436D-8172-0F5737BEEA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F75AA9A-4678-41CB-AEFA-13C324B84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C95E447-C172-476B-98BE-453E404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F3BD247-696E-47F7-964F-89A5823D1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E31E4B8-694B-447A-AA13-36B0A4EEC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8321B73-1AE7-4FA0-90EB-4E969A095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15F8082-1C6D-496D-937D-964948B10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B84AF1D-3604-4213-B891-4880C86F6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3631262-5E4E-4A33-9D72-17996A538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A4C49C9-CD9F-417C-A832-DD9D6F9C4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A3BBBFA-B462-4340-82C8-3EE5CCFB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7D3C2E-F100-49BC-9F4E-DFB50B2F9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46D4A85-2FF9-491B-BBF7-4D83EB888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B8F6747A-BC05-4E83-8FE8-976BBCE30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4C1FEEA0-B31C-4DD8-9CC4-DAE065578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A783C12-3D0A-495D-B461-9D1FCC415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AD7D205-DA43-40B9-82B4-D570FB270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FDD4F5FF-D993-454E-AB84-8634B9E53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F64AEBB-D378-4CCE-9266-B45FC822E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2217ABD-7AF1-44DF-9243-75E5C9792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0D885E59-AA75-4026-972E-4DEE1AB59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6AB41BAB-F8B8-402D-BC3D-82F73208A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67CC234-9EF0-4613-9013-F7F9AEC49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32D8DE3-B3FD-47EC-B6D3-90CE4F037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4218772-C699-478C-9D44-9459ABA4C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801" y="4369858"/>
            <a:ext cx="7974719" cy="2288382"/>
          </a:xfrm>
        </p:spPr>
        <p:txBody>
          <a:bodyPr anchor="t">
            <a:normAutofit/>
          </a:bodyPr>
          <a:lstStyle/>
          <a:p>
            <a:r>
              <a:rPr lang="en-GB" sz="3800">
                <a:solidFill>
                  <a:schemeClr val="tx2"/>
                </a:solidFill>
              </a:rPr>
              <a:t>Navigating Rights in Fluid and Hybrid Workplaces and </a:t>
            </a:r>
            <a:br>
              <a:rPr lang="en-GB" sz="3800">
                <a:solidFill>
                  <a:schemeClr val="tx2"/>
                </a:solidFill>
              </a:rPr>
            </a:br>
            <a:r>
              <a:rPr lang="en-GB" sz="3800">
                <a:solidFill>
                  <a:schemeClr val="tx2"/>
                </a:solidFill>
              </a:rPr>
              <a:t>Promoting Wellbeing in the Workplace</a:t>
            </a:r>
          </a:p>
        </p:txBody>
      </p:sp>
      <p:sp>
        <p:nvSpPr>
          <p:cNvPr id="43" name="Right Triangle 42">
            <a:extLst>
              <a:ext uri="{FF2B5EF4-FFF2-40B4-BE49-F238E27FC236}">
                <a16:creationId xmlns:a16="http://schemas.microsoft.com/office/drawing/2014/main" id="{94D786EB-944C-47D5-B631-899F4029B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5905012" y="-284145"/>
            <a:ext cx="568289" cy="568289"/>
          </a:xfrm>
          <a:prstGeom prst="rtTriangle">
            <a:avLst/>
          </a:prstGeom>
          <a:solidFill>
            <a:schemeClr val="bg1"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Rectangle 150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53" name="Group 152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54" name="Straight Connector 153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Freeform: Shape 183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6" name="Freeform: Shape 185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88" name="Group 187">
            <a:extLst>
              <a:ext uri="{FF2B5EF4-FFF2-40B4-BE49-F238E27FC236}">
                <a16:creationId xmlns:a16="http://schemas.microsoft.com/office/drawing/2014/main" id="{CFB42397-759B-4110-90F9-11A099A04F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9" name="Straight Connector 188">
              <a:extLst>
                <a:ext uri="{FF2B5EF4-FFF2-40B4-BE49-F238E27FC236}">
                  <a16:creationId xmlns:a16="http://schemas.microsoft.com/office/drawing/2014/main" id="{7CE16B93-748F-4AF3-90C6-D3EE861E78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>
              <a:extLst>
                <a:ext uri="{FF2B5EF4-FFF2-40B4-BE49-F238E27FC236}">
                  <a16:creationId xmlns:a16="http://schemas.microsoft.com/office/drawing/2014/main" id="{A1F2252F-DB74-4990-8E43-3B46EB31A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>
              <a:extLst>
                <a:ext uri="{FF2B5EF4-FFF2-40B4-BE49-F238E27FC236}">
                  <a16:creationId xmlns:a16="http://schemas.microsoft.com/office/drawing/2014/main" id="{0BBB0339-E325-46BB-A951-96F1A4651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>
              <a:extLst>
                <a:ext uri="{FF2B5EF4-FFF2-40B4-BE49-F238E27FC236}">
                  <a16:creationId xmlns:a16="http://schemas.microsoft.com/office/drawing/2014/main" id="{121A6F6B-EBF5-41B9-BDDB-AF519B8AD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>
              <a:extLst>
                <a:ext uri="{FF2B5EF4-FFF2-40B4-BE49-F238E27FC236}">
                  <a16:creationId xmlns:a16="http://schemas.microsoft.com/office/drawing/2014/main" id="{A2CB88A6-ABF0-4981-8112-89F17060A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>
              <a:extLst>
                <a:ext uri="{FF2B5EF4-FFF2-40B4-BE49-F238E27FC236}">
                  <a16:creationId xmlns:a16="http://schemas.microsoft.com/office/drawing/2014/main" id="{5207B5CF-3BA7-46DE-A98B-C46A77F21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Straight Connector 194">
              <a:extLst>
                <a:ext uri="{FF2B5EF4-FFF2-40B4-BE49-F238E27FC236}">
                  <a16:creationId xmlns:a16="http://schemas.microsoft.com/office/drawing/2014/main" id="{9DE055E6-5758-4FD1-A969-1AB1F47EE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6" name="Straight Connector 195">
              <a:extLst>
                <a:ext uri="{FF2B5EF4-FFF2-40B4-BE49-F238E27FC236}">
                  <a16:creationId xmlns:a16="http://schemas.microsoft.com/office/drawing/2014/main" id="{15B9E002-9254-431A-BEE3-BC744C6D4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Straight Connector 196">
              <a:extLst>
                <a:ext uri="{FF2B5EF4-FFF2-40B4-BE49-F238E27FC236}">
                  <a16:creationId xmlns:a16="http://schemas.microsoft.com/office/drawing/2014/main" id="{85BB4EB4-8685-4464-8EAE-D44D7770B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Straight Connector 197">
              <a:extLst>
                <a:ext uri="{FF2B5EF4-FFF2-40B4-BE49-F238E27FC236}">
                  <a16:creationId xmlns:a16="http://schemas.microsoft.com/office/drawing/2014/main" id="{B3239F69-CDD7-49E2-9C2E-B56A6D009A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Straight Connector 198">
              <a:extLst>
                <a:ext uri="{FF2B5EF4-FFF2-40B4-BE49-F238E27FC236}">
                  <a16:creationId xmlns:a16="http://schemas.microsoft.com/office/drawing/2014/main" id="{A6C507C8-734D-457D-A4EA-3C1F17BC8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0" name="Straight Connector 199">
              <a:extLst>
                <a:ext uri="{FF2B5EF4-FFF2-40B4-BE49-F238E27FC236}">
                  <a16:creationId xmlns:a16="http://schemas.microsoft.com/office/drawing/2014/main" id="{9139D922-20CB-41E9-B69E-FA643C51A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Straight Connector 200">
              <a:extLst>
                <a:ext uri="{FF2B5EF4-FFF2-40B4-BE49-F238E27FC236}">
                  <a16:creationId xmlns:a16="http://schemas.microsoft.com/office/drawing/2014/main" id="{5FE3C40B-0A70-4224-BC24-365327DC6C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>
              <a:extLst>
                <a:ext uri="{FF2B5EF4-FFF2-40B4-BE49-F238E27FC236}">
                  <a16:creationId xmlns:a16="http://schemas.microsoft.com/office/drawing/2014/main" id="{422999B0-1AA0-4D8B-BB3E-1BEAD972B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>
              <a:extLst>
                <a:ext uri="{FF2B5EF4-FFF2-40B4-BE49-F238E27FC236}">
                  <a16:creationId xmlns:a16="http://schemas.microsoft.com/office/drawing/2014/main" id="{49737CB6-048C-4FD9-9663-0D214A0A30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Straight Connector 203">
              <a:extLst>
                <a:ext uri="{FF2B5EF4-FFF2-40B4-BE49-F238E27FC236}">
                  <a16:creationId xmlns:a16="http://schemas.microsoft.com/office/drawing/2014/main" id="{2F1A2328-0FD2-449E-A066-56A7D096A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>
              <a:extLst>
                <a:ext uri="{FF2B5EF4-FFF2-40B4-BE49-F238E27FC236}">
                  <a16:creationId xmlns:a16="http://schemas.microsoft.com/office/drawing/2014/main" id="{63212297-7D47-455C-B574-D4A450A6B9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>
              <a:extLst>
                <a:ext uri="{FF2B5EF4-FFF2-40B4-BE49-F238E27FC236}">
                  <a16:creationId xmlns:a16="http://schemas.microsoft.com/office/drawing/2014/main" id="{4F88725D-F086-42CF-A0A4-F335D03F9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" name="Straight Connector 206">
              <a:extLst>
                <a:ext uri="{FF2B5EF4-FFF2-40B4-BE49-F238E27FC236}">
                  <a16:creationId xmlns:a16="http://schemas.microsoft.com/office/drawing/2014/main" id="{0EE97B27-B4E2-45AF-ACC9-5EC22DB7A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Straight Connector 207">
              <a:extLst>
                <a:ext uri="{FF2B5EF4-FFF2-40B4-BE49-F238E27FC236}">
                  <a16:creationId xmlns:a16="http://schemas.microsoft.com/office/drawing/2014/main" id="{8FADBC7B-7D04-4E57-9B78-3FC78B9030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>
              <a:extLst>
                <a:ext uri="{FF2B5EF4-FFF2-40B4-BE49-F238E27FC236}">
                  <a16:creationId xmlns:a16="http://schemas.microsoft.com/office/drawing/2014/main" id="{CCD44BB5-3236-443E-BDD8-7E145E32D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>
              <a:extLst>
                <a:ext uri="{FF2B5EF4-FFF2-40B4-BE49-F238E27FC236}">
                  <a16:creationId xmlns:a16="http://schemas.microsoft.com/office/drawing/2014/main" id="{385E742B-9320-4785-A94F-2CAE2855C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>
              <a:extLst>
                <a:ext uri="{FF2B5EF4-FFF2-40B4-BE49-F238E27FC236}">
                  <a16:creationId xmlns:a16="http://schemas.microsoft.com/office/drawing/2014/main" id="{8A42F567-7F15-4D7B-8F9C-5F8F6B283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>
              <a:extLst>
                <a:ext uri="{FF2B5EF4-FFF2-40B4-BE49-F238E27FC236}">
                  <a16:creationId xmlns:a16="http://schemas.microsoft.com/office/drawing/2014/main" id="{69DAD4DF-0FE8-401C-AE04-738B80B258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>
              <a:extLst>
                <a:ext uri="{FF2B5EF4-FFF2-40B4-BE49-F238E27FC236}">
                  <a16:creationId xmlns:a16="http://schemas.microsoft.com/office/drawing/2014/main" id="{2101394A-2A38-4F45-B5B6-A025C4B43F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>
              <a:extLst>
                <a:ext uri="{FF2B5EF4-FFF2-40B4-BE49-F238E27FC236}">
                  <a16:creationId xmlns:a16="http://schemas.microsoft.com/office/drawing/2014/main" id="{79D4873B-257C-4327-907C-082946921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>
              <a:extLst>
                <a:ext uri="{FF2B5EF4-FFF2-40B4-BE49-F238E27FC236}">
                  <a16:creationId xmlns:a16="http://schemas.microsoft.com/office/drawing/2014/main" id="{D5350388-C37B-41E0-8172-2F7D79DBB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>
              <a:extLst>
                <a:ext uri="{FF2B5EF4-FFF2-40B4-BE49-F238E27FC236}">
                  <a16:creationId xmlns:a16="http://schemas.microsoft.com/office/drawing/2014/main" id="{1DA0A053-52F2-4D51-BEB7-31B0A3CA0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>
              <a:extLst>
                <a:ext uri="{FF2B5EF4-FFF2-40B4-BE49-F238E27FC236}">
                  <a16:creationId xmlns:a16="http://schemas.microsoft.com/office/drawing/2014/main" id="{B23551FA-C6B2-4251-A24C-021D7B64E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9A50F0F9-04C8-47E4-AF66-B3CAF8C81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220" name="Straight Connector 219">
              <a:extLst>
                <a:ext uri="{FF2B5EF4-FFF2-40B4-BE49-F238E27FC236}">
                  <a16:creationId xmlns:a16="http://schemas.microsoft.com/office/drawing/2014/main" id="{2017C593-7166-4110-8447-086A8A2DB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>
              <a:extLst>
                <a:ext uri="{FF2B5EF4-FFF2-40B4-BE49-F238E27FC236}">
                  <a16:creationId xmlns:a16="http://schemas.microsoft.com/office/drawing/2014/main" id="{0792CE38-231D-4EFB-BD1C-B0DFC4714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>
              <a:extLst>
                <a:ext uri="{FF2B5EF4-FFF2-40B4-BE49-F238E27FC236}">
                  <a16:creationId xmlns:a16="http://schemas.microsoft.com/office/drawing/2014/main" id="{37902244-3120-4F1E-BCA7-C414F8CA57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>
              <a:extLst>
                <a:ext uri="{FF2B5EF4-FFF2-40B4-BE49-F238E27FC236}">
                  <a16:creationId xmlns:a16="http://schemas.microsoft.com/office/drawing/2014/main" id="{6C2A9BEC-6FBD-4C4E-9D8F-6797108601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>
              <a:extLst>
                <a:ext uri="{FF2B5EF4-FFF2-40B4-BE49-F238E27FC236}">
                  <a16:creationId xmlns:a16="http://schemas.microsoft.com/office/drawing/2014/main" id="{CD05CAB2-3C3D-4649-A904-7115E0A40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>
              <a:extLst>
                <a:ext uri="{FF2B5EF4-FFF2-40B4-BE49-F238E27FC236}">
                  <a16:creationId xmlns:a16="http://schemas.microsoft.com/office/drawing/2014/main" id="{479ECC96-BB36-4A8A-ACFC-0CDAC9A32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>
              <a:extLst>
                <a:ext uri="{FF2B5EF4-FFF2-40B4-BE49-F238E27FC236}">
                  <a16:creationId xmlns:a16="http://schemas.microsoft.com/office/drawing/2014/main" id="{D6C3BBC2-CEC2-44E9-B82B-34488E7E3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>
              <a:extLst>
                <a:ext uri="{FF2B5EF4-FFF2-40B4-BE49-F238E27FC236}">
                  <a16:creationId xmlns:a16="http://schemas.microsoft.com/office/drawing/2014/main" id="{373074D9-0CF2-46DC-8D7A-871B6FE41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>
              <a:extLst>
                <a:ext uri="{FF2B5EF4-FFF2-40B4-BE49-F238E27FC236}">
                  <a16:creationId xmlns:a16="http://schemas.microsoft.com/office/drawing/2014/main" id="{D573F54A-11A1-4A06-8130-294B4D5CEE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>
              <a:extLst>
                <a:ext uri="{FF2B5EF4-FFF2-40B4-BE49-F238E27FC236}">
                  <a16:creationId xmlns:a16="http://schemas.microsoft.com/office/drawing/2014/main" id="{72F69BFB-91DF-4F4E-BE91-2D6805CD6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>
              <a:extLst>
                <a:ext uri="{FF2B5EF4-FFF2-40B4-BE49-F238E27FC236}">
                  <a16:creationId xmlns:a16="http://schemas.microsoft.com/office/drawing/2014/main" id="{4BA93DEE-828E-4AC5-A89A-B3FCC1689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Straight Connector 230">
              <a:extLst>
                <a:ext uri="{FF2B5EF4-FFF2-40B4-BE49-F238E27FC236}">
                  <a16:creationId xmlns:a16="http://schemas.microsoft.com/office/drawing/2014/main" id="{2043F28B-A5B8-4573-89CC-A68E27A72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2" name="Straight Connector 231">
              <a:extLst>
                <a:ext uri="{FF2B5EF4-FFF2-40B4-BE49-F238E27FC236}">
                  <a16:creationId xmlns:a16="http://schemas.microsoft.com/office/drawing/2014/main" id="{A41EDE26-6F99-4FF5-A50B-255FEF1CA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3" name="Straight Connector 232">
              <a:extLst>
                <a:ext uri="{FF2B5EF4-FFF2-40B4-BE49-F238E27FC236}">
                  <a16:creationId xmlns:a16="http://schemas.microsoft.com/office/drawing/2014/main" id="{DC69229A-861A-4B33-A690-B89F20F21A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4" name="Straight Connector 233">
              <a:extLst>
                <a:ext uri="{FF2B5EF4-FFF2-40B4-BE49-F238E27FC236}">
                  <a16:creationId xmlns:a16="http://schemas.microsoft.com/office/drawing/2014/main" id="{A1FF5E2F-2AD1-485A-8981-8905C235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Straight Connector 234">
              <a:extLst>
                <a:ext uri="{FF2B5EF4-FFF2-40B4-BE49-F238E27FC236}">
                  <a16:creationId xmlns:a16="http://schemas.microsoft.com/office/drawing/2014/main" id="{82E9781F-DF28-41A8-8A6B-7DC5409F9E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6" name="Straight Connector 235">
              <a:extLst>
                <a:ext uri="{FF2B5EF4-FFF2-40B4-BE49-F238E27FC236}">
                  <a16:creationId xmlns:a16="http://schemas.microsoft.com/office/drawing/2014/main" id="{ECDF5C52-5A30-4182-9FF7-118DB1BB6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>
              <a:extLst>
                <a:ext uri="{FF2B5EF4-FFF2-40B4-BE49-F238E27FC236}">
                  <a16:creationId xmlns:a16="http://schemas.microsoft.com/office/drawing/2014/main" id="{FC8008CF-A1BC-4A0E-B9A2-05FB501EB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>
              <a:extLst>
                <a:ext uri="{FF2B5EF4-FFF2-40B4-BE49-F238E27FC236}">
                  <a16:creationId xmlns:a16="http://schemas.microsoft.com/office/drawing/2014/main" id="{2DF1A43F-5E26-4631-8775-BC3BACEB1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>
              <a:extLst>
                <a:ext uri="{FF2B5EF4-FFF2-40B4-BE49-F238E27FC236}">
                  <a16:creationId xmlns:a16="http://schemas.microsoft.com/office/drawing/2014/main" id="{08A5A284-AA4F-43C1-84B9-947642136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>
              <a:extLst>
                <a:ext uri="{FF2B5EF4-FFF2-40B4-BE49-F238E27FC236}">
                  <a16:creationId xmlns:a16="http://schemas.microsoft.com/office/drawing/2014/main" id="{5B3BE54E-1FBA-4E64-982C-9CA2C0C48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>
              <a:extLst>
                <a:ext uri="{FF2B5EF4-FFF2-40B4-BE49-F238E27FC236}">
                  <a16:creationId xmlns:a16="http://schemas.microsoft.com/office/drawing/2014/main" id="{7E7BA94A-1A8A-45C6-9B8F-AFEC955F1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>
              <a:extLst>
                <a:ext uri="{FF2B5EF4-FFF2-40B4-BE49-F238E27FC236}">
                  <a16:creationId xmlns:a16="http://schemas.microsoft.com/office/drawing/2014/main" id="{55C6D3A0-6B84-4021-87FB-3179A711B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>
              <a:extLst>
                <a:ext uri="{FF2B5EF4-FFF2-40B4-BE49-F238E27FC236}">
                  <a16:creationId xmlns:a16="http://schemas.microsoft.com/office/drawing/2014/main" id="{DA87903E-EEC8-47F4-8730-06C5FD14BC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>
              <a:extLst>
                <a:ext uri="{FF2B5EF4-FFF2-40B4-BE49-F238E27FC236}">
                  <a16:creationId xmlns:a16="http://schemas.microsoft.com/office/drawing/2014/main" id="{A8A92A2B-3460-4608-B3EA-4FFEAF83B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>
              <a:extLst>
                <a:ext uri="{FF2B5EF4-FFF2-40B4-BE49-F238E27FC236}">
                  <a16:creationId xmlns:a16="http://schemas.microsoft.com/office/drawing/2014/main" id="{2B0E1020-452C-4B7F-A1D2-BA8F1B83F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>
              <a:extLst>
                <a:ext uri="{FF2B5EF4-FFF2-40B4-BE49-F238E27FC236}">
                  <a16:creationId xmlns:a16="http://schemas.microsoft.com/office/drawing/2014/main" id="{6903CF7B-6947-4932-AD73-020495EDC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>
              <a:extLst>
                <a:ext uri="{FF2B5EF4-FFF2-40B4-BE49-F238E27FC236}">
                  <a16:creationId xmlns:a16="http://schemas.microsoft.com/office/drawing/2014/main" id="{8453FA51-CE2D-4B84-9F4F-3263D1BC4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>
              <a:extLst>
                <a:ext uri="{FF2B5EF4-FFF2-40B4-BE49-F238E27FC236}">
                  <a16:creationId xmlns:a16="http://schemas.microsoft.com/office/drawing/2014/main" id="{3327B132-AD8C-4732-93AA-C136586C22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50" name="Rectangle 249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D690347A-6937-4F6D-93E3-D398D803D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54" name="Right Triangle 253">
            <a:extLst>
              <a:ext uri="{FF2B5EF4-FFF2-40B4-BE49-F238E27FC236}">
                <a16:creationId xmlns:a16="http://schemas.microsoft.com/office/drawing/2014/main" id="{DE6FA2BA-220F-4070-A46C-D437A6D24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5902647" y="-284144"/>
            <a:ext cx="568289" cy="568289"/>
          </a:xfrm>
          <a:prstGeom prst="rtTriangle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" name="Freeform: Shape 255">
            <a:extLst>
              <a:ext uri="{FF2B5EF4-FFF2-40B4-BE49-F238E27FC236}">
                <a16:creationId xmlns:a16="http://schemas.microsoft.com/office/drawing/2014/main" id="{B18D2A95-840F-45DF-AD93-5FA412FCC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65326" y="0"/>
            <a:ext cx="2323626" cy="3111267"/>
          </a:xfrm>
          <a:custGeom>
            <a:avLst/>
            <a:gdLst>
              <a:gd name="connsiteX0" fmla="*/ 94643 w 2323626"/>
              <a:gd name="connsiteY0" fmla="*/ 0 h 3111267"/>
              <a:gd name="connsiteX1" fmla="*/ 963280 w 2323626"/>
              <a:gd name="connsiteY1" fmla="*/ 0 h 3111267"/>
              <a:gd name="connsiteX2" fmla="*/ 947119 w 2323626"/>
              <a:gd name="connsiteY2" fmla="*/ 33549 h 3111267"/>
              <a:gd name="connsiteX3" fmla="*/ 818991 w 2323626"/>
              <a:gd name="connsiteY3" fmla="*/ 668189 h 3111267"/>
              <a:gd name="connsiteX4" fmla="*/ 2282726 w 2323626"/>
              <a:gd name="connsiteY4" fmla="*/ 2290209 h 3111267"/>
              <a:gd name="connsiteX5" fmla="*/ 2323626 w 2323626"/>
              <a:gd name="connsiteY5" fmla="*/ 2292275 h 3111267"/>
              <a:gd name="connsiteX6" fmla="*/ 2323626 w 2323626"/>
              <a:gd name="connsiteY6" fmla="*/ 3111267 h 3111267"/>
              <a:gd name="connsiteX7" fmla="*/ 2198990 w 2323626"/>
              <a:gd name="connsiteY7" fmla="*/ 3104973 h 3111267"/>
              <a:gd name="connsiteX8" fmla="*/ 0 w 2323626"/>
              <a:gd name="connsiteY8" fmla="*/ 668189 h 3111267"/>
              <a:gd name="connsiteX9" fmla="*/ 49764 w 2323626"/>
              <a:gd name="connsiteY9" fmla="*/ 174544 h 3111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23626" h="3111267">
                <a:moveTo>
                  <a:pt x="94643" y="0"/>
                </a:moveTo>
                <a:lnTo>
                  <a:pt x="963280" y="0"/>
                </a:lnTo>
                <a:lnTo>
                  <a:pt x="947119" y="33549"/>
                </a:lnTo>
                <a:cubicBezTo>
                  <a:pt x="864614" y="228612"/>
                  <a:pt x="818991" y="443073"/>
                  <a:pt x="818991" y="668189"/>
                </a:cubicBezTo>
                <a:cubicBezTo>
                  <a:pt x="818991" y="1512376"/>
                  <a:pt x="1460568" y="2206715"/>
                  <a:pt x="2282726" y="2290209"/>
                </a:cubicBezTo>
                <a:lnTo>
                  <a:pt x="2323626" y="2292275"/>
                </a:lnTo>
                <a:lnTo>
                  <a:pt x="2323626" y="3111267"/>
                </a:lnTo>
                <a:lnTo>
                  <a:pt x="2198990" y="3104973"/>
                </a:lnTo>
                <a:cubicBezTo>
                  <a:pt x="963850" y="2979538"/>
                  <a:pt x="0" y="1936423"/>
                  <a:pt x="0" y="668189"/>
                </a:cubicBezTo>
                <a:cubicBezTo>
                  <a:pt x="0" y="499091"/>
                  <a:pt x="17135" y="333996"/>
                  <a:pt x="49764" y="174544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58" name="Freeform: Shape 257">
            <a:extLst>
              <a:ext uri="{FF2B5EF4-FFF2-40B4-BE49-F238E27FC236}">
                <a16:creationId xmlns:a16="http://schemas.microsoft.com/office/drawing/2014/main" id="{F92A3F2D-F424-43A3-88B0-FB258A0C1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26085"/>
            <a:ext cx="2372980" cy="2023523"/>
          </a:xfrm>
          <a:custGeom>
            <a:avLst/>
            <a:gdLst>
              <a:gd name="connsiteX0" fmla="*/ 0 w 2372980"/>
              <a:gd name="connsiteY0" fmla="*/ 0 h 2023523"/>
              <a:gd name="connsiteX1" fmla="*/ 213128 w 2372980"/>
              <a:gd name="connsiteY1" fmla="*/ 10763 h 2023523"/>
              <a:gd name="connsiteX2" fmla="*/ 2362355 w 2372980"/>
              <a:gd name="connsiteY2" fmla="*/ 1953901 h 2023523"/>
              <a:gd name="connsiteX3" fmla="*/ 2372980 w 2372980"/>
              <a:gd name="connsiteY3" fmla="*/ 2023523 h 2023523"/>
              <a:gd name="connsiteX4" fmla="*/ 1535462 w 2372980"/>
              <a:gd name="connsiteY4" fmla="*/ 2023523 h 2023523"/>
              <a:gd name="connsiteX5" fmla="*/ 1519824 w 2372980"/>
              <a:gd name="connsiteY5" fmla="*/ 1962704 h 2023523"/>
              <a:gd name="connsiteX6" fmla="*/ 129390 w 2372980"/>
              <a:gd name="connsiteY6" fmla="*/ 825526 h 2023523"/>
              <a:gd name="connsiteX7" fmla="*/ 0 w 2372980"/>
              <a:gd name="connsiteY7" fmla="*/ 818992 h 2023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72980" h="2023523">
                <a:moveTo>
                  <a:pt x="0" y="0"/>
                </a:moveTo>
                <a:lnTo>
                  <a:pt x="213128" y="10763"/>
                </a:lnTo>
                <a:cubicBezTo>
                  <a:pt x="1283583" y="119473"/>
                  <a:pt x="2150269" y="917463"/>
                  <a:pt x="2362355" y="1953901"/>
                </a:cubicBezTo>
                <a:lnTo>
                  <a:pt x="2372980" y="2023523"/>
                </a:lnTo>
                <a:lnTo>
                  <a:pt x="1535462" y="2023523"/>
                </a:lnTo>
                <a:lnTo>
                  <a:pt x="1519824" y="1962704"/>
                </a:lnTo>
                <a:cubicBezTo>
                  <a:pt x="1329271" y="1350058"/>
                  <a:pt x="787117" y="892322"/>
                  <a:pt x="129390" y="825526"/>
                </a:cubicBezTo>
                <a:lnTo>
                  <a:pt x="0" y="818992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0" name="Group 259">
            <a:extLst>
              <a:ext uri="{FF2B5EF4-FFF2-40B4-BE49-F238E27FC236}">
                <a16:creationId xmlns:a16="http://schemas.microsoft.com/office/drawing/2014/main" id="{E8BBA9B4-EF00-4579-A73A-061C5F902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261" name="Straight Connector 260">
              <a:extLst>
                <a:ext uri="{FF2B5EF4-FFF2-40B4-BE49-F238E27FC236}">
                  <a16:creationId xmlns:a16="http://schemas.microsoft.com/office/drawing/2014/main" id="{2671F1C5-E931-49D9-9767-24576DE53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>
              <a:extLst>
                <a:ext uri="{FF2B5EF4-FFF2-40B4-BE49-F238E27FC236}">
                  <a16:creationId xmlns:a16="http://schemas.microsoft.com/office/drawing/2014/main" id="{6046BA41-68C0-40C2-BC53-B4CEE4497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>
              <a:extLst>
                <a:ext uri="{FF2B5EF4-FFF2-40B4-BE49-F238E27FC236}">
                  <a16:creationId xmlns:a16="http://schemas.microsoft.com/office/drawing/2014/main" id="{376E7620-A012-4D01-82AC-46D48B7ED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>
              <a:extLst>
                <a:ext uri="{FF2B5EF4-FFF2-40B4-BE49-F238E27FC236}">
                  <a16:creationId xmlns:a16="http://schemas.microsoft.com/office/drawing/2014/main" id="{45B0D3EE-EC46-46BC-91C4-5DF8E2395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>
              <a:extLst>
                <a:ext uri="{FF2B5EF4-FFF2-40B4-BE49-F238E27FC236}">
                  <a16:creationId xmlns:a16="http://schemas.microsoft.com/office/drawing/2014/main" id="{C6B0B37E-E738-4DEC-9C41-BF6269C06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>
              <a:extLst>
                <a:ext uri="{FF2B5EF4-FFF2-40B4-BE49-F238E27FC236}">
                  <a16:creationId xmlns:a16="http://schemas.microsoft.com/office/drawing/2014/main" id="{43AFB8B0-64A4-4D83-9BD8-9E66B562B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>
              <a:extLst>
                <a:ext uri="{FF2B5EF4-FFF2-40B4-BE49-F238E27FC236}">
                  <a16:creationId xmlns:a16="http://schemas.microsoft.com/office/drawing/2014/main" id="{ED476192-29F6-47CF-BCF9-7380667EE3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>
              <a:extLst>
                <a:ext uri="{FF2B5EF4-FFF2-40B4-BE49-F238E27FC236}">
                  <a16:creationId xmlns:a16="http://schemas.microsoft.com/office/drawing/2014/main" id="{E0DFCCF7-D983-4E21-9508-BD55CE628F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9" name="Straight Connector 268">
              <a:extLst>
                <a:ext uri="{FF2B5EF4-FFF2-40B4-BE49-F238E27FC236}">
                  <a16:creationId xmlns:a16="http://schemas.microsoft.com/office/drawing/2014/main" id="{A5B9C6DA-F76E-45A2-8BB3-40FAF6D8CB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>
              <a:extLst>
                <a:ext uri="{FF2B5EF4-FFF2-40B4-BE49-F238E27FC236}">
                  <a16:creationId xmlns:a16="http://schemas.microsoft.com/office/drawing/2014/main" id="{64210E6D-AADD-4805-A5EA-9A52D0D304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>
              <a:extLst>
                <a:ext uri="{FF2B5EF4-FFF2-40B4-BE49-F238E27FC236}">
                  <a16:creationId xmlns:a16="http://schemas.microsoft.com/office/drawing/2014/main" id="{575DC64F-453E-4AEA-AE65-D99FAE789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2" name="Straight Connector 271">
              <a:extLst>
                <a:ext uri="{FF2B5EF4-FFF2-40B4-BE49-F238E27FC236}">
                  <a16:creationId xmlns:a16="http://schemas.microsoft.com/office/drawing/2014/main" id="{8D802B56-7408-46D4-8EAA-BE6E22347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3" name="Straight Connector 272">
              <a:extLst>
                <a:ext uri="{FF2B5EF4-FFF2-40B4-BE49-F238E27FC236}">
                  <a16:creationId xmlns:a16="http://schemas.microsoft.com/office/drawing/2014/main" id="{51C2DD0F-4A07-4510-B9BC-EE4560F6D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4" name="Straight Connector 273">
              <a:extLst>
                <a:ext uri="{FF2B5EF4-FFF2-40B4-BE49-F238E27FC236}">
                  <a16:creationId xmlns:a16="http://schemas.microsoft.com/office/drawing/2014/main" id="{CD788BD1-17A6-41DE-9EFA-533C6D3D7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5" name="Straight Connector 274">
              <a:extLst>
                <a:ext uri="{FF2B5EF4-FFF2-40B4-BE49-F238E27FC236}">
                  <a16:creationId xmlns:a16="http://schemas.microsoft.com/office/drawing/2014/main" id="{49AC2388-5F15-4D60-B816-F7AC60F7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6" name="Straight Connector 275">
              <a:extLst>
                <a:ext uri="{FF2B5EF4-FFF2-40B4-BE49-F238E27FC236}">
                  <a16:creationId xmlns:a16="http://schemas.microsoft.com/office/drawing/2014/main" id="{926E0780-8DF3-4637-8C1A-7A3E623B0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>
              <a:extLst>
                <a:ext uri="{FF2B5EF4-FFF2-40B4-BE49-F238E27FC236}">
                  <a16:creationId xmlns:a16="http://schemas.microsoft.com/office/drawing/2014/main" id="{59CE402E-8C2D-4EC6-A180-FBF8116EE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>
              <a:extLst>
                <a:ext uri="{FF2B5EF4-FFF2-40B4-BE49-F238E27FC236}">
                  <a16:creationId xmlns:a16="http://schemas.microsoft.com/office/drawing/2014/main" id="{65F8AC4E-9C7D-42D3-89A2-33C30FA518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9" name="Straight Connector 278">
              <a:extLst>
                <a:ext uri="{FF2B5EF4-FFF2-40B4-BE49-F238E27FC236}">
                  <a16:creationId xmlns:a16="http://schemas.microsoft.com/office/drawing/2014/main" id="{77F715C8-AA23-4912-8669-61553682B8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0" name="Straight Connector 279">
              <a:extLst>
                <a:ext uri="{FF2B5EF4-FFF2-40B4-BE49-F238E27FC236}">
                  <a16:creationId xmlns:a16="http://schemas.microsoft.com/office/drawing/2014/main" id="{0F183C1D-030E-4775-9670-0936C809C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1" name="Straight Connector 280">
              <a:extLst>
                <a:ext uri="{FF2B5EF4-FFF2-40B4-BE49-F238E27FC236}">
                  <a16:creationId xmlns:a16="http://schemas.microsoft.com/office/drawing/2014/main" id="{670DC51B-15B9-4F37-9BF3-F4E762B92B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2" name="Straight Connector 281">
              <a:extLst>
                <a:ext uri="{FF2B5EF4-FFF2-40B4-BE49-F238E27FC236}">
                  <a16:creationId xmlns:a16="http://schemas.microsoft.com/office/drawing/2014/main" id="{33834603-F0EF-42F7-8341-C4BF2931D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>
              <a:extLst>
                <a:ext uri="{FF2B5EF4-FFF2-40B4-BE49-F238E27FC236}">
                  <a16:creationId xmlns:a16="http://schemas.microsoft.com/office/drawing/2014/main" id="{83E31C74-18A8-4EB2-8034-B2BF4C20E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4" name="Straight Connector 283">
              <a:extLst>
                <a:ext uri="{FF2B5EF4-FFF2-40B4-BE49-F238E27FC236}">
                  <a16:creationId xmlns:a16="http://schemas.microsoft.com/office/drawing/2014/main" id="{63E618E4-2AD8-4E68-AEEE-8D11DC4D1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5" name="Straight Connector 284">
              <a:extLst>
                <a:ext uri="{FF2B5EF4-FFF2-40B4-BE49-F238E27FC236}">
                  <a16:creationId xmlns:a16="http://schemas.microsoft.com/office/drawing/2014/main" id="{35CBF929-71E3-4CCC-A912-A0E1D135F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6" name="Straight Connector 285">
              <a:extLst>
                <a:ext uri="{FF2B5EF4-FFF2-40B4-BE49-F238E27FC236}">
                  <a16:creationId xmlns:a16="http://schemas.microsoft.com/office/drawing/2014/main" id="{2AB384EE-8795-4C64-B229-D57CB4BAD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7" name="Straight Connector 286">
              <a:extLst>
                <a:ext uri="{FF2B5EF4-FFF2-40B4-BE49-F238E27FC236}">
                  <a16:creationId xmlns:a16="http://schemas.microsoft.com/office/drawing/2014/main" id="{D10E8CCD-425C-4DCD-A08B-8947BAC17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8" name="Straight Connector 287">
              <a:extLst>
                <a:ext uri="{FF2B5EF4-FFF2-40B4-BE49-F238E27FC236}">
                  <a16:creationId xmlns:a16="http://schemas.microsoft.com/office/drawing/2014/main" id="{DEDFBB1E-CA08-43FD-9A7A-F1B29EFDB6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>
              <a:extLst>
                <a:ext uri="{FF2B5EF4-FFF2-40B4-BE49-F238E27FC236}">
                  <a16:creationId xmlns:a16="http://schemas.microsoft.com/office/drawing/2014/main" id="{623D0689-9AC6-4F16-AFFD-D68F95A0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3A8B58-DB1E-3162-C0C5-1D0928416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142" y="725467"/>
            <a:ext cx="10733204" cy="27844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chemeClr val="tx2"/>
                </a:solidFill>
              </a:rPr>
              <a:t>Navigating Rights in Fluid and Hybrid Workplaces</a:t>
            </a:r>
          </a:p>
        </p:txBody>
      </p:sp>
    </p:spTree>
    <p:extLst>
      <p:ext uri="{BB962C8B-B14F-4D97-AF65-F5344CB8AC3E}">
        <p14:creationId xmlns:p14="http://schemas.microsoft.com/office/powerpoint/2010/main" val="1279178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8" name="Rectangle 167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29DE0A55-4738-464C-A9A4-55F2A8FA3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72" name="Freeform: Shape 171">
            <a:extLst>
              <a:ext uri="{FF2B5EF4-FFF2-40B4-BE49-F238E27FC236}">
                <a16:creationId xmlns:a16="http://schemas.microsoft.com/office/drawing/2014/main" id="{853F99AE-CDDD-4AA6-B570-8A6E693F2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262" y="0"/>
            <a:ext cx="12208609" cy="2303672"/>
          </a:xfrm>
          <a:custGeom>
            <a:avLst/>
            <a:gdLst>
              <a:gd name="connsiteX0" fmla="*/ 8951169 w 12178450"/>
              <a:gd name="connsiteY0" fmla="*/ 32 h 2001622"/>
              <a:gd name="connsiteX1" fmla="*/ 11653845 w 12178450"/>
              <a:gd name="connsiteY1" fmla="*/ 209874 h 2001622"/>
              <a:gd name="connsiteX2" fmla="*/ 12178450 w 12178450"/>
              <a:gd name="connsiteY2" fmla="*/ 286723 h 2001622"/>
              <a:gd name="connsiteX3" fmla="*/ 12178450 w 12178450"/>
              <a:gd name="connsiteY3" fmla="*/ 2001622 h 2001622"/>
              <a:gd name="connsiteX4" fmla="*/ 0 w 12178450"/>
              <a:gd name="connsiteY4" fmla="*/ 2001622 h 2001622"/>
              <a:gd name="connsiteX5" fmla="*/ 0 w 12178450"/>
              <a:gd name="connsiteY5" fmla="*/ 1010979 h 2001622"/>
              <a:gd name="connsiteX6" fmla="*/ 8951169 w 12178450"/>
              <a:gd name="connsiteY6" fmla="*/ 32 h 2001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78450" h="2001622">
                <a:moveTo>
                  <a:pt x="8951169" y="32"/>
                </a:moveTo>
                <a:cubicBezTo>
                  <a:pt x="9704520" y="1593"/>
                  <a:pt x="10578586" y="62133"/>
                  <a:pt x="11653845" y="209874"/>
                </a:cubicBezTo>
                <a:lnTo>
                  <a:pt x="12178450" y="286723"/>
                </a:lnTo>
                <a:lnTo>
                  <a:pt x="12178450" y="2001622"/>
                </a:lnTo>
                <a:lnTo>
                  <a:pt x="0" y="2001622"/>
                </a:lnTo>
                <a:lnTo>
                  <a:pt x="0" y="1010979"/>
                </a:lnTo>
                <a:cubicBezTo>
                  <a:pt x="4768989" y="1010979"/>
                  <a:pt x="5812206" y="-6472"/>
                  <a:pt x="8951169" y="32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74" name="Right Triangle 173">
            <a:extLst>
              <a:ext uri="{FF2B5EF4-FFF2-40B4-BE49-F238E27FC236}">
                <a16:creationId xmlns:a16="http://schemas.microsoft.com/office/drawing/2014/main" id="{B2B76EF6-C0E7-4526-9E75-91C7C020C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59437" y="490236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1" name="Straight Connector 190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Straight Connector 191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3" name="Straight Connector 192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Straight Connector 194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6" name="Straight Connector 195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Straight Connector 196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Straight Connector 197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Straight Connector 198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0" name="Straight Connector 199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Straight Connector 200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Straight Connector 203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3DF79D-7C6A-084F-07E1-6DD14879D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03" y="2773310"/>
            <a:ext cx="4247620" cy="3475090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tx2"/>
                </a:solidFill>
                <a:latin typeface="Segoe UI"/>
                <a:cs typeface="Segoe UI"/>
              </a:rPr>
              <a:t>Understanding Fluid and Hybrid Workplaces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3" name="Picture 2" descr="Hybrid Work: Should I Stay or Should I ...">
            <a:extLst>
              <a:ext uri="{FF2B5EF4-FFF2-40B4-BE49-F238E27FC236}">
                <a16:creationId xmlns:a16="http://schemas.microsoft.com/office/drawing/2014/main" id="{B2B50564-8AF8-C7C3-B652-E260E8E304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280" y="166278"/>
            <a:ext cx="4613046" cy="2311743"/>
          </a:xfrm>
          <a:prstGeom prst="rect">
            <a:avLst/>
          </a:prstGeom>
        </p:spPr>
      </p:pic>
      <p:sp>
        <p:nvSpPr>
          <p:cNvPr id="163" name="Content Placeholder 2">
            <a:extLst>
              <a:ext uri="{FF2B5EF4-FFF2-40B4-BE49-F238E27FC236}">
                <a16:creationId xmlns:a16="http://schemas.microsoft.com/office/drawing/2014/main" id="{D2A071A5-2D6C-EF93-7CBA-10D1F0826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5607" y="2468924"/>
            <a:ext cx="7563864" cy="4384900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  <a:buAutoNum type="arabicPeriod"/>
            </a:pPr>
            <a:r>
              <a:rPr lang="en-GB" sz="1600" dirty="0">
                <a:solidFill>
                  <a:schemeClr val="tx2"/>
                </a:solidFill>
              </a:rPr>
              <a:t>Fluid Workplaces:</a:t>
            </a:r>
            <a:endParaRPr lang="en-US" sz="160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r>
              <a:rPr lang="en-GB" sz="1600" dirty="0">
                <a:solidFill>
                  <a:schemeClr val="tx2"/>
                </a:solidFill>
              </a:rPr>
              <a:t>Employees have the flexibility to work from various locations, including home, office or other remote locations.</a:t>
            </a:r>
          </a:p>
          <a:p>
            <a:pPr>
              <a:lnSpc>
                <a:spcPct val="100000"/>
              </a:lnSpc>
              <a:buAutoNum type="arabicPeriod"/>
            </a:pPr>
            <a:r>
              <a:rPr lang="en-GB" sz="1600" dirty="0">
                <a:solidFill>
                  <a:schemeClr val="tx2"/>
                </a:solidFill>
              </a:rPr>
              <a:t>Hybrid Workplaces:</a:t>
            </a: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r>
              <a:rPr lang="en-GB" sz="1600" dirty="0">
                <a:solidFill>
                  <a:schemeClr val="tx2"/>
                </a:solidFill>
              </a:rPr>
              <a:t>A blend of in-office and remote work, allowing employees to split their time between different work environments.</a:t>
            </a:r>
          </a:p>
          <a:p>
            <a:pPr>
              <a:lnSpc>
                <a:spcPct val="100000"/>
              </a:lnSpc>
              <a:buAutoNum type="arabicPeriod"/>
            </a:pPr>
            <a:r>
              <a:rPr lang="en-GB" sz="1600" dirty="0">
                <a:solidFill>
                  <a:schemeClr val="tx2"/>
                </a:solidFill>
              </a:rPr>
              <a:t>Types of Hybrid Models:</a:t>
            </a:r>
          </a:p>
          <a:p>
            <a:pPr marL="342900" indent="-342900">
              <a:lnSpc>
                <a:spcPct val="100000"/>
              </a:lnSpc>
              <a:buClr>
                <a:srgbClr val="FFFFFF"/>
              </a:buClr>
              <a:buAutoNum type="arabicPeriod"/>
            </a:pPr>
            <a:r>
              <a:rPr lang="en-GB" sz="1600" dirty="0">
                <a:solidFill>
                  <a:schemeClr val="tx2"/>
                </a:solidFill>
              </a:rPr>
              <a:t>Office-First (primarily Office-based with occasional remote work)</a:t>
            </a:r>
          </a:p>
          <a:p>
            <a:pPr marL="342900" indent="-342900">
              <a:lnSpc>
                <a:spcPct val="100000"/>
              </a:lnSpc>
              <a:buClr>
                <a:srgbClr val="FFFFFF"/>
              </a:buClr>
              <a:buAutoNum type="arabicPeriod"/>
            </a:pPr>
            <a:r>
              <a:rPr lang="en-GB" sz="1600" dirty="0">
                <a:solidFill>
                  <a:schemeClr val="tx2"/>
                </a:solidFill>
              </a:rPr>
              <a:t>Remote-First (Primarily Remote with occasional office visits)</a:t>
            </a:r>
          </a:p>
          <a:p>
            <a:pPr marL="342900" indent="-342900">
              <a:lnSpc>
                <a:spcPct val="100000"/>
              </a:lnSpc>
              <a:buClr>
                <a:srgbClr val="FFFFFF"/>
              </a:buClr>
              <a:buAutoNum type="arabicPeriod"/>
            </a:pPr>
            <a:r>
              <a:rPr lang="en-GB" sz="1600" dirty="0">
                <a:solidFill>
                  <a:schemeClr val="tx2"/>
                </a:solidFill>
              </a:rPr>
              <a:t>Flexible Hybrid (Employees choose their work location based on tasks or personal preference</a:t>
            </a:r>
          </a:p>
        </p:txBody>
      </p:sp>
    </p:spTree>
    <p:extLst>
      <p:ext uri="{BB962C8B-B14F-4D97-AF65-F5344CB8AC3E}">
        <p14:creationId xmlns:p14="http://schemas.microsoft.com/office/powerpoint/2010/main" val="685467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A56031-E708-F658-8D5E-5C57B9812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01" y="1778"/>
            <a:ext cx="4952999" cy="2247616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Current Trends- Adoption Rates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EBF44-801B-A4F7-F8A2-A8F8AAB3A9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502" y="1925281"/>
            <a:ext cx="5088697" cy="43456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latin typeface="Segoe UI"/>
                <a:cs typeface="Segoe UI"/>
              </a:rPr>
              <a:t>Hybrid work models have seen widespread adoption globally, with many companies implementing flexible work policies</a:t>
            </a:r>
            <a:endParaRPr lang="en-US" sz="2000" dirty="0"/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2000" dirty="0">
                <a:latin typeface="Segoe UI"/>
                <a:cs typeface="Segoe UI"/>
              </a:rPr>
              <a:t>According to a survey conducted by Gartner, </a:t>
            </a:r>
            <a:r>
              <a:rPr lang="en-GB" sz="2000" b="1" dirty="0">
                <a:latin typeface="Segoe UI"/>
                <a:cs typeface="Segoe UI"/>
              </a:rPr>
              <a:t>82% </a:t>
            </a:r>
            <a:r>
              <a:rPr lang="en-GB" sz="2000" dirty="0">
                <a:latin typeface="Segoe UI"/>
                <a:cs typeface="Segoe UI"/>
              </a:rPr>
              <a:t>of company leaders plan to allow employees to work remotely at least some of the time</a:t>
            </a: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2000" dirty="0">
                <a:latin typeface="Segoe UI"/>
                <a:cs typeface="Segoe UI"/>
              </a:rPr>
              <a:t>Additionally, a report by McKinsey &amp; Company found that </a:t>
            </a:r>
            <a:r>
              <a:rPr lang="en-GB" sz="2000" b="1" dirty="0">
                <a:latin typeface="Segoe UI"/>
                <a:cs typeface="Segoe UI"/>
              </a:rPr>
              <a:t>90% </a:t>
            </a:r>
            <a:r>
              <a:rPr lang="en-GB" sz="2000" dirty="0">
                <a:latin typeface="Segoe UI"/>
                <a:cs typeface="Segoe UI"/>
              </a:rPr>
              <a:t>of organizations intend to combine remote and on-site work in the future.</a:t>
            </a:r>
          </a:p>
          <a:p>
            <a:pPr>
              <a:lnSpc>
                <a:spcPct val="100000"/>
              </a:lnSpc>
              <a:buClr>
                <a:srgbClr val="FFFFFF"/>
              </a:buClr>
            </a:pPr>
            <a:endParaRPr lang="en-GB" sz="5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endParaRPr lang="en-GB" sz="5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endParaRPr lang="en-GB" sz="500">
              <a:latin typeface="Segoe UI"/>
              <a:cs typeface="Segoe UI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500" dirty="0">
                <a:latin typeface="Segoe UI"/>
                <a:cs typeface="Segoe UI"/>
              </a:rPr>
              <a:t>: Gartner, "Future of Work Trends Post-COVID-19," 2021. : McKinsey &amp; Company, "Reimagining the Post-Pandemic Workforce," 2021.</a:t>
            </a:r>
            <a:endParaRPr lang="en-GB" sz="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711979-144A-6D80-04FB-484FE3B42B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53" r="20133" b="6247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6795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A87B1-BB79-4F17-FC48-7D1926CB0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255" y="114604"/>
            <a:ext cx="10722932" cy="1325563"/>
          </a:xfrm>
        </p:spPr>
        <p:txBody>
          <a:bodyPr/>
          <a:lstStyle/>
          <a:p>
            <a:r>
              <a:rPr lang="en-GB" dirty="0">
                <a:cs typeface="Posterama"/>
              </a:rPr>
              <a:t>Current trends- How are different industries embracing hybrid 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83E9C-A2F9-F813-9406-1EC33ED52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255" y="1439406"/>
            <a:ext cx="11631068" cy="53012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b="1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Technology Sector</a:t>
            </a:r>
            <a:endParaRPr lang="en-GB" sz="1400">
              <a:latin typeface="Calibri"/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GB" sz="14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The technology sector has been a pioneer in adopting hybrid work models. Companies like Google and Microsoft have implemented flexible work policies, allowing employees to work remotely while maintaining access to office spaces for collaboration</a:t>
            </a:r>
            <a:endParaRPr lang="en-GB" sz="1400">
              <a:latin typeface="Calibri"/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GB" sz="1400" dirty="0">
                <a:solidFill>
                  <a:schemeClr val="tx1"/>
                </a:solidFill>
                <a:latin typeface="Calibri"/>
                <a:ea typeface="+mn-lt"/>
                <a:cs typeface="+mn-lt"/>
              </a:rPr>
              <a:t>This approach has helped tech companies attract and retain top talent by offering greater flexibility.</a:t>
            </a:r>
            <a:endParaRPr lang="en-GB" sz="1400" dirty="0">
              <a:solidFill>
                <a:schemeClr val="tx1"/>
              </a:solidFill>
              <a:latin typeface="Calibri"/>
            </a:endParaRPr>
          </a:p>
          <a:p>
            <a:r>
              <a:rPr lang="en-GB" sz="1400" b="1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Finance and Banking</a:t>
            </a:r>
            <a:endParaRPr lang="en-GB" sz="14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GB" sz="14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The finance and banking industry has also embraced hybrid work, with firms like JPMorgan Chase and Goldman Sachs adopting flexible work arrangements</a:t>
            </a:r>
            <a:endParaRPr lang="en-GB" sz="1400" dirty="0">
              <a:latin typeface="Calibri"/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GB" sz="1400" dirty="0">
                <a:solidFill>
                  <a:schemeClr val="tx1"/>
                </a:solidFill>
                <a:latin typeface="Calibri"/>
                <a:ea typeface="+mn-lt"/>
                <a:cs typeface="+mn-lt"/>
              </a:rPr>
              <a:t>These companies have recognised the benefits of hybrid work in improving employee satisfaction and productivity, while also reducing operational costs.</a:t>
            </a:r>
            <a:endParaRPr lang="en-GB" sz="14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sz="1400" b="1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Healthcare</a:t>
            </a:r>
            <a:endParaRPr lang="en-GB" sz="14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GB" sz="14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In the healthcare industry, hybrid work models are being used to support administrative and non-clinical roles. Telehealth services have expanded, allowing healthcare professionals to provide remote consultations and care</a:t>
            </a:r>
            <a:endParaRPr lang="en-GB" sz="1400" dirty="0">
              <a:latin typeface="Calibri"/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GB" sz="1400" dirty="0">
                <a:solidFill>
                  <a:schemeClr val="tx1"/>
                </a:solidFill>
                <a:latin typeface="Calibri"/>
                <a:ea typeface="+mn-lt"/>
                <a:cs typeface="+mn-lt"/>
              </a:rPr>
              <a:t>This shift has improved access to healthcare services and reduced the need for physical office space.</a:t>
            </a:r>
            <a:endParaRPr lang="en-GB" sz="1400" dirty="0">
              <a:solidFill>
                <a:schemeClr val="tx1"/>
              </a:solidFill>
              <a:latin typeface="Calibri"/>
            </a:endParaRPr>
          </a:p>
          <a:p>
            <a:r>
              <a:rPr lang="en-GB" sz="1400" b="1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Education</a:t>
            </a:r>
            <a:endParaRPr lang="en-GB" sz="14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GB" sz="14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Educational institutions have adopted hybrid work models to facilitate remote teaching and learning. Universities and schools are using online platforms to deliver lectures and coursework, while also providing in-person sessions for practical and hands-on activities. This approach has enabled educational institutions to continue operations during disruptions and cater to diverse student needs.</a:t>
            </a:r>
            <a:endParaRPr lang="en-GB" sz="1400" dirty="0">
              <a:latin typeface="Calibri"/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 sz="1400" dirty="0">
              <a:solidFill>
                <a:schemeClr val="tx1"/>
              </a:solidFill>
              <a:latin typeface="Avenir Next LT Pro"/>
              <a:ea typeface="Calibri"/>
              <a:cs typeface="Calibri"/>
            </a:endParaRPr>
          </a:p>
          <a:p>
            <a:pPr marL="285750" indent="-285750">
              <a:buClr>
                <a:srgbClr val="FFFFFF"/>
              </a:buClr>
            </a:pPr>
            <a:endParaRPr lang="en-GB" sz="1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331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DA990-DC8C-F6D3-ABF7-4562F8CDE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Hybrid Work at Microsoft</a:t>
            </a:r>
            <a:endParaRPr lang="en-GB" dirty="0"/>
          </a:p>
        </p:txBody>
      </p:sp>
      <p:pic>
        <p:nvPicPr>
          <p:cNvPr id="4" name="Online Media 3" title="Hybrid work at Microsoft">
            <a:hlinkClick r:id="" action="ppaction://media"/>
            <a:extLst>
              <a:ext uri="{FF2B5EF4-FFF2-40B4-BE49-F238E27FC236}">
                <a16:creationId xmlns:a16="http://schemas.microsoft.com/office/drawing/2014/main" id="{1037D12B-67DF-B6F6-B7D0-C644ED034EB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41569" y="1470722"/>
            <a:ext cx="8306387" cy="4695803"/>
          </a:xfrm>
        </p:spPr>
      </p:pic>
    </p:spTree>
    <p:extLst>
      <p:ext uri="{BB962C8B-B14F-4D97-AF65-F5344CB8AC3E}">
        <p14:creationId xmlns:p14="http://schemas.microsoft.com/office/powerpoint/2010/main" val="743398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5C424-E70C-2F5C-4890-8D40A75DB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Some thoughts..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FF14A-F5B8-9D6C-9222-F7FE7780D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68" y="2284913"/>
            <a:ext cx="1072293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Why do you think it works at Microsoft?</a:t>
            </a:r>
          </a:p>
          <a:p>
            <a:pPr>
              <a:buClr>
                <a:srgbClr val="FFFFFF"/>
              </a:buClr>
            </a:pPr>
            <a:r>
              <a:rPr lang="en-GB" dirty="0"/>
              <a:t>How authentic do you think this is?</a:t>
            </a:r>
          </a:p>
          <a:p>
            <a:pPr>
              <a:buClr>
                <a:srgbClr val="FFFFFF"/>
              </a:buClr>
            </a:pPr>
            <a:r>
              <a:rPr lang="en-GB" dirty="0"/>
              <a:t>Can all organisations follow this concept?</a:t>
            </a:r>
          </a:p>
        </p:txBody>
      </p:sp>
    </p:spTree>
    <p:extLst>
      <p:ext uri="{BB962C8B-B14F-4D97-AF65-F5344CB8AC3E}">
        <p14:creationId xmlns:p14="http://schemas.microsoft.com/office/powerpoint/2010/main" val="3364972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CDAD724-AF32-45EC-B0B9-360C73C9D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D579A9-E7B8-3280-4933-E629919CD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772"/>
            <a:ext cx="3718767" cy="55310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>
                    <a:alpha val="80000"/>
                  </a:schemeClr>
                </a:solidFill>
                <a:cs typeface="Posterama"/>
              </a:rPr>
              <a:t>What are the Challenges of Hybrid Workplaces?</a:t>
            </a:r>
            <a:endParaRPr lang="en-GB">
              <a:solidFill>
                <a:schemeClr val="tx2">
                  <a:alpha val="80000"/>
                </a:schemeClr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A4D4000-2689-4306-BBA6-BF744AB5F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6893" y="191033"/>
            <a:ext cx="7763540" cy="606558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2C9C10-B72D-D231-2244-9FA28550B0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1158193"/>
              </p:ext>
            </p:extLst>
          </p:nvPr>
        </p:nvGraphicFramePr>
        <p:xfrm>
          <a:off x="4184068" y="152400"/>
          <a:ext cx="7812562" cy="6163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3975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CDAD724-AF32-45EC-B0B9-360C73C9D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EB8240-958A-47A7-847F-FC24519B0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772"/>
            <a:ext cx="3718767" cy="5531079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tx2">
                    <a:alpha val="80000"/>
                  </a:schemeClr>
                </a:solidFill>
                <a:cs typeface="Posterama"/>
              </a:rPr>
              <a:t>What are the Opportunities?</a:t>
            </a:r>
            <a:endParaRPr lang="en-GB" sz="3700">
              <a:solidFill>
                <a:schemeClr val="tx2">
                  <a:alpha val="80000"/>
                </a:schemeClr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A4D4000-2689-4306-BBA6-BF744AB5F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6893" y="191033"/>
            <a:ext cx="7763540" cy="606558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CB6F4C-E943-38D2-6C8B-676E319B09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989639"/>
              </p:ext>
            </p:extLst>
          </p:nvPr>
        </p:nvGraphicFramePr>
        <p:xfrm>
          <a:off x="4184068" y="152400"/>
          <a:ext cx="7812562" cy="6163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3563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EE60796-BC52-4154-A3A9-773DE8285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51324" y="1555703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lowchart: Document 15">
            <a:extLst>
              <a:ext uri="{FF2B5EF4-FFF2-40B4-BE49-F238E27FC236}">
                <a16:creationId xmlns:a16="http://schemas.microsoft.com/office/drawing/2014/main" id="{BFEC1042-3FDC-47A3-BCD7-CA9D052F9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744293" y="1744296"/>
            <a:ext cx="6858000" cy="3369413"/>
          </a:xfrm>
          <a:prstGeom prst="flowChartDocument">
            <a:avLst/>
          </a:prstGeom>
          <a:solidFill>
            <a:schemeClr val="accent6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5DB401-19BC-D50F-03D6-42430DB53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27" y="-530693"/>
            <a:ext cx="5410199" cy="22407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  <a:cs typeface="Posterama"/>
              </a:rPr>
              <a:t>Employee Rights in Hybrid Workplaces</a:t>
            </a:r>
            <a:endParaRPr lang="en-GB">
              <a:solidFill>
                <a:schemeClr val="tx2"/>
              </a:solidFill>
            </a:endParaRP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0FED4E20-9D83-3745-B762-1FB619C302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7222" y="978211"/>
            <a:ext cx="5009616" cy="500961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A4476-2341-20DF-6A14-17187966A3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7529" y="269026"/>
            <a:ext cx="6829815" cy="597593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b="1" u="sng" dirty="0">
                <a:solidFill>
                  <a:schemeClr val="tx2"/>
                </a:solidFill>
                <a:latin typeface="Segoe UI"/>
                <a:cs typeface="Segoe UI"/>
              </a:rPr>
              <a:t>Legal Framework: Overview of Relevant Labor Laws and Regulations</a:t>
            </a:r>
            <a:endParaRPr lang="en-GB" sz="1400" u="sng" dirty="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400" b="1" dirty="0">
                <a:solidFill>
                  <a:schemeClr val="tx2"/>
                </a:solidFill>
                <a:latin typeface="Segoe UI"/>
                <a:cs typeface="Segoe UI"/>
              </a:rPr>
              <a:t>Work Hours and Compensation</a:t>
            </a:r>
            <a:r>
              <a:rPr lang="en-GB" sz="1400" dirty="0">
                <a:solidFill>
                  <a:schemeClr val="tx2"/>
                </a:solidFill>
                <a:latin typeface="Segoe UI"/>
                <a:cs typeface="Segoe UI"/>
              </a:rPr>
              <a:t>: Employers must ensure compliance with wage and hour laws, accurately tracking remote work hours and adhering to overtime regulations</a:t>
            </a:r>
            <a:endParaRPr lang="en-GB" sz="1400" dirty="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endParaRPr lang="en-GB" sz="1400" dirty="0">
              <a:solidFill>
                <a:schemeClr val="tx2"/>
              </a:solidFill>
              <a:latin typeface="Segoe UI"/>
              <a:cs typeface="Segoe UI"/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400" b="1" dirty="0">
                <a:solidFill>
                  <a:schemeClr val="tx2"/>
                </a:solidFill>
                <a:latin typeface="Segoe UI"/>
                <a:cs typeface="Segoe UI"/>
              </a:rPr>
              <a:t>Occupational Safety and Health</a:t>
            </a:r>
            <a:r>
              <a:rPr lang="en-GB" sz="1400" dirty="0">
                <a:solidFill>
                  <a:schemeClr val="tx2"/>
                </a:solidFill>
                <a:latin typeface="Segoe UI"/>
                <a:cs typeface="Segoe UI"/>
              </a:rPr>
              <a:t>: OSHA standards apply to both office and remote settings. Employers must take proactive measures to safeguard employees' well-being, whether they are working from a corporate office or home</a:t>
            </a:r>
            <a:endParaRPr lang="en-GB" sz="1400" dirty="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endParaRPr lang="en-GB" sz="1400" dirty="0">
              <a:solidFill>
                <a:schemeClr val="tx2"/>
              </a:solidFill>
              <a:latin typeface="Segoe UI"/>
              <a:cs typeface="Segoe UI"/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400" b="1" dirty="0">
                <a:solidFill>
                  <a:schemeClr val="tx2"/>
                </a:solidFill>
                <a:latin typeface="Segoe UI"/>
                <a:cs typeface="Segoe UI"/>
              </a:rPr>
              <a:t>Privacy and Data Security</a:t>
            </a:r>
            <a:r>
              <a:rPr lang="en-GB" sz="1400" dirty="0">
                <a:solidFill>
                  <a:schemeClr val="tx2"/>
                </a:solidFill>
                <a:latin typeface="Segoe UI"/>
                <a:cs typeface="Segoe UI"/>
              </a:rPr>
              <a:t>: Employers must implement clear policies on data protection, secure communication channels, and measures to prevent data breaches. This includes safeguarding sensitive information when employees use personal devices for work-related tasks</a:t>
            </a:r>
            <a:endParaRPr lang="en-GB" sz="1400" dirty="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endParaRPr lang="en-GB" sz="1400" dirty="0">
              <a:solidFill>
                <a:schemeClr val="tx2"/>
              </a:solidFill>
              <a:latin typeface="Segoe UI"/>
              <a:cs typeface="Segoe UI"/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400" b="1" dirty="0">
                <a:solidFill>
                  <a:schemeClr val="tx2"/>
                </a:solidFill>
                <a:latin typeface="Segoe UI"/>
                <a:cs typeface="Segoe UI"/>
              </a:rPr>
              <a:t>Right to Disconnect</a:t>
            </a:r>
            <a:r>
              <a:rPr lang="en-GB" sz="1400" dirty="0">
                <a:solidFill>
                  <a:schemeClr val="tx2"/>
                </a:solidFill>
                <a:latin typeface="Segoe UI"/>
                <a:cs typeface="Segoe UI"/>
              </a:rPr>
              <a:t>: Legislation in various states is being considered to establish boundaries and prevent burnout, ensuring employees are not constantly tethered to their work devices outside of agreed-upon hours</a:t>
            </a:r>
            <a:endParaRPr lang="en-GB" sz="1400" dirty="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endParaRPr lang="en-GB" sz="1400" dirty="0">
              <a:solidFill>
                <a:schemeClr val="tx2"/>
              </a:solidFill>
              <a:latin typeface="Segoe UI"/>
              <a:cs typeface="Segoe UI"/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400" b="1" dirty="0">
                <a:solidFill>
                  <a:schemeClr val="tx2"/>
                </a:solidFill>
                <a:latin typeface="Segoe UI"/>
                <a:cs typeface="Segoe UI"/>
              </a:rPr>
              <a:t>Discrimination and Inclusivity</a:t>
            </a:r>
            <a:r>
              <a:rPr lang="en-GB" sz="1400" dirty="0">
                <a:solidFill>
                  <a:schemeClr val="tx2"/>
                </a:solidFill>
                <a:latin typeface="Segoe UI"/>
                <a:cs typeface="Segoe UI"/>
              </a:rPr>
              <a:t>: Employers must remain vigilant against discriminatory practices in promotions, work assignments, or any other aspect of employment. The hybrid work model should foster inclusivity</a:t>
            </a:r>
            <a:endParaRPr lang="en-GB" sz="1400" dirty="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endParaRPr lang="en-GB" sz="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299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BBF3378-C49E-4B97-A883-6393FBF18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DA3D4001-286E-4CB2-B293-3058BDDC8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F81F6D9A-C297-4D43-A56B-E097477E9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BBD5299F-3CBD-431D-A276-1F6EBDE63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0579A460-D36C-4808-99FD-224968EC8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4FACC58E-31A5-41E4-BCE1-9A0FF26F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43EE866F-1BA5-4009-983D-0A270F265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E7DADAE-DB0C-47E3-AE16-C7B09A326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EAB89127-DBEE-47FB-951F-C4FEBC41E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368F6061-E9B4-4C8B-B421-CB81EF371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54F431D3-EEE6-4416-BA2B-7B8942561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C3A1230D-F162-470F-B26A-44F48789F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1128856B-8BFD-40E1-993B-93F4DDEEC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0AD4C0C2-878C-4A6F-998A-CDDC31ACD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7EE0349E-7D03-4F4E-BCAA-D6BAC3E05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FD4A5BD7-7EA2-4F4A-A88B-240C62605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A5DE89C9-D993-4FE5-9E60-4816CB1A6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3574CA6C-639F-41A6-AED3-15C0E0E1B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B3864BFB-5F88-4311-A2A0-12D067F91E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09B3E436-97A2-4763-9E55-2C470DF17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462A8CC-9918-4941-9B4A-36FB3F853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B0671973-544E-4370-8DB9-174DAB82F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B5505BD9-45DD-4763-90CB-FB9DB06615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3022B701-1894-49C5-A67C-6B8377C7C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90501CD9-45DC-4009-A410-08DB27A87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00BD35CA-BF52-4F44-B789-E3B98042D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25AED4B0-30B1-4E36-86A4-42C2A9181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DA1A0260-34D8-4474-8C33-ED80F8309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FDCCA183-C630-4855-8BD6-0E4EEE59F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843E8B9F-C809-423A-ADAA-80CE5C071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2621EBC9-CEB1-4BA5-82D6-9944A3C12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EB68BB96-3C54-47CE-A559-16FC5968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BDDD9304-3AB6-4BE9-833E-9C1B3EC42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C7756000-2285-4D38-AD2B-91F47CF8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2F7A36A8-4BBE-49D8-94DA-606561AC0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961EE45E-0342-4F26-8CD3-85CDDF7E5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89C5DC0E-03C0-4CEB-AD10-3A3C99994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2E1CE081-E685-46D4-BAF7-54C65BD82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5486C88F-30DD-46C8-9B05-F885D4EB0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290BAD11-B30B-49DE-A566-E21BCDDCF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31F821CC-6C37-4415-8DA6-EF6B42D87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C9ECD1FB-7FE8-477E-8E90-648AE4E9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381C9DD8-7FF3-44E6-9887-1CE07DBD9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654D87AF-08CE-4125-AF4B-8C8A9D340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F3C9C908-1A58-4E28-969E-48E9BA61BB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3530AEF7-35DB-44E3-93EB-B3F0FBA9E5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6108D15E-72F2-45D7-9050-8322CB1F8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CC764F43-FB23-49CB-B2CA-ACFBFB412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64C60457-68FC-4E1F-9ABB-E79094AE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22C915FB-0611-4283-8EC1-88510A69F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3CF80AC6-E542-456F-BEE8-E9CF46AC2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9EC6EED6-01FF-4941-A4AB-224D26EE1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F8D16FF7-D5D7-4A97-BB5E-A069EF13A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D703DF22-27D8-481B-95B5-A4A7A6206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F7256DA-C9DD-498F-A3B4-789819FE4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EBEBA9FF-8036-4656-B1F1-87953464D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575DABD2-EA79-4547-AFC6-53720AB60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3060E1B5-52C7-4314-98B0-3AE8A0B63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033D416E-D8B5-4097-B7F0-1BA0357D3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A5862DFC-3406-4DC9-AA41-0CE64748A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3C908427-368C-4792-A5E5-313F77FF2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88CB189E-908B-495D-B023-05D3D2C1B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A173122F-D466-4F08-90FA-0038F7AC2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4A929113-1368-4B1B-9C6F-140F47CBF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6" name="Right Triangle 115">
            <a:extLst>
              <a:ext uri="{FF2B5EF4-FFF2-40B4-BE49-F238E27FC236}">
                <a16:creationId xmlns:a16="http://schemas.microsoft.com/office/drawing/2014/main" id="{C24346C5-B1C8-4C83-846B-122A3B4B2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5270" y="1555699"/>
            <a:ext cx="568289" cy="568289"/>
          </a:xfrm>
          <a:prstGeom prst="rtTriangle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Freeform: Shape 117">
            <a:extLst>
              <a:ext uri="{FF2B5EF4-FFF2-40B4-BE49-F238E27FC236}">
                <a16:creationId xmlns:a16="http://schemas.microsoft.com/office/drawing/2014/main" id="{0B6C48B2-8296-4312-8901-93BB7735D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5" y="4554328"/>
            <a:ext cx="12197917" cy="2303672"/>
          </a:xfrm>
          <a:custGeom>
            <a:avLst/>
            <a:gdLst>
              <a:gd name="connsiteX0" fmla="*/ 8951169 w 12178450"/>
              <a:gd name="connsiteY0" fmla="*/ 32 h 2001622"/>
              <a:gd name="connsiteX1" fmla="*/ 11653845 w 12178450"/>
              <a:gd name="connsiteY1" fmla="*/ 209874 h 2001622"/>
              <a:gd name="connsiteX2" fmla="*/ 12178450 w 12178450"/>
              <a:gd name="connsiteY2" fmla="*/ 286723 h 2001622"/>
              <a:gd name="connsiteX3" fmla="*/ 12178450 w 12178450"/>
              <a:gd name="connsiteY3" fmla="*/ 2001622 h 2001622"/>
              <a:gd name="connsiteX4" fmla="*/ 0 w 12178450"/>
              <a:gd name="connsiteY4" fmla="*/ 2001622 h 2001622"/>
              <a:gd name="connsiteX5" fmla="*/ 0 w 12178450"/>
              <a:gd name="connsiteY5" fmla="*/ 1010979 h 2001622"/>
              <a:gd name="connsiteX6" fmla="*/ 8951169 w 12178450"/>
              <a:gd name="connsiteY6" fmla="*/ 32 h 2001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78450" h="2001622">
                <a:moveTo>
                  <a:pt x="8951169" y="32"/>
                </a:moveTo>
                <a:cubicBezTo>
                  <a:pt x="9704520" y="1593"/>
                  <a:pt x="10578586" y="62133"/>
                  <a:pt x="11653845" y="209874"/>
                </a:cubicBezTo>
                <a:lnTo>
                  <a:pt x="12178450" y="286723"/>
                </a:lnTo>
                <a:lnTo>
                  <a:pt x="12178450" y="2001622"/>
                </a:lnTo>
                <a:lnTo>
                  <a:pt x="0" y="2001622"/>
                </a:lnTo>
                <a:lnTo>
                  <a:pt x="0" y="1010979"/>
                </a:lnTo>
                <a:cubicBezTo>
                  <a:pt x="4768989" y="1010979"/>
                  <a:pt x="5812206" y="-6472"/>
                  <a:pt x="8951169" y="32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90F28F7A-4F2F-4C1B-AF1C-A6E7C7953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B23CC870-B5E9-475F-A625-9E862A629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42A6B08C-017D-4B4D-95EC-4BB83C554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94599402-E1B8-4E3B-A56D-68606FC1E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B720C48A-E9A0-4B85-A954-39375E099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B0E26956-FF2A-412E-ACC4-29CCD02599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FB31E652-49AC-4108-85B8-75122A48A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DC1DB29F-0624-4035-B188-640616D5D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1D27221C-2427-4C99-89DC-1A38A5405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2DBF1D76-8076-4BAE-B627-F1861C9E08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8E930E41-FC2F-4319-9C28-32C2784300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C0936C1B-0C10-464B-85C8-345095AAB3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DB90EC61-FD0C-434A-9D1B-A20035C21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A5F5CC56-1FDA-4D3E-9C6E-8E996026C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272B8FB2-B735-480F-9A88-48AADB222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85B46C1B-4FC4-4E24-AC43-07940BE1E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C34915AF-0AE3-4EDD-8681-4C3F2C592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5C35A3F3-714E-4F69-9BDF-8ED284EF29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03D561AC-B0B1-47EB-BE05-209F5612B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D3508E52-4FD9-4E6D-AFEA-69A88ED26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C69DDE76-16F7-472F-B6D7-84AE8FFF3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B2D87BEF-8844-4A3E-B130-B7D26740C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BB381129-2089-4EAA-AE6C-2BAA96BC8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5B69BF7A-FA63-4706-8066-DF15018E6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6A3ECB71-0CCD-403F-B14B-ABC48D78CD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D9095BBA-0FE1-49E5-89F7-22125BAF87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B55351D8-6F27-4B82-968B-581B177CB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351025A5-EB5A-4057-A85E-69AF0E6BE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5030318B-EEB9-4D92-BC50-D11510989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417FC0E3-7CC7-4188-BC7A-7E8FB5564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415B6C-E550-2544-2E7C-CC0484DEC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142" y="168275"/>
            <a:ext cx="6542916" cy="25749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dirty="0">
                <a:solidFill>
                  <a:schemeClr val="tx2"/>
                </a:solidFill>
              </a:rPr>
              <a:t>What do employees need in place for Hybrid working to be successful?</a:t>
            </a:r>
          </a:p>
        </p:txBody>
      </p:sp>
      <p:pic>
        <p:nvPicPr>
          <p:cNvPr id="6" name="Graphic 5" descr="Welder">
            <a:extLst>
              <a:ext uri="{FF2B5EF4-FFF2-40B4-BE49-F238E27FC236}">
                <a16:creationId xmlns:a16="http://schemas.microsoft.com/office/drawing/2014/main" id="{1399B3D9-6F4A-1A5B-41B3-95147FF05C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27457" y="2954226"/>
            <a:ext cx="3293981" cy="329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9109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83D41-D2C3-ACD2-25FC-040D51DD5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Some Research on this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ABD40-1523-3A6B-8F0A-97EF5D650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37104"/>
            <a:ext cx="10722932" cy="38398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1"/>
                </a:solidFill>
                <a:latin typeface="Segoe UI"/>
                <a:cs typeface="Segoe UI"/>
              </a:rPr>
              <a:t>Employee Retention and Productivity: </a:t>
            </a:r>
            <a:r>
              <a:rPr lang="en-GB" sz="1800" dirty="0">
                <a:solidFill>
                  <a:schemeClr val="tx1"/>
                </a:solidFill>
                <a:latin typeface="Segoe UI"/>
                <a:cs typeface="Segoe UI"/>
              </a:rPr>
              <a:t>Research led by Nicholas Bloom at Stanford University found that employees working from home two days a week are just as productive and likely to be promoted as their fully office-based peers. Hybrid work has had zero negative impact on productivity or career advancement and has significantly boosted retention rates.</a:t>
            </a:r>
            <a:endParaRPr lang="en-GB" sz="1800">
              <a:solidFill>
                <a:schemeClr val="tx1"/>
              </a:solidFill>
              <a:latin typeface="Avenir Next LT Pro"/>
              <a:cs typeface="Segoe UI"/>
            </a:endParaRPr>
          </a:p>
          <a:p>
            <a:pPr marL="0" indent="0">
              <a:buNone/>
            </a:pPr>
            <a:endParaRPr lang="en-GB" sz="1800" dirty="0">
              <a:solidFill>
                <a:schemeClr val="tx1"/>
              </a:solidFill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tx1"/>
                </a:solidFill>
                <a:latin typeface="Segoe UI"/>
                <a:cs typeface="Segoe UI"/>
              </a:rPr>
              <a:t>Uncertainty in Hybrid Work Models</a:t>
            </a:r>
            <a:r>
              <a:rPr lang="en-GB" sz="1800" dirty="0">
                <a:solidFill>
                  <a:schemeClr val="tx1"/>
                </a:solidFill>
                <a:latin typeface="Segoe UI"/>
                <a:cs typeface="Segoe UI"/>
              </a:rPr>
              <a:t>: Many companies still lack a clear strategy for hybrid work. A significant 72% of businesses have not yet developed a comprehensive hybrid work plan, leading to uncertainty and challenges in implementation.</a:t>
            </a:r>
            <a:endParaRPr lang="en-GB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1100" dirty="0">
              <a:solidFill>
                <a:srgbClr val="242424"/>
              </a:solidFill>
              <a:latin typeface="Segoe UI"/>
              <a:cs typeface="Segoe UI"/>
            </a:endParaRPr>
          </a:p>
          <a:p>
            <a:pPr marL="0" indent="0">
              <a:buClr>
                <a:srgbClr val="FFFFFF"/>
              </a:buClr>
              <a:buNone/>
            </a:pPr>
            <a:r>
              <a:rPr lang="en-GB" sz="800" dirty="0">
                <a:solidFill>
                  <a:srgbClr val="242424"/>
                </a:solidFill>
                <a:latin typeface="Segoe UI"/>
                <a:cs typeface="Segoe UI"/>
              </a:rPr>
              <a:t>Stanford University (2024) 'Study finds hybrid work benefits companies and employees', </a:t>
            </a:r>
            <a:r>
              <a:rPr lang="en-GB" sz="800" i="1" dirty="0">
                <a:solidFill>
                  <a:srgbClr val="242424"/>
                </a:solidFill>
                <a:latin typeface="Segoe UI"/>
                <a:cs typeface="Segoe UI"/>
              </a:rPr>
              <a:t>Stanford News</a:t>
            </a:r>
            <a:r>
              <a:rPr lang="en-GB" sz="800" dirty="0">
                <a:solidFill>
                  <a:srgbClr val="242424"/>
                </a:solidFill>
                <a:latin typeface="Segoe UI"/>
                <a:cs typeface="Segoe UI"/>
              </a:rPr>
              <a:t>. Available at: </a:t>
            </a:r>
            <a:r>
              <a:rPr lang="en-GB" sz="800" dirty="0">
                <a:solidFill>
                  <a:srgbClr val="242424"/>
                </a:solidFill>
                <a:latin typeface="Segoe UI"/>
                <a:cs typeface="Segoe UI"/>
                <a:hlinkClick r:id="rId2"/>
              </a:rPr>
              <a:t>https://news.stanford.edu/stories/2024/06/hybrid-work-is-a-win-win-win-for-companies-workers</a:t>
            </a:r>
            <a:r>
              <a:rPr lang="en-GB" sz="800" dirty="0">
                <a:solidFill>
                  <a:srgbClr val="242424"/>
                </a:solidFill>
                <a:latin typeface="Segoe UI"/>
                <a:cs typeface="Segoe UI"/>
              </a:rPr>
              <a:t> (Accessed: 10 March 2025).</a:t>
            </a:r>
            <a:endParaRPr lang="en-GB" sz="800" dirty="0"/>
          </a:p>
          <a:p>
            <a:pPr marL="0" indent="0">
              <a:buClr>
                <a:srgbClr val="FFFFFF"/>
              </a:buClr>
              <a:buNone/>
            </a:pPr>
            <a:r>
              <a:rPr lang="en-GB" sz="800" dirty="0">
                <a:solidFill>
                  <a:srgbClr val="242424"/>
                </a:solidFill>
                <a:latin typeface="Segoe UI"/>
                <a:cs typeface="Segoe UI"/>
              </a:rPr>
              <a:t>Kitchen, K. (2025) '10 Hybrid Work Trends You Need To Know About', </a:t>
            </a:r>
            <a:r>
              <a:rPr lang="en-GB" sz="800" i="1" dirty="0" err="1">
                <a:solidFill>
                  <a:srgbClr val="242424"/>
                </a:solidFill>
                <a:latin typeface="Segoe UI"/>
                <a:cs typeface="Segoe UI"/>
              </a:rPr>
              <a:t>Workplaceless</a:t>
            </a:r>
            <a:r>
              <a:rPr lang="en-GB" sz="800" dirty="0">
                <a:solidFill>
                  <a:srgbClr val="242424"/>
                </a:solidFill>
                <a:latin typeface="Segoe UI"/>
                <a:cs typeface="Segoe UI"/>
              </a:rPr>
              <a:t>. Available at: </a:t>
            </a:r>
            <a:r>
              <a:rPr lang="en-GB" sz="800" dirty="0">
                <a:solidFill>
                  <a:srgbClr val="242424"/>
                </a:solidFill>
                <a:latin typeface="Segoe UI"/>
                <a:cs typeface="Segoe UI"/>
                <a:hlinkClick r:id="rId3"/>
              </a:rPr>
              <a:t>https://www.workplaceless.com/blog/hybrid-work-trends</a:t>
            </a:r>
            <a:r>
              <a:rPr lang="en-GB" sz="800" dirty="0">
                <a:solidFill>
                  <a:srgbClr val="242424"/>
                </a:solidFill>
                <a:latin typeface="Segoe UI"/>
                <a:cs typeface="Segoe UI"/>
              </a:rPr>
              <a:t> (Accessed: 10 March 2025).</a:t>
            </a:r>
            <a:endParaRPr lang="en-GB" sz="800" dirty="0"/>
          </a:p>
          <a:p>
            <a:pPr marL="0" indent="0">
              <a:buNone/>
            </a:pPr>
            <a:endParaRPr lang="en-GB" sz="1100" dirty="0">
              <a:solidFill>
                <a:srgbClr val="242424"/>
              </a:solidFill>
              <a:latin typeface="Segoe UI"/>
              <a:cs typeface="Segoe UI"/>
            </a:endParaRPr>
          </a:p>
        </p:txBody>
      </p:sp>
      <p:pic>
        <p:nvPicPr>
          <p:cNvPr id="4" name="Picture 3" descr="What is Hybrid work and the importance ...">
            <a:extLst>
              <a:ext uri="{FF2B5EF4-FFF2-40B4-BE49-F238E27FC236}">
                <a16:creationId xmlns:a16="http://schemas.microsoft.com/office/drawing/2014/main" id="{5B87EE34-0876-DA26-30D6-2688AFB953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0388" y="364690"/>
            <a:ext cx="2828925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795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E60796-BC52-4154-A3A9-773DE8285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51324" y="1555703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lowchart: Document 14">
            <a:extLst>
              <a:ext uri="{FF2B5EF4-FFF2-40B4-BE49-F238E27FC236}">
                <a16:creationId xmlns:a16="http://schemas.microsoft.com/office/drawing/2014/main" id="{BFEC1042-3FDC-47A3-BCD7-CA9D052F9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744293" y="1744296"/>
            <a:ext cx="6858000" cy="3369413"/>
          </a:xfrm>
          <a:prstGeom prst="flowChartDocument">
            <a:avLst/>
          </a:prstGeom>
          <a:solidFill>
            <a:schemeClr val="accent6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8F7075-4A32-B1FC-93F1-C3F4DB352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69" y="-254344"/>
            <a:ext cx="5410199" cy="22407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  <a:cs typeface="Posterama"/>
              </a:rPr>
              <a:t>Promoting Wellbeing</a:t>
            </a:r>
            <a:endParaRPr lang="en-GB">
              <a:solidFill>
                <a:schemeClr val="tx2"/>
              </a:solidFill>
            </a:endParaRPr>
          </a:p>
        </p:txBody>
      </p:sp>
      <p:pic>
        <p:nvPicPr>
          <p:cNvPr id="4" name="Picture 3" descr="Workplace Mental Health and Well-Being ...">
            <a:extLst>
              <a:ext uri="{FF2B5EF4-FFF2-40B4-BE49-F238E27FC236}">
                <a16:creationId xmlns:a16="http://schemas.microsoft.com/office/drawing/2014/main" id="{530AA5FB-1529-BBE9-ED72-DB568A871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222" y="1980135"/>
            <a:ext cx="5009616" cy="300576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13FC1-AC9F-0905-20D8-D9A3B1C262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2508" y="138679"/>
            <a:ext cx="6660660" cy="610627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600" b="1" dirty="0">
                <a:solidFill>
                  <a:schemeClr val="tx2"/>
                </a:solidFill>
                <a:latin typeface="Segoe UI"/>
                <a:cs typeface="Segoe UI"/>
              </a:rPr>
              <a:t>General Wellbeing</a:t>
            </a: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dirty="0">
                <a:solidFill>
                  <a:schemeClr val="tx2"/>
                </a:solidFill>
                <a:latin typeface="Segoe UI"/>
                <a:cs typeface="Segoe UI"/>
              </a:rPr>
              <a:t>How can organizations balance the need for productivity with the need to promote employee wellbeing?</a:t>
            </a:r>
            <a:endParaRPr lang="en-GB" sz="16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dirty="0">
                <a:solidFill>
                  <a:schemeClr val="tx2"/>
                </a:solidFill>
                <a:latin typeface="Segoe UI"/>
                <a:cs typeface="Segoe UI"/>
              </a:rPr>
              <a:t>What are the potential long-term benefits of investing in employee wellbeing programs for both employees and employers?</a:t>
            </a:r>
            <a:endParaRPr lang="en-GB" sz="16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b="1" dirty="0">
                <a:solidFill>
                  <a:schemeClr val="tx2"/>
                </a:solidFill>
                <a:latin typeface="Segoe UI"/>
                <a:cs typeface="Segoe UI"/>
              </a:rPr>
              <a:t>2. Mental Health</a:t>
            </a:r>
            <a:endParaRPr lang="en-GB" sz="16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dirty="0">
                <a:solidFill>
                  <a:schemeClr val="tx2"/>
                </a:solidFill>
                <a:latin typeface="Segoe UI"/>
                <a:cs typeface="Segoe UI"/>
              </a:rPr>
              <a:t>What are some effective strategies for reducing the stigma around mental health in the workplace?</a:t>
            </a:r>
            <a:endParaRPr lang="en-GB" sz="16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dirty="0">
                <a:solidFill>
                  <a:schemeClr val="tx2"/>
                </a:solidFill>
                <a:latin typeface="Segoe UI"/>
                <a:cs typeface="Segoe UI"/>
              </a:rPr>
              <a:t>How can managers identify and support employees who may be struggling with mental health issues?</a:t>
            </a:r>
            <a:endParaRPr lang="en-GB" sz="16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b="1" dirty="0">
                <a:solidFill>
                  <a:schemeClr val="tx2"/>
                </a:solidFill>
                <a:latin typeface="Segoe UI"/>
                <a:cs typeface="Segoe UI"/>
              </a:rPr>
              <a:t>3. Physical Health</a:t>
            </a:r>
            <a:endParaRPr lang="en-GB" sz="16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dirty="0">
                <a:solidFill>
                  <a:schemeClr val="tx2"/>
                </a:solidFill>
                <a:latin typeface="Segoe UI"/>
                <a:cs typeface="Segoe UI"/>
              </a:rPr>
              <a:t>What role does physical activity play in overall employee wellbeing, and how can organizations encourage more physical activity among their employees?</a:t>
            </a:r>
            <a:endParaRPr lang="en-GB" sz="16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dirty="0">
                <a:solidFill>
                  <a:schemeClr val="tx2"/>
                </a:solidFill>
                <a:latin typeface="Segoe UI"/>
                <a:cs typeface="Segoe UI"/>
              </a:rPr>
              <a:t>How can companies create a workspace that promotes physical health, both in the office and for remote workers?</a:t>
            </a:r>
            <a:endParaRPr lang="en-GB" sz="16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b="1" dirty="0">
                <a:solidFill>
                  <a:schemeClr val="tx2"/>
                </a:solidFill>
                <a:latin typeface="Segoe UI"/>
                <a:cs typeface="Segoe UI"/>
              </a:rPr>
              <a:t>4. Work-Life Balance</a:t>
            </a:r>
            <a:endParaRPr lang="en-GB" sz="16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dirty="0">
                <a:solidFill>
                  <a:schemeClr val="tx2"/>
                </a:solidFill>
                <a:latin typeface="Segoe UI"/>
                <a:cs typeface="Segoe UI"/>
              </a:rPr>
              <a:t>What are the challenges and benefits of implementing flexible work hours and remote work options?</a:t>
            </a:r>
            <a:endParaRPr lang="en-GB" sz="16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  <a:buClr>
                <a:srgbClr val="FFFFFF"/>
              </a:buClr>
            </a:pPr>
            <a:r>
              <a:rPr lang="en-GB" sz="1600" dirty="0">
                <a:solidFill>
                  <a:schemeClr val="tx2"/>
                </a:solidFill>
                <a:latin typeface="Segoe UI"/>
                <a:cs typeface="Segoe UI"/>
              </a:rPr>
              <a:t>How can employees set boundaries to maintain a healthy work-life balance, especially in a hybrid work environment?</a:t>
            </a:r>
            <a:endParaRPr lang="en-GB" sz="1600">
              <a:solidFill>
                <a:schemeClr val="tx2"/>
              </a:solidFill>
            </a:endParaRPr>
          </a:p>
          <a:p>
            <a:pPr marL="0" indent="0">
              <a:lnSpc>
                <a:spcPct val="100000"/>
              </a:lnSpc>
              <a:buClr>
                <a:srgbClr val="FFFFFF"/>
              </a:buClr>
              <a:buNone/>
            </a:pPr>
            <a:endParaRPr lang="en-GB" sz="700" b="1">
              <a:solidFill>
                <a:schemeClr val="tx2"/>
              </a:solidFill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462213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773A5-9AF7-CCBB-61EF-BD0C5F159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815" y="887779"/>
            <a:ext cx="10664317" cy="528918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b="1" dirty="0">
                <a:solidFill>
                  <a:srgbClr val="242424"/>
                </a:solidFill>
                <a:latin typeface="Segoe UI"/>
                <a:cs typeface="Segoe UI"/>
              </a:rPr>
              <a:t>5. Social Connections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dirty="0">
                <a:solidFill>
                  <a:srgbClr val="242424"/>
                </a:solidFill>
                <a:latin typeface="Segoe UI"/>
                <a:cs typeface="Segoe UI"/>
              </a:rPr>
              <a:t>How important are social connections and team-building activities for employee wellbeing, and what are some innovative ways to foster these connections in a hybrid workplace?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dirty="0">
                <a:solidFill>
                  <a:srgbClr val="242424"/>
                </a:solidFill>
                <a:latin typeface="Segoe UI"/>
                <a:cs typeface="Segoe UI"/>
              </a:rPr>
              <a:t>How can organizations ensure that remote employees feel included and connected to their team?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b="1" dirty="0">
                <a:solidFill>
                  <a:srgbClr val="242424"/>
                </a:solidFill>
                <a:latin typeface="Segoe UI"/>
                <a:cs typeface="Segoe UI"/>
              </a:rPr>
              <a:t>6. Ergonomics and Workspace Setup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dirty="0">
                <a:solidFill>
                  <a:srgbClr val="242424"/>
                </a:solidFill>
                <a:latin typeface="Segoe UI"/>
                <a:cs typeface="Segoe UI"/>
              </a:rPr>
              <a:t>What are the key components of an ergonomic workspace, and how can employees optimize their home office setups?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dirty="0">
                <a:solidFill>
                  <a:srgbClr val="242424"/>
                </a:solidFill>
                <a:latin typeface="Segoe UI"/>
                <a:cs typeface="Segoe UI"/>
              </a:rPr>
              <a:t>How can organizations support employees in creating a comfortable and productive home office environment?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b="1" dirty="0">
                <a:solidFill>
                  <a:srgbClr val="242424"/>
                </a:solidFill>
                <a:latin typeface="Segoe UI"/>
                <a:cs typeface="Segoe UI"/>
              </a:rPr>
              <a:t>7. Personal Development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dirty="0">
                <a:solidFill>
                  <a:srgbClr val="242424"/>
                </a:solidFill>
                <a:latin typeface="Segoe UI"/>
                <a:cs typeface="Segoe UI"/>
              </a:rPr>
              <a:t>How can continuous learning and personal development contribute to employee wellbeing?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dirty="0">
                <a:solidFill>
                  <a:srgbClr val="242424"/>
                </a:solidFill>
                <a:latin typeface="Segoe UI"/>
                <a:cs typeface="Segoe UI"/>
              </a:rPr>
              <a:t>What are some effective ways to encourage and support employee growth and development in the workplace?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b="1" dirty="0">
                <a:solidFill>
                  <a:srgbClr val="242424"/>
                </a:solidFill>
                <a:latin typeface="Segoe UI"/>
                <a:cs typeface="Segoe UI"/>
              </a:rPr>
              <a:t>8. Nutrition and Healthy Eating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dirty="0">
                <a:solidFill>
                  <a:srgbClr val="242424"/>
                </a:solidFill>
                <a:latin typeface="Segoe UI"/>
                <a:cs typeface="Segoe UI"/>
              </a:rPr>
              <a:t>How can organizations promote healthy eating habits among employees, and what are the potential benefits of doing so?</a:t>
            </a:r>
            <a:endParaRPr lang="en-GB" sz="1600"/>
          </a:p>
          <a:p>
            <a:pPr>
              <a:buClr>
                <a:srgbClr val="FFFFFF"/>
              </a:buClr>
            </a:pPr>
            <a:r>
              <a:rPr lang="en-GB" sz="1600" dirty="0">
                <a:solidFill>
                  <a:srgbClr val="242424"/>
                </a:solidFill>
                <a:latin typeface="Segoe UI"/>
                <a:cs typeface="Segoe UI"/>
              </a:rPr>
              <a:t>What role does nutrition play in overall employee wellbeing and productivity?</a:t>
            </a:r>
            <a:endParaRPr lang="en-GB" sz="1600" dirty="0"/>
          </a:p>
          <a:p>
            <a:pPr>
              <a:buClr>
                <a:srgbClr val="FFFFF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8844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12ED8D-807A-4E94-A9AF-C44676151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0136" y="1542777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lowchart: Document 8">
            <a:extLst>
              <a:ext uri="{FF2B5EF4-FFF2-40B4-BE49-F238E27FC236}">
                <a16:creationId xmlns:a16="http://schemas.microsoft.com/office/drawing/2014/main" id="{D8667B21-A39C-4ABB-9CED-0DD4CD739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270477" y="924332"/>
            <a:ext cx="6871335" cy="5022674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42" h="47798">
                <a:moveTo>
                  <a:pt x="3" y="147"/>
                </a:moveTo>
                <a:lnTo>
                  <a:pt x="21623" y="0"/>
                </a:lnTo>
                <a:cubicBezTo>
                  <a:pt x="21623" y="5774"/>
                  <a:pt x="21642" y="38022"/>
                  <a:pt x="21642" y="43796"/>
                </a:cubicBezTo>
                <a:cubicBezTo>
                  <a:pt x="10842" y="43796"/>
                  <a:pt x="10842" y="50396"/>
                  <a:pt x="42" y="46646"/>
                </a:cubicBezTo>
                <a:cubicBezTo>
                  <a:pt x="61" y="31179"/>
                  <a:pt x="-16" y="15614"/>
                  <a:pt x="3" y="1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99DA01-F08B-F7A2-EF29-4A674C2AC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32348"/>
            <a:ext cx="4419600" cy="22407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  <a:cs typeface="Posterama"/>
              </a:rPr>
              <a:t>Activity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67100-51DB-8E23-B44D-E7E86C102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3264832"/>
            <a:ext cx="4419600" cy="29835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Can you do some research to find an organisation that has successfully implemented wellbeing programs.</a:t>
            </a:r>
            <a:endParaRPr lang="en-US" sz="1800">
              <a:solidFill>
                <a:schemeClr val="tx2"/>
              </a:solidFill>
            </a:endParaRPr>
          </a:p>
          <a:p>
            <a:pPr>
              <a:buClr>
                <a:srgbClr val="FFFFFF"/>
              </a:buClr>
            </a:pPr>
            <a:endParaRPr lang="en-GB" sz="1800">
              <a:solidFill>
                <a:schemeClr val="tx2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1800">
                <a:solidFill>
                  <a:schemeClr val="tx2"/>
                </a:solidFill>
              </a:rPr>
              <a:t>What did they do that made it successful?</a:t>
            </a:r>
          </a:p>
          <a:p>
            <a:pPr>
              <a:buClr>
                <a:srgbClr val="FFFFFF"/>
              </a:buClr>
            </a:pPr>
            <a:endParaRPr lang="en-GB" sz="1800">
              <a:solidFill>
                <a:schemeClr val="tx2"/>
              </a:solidFill>
            </a:endParaRPr>
          </a:p>
          <a:p>
            <a:pPr>
              <a:buClr>
                <a:srgbClr val="FFFFFF"/>
              </a:buClr>
            </a:pPr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4" name="Picture 3" descr="National Workplace Wellbeing Day ...">
            <a:extLst>
              <a:ext uri="{FF2B5EF4-FFF2-40B4-BE49-F238E27FC236}">
                <a16:creationId xmlns:a16="http://schemas.microsoft.com/office/drawing/2014/main" id="{FC064EF5-2FBA-913F-6BEA-709C708F7D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3767" y="1242219"/>
            <a:ext cx="6795701" cy="4522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33872"/>
      </p:ext>
    </p:extLst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Custom 51">
      <a:dk1>
        <a:sysClr val="windowText" lastClr="000000"/>
      </a:dk1>
      <a:lt1>
        <a:sysClr val="window" lastClr="FFFFFF"/>
      </a:lt1>
      <a:dk2>
        <a:srgbClr val="12154E"/>
      </a:dk2>
      <a:lt2>
        <a:srgbClr val="EEEEEE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EF08F7"/>
      </a:hlink>
      <a:folHlink>
        <a:srgbClr val="8477FE"/>
      </a:folHlink>
    </a:clrScheme>
    <a:fontScheme name="Custom 49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eVTI" id="{8435B2A2-1BD5-4C05-93E5-3C5388B709E3}" vid="{0D704B13-63FE-4848-A298-6B7359B9565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SineVTI</vt:lpstr>
      <vt:lpstr>Navigating Rights in Fluid and Hybrid Workplaces and  Promoting Wellbeing in the Workplace</vt:lpstr>
      <vt:lpstr>Navigating Rights in Fluid and Hybrid Workplaces</vt:lpstr>
      <vt:lpstr>Understanding Fluid and Hybrid Workplaces</vt:lpstr>
      <vt:lpstr>Current Trends- Adoption Rates</vt:lpstr>
      <vt:lpstr>Current trends- How are different industries embracing hybrid work?</vt:lpstr>
      <vt:lpstr>Hybrid Work at Microsoft</vt:lpstr>
      <vt:lpstr>Some thoughts..</vt:lpstr>
      <vt:lpstr>What are the Challenges of Hybrid Workplaces?</vt:lpstr>
      <vt:lpstr>What are the Opportunities?</vt:lpstr>
      <vt:lpstr>Employee Rights in Hybrid Workplaces</vt:lpstr>
      <vt:lpstr>What do employees need in place for Hybrid working to be successful?</vt:lpstr>
      <vt:lpstr>Some Research on this</vt:lpstr>
      <vt:lpstr>Promoting Wellbeing</vt:lpstr>
      <vt:lpstr>PowerPoint Presentation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267</cp:revision>
  <dcterms:created xsi:type="dcterms:W3CDTF">2025-03-06T13:21:49Z</dcterms:created>
  <dcterms:modified xsi:type="dcterms:W3CDTF">2025-03-10T11:25:37Z</dcterms:modified>
</cp:coreProperties>
</file>