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96" r:id="rId3"/>
  </p:sldMasterIdLst>
  <p:notesMasterIdLst>
    <p:notesMasterId r:id="rId30"/>
  </p:notesMasterIdLst>
  <p:sldIdLst>
    <p:sldId id="256" r:id="rId4"/>
    <p:sldId id="327" r:id="rId5"/>
    <p:sldId id="328" r:id="rId6"/>
    <p:sldId id="308" r:id="rId7"/>
    <p:sldId id="312" r:id="rId8"/>
    <p:sldId id="313" r:id="rId9"/>
    <p:sldId id="314" r:id="rId10"/>
    <p:sldId id="282" r:id="rId11"/>
    <p:sldId id="307" r:id="rId12"/>
    <p:sldId id="293" r:id="rId13"/>
    <p:sldId id="276" r:id="rId14"/>
    <p:sldId id="300" r:id="rId15"/>
    <p:sldId id="295" r:id="rId16"/>
    <p:sldId id="309" r:id="rId17"/>
    <p:sldId id="315" r:id="rId18"/>
    <p:sldId id="310" r:id="rId19"/>
    <p:sldId id="320" r:id="rId20"/>
    <p:sldId id="321" r:id="rId21"/>
    <p:sldId id="322" r:id="rId22"/>
    <p:sldId id="319" r:id="rId23"/>
    <p:sldId id="311" r:id="rId24"/>
    <p:sldId id="323" r:id="rId25"/>
    <p:sldId id="324" r:id="rId26"/>
    <p:sldId id="325" r:id="rId27"/>
    <p:sldId id="326" r:id="rId28"/>
    <p:sldId id="31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D9C890-AC28-49E4-8280-4C4734492F72}" v="23" dt="2026-03-10T15:11:27.9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320" autoAdjust="0"/>
  </p:normalViewPr>
  <p:slideViewPr>
    <p:cSldViewPr snapToGrid="0">
      <p:cViewPr varScale="1">
        <p:scale>
          <a:sx n="95" d="100"/>
          <a:sy n="95" d="100"/>
        </p:scale>
        <p:origin x="119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addSection delSection">
      <pc:chgData name="Jonathan Wyatt" userId="c3e1212f-7374-4739-8e9f-f13855138211" providerId="ADAL" clId="{EBBE8D78-A078-4DBC-8848-CE30C0299687}" dt="2026-03-10T15:17:17.251" v="6527" actId="113"/>
      <pc:docMkLst>
        <pc:docMk/>
      </pc:docMkLst>
      <pc:sldChg chg="modSp del mod">
        <pc:chgData name="Jonathan Wyatt" userId="c3e1212f-7374-4739-8e9f-f13855138211" providerId="ADAL" clId="{EBBE8D78-A078-4DBC-8848-CE30C0299687}" dt="2026-03-10T15:11:20.867" v="5746" actId="47"/>
        <pc:sldMkLst>
          <pc:docMk/>
          <pc:sldMk cId="2082073869" sldId="257"/>
        </pc:sldMkLst>
        <pc:spChg chg="mod">
          <ac:chgData name="Jonathan Wyatt" userId="c3e1212f-7374-4739-8e9f-f13855138211" providerId="ADAL" clId="{EBBE8D78-A078-4DBC-8848-CE30C0299687}" dt="2026-03-10T15:11:07.119" v="5742" actId="20577"/>
          <ac:spMkLst>
            <pc:docMk/>
            <pc:sldMk cId="2082073869" sldId="257"/>
            <ac:spMk id="3" creationId="{CEF38C6F-DE72-2E2C-8BEF-AA57DE5B6065}"/>
          </ac:spMkLst>
        </pc:spChg>
      </pc:sldChg>
      <pc:sldChg chg="modSp del mod">
        <pc:chgData name="Jonathan Wyatt" userId="c3e1212f-7374-4739-8e9f-f13855138211" providerId="ADAL" clId="{EBBE8D78-A078-4DBC-8848-CE30C0299687}" dt="2026-03-10T15:17:05.200" v="6525" actId="47"/>
        <pc:sldMkLst>
          <pc:docMk/>
          <pc:sldMk cId="1250000220" sldId="258"/>
        </pc:sldMkLst>
        <pc:spChg chg="mod">
          <ac:chgData name="Jonathan Wyatt" userId="c3e1212f-7374-4739-8e9f-f13855138211" providerId="ADAL" clId="{EBBE8D78-A078-4DBC-8848-CE30C0299687}" dt="2026-03-10T15:12:32.976" v="5880" actId="20577"/>
          <ac:spMkLst>
            <pc:docMk/>
            <pc:sldMk cId="1250000220" sldId="258"/>
            <ac:spMk id="3" creationId="{3A83C967-EA68-D6B3-9B67-762F7FB892F1}"/>
          </ac:spMkLst>
        </pc:spChg>
      </pc:sldChg>
      <pc:sldChg chg="del">
        <pc:chgData name="Jonathan Wyatt" userId="c3e1212f-7374-4739-8e9f-f13855138211" providerId="ADAL" clId="{EBBE8D78-A078-4DBC-8848-CE30C0299687}" dt="2026-03-10T12:35:34.961" v="23" actId="47"/>
        <pc:sldMkLst>
          <pc:docMk/>
          <pc:sldMk cId="2765488738" sldId="260"/>
        </pc:sldMkLst>
      </pc:sldChg>
      <pc:sldChg chg="del">
        <pc:chgData name="Jonathan Wyatt" userId="c3e1212f-7374-4739-8e9f-f13855138211" providerId="ADAL" clId="{EBBE8D78-A078-4DBC-8848-CE30C0299687}" dt="2026-03-10T13:36:01.381" v="1393" actId="47"/>
        <pc:sldMkLst>
          <pc:docMk/>
          <pc:sldMk cId="3120669085" sldId="261"/>
        </pc:sldMkLst>
      </pc:sldChg>
      <pc:sldChg chg="modSp del mod">
        <pc:chgData name="Jonathan Wyatt" userId="c3e1212f-7374-4739-8e9f-f13855138211" providerId="ADAL" clId="{EBBE8D78-A078-4DBC-8848-CE30C0299687}" dt="2026-03-10T14:11:30.834" v="3843" actId="47"/>
        <pc:sldMkLst>
          <pc:docMk/>
          <pc:sldMk cId="1228478542" sldId="262"/>
        </pc:sldMkLst>
        <pc:spChg chg="mod">
          <ac:chgData name="Jonathan Wyatt" userId="c3e1212f-7374-4739-8e9f-f13855138211" providerId="ADAL" clId="{EBBE8D78-A078-4DBC-8848-CE30C0299687}" dt="2026-03-10T13:49:49.294" v="3270" actId="122"/>
          <ac:spMkLst>
            <pc:docMk/>
            <pc:sldMk cId="1228478542" sldId="262"/>
            <ac:spMk id="2" creationId="{FC2B80AC-D273-9B0D-3AC2-12B6284D5849}"/>
          </ac:spMkLst>
        </pc:spChg>
      </pc:sldChg>
      <pc:sldChg chg="del">
        <pc:chgData name="Jonathan Wyatt" userId="c3e1212f-7374-4739-8e9f-f13855138211" providerId="ADAL" clId="{EBBE8D78-A078-4DBC-8848-CE30C0299687}" dt="2026-03-10T12:36:17.579" v="109" actId="47"/>
        <pc:sldMkLst>
          <pc:docMk/>
          <pc:sldMk cId="2075587664" sldId="263"/>
        </pc:sldMkLst>
      </pc:sldChg>
      <pc:sldChg chg="del">
        <pc:chgData name="Jonathan Wyatt" userId="c3e1212f-7374-4739-8e9f-f13855138211" providerId="ADAL" clId="{EBBE8D78-A078-4DBC-8848-CE30C0299687}" dt="2026-03-10T12:36:18.548" v="110" actId="47"/>
        <pc:sldMkLst>
          <pc:docMk/>
          <pc:sldMk cId="1078104148" sldId="264"/>
        </pc:sldMkLst>
      </pc:sldChg>
      <pc:sldChg chg="addSp modSp del mod setBg">
        <pc:chgData name="Jonathan Wyatt" userId="c3e1212f-7374-4739-8e9f-f13855138211" providerId="ADAL" clId="{EBBE8D78-A078-4DBC-8848-CE30C0299687}" dt="2026-03-10T14:13:02.120" v="3891" actId="47"/>
        <pc:sldMkLst>
          <pc:docMk/>
          <pc:sldMk cId="1992673389" sldId="265"/>
        </pc:sldMkLst>
        <pc:spChg chg="mod">
          <ac:chgData name="Jonathan Wyatt" userId="c3e1212f-7374-4739-8e9f-f13855138211" providerId="ADAL" clId="{EBBE8D78-A078-4DBC-8848-CE30C0299687}" dt="2026-03-10T14:11:44.665" v="3846" actId="122"/>
          <ac:spMkLst>
            <pc:docMk/>
            <pc:sldMk cId="1992673389" sldId="265"/>
            <ac:spMk id="2" creationId="{0D0EE3EB-428D-7F59-416E-9FEB696DB557}"/>
          </ac:spMkLst>
        </pc:spChg>
        <pc:spChg chg="mod ord">
          <ac:chgData name="Jonathan Wyatt" userId="c3e1212f-7374-4739-8e9f-f13855138211" providerId="ADAL" clId="{EBBE8D78-A078-4DBC-8848-CE30C0299687}" dt="2026-03-10T14:12:14.220" v="3859" actId="27636"/>
          <ac:spMkLst>
            <pc:docMk/>
            <pc:sldMk cId="1992673389" sldId="265"/>
            <ac:spMk id="3" creationId="{4ADF278E-8028-BF22-FA27-EF02C1AA27DB}"/>
          </ac:spMkLst>
        </pc:spChg>
        <pc:spChg chg="add">
          <ac:chgData name="Jonathan Wyatt" userId="c3e1212f-7374-4739-8e9f-f13855138211" providerId="ADAL" clId="{EBBE8D78-A078-4DBC-8848-CE30C0299687}" dt="2026-03-10T14:11:42.682" v="3845" actId="26606"/>
          <ac:spMkLst>
            <pc:docMk/>
            <pc:sldMk cId="1992673389" sldId="265"/>
            <ac:spMk id="9" creationId="{E49D7415-2F11-44C2-B6AA-13A25B6814B9}"/>
          </ac:spMkLst>
        </pc:spChg>
        <pc:picChg chg="add mod">
          <ac:chgData name="Jonathan Wyatt" userId="c3e1212f-7374-4739-8e9f-f13855138211" providerId="ADAL" clId="{EBBE8D78-A078-4DBC-8848-CE30C0299687}" dt="2026-03-10T14:11:46.393" v="3847" actId="1076"/>
          <ac:picMkLst>
            <pc:docMk/>
            <pc:sldMk cId="1992673389" sldId="265"/>
            <ac:picMk id="4" creationId="{3C9A0DD1-57E5-3FC1-A87F-0C9F2707FEC8}"/>
          </ac:picMkLst>
        </pc:picChg>
        <pc:cxnChg chg="add">
          <ac:chgData name="Jonathan Wyatt" userId="c3e1212f-7374-4739-8e9f-f13855138211" providerId="ADAL" clId="{EBBE8D78-A078-4DBC-8848-CE30C0299687}" dt="2026-03-10T14:11:42.682" v="3845" actId="26606"/>
          <ac:cxnSpMkLst>
            <pc:docMk/>
            <pc:sldMk cId="1992673389" sldId="265"/>
            <ac:cxnSpMk id="11" creationId="{D2E57F3D-33BE-4306-87E6-245763719516}"/>
          </ac:cxnSpMkLst>
        </pc:cxnChg>
        <pc:cxnChg chg="add">
          <ac:chgData name="Jonathan Wyatt" userId="c3e1212f-7374-4739-8e9f-f13855138211" providerId="ADAL" clId="{EBBE8D78-A078-4DBC-8848-CE30C0299687}" dt="2026-03-10T14:11:42.682" v="3845" actId="26606"/>
          <ac:cxnSpMkLst>
            <pc:docMk/>
            <pc:sldMk cId="1992673389" sldId="265"/>
            <ac:cxnSpMk id="13" creationId="{8E0104E4-99BC-494F-8342-F250828E574F}"/>
          </ac:cxnSpMkLst>
        </pc:cxnChg>
      </pc:sldChg>
      <pc:sldChg chg="modSp mod modNotesTx">
        <pc:chgData name="Jonathan Wyatt" userId="c3e1212f-7374-4739-8e9f-f13855138211" providerId="ADAL" clId="{EBBE8D78-A078-4DBC-8848-CE30C0299687}" dt="2026-03-10T13:28:06.542" v="790" actId="20577"/>
        <pc:sldMkLst>
          <pc:docMk/>
          <pc:sldMk cId="3412853844" sldId="300"/>
        </pc:sldMkLst>
        <pc:spChg chg="mod">
          <ac:chgData name="Jonathan Wyatt" userId="c3e1212f-7374-4739-8e9f-f13855138211" providerId="ADAL" clId="{EBBE8D78-A078-4DBC-8848-CE30C0299687}" dt="2026-03-10T13:28:06.542" v="790" actId="20577"/>
          <ac:spMkLst>
            <pc:docMk/>
            <pc:sldMk cId="3412853844" sldId="300"/>
            <ac:spMk id="2" creationId="{42AC2DB2-1D74-CAED-0107-2844C08CB290}"/>
          </ac:spMkLst>
        </pc:spChg>
      </pc:sldChg>
      <pc:sldChg chg="modSp mod">
        <pc:chgData name="Jonathan Wyatt" userId="c3e1212f-7374-4739-8e9f-f13855138211" providerId="ADAL" clId="{EBBE8D78-A078-4DBC-8848-CE30C0299687}" dt="2026-03-10T13:27:57.974" v="780" actId="20577"/>
        <pc:sldMkLst>
          <pc:docMk/>
          <pc:sldMk cId="897203091" sldId="307"/>
        </pc:sldMkLst>
        <pc:spChg chg="mod">
          <ac:chgData name="Jonathan Wyatt" userId="c3e1212f-7374-4739-8e9f-f13855138211" providerId="ADAL" clId="{EBBE8D78-A078-4DBC-8848-CE30C0299687}" dt="2026-03-10T13:27:57.974" v="780" actId="20577"/>
          <ac:spMkLst>
            <pc:docMk/>
            <pc:sldMk cId="897203091" sldId="307"/>
            <ac:spMk id="2" creationId="{F18D69B0-AB32-A77E-9FF6-71CB2E35BABE}"/>
          </ac:spMkLst>
        </pc:spChg>
      </pc:sldChg>
      <pc:sldChg chg="addSp delSp modSp mod modNotesTx">
        <pc:chgData name="Jonathan Wyatt" userId="c3e1212f-7374-4739-8e9f-f13855138211" providerId="ADAL" clId="{EBBE8D78-A078-4DBC-8848-CE30C0299687}" dt="2026-03-10T13:28:34.632" v="808" actId="122"/>
        <pc:sldMkLst>
          <pc:docMk/>
          <pc:sldMk cId="3829897775" sldId="309"/>
        </pc:sldMkLst>
        <pc:spChg chg="mod">
          <ac:chgData name="Jonathan Wyatt" userId="c3e1212f-7374-4739-8e9f-f13855138211" providerId="ADAL" clId="{EBBE8D78-A078-4DBC-8848-CE30C0299687}" dt="2026-03-10T13:28:24.913" v="805" actId="20577"/>
          <ac:spMkLst>
            <pc:docMk/>
            <pc:sldMk cId="3829897775" sldId="309"/>
            <ac:spMk id="2" creationId="{EE6A5D4F-552F-E9D5-87CC-CF63F513FF15}"/>
          </ac:spMkLst>
        </pc:spChg>
        <pc:spChg chg="del">
          <ac:chgData name="Jonathan Wyatt" userId="c3e1212f-7374-4739-8e9f-f13855138211" providerId="ADAL" clId="{EBBE8D78-A078-4DBC-8848-CE30C0299687}" dt="2026-03-10T13:22:14.106" v="299"/>
          <ac:spMkLst>
            <pc:docMk/>
            <pc:sldMk cId="3829897775" sldId="309"/>
            <ac:spMk id="3" creationId="{063708E4-8BAB-1204-CE91-B10957849EB1}"/>
          </ac:spMkLst>
        </pc:spChg>
        <pc:spChg chg="add mod">
          <ac:chgData name="Jonathan Wyatt" userId="c3e1212f-7374-4739-8e9f-f13855138211" providerId="ADAL" clId="{EBBE8D78-A078-4DBC-8848-CE30C0299687}" dt="2026-03-10T13:28:34.632" v="808" actId="122"/>
          <ac:spMkLst>
            <pc:docMk/>
            <pc:sldMk cId="3829897775" sldId="309"/>
            <ac:spMk id="5" creationId="{EB969EA8-98BD-ECB1-7452-27992A9BA41F}"/>
          </ac:spMkLst>
        </pc:spChg>
        <pc:picChg chg="add mod">
          <ac:chgData name="Jonathan Wyatt" userId="c3e1212f-7374-4739-8e9f-f13855138211" providerId="ADAL" clId="{EBBE8D78-A078-4DBC-8848-CE30C0299687}" dt="2026-03-10T13:25:08.455" v="555" actId="1076"/>
          <ac:picMkLst>
            <pc:docMk/>
            <pc:sldMk cId="3829897775" sldId="309"/>
            <ac:picMk id="1026" creationId="{157E2A2F-3C87-CEFD-55AE-61771CC4A727}"/>
          </ac:picMkLst>
        </pc:picChg>
      </pc:sldChg>
      <pc:sldChg chg="addSp modSp mod setBg">
        <pc:chgData name="Jonathan Wyatt" userId="c3e1212f-7374-4739-8e9f-f13855138211" providerId="ADAL" clId="{EBBE8D78-A078-4DBC-8848-CE30C0299687}" dt="2026-03-10T13:35:34.980" v="1392" actId="122"/>
        <pc:sldMkLst>
          <pc:docMk/>
          <pc:sldMk cId="1564622736" sldId="310"/>
        </pc:sldMkLst>
        <pc:spChg chg="mod ord">
          <ac:chgData name="Jonathan Wyatt" userId="c3e1212f-7374-4739-8e9f-f13855138211" providerId="ADAL" clId="{EBBE8D78-A078-4DBC-8848-CE30C0299687}" dt="2026-03-10T13:34:23.065" v="1216" actId="26606"/>
          <ac:spMkLst>
            <pc:docMk/>
            <pc:sldMk cId="1564622736" sldId="310"/>
            <ac:spMk id="2" creationId="{EDDDA2AB-1270-5976-2556-DFA38AEB7A78}"/>
          </ac:spMkLst>
        </pc:spChg>
        <pc:spChg chg="mod ord">
          <ac:chgData name="Jonathan Wyatt" userId="c3e1212f-7374-4739-8e9f-f13855138211" providerId="ADAL" clId="{EBBE8D78-A078-4DBC-8848-CE30C0299687}" dt="2026-03-10T13:35:34.980" v="1392" actId="122"/>
          <ac:spMkLst>
            <pc:docMk/>
            <pc:sldMk cId="1564622736" sldId="310"/>
            <ac:spMk id="3" creationId="{6C251493-F7DD-EC9E-3187-3FE3CAF197AD}"/>
          </ac:spMkLst>
        </pc:spChg>
        <pc:spChg chg="add">
          <ac:chgData name="Jonathan Wyatt" userId="c3e1212f-7374-4739-8e9f-f13855138211" providerId="ADAL" clId="{EBBE8D78-A078-4DBC-8848-CE30C0299687}" dt="2026-03-10T13:34:23.065" v="1216" actId="26606"/>
          <ac:spMkLst>
            <pc:docMk/>
            <pc:sldMk cId="1564622736" sldId="310"/>
            <ac:spMk id="2055" creationId="{987A0FBA-CC04-4256-A8EB-BB3C543E989C}"/>
          </ac:spMkLst>
        </pc:spChg>
        <pc:spChg chg="add">
          <ac:chgData name="Jonathan Wyatt" userId="c3e1212f-7374-4739-8e9f-f13855138211" providerId="ADAL" clId="{EBBE8D78-A078-4DBC-8848-CE30C0299687}" dt="2026-03-10T13:34:23.065" v="1216" actId="26606"/>
          <ac:spMkLst>
            <pc:docMk/>
            <pc:sldMk cId="1564622736" sldId="310"/>
            <ac:spMk id="2057" creationId="{C75CD783-E708-4711-B23C-5B7B72A3D8F0}"/>
          </ac:spMkLst>
        </pc:spChg>
        <pc:spChg chg="add">
          <ac:chgData name="Jonathan Wyatt" userId="c3e1212f-7374-4739-8e9f-f13855138211" providerId="ADAL" clId="{EBBE8D78-A078-4DBC-8848-CE30C0299687}" dt="2026-03-10T13:34:23.065" v="1216" actId="26606"/>
          <ac:spMkLst>
            <pc:docMk/>
            <pc:sldMk cId="1564622736" sldId="310"/>
            <ac:spMk id="2059" creationId="{E633B38B-B87A-4288-A20F-0223A6C27A5A}"/>
          </ac:spMkLst>
        </pc:spChg>
        <pc:picChg chg="add mod">
          <ac:chgData name="Jonathan Wyatt" userId="c3e1212f-7374-4739-8e9f-f13855138211" providerId="ADAL" clId="{EBBE8D78-A078-4DBC-8848-CE30C0299687}" dt="2026-03-10T13:34:24.958" v="1217" actId="1076"/>
          <ac:picMkLst>
            <pc:docMk/>
            <pc:sldMk cId="1564622736" sldId="310"/>
            <ac:picMk id="2050" creationId="{0D9A0A05-B3D5-9F01-7C4F-EB5170BFC9E4}"/>
          </ac:picMkLst>
        </pc:picChg>
      </pc:sldChg>
      <pc:sldChg chg="modSp mod ord">
        <pc:chgData name="Jonathan Wyatt" userId="c3e1212f-7374-4739-8e9f-f13855138211" providerId="ADAL" clId="{EBBE8D78-A078-4DBC-8848-CE30C0299687}" dt="2026-03-10T14:11:00.290" v="3842"/>
        <pc:sldMkLst>
          <pc:docMk/>
          <pc:sldMk cId="4250930754" sldId="311"/>
        </pc:sldMkLst>
        <pc:spChg chg="mod">
          <ac:chgData name="Jonathan Wyatt" userId="c3e1212f-7374-4739-8e9f-f13855138211" providerId="ADAL" clId="{EBBE8D78-A078-4DBC-8848-CE30C0299687}" dt="2026-03-10T12:36:13.762" v="108" actId="20577"/>
          <ac:spMkLst>
            <pc:docMk/>
            <pc:sldMk cId="4250930754" sldId="311"/>
            <ac:spMk id="2" creationId="{C6A540DB-5F6A-828F-37EB-3A0FBC78B001}"/>
          </ac:spMkLst>
        </pc:spChg>
        <pc:spChg chg="mod">
          <ac:chgData name="Jonathan Wyatt" userId="c3e1212f-7374-4739-8e9f-f13855138211" providerId="ADAL" clId="{EBBE8D78-A078-4DBC-8848-CE30C0299687}" dt="2026-03-10T14:08:57.623" v="3705" actId="20577"/>
          <ac:spMkLst>
            <pc:docMk/>
            <pc:sldMk cId="4250930754" sldId="311"/>
            <ac:spMk id="3" creationId="{67C002D1-F90E-DD4D-5542-B6FBF785418E}"/>
          </ac:spMkLst>
        </pc:spChg>
      </pc:sldChg>
      <pc:sldChg chg="addSp delSp modSp new mod setBg">
        <pc:chgData name="Jonathan Wyatt" userId="c3e1212f-7374-4739-8e9f-f13855138211" providerId="ADAL" clId="{EBBE8D78-A078-4DBC-8848-CE30C0299687}" dt="2026-03-10T13:26:28.234" v="741" actId="26606"/>
        <pc:sldMkLst>
          <pc:docMk/>
          <pc:sldMk cId="1043065910" sldId="315"/>
        </pc:sldMkLst>
        <pc:spChg chg="mod">
          <ac:chgData name="Jonathan Wyatt" userId="c3e1212f-7374-4739-8e9f-f13855138211" providerId="ADAL" clId="{EBBE8D78-A078-4DBC-8848-CE30C0299687}" dt="2026-03-10T13:26:28.234" v="741" actId="26606"/>
          <ac:spMkLst>
            <pc:docMk/>
            <pc:sldMk cId="1043065910" sldId="315"/>
            <ac:spMk id="2" creationId="{A36FFFB9-85E6-6E38-0D82-DEC4AD81EDD6}"/>
          </ac:spMkLst>
        </pc:spChg>
        <pc:spChg chg="del">
          <ac:chgData name="Jonathan Wyatt" userId="c3e1212f-7374-4739-8e9f-f13855138211" providerId="ADAL" clId="{EBBE8D78-A078-4DBC-8848-CE30C0299687}" dt="2026-03-10T13:26:28.234" v="741" actId="26606"/>
          <ac:spMkLst>
            <pc:docMk/>
            <pc:sldMk cId="1043065910" sldId="315"/>
            <ac:spMk id="3" creationId="{68CD28F5-4C6C-31D6-C903-726C5D86B656}"/>
          </ac:spMkLst>
        </pc:spChg>
        <pc:spChg chg="add">
          <ac:chgData name="Jonathan Wyatt" userId="c3e1212f-7374-4739-8e9f-f13855138211" providerId="ADAL" clId="{EBBE8D78-A078-4DBC-8848-CE30C0299687}" dt="2026-03-10T13:26:28.234" v="741" actId="26606"/>
          <ac:spMkLst>
            <pc:docMk/>
            <pc:sldMk cId="1043065910" sldId="315"/>
            <ac:spMk id="9" creationId="{A6EF5A53-0A64-4CA5-B9C7-1CB97CB5CF1C}"/>
          </ac:spMkLst>
        </pc:spChg>
        <pc:spChg chg="add">
          <ac:chgData name="Jonathan Wyatt" userId="c3e1212f-7374-4739-8e9f-f13855138211" providerId="ADAL" clId="{EBBE8D78-A078-4DBC-8848-CE30C0299687}" dt="2026-03-10T13:26:28.234" v="741" actId="26606"/>
          <ac:spMkLst>
            <pc:docMk/>
            <pc:sldMk cId="1043065910" sldId="315"/>
            <ac:spMk id="11" creationId="{34ABFBEA-4EB0-4D02-A2C0-1733CD3D6F12}"/>
          </ac:spMkLst>
        </pc:spChg>
        <pc:spChg chg="add">
          <ac:chgData name="Jonathan Wyatt" userId="c3e1212f-7374-4739-8e9f-f13855138211" providerId="ADAL" clId="{EBBE8D78-A078-4DBC-8848-CE30C0299687}" dt="2026-03-10T13:26:28.234" v="741" actId="26606"/>
          <ac:spMkLst>
            <pc:docMk/>
            <pc:sldMk cId="1043065910" sldId="315"/>
            <ac:spMk id="13" creationId="{19E083F6-57F4-487B-A766-EA0462B1EED8}"/>
          </ac:spMkLst>
        </pc:spChg>
        <pc:spChg chg="add">
          <ac:chgData name="Jonathan Wyatt" userId="c3e1212f-7374-4739-8e9f-f13855138211" providerId="ADAL" clId="{EBBE8D78-A078-4DBC-8848-CE30C0299687}" dt="2026-03-10T13:26:28.234" v="741" actId="26606"/>
          <ac:spMkLst>
            <pc:docMk/>
            <pc:sldMk cId="1043065910" sldId="315"/>
            <ac:spMk id="15" creationId="{7A18C9FB-EC4C-4DAE-8F7D-C6E5AF607958}"/>
          </ac:spMkLst>
        </pc:spChg>
        <pc:spChg chg="add">
          <ac:chgData name="Jonathan Wyatt" userId="c3e1212f-7374-4739-8e9f-f13855138211" providerId="ADAL" clId="{EBBE8D78-A078-4DBC-8848-CE30C0299687}" dt="2026-03-10T13:26:28.234" v="741" actId="26606"/>
          <ac:spMkLst>
            <pc:docMk/>
            <pc:sldMk cId="1043065910" sldId="315"/>
            <ac:spMk id="17" creationId="{26C2F60D-36DC-4E6D-8544-3562BBABA872}"/>
          </ac:spMkLst>
        </pc:spChg>
        <pc:spChg chg="add">
          <ac:chgData name="Jonathan Wyatt" userId="c3e1212f-7374-4739-8e9f-f13855138211" providerId="ADAL" clId="{EBBE8D78-A078-4DBC-8848-CE30C0299687}" dt="2026-03-10T13:26:28.234" v="741" actId="26606"/>
          <ac:spMkLst>
            <pc:docMk/>
            <pc:sldMk cId="1043065910" sldId="315"/>
            <ac:spMk id="19" creationId="{FCFFC7D5-8758-4C87-A839-9FF78F54327B}"/>
          </ac:spMkLst>
        </pc:spChg>
        <pc:picChg chg="add">
          <ac:chgData name="Jonathan Wyatt" userId="c3e1212f-7374-4739-8e9f-f13855138211" providerId="ADAL" clId="{EBBE8D78-A078-4DBC-8848-CE30C0299687}" dt="2026-03-10T13:26:28.234" v="741" actId="26606"/>
          <ac:picMkLst>
            <pc:docMk/>
            <pc:sldMk cId="1043065910" sldId="315"/>
            <ac:picMk id="5" creationId="{B8C14110-7717-3D9A-02B8-06CD7805A018}"/>
          </ac:picMkLst>
        </pc:picChg>
      </pc:sldChg>
      <pc:sldChg chg="modSp new del mod">
        <pc:chgData name="Jonathan Wyatt" userId="c3e1212f-7374-4739-8e9f-f13855138211" providerId="ADAL" clId="{EBBE8D78-A078-4DBC-8848-CE30C0299687}" dt="2026-03-10T13:31:15.765" v="1194" actId="47"/>
        <pc:sldMkLst>
          <pc:docMk/>
          <pc:sldMk cId="933676804" sldId="316"/>
        </pc:sldMkLst>
        <pc:spChg chg="mod">
          <ac:chgData name="Jonathan Wyatt" userId="c3e1212f-7374-4739-8e9f-f13855138211" providerId="ADAL" clId="{EBBE8D78-A078-4DBC-8848-CE30C0299687}" dt="2026-03-10T13:29:05.861" v="839" actId="122"/>
          <ac:spMkLst>
            <pc:docMk/>
            <pc:sldMk cId="933676804" sldId="316"/>
            <ac:spMk id="2" creationId="{90EB1A3E-D222-DF47-ED4B-34B1C1366E45}"/>
          </ac:spMkLst>
        </pc:spChg>
      </pc:sldChg>
      <pc:sldChg chg="modSp new del mod">
        <pc:chgData name="Jonathan Wyatt" userId="c3e1212f-7374-4739-8e9f-f13855138211" providerId="ADAL" clId="{EBBE8D78-A078-4DBC-8848-CE30C0299687}" dt="2026-03-10T15:09:06.296" v="5664" actId="47"/>
        <pc:sldMkLst>
          <pc:docMk/>
          <pc:sldMk cId="447412979" sldId="317"/>
        </pc:sldMkLst>
        <pc:spChg chg="mod">
          <ac:chgData name="Jonathan Wyatt" userId="c3e1212f-7374-4739-8e9f-f13855138211" providerId="ADAL" clId="{EBBE8D78-A078-4DBC-8848-CE30C0299687}" dt="2026-03-10T13:29:21.880" v="854" actId="122"/>
          <ac:spMkLst>
            <pc:docMk/>
            <pc:sldMk cId="447412979" sldId="317"/>
            <ac:spMk id="2" creationId="{0D022917-8A90-547A-A039-FE937A79F930}"/>
          </ac:spMkLst>
        </pc:spChg>
        <pc:spChg chg="mod">
          <ac:chgData name="Jonathan Wyatt" userId="c3e1212f-7374-4739-8e9f-f13855138211" providerId="ADAL" clId="{EBBE8D78-A078-4DBC-8848-CE30C0299687}" dt="2026-03-10T15:04:34.080" v="5631" actId="20577"/>
          <ac:spMkLst>
            <pc:docMk/>
            <pc:sldMk cId="447412979" sldId="317"/>
            <ac:spMk id="3" creationId="{AE72F9E6-9B91-90ED-3D91-F6507BADBEDC}"/>
          </ac:spMkLst>
        </pc:spChg>
      </pc:sldChg>
      <pc:sldChg chg="modSp new mod">
        <pc:chgData name="Jonathan Wyatt" userId="c3e1212f-7374-4739-8e9f-f13855138211" providerId="ADAL" clId="{EBBE8D78-A078-4DBC-8848-CE30C0299687}" dt="2026-03-10T14:10:17.291" v="3840" actId="20577"/>
        <pc:sldMkLst>
          <pc:docMk/>
          <pc:sldMk cId="299270517" sldId="318"/>
        </pc:sldMkLst>
        <pc:spChg chg="mod">
          <ac:chgData name="Jonathan Wyatt" userId="c3e1212f-7374-4739-8e9f-f13855138211" providerId="ADAL" clId="{EBBE8D78-A078-4DBC-8848-CE30C0299687}" dt="2026-03-10T13:31:22.709" v="1211" actId="122"/>
          <ac:spMkLst>
            <pc:docMk/>
            <pc:sldMk cId="299270517" sldId="318"/>
            <ac:spMk id="2" creationId="{377D0B2D-0A17-CCCC-4EDF-18F0D656D6BD}"/>
          </ac:spMkLst>
        </pc:spChg>
        <pc:spChg chg="mod">
          <ac:chgData name="Jonathan Wyatt" userId="c3e1212f-7374-4739-8e9f-f13855138211" providerId="ADAL" clId="{EBBE8D78-A078-4DBC-8848-CE30C0299687}" dt="2026-03-10T14:10:17.291" v="3840" actId="20577"/>
          <ac:spMkLst>
            <pc:docMk/>
            <pc:sldMk cId="299270517" sldId="318"/>
            <ac:spMk id="3" creationId="{802555C3-0FC3-3792-97A9-EC652BB81AC9}"/>
          </ac:spMkLst>
        </pc:spChg>
      </pc:sldChg>
      <pc:sldChg chg="addSp delSp modSp new mod ord">
        <pc:chgData name="Jonathan Wyatt" userId="c3e1212f-7374-4739-8e9f-f13855138211" providerId="ADAL" clId="{EBBE8D78-A078-4DBC-8848-CE30C0299687}" dt="2026-03-10T14:04:35.113" v="3278"/>
        <pc:sldMkLst>
          <pc:docMk/>
          <pc:sldMk cId="303540636" sldId="319"/>
        </pc:sldMkLst>
        <pc:spChg chg="del">
          <ac:chgData name="Jonathan Wyatt" userId="c3e1212f-7374-4739-8e9f-f13855138211" providerId="ADAL" clId="{EBBE8D78-A078-4DBC-8848-CE30C0299687}" dt="2026-03-10T13:48:54.875" v="3223" actId="478"/>
          <ac:spMkLst>
            <pc:docMk/>
            <pc:sldMk cId="303540636" sldId="319"/>
            <ac:spMk id="2" creationId="{C2905CF2-ADAF-BA12-0610-4E92079771CA}"/>
          </ac:spMkLst>
        </pc:spChg>
        <pc:spChg chg="add del mod">
          <ac:chgData name="Jonathan Wyatt" userId="c3e1212f-7374-4739-8e9f-f13855138211" providerId="ADAL" clId="{EBBE8D78-A078-4DBC-8848-CE30C0299687}" dt="2026-03-10T13:49:43.362" v="3269" actId="20577"/>
          <ac:spMkLst>
            <pc:docMk/>
            <pc:sldMk cId="303540636" sldId="319"/>
            <ac:spMk id="3" creationId="{49BD52D3-22E7-FF43-79DE-9067F4EC395F}"/>
          </ac:spMkLst>
        </pc:spChg>
        <pc:spChg chg="add del mod">
          <ac:chgData name="Jonathan Wyatt" userId="c3e1212f-7374-4739-8e9f-f13855138211" providerId="ADAL" clId="{EBBE8D78-A078-4DBC-8848-CE30C0299687}" dt="2026-03-10T13:48:47.769" v="3219" actId="478"/>
          <ac:spMkLst>
            <pc:docMk/>
            <pc:sldMk cId="303540636" sldId="319"/>
            <ac:spMk id="7" creationId="{8A9508A2-9D54-1A1D-D46E-596A588322F7}"/>
          </ac:spMkLst>
        </pc:spChg>
        <pc:picChg chg="add mod">
          <ac:chgData name="Jonathan Wyatt" userId="c3e1212f-7374-4739-8e9f-f13855138211" providerId="ADAL" clId="{EBBE8D78-A078-4DBC-8848-CE30C0299687}" dt="2026-03-10T13:49:05.698" v="3228" actId="1076"/>
          <ac:picMkLst>
            <pc:docMk/>
            <pc:sldMk cId="303540636" sldId="319"/>
            <ac:picMk id="5" creationId="{7E435B27-C8DB-82E5-F02A-3EF5DC05EFBC}"/>
          </ac:picMkLst>
        </pc:picChg>
      </pc:sldChg>
      <pc:sldChg chg="addSp delSp modSp new mod ord">
        <pc:chgData name="Jonathan Wyatt" userId="c3e1212f-7374-4739-8e9f-f13855138211" providerId="ADAL" clId="{EBBE8D78-A078-4DBC-8848-CE30C0299687}" dt="2026-03-10T14:04:31.137" v="3272"/>
        <pc:sldMkLst>
          <pc:docMk/>
          <pc:sldMk cId="2897052815" sldId="320"/>
        </pc:sldMkLst>
        <pc:spChg chg="del">
          <ac:chgData name="Jonathan Wyatt" userId="c3e1212f-7374-4739-8e9f-f13855138211" providerId="ADAL" clId="{EBBE8D78-A078-4DBC-8848-CE30C0299687}" dt="2026-03-10T13:38:08.281" v="1412" actId="478"/>
          <ac:spMkLst>
            <pc:docMk/>
            <pc:sldMk cId="2897052815" sldId="320"/>
            <ac:spMk id="2" creationId="{F5FBB6F4-B3EE-4A20-8F7A-9EBB47348FE8}"/>
          </ac:spMkLst>
        </pc:spChg>
        <pc:spChg chg="mod">
          <ac:chgData name="Jonathan Wyatt" userId="c3e1212f-7374-4739-8e9f-f13855138211" providerId="ADAL" clId="{EBBE8D78-A078-4DBC-8848-CE30C0299687}" dt="2026-03-10T13:41:16.556" v="1834" actId="20577"/>
          <ac:spMkLst>
            <pc:docMk/>
            <pc:sldMk cId="2897052815" sldId="320"/>
            <ac:spMk id="3" creationId="{BC65DC15-DA6E-C57C-49AB-0A45C77C2BBD}"/>
          </ac:spMkLst>
        </pc:spChg>
        <pc:picChg chg="add mod">
          <ac:chgData name="Jonathan Wyatt" userId="c3e1212f-7374-4739-8e9f-f13855138211" providerId="ADAL" clId="{EBBE8D78-A078-4DBC-8848-CE30C0299687}" dt="2026-03-10T13:40:00.559" v="1760" actId="1076"/>
          <ac:picMkLst>
            <pc:docMk/>
            <pc:sldMk cId="2897052815" sldId="320"/>
            <ac:picMk id="5" creationId="{6E480CB3-B07A-AC80-E486-FC5E60A1E9A9}"/>
          </ac:picMkLst>
        </pc:picChg>
      </pc:sldChg>
      <pc:sldChg chg="addSp delSp modSp new mod ord">
        <pc:chgData name="Jonathan Wyatt" userId="c3e1212f-7374-4739-8e9f-f13855138211" providerId="ADAL" clId="{EBBE8D78-A078-4DBC-8848-CE30C0299687}" dt="2026-03-10T14:04:32.182" v="3274"/>
        <pc:sldMkLst>
          <pc:docMk/>
          <pc:sldMk cId="2839755217" sldId="321"/>
        </pc:sldMkLst>
        <pc:spChg chg="del">
          <ac:chgData name="Jonathan Wyatt" userId="c3e1212f-7374-4739-8e9f-f13855138211" providerId="ADAL" clId="{EBBE8D78-A078-4DBC-8848-CE30C0299687}" dt="2026-03-10T13:44:40.284" v="2489" actId="478"/>
          <ac:spMkLst>
            <pc:docMk/>
            <pc:sldMk cId="2839755217" sldId="321"/>
            <ac:spMk id="2" creationId="{281F045B-5859-A7F1-8742-047CB64BD6BB}"/>
          </ac:spMkLst>
        </pc:spChg>
        <pc:spChg chg="mod">
          <ac:chgData name="Jonathan Wyatt" userId="c3e1212f-7374-4739-8e9f-f13855138211" providerId="ADAL" clId="{EBBE8D78-A078-4DBC-8848-CE30C0299687}" dt="2026-03-10T13:45:12.963" v="2504" actId="113"/>
          <ac:spMkLst>
            <pc:docMk/>
            <pc:sldMk cId="2839755217" sldId="321"/>
            <ac:spMk id="3" creationId="{DB4B6AC5-C628-1A08-EB38-36A0B0801717}"/>
          </ac:spMkLst>
        </pc:spChg>
        <pc:picChg chg="add mod">
          <ac:chgData name="Jonathan Wyatt" userId="c3e1212f-7374-4739-8e9f-f13855138211" providerId="ADAL" clId="{EBBE8D78-A078-4DBC-8848-CE30C0299687}" dt="2026-03-10T13:44:51.105" v="2498" actId="1076"/>
          <ac:picMkLst>
            <pc:docMk/>
            <pc:sldMk cId="2839755217" sldId="321"/>
            <ac:picMk id="5" creationId="{16DB609B-303E-B596-294C-A7A66ABF9C01}"/>
          </ac:picMkLst>
        </pc:picChg>
        <pc:picChg chg="add del">
          <ac:chgData name="Jonathan Wyatt" userId="c3e1212f-7374-4739-8e9f-f13855138211" providerId="ADAL" clId="{EBBE8D78-A078-4DBC-8848-CE30C0299687}" dt="2026-03-10T13:37:45.537" v="1401" actId="22"/>
          <ac:picMkLst>
            <pc:docMk/>
            <pc:sldMk cId="2839755217" sldId="321"/>
            <ac:picMk id="7" creationId="{58D301EF-111B-0AD3-870F-AFDC22B6EDC8}"/>
          </ac:picMkLst>
        </pc:picChg>
      </pc:sldChg>
      <pc:sldChg chg="addSp delSp modSp new mod ord">
        <pc:chgData name="Jonathan Wyatt" userId="c3e1212f-7374-4739-8e9f-f13855138211" providerId="ADAL" clId="{EBBE8D78-A078-4DBC-8848-CE30C0299687}" dt="2026-03-10T14:04:33.658" v="3276"/>
        <pc:sldMkLst>
          <pc:docMk/>
          <pc:sldMk cId="2447616809" sldId="322"/>
        </pc:sldMkLst>
        <pc:spChg chg="del">
          <ac:chgData name="Jonathan Wyatt" userId="c3e1212f-7374-4739-8e9f-f13855138211" providerId="ADAL" clId="{EBBE8D78-A078-4DBC-8848-CE30C0299687}" dt="2026-03-10T13:47:25.941" v="2925" actId="478"/>
          <ac:spMkLst>
            <pc:docMk/>
            <pc:sldMk cId="2447616809" sldId="322"/>
            <ac:spMk id="2" creationId="{F6C40AE1-75AD-5E04-BABD-E34DD21249AF}"/>
          </ac:spMkLst>
        </pc:spChg>
        <pc:spChg chg="mod">
          <ac:chgData name="Jonathan Wyatt" userId="c3e1212f-7374-4739-8e9f-f13855138211" providerId="ADAL" clId="{EBBE8D78-A078-4DBC-8848-CE30C0299687}" dt="2026-03-10T13:47:29.290" v="2928" actId="1076"/>
          <ac:spMkLst>
            <pc:docMk/>
            <pc:sldMk cId="2447616809" sldId="322"/>
            <ac:spMk id="3" creationId="{C0D873C1-A96A-3161-922E-FFF479B1E89D}"/>
          </ac:spMkLst>
        </pc:spChg>
        <pc:picChg chg="add mod">
          <ac:chgData name="Jonathan Wyatt" userId="c3e1212f-7374-4739-8e9f-f13855138211" providerId="ADAL" clId="{EBBE8D78-A078-4DBC-8848-CE30C0299687}" dt="2026-03-10T13:47:32.564" v="2931" actId="1076"/>
          <ac:picMkLst>
            <pc:docMk/>
            <pc:sldMk cId="2447616809" sldId="322"/>
            <ac:picMk id="5" creationId="{4E9D0C3E-4431-A1A4-486F-99AB41ABB7D2}"/>
          </ac:picMkLst>
        </pc:picChg>
      </pc:sldChg>
      <pc:sldChg chg="addSp modSp new mod ord setBg modNotesTx">
        <pc:chgData name="Jonathan Wyatt" userId="c3e1212f-7374-4739-8e9f-f13855138211" providerId="ADAL" clId="{EBBE8D78-A078-4DBC-8848-CE30C0299687}" dt="2026-03-10T14:27:34.430" v="5253" actId="20577"/>
        <pc:sldMkLst>
          <pc:docMk/>
          <pc:sldMk cId="1122768984" sldId="323"/>
        </pc:sldMkLst>
        <pc:spChg chg="mod ord">
          <ac:chgData name="Jonathan Wyatt" userId="c3e1212f-7374-4739-8e9f-f13855138211" providerId="ADAL" clId="{EBBE8D78-A078-4DBC-8848-CE30C0299687}" dt="2026-03-10T14:12:52.838" v="3888" actId="26606"/>
          <ac:spMkLst>
            <pc:docMk/>
            <pc:sldMk cId="1122768984" sldId="323"/>
            <ac:spMk id="2" creationId="{7729865E-CF11-6065-CD54-3E10103ACC2D}"/>
          </ac:spMkLst>
        </pc:spChg>
        <pc:spChg chg="mod">
          <ac:chgData name="Jonathan Wyatt" userId="c3e1212f-7374-4739-8e9f-f13855138211" providerId="ADAL" clId="{EBBE8D78-A078-4DBC-8848-CE30C0299687}" dt="2026-03-10T14:12:52.838" v="3888" actId="26606"/>
          <ac:spMkLst>
            <pc:docMk/>
            <pc:sldMk cId="1122768984" sldId="323"/>
            <ac:spMk id="3" creationId="{E337611A-497B-8F28-4786-4E34CBED120C}"/>
          </ac:spMkLst>
        </pc:spChg>
        <pc:spChg chg="add">
          <ac:chgData name="Jonathan Wyatt" userId="c3e1212f-7374-4739-8e9f-f13855138211" providerId="ADAL" clId="{EBBE8D78-A078-4DBC-8848-CE30C0299687}" dt="2026-03-10T14:12:52.838" v="3888" actId="26606"/>
          <ac:spMkLst>
            <pc:docMk/>
            <pc:sldMk cId="1122768984" sldId="323"/>
            <ac:spMk id="9" creationId="{987A0FBA-CC04-4256-A8EB-BB3C543E989C}"/>
          </ac:spMkLst>
        </pc:spChg>
        <pc:spChg chg="add">
          <ac:chgData name="Jonathan Wyatt" userId="c3e1212f-7374-4739-8e9f-f13855138211" providerId="ADAL" clId="{EBBE8D78-A078-4DBC-8848-CE30C0299687}" dt="2026-03-10T14:12:52.838" v="3888" actId="26606"/>
          <ac:spMkLst>
            <pc:docMk/>
            <pc:sldMk cId="1122768984" sldId="323"/>
            <ac:spMk id="11" creationId="{3D065C6D-EB42-400B-99C4-D0ACE936F6C3}"/>
          </ac:spMkLst>
        </pc:spChg>
        <pc:spChg chg="add">
          <ac:chgData name="Jonathan Wyatt" userId="c3e1212f-7374-4739-8e9f-f13855138211" providerId="ADAL" clId="{EBBE8D78-A078-4DBC-8848-CE30C0299687}" dt="2026-03-10T14:12:52.838" v="3888" actId="26606"/>
          <ac:spMkLst>
            <pc:docMk/>
            <pc:sldMk cId="1122768984" sldId="323"/>
            <ac:spMk id="13" creationId="{3362A0EA-3E81-4464-94B8-70BE5870EDC0}"/>
          </ac:spMkLst>
        </pc:spChg>
        <pc:picChg chg="add mod">
          <ac:chgData name="Jonathan Wyatt" userId="c3e1212f-7374-4739-8e9f-f13855138211" providerId="ADAL" clId="{EBBE8D78-A078-4DBC-8848-CE30C0299687}" dt="2026-03-10T14:12:56.701" v="3890" actId="1076"/>
          <ac:picMkLst>
            <pc:docMk/>
            <pc:sldMk cId="1122768984" sldId="323"/>
            <ac:picMk id="4" creationId="{1A66DDBB-0243-9083-1B30-BCF87A0B940B}"/>
          </ac:picMkLst>
        </pc:picChg>
      </pc:sldChg>
      <pc:sldChg chg="addSp delSp modSp new mod setBg">
        <pc:chgData name="Jonathan Wyatt" userId="c3e1212f-7374-4739-8e9f-f13855138211" providerId="ADAL" clId="{EBBE8D78-A078-4DBC-8848-CE30C0299687}" dt="2026-03-10T14:27:46.477" v="5260" actId="122"/>
        <pc:sldMkLst>
          <pc:docMk/>
          <pc:sldMk cId="1019327035" sldId="324"/>
        </pc:sldMkLst>
        <pc:spChg chg="mod">
          <ac:chgData name="Jonathan Wyatt" userId="c3e1212f-7374-4739-8e9f-f13855138211" providerId="ADAL" clId="{EBBE8D78-A078-4DBC-8848-CE30C0299687}" dt="2026-03-10T14:27:46.477" v="5260" actId="122"/>
          <ac:spMkLst>
            <pc:docMk/>
            <pc:sldMk cId="1019327035" sldId="324"/>
            <ac:spMk id="2" creationId="{9C9CB890-E7F1-9328-3284-5CAA54B8A206}"/>
          </ac:spMkLst>
        </pc:spChg>
        <pc:spChg chg="del">
          <ac:chgData name="Jonathan Wyatt" userId="c3e1212f-7374-4739-8e9f-f13855138211" providerId="ADAL" clId="{EBBE8D78-A078-4DBC-8848-CE30C0299687}" dt="2026-03-10T14:27:44.355" v="5259" actId="26606"/>
          <ac:spMkLst>
            <pc:docMk/>
            <pc:sldMk cId="1019327035" sldId="324"/>
            <ac:spMk id="3" creationId="{065DF726-8216-907A-FDF7-22C5CD696ED9}"/>
          </ac:spMkLst>
        </pc:spChg>
        <pc:spChg chg="add">
          <ac:chgData name="Jonathan Wyatt" userId="c3e1212f-7374-4739-8e9f-f13855138211" providerId="ADAL" clId="{EBBE8D78-A078-4DBC-8848-CE30C0299687}" dt="2026-03-10T14:27:44.355" v="5259" actId="26606"/>
          <ac:spMkLst>
            <pc:docMk/>
            <pc:sldMk cId="1019327035" sldId="324"/>
            <ac:spMk id="9" creationId="{A6EF5A53-0A64-4CA5-B9C7-1CB97CB5CF1C}"/>
          </ac:spMkLst>
        </pc:spChg>
        <pc:spChg chg="add">
          <ac:chgData name="Jonathan Wyatt" userId="c3e1212f-7374-4739-8e9f-f13855138211" providerId="ADAL" clId="{EBBE8D78-A078-4DBC-8848-CE30C0299687}" dt="2026-03-10T14:27:44.355" v="5259" actId="26606"/>
          <ac:spMkLst>
            <pc:docMk/>
            <pc:sldMk cId="1019327035" sldId="324"/>
            <ac:spMk id="11" creationId="{34ABFBEA-4EB0-4D02-A2C0-1733CD3D6F12}"/>
          </ac:spMkLst>
        </pc:spChg>
        <pc:spChg chg="add">
          <ac:chgData name="Jonathan Wyatt" userId="c3e1212f-7374-4739-8e9f-f13855138211" providerId="ADAL" clId="{EBBE8D78-A078-4DBC-8848-CE30C0299687}" dt="2026-03-10T14:27:44.355" v="5259" actId="26606"/>
          <ac:spMkLst>
            <pc:docMk/>
            <pc:sldMk cId="1019327035" sldId="324"/>
            <ac:spMk id="13" creationId="{19E083F6-57F4-487B-A766-EA0462B1EED8}"/>
          </ac:spMkLst>
        </pc:spChg>
        <pc:spChg chg="add">
          <ac:chgData name="Jonathan Wyatt" userId="c3e1212f-7374-4739-8e9f-f13855138211" providerId="ADAL" clId="{EBBE8D78-A078-4DBC-8848-CE30C0299687}" dt="2026-03-10T14:27:44.355" v="5259" actId="26606"/>
          <ac:spMkLst>
            <pc:docMk/>
            <pc:sldMk cId="1019327035" sldId="324"/>
            <ac:spMk id="15" creationId="{7A18C9FB-EC4C-4DAE-8F7D-C6E5AF607958}"/>
          </ac:spMkLst>
        </pc:spChg>
        <pc:spChg chg="add">
          <ac:chgData name="Jonathan Wyatt" userId="c3e1212f-7374-4739-8e9f-f13855138211" providerId="ADAL" clId="{EBBE8D78-A078-4DBC-8848-CE30C0299687}" dt="2026-03-10T14:27:44.355" v="5259" actId="26606"/>
          <ac:spMkLst>
            <pc:docMk/>
            <pc:sldMk cId="1019327035" sldId="324"/>
            <ac:spMk id="17" creationId="{5E698B96-C345-4CAB-9657-02BD17A19499}"/>
          </ac:spMkLst>
        </pc:spChg>
        <pc:spChg chg="add">
          <ac:chgData name="Jonathan Wyatt" userId="c3e1212f-7374-4739-8e9f-f13855138211" providerId="ADAL" clId="{EBBE8D78-A078-4DBC-8848-CE30C0299687}" dt="2026-03-10T14:27:44.355" v="5259" actId="26606"/>
          <ac:spMkLst>
            <pc:docMk/>
            <pc:sldMk cId="1019327035" sldId="324"/>
            <ac:spMk id="19" creationId="{A90EB1ED-CF74-44C2-853E-6177E160AB3F}"/>
          </ac:spMkLst>
        </pc:spChg>
        <pc:grpChg chg="add">
          <ac:chgData name="Jonathan Wyatt" userId="c3e1212f-7374-4739-8e9f-f13855138211" providerId="ADAL" clId="{EBBE8D78-A078-4DBC-8848-CE30C0299687}" dt="2026-03-10T14:27:44.355" v="5259" actId="26606"/>
          <ac:grpSpMkLst>
            <pc:docMk/>
            <pc:sldMk cId="1019327035" sldId="324"/>
            <ac:grpSpMk id="21" creationId="{57743230-5CA1-4096-8FEF-2A1530D8DDE5}"/>
          </ac:grpSpMkLst>
        </pc:grpChg>
        <pc:picChg chg="add">
          <ac:chgData name="Jonathan Wyatt" userId="c3e1212f-7374-4739-8e9f-f13855138211" providerId="ADAL" clId="{EBBE8D78-A078-4DBC-8848-CE30C0299687}" dt="2026-03-10T14:27:44.355" v="5259" actId="26606"/>
          <ac:picMkLst>
            <pc:docMk/>
            <pc:sldMk cId="1019327035" sldId="324"/>
            <ac:picMk id="5" creationId="{98635D47-2CAC-89D5-7051-1BF5023D0675}"/>
          </ac:picMkLst>
        </pc:picChg>
      </pc:sldChg>
      <pc:sldChg chg="modSp new mod modNotesTx">
        <pc:chgData name="Jonathan Wyatt" userId="c3e1212f-7374-4739-8e9f-f13855138211" providerId="ADAL" clId="{EBBE8D78-A078-4DBC-8848-CE30C0299687}" dt="2026-03-10T15:03:07.515" v="5597" actId="313"/>
        <pc:sldMkLst>
          <pc:docMk/>
          <pc:sldMk cId="3977336632" sldId="325"/>
        </pc:sldMkLst>
        <pc:spChg chg="mod">
          <ac:chgData name="Jonathan Wyatt" userId="c3e1212f-7374-4739-8e9f-f13855138211" providerId="ADAL" clId="{EBBE8D78-A078-4DBC-8848-CE30C0299687}" dt="2026-03-10T15:01:13.120" v="5302" actId="20577"/>
          <ac:spMkLst>
            <pc:docMk/>
            <pc:sldMk cId="3977336632" sldId="325"/>
            <ac:spMk id="2" creationId="{2AF7C769-7326-00C0-375F-6FA3DC2301AB}"/>
          </ac:spMkLst>
        </pc:spChg>
        <pc:spChg chg="mod">
          <ac:chgData name="Jonathan Wyatt" userId="c3e1212f-7374-4739-8e9f-f13855138211" providerId="ADAL" clId="{EBBE8D78-A078-4DBC-8848-CE30C0299687}" dt="2026-03-10T15:02:34.427" v="5471" actId="20577"/>
          <ac:spMkLst>
            <pc:docMk/>
            <pc:sldMk cId="3977336632" sldId="325"/>
            <ac:spMk id="3" creationId="{92308735-479C-FCAF-67C6-DF8E43FD0FA1}"/>
          </ac:spMkLst>
        </pc:spChg>
      </pc:sldChg>
      <pc:sldChg chg="addSp delSp modSp new mod setBg">
        <pc:chgData name="Jonathan Wyatt" userId="c3e1212f-7374-4739-8e9f-f13855138211" providerId="ADAL" clId="{EBBE8D78-A078-4DBC-8848-CE30C0299687}" dt="2026-03-10T15:08:53.663" v="5663" actId="14100"/>
        <pc:sldMkLst>
          <pc:docMk/>
          <pc:sldMk cId="417170286" sldId="326"/>
        </pc:sldMkLst>
        <pc:spChg chg="mod ord">
          <ac:chgData name="Jonathan Wyatt" userId="c3e1212f-7374-4739-8e9f-f13855138211" providerId="ADAL" clId="{EBBE8D78-A078-4DBC-8848-CE30C0299687}" dt="2026-03-10T15:08:50.201" v="5662" actId="1076"/>
          <ac:spMkLst>
            <pc:docMk/>
            <pc:sldMk cId="417170286" sldId="326"/>
            <ac:spMk id="2" creationId="{5D4B6321-48D2-EFCD-C6EA-50A3984EFA0F}"/>
          </ac:spMkLst>
        </pc:spChg>
        <pc:spChg chg="mod">
          <ac:chgData name="Jonathan Wyatt" userId="c3e1212f-7374-4739-8e9f-f13855138211" providerId="ADAL" clId="{EBBE8D78-A078-4DBC-8848-CE30C0299687}" dt="2026-03-10T15:08:39.286" v="5642" actId="27636"/>
          <ac:spMkLst>
            <pc:docMk/>
            <pc:sldMk cId="417170286" sldId="326"/>
            <ac:spMk id="3" creationId="{1168D4D1-F809-D771-0B6C-7B6676E2B619}"/>
          </ac:spMkLst>
        </pc:spChg>
        <pc:spChg chg="add del">
          <ac:chgData name="Jonathan Wyatt" userId="c3e1212f-7374-4739-8e9f-f13855138211" providerId="ADAL" clId="{EBBE8D78-A078-4DBC-8848-CE30C0299687}" dt="2026-03-10T15:08:23.194" v="5634" actId="26606"/>
          <ac:spMkLst>
            <pc:docMk/>
            <pc:sldMk cId="417170286" sldId="326"/>
            <ac:spMk id="9" creationId="{987A0FBA-CC04-4256-A8EB-BB3C543E989C}"/>
          </ac:spMkLst>
        </pc:spChg>
        <pc:spChg chg="add del">
          <ac:chgData name="Jonathan Wyatt" userId="c3e1212f-7374-4739-8e9f-f13855138211" providerId="ADAL" clId="{EBBE8D78-A078-4DBC-8848-CE30C0299687}" dt="2026-03-10T15:08:23.194" v="5634" actId="26606"/>
          <ac:spMkLst>
            <pc:docMk/>
            <pc:sldMk cId="417170286" sldId="326"/>
            <ac:spMk id="11" creationId="{3D065C6D-EB42-400B-99C4-D0ACE936F6C3}"/>
          </ac:spMkLst>
        </pc:spChg>
        <pc:spChg chg="add del">
          <ac:chgData name="Jonathan Wyatt" userId="c3e1212f-7374-4739-8e9f-f13855138211" providerId="ADAL" clId="{EBBE8D78-A078-4DBC-8848-CE30C0299687}" dt="2026-03-10T15:08:23.194" v="5634" actId="26606"/>
          <ac:spMkLst>
            <pc:docMk/>
            <pc:sldMk cId="417170286" sldId="326"/>
            <ac:spMk id="13" creationId="{3362A0EA-3E81-4464-94B8-70BE5870EDC0}"/>
          </ac:spMkLst>
        </pc:spChg>
        <pc:graphicFrameChg chg="add mod modGraphic">
          <ac:chgData name="Jonathan Wyatt" userId="c3e1212f-7374-4739-8e9f-f13855138211" providerId="ADAL" clId="{EBBE8D78-A078-4DBC-8848-CE30C0299687}" dt="2026-03-10T15:08:53.663" v="5663" actId="14100"/>
          <ac:graphicFrameMkLst>
            <pc:docMk/>
            <pc:sldMk cId="417170286" sldId="326"/>
            <ac:graphicFrameMk id="4" creationId="{4C290698-AE33-5502-8194-717A7EEDE726}"/>
          </ac:graphicFrameMkLst>
        </pc:graphicFrameChg>
      </pc:sldChg>
      <pc:sldChg chg="modSp new mod ord">
        <pc:chgData name="Jonathan Wyatt" userId="c3e1212f-7374-4739-8e9f-f13855138211" providerId="ADAL" clId="{EBBE8D78-A078-4DBC-8848-CE30C0299687}" dt="2026-03-10T15:12:23.025" v="5869" actId="20577"/>
        <pc:sldMkLst>
          <pc:docMk/>
          <pc:sldMk cId="2148695848" sldId="327"/>
        </pc:sldMkLst>
        <pc:spChg chg="mod">
          <ac:chgData name="Jonathan Wyatt" userId="c3e1212f-7374-4739-8e9f-f13855138211" providerId="ADAL" clId="{EBBE8D78-A078-4DBC-8848-CE30C0299687}" dt="2026-03-10T15:11:25.610" v="5760" actId="20577"/>
          <ac:spMkLst>
            <pc:docMk/>
            <pc:sldMk cId="2148695848" sldId="327"/>
            <ac:spMk id="2" creationId="{CA2E59F5-61D6-DA5C-0B0A-7AFF96CD7134}"/>
          </ac:spMkLst>
        </pc:spChg>
        <pc:spChg chg="mod">
          <ac:chgData name="Jonathan Wyatt" userId="c3e1212f-7374-4739-8e9f-f13855138211" providerId="ADAL" clId="{EBBE8D78-A078-4DBC-8848-CE30C0299687}" dt="2026-03-10T15:12:23.025" v="5869" actId="20577"/>
          <ac:spMkLst>
            <pc:docMk/>
            <pc:sldMk cId="2148695848" sldId="327"/>
            <ac:spMk id="3" creationId="{802EB5BE-E790-62ED-3F79-565C542D22B6}"/>
          </ac:spMkLst>
        </pc:spChg>
      </pc:sldChg>
      <pc:sldChg chg="modSp new mod">
        <pc:chgData name="Jonathan Wyatt" userId="c3e1212f-7374-4739-8e9f-f13855138211" providerId="ADAL" clId="{EBBE8D78-A078-4DBC-8848-CE30C0299687}" dt="2026-03-10T15:17:17.251" v="6527" actId="113"/>
        <pc:sldMkLst>
          <pc:docMk/>
          <pc:sldMk cId="3581165217" sldId="328"/>
        </pc:sldMkLst>
        <pc:spChg chg="mod">
          <ac:chgData name="Jonathan Wyatt" userId="c3e1212f-7374-4739-8e9f-f13855138211" providerId="ADAL" clId="{EBBE8D78-A078-4DBC-8848-CE30C0299687}" dt="2026-03-10T15:12:44.456" v="5910" actId="20577"/>
          <ac:spMkLst>
            <pc:docMk/>
            <pc:sldMk cId="3581165217" sldId="328"/>
            <ac:spMk id="2" creationId="{E6E51A46-3727-C959-E42B-FBAD9FF40D17}"/>
          </ac:spMkLst>
        </pc:spChg>
        <pc:spChg chg="mod">
          <ac:chgData name="Jonathan Wyatt" userId="c3e1212f-7374-4739-8e9f-f13855138211" providerId="ADAL" clId="{EBBE8D78-A078-4DBC-8848-CE30C0299687}" dt="2026-03-10T15:17:17.251" v="6527" actId="113"/>
          <ac:spMkLst>
            <pc:docMk/>
            <pc:sldMk cId="3581165217" sldId="328"/>
            <ac:spMk id="3" creationId="{518E0BC9-3D44-CE55-5B12-EDF78453B30E}"/>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19.svg"/><Relationship Id="rId16" Type="http://schemas.openxmlformats.org/officeDocument/2006/relationships/image" Target="../media/image44.svg"/><Relationship Id="rId1" Type="http://schemas.openxmlformats.org/officeDocument/2006/relationships/image" Target="../media/image18.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19.svg"/><Relationship Id="rId16" Type="http://schemas.openxmlformats.org/officeDocument/2006/relationships/image" Target="../media/image44.svg"/><Relationship Id="rId1" Type="http://schemas.openxmlformats.org/officeDocument/2006/relationships/image" Target="../media/image18.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0201222-88C8-40D5-986F-B8BA0F4CE28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CC1A9B60-D239-4A91-AB3B-6C1CAB02732D}">
      <dgm:prSet/>
      <dgm:spPr/>
      <dgm:t>
        <a:bodyPr/>
        <a:lstStyle/>
        <a:p>
          <a:r>
            <a:rPr lang="en-GB" dirty="0"/>
            <a:t>According the NFER (2023): </a:t>
          </a:r>
          <a:endParaRPr lang="en-US" dirty="0"/>
        </a:p>
      </dgm:t>
    </dgm:pt>
    <dgm:pt modelId="{FD90C139-5FF4-42CA-8EF9-0BC5FA8050D1}" type="parTrans" cxnId="{AB38D21B-D2DC-41B9-B0F9-7B4BC5D6DE93}">
      <dgm:prSet/>
      <dgm:spPr/>
      <dgm:t>
        <a:bodyPr/>
        <a:lstStyle/>
        <a:p>
          <a:endParaRPr lang="en-US"/>
        </a:p>
      </dgm:t>
    </dgm:pt>
    <dgm:pt modelId="{F91E8ABF-20FB-4609-ABBB-E0D85D048575}" type="sibTrans" cxnId="{AB38D21B-D2DC-41B9-B0F9-7B4BC5D6DE93}">
      <dgm:prSet/>
      <dgm:spPr/>
      <dgm:t>
        <a:bodyPr/>
        <a:lstStyle/>
        <a:p>
          <a:endParaRPr lang="en-US"/>
        </a:p>
      </dgm:t>
    </dgm:pt>
    <dgm:pt modelId="{45DB62C3-CEEE-4EAC-AC35-E54658D98372}">
      <dgm:prSet/>
      <dgm:spPr/>
      <dgm:t>
        <a:bodyPr/>
        <a:lstStyle/>
        <a:p>
          <a:r>
            <a:rPr lang="en-GB" dirty="0"/>
            <a:t>In 2023, 13% of workers had substantial Essential Employment Skills [EES] deficiencies; rising to 22% (7 million workers) by 2035 </a:t>
          </a:r>
          <a:endParaRPr lang="en-US" dirty="0"/>
        </a:p>
      </dgm:t>
    </dgm:pt>
    <dgm:pt modelId="{7D80652D-904F-4C29-A70D-12A65787F3F4}" type="parTrans" cxnId="{FCF18CF4-49D8-46EB-A81E-EE6C817B360B}">
      <dgm:prSet/>
      <dgm:spPr/>
      <dgm:t>
        <a:bodyPr/>
        <a:lstStyle/>
        <a:p>
          <a:endParaRPr lang="en-US"/>
        </a:p>
      </dgm:t>
    </dgm:pt>
    <dgm:pt modelId="{6E398BB2-9777-4615-8862-8A0AE8D87C13}" type="sibTrans" cxnId="{FCF18CF4-49D8-46EB-A81E-EE6C817B360B}">
      <dgm:prSet/>
      <dgm:spPr/>
      <dgm:t>
        <a:bodyPr/>
        <a:lstStyle/>
        <a:p>
          <a:endParaRPr lang="en-US"/>
        </a:p>
      </dgm:t>
    </dgm:pt>
    <dgm:pt modelId="{60C794EE-C81F-41E3-8F02-5B27D78D8CF5}">
      <dgm:prSet/>
      <dgm:spPr/>
      <dgm:t>
        <a:bodyPr/>
        <a:lstStyle/>
        <a:p>
          <a:r>
            <a:rPr lang="en-GB"/>
            <a:t>19% of workers lack the EES needed for their roles.</a:t>
          </a:r>
          <a:endParaRPr lang="en-US"/>
        </a:p>
      </dgm:t>
    </dgm:pt>
    <dgm:pt modelId="{CE59DD32-A7EB-4E89-B1A1-C89AED3B0656}" type="parTrans" cxnId="{21FD573B-10BE-43AF-84B6-9D6044BABF62}">
      <dgm:prSet/>
      <dgm:spPr/>
      <dgm:t>
        <a:bodyPr/>
        <a:lstStyle/>
        <a:p>
          <a:endParaRPr lang="en-US"/>
        </a:p>
      </dgm:t>
    </dgm:pt>
    <dgm:pt modelId="{997C83A6-1FF5-4E49-AB9C-63CD45E39760}" type="sibTrans" cxnId="{21FD573B-10BE-43AF-84B6-9D6044BABF62}">
      <dgm:prSet/>
      <dgm:spPr/>
      <dgm:t>
        <a:bodyPr/>
        <a:lstStyle/>
        <a:p>
          <a:endParaRPr lang="en-US"/>
        </a:p>
      </dgm:t>
    </dgm:pt>
    <dgm:pt modelId="{587E9704-0392-4B76-983E-A7EB711E6182}">
      <dgm:prSet/>
      <dgm:spPr/>
      <dgm:t>
        <a:bodyPr/>
        <a:lstStyle/>
        <a:p>
          <a:r>
            <a:rPr lang="en-GB"/>
            <a:t>22% of workers in mid and low-skill occupations have under utilised EES</a:t>
          </a:r>
          <a:endParaRPr lang="en-US"/>
        </a:p>
      </dgm:t>
    </dgm:pt>
    <dgm:pt modelId="{2E570E5B-10DE-43CD-9360-892C3AF8965F}" type="parTrans" cxnId="{C028B022-5AD4-4267-B810-8BBD4DFC9A7E}">
      <dgm:prSet/>
      <dgm:spPr/>
      <dgm:t>
        <a:bodyPr/>
        <a:lstStyle/>
        <a:p>
          <a:endParaRPr lang="en-US"/>
        </a:p>
      </dgm:t>
    </dgm:pt>
    <dgm:pt modelId="{CA93C5C0-4967-4C9D-9CB5-2927A30F7ED0}" type="sibTrans" cxnId="{C028B022-5AD4-4267-B810-8BBD4DFC9A7E}">
      <dgm:prSet/>
      <dgm:spPr/>
      <dgm:t>
        <a:bodyPr/>
        <a:lstStyle/>
        <a:p>
          <a:endParaRPr lang="en-US"/>
        </a:p>
      </dgm:t>
    </dgm:pt>
    <dgm:pt modelId="{1A768115-18F0-4600-8F5D-BE13553BCD44}" type="pres">
      <dgm:prSet presAssocID="{F0201222-88C8-40D5-986F-B8BA0F4CE28E}" presName="hierChild1" presStyleCnt="0">
        <dgm:presLayoutVars>
          <dgm:chPref val="1"/>
          <dgm:dir/>
          <dgm:animOne val="branch"/>
          <dgm:animLvl val="lvl"/>
          <dgm:resizeHandles/>
        </dgm:presLayoutVars>
      </dgm:prSet>
      <dgm:spPr/>
    </dgm:pt>
    <dgm:pt modelId="{F1AB99D1-4750-47F2-8B9C-1401F7D42451}" type="pres">
      <dgm:prSet presAssocID="{CC1A9B60-D239-4A91-AB3B-6C1CAB02732D}" presName="hierRoot1" presStyleCnt="0"/>
      <dgm:spPr/>
    </dgm:pt>
    <dgm:pt modelId="{AE6B8808-ECA3-4B4B-B341-F62DAA9B253A}" type="pres">
      <dgm:prSet presAssocID="{CC1A9B60-D239-4A91-AB3B-6C1CAB02732D}" presName="composite" presStyleCnt="0"/>
      <dgm:spPr/>
    </dgm:pt>
    <dgm:pt modelId="{D6FCA469-1E19-4F05-BF74-13F52DC55F14}" type="pres">
      <dgm:prSet presAssocID="{CC1A9B60-D239-4A91-AB3B-6C1CAB02732D}" presName="background" presStyleLbl="node0" presStyleIdx="0" presStyleCnt="1"/>
      <dgm:spPr/>
    </dgm:pt>
    <dgm:pt modelId="{5EA229E5-861E-442A-899D-1B2344795ED6}" type="pres">
      <dgm:prSet presAssocID="{CC1A9B60-D239-4A91-AB3B-6C1CAB02732D}" presName="text" presStyleLbl="fgAcc0" presStyleIdx="0" presStyleCnt="1">
        <dgm:presLayoutVars>
          <dgm:chPref val="3"/>
        </dgm:presLayoutVars>
      </dgm:prSet>
      <dgm:spPr/>
    </dgm:pt>
    <dgm:pt modelId="{240C5CA2-EBDC-4CFD-ABDD-614A2B900FFC}" type="pres">
      <dgm:prSet presAssocID="{CC1A9B60-D239-4A91-AB3B-6C1CAB02732D}" presName="hierChild2" presStyleCnt="0"/>
      <dgm:spPr/>
    </dgm:pt>
    <dgm:pt modelId="{10A4843C-4025-4C7B-85B6-778C22C806C5}" type="pres">
      <dgm:prSet presAssocID="{7D80652D-904F-4C29-A70D-12A65787F3F4}" presName="Name10" presStyleLbl="parChTrans1D2" presStyleIdx="0" presStyleCnt="3"/>
      <dgm:spPr/>
    </dgm:pt>
    <dgm:pt modelId="{B3EA3A2A-F50B-4EB7-BFA7-F48E4159F051}" type="pres">
      <dgm:prSet presAssocID="{45DB62C3-CEEE-4EAC-AC35-E54658D98372}" presName="hierRoot2" presStyleCnt="0"/>
      <dgm:spPr/>
    </dgm:pt>
    <dgm:pt modelId="{085EF1E5-1BBB-4EAB-9A17-7BDB48F8332D}" type="pres">
      <dgm:prSet presAssocID="{45DB62C3-CEEE-4EAC-AC35-E54658D98372}" presName="composite2" presStyleCnt="0"/>
      <dgm:spPr/>
    </dgm:pt>
    <dgm:pt modelId="{A6373AF0-2C43-48B1-82D9-44DC7EC90106}" type="pres">
      <dgm:prSet presAssocID="{45DB62C3-CEEE-4EAC-AC35-E54658D98372}" presName="background2" presStyleLbl="node2" presStyleIdx="0" presStyleCnt="3"/>
      <dgm:spPr/>
    </dgm:pt>
    <dgm:pt modelId="{4ABD827D-CE5A-4C98-8A38-6260A8967184}" type="pres">
      <dgm:prSet presAssocID="{45DB62C3-CEEE-4EAC-AC35-E54658D98372}" presName="text2" presStyleLbl="fgAcc2" presStyleIdx="0" presStyleCnt="3">
        <dgm:presLayoutVars>
          <dgm:chPref val="3"/>
        </dgm:presLayoutVars>
      </dgm:prSet>
      <dgm:spPr/>
    </dgm:pt>
    <dgm:pt modelId="{606050C0-4AFF-48A4-B105-81FE64BE6073}" type="pres">
      <dgm:prSet presAssocID="{45DB62C3-CEEE-4EAC-AC35-E54658D98372}" presName="hierChild3" presStyleCnt="0"/>
      <dgm:spPr/>
    </dgm:pt>
    <dgm:pt modelId="{A8A195EC-E5C8-4C24-BCA5-D2F90E5E5892}" type="pres">
      <dgm:prSet presAssocID="{CE59DD32-A7EB-4E89-B1A1-C89AED3B0656}" presName="Name10" presStyleLbl="parChTrans1D2" presStyleIdx="1" presStyleCnt="3"/>
      <dgm:spPr/>
    </dgm:pt>
    <dgm:pt modelId="{681C4A43-D2CA-4B93-B481-3798754CDFFF}" type="pres">
      <dgm:prSet presAssocID="{60C794EE-C81F-41E3-8F02-5B27D78D8CF5}" presName="hierRoot2" presStyleCnt="0"/>
      <dgm:spPr/>
    </dgm:pt>
    <dgm:pt modelId="{4EB3D4A9-C8C2-46F8-9911-B3531AFA0604}" type="pres">
      <dgm:prSet presAssocID="{60C794EE-C81F-41E3-8F02-5B27D78D8CF5}" presName="composite2" presStyleCnt="0"/>
      <dgm:spPr/>
    </dgm:pt>
    <dgm:pt modelId="{6197C1BA-0929-45F1-A19F-311BA2AD13F7}" type="pres">
      <dgm:prSet presAssocID="{60C794EE-C81F-41E3-8F02-5B27D78D8CF5}" presName="background2" presStyleLbl="node2" presStyleIdx="1" presStyleCnt="3"/>
      <dgm:spPr/>
    </dgm:pt>
    <dgm:pt modelId="{D808379A-8354-4426-AC4C-095AA2088B01}" type="pres">
      <dgm:prSet presAssocID="{60C794EE-C81F-41E3-8F02-5B27D78D8CF5}" presName="text2" presStyleLbl="fgAcc2" presStyleIdx="1" presStyleCnt="3">
        <dgm:presLayoutVars>
          <dgm:chPref val="3"/>
        </dgm:presLayoutVars>
      </dgm:prSet>
      <dgm:spPr/>
    </dgm:pt>
    <dgm:pt modelId="{8EF376A5-1697-4B16-A08E-A930CBA88714}" type="pres">
      <dgm:prSet presAssocID="{60C794EE-C81F-41E3-8F02-5B27D78D8CF5}" presName="hierChild3" presStyleCnt="0"/>
      <dgm:spPr/>
    </dgm:pt>
    <dgm:pt modelId="{0986228E-17D4-47CD-A858-7DF0AB770807}" type="pres">
      <dgm:prSet presAssocID="{2E570E5B-10DE-43CD-9360-892C3AF8965F}" presName="Name10" presStyleLbl="parChTrans1D2" presStyleIdx="2" presStyleCnt="3"/>
      <dgm:spPr/>
    </dgm:pt>
    <dgm:pt modelId="{4A2D62FD-FA8A-494E-9B28-D39E1D3EFCE5}" type="pres">
      <dgm:prSet presAssocID="{587E9704-0392-4B76-983E-A7EB711E6182}" presName="hierRoot2" presStyleCnt="0"/>
      <dgm:spPr/>
    </dgm:pt>
    <dgm:pt modelId="{43C5ED70-A921-4AC5-83C0-29E0DFF830AE}" type="pres">
      <dgm:prSet presAssocID="{587E9704-0392-4B76-983E-A7EB711E6182}" presName="composite2" presStyleCnt="0"/>
      <dgm:spPr/>
    </dgm:pt>
    <dgm:pt modelId="{B320F643-2ADF-477F-83A8-551D965E7CDD}" type="pres">
      <dgm:prSet presAssocID="{587E9704-0392-4B76-983E-A7EB711E6182}" presName="background2" presStyleLbl="node2" presStyleIdx="2" presStyleCnt="3"/>
      <dgm:spPr/>
    </dgm:pt>
    <dgm:pt modelId="{4C319AA1-7097-4E23-AFCC-522A8A091B18}" type="pres">
      <dgm:prSet presAssocID="{587E9704-0392-4B76-983E-A7EB711E6182}" presName="text2" presStyleLbl="fgAcc2" presStyleIdx="2" presStyleCnt="3">
        <dgm:presLayoutVars>
          <dgm:chPref val="3"/>
        </dgm:presLayoutVars>
      </dgm:prSet>
      <dgm:spPr/>
    </dgm:pt>
    <dgm:pt modelId="{FB08040E-F95E-46FA-84C9-76727D2DACA2}" type="pres">
      <dgm:prSet presAssocID="{587E9704-0392-4B76-983E-A7EB711E6182}" presName="hierChild3" presStyleCnt="0"/>
      <dgm:spPr/>
    </dgm:pt>
  </dgm:ptLst>
  <dgm:cxnLst>
    <dgm:cxn modelId="{911E6714-658A-45A7-9DEB-32570A0EA5E7}" type="presOf" srcId="{587E9704-0392-4B76-983E-A7EB711E6182}" destId="{4C319AA1-7097-4E23-AFCC-522A8A091B18}" srcOrd="0" destOrd="0" presId="urn:microsoft.com/office/officeart/2005/8/layout/hierarchy1"/>
    <dgm:cxn modelId="{D5498419-B4A8-4C16-AECA-CDE3118A2674}" type="presOf" srcId="{CE59DD32-A7EB-4E89-B1A1-C89AED3B0656}" destId="{A8A195EC-E5C8-4C24-BCA5-D2F90E5E5892}" srcOrd="0" destOrd="0" presId="urn:microsoft.com/office/officeart/2005/8/layout/hierarchy1"/>
    <dgm:cxn modelId="{AB38D21B-D2DC-41B9-B0F9-7B4BC5D6DE93}" srcId="{F0201222-88C8-40D5-986F-B8BA0F4CE28E}" destId="{CC1A9B60-D239-4A91-AB3B-6C1CAB02732D}" srcOrd="0" destOrd="0" parTransId="{FD90C139-5FF4-42CA-8EF9-0BC5FA8050D1}" sibTransId="{F91E8ABF-20FB-4609-ABBB-E0D85D048575}"/>
    <dgm:cxn modelId="{C028B022-5AD4-4267-B810-8BBD4DFC9A7E}" srcId="{CC1A9B60-D239-4A91-AB3B-6C1CAB02732D}" destId="{587E9704-0392-4B76-983E-A7EB711E6182}" srcOrd="2" destOrd="0" parTransId="{2E570E5B-10DE-43CD-9360-892C3AF8965F}" sibTransId="{CA93C5C0-4967-4C9D-9CB5-2927A30F7ED0}"/>
    <dgm:cxn modelId="{01729027-4582-4846-9162-868259D192C0}" type="presOf" srcId="{CC1A9B60-D239-4A91-AB3B-6C1CAB02732D}" destId="{5EA229E5-861E-442A-899D-1B2344795ED6}" srcOrd="0" destOrd="0" presId="urn:microsoft.com/office/officeart/2005/8/layout/hierarchy1"/>
    <dgm:cxn modelId="{DA95CB32-1A7E-4F31-B5D7-37DDC83816B3}" type="presOf" srcId="{F0201222-88C8-40D5-986F-B8BA0F4CE28E}" destId="{1A768115-18F0-4600-8F5D-BE13553BCD44}" srcOrd="0" destOrd="0" presId="urn:microsoft.com/office/officeart/2005/8/layout/hierarchy1"/>
    <dgm:cxn modelId="{EC65EA32-A35B-489E-BB6E-6F6E0CC8C5BA}" type="presOf" srcId="{45DB62C3-CEEE-4EAC-AC35-E54658D98372}" destId="{4ABD827D-CE5A-4C98-8A38-6260A8967184}" srcOrd="0" destOrd="0" presId="urn:microsoft.com/office/officeart/2005/8/layout/hierarchy1"/>
    <dgm:cxn modelId="{ED1A443B-7E0C-4BA2-BB1E-E82B572C3A9A}" type="presOf" srcId="{2E570E5B-10DE-43CD-9360-892C3AF8965F}" destId="{0986228E-17D4-47CD-A858-7DF0AB770807}" srcOrd="0" destOrd="0" presId="urn:microsoft.com/office/officeart/2005/8/layout/hierarchy1"/>
    <dgm:cxn modelId="{21FD573B-10BE-43AF-84B6-9D6044BABF62}" srcId="{CC1A9B60-D239-4A91-AB3B-6C1CAB02732D}" destId="{60C794EE-C81F-41E3-8F02-5B27D78D8CF5}" srcOrd="1" destOrd="0" parTransId="{CE59DD32-A7EB-4E89-B1A1-C89AED3B0656}" sibTransId="{997C83A6-1FF5-4E49-AB9C-63CD45E39760}"/>
    <dgm:cxn modelId="{14969594-37E2-4481-A90B-5877E2546CA5}" type="presOf" srcId="{7D80652D-904F-4C29-A70D-12A65787F3F4}" destId="{10A4843C-4025-4C7B-85B6-778C22C806C5}" srcOrd="0" destOrd="0" presId="urn:microsoft.com/office/officeart/2005/8/layout/hierarchy1"/>
    <dgm:cxn modelId="{47E9B5CE-8322-4B9B-8A2C-D46B6362F053}" type="presOf" srcId="{60C794EE-C81F-41E3-8F02-5B27D78D8CF5}" destId="{D808379A-8354-4426-AC4C-095AA2088B01}" srcOrd="0" destOrd="0" presId="urn:microsoft.com/office/officeart/2005/8/layout/hierarchy1"/>
    <dgm:cxn modelId="{FCF18CF4-49D8-46EB-A81E-EE6C817B360B}" srcId="{CC1A9B60-D239-4A91-AB3B-6C1CAB02732D}" destId="{45DB62C3-CEEE-4EAC-AC35-E54658D98372}" srcOrd="0" destOrd="0" parTransId="{7D80652D-904F-4C29-A70D-12A65787F3F4}" sibTransId="{6E398BB2-9777-4615-8862-8A0AE8D87C13}"/>
    <dgm:cxn modelId="{C8FBF1E2-B83A-45E4-9101-2BA2FDFA5B37}" type="presParOf" srcId="{1A768115-18F0-4600-8F5D-BE13553BCD44}" destId="{F1AB99D1-4750-47F2-8B9C-1401F7D42451}" srcOrd="0" destOrd="0" presId="urn:microsoft.com/office/officeart/2005/8/layout/hierarchy1"/>
    <dgm:cxn modelId="{9B69B0BD-1EBB-46B7-9CEB-397909F0CB71}" type="presParOf" srcId="{F1AB99D1-4750-47F2-8B9C-1401F7D42451}" destId="{AE6B8808-ECA3-4B4B-B341-F62DAA9B253A}" srcOrd="0" destOrd="0" presId="urn:microsoft.com/office/officeart/2005/8/layout/hierarchy1"/>
    <dgm:cxn modelId="{DEA2162B-0FF4-462B-8D7D-F8296176967E}" type="presParOf" srcId="{AE6B8808-ECA3-4B4B-B341-F62DAA9B253A}" destId="{D6FCA469-1E19-4F05-BF74-13F52DC55F14}" srcOrd="0" destOrd="0" presId="urn:microsoft.com/office/officeart/2005/8/layout/hierarchy1"/>
    <dgm:cxn modelId="{9A3D6CD7-6DBA-40AE-8286-87B7CC8BB85B}" type="presParOf" srcId="{AE6B8808-ECA3-4B4B-B341-F62DAA9B253A}" destId="{5EA229E5-861E-442A-899D-1B2344795ED6}" srcOrd="1" destOrd="0" presId="urn:microsoft.com/office/officeart/2005/8/layout/hierarchy1"/>
    <dgm:cxn modelId="{BA216031-2924-4F10-ADB7-535733166427}" type="presParOf" srcId="{F1AB99D1-4750-47F2-8B9C-1401F7D42451}" destId="{240C5CA2-EBDC-4CFD-ABDD-614A2B900FFC}" srcOrd="1" destOrd="0" presId="urn:microsoft.com/office/officeart/2005/8/layout/hierarchy1"/>
    <dgm:cxn modelId="{5BE67C3C-70C2-4A39-AED1-69A4F80AC7EA}" type="presParOf" srcId="{240C5CA2-EBDC-4CFD-ABDD-614A2B900FFC}" destId="{10A4843C-4025-4C7B-85B6-778C22C806C5}" srcOrd="0" destOrd="0" presId="urn:microsoft.com/office/officeart/2005/8/layout/hierarchy1"/>
    <dgm:cxn modelId="{A6173BA9-BA71-43B3-B894-E57874CE1458}" type="presParOf" srcId="{240C5CA2-EBDC-4CFD-ABDD-614A2B900FFC}" destId="{B3EA3A2A-F50B-4EB7-BFA7-F48E4159F051}" srcOrd="1" destOrd="0" presId="urn:microsoft.com/office/officeart/2005/8/layout/hierarchy1"/>
    <dgm:cxn modelId="{2A726D5F-D477-4986-B35F-E444E74317FD}" type="presParOf" srcId="{B3EA3A2A-F50B-4EB7-BFA7-F48E4159F051}" destId="{085EF1E5-1BBB-4EAB-9A17-7BDB48F8332D}" srcOrd="0" destOrd="0" presId="urn:microsoft.com/office/officeart/2005/8/layout/hierarchy1"/>
    <dgm:cxn modelId="{44870E3A-018A-4FB8-A769-F9DD67E02FDD}" type="presParOf" srcId="{085EF1E5-1BBB-4EAB-9A17-7BDB48F8332D}" destId="{A6373AF0-2C43-48B1-82D9-44DC7EC90106}" srcOrd="0" destOrd="0" presId="urn:microsoft.com/office/officeart/2005/8/layout/hierarchy1"/>
    <dgm:cxn modelId="{291C1772-437C-4596-8462-DDC43C2A9D37}" type="presParOf" srcId="{085EF1E5-1BBB-4EAB-9A17-7BDB48F8332D}" destId="{4ABD827D-CE5A-4C98-8A38-6260A8967184}" srcOrd="1" destOrd="0" presId="urn:microsoft.com/office/officeart/2005/8/layout/hierarchy1"/>
    <dgm:cxn modelId="{A75B348F-499C-402F-BEA1-C9A2CA6E3BFF}" type="presParOf" srcId="{B3EA3A2A-F50B-4EB7-BFA7-F48E4159F051}" destId="{606050C0-4AFF-48A4-B105-81FE64BE6073}" srcOrd="1" destOrd="0" presId="urn:microsoft.com/office/officeart/2005/8/layout/hierarchy1"/>
    <dgm:cxn modelId="{D2A77168-1235-4231-BCA7-E8494D9CCAAF}" type="presParOf" srcId="{240C5CA2-EBDC-4CFD-ABDD-614A2B900FFC}" destId="{A8A195EC-E5C8-4C24-BCA5-D2F90E5E5892}" srcOrd="2" destOrd="0" presId="urn:microsoft.com/office/officeart/2005/8/layout/hierarchy1"/>
    <dgm:cxn modelId="{A2904BF0-6262-4812-BA99-9521B72E12A1}" type="presParOf" srcId="{240C5CA2-EBDC-4CFD-ABDD-614A2B900FFC}" destId="{681C4A43-D2CA-4B93-B481-3798754CDFFF}" srcOrd="3" destOrd="0" presId="urn:microsoft.com/office/officeart/2005/8/layout/hierarchy1"/>
    <dgm:cxn modelId="{CFDA8476-6889-4B9C-8A9D-13D59034FE52}" type="presParOf" srcId="{681C4A43-D2CA-4B93-B481-3798754CDFFF}" destId="{4EB3D4A9-C8C2-46F8-9911-B3531AFA0604}" srcOrd="0" destOrd="0" presId="urn:microsoft.com/office/officeart/2005/8/layout/hierarchy1"/>
    <dgm:cxn modelId="{658DEBB6-E3CB-4112-A583-AD4A8682A4DC}" type="presParOf" srcId="{4EB3D4A9-C8C2-46F8-9911-B3531AFA0604}" destId="{6197C1BA-0929-45F1-A19F-311BA2AD13F7}" srcOrd="0" destOrd="0" presId="urn:microsoft.com/office/officeart/2005/8/layout/hierarchy1"/>
    <dgm:cxn modelId="{FB7BA235-6F26-4CEB-99CE-899D37FCC0E5}" type="presParOf" srcId="{4EB3D4A9-C8C2-46F8-9911-B3531AFA0604}" destId="{D808379A-8354-4426-AC4C-095AA2088B01}" srcOrd="1" destOrd="0" presId="urn:microsoft.com/office/officeart/2005/8/layout/hierarchy1"/>
    <dgm:cxn modelId="{1007E74A-5540-410B-B744-92CFE018BC0D}" type="presParOf" srcId="{681C4A43-D2CA-4B93-B481-3798754CDFFF}" destId="{8EF376A5-1697-4B16-A08E-A930CBA88714}" srcOrd="1" destOrd="0" presId="urn:microsoft.com/office/officeart/2005/8/layout/hierarchy1"/>
    <dgm:cxn modelId="{BA16C5AC-3678-4E2C-8D53-0140C8AAA219}" type="presParOf" srcId="{240C5CA2-EBDC-4CFD-ABDD-614A2B900FFC}" destId="{0986228E-17D4-47CD-A858-7DF0AB770807}" srcOrd="4" destOrd="0" presId="urn:microsoft.com/office/officeart/2005/8/layout/hierarchy1"/>
    <dgm:cxn modelId="{9A3F7B0F-C902-4867-8AC1-59AB4A3D2BFA}" type="presParOf" srcId="{240C5CA2-EBDC-4CFD-ABDD-614A2B900FFC}" destId="{4A2D62FD-FA8A-494E-9B28-D39E1D3EFCE5}" srcOrd="5" destOrd="0" presId="urn:microsoft.com/office/officeart/2005/8/layout/hierarchy1"/>
    <dgm:cxn modelId="{4CB1C251-A9CD-4B32-A714-9C4F00890555}" type="presParOf" srcId="{4A2D62FD-FA8A-494E-9B28-D39E1D3EFCE5}" destId="{43C5ED70-A921-4AC5-83C0-29E0DFF830AE}" srcOrd="0" destOrd="0" presId="urn:microsoft.com/office/officeart/2005/8/layout/hierarchy1"/>
    <dgm:cxn modelId="{0FD25532-5EB8-4810-B586-35B0D0F89540}" type="presParOf" srcId="{43C5ED70-A921-4AC5-83C0-29E0DFF830AE}" destId="{B320F643-2ADF-477F-83A8-551D965E7CDD}" srcOrd="0" destOrd="0" presId="urn:microsoft.com/office/officeart/2005/8/layout/hierarchy1"/>
    <dgm:cxn modelId="{4B4C2473-23D9-4F2D-B68C-581483061F01}" type="presParOf" srcId="{43C5ED70-A921-4AC5-83C0-29E0DFF830AE}" destId="{4C319AA1-7097-4E23-AFCC-522A8A091B18}" srcOrd="1" destOrd="0" presId="urn:microsoft.com/office/officeart/2005/8/layout/hierarchy1"/>
    <dgm:cxn modelId="{8134558E-3409-4CD3-BEE4-AC262953581B}" type="presParOf" srcId="{4A2D62FD-FA8A-494E-9B28-D39E1D3EFCE5}" destId="{FB08040E-F95E-46FA-84C9-76727D2DACA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514C17-9DCF-440F-84AF-ABD478AB29C8}"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28C07BE-AD09-4F58-898D-7BCD36981B12}">
      <dgm:prSet/>
      <dgm:spPr/>
      <dgm:t>
        <a:bodyPr/>
        <a:lstStyle/>
        <a:p>
          <a:pPr>
            <a:lnSpc>
              <a:spcPct val="100000"/>
            </a:lnSpc>
          </a:pPr>
          <a:r>
            <a:rPr lang="en-GB"/>
            <a:t>Analytical and creative thinking</a:t>
          </a:r>
          <a:endParaRPr lang="en-US"/>
        </a:p>
      </dgm:t>
    </dgm:pt>
    <dgm:pt modelId="{38FF294C-1FDE-4497-B5D7-6AFEFEA2C2F4}" type="parTrans" cxnId="{74C6C15D-D367-4C54-9C85-AD5AE85243A6}">
      <dgm:prSet/>
      <dgm:spPr/>
      <dgm:t>
        <a:bodyPr/>
        <a:lstStyle/>
        <a:p>
          <a:endParaRPr lang="en-US"/>
        </a:p>
      </dgm:t>
    </dgm:pt>
    <dgm:pt modelId="{5E99FF5C-CBCE-4DF9-9A1F-B5A97C4CCD7F}" type="sibTrans" cxnId="{74C6C15D-D367-4C54-9C85-AD5AE85243A6}">
      <dgm:prSet/>
      <dgm:spPr/>
      <dgm:t>
        <a:bodyPr/>
        <a:lstStyle/>
        <a:p>
          <a:endParaRPr lang="en-US"/>
        </a:p>
      </dgm:t>
    </dgm:pt>
    <dgm:pt modelId="{52031B39-7695-48A8-A1DE-09608430C087}">
      <dgm:prSet/>
      <dgm:spPr/>
      <dgm:t>
        <a:bodyPr/>
        <a:lstStyle/>
        <a:p>
          <a:pPr>
            <a:lnSpc>
              <a:spcPct val="100000"/>
            </a:lnSpc>
          </a:pPr>
          <a:r>
            <a:rPr lang="en-GB"/>
            <a:t>Problem-solving and adaptability</a:t>
          </a:r>
          <a:endParaRPr lang="en-US"/>
        </a:p>
      </dgm:t>
    </dgm:pt>
    <dgm:pt modelId="{92933C38-BF29-4CF2-8F87-1CDC8AAD66DE}" type="parTrans" cxnId="{8EFDFF36-3E90-46AA-8BE0-29A7216B444F}">
      <dgm:prSet/>
      <dgm:spPr/>
      <dgm:t>
        <a:bodyPr/>
        <a:lstStyle/>
        <a:p>
          <a:endParaRPr lang="en-US"/>
        </a:p>
      </dgm:t>
    </dgm:pt>
    <dgm:pt modelId="{E93FBE70-84E4-4CEC-A4C7-F56A663A8674}" type="sibTrans" cxnId="{8EFDFF36-3E90-46AA-8BE0-29A7216B444F}">
      <dgm:prSet/>
      <dgm:spPr/>
      <dgm:t>
        <a:bodyPr/>
        <a:lstStyle/>
        <a:p>
          <a:endParaRPr lang="en-US"/>
        </a:p>
      </dgm:t>
    </dgm:pt>
    <dgm:pt modelId="{4FDD73D9-62EC-44E4-8766-02A8C7295AD6}">
      <dgm:prSet/>
      <dgm:spPr/>
      <dgm:t>
        <a:bodyPr/>
        <a:lstStyle/>
        <a:p>
          <a:pPr>
            <a:lnSpc>
              <a:spcPct val="100000"/>
            </a:lnSpc>
          </a:pPr>
          <a:r>
            <a:rPr lang="en-GB" dirty="0"/>
            <a:t>Teamwork and communication</a:t>
          </a:r>
          <a:endParaRPr lang="en-US" dirty="0"/>
        </a:p>
      </dgm:t>
    </dgm:pt>
    <dgm:pt modelId="{6B5BA63A-121C-493B-87BE-51DFAA212890}" type="parTrans" cxnId="{2F0342BD-403D-4280-B602-E338CF6BDC77}">
      <dgm:prSet/>
      <dgm:spPr/>
      <dgm:t>
        <a:bodyPr/>
        <a:lstStyle/>
        <a:p>
          <a:endParaRPr lang="en-US"/>
        </a:p>
      </dgm:t>
    </dgm:pt>
    <dgm:pt modelId="{4EAD0EA0-46F7-4B72-A351-FCE88B579390}" type="sibTrans" cxnId="{2F0342BD-403D-4280-B602-E338CF6BDC77}">
      <dgm:prSet/>
      <dgm:spPr/>
      <dgm:t>
        <a:bodyPr/>
        <a:lstStyle/>
        <a:p>
          <a:endParaRPr lang="en-US"/>
        </a:p>
      </dgm:t>
    </dgm:pt>
    <dgm:pt modelId="{A878A11D-3896-4A71-9EFE-59F48A5BF823}">
      <dgm:prSet/>
      <dgm:spPr/>
      <dgm:t>
        <a:bodyPr/>
        <a:lstStyle/>
        <a:p>
          <a:pPr>
            <a:lnSpc>
              <a:spcPct val="100000"/>
            </a:lnSpc>
          </a:pPr>
          <a:r>
            <a:rPr lang="en-GB"/>
            <a:t>Digital literacy and basic IT skills</a:t>
          </a:r>
          <a:endParaRPr lang="en-US"/>
        </a:p>
      </dgm:t>
    </dgm:pt>
    <dgm:pt modelId="{B79DA324-709E-48FB-AA6E-A76689B6B1E4}" type="parTrans" cxnId="{2A5EF3EB-501A-42DC-AD2B-79FF5D405851}">
      <dgm:prSet/>
      <dgm:spPr/>
      <dgm:t>
        <a:bodyPr/>
        <a:lstStyle/>
        <a:p>
          <a:endParaRPr lang="en-US"/>
        </a:p>
      </dgm:t>
    </dgm:pt>
    <dgm:pt modelId="{9D415B2B-9149-414B-9E36-9486D170869A}" type="sibTrans" cxnId="{2A5EF3EB-501A-42DC-AD2B-79FF5D405851}">
      <dgm:prSet/>
      <dgm:spPr/>
      <dgm:t>
        <a:bodyPr/>
        <a:lstStyle/>
        <a:p>
          <a:endParaRPr lang="en-US"/>
        </a:p>
      </dgm:t>
    </dgm:pt>
    <dgm:pt modelId="{124B0E6C-FEBD-40FC-91C0-B093C2DF41A9}">
      <dgm:prSet/>
      <dgm:spPr/>
      <dgm:t>
        <a:bodyPr/>
        <a:lstStyle/>
        <a:p>
          <a:pPr>
            <a:lnSpc>
              <a:spcPct val="100000"/>
            </a:lnSpc>
          </a:pPr>
          <a:r>
            <a:rPr lang="en-GB"/>
            <a:t>Self-motivation and resilience</a:t>
          </a:r>
          <a:endParaRPr lang="en-US"/>
        </a:p>
      </dgm:t>
    </dgm:pt>
    <dgm:pt modelId="{776165C9-F648-4567-AFAF-29BB9A32DAD1}" type="parTrans" cxnId="{E8287F76-72BF-4BAD-BA81-E9C964910BC8}">
      <dgm:prSet/>
      <dgm:spPr/>
      <dgm:t>
        <a:bodyPr/>
        <a:lstStyle/>
        <a:p>
          <a:endParaRPr lang="en-US"/>
        </a:p>
      </dgm:t>
    </dgm:pt>
    <dgm:pt modelId="{DC53B8A4-CDE2-4134-B111-EADCFA3F5367}" type="sibTrans" cxnId="{E8287F76-72BF-4BAD-BA81-E9C964910BC8}">
      <dgm:prSet/>
      <dgm:spPr/>
      <dgm:t>
        <a:bodyPr/>
        <a:lstStyle/>
        <a:p>
          <a:endParaRPr lang="en-US"/>
        </a:p>
      </dgm:t>
    </dgm:pt>
    <dgm:pt modelId="{6477F018-6C90-426D-8B15-1A991EFCC96C}">
      <dgm:prSet/>
      <dgm:spPr/>
      <dgm:t>
        <a:bodyPr/>
        <a:lstStyle/>
        <a:p>
          <a:pPr>
            <a:lnSpc>
              <a:spcPct val="100000"/>
            </a:lnSpc>
          </a:pPr>
          <a:r>
            <a:rPr lang="en-GB" dirty="0"/>
            <a:t>Diversity and inclusion awareness</a:t>
          </a:r>
        </a:p>
        <a:p>
          <a:pPr>
            <a:lnSpc>
              <a:spcPct val="100000"/>
            </a:lnSpc>
          </a:pPr>
          <a:r>
            <a:rPr lang="en-GB" dirty="0"/>
            <a:t>(Ball, 2023; WEF, 2024; NREF, 2023) </a:t>
          </a:r>
          <a:endParaRPr lang="en-US" dirty="0"/>
        </a:p>
      </dgm:t>
    </dgm:pt>
    <dgm:pt modelId="{E9B9CBD3-FE2C-4AA1-BDC8-E4AEC6BD4D77}" type="parTrans" cxnId="{2D6357A7-CA5A-4641-BC70-F1A2E182905D}">
      <dgm:prSet/>
      <dgm:spPr/>
      <dgm:t>
        <a:bodyPr/>
        <a:lstStyle/>
        <a:p>
          <a:endParaRPr lang="en-US"/>
        </a:p>
      </dgm:t>
    </dgm:pt>
    <dgm:pt modelId="{619EB967-EDDF-4555-B551-04E1720EFC6C}" type="sibTrans" cxnId="{2D6357A7-CA5A-4641-BC70-F1A2E182905D}">
      <dgm:prSet/>
      <dgm:spPr/>
      <dgm:t>
        <a:bodyPr/>
        <a:lstStyle/>
        <a:p>
          <a:endParaRPr lang="en-US"/>
        </a:p>
      </dgm:t>
    </dgm:pt>
    <dgm:pt modelId="{1E4B8595-C255-4206-A2C6-27B8AB5F0FE7}" type="pres">
      <dgm:prSet presAssocID="{A3514C17-9DCF-440F-84AF-ABD478AB29C8}" presName="root" presStyleCnt="0">
        <dgm:presLayoutVars>
          <dgm:dir/>
          <dgm:resizeHandles val="exact"/>
        </dgm:presLayoutVars>
      </dgm:prSet>
      <dgm:spPr/>
    </dgm:pt>
    <dgm:pt modelId="{E0535DC7-7D8F-4B23-B51E-6AEE3ED5F761}" type="pres">
      <dgm:prSet presAssocID="{F28C07BE-AD09-4F58-898D-7BCD36981B12}" presName="compNode" presStyleCnt="0"/>
      <dgm:spPr/>
    </dgm:pt>
    <dgm:pt modelId="{231858ED-A392-457B-85D4-9217A1CAA709}" type="pres">
      <dgm:prSet presAssocID="{F28C07BE-AD09-4F58-898D-7BCD36981B1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F9A7393-7C43-4E13-A7D9-563F2FBE6F81}" type="pres">
      <dgm:prSet presAssocID="{F28C07BE-AD09-4F58-898D-7BCD36981B12}" presName="spaceRect" presStyleCnt="0"/>
      <dgm:spPr/>
    </dgm:pt>
    <dgm:pt modelId="{F6E43165-041A-47FC-A0E9-24BCCF06FFC8}" type="pres">
      <dgm:prSet presAssocID="{F28C07BE-AD09-4F58-898D-7BCD36981B12}" presName="textRect" presStyleLbl="revTx" presStyleIdx="0" presStyleCnt="6">
        <dgm:presLayoutVars>
          <dgm:chMax val="1"/>
          <dgm:chPref val="1"/>
        </dgm:presLayoutVars>
      </dgm:prSet>
      <dgm:spPr/>
    </dgm:pt>
    <dgm:pt modelId="{864C106E-E040-476F-9189-D13E9E635CAE}" type="pres">
      <dgm:prSet presAssocID="{5E99FF5C-CBCE-4DF9-9A1F-B5A97C4CCD7F}" presName="sibTrans" presStyleCnt="0"/>
      <dgm:spPr/>
    </dgm:pt>
    <dgm:pt modelId="{6FD1046A-55EC-4AE4-B101-F1E982F68895}" type="pres">
      <dgm:prSet presAssocID="{52031B39-7695-48A8-A1DE-09608430C087}" presName="compNode" presStyleCnt="0"/>
      <dgm:spPr/>
    </dgm:pt>
    <dgm:pt modelId="{C203BE88-DEDB-49F0-AA39-8E1F4CBFBE15}" type="pres">
      <dgm:prSet presAssocID="{52031B39-7695-48A8-A1DE-09608430C0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28A86CEE-18C1-4C07-B61A-0FC149FA52CE}" type="pres">
      <dgm:prSet presAssocID="{52031B39-7695-48A8-A1DE-09608430C087}" presName="spaceRect" presStyleCnt="0"/>
      <dgm:spPr/>
    </dgm:pt>
    <dgm:pt modelId="{D7A5C660-9189-4E99-9504-DDDC1C0B39C5}" type="pres">
      <dgm:prSet presAssocID="{52031B39-7695-48A8-A1DE-09608430C087}" presName="textRect" presStyleLbl="revTx" presStyleIdx="1" presStyleCnt="6">
        <dgm:presLayoutVars>
          <dgm:chMax val="1"/>
          <dgm:chPref val="1"/>
        </dgm:presLayoutVars>
      </dgm:prSet>
      <dgm:spPr/>
    </dgm:pt>
    <dgm:pt modelId="{F0FEFAB3-C2CF-464F-96E2-FE7034B595EA}" type="pres">
      <dgm:prSet presAssocID="{E93FBE70-84E4-4CEC-A4C7-F56A663A8674}" presName="sibTrans" presStyleCnt="0"/>
      <dgm:spPr/>
    </dgm:pt>
    <dgm:pt modelId="{EA34DA92-A2BF-448B-83AC-0CA013BD4556}" type="pres">
      <dgm:prSet presAssocID="{4FDD73D9-62EC-44E4-8766-02A8C7295AD6}" presName="compNode" presStyleCnt="0"/>
      <dgm:spPr/>
    </dgm:pt>
    <dgm:pt modelId="{E5A47FFC-D715-42C1-9E90-0729BC01F555}" type="pres">
      <dgm:prSet presAssocID="{4FDD73D9-62EC-44E4-8766-02A8C7295AD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68339CD-344C-4531-9903-F7F49223C82F}" type="pres">
      <dgm:prSet presAssocID="{4FDD73D9-62EC-44E4-8766-02A8C7295AD6}" presName="spaceRect" presStyleCnt="0"/>
      <dgm:spPr/>
    </dgm:pt>
    <dgm:pt modelId="{4686B30B-2378-4C37-9DC3-F1856D97B7B3}" type="pres">
      <dgm:prSet presAssocID="{4FDD73D9-62EC-44E4-8766-02A8C7295AD6}" presName="textRect" presStyleLbl="revTx" presStyleIdx="2" presStyleCnt="6">
        <dgm:presLayoutVars>
          <dgm:chMax val="1"/>
          <dgm:chPref val="1"/>
        </dgm:presLayoutVars>
      </dgm:prSet>
      <dgm:spPr/>
    </dgm:pt>
    <dgm:pt modelId="{ED161EDD-9B58-4268-97A5-EEA3562F83F7}" type="pres">
      <dgm:prSet presAssocID="{4EAD0EA0-46F7-4B72-A351-FCE88B579390}" presName="sibTrans" presStyleCnt="0"/>
      <dgm:spPr/>
    </dgm:pt>
    <dgm:pt modelId="{246A5999-FF39-4EE0-B555-3C4751946DE4}" type="pres">
      <dgm:prSet presAssocID="{A878A11D-3896-4A71-9EFE-59F48A5BF823}" presName="compNode" presStyleCnt="0"/>
      <dgm:spPr/>
    </dgm:pt>
    <dgm:pt modelId="{1C2B348A-D3A8-47E1-AB88-38471EE8CF36}" type="pres">
      <dgm:prSet presAssocID="{A878A11D-3896-4A71-9EFE-59F48A5BF82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1A5AB2EE-0905-475A-ABC2-2BF7AB634454}" type="pres">
      <dgm:prSet presAssocID="{A878A11D-3896-4A71-9EFE-59F48A5BF823}" presName="spaceRect" presStyleCnt="0"/>
      <dgm:spPr/>
    </dgm:pt>
    <dgm:pt modelId="{EC1CD298-975B-40AF-973E-881A7BD762C1}" type="pres">
      <dgm:prSet presAssocID="{A878A11D-3896-4A71-9EFE-59F48A5BF823}" presName="textRect" presStyleLbl="revTx" presStyleIdx="3" presStyleCnt="6">
        <dgm:presLayoutVars>
          <dgm:chMax val="1"/>
          <dgm:chPref val="1"/>
        </dgm:presLayoutVars>
      </dgm:prSet>
      <dgm:spPr/>
    </dgm:pt>
    <dgm:pt modelId="{42EBF323-A693-44FE-AD61-B50A37B99355}" type="pres">
      <dgm:prSet presAssocID="{9D415B2B-9149-414B-9E36-9486D170869A}" presName="sibTrans" presStyleCnt="0"/>
      <dgm:spPr/>
    </dgm:pt>
    <dgm:pt modelId="{AF319AE7-6146-47AB-A2F4-82260A3CF752}" type="pres">
      <dgm:prSet presAssocID="{124B0E6C-FEBD-40FC-91C0-B093C2DF41A9}" presName="compNode" presStyleCnt="0"/>
      <dgm:spPr/>
    </dgm:pt>
    <dgm:pt modelId="{F261FA04-404A-40AE-837E-097ABEB9AD6E}" type="pres">
      <dgm:prSet presAssocID="{124B0E6C-FEBD-40FC-91C0-B093C2DF41A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un"/>
        </a:ext>
      </dgm:extLst>
    </dgm:pt>
    <dgm:pt modelId="{A9289833-632B-40AC-A2A3-EF0D81F7D13D}" type="pres">
      <dgm:prSet presAssocID="{124B0E6C-FEBD-40FC-91C0-B093C2DF41A9}" presName="spaceRect" presStyleCnt="0"/>
      <dgm:spPr/>
    </dgm:pt>
    <dgm:pt modelId="{FF9C1199-2C9B-4D14-ACE4-6698DEDA8FC5}" type="pres">
      <dgm:prSet presAssocID="{124B0E6C-FEBD-40FC-91C0-B093C2DF41A9}" presName="textRect" presStyleLbl="revTx" presStyleIdx="4" presStyleCnt="6">
        <dgm:presLayoutVars>
          <dgm:chMax val="1"/>
          <dgm:chPref val="1"/>
        </dgm:presLayoutVars>
      </dgm:prSet>
      <dgm:spPr/>
    </dgm:pt>
    <dgm:pt modelId="{18384528-1F3D-4346-90C2-0733C3A66BCC}" type="pres">
      <dgm:prSet presAssocID="{DC53B8A4-CDE2-4134-B111-EADCFA3F5367}" presName="sibTrans" presStyleCnt="0"/>
      <dgm:spPr/>
    </dgm:pt>
    <dgm:pt modelId="{D7BEB098-8665-4790-B5A0-3A70D2A07B90}" type="pres">
      <dgm:prSet presAssocID="{6477F018-6C90-426D-8B15-1A991EFCC96C}" presName="compNode" presStyleCnt="0"/>
      <dgm:spPr/>
    </dgm:pt>
    <dgm:pt modelId="{AB36A864-6EBF-4B33-A311-E9337F1B32C5}" type="pres">
      <dgm:prSet presAssocID="{6477F018-6C90-426D-8B15-1A991EFCC96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62AD6CE1-6A28-463E-AF81-CE8193F5B273}" type="pres">
      <dgm:prSet presAssocID="{6477F018-6C90-426D-8B15-1A991EFCC96C}" presName="spaceRect" presStyleCnt="0"/>
      <dgm:spPr/>
    </dgm:pt>
    <dgm:pt modelId="{10B40E1F-1166-43F0-803D-E40C48496770}" type="pres">
      <dgm:prSet presAssocID="{6477F018-6C90-426D-8B15-1A991EFCC96C}" presName="textRect" presStyleLbl="revTx" presStyleIdx="5" presStyleCnt="6">
        <dgm:presLayoutVars>
          <dgm:chMax val="1"/>
          <dgm:chPref val="1"/>
        </dgm:presLayoutVars>
      </dgm:prSet>
      <dgm:spPr/>
    </dgm:pt>
  </dgm:ptLst>
  <dgm:cxnLst>
    <dgm:cxn modelId="{93CBA81D-7AEF-4201-AD0C-4DB78496E684}" type="presOf" srcId="{52031B39-7695-48A8-A1DE-09608430C087}" destId="{D7A5C660-9189-4E99-9504-DDDC1C0B39C5}" srcOrd="0" destOrd="0" presId="urn:microsoft.com/office/officeart/2018/2/layout/IconLabelList"/>
    <dgm:cxn modelId="{CD8E9A28-5977-43DA-8192-1B2B49E006D2}" type="presOf" srcId="{F28C07BE-AD09-4F58-898D-7BCD36981B12}" destId="{F6E43165-041A-47FC-A0E9-24BCCF06FFC8}" srcOrd="0" destOrd="0" presId="urn:microsoft.com/office/officeart/2018/2/layout/IconLabelList"/>
    <dgm:cxn modelId="{8EFDFF36-3E90-46AA-8BE0-29A7216B444F}" srcId="{A3514C17-9DCF-440F-84AF-ABD478AB29C8}" destId="{52031B39-7695-48A8-A1DE-09608430C087}" srcOrd="1" destOrd="0" parTransId="{92933C38-BF29-4CF2-8F87-1CDC8AAD66DE}" sibTransId="{E93FBE70-84E4-4CEC-A4C7-F56A663A8674}"/>
    <dgm:cxn modelId="{74C6C15D-D367-4C54-9C85-AD5AE85243A6}" srcId="{A3514C17-9DCF-440F-84AF-ABD478AB29C8}" destId="{F28C07BE-AD09-4F58-898D-7BCD36981B12}" srcOrd="0" destOrd="0" parTransId="{38FF294C-1FDE-4497-B5D7-6AFEFEA2C2F4}" sibTransId="{5E99FF5C-CBCE-4DF9-9A1F-B5A97C4CCD7F}"/>
    <dgm:cxn modelId="{BCE76F74-F05A-4115-9956-067925E1E917}" type="presOf" srcId="{124B0E6C-FEBD-40FC-91C0-B093C2DF41A9}" destId="{FF9C1199-2C9B-4D14-ACE4-6698DEDA8FC5}" srcOrd="0" destOrd="0" presId="urn:microsoft.com/office/officeart/2018/2/layout/IconLabelList"/>
    <dgm:cxn modelId="{E8287F76-72BF-4BAD-BA81-E9C964910BC8}" srcId="{A3514C17-9DCF-440F-84AF-ABD478AB29C8}" destId="{124B0E6C-FEBD-40FC-91C0-B093C2DF41A9}" srcOrd="4" destOrd="0" parTransId="{776165C9-F648-4567-AFAF-29BB9A32DAD1}" sibTransId="{DC53B8A4-CDE2-4134-B111-EADCFA3F5367}"/>
    <dgm:cxn modelId="{EA11A385-A386-44AA-93FE-F6930E93A1AE}" type="presOf" srcId="{6477F018-6C90-426D-8B15-1A991EFCC96C}" destId="{10B40E1F-1166-43F0-803D-E40C48496770}" srcOrd="0" destOrd="0" presId="urn:microsoft.com/office/officeart/2018/2/layout/IconLabelList"/>
    <dgm:cxn modelId="{9C7373A7-705B-4C1B-8FD9-5796195B74DE}" type="presOf" srcId="{A878A11D-3896-4A71-9EFE-59F48A5BF823}" destId="{EC1CD298-975B-40AF-973E-881A7BD762C1}" srcOrd="0" destOrd="0" presId="urn:microsoft.com/office/officeart/2018/2/layout/IconLabelList"/>
    <dgm:cxn modelId="{2D6357A7-CA5A-4641-BC70-F1A2E182905D}" srcId="{A3514C17-9DCF-440F-84AF-ABD478AB29C8}" destId="{6477F018-6C90-426D-8B15-1A991EFCC96C}" srcOrd="5" destOrd="0" parTransId="{E9B9CBD3-FE2C-4AA1-BDC8-E4AEC6BD4D77}" sibTransId="{619EB967-EDDF-4555-B551-04E1720EFC6C}"/>
    <dgm:cxn modelId="{2F0342BD-403D-4280-B602-E338CF6BDC77}" srcId="{A3514C17-9DCF-440F-84AF-ABD478AB29C8}" destId="{4FDD73D9-62EC-44E4-8766-02A8C7295AD6}" srcOrd="2" destOrd="0" parTransId="{6B5BA63A-121C-493B-87BE-51DFAA212890}" sibTransId="{4EAD0EA0-46F7-4B72-A351-FCE88B579390}"/>
    <dgm:cxn modelId="{1F4A12C2-08C7-478F-9458-220453380A58}" type="presOf" srcId="{A3514C17-9DCF-440F-84AF-ABD478AB29C8}" destId="{1E4B8595-C255-4206-A2C6-27B8AB5F0FE7}" srcOrd="0" destOrd="0" presId="urn:microsoft.com/office/officeart/2018/2/layout/IconLabelList"/>
    <dgm:cxn modelId="{2A5EF3EB-501A-42DC-AD2B-79FF5D405851}" srcId="{A3514C17-9DCF-440F-84AF-ABD478AB29C8}" destId="{A878A11D-3896-4A71-9EFE-59F48A5BF823}" srcOrd="3" destOrd="0" parTransId="{B79DA324-709E-48FB-AA6E-A76689B6B1E4}" sibTransId="{9D415B2B-9149-414B-9E36-9486D170869A}"/>
    <dgm:cxn modelId="{9F5C7EF8-3C8F-4F68-9094-51069CB2C868}" type="presOf" srcId="{4FDD73D9-62EC-44E4-8766-02A8C7295AD6}" destId="{4686B30B-2378-4C37-9DC3-F1856D97B7B3}" srcOrd="0" destOrd="0" presId="urn:microsoft.com/office/officeart/2018/2/layout/IconLabelList"/>
    <dgm:cxn modelId="{DB8D1664-BB15-4A85-A49D-D9D2998C39FB}" type="presParOf" srcId="{1E4B8595-C255-4206-A2C6-27B8AB5F0FE7}" destId="{E0535DC7-7D8F-4B23-B51E-6AEE3ED5F761}" srcOrd="0" destOrd="0" presId="urn:microsoft.com/office/officeart/2018/2/layout/IconLabelList"/>
    <dgm:cxn modelId="{CB65F43C-B1F4-46CD-A58F-347B1DE789B3}" type="presParOf" srcId="{E0535DC7-7D8F-4B23-B51E-6AEE3ED5F761}" destId="{231858ED-A392-457B-85D4-9217A1CAA709}" srcOrd="0" destOrd="0" presId="urn:microsoft.com/office/officeart/2018/2/layout/IconLabelList"/>
    <dgm:cxn modelId="{88CEB790-7F5F-44FE-89BD-6D5FF2D2385A}" type="presParOf" srcId="{E0535DC7-7D8F-4B23-B51E-6AEE3ED5F761}" destId="{BF9A7393-7C43-4E13-A7D9-563F2FBE6F81}" srcOrd="1" destOrd="0" presId="urn:microsoft.com/office/officeart/2018/2/layout/IconLabelList"/>
    <dgm:cxn modelId="{CE20F79A-053D-4217-B3B6-E707626C4AC2}" type="presParOf" srcId="{E0535DC7-7D8F-4B23-B51E-6AEE3ED5F761}" destId="{F6E43165-041A-47FC-A0E9-24BCCF06FFC8}" srcOrd="2" destOrd="0" presId="urn:microsoft.com/office/officeart/2018/2/layout/IconLabelList"/>
    <dgm:cxn modelId="{6BD32F41-70A2-4916-8952-80BC2E0EC793}" type="presParOf" srcId="{1E4B8595-C255-4206-A2C6-27B8AB5F0FE7}" destId="{864C106E-E040-476F-9189-D13E9E635CAE}" srcOrd="1" destOrd="0" presId="urn:microsoft.com/office/officeart/2018/2/layout/IconLabelList"/>
    <dgm:cxn modelId="{60EE824D-8484-44BC-B5B6-C82547772C5E}" type="presParOf" srcId="{1E4B8595-C255-4206-A2C6-27B8AB5F0FE7}" destId="{6FD1046A-55EC-4AE4-B101-F1E982F68895}" srcOrd="2" destOrd="0" presId="urn:microsoft.com/office/officeart/2018/2/layout/IconLabelList"/>
    <dgm:cxn modelId="{7A474CDC-8BF0-44E7-9CB1-76B05CB07AE6}" type="presParOf" srcId="{6FD1046A-55EC-4AE4-B101-F1E982F68895}" destId="{C203BE88-DEDB-49F0-AA39-8E1F4CBFBE15}" srcOrd="0" destOrd="0" presId="urn:microsoft.com/office/officeart/2018/2/layout/IconLabelList"/>
    <dgm:cxn modelId="{79C7C4E7-6A5E-4564-A29F-C5744AC08771}" type="presParOf" srcId="{6FD1046A-55EC-4AE4-B101-F1E982F68895}" destId="{28A86CEE-18C1-4C07-B61A-0FC149FA52CE}" srcOrd="1" destOrd="0" presId="urn:microsoft.com/office/officeart/2018/2/layout/IconLabelList"/>
    <dgm:cxn modelId="{03EF295B-A68E-492E-921C-A49E719F1AF8}" type="presParOf" srcId="{6FD1046A-55EC-4AE4-B101-F1E982F68895}" destId="{D7A5C660-9189-4E99-9504-DDDC1C0B39C5}" srcOrd="2" destOrd="0" presId="urn:microsoft.com/office/officeart/2018/2/layout/IconLabelList"/>
    <dgm:cxn modelId="{A09AEE04-CCD7-47DB-ACC6-F0A9D79CC53B}" type="presParOf" srcId="{1E4B8595-C255-4206-A2C6-27B8AB5F0FE7}" destId="{F0FEFAB3-C2CF-464F-96E2-FE7034B595EA}" srcOrd="3" destOrd="0" presId="urn:microsoft.com/office/officeart/2018/2/layout/IconLabelList"/>
    <dgm:cxn modelId="{CF9562C5-627F-48A5-933A-FCA536EADE8C}" type="presParOf" srcId="{1E4B8595-C255-4206-A2C6-27B8AB5F0FE7}" destId="{EA34DA92-A2BF-448B-83AC-0CA013BD4556}" srcOrd="4" destOrd="0" presId="urn:microsoft.com/office/officeart/2018/2/layout/IconLabelList"/>
    <dgm:cxn modelId="{407A5F91-503C-4C2C-A081-C1D0CED33FA7}" type="presParOf" srcId="{EA34DA92-A2BF-448B-83AC-0CA013BD4556}" destId="{E5A47FFC-D715-42C1-9E90-0729BC01F555}" srcOrd="0" destOrd="0" presId="urn:microsoft.com/office/officeart/2018/2/layout/IconLabelList"/>
    <dgm:cxn modelId="{15369BE3-F7E3-4166-B0CC-3BAED9BCBB7C}" type="presParOf" srcId="{EA34DA92-A2BF-448B-83AC-0CA013BD4556}" destId="{768339CD-344C-4531-9903-F7F49223C82F}" srcOrd="1" destOrd="0" presId="urn:microsoft.com/office/officeart/2018/2/layout/IconLabelList"/>
    <dgm:cxn modelId="{DD6F44B5-08D3-40C2-9F93-63E93B94017F}" type="presParOf" srcId="{EA34DA92-A2BF-448B-83AC-0CA013BD4556}" destId="{4686B30B-2378-4C37-9DC3-F1856D97B7B3}" srcOrd="2" destOrd="0" presId="urn:microsoft.com/office/officeart/2018/2/layout/IconLabelList"/>
    <dgm:cxn modelId="{9A6C859A-887A-4CD3-99E5-440898DEDE75}" type="presParOf" srcId="{1E4B8595-C255-4206-A2C6-27B8AB5F0FE7}" destId="{ED161EDD-9B58-4268-97A5-EEA3562F83F7}" srcOrd="5" destOrd="0" presId="urn:microsoft.com/office/officeart/2018/2/layout/IconLabelList"/>
    <dgm:cxn modelId="{432525CF-DD60-448F-A2D7-AB28C41F7EDF}" type="presParOf" srcId="{1E4B8595-C255-4206-A2C6-27B8AB5F0FE7}" destId="{246A5999-FF39-4EE0-B555-3C4751946DE4}" srcOrd="6" destOrd="0" presId="urn:microsoft.com/office/officeart/2018/2/layout/IconLabelList"/>
    <dgm:cxn modelId="{309F3107-8CDA-48C0-B4BD-94477911286D}" type="presParOf" srcId="{246A5999-FF39-4EE0-B555-3C4751946DE4}" destId="{1C2B348A-D3A8-47E1-AB88-38471EE8CF36}" srcOrd="0" destOrd="0" presId="urn:microsoft.com/office/officeart/2018/2/layout/IconLabelList"/>
    <dgm:cxn modelId="{DB5AD48E-F864-4784-8314-F0744BBADF96}" type="presParOf" srcId="{246A5999-FF39-4EE0-B555-3C4751946DE4}" destId="{1A5AB2EE-0905-475A-ABC2-2BF7AB634454}" srcOrd="1" destOrd="0" presId="urn:microsoft.com/office/officeart/2018/2/layout/IconLabelList"/>
    <dgm:cxn modelId="{798CE653-CA7E-488E-BB8A-76CC22303780}" type="presParOf" srcId="{246A5999-FF39-4EE0-B555-3C4751946DE4}" destId="{EC1CD298-975B-40AF-973E-881A7BD762C1}" srcOrd="2" destOrd="0" presId="urn:microsoft.com/office/officeart/2018/2/layout/IconLabelList"/>
    <dgm:cxn modelId="{6BAF079B-ED12-4753-985F-CB0228B5CA00}" type="presParOf" srcId="{1E4B8595-C255-4206-A2C6-27B8AB5F0FE7}" destId="{42EBF323-A693-44FE-AD61-B50A37B99355}" srcOrd="7" destOrd="0" presId="urn:microsoft.com/office/officeart/2018/2/layout/IconLabelList"/>
    <dgm:cxn modelId="{826A43CA-EE34-4F6D-9073-B8F534AE7BDB}" type="presParOf" srcId="{1E4B8595-C255-4206-A2C6-27B8AB5F0FE7}" destId="{AF319AE7-6146-47AB-A2F4-82260A3CF752}" srcOrd="8" destOrd="0" presId="urn:microsoft.com/office/officeart/2018/2/layout/IconLabelList"/>
    <dgm:cxn modelId="{6AE3A735-302A-4687-B6CA-A5F86B5630B7}" type="presParOf" srcId="{AF319AE7-6146-47AB-A2F4-82260A3CF752}" destId="{F261FA04-404A-40AE-837E-097ABEB9AD6E}" srcOrd="0" destOrd="0" presId="urn:microsoft.com/office/officeart/2018/2/layout/IconLabelList"/>
    <dgm:cxn modelId="{0E9472FE-6F63-4EC4-B31B-9EEBE3126EF3}" type="presParOf" srcId="{AF319AE7-6146-47AB-A2F4-82260A3CF752}" destId="{A9289833-632B-40AC-A2A3-EF0D81F7D13D}" srcOrd="1" destOrd="0" presId="urn:microsoft.com/office/officeart/2018/2/layout/IconLabelList"/>
    <dgm:cxn modelId="{D5274595-39C6-4C34-8960-878DA88ECDBD}" type="presParOf" srcId="{AF319AE7-6146-47AB-A2F4-82260A3CF752}" destId="{FF9C1199-2C9B-4D14-ACE4-6698DEDA8FC5}" srcOrd="2" destOrd="0" presId="urn:microsoft.com/office/officeart/2018/2/layout/IconLabelList"/>
    <dgm:cxn modelId="{2829B9EB-C4F1-4CA4-855F-3C50241956EE}" type="presParOf" srcId="{1E4B8595-C255-4206-A2C6-27B8AB5F0FE7}" destId="{18384528-1F3D-4346-90C2-0733C3A66BCC}" srcOrd="9" destOrd="0" presId="urn:microsoft.com/office/officeart/2018/2/layout/IconLabelList"/>
    <dgm:cxn modelId="{28A25BA6-CD7F-48AD-ADA5-193EBC26259C}" type="presParOf" srcId="{1E4B8595-C255-4206-A2C6-27B8AB5F0FE7}" destId="{D7BEB098-8665-4790-B5A0-3A70D2A07B90}" srcOrd="10" destOrd="0" presId="urn:microsoft.com/office/officeart/2018/2/layout/IconLabelList"/>
    <dgm:cxn modelId="{3CDA65EB-BFB6-49A7-9FBC-D6F4A56BAEC8}" type="presParOf" srcId="{D7BEB098-8665-4790-B5A0-3A70D2A07B90}" destId="{AB36A864-6EBF-4B33-A311-E9337F1B32C5}" srcOrd="0" destOrd="0" presId="urn:microsoft.com/office/officeart/2018/2/layout/IconLabelList"/>
    <dgm:cxn modelId="{5165EF2E-80A9-4F7F-862F-2D07B717D3FB}" type="presParOf" srcId="{D7BEB098-8665-4790-B5A0-3A70D2A07B90}" destId="{62AD6CE1-6A28-463E-AF81-CE8193F5B273}" srcOrd="1" destOrd="0" presId="urn:microsoft.com/office/officeart/2018/2/layout/IconLabelList"/>
    <dgm:cxn modelId="{09441D2B-C35C-4771-A85B-AE8A5AA0DB85}" type="presParOf" srcId="{D7BEB098-8665-4790-B5A0-3A70D2A07B90}" destId="{10B40E1F-1166-43F0-803D-E40C48496770}" srcOrd="2" destOrd="0" presId="urn:microsoft.com/office/officeart/2018/2/layout/IconLabel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DC36DC-F1A4-4592-9830-5C978FC2641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CBD799-F2FA-43A9-BB66-FD74255338FF}">
      <dgm:prSet/>
      <dgm:spPr/>
      <dgm:t>
        <a:bodyPr/>
        <a:lstStyle/>
        <a:p>
          <a:r>
            <a:rPr lang="en-GB" dirty="0"/>
            <a:t>Herman et al (2011) explain that there are several indicators which are used to measure resilience. </a:t>
          </a:r>
          <a:endParaRPr lang="en-US" dirty="0"/>
        </a:p>
      </dgm:t>
    </dgm:pt>
    <dgm:pt modelId="{AD2DBFA8-4E06-4ADD-8CE8-21A8C662B04F}" type="parTrans" cxnId="{B49B8022-215B-4E9A-8FE1-87450695E225}">
      <dgm:prSet/>
      <dgm:spPr/>
      <dgm:t>
        <a:bodyPr/>
        <a:lstStyle/>
        <a:p>
          <a:endParaRPr lang="en-US"/>
        </a:p>
      </dgm:t>
    </dgm:pt>
    <dgm:pt modelId="{9935D569-4EEE-4C56-B35D-13E59AD25144}" type="sibTrans" cxnId="{B49B8022-215B-4E9A-8FE1-87450695E225}">
      <dgm:prSet/>
      <dgm:spPr/>
      <dgm:t>
        <a:bodyPr/>
        <a:lstStyle/>
        <a:p>
          <a:endParaRPr lang="en-US"/>
        </a:p>
      </dgm:t>
    </dgm:pt>
    <dgm:pt modelId="{44502B84-A19B-4FE0-83F3-9E634EE84482}">
      <dgm:prSet/>
      <dgm:spPr/>
      <dgm:t>
        <a:bodyPr/>
        <a:lstStyle/>
        <a:p>
          <a:r>
            <a:rPr lang="en-GB" dirty="0"/>
            <a:t>Behavioural</a:t>
          </a:r>
          <a:endParaRPr lang="en-US" dirty="0"/>
        </a:p>
      </dgm:t>
    </dgm:pt>
    <dgm:pt modelId="{D5346873-5C31-4C72-9666-984517781FAB}" type="parTrans" cxnId="{C56052F2-6616-4116-A363-FCAD271D4C68}">
      <dgm:prSet/>
      <dgm:spPr/>
      <dgm:t>
        <a:bodyPr/>
        <a:lstStyle/>
        <a:p>
          <a:endParaRPr lang="en-US"/>
        </a:p>
      </dgm:t>
    </dgm:pt>
    <dgm:pt modelId="{3FA4AC2D-2F32-4BD6-A430-5D5FBE248B63}" type="sibTrans" cxnId="{C56052F2-6616-4116-A363-FCAD271D4C68}">
      <dgm:prSet/>
      <dgm:spPr/>
      <dgm:t>
        <a:bodyPr/>
        <a:lstStyle/>
        <a:p>
          <a:endParaRPr lang="en-US"/>
        </a:p>
      </dgm:t>
    </dgm:pt>
    <dgm:pt modelId="{804C5691-75CD-429D-B1B4-C307DEDF5C9C}">
      <dgm:prSet/>
      <dgm:spPr/>
      <dgm:t>
        <a:bodyPr/>
        <a:lstStyle/>
        <a:p>
          <a:r>
            <a:rPr lang="en-GB"/>
            <a:t>Emotional</a:t>
          </a:r>
          <a:endParaRPr lang="en-US"/>
        </a:p>
      </dgm:t>
    </dgm:pt>
    <dgm:pt modelId="{1CAE12FF-049A-430E-A04C-DAC3ABBE8719}" type="parTrans" cxnId="{B24C0110-FE02-40B1-904E-26CC2C35D178}">
      <dgm:prSet/>
      <dgm:spPr/>
      <dgm:t>
        <a:bodyPr/>
        <a:lstStyle/>
        <a:p>
          <a:endParaRPr lang="en-US"/>
        </a:p>
      </dgm:t>
    </dgm:pt>
    <dgm:pt modelId="{CB4B57CA-D7F5-46AE-B329-546419450859}" type="sibTrans" cxnId="{B24C0110-FE02-40B1-904E-26CC2C35D178}">
      <dgm:prSet/>
      <dgm:spPr/>
      <dgm:t>
        <a:bodyPr/>
        <a:lstStyle/>
        <a:p>
          <a:endParaRPr lang="en-US"/>
        </a:p>
      </dgm:t>
    </dgm:pt>
    <dgm:pt modelId="{35D8F2B3-FA3C-42E2-9518-7E8B0CC43CF3}">
      <dgm:prSet/>
      <dgm:spPr/>
      <dgm:t>
        <a:bodyPr/>
        <a:lstStyle/>
        <a:p>
          <a:r>
            <a:rPr lang="en-GB"/>
            <a:t>Educational functioning.</a:t>
          </a:r>
          <a:endParaRPr lang="en-US"/>
        </a:p>
      </dgm:t>
    </dgm:pt>
    <dgm:pt modelId="{D999BD0C-BB2C-4676-B2DC-C655073FF29A}" type="parTrans" cxnId="{60608940-6A2B-4AAF-95B6-8AD8BEF1787A}">
      <dgm:prSet/>
      <dgm:spPr/>
      <dgm:t>
        <a:bodyPr/>
        <a:lstStyle/>
        <a:p>
          <a:endParaRPr lang="en-US"/>
        </a:p>
      </dgm:t>
    </dgm:pt>
    <dgm:pt modelId="{3CC5BFA1-A129-4CAF-9104-BC09C0571304}" type="sibTrans" cxnId="{60608940-6A2B-4AAF-95B6-8AD8BEF1787A}">
      <dgm:prSet/>
      <dgm:spPr/>
      <dgm:t>
        <a:bodyPr/>
        <a:lstStyle/>
        <a:p>
          <a:endParaRPr lang="en-US"/>
        </a:p>
      </dgm:t>
    </dgm:pt>
    <dgm:pt modelId="{DBE80A95-538C-424B-8DFB-D9803954CDDA}" type="pres">
      <dgm:prSet presAssocID="{19DC36DC-F1A4-4592-9830-5C978FC26416}" presName="root" presStyleCnt="0">
        <dgm:presLayoutVars>
          <dgm:dir/>
          <dgm:resizeHandles val="exact"/>
        </dgm:presLayoutVars>
      </dgm:prSet>
      <dgm:spPr/>
    </dgm:pt>
    <dgm:pt modelId="{1AB8C6F4-5DFE-4834-B2E2-6B5A64949BD1}" type="pres">
      <dgm:prSet presAssocID="{A5CBD799-F2FA-43A9-BB66-FD74255338FF}" presName="compNode" presStyleCnt="0"/>
      <dgm:spPr/>
    </dgm:pt>
    <dgm:pt modelId="{F1FEBEA4-EDCA-454C-BA8B-3855029ECDCD}" type="pres">
      <dgm:prSet presAssocID="{A5CBD799-F2FA-43A9-BB66-FD74255338FF}" presName="bgRect" presStyleLbl="bgShp" presStyleIdx="0" presStyleCnt="4"/>
      <dgm:spPr/>
    </dgm:pt>
    <dgm:pt modelId="{947A1B25-45AE-4F90-895E-9CD0C4860590}" type="pres">
      <dgm:prSet presAssocID="{A5CBD799-F2FA-43A9-BB66-FD74255338F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2C53B336-6F04-408D-866A-832CCA30D077}" type="pres">
      <dgm:prSet presAssocID="{A5CBD799-F2FA-43A9-BB66-FD74255338FF}" presName="spaceRect" presStyleCnt="0"/>
      <dgm:spPr/>
    </dgm:pt>
    <dgm:pt modelId="{A2C8DDDB-B01E-4D00-A1AD-7B5CB304113E}" type="pres">
      <dgm:prSet presAssocID="{A5CBD799-F2FA-43A9-BB66-FD74255338FF}" presName="parTx" presStyleLbl="revTx" presStyleIdx="0" presStyleCnt="4">
        <dgm:presLayoutVars>
          <dgm:chMax val="0"/>
          <dgm:chPref val="0"/>
        </dgm:presLayoutVars>
      </dgm:prSet>
      <dgm:spPr/>
    </dgm:pt>
    <dgm:pt modelId="{96EB2ED6-C1BD-4F4B-BB6C-1526AE094ED9}" type="pres">
      <dgm:prSet presAssocID="{9935D569-4EEE-4C56-B35D-13E59AD25144}" presName="sibTrans" presStyleCnt="0"/>
      <dgm:spPr/>
    </dgm:pt>
    <dgm:pt modelId="{B78509D1-4E08-4D11-BD60-B6BD75ADD412}" type="pres">
      <dgm:prSet presAssocID="{44502B84-A19B-4FE0-83F3-9E634EE84482}" presName="compNode" presStyleCnt="0"/>
      <dgm:spPr/>
    </dgm:pt>
    <dgm:pt modelId="{9838F45F-B148-4194-9642-5BD016B6BB8F}" type="pres">
      <dgm:prSet presAssocID="{44502B84-A19B-4FE0-83F3-9E634EE84482}" presName="bgRect" presStyleLbl="bgShp" presStyleIdx="1" presStyleCnt="4"/>
      <dgm:spPr/>
    </dgm:pt>
    <dgm:pt modelId="{5CB8ED83-2673-4AF6-8B5E-D0E3233621E0}" type="pres">
      <dgm:prSet presAssocID="{44502B84-A19B-4FE0-83F3-9E634EE8448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4A43EC3-1BB8-458B-A777-4CF1D40C2FC6}" type="pres">
      <dgm:prSet presAssocID="{44502B84-A19B-4FE0-83F3-9E634EE84482}" presName="spaceRect" presStyleCnt="0"/>
      <dgm:spPr/>
    </dgm:pt>
    <dgm:pt modelId="{BE5EB9C9-79E1-4AA5-9432-35943548F6CE}" type="pres">
      <dgm:prSet presAssocID="{44502B84-A19B-4FE0-83F3-9E634EE84482}" presName="parTx" presStyleLbl="revTx" presStyleIdx="1" presStyleCnt="4">
        <dgm:presLayoutVars>
          <dgm:chMax val="0"/>
          <dgm:chPref val="0"/>
        </dgm:presLayoutVars>
      </dgm:prSet>
      <dgm:spPr/>
    </dgm:pt>
    <dgm:pt modelId="{D70BBA02-179E-4AC2-AA1A-E008D560A568}" type="pres">
      <dgm:prSet presAssocID="{3FA4AC2D-2F32-4BD6-A430-5D5FBE248B63}" presName="sibTrans" presStyleCnt="0"/>
      <dgm:spPr/>
    </dgm:pt>
    <dgm:pt modelId="{66B02761-99D8-43E5-A73A-808E15E570CA}" type="pres">
      <dgm:prSet presAssocID="{804C5691-75CD-429D-B1B4-C307DEDF5C9C}" presName="compNode" presStyleCnt="0"/>
      <dgm:spPr/>
    </dgm:pt>
    <dgm:pt modelId="{82C36641-5749-4DD8-8FA9-577E1FAAD324}" type="pres">
      <dgm:prSet presAssocID="{804C5691-75CD-429D-B1B4-C307DEDF5C9C}" presName="bgRect" presStyleLbl="bgShp" presStyleIdx="2" presStyleCnt="4"/>
      <dgm:spPr/>
    </dgm:pt>
    <dgm:pt modelId="{6780B2C1-2E90-4299-A5B1-EB8106C8383B}" type="pres">
      <dgm:prSet presAssocID="{804C5691-75CD-429D-B1B4-C307DEDF5C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5E3706CA-F6B2-43B8-BA5D-FD267726582B}" type="pres">
      <dgm:prSet presAssocID="{804C5691-75CD-429D-B1B4-C307DEDF5C9C}" presName="spaceRect" presStyleCnt="0"/>
      <dgm:spPr/>
    </dgm:pt>
    <dgm:pt modelId="{7E56D2E3-5330-4176-A02F-2C67B00A5DE4}" type="pres">
      <dgm:prSet presAssocID="{804C5691-75CD-429D-B1B4-C307DEDF5C9C}" presName="parTx" presStyleLbl="revTx" presStyleIdx="2" presStyleCnt="4">
        <dgm:presLayoutVars>
          <dgm:chMax val="0"/>
          <dgm:chPref val="0"/>
        </dgm:presLayoutVars>
      </dgm:prSet>
      <dgm:spPr/>
    </dgm:pt>
    <dgm:pt modelId="{5336F7C3-F5A6-40AE-874F-B2B85CFAFD9D}" type="pres">
      <dgm:prSet presAssocID="{CB4B57CA-D7F5-46AE-B329-546419450859}" presName="sibTrans" presStyleCnt="0"/>
      <dgm:spPr/>
    </dgm:pt>
    <dgm:pt modelId="{F139DBC8-0722-4A6C-AE5B-4D994610CD93}" type="pres">
      <dgm:prSet presAssocID="{35D8F2B3-FA3C-42E2-9518-7E8B0CC43CF3}" presName="compNode" presStyleCnt="0"/>
      <dgm:spPr/>
    </dgm:pt>
    <dgm:pt modelId="{3E34B86D-557F-4E90-8F82-E211710099E6}" type="pres">
      <dgm:prSet presAssocID="{35D8F2B3-FA3C-42E2-9518-7E8B0CC43CF3}" presName="bgRect" presStyleLbl="bgShp" presStyleIdx="3" presStyleCnt="4"/>
      <dgm:spPr/>
    </dgm:pt>
    <dgm:pt modelId="{09424E79-56B6-4121-8504-ADB356FCCA5E}" type="pres">
      <dgm:prSet presAssocID="{35D8F2B3-FA3C-42E2-9518-7E8B0CC43CF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E8787A41-9DD6-45CA-A5C1-6EC7D7D621D4}" type="pres">
      <dgm:prSet presAssocID="{35D8F2B3-FA3C-42E2-9518-7E8B0CC43CF3}" presName="spaceRect" presStyleCnt="0"/>
      <dgm:spPr/>
    </dgm:pt>
    <dgm:pt modelId="{D193317B-59E4-4857-AF03-F6BA000EFBB2}" type="pres">
      <dgm:prSet presAssocID="{35D8F2B3-FA3C-42E2-9518-7E8B0CC43CF3}" presName="parTx" presStyleLbl="revTx" presStyleIdx="3" presStyleCnt="4">
        <dgm:presLayoutVars>
          <dgm:chMax val="0"/>
          <dgm:chPref val="0"/>
        </dgm:presLayoutVars>
      </dgm:prSet>
      <dgm:spPr/>
    </dgm:pt>
  </dgm:ptLst>
  <dgm:cxnLst>
    <dgm:cxn modelId="{65ACD604-7020-429F-83B6-E158775E1FE5}" type="presOf" srcId="{19DC36DC-F1A4-4592-9830-5C978FC26416}" destId="{DBE80A95-538C-424B-8DFB-D9803954CDDA}" srcOrd="0" destOrd="0" presId="urn:microsoft.com/office/officeart/2018/2/layout/IconVerticalSolidList"/>
    <dgm:cxn modelId="{B24C0110-FE02-40B1-904E-26CC2C35D178}" srcId="{19DC36DC-F1A4-4592-9830-5C978FC26416}" destId="{804C5691-75CD-429D-B1B4-C307DEDF5C9C}" srcOrd="2" destOrd="0" parTransId="{1CAE12FF-049A-430E-A04C-DAC3ABBE8719}" sibTransId="{CB4B57CA-D7F5-46AE-B329-546419450859}"/>
    <dgm:cxn modelId="{4CC96913-5690-4C8E-AB8A-894C7A7DC1F1}" type="presOf" srcId="{44502B84-A19B-4FE0-83F3-9E634EE84482}" destId="{BE5EB9C9-79E1-4AA5-9432-35943548F6CE}" srcOrd="0" destOrd="0" presId="urn:microsoft.com/office/officeart/2018/2/layout/IconVerticalSolidList"/>
    <dgm:cxn modelId="{B49B8022-215B-4E9A-8FE1-87450695E225}" srcId="{19DC36DC-F1A4-4592-9830-5C978FC26416}" destId="{A5CBD799-F2FA-43A9-BB66-FD74255338FF}" srcOrd="0" destOrd="0" parTransId="{AD2DBFA8-4E06-4ADD-8CE8-21A8C662B04F}" sibTransId="{9935D569-4EEE-4C56-B35D-13E59AD25144}"/>
    <dgm:cxn modelId="{60608940-6A2B-4AAF-95B6-8AD8BEF1787A}" srcId="{19DC36DC-F1A4-4592-9830-5C978FC26416}" destId="{35D8F2B3-FA3C-42E2-9518-7E8B0CC43CF3}" srcOrd="3" destOrd="0" parTransId="{D999BD0C-BB2C-4676-B2DC-C655073FF29A}" sibTransId="{3CC5BFA1-A129-4CAF-9104-BC09C0571304}"/>
    <dgm:cxn modelId="{EABBE65C-725A-482F-9006-38D43CD2AA36}" type="presOf" srcId="{A5CBD799-F2FA-43A9-BB66-FD74255338FF}" destId="{A2C8DDDB-B01E-4D00-A1AD-7B5CB304113E}" srcOrd="0" destOrd="0" presId="urn:microsoft.com/office/officeart/2018/2/layout/IconVerticalSolidList"/>
    <dgm:cxn modelId="{41E952A8-0993-449B-8419-496BDB44CF35}" type="presOf" srcId="{804C5691-75CD-429D-B1B4-C307DEDF5C9C}" destId="{7E56D2E3-5330-4176-A02F-2C67B00A5DE4}" srcOrd="0" destOrd="0" presId="urn:microsoft.com/office/officeart/2018/2/layout/IconVerticalSolidList"/>
    <dgm:cxn modelId="{2AB791CB-B054-4388-8F96-9519851BFA7A}" type="presOf" srcId="{35D8F2B3-FA3C-42E2-9518-7E8B0CC43CF3}" destId="{D193317B-59E4-4857-AF03-F6BA000EFBB2}" srcOrd="0" destOrd="0" presId="urn:microsoft.com/office/officeart/2018/2/layout/IconVerticalSolidList"/>
    <dgm:cxn modelId="{C56052F2-6616-4116-A363-FCAD271D4C68}" srcId="{19DC36DC-F1A4-4592-9830-5C978FC26416}" destId="{44502B84-A19B-4FE0-83F3-9E634EE84482}" srcOrd="1" destOrd="0" parTransId="{D5346873-5C31-4C72-9666-984517781FAB}" sibTransId="{3FA4AC2D-2F32-4BD6-A430-5D5FBE248B63}"/>
    <dgm:cxn modelId="{14EC5AF5-5B29-4B7B-B58A-CCE6C750586D}" type="presParOf" srcId="{DBE80A95-538C-424B-8DFB-D9803954CDDA}" destId="{1AB8C6F4-5DFE-4834-B2E2-6B5A64949BD1}" srcOrd="0" destOrd="0" presId="urn:microsoft.com/office/officeart/2018/2/layout/IconVerticalSolidList"/>
    <dgm:cxn modelId="{64D84297-F113-4DBF-B42D-473646444D07}" type="presParOf" srcId="{1AB8C6F4-5DFE-4834-B2E2-6B5A64949BD1}" destId="{F1FEBEA4-EDCA-454C-BA8B-3855029ECDCD}" srcOrd="0" destOrd="0" presId="urn:microsoft.com/office/officeart/2018/2/layout/IconVerticalSolidList"/>
    <dgm:cxn modelId="{5C784704-801A-47C8-ACEF-FE94984F2F9B}" type="presParOf" srcId="{1AB8C6F4-5DFE-4834-B2E2-6B5A64949BD1}" destId="{947A1B25-45AE-4F90-895E-9CD0C4860590}" srcOrd="1" destOrd="0" presId="urn:microsoft.com/office/officeart/2018/2/layout/IconVerticalSolidList"/>
    <dgm:cxn modelId="{A84ED439-910E-4F3F-8510-465A6F23590A}" type="presParOf" srcId="{1AB8C6F4-5DFE-4834-B2E2-6B5A64949BD1}" destId="{2C53B336-6F04-408D-866A-832CCA30D077}" srcOrd="2" destOrd="0" presId="urn:microsoft.com/office/officeart/2018/2/layout/IconVerticalSolidList"/>
    <dgm:cxn modelId="{0DA7E83D-25B8-40B9-88FE-32FE701F7B42}" type="presParOf" srcId="{1AB8C6F4-5DFE-4834-B2E2-6B5A64949BD1}" destId="{A2C8DDDB-B01E-4D00-A1AD-7B5CB304113E}" srcOrd="3" destOrd="0" presId="urn:microsoft.com/office/officeart/2018/2/layout/IconVerticalSolidList"/>
    <dgm:cxn modelId="{44A50E00-9659-42F2-82F6-0EBEB5526593}" type="presParOf" srcId="{DBE80A95-538C-424B-8DFB-D9803954CDDA}" destId="{96EB2ED6-C1BD-4F4B-BB6C-1526AE094ED9}" srcOrd="1" destOrd="0" presId="urn:microsoft.com/office/officeart/2018/2/layout/IconVerticalSolidList"/>
    <dgm:cxn modelId="{D63A0BF0-F0EA-4D18-940D-595FD1F2AB85}" type="presParOf" srcId="{DBE80A95-538C-424B-8DFB-D9803954CDDA}" destId="{B78509D1-4E08-4D11-BD60-B6BD75ADD412}" srcOrd="2" destOrd="0" presId="urn:microsoft.com/office/officeart/2018/2/layout/IconVerticalSolidList"/>
    <dgm:cxn modelId="{2C18B577-C678-427F-A4B3-642D7CA5A50E}" type="presParOf" srcId="{B78509D1-4E08-4D11-BD60-B6BD75ADD412}" destId="{9838F45F-B148-4194-9642-5BD016B6BB8F}" srcOrd="0" destOrd="0" presId="urn:microsoft.com/office/officeart/2018/2/layout/IconVerticalSolidList"/>
    <dgm:cxn modelId="{DC50E767-9735-4B7D-A30D-A906A394A3B2}" type="presParOf" srcId="{B78509D1-4E08-4D11-BD60-B6BD75ADD412}" destId="{5CB8ED83-2673-4AF6-8B5E-D0E3233621E0}" srcOrd="1" destOrd="0" presId="urn:microsoft.com/office/officeart/2018/2/layout/IconVerticalSolidList"/>
    <dgm:cxn modelId="{251CA234-A217-46B6-86A2-BB9C662DC625}" type="presParOf" srcId="{B78509D1-4E08-4D11-BD60-B6BD75ADD412}" destId="{74A43EC3-1BB8-458B-A777-4CF1D40C2FC6}" srcOrd="2" destOrd="0" presId="urn:microsoft.com/office/officeart/2018/2/layout/IconVerticalSolidList"/>
    <dgm:cxn modelId="{EAB0872A-0D54-474D-B96A-2CC8F9E63805}" type="presParOf" srcId="{B78509D1-4E08-4D11-BD60-B6BD75ADD412}" destId="{BE5EB9C9-79E1-4AA5-9432-35943548F6CE}" srcOrd="3" destOrd="0" presId="urn:microsoft.com/office/officeart/2018/2/layout/IconVerticalSolidList"/>
    <dgm:cxn modelId="{84EE364B-C9A0-459F-8E2F-4A975ABA7FEC}" type="presParOf" srcId="{DBE80A95-538C-424B-8DFB-D9803954CDDA}" destId="{D70BBA02-179E-4AC2-AA1A-E008D560A568}" srcOrd="3" destOrd="0" presId="urn:microsoft.com/office/officeart/2018/2/layout/IconVerticalSolidList"/>
    <dgm:cxn modelId="{1F3E3E58-9E6E-4C24-82D2-BADBDD15FA4C}" type="presParOf" srcId="{DBE80A95-538C-424B-8DFB-D9803954CDDA}" destId="{66B02761-99D8-43E5-A73A-808E15E570CA}" srcOrd="4" destOrd="0" presId="urn:microsoft.com/office/officeart/2018/2/layout/IconVerticalSolidList"/>
    <dgm:cxn modelId="{B81C86B8-AA71-4420-8AB9-FDB181EBAADF}" type="presParOf" srcId="{66B02761-99D8-43E5-A73A-808E15E570CA}" destId="{82C36641-5749-4DD8-8FA9-577E1FAAD324}" srcOrd="0" destOrd="0" presId="urn:microsoft.com/office/officeart/2018/2/layout/IconVerticalSolidList"/>
    <dgm:cxn modelId="{9DA4B1CB-EDC2-4623-8E16-B55F241F272F}" type="presParOf" srcId="{66B02761-99D8-43E5-A73A-808E15E570CA}" destId="{6780B2C1-2E90-4299-A5B1-EB8106C8383B}" srcOrd="1" destOrd="0" presId="urn:microsoft.com/office/officeart/2018/2/layout/IconVerticalSolidList"/>
    <dgm:cxn modelId="{F02492DE-E26A-4531-A346-BE5979F3324B}" type="presParOf" srcId="{66B02761-99D8-43E5-A73A-808E15E570CA}" destId="{5E3706CA-F6B2-43B8-BA5D-FD267726582B}" srcOrd="2" destOrd="0" presId="urn:microsoft.com/office/officeart/2018/2/layout/IconVerticalSolidList"/>
    <dgm:cxn modelId="{DE5D66C5-0356-4E27-A051-7D90105F8A91}" type="presParOf" srcId="{66B02761-99D8-43E5-A73A-808E15E570CA}" destId="{7E56D2E3-5330-4176-A02F-2C67B00A5DE4}" srcOrd="3" destOrd="0" presId="urn:microsoft.com/office/officeart/2018/2/layout/IconVerticalSolidList"/>
    <dgm:cxn modelId="{BC7C1402-E15B-4306-92FA-4193E8BF0598}" type="presParOf" srcId="{DBE80A95-538C-424B-8DFB-D9803954CDDA}" destId="{5336F7C3-F5A6-40AE-874F-B2B85CFAFD9D}" srcOrd="5" destOrd="0" presId="urn:microsoft.com/office/officeart/2018/2/layout/IconVerticalSolidList"/>
    <dgm:cxn modelId="{29AC9B9B-8AAB-4332-99AE-80BD1A7A81ED}" type="presParOf" srcId="{DBE80A95-538C-424B-8DFB-D9803954CDDA}" destId="{F139DBC8-0722-4A6C-AE5B-4D994610CD93}" srcOrd="6" destOrd="0" presId="urn:microsoft.com/office/officeart/2018/2/layout/IconVerticalSolidList"/>
    <dgm:cxn modelId="{C36D52A5-2F63-42FD-A28E-980E1E6000B9}" type="presParOf" srcId="{F139DBC8-0722-4A6C-AE5B-4D994610CD93}" destId="{3E34B86D-557F-4E90-8F82-E211710099E6}" srcOrd="0" destOrd="0" presId="urn:microsoft.com/office/officeart/2018/2/layout/IconVerticalSolidList"/>
    <dgm:cxn modelId="{36461843-D613-44C2-BB24-BDC0C472C5B8}" type="presParOf" srcId="{F139DBC8-0722-4A6C-AE5B-4D994610CD93}" destId="{09424E79-56B6-4121-8504-ADB356FCCA5E}" srcOrd="1" destOrd="0" presId="urn:microsoft.com/office/officeart/2018/2/layout/IconVerticalSolidList"/>
    <dgm:cxn modelId="{DDC19BE5-35A7-45A1-A0CC-4A209658D439}" type="presParOf" srcId="{F139DBC8-0722-4A6C-AE5B-4D994610CD93}" destId="{E8787A41-9DD6-45CA-A5C1-6EC7D7D621D4}" srcOrd="2" destOrd="0" presId="urn:microsoft.com/office/officeart/2018/2/layout/IconVerticalSolidList"/>
    <dgm:cxn modelId="{85D1C24D-1BBF-4027-87B5-755BB7CFB1E2}" type="presParOf" srcId="{F139DBC8-0722-4A6C-AE5B-4D994610CD93}" destId="{D193317B-59E4-4857-AF03-F6BA000EFB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6E94C5-266F-4331-AFF7-1998110169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1B45F4-7DF6-4A72-8E52-770BFD344655}">
      <dgm:prSet/>
      <dgm:spPr/>
      <dgm:t>
        <a:bodyPr/>
        <a:lstStyle/>
        <a:p>
          <a:r>
            <a:rPr lang="en-GB"/>
            <a:t>Protects you from stress (contributes to 40% of worked related illness) </a:t>
          </a:r>
          <a:endParaRPr lang="en-US"/>
        </a:p>
      </dgm:t>
    </dgm:pt>
    <dgm:pt modelId="{E42AF732-CC8A-4B61-BED9-837EA77AA69A}" type="parTrans" cxnId="{E99830EE-4A81-4693-8426-9FEE63453FB8}">
      <dgm:prSet/>
      <dgm:spPr/>
      <dgm:t>
        <a:bodyPr/>
        <a:lstStyle/>
        <a:p>
          <a:endParaRPr lang="en-US"/>
        </a:p>
      </dgm:t>
    </dgm:pt>
    <dgm:pt modelId="{2842AFBF-A53E-4D86-B601-0DF1ADD4B321}" type="sibTrans" cxnId="{E99830EE-4A81-4693-8426-9FEE63453FB8}">
      <dgm:prSet/>
      <dgm:spPr/>
      <dgm:t>
        <a:bodyPr/>
        <a:lstStyle/>
        <a:p>
          <a:endParaRPr lang="en-US"/>
        </a:p>
      </dgm:t>
    </dgm:pt>
    <dgm:pt modelId="{32EF687C-B2A8-4829-97ED-B7DA57D29157}">
      <dgm:prSet/>
      <dgm:spPr/>
      <dgm:t>
        <a:bodyPr/>
        <a:lstStyle/>
        <a:p>
          <a:r>
            <a:rPr lang="en-GB"/>
            <a:t>Recognise and cope with pressure </a:t>
          </a:r>
          <a:endParaRPr lang="en-US"/>
        </a:p>
      </dgm:t>
    </dgm:pt>
    <dgm:pt modelId="{E561B217-68F6-4C5F-B29C-CE6D97C11087}" type="parTrans" cxnId="{6AD3B883-8628-400B-A88E-C245EE51606E}">
      <dgm:prSet/>
      <dgm:spPr/>
      <dgm:t>
        <a:bodyPr/>
        <a:lstStyle/>
        <a:p>
          <a:endParaRPr lang="en-US"/>
        </a:p>
      </dgm:t>
    </dgm:pt>
    <dgm:pt modelId="{23D75FD8-9BD0-40CC-88A9-1338D7733F3B}" type="sibTrans" cxnId="{6AD3B883-8628-400B-A88E-C245EE51606E}">
      <dgm:prSet/>
      <dgm:spPr/>
      <dgm:t>
        <a:bodyPr/>
        <a:lstStyle/>
        <a:p>
          <a:endParaRPr lang="en-US"/>
        </a:p>
      </dgm:t>
    </dgm:pt>
    <dgm:pt modelId="{0C26959E-813A-4BAB-AA1D-6683577E6A15}">
      <dgm:prSet/>
      <dgm:spPr/>
      <dgm:t>
        <a:bodyPr/>
        <a:lstStyle/>
        <a:p>
          <a:pPr algn="ctr"/>
          <a:r>
            <a:rPr lang="en-GB" b="1" dirty="0">
              <a:solidFill>
                <a:srgbClr val="FF0000"/>
              </a:solidFill>
            </a:rPr>
            <a:t>Supports you in achieving your goals </a:t>
          </a:r>
          <a:endParaRPr lang="en-US" b="1" dirty="0">
            <a:solidFill>
              <a:srgbClr val="FF0000"/>
            </a:solidFill>
          </a:endParaRPr>
        </a:p>
      </dgm:t>
    </dgm:pt>
    <dgm:pt modelId="{DAA1D659-8F48-46E2-8B05-AFA888261DED}" type="parTrans" cxnId="{BA176F46-4CAB-4B3F-BE99-3DAF65AAE765}">
      <dgm:prSet/>
      <dgm:spPr/>
      <dgm:t>
        <a:bodyPr/>
        <a:lstStyle/>
        <a:p>
          <a:endParaRPr lang="en-US"/>
        </a:p>
      </dgm:t>
    </dgm:pt>
    <dgm:pt modelId="{1C9007ED-A2D5-4487-AA59-8364D2200E1F}" type="sibTrans" cxnId="{BA176F46-4CAB-4B3F-BE99-3DAF65AAE765}">
      <dgm:prSet/>
      <dgm:spPr/>
      <dgm:t>
        <a:bodyPr/>
        <a:lstStyle/>
        <a:p>
          <a:endParaRPr lang="en-US"/>
        </a:p>
      </dgm:t>
    </dgm:pt>
    <dgm:pt modelId="{AFDD878E-8DD9-4602-A61B-B55DE1A0E4B1}" type="pres">
      <dgm:prSet presAssocID="{736E94C5-266F-4331-AFF7-19981101697F}" presName="root" presStyleCnt="0">
        <dgm:presLayoutVars>
          <dgm:dir/>
          <dgm:resizeHandles val="exact"/>
        </dgm:presLayoutVars>
      </dgm:prSet>
      <dgm:spPr/>
    </dgm:pt>
    <dgm:pt modelId="{A7F31781-1766-49DD-A234-D69BB2CD4E52}" type="pres">
      <dgm:prSet presAssocID="{9D1B45F4-7DF6-4A72-8E52-770BFD344655}" presName="compNode" presStyleCnt="0"/>
      <dgm:spPr/>
    </dgm:pt>
    <dgm:pt modelId="{BFDE1D6A-D7E3-4C2D-AFED-E48F154EAFDF}" type="pres">
      <dgm:prSet presAssocID="{9D1B45F4-7DF6-4A72-8E52-770BFD344655}" presName="bgRect" presStyleLbl="bgShp" presStyleIdx="0" presStyleCnt="3"/>
      <dgm:spPr/>
    </dgm:pt>
    <dgm:pt modelId="{2CEC1CA4-E850-4372-B4D2-2D2885EDC1E5}" type="pres">
      <dgm:prSet presAssocID="{9D1B45F4-7DF6-4A72-8E52-770BFD3446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A0890FE6-EE9B-4D76-A673-FCAE90C76BE2}" type="pres">
      <dgm:prSet presAssocID="{9D1B45F4-7DF6-4A72-8E52-770BFD344655}" presName="spaceRect" presStyleCnt="0"/>
      <dgm:spPr/>
    </dgm:pt>
    <dgm:pt modelId="{AEDD5557-9771-43AC-B5F7-02FEFDBA8E44}" type="pres">
      <dgm:prSet presAssocID="{9D1B45F4-7DF6-4A72-8E52-770BFD344655}" presName="parTx" presStyleLbl="revTx" presStyleIdx="0" presStyleCnt="3">
        <dgm:presLayoutVars>
          <dgm:chMax val="0"/>
          <dgm:chPref val="0"/>
        </dgm:presLayoutVars>
      </dgm:prSet>
      <dgm:spPr/>
    </dgm:pt>
    <dgm:pt modelId="{75D47440-919C-45A5-B956-4AD080EDAFA6}" type="pres">
      <dgm:prSet presAssocID="{2842AFBF-A53E-4D86-B601-0DF1ADD4B321}" presName="sibTrans" presStyleCnt="0"/>
      <dgm:spPr/>
    </dgm:pt>
    <dgm:pt modelId="{A31DF40F-E13C-4364-9F3E-18895E80EF97}" type="pres">
      <dgm:prSet presAssocID="{32EF687C-B2A8-4829-97ED-B7DA57D29157}" presName="compNode" presStyleCnt="0"/>
      <dgm:spPr/>
    </dgm:pt>
    <dgm:pt modelId="{F5656DA8-FBF8-4788-A828-716CC13F4E6C}" type="pres">
      <dgm:prSet presAssocID="{32EF687C-B2A8-4829-97ED-B7DA57D29157}" presName="bgRect" presStyleLbl="bgShp" presStyleIdx="1" presStyleCnt="3"/>
      <dgm:spPr/>
    </dgm:pt>
    <dgm:pt modelId="{83BD4CF7-8A07-4E93-88AF-0F0E4F5D7E61}" type="pres">
      <dgm:prSet presAssocID="{32EF687C-B2A8-4829-97ED-B7DA57D2915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60BE13D-9F99-4DFD-8C7E-C77E13F90B83}" type="pres">
      <dgm:prSet presAssocID="{32EF687C-B2A8-4829-97ED-B7DA57D29157}" presName="spaceRect" presStyleCnt="0"/>
      <dgm:spPr/>
    </dgm:pt>
    <dgm:pt modelId="{EFB74CE8-806B-4462-BF03-F2C2B489A8B0}" type="pres">
      <dgm:prSet presAssocID="{32EF687C-B2A8-4829-97ED-B7DA57D29157}" presName="parTx" presStyleLbl="revTx" presStyleIdx="1" presStyleCnt="3">
        <dgm:presLayoutVars>
          <dgm:chMax val="0"/>
          <dgm:chPref val="0"/>
        </dgm:presLayoutVars>
      </dgm:prSet>
      <dgm:spPr/>
    </dgm:pt>
    <dgm:pt modelId="{5D50D094-94B3-4A33-BE82-ACB567FC2062}" type="pres">
      <dgm:prSet presAssocID="{23D75FD8-9BD0-40CC-88A9-1338D7733F3B}" presName="sibTrans" presStyleCnt="0"/>
      <dgm:spPr/>
    </dgm:pt>
    <dgm:pt modelId="{2C126775-218D-4BC4-8711-5DFE1B04128E}" type="pres">
      <dgm:prSet presAssocID="{0C26959E-813A-4BAB-AA1D-6683577E6A15}" presName="compNode" presStyleCnt="0"/>
      <dgm:spPr/>
    </dgm:pt>
    <dgm:pt modelId="{ECD7D70D-EE47-4639-BEF4-0D339012CE04}" type="pres">
      <dgm:prSet presAssocID="{0C26959E-813A-4BAB-AA1D-6683577E6A15}" presName="bgRect" presStyleLbl="bgShp" presStyleIdx="2" presStyleCnt="3"/>
      <dgm:spPr/>
    </dgm:pt>
    <dgm:pt modelId="{DE5B2AC7-1C32-48C7-A62E-67B45C8D9897}" type="pres">
      <dgm:prSet presAssocID="{0C26959E-813A-4BAB-AA1D-6683577E6A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25125487-9F79-4C68-97E4-415E55212036}" type="pres">
      <dgm:prSet presAssocID="{0C26959E-813A-4BAB-AA1D-6683577E6A15}" presName="spaceRect" presStyleCnt="0"/>
      <dgm:spPr/>
    </dgm:pt>
    <dgm:pt modelId="{9FD8392B-8582-47B5-87B1-0FA949F8A960}" type="pres">
      <dgm:prSet presAssocID="{0C26959E-813A-4BAB-AA1D-6683577E6A15}" presName="parTx" presStyleLbl="revTx" presStyleIdx="2" presStyleCnt="3">
        <dgm:presLayoutVars>
          <dgm:chMax val="0"/>
          <dgm:chPref val="0"/>
        </dgm:presLayoutVars>
      </dgm:prSet>
      <dgm:spPr/>
    </dgm:pt>
  </dgm:ptLst>
  <dgm:cxnLst>
    <dgm:cxn modelId="{AB5EDA21-564C-4782-AB71-BB83F7E04164}" type="presOf" srcId="{9D1B45F4-7DF6-4A72-8E52-770BFD344655}" destId="{AEDD5557-9771-43AC-B5F7-02FEFDBA8E44}" srcOrd="0" destOrd="0" presId="urn:microsoft.com/office/officeart/2018/2/layout/IconVerticalSolidList"/>
    <dgm:cxn modelId="{422D173B-FF0D-4E52-8292-4360054F9DF6}" type="presOf" srcId="{32EF687C-B2A8-4829-97ED-B7DA57D29157}" destId="{EFB74CE8-806B-4462-BF03-F2C2B489A8B0}" srcOrd="0" destOrd="0" presId="urn:microsoft.com/office/officeart/2018/2/layout/IconVerticalSolidList"/>
    <dgm:cxn modelId="{BA176F46-4CAB-4B3F-BE99-3DAF65AAE765}" srcId="{736E94C5-266F-4331-AFF7-19981101697F}" destId="{0C26959E-813A-4BAB-AA1D-6683577E6A15}" srcOrd="2" destOrd="0" parTransId="{DAA1D659-8F48-46E2-8B05-AFA888261DED}" sibTransId="{1C9007ED-A2D5-4487-AA59-8364D2200E1F}"/>
    <dgm:cxn modelId="{EA6C4D68-0628-426A-AAEF-68EAEDB3C6D8}" type="presOf" srcId="{736E94C5-266F-4331-AFF7-19981101697F}" destId="{AFDD878E-8DD9-4602-A61B-B55DE1A0E4B1}" srcOrd="0" destOrd="0" presId="urn:microsoft.com/office/officeart/2018/2/layout/IconVerticalSolidList"/>
    <dgm:cxn modelId="{6AD3B883-8628-400B-A88E-C245EE51606E}" srcId="{736E94C5-266F-4331-AFF7-19981101697F}" destId="{32EF687C-B2A8-4829-97ED-B7DA57D29157}" srcOrd="1" destOrd="0" parTransId="{E561B217-68F6-4C5F-B29C-CE6D97C11087}" sibTransId="{23D75FD8-9BD0-40CC-88A9-1338D7733F3B}"/>
    <dgm:cxn modelId="{E99830EE-4A81-4693-8426-9FEE63453FB8}" srcId="{736E94C5-266F-4331-AFF7-19981101697F}" destId="{9D1B45F4-7DF6-4A72-8E52-770BFD344655}" srcOrd="0" destOrd="0" parTransId="{E42AF732-CC8A-4B61-BED9-837EA77AA69A}" sibTransId="{2842AFBF-A53E-4D86-B601-0DF1ADD4B321}"/>
    <dgm:cxn modelId="{43EACBF9-7D78-4BA2-8B0F-438B5BF60A12}" type="presOf" srcId="{0C26959E-813A-4BAB-AA1D-6683577E6A15}" destId="{9FD8392B-8582-47B5-87B1-0FA949F8A960}" srcOrd="0" destOrd="0" presId="urn:microsoft.com/office/officeart/2018/2/layout/IconVerticalSolidList"/>
    <dgm:cxn modelId="{6990B799-B606-4871-8EA7-29CC60112DFC}" type="presParOf" srcId="{AFDD878E-8DD9-4602-A61B-B55DE1A0E4B1}" destId="{A7F31781-1766-49DD-A234-D69BB2CD4E52}" srcOrd="0" destOrd="0" presId="urn:microsoft.com/office/officeart/2018/2/layout/IconVerticalSolidList"/>
    <dgm:cxn modelId="{D8C085D4-4ED0-4607-9200-5A947EDD0816}" type="presParOf" srcId="{A7F31781-1766-49DD-A234-D69BB2CD4E52}" destId="{BFDE1D6A-D7E3-4C2D-AFED-E48F154EAFDF}" srcOrd="0" destOrd="0" presId="urn:microsoft.com/office/officeart/2018/2/layout/IconVerticalSolidList"/>
    <dgm:cxn modelId="{9784E2FA-C96C-40FF-A22A-251C67125FA4}" type="presParOf" srcId="{A7F31781-1766-49DD-A234-D69BB2CD4E52}" destId="{2CEC1CA4-E850-4372-B4D2-2D2885EDC1E5}" srcOrd="1" destOrd="0" presId="urn:microsoft.com/office/officeart/2018/2/layout/IconVerticalSolidList"/>
    <dgm:cxn modelId="{817C07D0-3234-434B-B74D-3D3EC0E7BD27}" type="presParOf" srcId="{A7F31781-1766-49DD-A234-D69BB2CD4E52}" destId="{A0890FE6-EE9B-4D76-A673-FCAE90C76BE2}" srcOrd="2" destOrd="0" presId="urn:microsoft.com/office/officeart/2018/2/layout/IconVerticalSolidList"/>
    <dgm:cxn modelId="{9167560E-4DBD-4992-A33E-1662AB47632B}" type="presParOf" srcId="{A7F31781-1766-49DD-A234-D69BB2CD4E52}" destId="{AEDD5557-9771-43AC-B5F7-02FEFDBA8E44}" srcOrd="3" destOrd="0" presId="urn:microsoft.com/office/officeart/2018/2/layout/IconVerticalSolidList"/>
    <dgm:cxn modelId="{A72367E7-66DC-4D8F-8561-A09880560D44}" type="presParOf" srcId="{AFDD878E-8DD9-4602-A61B-B55DE1A0E4B1}" destId="{75D47440-919C-45A5-B956-4AD080EDAFA6}" srcOrd="1" destOrd="0" presId="urn:microsoft.com/office/officeart/2018/2/layout/IconVerticalSolidList"/>
    <dgm:cxn modelId="{553E5A5C-43D4-4F53-A507-7ACE5921C27B}" type="presParOf" srcId="{AFDD878E-8DD9-4602-A61B-B55DE1A0E4B1}" destId="{A31DF40F-E13C-4364-9F3E-18895E80EF97}" srcOrd="2" destOrd="0" presId="urn:microsoft.com/office/officeart/2018/2/layout/IconVerticalSolidList"/>
    <dgm:cxn modelId="{247D1124-DB7F-45E6-8D1D-BF4B57FFE6A0}" type="presParOf" srcId="{A31DF40F-E13C-4364-9F3E-18895E80EF97}" destId="{F5656DA8-FBF8-4788-A828-716CC13F4E6C}" srcOrd="0" destOrd="0" presId="urn:microsoft.com/office/officeart/2018/2/layout/IconVerticalSolidList"/>
    <dgm:cxn modelId="{8CD5E873-6BEC-47DF-9174-035487F2D2B6}" type="presParOf" srcId="{A31DF40F-E13C-4364-9F3E-18895E80EF97}" destId="{83BD4CF7-8A07-4E93-88AF-0F0E4F5D7E61}" srcOrd="1" destOrd="0" presId="urn:microsoft.com/office/officeart/2018/2/layout/IconVerticalSolidList"/>
    <dgm:cxn modelId="{8F0374A4-5C3F-40D3-959E-35978067168B}" type="presParOf" srcId="{A31DF40F-E13C-4364-9F3E-18895E80EF97}" destId="{A60BE13D-9F99-4DFD-8C7E-C77E13F90B83}" srcOrd="2" destOrd="0" presId="urn:microsoft.com/office/officeart/2018/2/layout/IconVerticalSolidList"/>
    <dgm:cxn modelId="{7CFCFA05-7CDF-490E-8CE2-7C3CECE29B14}" type="presParOf" srcId="{A31DF40F-E13C-4364-9F3E-18895E80EF97}" destId="{EFB74CE8-806B-4462-BF03-F2C2B489A8B0}" srcOrd="3" destOrd="0" presId="urn:microsoft.com/office/officeart/2018/2/layout/IconVerticalSolidList"/>
    <dgm:cxn modelId="{AC19F403-135F-45B7-8DE1-2EED8C7A8B47}" type="presParOf" srcId="{AFDD878E-8DD9-4602-A61B-B55DE1A0E4B1}" destId="{5D50D094-94B3-4A33-BE82-ACB567FC2062}" srcOrd="3" destOrd="0" presId="urn:microsoft.com/office/officeart/2018/2/layout/IconVerticalSolidList"/>
    <dgm:cxn modelId="{2142F5E3-E976-4172-A4A8-0BD2D012E61B}" type="presParOf" srcId="{AFDD878E-8DD9-4602-A61B-B55DE1A0E4B1}" destId="{2C126775-218D-4BC4-8711-5DFE1B04128E}" srcOrd="4" destOrd="0" presId="urn:microsoft.com/office/officeart/2018/2/layout/IconVerticalSolidList"/>
    <dgm:cxn modelId="{A988C563-6E31-45D7-938F-3B1973E424DE}" type="presParOf" srcId="{2C126775-218D-4BC4-8711-5DFE1B04128E}" destId="{ECD7D70D-EE47-4639-BEF4-0D339012CE04}" srcOrd="0" destOrd="0" presId="urn:microsoft.com/office/officeart/2018/2/layout/IconVerticalSolidList"/>
    <dgm:cxn modelId="{10349D4D-0630-42D9-B8C4-E1D38140BA4E}" type="presParOf" srcId="{2C126775-218D-4BC4-8711-5DFE1B04128E}" destId="{DE5B2AC7-1C32-48C7-A62E-67B45C8D9897}" srcOrd="1" destOrd="0" presId="urn:microsoft.com/office/officeart/2018/2/layout/IconVerticalSolidList"/>
    <dgm:cxn modelId="{4F38BCA5-4513-463D-810D-ACFECF26BF25}" type="presParOf" srcId="{2C126775-218D-4BC4-8711-5DFE1B04128E}" destId="{25125487-9F79-4C68-97E4-415E55212036}" srcOrd="2" destOrd="0" presId="urn:microsoft.com/office/officeart/2018/2/layout/IconVerticalSolidList"/>
    <dgm:cxn modelId="{CBBD6529-5829-46C3-8E8D-CDC4AF901B55}" type="presParOf" srcId="{2C126775-218D-4BC4-8711-5DFE1B04128E}" destId="{9FD8392B-8582-47B5-87B1-0FA949F8A96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C496FE-7D24-4EB0-B877-89037E54B45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84C09FC-B1D3-455A-9A5E-65E0D661D85E}">
      <dgm:prSet/>
      <dgm:spPr/>
      <dgm:t>
        <a:bodyPr/>
        <a:lstStyle/>
        <a:p>
          <a:r>
            <a:rPr lang="en-GB"/>
            <a:t>Identify and manage thoughts and emotions </a:t>
          </a:r>
          <a:endParaRPr lang="en-US"/>
        </a:p>
      </dgm:t>
    </dgm:pt>
    <dgm:pt modelId="{3BD6A088-BF26-4EC8-A5CD-42FD7B9141A6}" type="parTrans" cxnId="{59422BFF-84B8-4628-842D-24139F9D26AB}">
      <dgm:prSet/>
      <dgm:spPr/>
      <dgm:t>
        <a:bodyPr/>
        <a:lstStyle/>
        <a:p>
          <a:endParaRPr lang="en-US"/>
        </a:p>
      </dgm:t>
    </dgm:pt>
    <dgm:pt modelId="{A86F3A28-495B-47D1-9E99-A85B171B6D73}" type="sibTrans" cxnId="{59422BFF-84B8-4628-842D-24139F9D26AB}">
      <dgm:prSet/>
      <dgm:spPr/>
      <dgm:t>
        <a:bodyPr/>
        <a:lstStyle/>
        <a:p>
          <a:endParaRPr lang="en-US"/>
        </a:p>
      </dgm:t>
    </dgm:pt>
    <dgm:pt modelId="{2DCE030A-E0FC-40B5-97E1-E110ACED4B4E}">
      <dgm:prSet/>
      <dgm:spPr/>
      <dgm:t>
        <a:bodyPr/>
        <a:lstStyle/>
        <a:p>
          <a:r>
            <a:rPr lang="en-GB" dirty="0"/>
            <a:t>Tolerate ambiguity (live with uncertain situations and assess before responding) </a:t>
          </a:r>
          <a:endParaRPr lang="en-US" dirty="0"/>
        </a:p>
      </dgm:t>
    </dgm:pt>
    <dgm:pt modelId="{31C0BF2B-76C5-4FA1-89FE-FF6B79BF6D60}" type="parTrans" cxnId="{67CB57CF-3F12-41EA-A6DB-C366F1F9E26F}">
      <dgm:prSet/>
      <dgm:spPr/>
      <dgm:t>
        <a:bodyPr/>
        <a:lstStyle/>
        <a:p>
          <a:endParaRPr lang="en-US"/>
        </a:p>
      </dgm:t>
    </dgm:pt>
    <dgm:pt modelId="{F0FC8C48-1B1E-416E-96F2-30D3E98B1572}" type="sibTrans" cxnId="{67CB57CF-3F12-41EA-A6DB-C366F1F9E26F}">
      <dgm:prSet/>
      <dgm:spPr/>
      <dgm:t>
        <a:bodyPr/>
        <a:lstStyle/>
        <a:p>
          <a:endParaRPr lang="en-US"/>
        </a:p>
      </dgm:t>
    </dgm:pt>
    <dgm:pt modelId="{FFDE37D7-FE46-4D1B-9FD5-55A79DED2CDC}">
      <dgm:prSet/>
      <dgm:spPr/>
      <dgm:t>
        <a:bodyPr/>
        <a:lstStyle/>
        <a:p>
          <a:r>
            <a:rPr lang="en-GB"/>
            <a:t>Positive approach (make the best out of situations) </a:t>
          </a:r>
          <a:endParaRPr lang="en-US"/>
        </a:p>
      </dgm:t>
    </dgm:pt>
    <dgm:pt modelId="{81031E13-984F-4914-B9B1-32C1417825C9}" type="parTrans" cxnId="{E55240F9-44A4-493E-A256-863AC9842B36}">
      <dgm:prSet/>
      <dgm:spPr/>
      <dgm:t>
        <a:bodyPr/>
        <a:lstStyle/>
        <a:p>
          <a:endParaRPr lang="en-US"/>
        </a:p>
      </dgm:t>
    </dgm:pt>
    <dgm:pt modelId="{BA059C4C-F751-4D1C-BD7C-4730D5F434D4}" type="sibTrans" cxnId="{E55240F9-44A4-493E-A256-863AC9842B36}">
      <dgm:prSet/>
      <dgm:spPr/>
      <dgm:t>
        <a:bodyPr/>
        <a:lstStyle/>
        <a:p>
          <a:endParaRPr lang="en-US"/>
        </a:p>
      </dgm:t>
    </dgm:pt>
    <dgm:pt modelId="{24D6EEEF-AF27-4C7E-B977-3DC0FA8F3617}">
      <dgm:prSet/>
      <dgm:spPr/>
      <dgm:t>
        <a:bodyPr/>
        <a:lstStyle/>
        <a:p>
          <a:r>
            <a:rPr lang="en-GB" b="1" dirty="0">
              <a:solidFill>
                <a:srgbClr val="FF0000"/>
              </a:solidFill>
            </a:rPr>
            <a:t>Accurate thinking (problem solving and self-perception) </a:t>
          </a:r>
          <a:endParaRPr lang="en-US" b="1" dirty="0">
            <a:solidFill>
              <a:srgbClr val="FF0000"/>
            </a:solidFill>
          </a:endParaRPr>
        </a:p>
      </dgm:t>
    </dgm:pt>
    <dgm:pt modelId="{5BA5C04C-C210-4A78-8BF3-096BDB318930}" type="parTrans" cxnId="{FC5BFDB4-AE9B-4C11-B902-47026FD1BE65}">
      <dgm:prSet/>
      <dgm:spPr/>
      <dgm:t>
        <a:bodyPr/>
        <a:lstStyle/>
        <a:p>
          <a:endParaRPr lang="en-US"/>
        </a:p>
      </dgm:t>
    </dgm:pt>
    <dgm:pt modelId="{9F08A7BC-8339-4E2B-B8F2-B415B502EB25}" type="sibTrans" cxnId="{FC5BFDB4-AE9B-4C11-B902-47026FD1BE65}">
      <dgm:prSet/>
      <dgm:spPr/>
      <dgm:t>
        <a:bodyPr/>
        <a:lstStyle/>
        <a:p>
          <a:endParaRPr lang="en-US"/>
        </a:p>
      </dgm:t>
    </dgm:pt>
    <dgm:pt modelId="{872D6F75-EF48-4234-8B62-CFF788352575}">
      <dgm:prSet/>
      <dgm:spPr/>
      <dgm:t>
        <a:bodyPr/>
        <a:lstStyle/>
        <a:p>
          <a:r>
            <a:rPr lang="en-GB" dirty="0"/>
            <a:t>Sensitive of others' emotions </a:t>
          </a:r>
          <a:endParaRPr lang="en-US" dirty="0"/>
        </a:p>
      </dgm:t>
    </dgm:pt>
    <dgm:pt modelId="{024D2DDB-39CE-486E-824B-7886B9AE4500}" type="parTrans" cxnId="{E638FF85-6065-4FB4-ADCA-2C751658502C}">
      <dgm:prSet/>
      <dgm:spPr/>
      <dgm:t>
        <a:bodyPr/>
        <a:lstStyle/>
        <a:p>
          <a:endParaRPr lang="en-US"/>
        </a:p>
      </dgm:t>
    </dgm:pt>
    <dgm:pt modelId="{B08C875E-5C89-49B9-BA0C-BAA587F4A5DB}" type="sibTrans" cxnId="{E638FF85-6065-4FB4-ADCA-2C751658502C}">
      <dgm:prSet/>
      <dgm:spPr/>
      <dgm:t>
        <a:bodyPr/>
        <a:lstStyle/>
        <a:p>
          <a:endParaRPr lang="en-US"/>
        </a:p>
      </dgm:t>
    </dgm:pt>
    <dgm:pt modelId="{FEDA983D-C756-45C3-B5EE-7EF138007107}">
      <dgm:prSet/>
      <dgm:spPr/>
      <dgm:t>
        <a:bodyPr/>
        <a:lstStyle/>
        <a:p>
          <a:r>
            <a:rPr lang="en-GB" b="1" dirty="0">
              <a:solidFill>
                <a:srgbClr val="FF0000"/>
              </a:solidFill>
            </a:rPr>
            <a:t>Confidence in problem solving and self assessment (strengths and weaknesses) </a:t>
          </a:r>
          <a:endParaRPr lang="en-US" b="1" dirty="0">
            <a:solidFill>
              <a:srgbClr val="FF0000"/>
            </a:solidFill>
          </a:endParaRPr>
        </a:p>
      </dgm:t>
    </dgm:pt>
    <dgm:pt modelId="{88755AEB-1CB8-4EDD-B0E0-2DCCD9D296DD}" type="parTrans" cxnId="{34376DF0-0F0D-4912-B61E-D1080678D704}">
      <dgm:prSet/>
      <dgm:spPr/>
      <dgm:t>
        <a:bodyPr/>
        <a:lstStyle/>
        <a:p>
          <a:endParaRPr lang="en-US"/>
        </a:p>
      </dgm:t>
    </dgm:pt>
    <dgm:pt modelId="{0FB200BA-41E6-4BF5-9B34-AAABC195A955}" type="sibTrans" cxnId="{34376DF0-0F0D-4912-B61E-D1080678D704}">
      <dgm:prSet/>
      <dgm:spPr/>
      <dgm:t>
        <a:bodyPr/>
        <a:lstStyle/>
        <a:p>
          <a:endParaRPr lang="en-US"/>
        </a:p>
      </dgm:t>
    </dgm:pt>
    <dgm:pt modelId="{B4697CEC-F58D-403D-84A3-200A0A0F28F0}">
      <dgm:prSet/>
      <dgm:spPr/>
      <dgm:t>
        <a:bodyPr/>
        <a:lstStyle/>
        <a:p>
          <a:r>
            <a:rPr lang="en-GB" b="1" dirty="0">
              <a:solidFill>
                <a:srgbClr val="FF0000"/>
              </a:solidFill>
            </a:rPr>
            <a:t>Run the risk of failure (learning to grow) </a:t>
          </a:r>
          <a:endParaRPr lang="en-US" b="1" dirty="0">
            <a:solidFill>
              <a:srgbClr val="FF0000"/>
            </a:solidFill>
          </a:endParaRPr>
        </a:p>
      </dgm:t>
    </dgm:pt>
    <dgm:pt modelId="{F57CE610-7B0B-475E-A054-5412C59D0414}" type="parTrans" cxnId="{4C51C113-F502-42B9-B376-D4EB85D1CBFB}">
      <dgm:prSet/>
      <dgm:spPr/>
      <dgm:t>
        <a:bodyPr/>
        <a:lstStyle/>
        <a:p>
          <a:endParaRPr lang="en-US"/>
        </a:p>
      </dgm:t>
    </dgm:pt>
    <dgm:pt modelId="{5C471402-77A3-48BA-B39B-CA5FDA6DCD8B}" type="sibTrans" cxnId="{4C51C113-F502-42B9-B376-D4EB85D1CBFB}">
      <dgm:prSet/>
      <dgm:spPr/>
      <dgm:t>
        <a:bodyPr/>
        <a:lstStyle/>
        <a:p>
          <a:endParaRPr lang="en-US"/>
        </a:p>
      </dgm:t>
    </dgm:pt>
    <dgm:pt modelId="{070A592C-DB47-4AC2-BEFB-5BC3CC7F229D}">
      <dgm:prSet/>
      <dgm:spPr/>
      <dgm:t>
        <a:bodyPr/>
        <a:lstStyle/>
        <a:p>
          <a:r>
            <a:rPr lang="en-GB"/>
            <a:t>(Skills for care, 2016) </a:t>
          </a:r>
          <a:endParaRPr lang="en-US"/>
        </a:p>
      </dgm:t>
    </dgm:pt>
    <dgm:pt modelId="{4D1E0BB4-DD0A-4F25-85D3-A8C81D68FA49}" type="parTrans" cxnId="{CE07FF7D-F6D2-4033-A36F-D3A7F4BE6BBB}">
      <dgm:prSet/>
      <dgm:spPr/>
      <dgm:t>
        <a:bodyPr/>
        <a:lstStyle/>
        <a:p>
          <a:endParaRPr lang="en-US"/>
        </a:p>
      </dgm:t>
    </dgm:pt>
    <dgm:pt modelId="{58F6BF38-701D-4946-A420-AFF9E64A0DA4}" type="sibTrans" cxnId="{CE07FF7D-F6D2-4033-A36F-D3A7F4BE6BBB}">
      <dgm:prSet/>
      <dgm:spPr/>
      <dgm:t>
        <a:bodyPr/>
        <a:lstStyle/>
        <a:p>
          <a:endParaRPr lang="en-US"/>
        </a:p>
      </dgm:t>
    </dgm:pt>
    <dgm:pt modelId="{112C882D-0BCB-472B-882D-24149061114A}" type="pres">
      <dgm:prSet presAssocID="{27C496FE-7D24-4EB0-B877-89037E54B451}" presName="root" presStyleCnt="0">
        <dgm:presLayoutVars>
          <dgm:dir/>
          <dgm:resizeHandles val="exact"/>
        </dgm:presLayoutVars>
      </dgm:prSet>
      <dgm:spPr/>
    </dgm:pt>
    <dgm:pt modelId="{C189249F-0623-48EE-80AF-7ADCB3C56E52}" type="pres">
      <dgm:prSet presAssocID="{A84C09FC-B1D3-455A-9A5E-65E0D661D85E}" presName="compNode" presStyleCnt="0"/>
      <dgm:spPr/>
    </dgm:pt>
    <dgm:pt modelId="{20BD43DE-DA7F-4224-AB02-4C7A74B10A55}" type="pres">
      <dgm:prSet presAssocID="{A84C09FC-B1D3-455A-9A5E-65E0D661D85E}" presName="bgRect" presStyleLbl="bgShp" presStyleIdx="0" presStyleCnt="8"/>
      <dgm:spPr/>
    </dgm:pt>
    <dgm:pt modelId="{D5E6A2F5-B828-41A6-994F-6D28EE0E4F35}" type="pres">
      <dgm:prSet presAssocID="{A84C09FC-B1D3-455A-9A5E-65E0D661D85E}"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D51D716-6F50-4638-9394-878CDDC700B4}" type="pres">
      <dgm:prSet presAssocID="{A84C09FC-B1D3-455A-9A5E-65E0D661D85E}" presName="spaceRect" presStyleCnt="0"/>
      <dgm:spPr/>
    </dgm:pt>
    <dgm:pt modelId="{EC1C22FD-95C0-4B6E-AA2E-85B2EB80DADD}" type="pres">
      <dgm:prSet presAssocID="{A84C09FC-B1D3-455A-9A5E-65E0D661D85E}" presName="parTx" presStyleLbl="revTx" presStyleIdx="0" presStyleCnt="8">
        <dgm:presLayoutVars>
          <dgm:chMax val="0"/>
          <dgm:chPref val="0"/>
        </dgm:presLayoutVars>
      </dgm:prSet>
      <dgm:spPr/>
    </dgm:pt>
    <dgm:pt modelId="{DB01CE0E-64E7-4800-9174-3392C9121ADD}" type="pres">
      <dgm:prSet presAssocID="{A86F3A28-495B-47D1-9E99-A85B171B6D73}" presName="sibTrans" presStyleCnt="0"/>
      <dgm:spPr/>
    </dgm:pt>
    <dgm:pt modelId="{09978A06-7785-481F-B988-F3C184A15ADB}" type="pres">
      <dgm:prSet presAssocID="{2DCE030A-E0FC-40B5-97E1-E110ACED4B4E}" presName="compNode" presStyleCnt="0"/>
      <dgm:spPr/>
    </dgm:pt>
    <dgm:pt modelId="{FA8BB990-3AF6-4232-88CA-F1CD2A1A1D3D}" type="pres">
      <dgm:prSet presAssocID="{2DCE030A-E0FC-40B5-97E1-E110ACED4B4E}" presName="bgRect" presStyleLbl="bgShp" presStyleIdx="1" presStyleCnt="8"/>
      <dgm:spPr/>
    </dgm:pt>
    <dgm:pt modelId="{94369D77-2437-4524-ACE4-40AB6A0C099F}" type="pres">
      <dgm:prSet presAssocID="{2DCE030A-E0FC-40B5-97E1-E110ACED4B4E}"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8CD354F5-19E4-4415-A0FF-8D8913454230}" type="pres">
      <dgm:prSet presAssocID="{2DCE030A-E0FC-40B5-97E1-E110ACED4B4E}" presName="spaceRect" presStyleCnt="0"/>
      <dgm:spPr/>
    </dgm:pt>
    <dgm:pt modelId="{2B52E2D0-6694-4BCE-AE08-D5D2DEB6804E}" type="pres">
      <dgm:prSet presAssocID="{2DCE030A-E0FC-40B5-97E1-E110ACED4B4E}" presName="parTx" presStyleLbl="revTx" presStyleIdx="1" presStyleCnt="8">
        <dgm:presLayoutVars>
          <dgm:chMax val="0"/>
          <dgm:chPref val="0"/>
        </dgm:presLayoutVars>
      </dgm:prSet>
      <dgm:spPr/>
    </dgm:pt>
    <dgm:pt modelId="{E8B4F276-9D1D-475D-B600-F8D09626E500}" type="pres">
      <dgm:prSet presAssocID="{F0FC8C48-1B1E-416E-96F2-30D3E98B1572}" presName="sibTrans" presStyleCnt="0"/>
      <dgm:spPr/>
    </dgm:pt>
    <dgm:pt modelId="{C9DBD737-2A6A-47D6-A295-5461F724EBFE}" type="pres">
      <dgm:prSet presAssocID="{FFDE37D7-FE46-4D1B-9FD5-55A79DED2CDC}" presName="compNode" presStyleCnt="0"/>
      <dgm:spPr/>
    </dgm:pt>
    <dgm:pt modelId="{8AA35AFC-CC17-4984-8822-34A0AB3041C6}" type="pres">
      <dgm:prSet presAssocID="{FFDE37D7-FE46-4D1B-9FD5-55A79DED2CDC}" presName="bgRect" presStyleLbl="bgShp" presStyleIdx="2" presStyleCnt="8"/>
      <dgm:spPr/>
    </dgm:pt>
    <dgm:pt modelId="{DCEC01F2-F04F-426F-BFE3-CDD134D7D32B}" type="pres">
      <dgm:prSet presAssocID="{FFDE37D7-FE46-4D1B-9FD5-55A79DED2CD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tecting Hand"/>
        </a:ext>
      </dgm:extLst>
    </dgm:pt>
    <dgm:pt modelId="{0385DC4B-3173-4E09-84B2-E5C417DE36F3}" type="pres">
      <dgm:prSet presAssocID="{FFDE37D7-FE46-4D1B-9FD5-55A79DED2CDC}" presName="spaceRect" presStyleCnt="0"/>
      <dgm:spPr/>
    </dgm:pt>
    <dgm:pt modelId="{49EA8714-31F4-4B4B-81C3-F9876CB3A865}" type="pres">
      <dgm:prSet presAssocID="{FFDE37D7-FE46-4D1B-9FD5-55A79DED2CDC}" presName="parTx" presStyleLbl="revTx" presStyleIdx="2" presStyleCnt="8">
        <dgm:presLayoutVars>
          <dgm:chMax val="0"/>
          <dgm:chPref val="0"/>
        </dgm:presLayoutVars>
      </dgm:prSet>
      <dgm:spPr/>
    </dgm:pt>
    <dgm:pt modelId="{5A0B07CE-3E30-4861-ADE1-DC5C54987D9B}" type="pres">
      <dgm:prSet presAssocID="{BA059C4C-F751-4D1C-BD7C-4730D5F434D4}" presName="sibTrans" presStyleCnt="0"/>
      <dgm:spPr/>
    </dgm:pt>
    <dgm:pt modelId="{0AD0DCF8-CBBD-4D4A-974C-1E4FB5A61BC4}" type="pres">
      <dgm:prSet presAssocID="{24D6EEEF-AF27-4C7E-B977-3DC0FA8F3617}" presName="compNode" presStyleCnt="0"/>
      <dgm:spPr/>
    </dgm:pt>
    <dgm:pt modelId="{7B7DE8E7-8041-48E8-B866-9BC14233699E}" type="pres">
      <dgm:prSet presAssocID="{24D6EEEF-AF27-4C7E-B977-3DC0FA8F3617}" presName="bgRect" presStyleLbl="bgShp" presStyleIdx="3" presStyleCnt="8"/>
      <dgm:spPr/>
    </dgm:pt>
    <dgm:pt modelId="{3B2F26D1-CA29-4AEC-B662-3512463C53F9}" type="pres">
      <dgm:prSet presAssocID="{24D6EEEF-AF27-4C7E-B977-3DC0FA8F3617}"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ext>
      </dgm:extLst>
    </dgm:pt>
    <dgm:pt modelId="{786A069A-9865-478C-9C48-21CE99E84947}" type="pres">
      <dgm:prSet presAssocID="{24D6EEEF-AF27-4C7E-B977-3DC0FA8F3617}" presName="spaceRect" presStyleCnt="0"/>
      <dgm:spPr/>
    </dgm:pt>
    <dgm:pt modelId="{2F6317BC-E6A9-48A0-A66A-610E2C712835}" type="pres">
      <dgm:prSet presAssocID="{24D6EEEF-AF27-4C7E-B977-3DC0FA8F3617}" presName="parTx" presStyleLbl="revTx" presStyleIdx="3" presStyleCnt="8">
        <dgm:presLayoutVars>
          <dgm:chMax val="0"/>
          <dgm:chPref val="0"/>
        </dgm:presLayoutVars>
      </dgm:prSet>
      <dgm:spPr/>
    </dgm:pt>
    <dgm:pt modelId="{C21B03D8-01D8-41B5-B8E1-79E94A4424D5}" type="pres">
      <dgm:prSet presAssocID="{9F08A7BC-8339-4E2B-B8F2-B415B502EB25}" presName="sibTrans" presStyleCnt="0"/>
      <dgm:spPr/>
    </dgm:pt>
    <dgm:pt modelId="{8FD85C33-D89E-41F6-A46D-9303784C82EE}" type="pres">
      <dgm:prSet presAssocID="{872D6F75-EF48-4234-8B62-CFF788352575}" presName="compNode" presStyleCnt="0"/>
      <dgm:spPr/>
    </dgm:pt>
    <dgm:pt modelId="{ADEDAD72-85C4-4EB8-B828-DC6AD3871BB6}" type="pres">
      <dgm:prSet presAssocID="{872D6F75-EF48-4234-8B62-CFF788352575}" presName="bgRect" presStyleLbl="bgShp" presStyleIdx="4" presStyleCnt="8"/>
      <dgm:spPr/>
    </dgm:pt>
    <dgm:pt modelId="{07FA9C97-FB09-4338-823F-37D36A418086}" type="pres">
      <dgm:prSet presAssocID="{872D6F75-EF48-4234-8B62-CFF78835257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n Love Face Outline"/>
        </a:ext>
      </dgm:extLst>
    </dgm:pt>
    <dgm:pt modelId="{6E5777FF-ED36-41B1-A4C3-2A577C910323}" type="pres">
      <dgm:prSet presAssocID="{872D6F75-EF48-4234-8B62-CFF788352575}" presName="spaceRect" presStyleCnt="0"/>
      <dgm:spPr/>
    </dgm:pt>
    <dgm:pt modelId="{09699838-AC9F-4CAA-86CE-4B3ED6F2EB87}" type="pres">
      <dgm:prSet presAssocID="{872D6F75-EF48-4234-8B62-CFF788352575}" presName="parTx" presStyleLbl="revTx" presStyleIdx="4" presStyleCnt="8">
        <dgm:presLayoutVars>
          <dgm:chMax val="0"/>
          <dgm:chPref val="0"/>
        </dgm:presLayoutVars>
      </dgm:prSet>
      <dgm:spPr/>
    </dgm:pt>
    <dgm:pt modelId="{0D004211-B72A-4E3E-97D1-3D6D5B14C753}" type="pres">
      <dgm:prSet presAssocID="{B08C875E-5C89-49B9-BA0C-BAA587F4A5DB}" presName="sibTrans" presStyleCnt="0"/>
      <dgm:spPr/>
    </dgm:pt>
    <dgm:pt modelId="{2E8B77DC-DE2A-463C-A868-BE8B6D6C427B}" type="pres">
      <dgm:prSet presAssocID="{FEDA983D-C756-45C3-B5EE-7EF138007107}" presName="compNode" presStyleCnt="0"/>
      <dgm:spPr/>
    </dgm:pt>
    <dgm:pt modelId="{9EDFBF1B-2BBA-4799-8E56-31F755EA992F}" type="pres">
      <dgm:prSet presAssocID="{FEDA983D-C756-45C3-B5EE-7EF138007107}" presName="bgRect" presStyleLbl="bgShp" presStyleIdx="5" presStyleCnt="8"/>
      <dgm:spPr/>
    </dgm:pt>
    <dgm:pt modelId="{8EA1AE13-DB3B-49AF-9246-E91CFCD3AE8A}" type="pres">
      <dgm:prSet presAssocID="{FEDA983D-C756-45C3-B5EE-7EF13800710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umbbell"/>
        </a:ext>
      </dgm:extLst>
    </dgm:pt>
    <dgm:pt modelId="{C88A34C7-4590-45E4-954F-36D7C6A1756E}" type="pres">
      <dgm:prSet presAssocID="{FEDA983D-C756-45C3-B5EE-7EF138007107}" presName="spaceRect" presStyleCnt="0"/>
      <dgm:spPr/>
    </dgm:pt>
    <dgm:pt modelId="{3AF09875-F205-4AD7-94CB-BFC12A6180F1}" type="pres">
      <dgm:prSet presAssocID="{FEDA983D-C756-45C3-B5EE-7EF138007107}" presName="parTx" presStyleLbl="revTx" presStyleIdx="5" presStyleCnt="8">
        <dgm:presLayoutVars>
          <dgm:chMax val="0"/>
          <dgm:chPref val="0"/>
        </dgm:presLayoutVars>
      </dgm:prSet>
      <dgm:spPr/>
    </dgm:pt>
    <dgm:pt modelId="{5BA9C6B4-1928-4BB0-BB0B-C07D7097D25E}" type="pres">
      <dgm:prSet presAssocID="{0FB200BA-41E6-4BF5-9B34-AAABC195A955}" presName="sibTrans" presStyleCnt="0"/>
      <dgm:spPr/>
    </dgm:pt>
    <dgm:pt modelId="{DCE95BE1-862E-495A-BD4F-105EA23D451B}" type="pres">
      <dgm:prSet presAssocID="{B4697CEC-F58D-403D-84A3-200A0A0F28F0}" presName="compNode" presStyleCnt="0"/>
      <dgm:spPr/>
    </dgm:pt>
    <dgm:pt modelId="{6358AECB-55D7-4798-AFA7-86414354EA69}" type="pres">
      <dgm:prSet presAssocID="{B4697CEC-F58D-403D-84A3-200A0A0F28F0}" presName="bgRect" presStyleLbl="bgShp" presStyleIdx="6" presStyleCnt="8" custLinFactNeighborX="-264" custLinFactNeighborY="6444"/>
      <dgm:spPr/>
    </dgm:pt>
    <dgm:pt modelId="{00802AE1-9B44-4CD1-8DD0-4B67DFC118BD}" type="pres">
      <dgm:prSet presAssocID="{B4697CEC-F58D-403D-84A3-200A0A0F28F0}"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rawl"/>
        </a:ext>
      </dgm:extLst>
    </dgm:pt>
    <dgm:pt modelId="{BBE4C28C-22ED-45AB-B6B9-34321EB1D879}" type="pres">
      <dgm:prSet presAssocID="{B4697CEC-F58D-403D-84A3-200A0A0F28F0}" presName="spaceRect" presStyleCnt="0"/>
      <dgm:spPr/>
    </dgm:pt>
    <dgm:pt modelId="{1C3E11C4-337D-466F-8BBF-2D8F6319246C}" type="pres">
      <dgm:prSet presAssocID="{B4697CEC-F58D-403D-84A3-200A0A0F28F0}" presName="parTx" presStyleLbl="revTx" presStyleIdx="6" presStyleCnt="8">
        <dgm:presLayoutVars>
          <dgm:chMax val="0"/>
          <dgm:chPref val="0"/>
        </dgm:presLayoutVars>
      </dgm:prSet>
      <dgm:spPr/>
    </dgm:pt>
    <dgm:pt modelId="{AE095AD6-19F4-4932-90A0-EC8EEE524664}" type="pres">
      <dgm:prSet presAssocID="{5C471402-77A3-48BA-B39B-CA5FDA6DCD8B}" presName="sibTrans" presStyleCnt="0"/>
      <dgm:spPr/>
    </dgm:pt>
    <dgm:pt modelId="{22924DCD-3552-4C81-BB2E-93D776248E4E}" type="pres">
      <dgm:prSet presAssocID="{070A592C-DB47-4AC2-BEFB-5BC3CC7F229D}" presName="compNode" presStyleCnt="0"/>
      <dgm:spPr/>
    </dgm:pt>
    <dgm:pt modelId="{A82AE290-FCAA-4779-8EE0-AE0D25D86DE3}" type="pres">
      <dgm:prSet presAssocID="{070A592C-DB47-4AC2-BEFB-5BC3CC7F229D}" presName="bgRect" presStyleLbl="bgShp" presStyleIdx="7" presStyleCnt="8"/>
      <dgm:spPr/>
    </dgm:pt>
    <dgm:pt modelId="{2E58B5D3-E69A-4818-A9B7-B71A01ECFE1D}" type="pres">
      <dgm:prSet presAssocID="{070A592C-DB47-4AC2-BEFB-5BC3CC7F229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Welder"/>
        </a:ext>
      </dgm:extLst>
    </dgm:pt>
    <dgm:pt modelId="{3A7F744D-C18A-4633-A24E-D7792F5413F4}" type="pres">
      <dgm:prSet presAssocID="{070A592C-DB47-4AC2-BEFB-5BC3CC7F229D}" presName="spaceRect" presStyleCnt="0"/>
      <dgm:spPr/>
    </dgm:pt>
    <dgm:pt modelId="{81BCEB8C-BD60-492C-9ADD-3EEDBEAF6EC3}" type="pres">
      <dgm:prSet presAssocID="{070A592C-DB47-4AC2-BEFB-5BC3CC7F229D}" presName="parTx" presStyleLbl="revTx" presStyleIdx="7" presStyleCnt="8">
        <dgm:presLayoutVars>
          <dgm:chMax val="0"/>
          <dgm:chPref val="0"/>
        </dgm:presLayoutVars>
      </dgm:prSet>
      <dgm:spPr/>
    </dgm:pt>
  </dgm:ptLst>
  <dgm:cxnLst>
    <dgm:cxn modelId="{4C51C113-F502-42B9-B376-D4EB85D1CBFB}" srcId="{27C496FE-7D24-4EB0-B877-89037E54B451}" destId="{B4697CEC-F58D-403D-84A3-200A0A0F28F0}" srcOrd="6" destOrd="0" parTransId="{F57CE610-7B0B-475E-A054-5412C59D0414}" sibTransId="{5C471402-77A3-48BA-B39B-CA5FDA6DCD8B}"/>
    <dgm:cxn modelId="{4278FB1D-63BF-45AA-8B51-5BEDD81FBABE}" type="presOf" srcId="{FFDE37D7-FE46-4D1B-9FD5-55A79DED2CDC}" destId="{49EA8714-31F4-4B4B-81C3-F9876CB3A865}" srcOrd="0" destOrd="0" presId="urn:microsoft.com/office/officeart/2018/2/layout/IconVerticalSolidList"/>
    <dgm:cxn modelId="{9222082D-3F5C-4BAD-991C-4B043047422D}" type="presOf" srcId="{FEDA983D-C756-45C3-B5EE-7EF138007107}" destId="{3AF09875-F205-4AD7-94CB-BFC12A6180F1}" srcOrd="0" destOrd="0" presId="urn:microsoft.com/office/officeart/2018/2/layout/IconVerticalSolidList"/>
    <dgm:cxn modelId="{BEACC04E-720C-4C0D-A13F-2095745A8174}" type="presOf" srcId="{872D6F75-EF48-4234-8B62-CFF788352575}" destId="{09699838-AC9F-4CAA-86CE-4B3ED6F2EB87}" srcOrd="0" destOrd="0" presId="urn:microsoft.com/office/officeart/2018/2/layout/IconVerticalSolidList"/>
    <dgm:cxn modelId="{CE07FF7D-F6D2-4033-A36F-D3A7F4BE6BBB}" srcId="{27C496FE-7D24-4EB0-B877-89037E54B451}" destId="{070A592C-DB47-4AC2-BEFB-5BC3CC7F229D}" srcOrd="7" destOrd="0" parTransId="{4D1E0BB4-DD0A-4F25-85D3-A8C81D68FA49}" sibTransId="{58F6BF38-701D-4946-A420-AFF9E64A0DA4}"/>
    <dgm:cxn modelId="{E638FF85-6065-4FB4-ADCA-2C751658502C}" srcId="{27C496FE-7D24-4EB0-B877-89037E54B451}" destId="{872D6F75-EF48-4234-8B62-CFF788352575}" srcOrd="4" destOrd="0" parTransId="{024D2DDB-39CE-486E-824B-7886B9AE4500}" sibTransId="{B08C875E-5C89-49B9-BA0C-BAA587F4A5DB}"/>
    <dgm:cxn modelId="{1EDEBF92-4AAC-447C-999D-7690FDA8316E}" type="presOf" srcId="{070A592C-DB47-4AC2-BEFB-5BC3CC7F229D}" destId="{81BCEB8C-BD60-492C-9ADD-3EEDBEAF6EC3}" srcOrd="0" destOrd="0" presId="urn:microsoft.com/office/officeart/2018/2/layout/IconVerticalSolidList"/>
    <dgm:cxn modelId="{CBA279AC-EEBE-42C8-AEB8-52531622BC69}" type="presOf" srcId="{24D6EEEF-AF27-4C7E-B977-3DC0FA8F3617}" destId="{2F6317BC-E6A9-48A0-A66A-610E2C712835}" srcOrd="0" destOrd="0" presId="urn:microsoft.com/office/officeart/2018/2/layout/IconVerticalSolidList"/>
    <dgm:cxn modelId="{50FE0BAD-AE55-43DB-8976-52D827AD8740}" type="presOf" srcId="{A84C09FC-B1D3-455A-9A5E-65E0D661D85E}" destId="{EC1C22FD-95C0-4B6E-AA2E-85B2EB80DADD}" srcOrd="0" destOrd="0" presId="urn:microsoft.com/office/officeart/2018/2/layout/IconVerticalSolidList"/>
    <dgm:cxn modelId="{86AD41B0-4170-4BD9-8E07-4132C9782ECB}" type="presOf" srcId="{27C496FE-7D24-4EB0-B877-89037E54B451}" destId="{112C882D-0BCB-472B-882D-24149061114A}" srcOrd="0" destOrd="0" presId="urn:microsoft.com/office/officeart/2018/2/layout/IconVerticalSolidList"/>
    <dgm:cxn modelId="{FC5BFDB4-AE9B-4C11-B902-47026FD1BE65}" srcId="{27C496FE-7D24-4EB0-B877-89037E54B451}" destId="{24D6EEEF-AF27-4C7E-B977-3DC0FA8F3617}" srcOrd="3" destOrd="0" parTransId="{5BA5C04C-C210-4A78-8BF3-096BDB318930}" sibTransId="{9F08A7BC-8339-4E2B-B8F2-B415B502EB25}"/>
    <dgm:cxn modelId="{029C85B8-4EFE-4A68-8EB0-88DD26CE2349}" type="presOf" srcId="{2DCE030A-E0FC-40B5-97E1-E110ACED4B4E}" destId="{2B52E2D0-6694-4BCE-AE08-D5D2DEB6804E}" srcOrd="0" destOrd="0" presId="urn:microsoft.com/office/officeart/2018/2/layout/IconVerticalSolidList"/>
    <dgm:cxn modelId="{50E917BF-4A8E-4C38-B687-CF840379C5BD}" type="presOf" srcId="{B4697CEC-F58D-403D-84A3-200A0A0F28F0}" destId="{1C3E11C4-337D-466F-8BBF-2D8F6319246C}" srcOrd="0" destOrd="0" presId="urn:microsoft.com/office/officeart/2018/2/layout/IconVerticalSolidList"/>
    <dgm:cxn modelId="{67CB57CF-3F12-41EA-A6DB-C366F1F9E26F}" srcId="{27C496FE-7D24-4EB0-B877-89037E54B451}" destId="{2DCE030A-E0FC-40B5-97E1-E110ACED4B4E}" srcOrd="1" destOrd="0" parTransId="{31C0BF2B-76C5-4FA1-89FE-FF6B79BF6D60}" sibTransId="{F0FC8C48-1B1E-416E-96F2-30D3E98B1572}"/>
    <dgm:cxn modelId="{34376DF0-0F0D-4912-B61E-D1080678D704}" srcId="{27C496FE-7D24-4EB0-B877-89037E54B451}" destId="{FEDA983D-C756-45C3-B5EE-7EF138007107}" srcOrd="5" destOrd="0" parTransId="{88755AEB-1CB8-4EDD-B0E0-2DCCD9D296DD}" sibTransId="{0FB200BA-41E6-4BF5-9B34-AAABC195A955}"/>
    <dgm:cxn modelId="{E55240F9-44A4-493E-A256-863AC9842B36}" srcId="{27C496FE-7D24-4EB0-B877-89037E54B451}" destId="{FFDE37D7-FE46-4D1B-9FD5-55A79DED2CDC}" srcOrd="2" destOrd="0" parTransId="{81031E13-984F-4914-B9B1-32C1417825C9}" sibTransId="{BA059C4C-F751-4D1C-BD7C-4730D5F434D4}"/>
    <dgm:cxn modelId="{59422BFF-84B8-4628-842D-24139F9D26AB}" srcId="{27C496FE-7D24-4EB0-B877-89037E54B451}" destId="{A84C09FC-B1D3-455A-9A5E-65E0D661D85E}" srcOrd="0" destOrd="0" parTransId="{3BD6A088-BF26-4EC8-A5CD-42FD7B9141A6}" sibTransId="{A86F3A28-495B-47D1-9E99-A85B171B6D73}"/>
    <dgm:cxn modelId="{5892D31F-500A-4268-80A3-E1737F7FFC0B}" type="presParOf" srcId="{112C882D-0BCB-472B-882D-24149061114A}" destId="{C189249F-0623-48EE-80AF-7ADCB3C56E52}" srcOrd="0" destOrd="0" presId="urn:microsoft.com/office/officeart/2018/2/layout/IconVerticalSolidList"/>
    <dgm:cxn modelId="{84B67676-E6EC-4CDD-B1C5-93EA411FF951}" type="presParOf" srcId="{C189249F-0623-48EE-80AF-7ADCB3C56E52}" destId="{20BD43DE-DA7F-4224-AB02-4C7A74B10A55}" srcOrd="0" destOrd="0" presId="urn:microsoft.com/office/officeart/2018/2/layout/IconVerticalSolidList"/>
    <dgm:cxn modelId="{36D25A66-358D-41CC-A119-EA6111AF516B}" type="presParOf" srcId="{C189249F-0623-48EE-80AF-7ADCB3C56E52}" destId="{D5E6A2F5-B828-41A6-994F-6D28EE0E4F35}" srcOrd="1" destOrd="0" presId="urn:microsoft.com/office/officeart/2018/2/layout/IconVerticalSolidList"/>
    <dgm:cxn modelId="{D1A58BEE-F25E-4921-8239-110E173C3F7D}" type="presParOf" srcId="{C189249F-0623-48EE-80AF-7ADCB3C56E52}" destId="{9D51D716-6F50-4638-9394-878CDDC700B4}" srcOrd="2" destOrd="0" presId="urn:microsoft.com/office/officeart/2018/2/layout/IconVerticalSolidList"/>
    <dgm:cxn modelId="{BA46DE2C-106F-4C42-B180-EE292D3142C2}" type="presParOf" srcId="{C189249F-0623-48EE-80AF-7ADCB3C56E52}" destId="{EC1C22FD-95C0-4B6E-AA2E-85B2EB80DADD}" srcOrd="3" destOrd="0" presId="urn:microsoft.com/office/officeart/2018/2/layout/IconVerticalSolidList"/>
    <dgm:cxn modelId="{AAAF2E34-CB72-4AF8-897F-C7B306807ABC}" type="presParOf" srcId="{112C882D-0BCB-472B-882D-24149061114A}" destId="{DB01CE0E-64E7-4800-9174-3392C9121ADD}" srcOrd="1" destOrd="0" presId="urn:microsoft.com/office/officeart/2018/2/layout/IconVerticalSolidList"/>
    <dgm:cxn modelId="{C1F04FB9-4E27-446D-AFA2-5BC2507EA82B}" type="presParOf" srcId="{112C882D-0BCB-472B-882D-24149061114A}" destId="{09978A06-7785-481F-B988-F3C184A15ADB}" srcOrd="2" destOrd="0" presId="urn:microsoft.com/office/officeart/2018/2/layout/IconVerticalSolidList"/>
    <dgm:cxn modelId="{13AC7481-3169-4888-B1A7-0A07555965D7}" type="presParOf" srcId="{09978A06-7785-481F-B988-F3C184A15ADB}" destId="{FA8BB990-3AF6-4232-88CA-F1CD2A1A1D3D}" srcOrd="0" destOrd="0" presId="urn:microsoft.com/office/officeart/2018/2/layout/IconVerticalSolidList"/>
    <dgm:cxn modelId="{9B012647-D38C-49F4-94FF-71E73E7BF909}" type="presParOf" srcId="{09978A06-7785-481F-B988-F3C184A15ADB}" destId="{94369D77-2437-4524-ACE4-40AB6A0C099F}" srcOrd="1" destOrd="0" presId="urn:microsoft.com/office/officeart/2018/2/layout/IconVerticalSolidList"/>
    <dgm:cxn modelId="{E811C58D-CD89-4000-81E6-33C591DC194E}" type="presParOf" srcId="{09978A06-7785-481F-B988-F3C184A15ADB}" destId="{8CD354F5-19E4-4415-A0FF-8D8913454230}" srcOrd="2" destOrd="0" presId="urn:microsoft.com/office/officeart/2018/2/layout/IconVerticalSolidList"/>
    <dgm:cxn modelId="{3EE89935-588B-4360-859B-84638E2DD49A}" type="presParOf" srcId="{09978A06-7785-481F-B988-F3C184A15ADB}" destId="{2B52E2D0-6694-4BCE-AE08-D5D2DEB6804E}" srcOrd="3" destOrd="0" presId="urn:microsoft.com/office/officeart/2018/2/layout/IconVerticalSolidList"/>
    <dgm:cxn modelId="{43DCB3EF-9518-4BAF-8382-A4220C761913}" type="presParOf" srcId="{112C882D-0BCB-472B-882D-24149061114A}" destId="{E8B4F276-9D1D-475D-B600-F8D09626E500}" srcOrd="3" destOrd="0" presId="urn:microsoft.com/office/officeart/2018/2/layout/IconVerticalSolidList"/>
    <dgm:cxn modelId="{99E9D0AE-7966-4E91-A9CA-27F3850252D2}" type="presParOf" srcId="{112C882D-0BCB-472B-882D-24149061114A}" destId="{C9DBD737-2A6A-47D6-A295-5461F724EBFE}" srcOrd="4" destOrd="0" presId="urn:microsoft.com/office/officeart/2018/2/layout/IconVerticalSolidList"/>
    <dgm:cxn modelId="{CE355F2B-623B-4A88-BE25-CC5135CF9B15}" type="presParOf" srcId="{C9DBD737-2A6A-47D6-A295-5461F724EBFE}" destId="{8AA35AFC-CC17-4984-8822-34A0AB3041C6}" srcOrd="0" destOrd="0" presId="urn:microsoft.com/office/officeart/2018/2/layout/IconVerticalSolidList"/>
    <dgm:cxn modelId="{67BDB91B-9ACD-4BDC-B372-7069B21D50A1}" type="presParOf" srcId="{C9DBD737-2A6A-47D6-A295-5461F724EBFE}" destId="{DCEC01F2-F04F-426F-BFE3-CDD134D7D32B}" srcOrd="1" destOrd="0" presId="urn:microsoft.com/office/officeart/2018/2/layout/IconVerticalSolidList"/>
    <dgm:cxn modelId="{E904022A-D9C8-4EEE-84FE-06011D7C222A}" type="presParOf" srcId="{C9DBD737-2A6A-47D6-A295-5461F724EBFE}" destId="{0385DC4B-3173-4E09-84B2-E5C417DE36F3}" srcOrd="2" destOrd="0" presId="urn:microsoft.com/office/officeart/2018/2/layout/IconVerticalSolidList"/>
    <dgm:cxn modelId="{3CAD6547-B1ED-474D-B527-49FE5D133E90}" type="presParOf" srcId="{C9DBD737-2A6A-47D6-A295-5461F724EBFE}" destId="{49EA8714-31F4-4B4B-81C3-F9876CB3A865}" srcOrd="3" destOrd="0" presId="urn:microsoft.com/office/officeart/2018/2/layout/IconVerticalSolidList"/>
    <dgm:cxn modelId="{46B7B158-D5FD-49DC-A8B9-89EB60B5D839}" type="presParOf" srcId="{112C882D-0BCB-472B-882D-24149061114A}" destId="{5A0B07CE-3E30-4861-ADE1-DC5C54987D9B}" srcOrd="5" destOrd="0" presId="urn:microsoft.com/office/officeart/2018/2/layout/IconVerticalSolidList"/>
    <dgm:cxn modelId="{42055020-1ECA-4215-A594-653357E803C7}" type="presParOf" srcId="{112C882D-0BCB-472B-882D-24149061114A}" destId="{0AD0DCF8-CBBD-4D4A-974C-1E4FB5A61BC4}" srcOrd="6" destOrd="0" presId="urn:microsoft.com/office/officeart/2018/2/layout/IconVerticalSolidList"/>
    <dgm:cxn modelId="{734B2C9F-48EC-4A1E-B7E7-47FD62A31737}" type="presParOf" srcId="{0AD0DCF8-CBBD-4D4A-974C-1E4FB5A61BC4}" destId="{7B7DE8E7-8041-48E8-B866-9BC14233699E}" srcOrd="0" destOrd="0" presId="urn:microsoft.com/office/officeart/2018/2/layout/IconVerticalSolidList"/>
    <dgm:cxn modelId="{291679D6-29D5-4DCF-A55A-AF7B7AAF7B99}" type="presParOf" srcId="{0AD0DCF8-CBBD-4D4A-974C-1E4FB5A61BC4}" destId="{3B2F26D1-CA29-4AEC-B662-3512463C53F9}" srcOrd="1" destOrd="0" presId="urn:microsoft.com/office/officeart/2018/2/layout/IconVerticalSolidList"/>
    <dgm:cxn modelId="{5BEBAEFF-0EF1-4737-B22B-153CF7BA4613}" type="presParOf" srcId="{0AD0DCF8-CBBD-4D4A-974C-1E4FB5A61BC4}" destId="{786A069A-9865-478C-9C48-21CE99E84947}" srcOrd="2" destOrd="0" presId="urn:microsoft.com/office/officeart/2018/2/layout/IconVerticalSolidList"/>
    <dgm:cxn modelId="{C3606B49-0EAE-486C-B64F-1BF8960EC5B4}" type="presParOf" srcId="{0AD0DCF8-CBBD-4D4A-974C-1E4FB5A61BC4}" destId="{2F6317BC-E6A9-48A0-A66A-610E2C712835}" srcOrd="3" destOrd="0" presId="urn:microsoft.com/office/officeart/2018/2/layout/IconVerticalSolidList"/>
    <dgm:cxn modelId="{B7F092CF-0C9B-497F-B547-292CAFBBA2F3}" type="presParOf" srcId="{112C882D-0BCB-472B-882D-24149061114A}" destId="{C21B03D8-01D8-41B5-B8E1-79E94A4424D5}" srcOrd="7" destOrd="0" presId="urn:microsoft.com/office/officeart/2018/2/layout/IconVerticalSolidList"/>
    <dgm:cxn modelId="{3B620098-322E-4D1E-B8A7-FD9BEFB9DDC1}" type="presParOf" srcId="{112C882D-0BCB-472B-882D-24149061114A}" destId="{8FD85C33-D89E-41F6-A46D-9303784C82EE}" srcOrd="8" destOrd="0" presId="urn:microsoft.com/office/officeart/2018/2/layout/IconVerticalSolidList"/>
    <dgm:cxn modelId="{7F59539A-58F6-42DC-89AC-9EBB7BAF9C04}" type="presParOf" srcId="{8FD85C33-D89E-41F6-A46D-9303784C82EE}" destId="{ADEDAD72-85C4-4EB8-B828-DC6AD3871BB6}" srcOrd="0" destOrd="0" presId="urn:microsoft.com/office/officeart/2018/2/layout/IconVerticalSolidList"/>
    <dgm:cxn modelId="{B01E74F8-6169-49E8-83A7-7E95ECFB1E71}" type="presParOf" srcId="{8FD85C33-D89E-41F6-A46D-9303784C82EE}" destId="{07FA9C97-FB09-4338-823F-37D36A418086}" srcOrd="1" destOrd="0" presId="urn:microsoft.com/office/officeart/2018/2/layout/IconVerticalSolidList"/>
    <dgm:cxn modelId="{FB36F229-12FE-4229-B775-D913F19BF623}" type="presParOf" srcId="{8FD85C33-D89E-41F6-A46D-9303784C82EE}" destId="{6E5777FF-ED36-41B1-A4C3-2A577C910323}" srcOrd="2" destOrd="0" presId="urn:microsoft.com/office/officeart/2018/2/layout/IconVerticalSolidList"/>
    <dgm:cxn modelId="{C63E7A49-853A-4FAB-994D-27858A48E650}" type="presParOf" srcId="{8FD85C33-D89E-41F6-A46D-9303784C82EE}" destId="{09699838-AC9F-4CAA-86CE-4B3ED6F2EB87}" srcOrd="3" destOrd="0" presId="urn:microsoft.com/office/officeart/2018/2/layout/IconVerticalSolidList"/>
    <dgm:cxn modelId="{85716598-01B8-4DAA-B971-40A997AC3602}" type="presParOf" srcId="{112C882D-0BCB-472B-882D-24149061114A}" destId="{0D004211-B72A-4E3E-97D1-3D6D5B14C753}" srcOrd="9" destOrd="0" presId="urn:microsoft.com/office/officeart/2018/2/layout/IconVerticalSolidList"/>
    <dgm:cxn modelId="{6641EDFD-91D2-4AD9-8683-C080031A502B}" type="presParOf" srcId="{112C882D-0BCB-472B-882D-24149061114A}" destId="{2E8B77DC-DE2A-463C-A868-BE8B6D6C427B}" srcOrd="10" destOrd="0" presId="urn:microsoft.com/office/officeart/2018/2/layout/IconVerticalSolidList"/>
    <dgm:cxn modelId="{56F97C5E-0908-4C9A-9DDA-D0E18457BCE3}" type="presParOf" srcId="{2E8B77DC-DE2A-463C-A868-BE8B6D6C427B}" destId="{9EDFBF1B-2BBA-4799-8E56-31F755EA992F}" srcOrd="0" destOrd="0" presId="urn:microsoft.com/office/officeart/2018/2/layout/IconVerticalSolidList"/>
    <dgm:cxn modelId="{AC13CB0A-8E95-4415-AE5E-77DB8ED67601}" type="presParOf" srcId="{2E8B77DC-DE2A-463C-A868-BE8B6D6C427B}" destId="{8EA1AE13-DB3B-49AF-9246-E91CFCD3AE8A}" srcOrd="1" destOrd="0" presId="urn:microsoft.com/office/officeart/2018/2/layout/IconVerticalSolidList"/>
    <dgm:cxn modelId="{96B4455A-FBB6-43A7-A6F6-3009A2DB40AA}" type="presParOf" srcId="{2E8B77DC-DE2A-463C-A868-BE8B6D6C427B}" destId="{C88A34C7-4590-45E4-954F-36D7C6A1756E}" srcOrd="2" destOrd="0" presId="urn:microsoft.com/office/officeart/2018/2/layout/IconVerticalSolidList"/>
    <dgm:cxn modelId="{C0E18EA6-1A2F-4F33-959B-E3178D6EDA59}" type="presParOf" srcId="{2E8B77DC-DE2A-463C-A868-BE8B6D6C427B}" destId="{3AF09875-F205-4AD7-94CB-BFC12A6180F1}" srcOrd="3" destOrd="0" presId="urn:microsoft.com/office/officeart/2018/2/layout/IconVerticalSolidList"/>
    <dgm:cxn modelId="{3889A3E8-EA6A-4802-A11E-DB337D2B9726}" type="presParOf" srcId="{112C882D-0BCB-472B-882D-24149061114A}" destId="{5BA9C6B4-1928-4BB0-BB0B-C07D7097D25E}" srcOrd="11" destOrd="0" presId="urn:microsoft.com/office/officeart/2018/2/layout/IconVerticalSolidList"/>
    <dgm:cxn modelId="{4A4C9C10-3E46-460D-9E14-A10F90823F68}" type="presParOf" srcId="{112C882D-0BCB-472B-882D-24149061114A}" destId="{DCE95BE1-862E-495A-BD4F-105EA23D451B}" srcOrd="12" destOrd="0" presId="urn:microsoft.com/office/officeart/2018/2/layout/IconVerticalSolidList"/>
    <dgm:cxn modelId="{8C586015-DA1E-44F7-96BA-EC553DE398F0}" type="presParOf" srcId="{DCE95BE1-862E-495A-BD4F-105EA23D451B}" destId="{6358AECB-55D7-4798-AFA7-86414354EA69}" srcOrd="0" destOrd="0" presId="urn:microsoft.com/office/officeart/2018/2/layout/IconVerticalSolidList"/>
    <dgm:cxn modelId="{E2692A7E-A39A-43DA-B1CE-4712F42E11E1}" type="presParOf" srcId="{DCE95BE1-862E-495A-BD4F-105EA23D451B}" destId="{00802AE1-9B44-4CD1-8DD0-4B67DFC118BD}" srcOrd="1" destOrd="0" presId="urn:microsoft.com/office/officeart/2018/2/layout/IconVerticalSolidList"/>
    <dgm:cxn modelId="{516B09F1-AD5E-49D4-B232-7FC3BF6662BC}" type="presParOf" srcId="{DCE95BE1-862E-495A-BD4F-105EA23D451B}" destId="{BBE4C28C-22ED-45AB-B6B9-34321EB1D879}" srcOrd="2" destOrd="0" presId="urn:microsoft.com/office/officeart/2018/2/layout/IconVerticalSolidList"/>
    <dgm:cxn modelId="{1D900C60-A9D7-4219-98C8-53E38AB82794}" type="presParOf" srcId="{DCE95BE1-862E-495A-BD4F-105EA23D451B}" destId="{1C3E11C4-337D-466F-8BBF-2D8F6319246C}" srcOrd="3" destOrd="0" presId="urn:microsoft.com/office/officeart/2018/2/layout/IconVerticalSolidList"/>
    <dgm:cxn modelId="{257BACC8-7705-445D-81EC-2241D124789B}" type="presParOf" srcId="{112C882D-0BCB-472B-882D-24149061114A}" destId="{AE095AD6-19F4-4932-90A0-EC8EEE524664}" srcOrd="13" destOrd="0" presId="urn:microsoft.com/office/officeart/2018/2/layout/IconVerticalSolidList"/>
    <dgm:cxn modelId="{B0B8B6FE-F74B-4D99-BF63-9C3D985347E3}" type="presParOf" srcId="{112C882D-0BCB-472B-882D-24149061114A}" destId="{22924DCD-3552-4C81-BB2E-93D776248E4E}" srcOrd="14" destOrd="0" presId="urn:microsoft.com/office/officeart/2018/2/layout/IconVerticalSolidList"/>
    <dgm:cxn modelId="{062347F2-C790-4B61-8EEA-B8BDBE74C5B4}" type="presParOf" srcId="{22924DCD-3552-4C81-BB2E-93D776248E4E}" destId="{A82AE290-FCAA-4779-8EE0-AE0D25D86DE3}" srcOrd="0" destOrd="0" presId="urn:microsoft.com/office/officeart/2018/2/layout/IconVerticalSolidList"/>
    <dgm:cxn modelId="{63DC4EBB-E9D7-4127-9D3A-17E4FE1FA762}" type="presParOf" srcId="{22924DCD-3552-4C81-BB2E-93D776248E4E}" destId="{2E58B5D3-E69A-4818-A9B7-B71A01ECFE1D}" srcOrd="1" destOrd="0" presId="urn:microsoft.com/office/officeart/2018/2/layout/IconVerticalSolidList"/>
    <dgm:cxn modelId="{516A2554-BF15-4519-892E-09481BB6E8E3}" type="presParOf" srcId="{22924DCD-3552-4C81-BB2E-93D776248E4E}" destId="{3A7F744D-C18A-4633-A24E-D7792F5413F4}" srcOrd="2" destOrd="0" presId="urn:microsoft.com/office/officeart/2018/2/layout/IconVerticalSolidList"/>
    <dgm:cxn modelId="{89DCC554-07D4-4475-8F43-998361C77D61}" type="presParOf" srcId="{22924DCD-3552-4C81-BB2E-93D776248E4E}" destId="{81BCEB8C-BD60-492C-9ADD-3EEDBEAF6EC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6228E-17D4-47CD-A858-7DF0AB770807}">
      <dsp:nvSpPr>
        <dsp:cNvPr id="0" name=""/>
        <dsp:cNvSpPr/>
      </dsp:nvSpPr>
      <dsp:spPr>
        <a:xfrm>
          <a:off x="5206770" y="1455077"/>
          <a:ext cx="2799047" cy="666046"/>
        </a:xfrm>
        <a:custGeom>
          <a:avLst/>
          <a:gdLst/>
          <a:ahLst/>
          <a:cxnLst/>
          <a:rect l="0" t="0" r="0" b="0"/>
          <a:pathLst>
            <a:path>
              <a:moveTo>
                <a:pt x="0" y="0"/>
              </a:moveTo>
              <a:lnTo>
                <a:pt x="0" y="453891"/>
              </a:lnTo>
              <a:lnTo>
                <a:pt x="2799047" y="453891"/>
              </a:lnTo>
              <a:lnTo>
                <a:pt x="2799047" y="6660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A195EC-E5C8-4C24-BCA5-D2F90E5E5892}">
      <dsp:nvSpPr>
        <dsp:cNvPr id="0" name=""/>
        <dsp:cNvSpPr/>
      </dsp:nvSpPr>
      <dsp:spPr>
        <a:xfrm>
          <a:off x="5161050" y="1455077"/>
          <a:ext cx="91440" cy="666046"/>
        </a:xfrm>
        <a:custGeom>
          <a:avLst/>
          <a:gdLst/>
          <a:ahLst/>
          <a:cxnLst/>
          <a:rect l="0" t="0" r="0" b="0"/>
          <a:pathLst>
            <a:path>
              <a:moveTo>
                <a:pt x="45720" y="0"/>
              </a:moveTo>
              <a:lnTo>
                <a:pt x="45720" y="6660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A4843C-4025-4C7B-85B6-778C22C806C5}">
      <dsp:nvSpPr>
        <dsp:cNvPr id="0" name=""/>
        <dsp:cNvSpPr/>
      </dsp:nvSpPr>
      <dsp:spPr>
        <a:xfrm>
          <a:off x="2407722" y="1455077"/>
          <a:ext cx="2799047" cy="666046"/>
        </a:xfrm>
        <a:custGeom>
          <a:avLst/>
          <a:gdLst/>
          <a:ahLst/>
          <a:cxnLst/>
          <a:rect l="0" t="0" r="0" b="0"/>
          <a:pathLst>
            <a:path>
              <a:moveTo>
                <a:pt x="2799047" y="0"/>
              </a:moveTo>
              <a:lnTo>
                <a:pt x="2799047" y="453891"/>
              </a:lnTo>
              <a:lnTo>
                <a:pt x="0" y="453891"/>
              </a:lnTo>
              <a:lnTo>
                <a:pt x="0" y="6660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FCA469-1E19-4F05-BF74-13F52DC55F14}">
      <dsp:nvSpPr>
        <dsp:cNvPr id="0" name=""/>
        <dsp:cNvSpPr/>
      </dsp:nvSpPr>
      <dsp:spPr>
        <a:xfrm>
          <a:off x="4061705" y="845"/>
          <a:ext cx="2290129" cy="1454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A229E5-861E-442A-899D-1B2344795ED6}">
      <dsp:nvSpPr>
        <dsp:cNvPr id="0" name=""/>
        <dsp:cNvSpPr/>
      </dsp:nvSpPr>
      <dsp:spPr>
        <a:xfrm>
          <a:off x="4316164" y="242581"/>
          <a:ext cx="2290129" cy="1454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According the NFER (2023): </a:t>
          </a:r>
          <a:endParaRPr lang="en-US" sz="1500" kern="1200" dirty="0"/>
        </a:p>
      </dsp:txBody>
      <dsp:txXfrm>
        <a:off x="4358757" y="285174"/>
        <a:ext cx="2204943" cy="1369046"/>
      </dsp:txXfrm>
    </dsp:sp>
    <dsp:sp modelId="{A6373AF0-2C43-48B1-82D9-44DC7EC90106}">
      <dsp:nvSpPr>
        <dsp:cNvPr id="0" name=""/>
        <dsp:cNvSpPr/>
      </dsp:nvSpPr>
      <dsp:spPr>
        <a:xfrm>
          <a:off x="1262657" y="2121124"/>
          <a:ext cx="2290129" cy="145423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BD827D-CE5A-4C98-8A38-6260A8967184}">
      <dsp:nvSpPr>
        <dsp:cNvPr id="0" name=""/>
        <dsp:cNvSpPr/>
      </dsp:nvSpPr>
      <dsp:spPr>
        <a:xfrm>
          <a:off x="1517116" y="2362860"/>
          <a:ext cx="2290129" cy="145423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 2023, 13% of workers had substantial Essential Employment Skills [EES] deficiencies; rising to 22% (7 million workers) by 2035 </a:t>
          </a:r>
          <a:endParaRPr lang="en-US" sz="1500" kern="1200" dirty="0"/>
        </a:p>
      </dsp:txBody>
      <dsp:txXfrm>
        <a:off x="1559709" y="2405453"/>
        <a:ext cx="2204943" cy="1369046"/>
      </dsp:txXfrm>
    </dsp:sp>
    <dsp:sp modelId="{6197C1BA-0929-45F1-A19F-311BA2AD13F7}">
      <dsp:nvSpPr>
        <dsp:cNvPr id="0" name=""/>
        <dsp:cNvSpPr/>
      </dsp:nvSpPr>
      <dsp:spPr>
        <a:xfrm>
          <a:off x="4061705" y="2121124"/>
          <a:ext cx="2290129" cy="145423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8379A-8354-4426-AC4C-095AA2088B01}">
      <dsp:nvSpPr>
        <dsp:cNvPr id="0" name=""/>
        <dsp:cNvSpPr/>
      </dsp:nvSpPr>
      <dsp:spPr>
        <a:xfrm>
          <a:off x="4316164" y="2362860"/>
          <a:ext cx="2290129" cy="145423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19% of workers lack the EES needed for their roles.</a:t>
          </a:r>
          <a:endParaRPr lang="en-US" sz="1500" kern="1200"/>
        </a:p>
      </dsp:txBody>
      <dsp:txXfrm>
        <a:off x="4358757" y="2405453"/>
        <a:ext cx="2204943" cy="1369046"/>
      </dsp:txXfrm>
    </dsp:sp>
    <dsp:sp modelId="{B320F643-2ADF-477F-83A8-551D965E7CDD}">
      <dsp:nvSpPr>
        <dsp:cNvPr id="0" name=""/>
        <dsp:cNvSpPr/>
      </dsp:nvSpPr>
      <dsp:spPr>
        <a:xfrm>
          <a:off x="6860753" y="2121124"/>
          <a:ext cx="2290129" cy="145423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19AA1-7097-4E23-AFCC-522A8A091B18}">
      <dsp:nvSpPr>
        <dsp:cNvPr id="0" name=""/>
        <dsp:cNvSpPr/>
      </dsp:nvSpPr>
      <dsp:spPr>
        <a:xfrm>
          <a:off x="7115212" y="2362860"/>
          <a:ext cx="2290129" cy="145423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22% of workers in mid and low-skill occupations have under utilised EES</a:t>
          </a:r>
          <a:endParaRPr lang="en-US" sz="1500" kern="1200"/>
        </a:p>
      </dsp:txBody>
      <dsp:txXfrm>
        <a:off x="7157805" y="2405453"/>
        <a:ext cx="2204943" cy="13690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858ED-A392-457B-85D4-9217A1CAA709}">
      <dsp:nvSpPr>
        <dsp:cNvPr id="0" name=""/>
        <dsp:cNvSpPr/>
      </dsp:nvSpPr>
      <dsp:spPr>
        <a:xfrm>
          <a:off x="430889" y="1122357"/>
          <a:ext cx="697675" cy="6976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E43165-041A-47FC-A0E9-24BCCF06FFC8}">
      <dsp:nvSpPr>
        <dsp:cNvPr id="0" name=""/>
        <dsp:cNvSpPr/>
      </dsp:nvSpPr>
      <dsp:spPr>
        <a:xfrm>
          <a:off x="4532" y="2056044"/>
          <a:ext cx="1550390" cy="639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Analytical and creative thinking</a:t>
          </a:r>
          <a:endParaRPr lang="en-US" sz="1100" kern="1200"/>
        </a:p>
      </dsp:txBody>
      <dsp:txXfrm>
        <a:off x="4532" y="2056044"/>
        <a:ext cx="1550390" cy="639536"/>
      </dsp:txXfrm>
    </dsp:sp>
    <dsp:sp modelId="{C203BE88-DEDB-49F0-AA39-8E1F4CBFBE15}">
      <dsp:nvSpPr>
        <dsp:cNvPr id="0" name=""/>
        <dsp:cNvSpPr/>
      </dsp:nvSpPr>
      <dsp:spPr>
        <a:xfrm>
          <a:off x="2252598" y="1122357"/>
          <a:ext cx="697675" cy="6976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A5C660-9189-4E99-9504-DDDC1C0B39C5}">
      <dsp:nvSpPr>
        <dsp:cNvPr id="0" name=""/>
        <dsp:cNvSpPr/>
      </dsp:nvSpPr>
      <dsp:spPr>
        <a:xfrm>
          <a:off x="1826241" y="2056044"/>
          <a:ext cx="1550390" cy="639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Problem-solving and adaptability</a:t>
          </a:r>
          <a:endParaRPr lang="en-US" sz="1100" kern="1200"/>
        </a:p>
      </dsp:txBody>
      <dsp:txXfrm>
        <a:off x="1826241" y="2056044"/>
        <a:ext cx="1550390" cy="639536"/>
      </dsp:txXfrm>
    </dsp:sp>
    <dsp:sp modelId="{E5A47FFC-D715-42C1-9E90-0729BC01F555}">
      <dsp:nvSpPr>
        <dsp:cNvPr id="0" name=""/>
        <dsp:cNvSpPr/>
      </dsp:nvSpPr>
      <dsp:spPr>
        <a:xfrm>
          <a:off x="4074307" y="1122357"/>
          <a:ext cx="697675" cy="6976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86B30B-2378-4C37-9DC3-F1856D97B7B3}">
      <dsp:nvSpPr>
        <dsp:cNvPr id="0" name=""/>
        <dsp:cNvSpPr/>
      </dsp:nvSpPr>
      <dsp:spPr>
        <a:xfrm>
          <a:off x="3647950" y="2056044"/>
          <a:ext cx="1550390" cy="639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Teamwork and communication</a:t>
          </a:r>
          <a:endParaRPr lang="en-US" sz="1100" kern="1200" dirty="0"/>
        </a:p>
      </dsp:txBody>
      <dsp:txXfrm>
        <a:off x="3647950" y="2056044"/>
        <a:ext cx="1550390" cy="639536"/>
      </dsp:txXfrm>
    </dsp:sp>
    <dsp:sp modelId="{1C2B348A-D3A8-47E1-AB88-38471EE8CF36}">
      <dsp:nvSpPr>
        <dsp:cNvPr id="0" name=""/>
        <dsp:cNvSpPr/>
      </dsp:nvSpPr>
      <dsp:spPr>
        <a:xfrm>
          <a:off x="5896016" y="1122357"/>
          <a:ext cx="697675" cy="6976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CD298-975B-40AF-973E-881A7BD762C1}">
      <dsp:nvSpPr>
        <dsp:cNvPr id="0" name=""/>
        <dsp:cNvSpPr/>
      </dsp:nvSpPr>
      <dsp:spPr>
        <a:xfrm>
          <a:off x="5469659" y="2056044"/>
          <a:ext cx="1550390" cy="639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Digital literacy and basic IT skills</a:t>
          </a:r>
          <a:endParaRPr lang="en-US" sz="1100" kern="1200"/>
        </a:p>
      </dsp:txBody>
      <dsp:txXfrm>
        <a:off x="5469659" y="2056044"/>
        <a:ext cx="1550390" cy="639536"/>
      </dsp:txXfrm>
    </dsp:sp>
    <dsp:sp modelId="{F261FA04-404A-40AE-837E-097ABEB9AD6E}">
      <dsp:nvSpPr>
        <dsp:cNvPr id="0" name=""/>
        <dsp:cNvSpPr/>
      </dsp:nvSpPr>
      <dsp:spPr>
        <a:xfrm>
          <a:off x="7717725" y="1122357"/>
          <a:ext cx="697675" cy="6976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9C1199-2C9B-4D14-ACE4-6698DEDA8FC5}">
      <dsp:nvSpPr>
        <dsp:cNvPr id="0" name=""/>
        <dsp:cNvSpPr/>
      </dsp:nvSpPr>
      <dsp:spPr>
        <a:xfrm>
          <a:off x="7291368" y="2056044"/>
          <a:ext cx="1550390" cy="639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Self-motivation and resilience</a:t>
          </a:r>
          <a:endParaRPr lang="en-US" sz="1100" kern="1200"/>
        </a:p>
      </dsp:txBody>
      <dsp:txXfrm>
        <a:off x="7291368" y="2056044"/>
        <a:ext cx="1550390" cy="639536"/>
      </dsp:txXfrm>
    </dsp:sp>
    <dsp:sp modelId="{AB36A864-6EBF-4B33-A311-E9337F1B32C5}">
      <dsp:nvSpPr>
        <dsp:cNvPr id="0" name=""/>
        <dsp:cNvSpPr/>
      </dsp:nvSpPr>
      <dsp:spPr>
        <a:xfrm>
          <a:off x="9539434" y="1122357"/>
          <a:ext cx="697675" cy="6976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B40E1F-1166-43F0-803D-E40C48496770}">
      <dsp:nvSpPr>
        <dsp:cNvPr id="0" name=""/>
        <dsp:cNvSpPr/>
      </dsp:nvSpPr>
      <dsp:spPr>
        <a:xfrm>
          <a:off x="9113077" y="2056044"/>
          <a:ext cx="1550390" cy="639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Diversity and inclusion awareness</a:t>
          </a:r>
        </a:p>
        <a:p>
          <a:pPr marL="0" lvl="0" indent="0" algn="ctr" defTabSz="488950">
            <a:lnSpc>
              <a:spcPct val="100000"/>
            </a:lnSpc>
            <a:spcBef>
              <a:spcPct val="0"/>
            </a:spcBef>
            <a:spcAft>
              <a:spcPct val="35000"/>
            </a:spcAft>
            <a:buNone/>
          </a:pPr>
          <a:r>
            <a:rPr lang="en-GB" sz="1100" kern="1200" dirty="0"/>
            <a:t>(Ball, 2023; WEF, 2024; NREF, 2023) </a:t>
          </a:r>
          <a:endParaRPr lang="en-US" sz="1100" kern="1200" dirty="0"/>
        </a:p>
      </dsp:txBody>
      <dsp:txXfrm>
        <a:off x="9113077" y="2056044"/>
        <a:ext cx="1550390" cy="6395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EBEA4-EDCA-454C-BA8B-3855029ECDCD}">
      <dsp:nvSpPr>
        <dsp:cNvPr id="0" name=""/>
        <dsp:cNvSpPr/>
      </dsp:nvSpPr>
      <dsp:spPr>
        <a:xfrm>
          <a:off x="0" y="1893"/>
          <a:ext cx="6858000" cy="9596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7A1B25-45AE-4F90-895E-9CD0C4860590}">
      <dsp:nvSpPr>
        <dsp:cNvPr id="0" name=""/>
        <dsp:cNvSpPr/>
      </dsp:nvSpPr>
      <dsp:spPr>
        <a:xfrm>
          <a:off x="290303" y="217821"/>
          <a:ext cx="527824" cy="527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C8DDDB-B01E-4D00-A1AD-7B5CB304113E}">
      <dsp:nvSpPr>
        <dsp:cNvPr id="0" name=""/>
        <dsp:cNvSpPr/>
      </dsp:nvSpPr>
      <dsp:spPr>
        <a:xfrm>
          <a:off x="1108432" y="1893"/>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44550">
            <a:lnSpc>
              <a:spcPct val="90000"/>
            </a:lnSpc>
            <a:spcBef>
              <a:spcPct val="0"/>
            </a:spcBef>
            <a:spcAft>
              <a:spcPct val="35000"/>
            </a:spcAft>
            <a:buNone/>
          </a:pPr>
          <a:r>
            <a:rPr lang="en-GB" sz="1900" kern="1200" dirty="0"/>
            <a:t>Herman et al (2011) explain that there are several indicators which are used to measure resilience. </a:t>
          </a:r>
          <a:endParaRPr lang="en-US" sz="1900" kern="1200" dirty="0"/>
        </a:p>
      </dsp:txBody>
      <dsp:txXfrm>
        <a:off x="1108432" y="1893"/>
        <a:ext cx="5749567" cy="959681"/>
      </dsp:txXfrm>
    </dsp:sp>
    <dsp:sp modelId="{9838F45F-B148-4194-9642-5BD016B6BB8F}">
      <dsp:nvSpPr>
        <dsp:cNvPr id="0" name=""/>
        <dsp:cNvSpPr/>
      </dsp:nvSpPr>
      <dsp:spPr>
        <a:xfrm>
          <a:off x="0" y="1201495"/>
          <a:ext cx="6858000" cy="9596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8ED83-2673-4AF6-8B5E-D0E3233621E0}">
      <dsp:nvSpPr>
        <dsp:cNvPr id="0" name=""/>
        <dsp:cNvSpPr/>
      </dsp:nvSpPr>
      <dsp:spPr>
        <a:xfrm>
          <a:off x="290303" y="1417423"/>
          <a:ext cx="527824" cy="527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5EB9C9-79E1-4AA5-9432-35943548F6CE}">
      <dsp:nvSpPr>
        <dsp:cNvPr id="0" name=""/>
        <dsp:cNvSpPr/>
      </dsp:nvSpPr>
      <dsp:spPr>
        <a:xfrm>
          <a:off x="1108432" y="1201495"/>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44550">
            <a:lnSpc>
              <a:spcPct val="90000"/>
            </a:lnSpc>
            <a:spcBef>
              <a:spcPct val="0"/>
            </a:spcBef>
            <a:spcAft>
              <a:spcPct val="35000"/>
            </a:spcAft>
            <a:buNone/>
          </a:pPr>
          <a:r>
            <a:rPr lang="en-GB" sz="1900" kern="1200" dirty="0"/>
            <a:t>Behavioural</a:t>
          </a:r>
          <a:endParaRPr lang="en-US" sz="1900" kern="1200" dirty="0"/>
        </a:p>
      </dsp:txBody>
      <dsp:txXfrm>
        <a:off x="1108432" y="1201495"/>
        <a:ext cx="5749567" cy="959681"/>
      </dsp:txXfrm>
    </dsp:sp>
    <dsp:sp modelId="{82C36641-5749-4DD8-8FA9-577E1FAAD324}">
      <dsp:nvSpPr>
        <dsp:cNvPr id="0" name=""/>
        <dsp:cNvSpPr/>
      </dsp:nvSpPr>
      <dsp:spPr>
        <a:xfrm>
          <a:off x="0" y="2401097"/>
          <a:ext cx="6858000" cy="9596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80B2C1-2E90-4299-A5B1-EB8106C8383B}">
      <dsp:nvSpPr>
        <dsp:cNvPr id="0" name=""/>
        <dsp:cNvSpPr/>
      </dsp:nvSpPr>
      <dsp:spPr>
        <a:xfrm>
          <a:off x="290303" y="2617025"/>
          <a:ext cx="527824" cy="527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6D2E3-5330-4176-A02F-2C67B00A5DE4}">
      <dsp:nvSpPr>
        <dsp:cNvPr id="0" name=""/>
        <dsp:cNvSpPr/>
      </dsp:nvSpPr>
      <dsp:spPr>
        <a:xfrm>
          <a:off x="1108432" y="2401097"/>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44550">
            <a:lnSpc>
              <a:spcPct val="90000"/>
            </a:lnSpc>
            <a:spcBef>
              <a:spcPct val="0"/>
            </a:spcBef>
            <a:spcAft>
              <a:spcPct val="35000"/>
            </a:spcAft>
            <a:buNone/>
          </a:pPr>
          <a:r>
            <a:rPr lang="en-GB" sz="1900" kern="1200"/>
            <a:t>Emotional</a:t>
          </a:r>
          <a:endParaRPr lang="en-US" sz="1900" kern="1200"/>
        </a:p>
      </dsp:txBody>
      <dsp:txXfrm>
        <a:off x="1108432" y="2401097"/>
        <a:ext cx="5749567" cy="959681"/>
      </dsp:txXfrm>
    </dsp:sp>
    <dsp:sp modelId="{3E34B86D-557F-4E90-8F82-E211710099E6}">
      <dsp:nvSpPr>
        <dsp:cNvPr id="0" name=""/>
        <dsp:cNvSpPr/>
      </dsp:nvSpPr>
      <dsp:spPr>
        <a:xfrm>
          <a:off x="0" y="3600699"/>
          <a:ext cx="6858000" cy="9596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24E79-56B6-4121-8504-ADB356FCCA5E}">
      <dsp:nvSpPr>
        <dsp:cNvPr id="0" name=""/>
        <dsp:cNvSpPr/>
      </dsp:nvSpPr>
      <dsp:spPr>
        <a:xfrm>
          <a:off x="290303" y="3816627"/>
          <a:ext cx="527824" cy="527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3317B-59E4-4857-AF03-F6BA000EFBB2}">
      <dsp:nvSpPr>
        <dsp:cNvPr id="0" name=""/>
        <dsp:cNvSpPr/>
      </dsp:nvSpPr>
      <dsp:spPr>
        <a:xfrm>
          <a:off x="1108432" y="3600699"/>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44550">
            <a:lnSpc>
              <a:spcPct val="90000"/>
            </a:lnSpc>
            <a:spcBef>
              <a:spcPct val="0"/>
            </a:spcBef>
            <a:spcAft>
              <a:spcPct val="35000"/>
            </a:spcAft>
            <a:buNone/>
          </a:pPr>
          <a:r>
            <a:rPr lang="en-GB" sz="1900" kern="1200"/>
            <a:t>Educational functioning.</a:t>
          </a:r>
          <a:endParaRPr lang="en-US" sz="1900" kern="1200"/>
        </a:p>
      </dsp:txBody>
      <dsp:txXfrm>
        <a:off x="1108432" y="3600699"/>
        <a:ext cx="5749567" cy="9596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E1D6A-D7E3-4C2D-AFED-E48F154EAFDF}">
      <dsp:nvSpPr>
        <dsp:cNvPr id="0" name=""/>
        <dsp:cNvSpPr/>
      </dsp:nvSpPr>
      <dsp:spPr>
        <a:xfrm>
          <a:off x="0" y="556"/>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C1CA4-E850-4372-B4D2-2D2885EDC1E5}">
      <dsp:nvSpPr>
        <dsp:cNvPr id="0" name=""/>
        <dsp:cNvSpPr/>
      </dsp:nvSpPr>
      <dsp:spPr>
        <a:xfrm>
          <a:off x="394214" y="293774"/>
          <a:ext cx="716753" cy="7167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557-9771-43AC-B5F7-02FEFDBA8E44}">
      <dsp:nvSpPr>
        <dsp:cNvPr id="0" name=""/>
        <dsp:cNvSpPr/>
      </dsp:nvSpPr>
      <dsp:spPr>
        <a:xfrm>
          <a:off x="1505182" y="556"/>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066800">
            <a:lnSpc>
              <a:spcPct val="90000"/>
            </a:lnSpc>
            <a:spcBef>
              <a:spcPct val="0"/>
            </a:spcBef>
            <a:spcAft>
              <a:spcPct val="35000"/>
            </a:spcAft>
            <a:buNone/>
          </a:pPr>
          <a:r>
            <a:rPr lang="en-GB" sz="2400" kern="1200"/>
            <a:t>Protects you from stress (contributes to 40% of worked related illness) </a:t>
          </a:r>
          <a:endParaRPr lang="en-US" sz="2400" kern="1200"/>
        </a:p>
      </dsp:txBody>
      <dsp:txXfrm>
        <a:off x="1505182" y="556"/>
        <a:ext cx="5352817" cy="1303188"/>
      </dsp:txXfrm>
    </dsp:sp>
    <dsp:sp modelId="{F5656DA8-FBF8-4788-A828-716CC13F4E6C}">
      <dsp:nvSpPr>
        <dsp:cNvPr id="0" name=""/>
        <dsp:cNvSpPr/>
      </dsp:nvSpPr>
      <dsp:spPr>
        <a:xfrm>
          <a:off x="0" y="1629542"/>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BD4CF7-8A07-4E93-88AF-0F0E4F5D7E61}">
      <dsp:nvSpPr>
        <dsp:cNvPr id="0" name=""/>
        <dsp:cNvSpPr/>
      </dsp:nvSpPr>
      <dsp:spPr>
        <a:xfrm>
          <a:off x="394214" y="1922760"/>
          <a:ext cx="716753" cy="7167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B74CE8-806B-4462-BF03-F2C2B489A8B0}">
      <dsp:nvSpPr>
        <dsp:cNvPr id="0" name=""/>
        <dsp:cNvSpPr/>
      </dsp:nvSpPr>
      <dsp:spPr>
        <a:xfrm>
          <a:off x="1505182" y="1629542"/>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066800">
            <a:lnSpc>
              <a:spcPct val="90000"/>
            </a:lnSpc>
            <a:spcBef>
              <a:spcPct val="0"/>
            </a:spcBef>
            <a:spcAft>
              <a:spcPct val="35000"/>
            </a:spcAft>
            <a:buNone/>
          </a:pPr>
          <a:r>
            <a:rPr lang="en-GB" sz="2400" kern="1200"/>
            <a:t>Recognise and cope with pressure </a:t>
          </a:r>
          <a:endParaRPr lang="en-US" sz="2400" kern="1200"/>
        </a:p>
      </dsp:txBody>
      <dsp:txXfrm>
        <a:off x="1505182" y="1629542"/>
        <a:ext cx="5352817" cy="1303188"/>
      </dsp:txXfrm>
    </dsp:sp>
    <dsp:sp modelId="{ECD7D70D-EE47-4639-BEF4-0D339012CE04}">
      <dsp:nvSpPr>
        <dsp:cNvPr id="0" name=""/>
        <dsp:cNvSpPr/>
      </dsp:nvSpPr>
      <dsp:spPr>
        <a:xfrm>
          <a:off x="0" y="3258528"/>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5B2AC7-1C32-48C7-A62E-67B45C8D9897}">
      <dsp:nvSpPr>
        <dsp:cNvPr id="0" name=""/>
        <dsp:cNvSpPr/>
      </dsp:nvSpPr>
      <dsp:spPr>
        <a:xfrm>
          <a:off x="394214" y="3551745"/>
          <a:ext cx="716753" cy="7167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D8392B-8582-47B5-87B1-0FA949F8A960}">
      <dsp:nvSpPr>
        <dsp:cNvPr id="0" name=""/>
        <dsp:cNvSpPr/>
      </dsp:nvSpPr>
      <dsp:spPr>
        <a:xfrm>
          <a:off x="1505182" y="3258528"/>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0000"/>
              </a:solidFill>
            </a:rPr>
            <a:t>Supports you in achieving your goals </a:t>
          </a:r>
          <a:endParaRPr lang="en-US" sz="2400" b="1" kern="1200" dirty="0">
            <a:solidFill>
              <a:srgbClr val="FF0000"/>
            </a:solidFill>
          </a:endParaRPr>
        </a:p>
      </dsp:txBody>
      <dsp:txXfrm>
        <a:off x="1505182" y="3258528"/>
        <a:ext cx="5352817" cy="13031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D43DE-DA7F-4224-AB02-4C7A74B10A55}">
      <dsp:nvSpPr>
        <dsp:cNvPr id="0" name=""/>
        <dsp:cNvSpPr/>
      </dsp:nvSpPr>
      <dsp:spPr>
        <a:xfrm>
          <a:off x="0" y="556"/>
          <a:ext cx="7620000" cy="4678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6A2F5-B828-41A6-994F-6D28EE0E4F35}">
      <dsp:nvSpPr>
        <dsp:cNvPr id="0" name=""/>
        <dsp:cNvSpPr/>
      </dsp:nvSpPr>
      <dsp:spPr>
        <a:xfrm>
          <a:off x="141512" y="105814"/>
          <a:ext cx="257296" cy="257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C22FD-95C0-4B6E-AA2E-85B2EB80DADD}">
      <dsp:nvSpPr>
        <dsp:cNvPr id="0" name=""/>
        <dsp:cNvSpPr/>
      </dsp:nvSpPr>
      <dsp:spPr>
        <a:xfrm>
          <a:off x="540322" y="556"/>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kern="1200"/>
            <a:t>Identify and manage thoughts and emotions </a:t>
          </a:r>
          <a:endParaRPr lang="en-US" sz="1400" kern="1200"/>
        </a:p>
      </dsp:txBody>
      <dsp:txXfrm>
        <a:off x="540322" y="556"/>
        <a:ext cx="7079677" cy="467811"/>
      </dsp:txXfrm>
    </dsp:sp>
    <dsp:sp modelId="{FA8BB990-3AF6-4232-88CA-F1CD2A1A1D3D}">
      <dsp:nvSpPr>
        <dsp:cNvPr id="0" name=""/>
        <dsp:cNvSpPr/>
      </dsp:nvSpPr>
      <dsp:spPr>
        <a:xfrm>
          <a:off x="0" y="585321"/>
          <a:ext cx="7620000" cy="4678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369D77-2437-4524-ACE4-40AB6A0C099F}">
      <dsp:nvSpPr>
        <dsp:cNvPr id="0" name=""/>
        <dsp:cNvSpPr/>
      </dsp:nvSpPr>
      <dsp:spPr>
        <a:xfrm>
          <a:off x="141512" y="690578"/>
          <a:ext cx="257296" cy="257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52E2D0-6694-4BCE-AE08-D5D2DEB6804E}">
      <dsp:nvSpPr>
        <dsp:cNvPr id="0" name=""/>
        <dsp:cNvSpPr/>
      </dsp:nvSpPr>
      <dsp:spPr>
        <a:xfrm>
          <a:off x="540322" y="585321"/>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kern="1200" dirty="0"/>
            <a:t>Tolerate ambiguity (live with uncertain situations and assess before responding) </a:t>
          </a:r>
          <a:endParaRPr lang="en-US" sz="1400" kern="1200" dirty="0"/>
        </a:p>
      </dsp:txBody>
      <dsp:txXfrm>
        <a:off x="540322" y="585321"/>
        <a:ext cx="7079677" cy="467811"/>
      </dsp:txXfrm>
    </dsp:sp>
    <dsp:sp modelId="{8AA35AFC-CC17-4984-8822-34A0AB3041C6}">
      <dsp:nvSpPr>
        <dsp:cNvPr id="0" name=""/>
        <dsp:cNvSpPr/>
      </dsp:nvSpPr>
      <dsp:spPr>
        <a:xfrm>
          <a:off x="0" y="1170085"/>
          <a:ext cx="7620000" cy="4678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C01F2-F04F-426F-BFE3-CDD134D7D32B}">
      <dsp:nvSpPr>
        <dsp:cNvPr id="0" name=""/>
        <dsp:cNvSpPr/>
      </dsp:nvSpPr>
      <dsp:spPr>
        <a:xfrm>
          <a:off x="141512" y="1275342"/>
          <a:ext cx="257296" cy="257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A8714-31F4-4B4B-81C3-F9876CB3A865}">
      <dsp:nvSpPr>
        <dsp:cNvPr id="0" name=""/>
        <dsp:cNvSpPr/>
      </dsp:nvSpPr>
      <dsp:spPr>
        <a:xfrm>
          <a:off x="540322" y="1170085"/>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kern="1200"/>
            <a:t>Positive approach (make the best out of situations) </a:t>
          </a:r>
          <a:endParaRPr lang="en-US" sz="1400" kern="1200"/>
        </a:p>
      </dsp:txBody>
      <dsp:txXfrm>
        <a:off x="540322" y="1170085"/>
        <a:ext cx="7079677" cy="467811"/>
      </dsp:txXfrm>
    </dsp:sp>
    <dsp:sp modelId="{7B7DE8E7-8041-48E8-B866-9BC14233699E}">
      <dsp:nvSpPr>
        <dsp:cNvPr id="0" name=""/>
        <dsp:cNvSpPr/>
      </dsp:nvSpPr>
      <dsp:spPr>
        <a:xfrm>
          <a:off x="0" y="1754849"/>
          <a:ext cx="7620000" cy="4678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F26D1-CA29-4AEC-B662-3512463C53F9}">
      <dsp:nvSpPr>
        <dsp:cNvPr id="0" name=""/>
        <dsp:cNvSpPr/>
      </dsp:nvSpPr>
      <dsp:spPr>
        <a:xfrm>
          <a:off x="141512" y="1860106"/>
          <a:ext cx="257296" cy="257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6317BC-E6A9-48A0-A66A-610E2C712835}">
      <dsp:nvSpPr>
        <dsp:cNvPr id="0" name=""/>
        <dsp:cNvSpPr/>
      </dsp:nvSpPr>
      <dsp:spPr>
        <a:xfrm>
          <a:off x="540322" y="1754849"/>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FF0000"/>
              </a:solidFill>
            </a:rPr>
            <a:t>Accurate thinking (problem solving and self-perception) </a:t>
          </a:r>
          <a:endParaRPr lang="en-US" sz="1400" b="1" kern="1200" dirty="0">
            <a:solidFill>
              <a:srgbClr val="FF0000"/>
            </a:solidFill>
          </a:endParaRPr>
        </a:p>
      </dsp:txBody>
      <dsp:txXfrm>
        <a:off x="540322" y="1754849"/>
        <a:ext cx="7079677" cy="467811"/>
      </dsp:txXfrm>
    </dsp:sp>
    <dsp:sp modelId="{ADEDAD72-85C4-4EB8-B828-DC6AD3871BB6}">
      <dsp:nvSpPr>
        <dsp:cNvPr id="0" name=""/>
        <dsp:cNvSpPr/>
      </dsp:nvSpPr>
      <dsp:spPr>
        <a:xfrm>
          <a:off x="0" y="2339613"/>
          <a:ext cx="7620000" cy="46781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FA9C97-FB09-4338-823F-37D36A418086}">
      <dsp:nvSpPr>
        <dsp:cNvPr id="0" name=""/>
        <dsp:cNvSpPr/>
      </dsp:nvSpPr>
      <dsp:spPr>
        <a:xfrm>
          <a:off x="141512" y="2444870"/>
          <a:ext cx="257296" cy="2572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699838-AC9F-4CAA-86CE-4B3ED6F2EB87}">
      <dsp:nvSpPr>
        <dsp:cNvPr id="0" name=""/>
        <dsp:cNvSpPr/>
      </dsp:nvSpPr>
      <dsp:spPr>
        <a:xfrm>
          <a:off x="540322" y="2339613"/>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kern="1200" dirty="0"/>
            <a:t>Sensitive of others' emotions </a:t>
          </a:r>
          <a:endParaRPr lang="en-US" sz="1400" kern="1200" dirty="0"/>
        </a:p>
      </dsp:txBody>
      <dsp:txXfrm>
        <a:off x="540322" y="2339613"/>
        <a:ext cx="7079677" cy="467811"/>
      </dsp:txXfrm>
    </dsp:sp>
    <dsp:sp modelId="{9EDFBF1B-2BBA-4799-8E56-31F755EA992F}">
      <dsp:nvSpPr>
        <dsp:cNvPr id="0" name=""/>
        <dsp:cNvSpPr/>
      </dsp:nvSpPr>
      <dsp:spPr>
        <a:xfrm>
          <a:off x="0" y="2924377"/>
          <a:ext cx="7620000" cy="4678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1AE13-DB3B-49AF-9246-E91CFCD3AE8A}">
      <dsp:nvSpPr>
        <dsp:cNvPr id="0" name=""/>
        <dsp:cNvSpPr/>
      </dsp:nvSpPr>
      <dsp:spPr>
        <a:xfrm>
          <a:off x="141512" y="3029635"/>
          <a:ext cx="257296" cy="2572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09875-F205-4AD7-94CB-BFC12A6180F1}">
      <dsp:nvSpPr>
        <dsp:cNvPr id="0" name=""/>
        <dsp:cNvSpPr/>
      </dsp:nvSpPr>
      <dsp:spPr>
        <a:xfrm>
          <a:off x="540322" y="2924377"/>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FF0000"/>
              </a:solidFill>
            </a:rPr>
            <a:t>Confidence in problem solving and self assessment (strengths and weaknesses) </a:t>
          </a:r>
          <a:endParaRPr lang="en-US" sz="1400" b="1" kern="1200" dirty="0">
            <a:solidFill>
              <a:srgbClr val="FF0000"/>
            </a:solidFill>
          </a:endParaRPr>
        </a:p>
      </dsp:txBody>
      <dsp:txXfrm>
        <a:off x="540322" y="2924377"/>
        <a:ext cx="7079677" cy="467811"/>
      </dsp:txXfrm>
    </dsp:sp>
    <dsp:sp modelId="{6358AECB-55D7-4798-AFA7-86414354EA69}">
      <dsp:nvSpPr>
        <dsp:cNvPr id="0" name=""/>
        <dsp:cNvSpPr/>
      </dsp:nvSpPr>
      <dsp:spPr>
        <a:xfrm>
          <a:off x="0" y="3539287"/>
          <a:ext cx="7620000" cy="4678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802AE1-9B44-4CD1-8DD0-4B67DFC118BD}">
      <dsp:nvSpPr>
        <dsp:cNvPr id="0" name=""/>
        <dsp:cNvSpPr/>
      </dsp:nvSpPr>
      <dsp:spPr>
        <a:xfrm>
          <a:off x="141512" y="3614399"/>
          <a:ext cx="257296" cy="25729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E11C4-337D-466F-8BBF-2D8F6319246C}">
      <dsp:nvSpPr>
        <dsp:cNvPr id="0" name=""/>
        <dsp:cNvSpPr/>
      </dsp:nvSpPr>
      <dsp:spPr>
        <a:xfrm>
          <a:off x="540322" y="3509141"/>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FF0000"/>
              </a:solidFill>
            </a:rPr>
            <a:t>Run the risk of failure (learning to grow) </a:t>
          </a:r>
          <a:endParaRPr lang="en-US" sz="1400" b="1" kern="1200" dirty="0">
            <a:solidFill>
              <a:srgbClr val="FF0000"/>
            </a:solidFill>
          </a:endParaRPr>
        </a:p>
      </dsp:txBody>
      <dsp:txXfrm>
        <a:off x="540322" y="3509141"/>
        <a:ext cx="7079677" cy="467811"/>
      </dsp:txXfrm>
    </dsp:sp>
    <dsp:sp modelId="{A82AE290-FCAA-4779-8EE0-AE0D25D86DE3}">
      <dsp:nvSpPr>
        <dsp:cNvPr id="0" name=""/>
        <dsp:cNvSpPr/>
      </dsp:nvSpPr>
      <dsp:spPr>
        <a:xfrm>
          <a:off x="0" y="4093905"/>
          <a:ext cx="7620000" cy="4678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8B5D3-E69A-4818-A9B7-B71A01ECFE1D}">
      <dsp:nvSpPr>
        <dsp:cNvPr id="0" name=""/>
        <dsp:cNvSpPr/>
      </dsp:nvSpPr>
      <dsp:spPr>
        <a:xfrm>
          <a:off x="141512" y="4199163"/>
          <a:ext cx="257296" cy="25729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BCEB8C-BD60-492C-9ADD-3EEDBEAF6EC3}">
      <dsp:nvSpPr>
        <dsp:cNvPr id="0" name=""/>
        <dsp:cNvSpPr/>
      </dsp:nvSpPr>
      <dsp:spPr>
        <a:xfrm>
          <a:off x="540322" y="4093905"/>
          <a:ext cx="7079677" cy="467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10" tIns="49510" rIns="49510" bIns="49510" numCol="1" spcCol="1270" anchor="ctr" anchorCtr="0">
          <a:noAutofit/>
        </a:bodyPr>
        <a:lstStyle/>
        <a:p>
          <a:pPr marL="0" lvl="0" indent="0" algn="l" defTabSz="622300">
            <a:lnSpc>
              <a:spcPct val="90000"/>
            </a:lnSpc>
            <a:spcBef>
              <a:spcPct val="0"/>
            </a:spcBef>
            <a:spcAft>
              <a:spcPct val="35000"/>
            </a:spcAft>
            <a:buNone/>
          </a:pPr>
          <a:r>
            <a:rPr lang="en-GB" sz="1400" kern="1200"/>
            <a:t>(Skills for care, 2016) </a:t>
          </a:r>
          <a:endParaRPr lang="en-US" sz="1400" kern="1200"/>
        </a:p>
      </dsp:txBody>
      <dsp:txXfrm>
        <a:off x="540322" y="4093905"/>
        <a:ext cx="7079677" cy="46781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BA17D8-3F07-417D-AB47-48691125D2D6}"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1C06E3-3231-4F3A-8167-802182AA6FCA}" type="slidenum">
              <a:rPr lang="en-GB" smtClean="0"/>
              <a:t>‹#›</a:t>
            </a:fld>
            <a:endParaRPr lang="en-GB"/>
          </a:p>
        </p:txBody>
      </p:sp>
    </p:spTree>
    <p:extLst>
      <p:ext uri="{BB962C8B-B14F-4D97-AF65-F5344CB8AC3E}">
        <p14:creationId xmlns:p14="http://schemas.microsoft.com/office/powerpoint/2010/main" val="248666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The National Foundation for Education Research (2023) reports that many sectors are experiencing significant gaps in essential employability skills, with employees not always possessing the skills needed for current or future roles. The NFER emphasises the importance of closing these gaps. This slide introduces that context and highlights that the skills students are learning and developing in this module are not only transferable but also form part of the foundation needed to address the wider skills gap.</a:t>
            </a:r>
            <a:endParaRPr lang="en-GB" dirty="0"/>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4</a:t>
            </a:fld>
            <a:endParaRPr lang="en-GB"/>
          </a:p>
        </p:txBody>
      </p:sp>
    </p:spTree>
    <p:extLst>
      <p:ext uri="{BB962C8B-B14F-4D97-AF65-F5344CB8AC3E}">
        <p14:creationId xmlns:p14="http://schemas.microsoft.com/office/powerpoint/2010/main" val="3529893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are some of the key skills employers look for in graduates. Throughout this module, you have been exploring, learning, and developing a wide range of these skills. For example, academic writing supports written communication and critical thinking, while presentations help you build verbal and non‑verbal communication, digital literacy, and resilience.</a:t>
            </a:r>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5</a:t>
            </a:fld>
            <a:endParaRPr lang="en-GB"/>
          </a:p>
        </p:txBody>
      </p:sp>
    </p:spTree>
    <p:extLst>
      <p:ext uri="{BB962C8B-B14F-4D97-AF65-F5344CB8AC3E}">
        <p14:creationId xmlns:p14="http://schemas.microsoft.com/office/powerpoint/2010/main" val="1067188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slide highlights the difference between </a:t>
            </a:r>
            <a:r>
              <a:rPr lang="en-GB" i="1" dirty="0">
                <a:effectLst/>
              </a:rPr>
              <a:t>employability skills</a:t>
            </a:r>
            <a:r>
              <a:rPr lang="en-GB" dirty="0">
                <a:effectLst/>
              </a:rPr>
              <a:t> and the </a:t>
            </a:r>
            <a:r>
              <a:rPr lang="en-GB" i="1" dirty="0">
                <a:effectLst/>
              </a:rPr>
              <a:t>academic skills</a:t>
            </a:r>
            <a:r>
              <a:rPr lang="en-GB" dirty="0">
                <a:effectLst/>
              </a:rPr>
              <a:t> you have been developing throughout the module. While employability skills are the broader capabilities employers look for in graduates, the academic skills you are learning here directly contribute to them.</a:t>
            </a:r>
            <a:endParaRPr lang="en-GB" dirty="0"/>
          </a:p>
          <a:p>
            <a:r>
              <a:rPr lang="en-GB" dirty="0">
                <a:effectLst/>
              </a:rPr>
              <a:t>It is important to emphasise that these skills are not only designed to make you employable—they are intended to help you </a:t>
            </a:r>
            <a:r>
              <a:rPr lang="en-GB" i="1" dirty="0">
                <a:effectLst/>
              </a:rPr>
              <a:t>thrive</a:t>
            </a:r>
            <a:r>
              <a:rPr lang="en-GB" dirty="0">
                <a:effectLst/>
              </a:rPr>
              <a:t> in both your current studies and your future professional roles. The work you are doing now builds the foundations for long‑term growth, confidence, and success.</a:t>
            </a:r>
            <a:endParaRPr lang="en-GB" dirty="0"/>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6</a:t>
            </a:fld>
            <a:endParaRPr lang="en-GB"/>
          </a:p>
        </p:txBody>
      </p:sp>
    </p:spTree>
    <p:extLst>
      <p:ext uri="{BB962C8B-B14F-4D97-AF65-F5344CB8AC3E}">
        <p14:creationId xmlns:p14="http://schemas.microsoft.com/office/powerpoint/2010/main" val="918870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Knowledge Jargon, subject matter and organisation specific.</a:t>
            </a:r>
          </a:p>
          <a:p>
            <a:r>
              <a:rPr lang="en-GB" dirty="0"/>
              <a:t>Skills: Adaptable, hard-working, resilient, trustworthy.</a:t>
            </a:r>
          </a:p>
          <a:p>
            <a:r>
              <a:rPr lang="en-GB" dirty="0"/>
              <a:t>Attitudes: common sense, enthusiasm, initiative and integrity. </a:t>
            </a:r>
          </a:p>
          <a:p>
            <a:r>
              <a:rPr lang="en-GB" dirty="0"/>
              <a:t>Behaviour: Problem, self-management, teamwork and time management. </a:t>
            </a:r>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7</a:t>
            </a:fld>
            <a:endParaRPr lang="en-GB"/>
          </a:p>
        </p:txBody>
      </p:sp>
    </p:spTree>
    <p:extLst>
      <p:ext uri="{BB962C8B-B14F-4D97-AF65-F5344CB8AC3E}">
        <p14:creationId xmlns:p14="http://schemas.microsoft.com/office/powerpoint/2010/main" val="1263289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designed to encourage students to think about the reasons why people sometimes stop progressing toward their goals. It also invites them to reflect on their own development and consider whether not building key skills might be holding them back. The aim is to help students recognise that developing these skills is not just an academic requirement, but a crucial part of achieving their personal, academic, and career goals.</a:t>
            </a:r>
          </a:p>
        </p:txBody>
      </p:sp>
      <p:sp>
        <p:nvSpPr>
          <p:cNvPr id="4" name="Slide Number Placeholder 3"/>
          <p:cNvSpPr>
            <a:spLocks noGrp="1"/>
          </p:cNvSpPr>
          <p:nvPr>
            <p:ph type="sldNum" sz="quarter" idx="5"/>
          </p:nvPr>
        </p:nvSpPr>
        <p:spPr/>
        <p:txBody>
          <a:bodyPr/>
          <a:lstStyle/>
          <a:p>
            <a:fld id="{381C06E3-3231-4F3A-8167-802182AA6FCA}" type="slidenum">
              <a:rPr lang="en-GB" smtClean="0"/>
              <a:t>8</a:t>
            </a:fld>
            <a:endParaRPr lang="en-GB"/>
          </a:p>
        </p:txBody>
      </p:sp>
    </p:spTree>
    <p:extLst>
      <p:ext uri="{BB962C8B-B14F-4D97-AF65-F5344CB8AC3E}">
        <p14:creationId xmlns:p14="http://schemas.microsoft.com/office/powerpoint/2010/main" val="4214017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being resilient is often one of the main reasons why people do not achieve their goals. Herman et al (2011) explains that resilience is often viewed and measured in the following: </a:t>
            </a:r>
          </a:p>
          <a:p>
            <a:endParaRPr lang="en-GB" dirty="0"/>
          </a:p>
          <a:p>
            <a:r>
              <a:rPr lang="en-GB" dirty="0"/>
              <a:t>Behavioural: This refers to in response to the challenges that you or others have encountered, and the actions taken.</a:t>
            </a:r>
          </a:p>
          <a:p>
            <a:r>
              <a:rPr lang="en-GB" dirty="0"/>
              <a:t>Emotional: This refers to how you have managed your wellbeing and emotions during challenging periods. </a:t>
            </a:r>
          </a:p>
          <a:p>
            <a:r>
              <a:rPr lang="en-GB" dirty="0"/>
              <a:t>Education Functioning: This refers to what are you learned from the experiences. </a:t>
            </a:r>
          </a:p>
        </p:txBody>
      </p:sp>
      <p:sp>
        <p:nvSpPr>
          <p:cNvPr id="4" name="Slide Number Placeholder 3"/>
          <p:cNvSpPr>
            <a:spLocks noGrp="1"/>
          </p:cNvSpPr>
          <p:nvPr>
            <p:ph type="sldNum" sz="quarter" idx="5"/>
          </p:nvPr>
        </p:nvSpPr>
        <p:spPr/>
        <p:txBody>
          <a:bodyPr/>
          <a:lstStyle/>
          <a:p>
            <a:fld id="{381C06E3-3231-4F3A-8167-802182AA6FCA}" type="slidenum">
              <a:rPr lang="en-GB" smtClean="0"/>
              <a:t>9</a:t>
            </a:fld>
            <a:endParaRPr lang="en-GB"/>
          </a:p>
        </p:txBody>
      </p:sp>
    </p:spTree>
    <p:extLst>
      <p:ext uri="{BB962C8B-B14F-4D97-AF65-F5344CB8AC3E}">
        <p14:creationId xmlns:p14="http://schemas.microsoft.com/office/powerpoint/2010/main" val="3377173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Although stress plays an important role in motivating us, too much stress, or ongoing, chronic stress, can become harmful. Resilience helps people navigate stressful situations and reduces the risk of developing poor physical or mental health.</a:t>
            </a:r>
            <a:endParaRPr lang="en-GB" dirty="0"/>
          </a:p>
          <a:p>
            <a:r>
              <a:rPr lang="en-GB" dirty="0">
                <a:effectLst/>
              </a:rPr>
              <a:t>Resilience also acts as a reflective tool. People who are resilient are often better at recognising when they are experiencing stress and are more able to manage pressure effectively.</a:t>
            </a:r>
          </a:p>
          <a:p>
            <a:r>
              <a:rPr lang="en-GB" dirty="0"/>
              <a:t>Finally, resilience supports the process of achieving goals. Rather than giving up at the first setback, resilient individuals are able to recover, acknowledge the challenge, and focus on what is within their control. This helps them stay motivated and continue working toward their goals.</a:t>
            </a:r>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10</a:t>
            </a:fld>
            <a:endParaRPr lang="en-GB"/>
          </a:p>
        </p:txBody>
      </p:sp>
    </p:spTree>
    <p:extLst>
      <p:ext uri="{BB962C8B-B14F-4D97-AF65-F5344CB8AC3E}">
        <p14:creationId xmlns:p14="http://schemas.microsoft.com/office/powerpoint/2010/main" val="3412253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you can go through a couple of examples, but try and focus on the examples in BOLD Red Writing. </a:t>
            </a:r>
          </a:p>
        </p:txBody>
      </p:sp>
      <p:sp>
        <p:nvSpPr>
          <p:cNvPr id="4" name="Slide Number Placeholder 3"/>
          <p:cNvSpPr>
            <a:spLocks noGrp="1"/>
          </p:cNvSpPr>
          <p:nvPr>
            <p:ph type="sldNum" sz="quarter" idx="5"/>
          </p:nvPr>
        </p:nvSpPr>
        <p:spPr/>
        <p:txBody>
          <a:bodyPr/>
          <a:lstStyle/>
          <a:p>
            <a:fld id="{381C06E3-3231-4F3A-8167-802182AA6FCA}" type="slidenum">
              <a:rPr lang="en-GB" smtClean="0"/>
              <a:t>11</a:t>
            </a:fld>
            <a:endParaRPr lang="en-GB"/>
          </a:p>
        </p:txBody>
      </p:sp>
    </p:spTree>
    <p:extLst>
      <p:ext uri="{BB962C8B-B14F-4D97-AF65-F5344CB8AC3E}">
        <p14:creationId xmlns:p14="http://schemas.microsoft.com/office/powerpoint/2010/main" val="502101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introduces the Circle of Control. People who struggle with resilience often focus their energy on things outside of their control, rather than recognising what they </a:t>
            </a:r>
            <a:r>
              <a:rPr lang="en-GB" i="1" dirty="0"/>
              <a:t>can</a:t>
            </a:r>
            <a:r>
              <a:rPr lang="en-GB" dirty="0"/>
              <a:t> influence. This can lead to ongoing stress and increase the likelihood of feeling stuck or experiencing setbacks. By understanding what is within their control, students can manage challenges more effectively and reduce unnecessary pressure.</a:t>
            </a:r>
          </a:p>
          <a:p>
            <a:endParaRPr lang="en-GB" dirty="0"/>
          </a:p>
          <a:p>
            <a:r>
              <a:rPr lang="en-GB" dirty="0"/>
              <a:t>Reflection Point: Get students to think about their first semester, and identify and list what were the things that were within their control, things that wasn’t and people and resources who potentially had an influence on them. </a:t>
            </a:r>
          </a:p>
          <a:p>
            <a:r>
              <a:rPr lang="en-GB" dirty="0"/>
              <a:t>This should take more than 10 mins. </a:t>
            </a:r>
          </a:p>
        </p:txBody>
      </p:sp>
      <p:sp>
        <p:nvSpPr>
          <p:cNvPr id="4" name="Slide Number Placeholder 3"/>
          <p:cNvSpPr>
            <a:spLocks noGrp="1"/>
          </p:cNvSpPr>
          <p:nvPr>
            <p:ph type="sldNum" sz="quarter" idx="5"/>
          </p:nvPr>
        </p:nvSpPr>
        <p:spPr/>
        <p:txBody>
          <a:bodyPr/>
          <a:lstStyle/>
          <a:p>
            <a:fld id="{381C06E3-3231-4F3A-8167-802182AA6FCA}" type="slidenum">
              <a:rPr lang="en-GB" smtClean="0"/>
              <a:t>12</a:t>
            </a:fld>
            <a:endParaRPr lang="en-GB"/>
          </a:p>
        </p:txBody>
      </p:sp>
    </p:spTree>
    <p:extLst>
      <p:ext uri="{BB962C8B-B14F-4D97-AF65-F5344CB8AC3E}">
        <p14:creationId xmlns:p14="http://schemas.microsoft.com/office/powerpoint/2010/main" val="2357527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This slide introduces the idea of the Comfort Zone. The comfort zone is a space where people feel safe, familiar, and in control, but it is also a place where growth is limited. To learn, develop, and build new skills, people, including students, need to step outside of this zone. This can feel uncomfortable, but it is a natural and necessary part of personal and academic development. Progress often requires becoming comfortable with feeling uncomfortable, as this is where real growth happens.</a:t>
            </a:r>
            <a:endParaRPr lang="en-GB" dirty="0"/>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13</a:t>
            </a:fld>
            <a:endParaRPr lang="en-GB"/>
          </a:p>
        </p:txBody>
      </p:sp>
    </p:spTree>
    <p:extLst>
      <p:ext uri="{BB962C8B-B14F-4D97-AF65-F5344CB8AC3E}">
        <p14:creationId xmlns:p14="http://schemas.microsoft.com/office/powerpoint/2010/main" val="3100997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factor why people, such as students, do not progress is due Mindset. Mindset can be separated into two categories: Fixed Mindset and Growth Mindset. </a:t>
            </a:r>
          </a:p>
          <a:p>
            <a:r>
              <a:rPr lang="en-GB" b="1" dirty="0"/>
              <a:t>Fixed Mindset</a:t>
            </a:r>
          </a:p>
          <a:p>
            <a:r>
              <a:rPr lang="en-GB" dirty="0">
                <a:effectLst/>
              </a:rPr>
              <a:t>Belief that abilities, intelligence, and talent are </a:t>
            </a:r>
            <a:r>
              <a:rPr lang="en-GB" i="1" dirty="0">
                <a:effectLst/>
              </a:rPr>
              <a:t>static</a:t>
            </a:r>
            <a:r>
              <a:rPr lang="en-GB" dirty="0">
                <a:effectLst/>
              </a:rPr>
              <a:t> and cannot change.</a:t>
            </a:r>
            <a:endParaRPr lang="en-GB" dirty="0"/>
          </a:p>
          <a:p>
            <a:r>
              <a:rPr lang="en-GB" dirty="0">
                <a:effectLst/>
              </a:rPr>
              <a:t>People with a fixed mindset often avoid challenges, fear failure, and may give up easily.</a:t>
            </a:r>
            <a:endParaRPr lang="en-GB" dirty="0"/>
          </a:p>
          <a:p>
            <a:r>
              <a:rPr lang="en-GB" dirty="0">
                <a:effectLst/>
              </a:rPr>
              <a:t>Mistakes are seen as a sign of not being “good enough,” rather than part of learning.</a:t>
            </a:r>
            <a:endParaRPr lang="en-GB" dirty="0"/>
          </a:p>
          <a:p>
            <a:r>
              <a:rPr lang="en-GB" b="1" dirty="0"/>
              <a:t>Growth Mindset</a:t>
            </a:r>
          </a:p>
          <a:p>
            <a:r>
              <a:rPr lang="en-GB" dirty="0">
                <a:effectLst/>
              </a:rPr>
              <a:t>Belief that abilities and intelligence can </a:t>
            </a:r>
            <a:r>
              <a:rPr lang="en-GB" i="1" dirty="0">
                <a:effectLst/>
              </a:rPr>
              <a:t>develop</a:t>
            </a:r>
            <a:r>
              <a:rPr lang="en-GB" dirty="0">
                <a:effectLst/>
              </a:rPr>
              <a:t> through effort, practice, and feedback.</a:t>
            </a:r>
            <a:endParaRPr lang="en-GB" dirty="0"/>
          </a:p>
          <a:p>
            <a:r>
              <a:rPr lang="en-GB" dirty="0">
                <a:effectLst/>
              </a:rPr>
              <a:t>People with a growth mindset embrace challenges, persist through setbacks, and view mistakes as opportunities to improve.</a:t>
            </a:r>
            <a:endParaRPr lang="en-GB" dirty="0"/>
          </a:p>
          <a:p>
            <a:r>
              <a:rPr lang="en-GB" dirty="0">
                <a:effectLst/>
              </a:rPr>
              <a:t>Effort is seen as a pathway to mastery, not a sign of weakness.</a:t>
            </a:r>
          </a:p>
          <a:p>
            <a:endParaRPr lang="en-GB" dirty="0">
              <a:effectLst/>
            </a:endParaRPr>
          </a:p>
          <a:p>
            <a:r>
              <a:rPr lang="en-GB" dirty="0">
                <a:effectLst/>
              </a:rPr>
              <a:t>After explaining the difference, get students to THINK, PAIR, SHARE their thoughts on their </a:t>
            </a:r>
            <a:r>
              <a:rPr lang="en-GB" dirty="0" err="1">
                <a:effectLst/>
              </a:rPr>
              <a:t>mindste</a:t>
            </a:r>
            <a:r>
              <a:rPr lang="en-GB" dirty="0">
                <a:effectLst/>
              </a:rPr>
              <a:t>. </a:t>
            </a:r>
            <a:endParaRPr lang="en-GB" dirty="0"/>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14</a:t>
            </a:fld>
            <a:endParaRPr lang="en-GB"/>
          </a:p>
        </p:txBody>
      </p:sp>
    </p:spTree>
    <p:extLst>
      <p:ext uri="{BB962C8B-B14F-4D97-AF65-F5344CB8AC3E}">
        <p14:creationId xmlns:p14="http://schemas.microsoft.com/office/powerpoint/2010/main" val="3448212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Students will now complete a SWOT analysis based on the skills covered in the Academic Skills module. Below are some example points to help guide your thinking:</a:t>
            </a:r>
            <a:endParaRPr lang="en-GB" dirty="0"/>
          </a:p>
          <a:p>
            <a:r>
              <a:rPr lang="en-GB" b="1" dirty="0"/>
              <a:t>Strengths</a:t>
            </a:r>
          </a:p>
          <a:p>
            <a:r>
              <a:rPr lang="en-GB" dirty="0">
                <a:effectLst/>
              </a:rPr>
              <a:t>Time management</a:t>
            </a:r>
            <a:endParaRPr lang="en-GB" dirty="0"/>
          </a:p>
          <a:p>
            <a:r>
              <a:rPr lang="en-GB" dirty="0">
                <a:effectLst/>
              </a:rPr>
              <a:t>Verbal communication</a:t>
            </a:r>
            <a:endParaRPr lang="en-GB" dirty="0"/>
          </a:p>
          <a:p>
            <a:r>
              <a:rPr lang="en-GB" dirty="0">
                <a:effectLst/>
              </a:rPr>
              <a:t>Presentation skills</a:t>
            </a:r>
            <a:endParaRPr lang="en-GB" dirty="0"/>
          </a:p>
          <a:p>
            <a:r>
              <a:rPr lang="en-GB" b="1" dirty="0"/>
              <a:t>Weaknesses</a:t>
            </a:r>
          </a:p>
          <a:p>
            <a:r>
              <a:rPr lang="en-GB" dirty="0">
                <a:effectLst/>
              </a:rPr>
              <a:t>Academic writing</a:t>
            </a:r>
            <a:endParaRPr lang="en-GB" dirty="0"/>
          </a:p>
          <a:p>
            <a:r>
              <a:rPr lang="en-GB" dirty="0">
                <a:effectLst/>
              </a:rPr>
              <a:t>Essay structure</a:t>
            </a:r>
            <a:endParaRPr lang="en-GB" dirty="0"/>
          </a:p>
          <a:p>
            <a:r>
              <a:rPr lang="en-GB" dirty="0">
                <a:effectLst/>
              </a:rPr>
              <a:t>Critical thinking (e.g., analysis)</a:t>
            </a:r>
            <a:endParaRPr lang="en-GB" dirty="0"/>
          </a:p>
          <a:p>
            <a:r>
              <a:rPr lang="en-GB" dirty="0">
                <a:effectLst/>
              </a:rPr>
              <a:t>Referencing and paraphrasing</a:t>
            </a:r>
            <a:endParaRPr lang="en-GB" dirty="0"/>
          </a:p>
          <a:p>
            <a:r>
              <a:rPr lang="en-GB" b="1" dirty="0"/>
              <a:t>Opportunities</a:t>
            </a:r>
          </a:p>
          <a:p>
            <a:r>
              <a:rPr lang="en-GB" dirty="0">
                <a:effectLst/>
              </a:rPr>
              <a:t>Attending a study‑skills session will help me continue practising and developing the skills that are essential for my assignments and future employment. Booking these sessions is within my Circle of Control and demonstrates resilience and commitment to improvement.</a:t>
            </a:r>
            <a:endParaRPr lang="en-GB" dirty="0"/>
          </a:p>
          <a:p>
            <a:r>
              <a:rPr lang="en-GB" b="1" dirty="0"/>
              <a:t>Threats</a:t>
            </a:r>
          </a:p>
          <a:p>
            <a:r>
              <a:rPr lang="en-GB" dirty="0">
                <a:effectLst/>
              </a:rPr>
              <a:t>My self‑limiting beliefs and fixed mindset may lead me to think I “can’t” do something. This could cause me to disengage or avoid booking support sessions, which may negatively affect my ability to complete and pass my assignments.</a:t>
            </a:r>
            <a:endParaRPr lang="en-GB" dirty="0"/>
          </a:p>
          <a:p>
            <a:r>
              <a:rPr lang="en-GB" dirty="0">
                <a:effectLst/>
              </a:rPr>
              <a:t>If you want, I can also turn this into a neat SWOT table, a worksheet, or a reflective activity for your lecture.</a:t>
            </a:r>
            <a:endParaRPr lang="en-GB" dirty="0"/>
          </a:p>
          <a:p>
            <a:r>
              <a:rPr lang="en-GB" dirty="0"/>
              <a:t>This should take approximately 30 mins to complete, you can be flexible with the timing. </a:t>
            </a:r>
          </a:p>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22</a:t>
            </a:fld>
            <a:endParaRPr lang="en-GB"/>
          </a:p>
        </p:txBody>
      </p:sp>
    </p:spTree>
    <p:extLst>
      <p:ext uri="{BB962C8B-B14F-4D97-AF65-F5344CB8AC3E}">
        <p14:creationId xmlns:p14="http://schemas.microsoft.com/office/powerpoint/2010/main" val="4041830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an overview of these services in preparation for students to maps their weakness to the support services available. </a:t>
            </a:r>
          </a:p>
        </p:txBody>
      </p:sp>
      <p:sp>
        <p:nvSpPr>
          <p:cNvPr id="4" name="Slide Number Placeholder 3"/>
          <p:cNvSpPr>
            <a:spLocks noGrp="1"/>
          </p:cNvSpPr>
          <p:nvPr>
            <p:ph type="sldNum" sz="quarter" idx="5"/>
          </p:nvPr>
        </p:nvSpPr>
        <p:spPr/>
        <p:txBody>
          <a:bodyPr/>
          <a:lstStyle/>
          <a:p>
            <a:fld id="{381C06E3-3231-4F3A-8167-802182AA6FCA}" type="slidenum">
              <a:rPr lang="en-GB" smtClean="0"/>
              <a:t>24</a:t>
            </a:fld>
            <a:endParaRPr lang="en-GB"/>
          </a:p>
        </p:txBody>
      </p:sp>
    </p:spTree>
    <p:extLst>
      <p:ext uri="{BB962C8B-B14F-4D97-AF65-F5344CB8AC3E}">
        <p14:creationId xmlns:p14="http://schemas.microsoft.com/office/powerpoint/2010/main" val="3732283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1C06E3-3231-4F3A-8167-802182AA6FCA}" type="slidenum">
              <a:rPr lang="en-GB" smtClean="0"/>
              <a:t>25</a:t>
            </a:fld>
            <a:endParaRPr lang="en-GB"/>
          </a:p>
        </p:txBody>
      </p:sp>
    </p:spTree>
    <p:extLst>
      <p:ext uri="{BB962C8B-B14F-4D97-AF65-F5344CB8AC3E}">
        <p14:creationId xmlns:p14="http://schemas.microsoft.com/office/powerpoint/2010/main" val="4280824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3/10/2026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50242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3/10/2026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5230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3/10/2026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3355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3/10/2026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052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3/10/2026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77650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3/10/2026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1061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3/10/2026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2599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3/10/2026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1772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3/10/2026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818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3/10/2026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458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3/10/2026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5789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3/10/2026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901752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3/10/2026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9633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3/10/2026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8921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3/10/2026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14815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3/10/2026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8520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3/10/2026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05758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3/10/2026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67143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3/10/2026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25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3/10/2026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155178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3/10/2026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051834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3/10/2026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8493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795067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95638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086371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409126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880851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85032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628983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07853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512610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755476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3/10/2026</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605096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03/10/2026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538382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3/10/2026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074252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3/10/2026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2967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3/10/2026</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579968066"/>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s://www.flickr.com/photos/123554413@N03/32892987532/"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hyperlink" Target="https://www.cipd.org/uk/knowledge/factsheets/swot-analysis-factsheet/#when-to-use-a-swot-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Person writing on a notepad">
            <a:extLst>
              <a:ext uri="{FF2B5EF4-FFF2-40B4-BE49-F238E27FC236}">
                <a16:creationId xmlns:a16="http://schemas.microsoft.com/office/drawing/2014/main" id="{00FC83E6-701B-BF0D-6E4B-4E7EB52098B6}"/>
              </a:ext>
            </a:extLst>
          </p:cNvPr>
          <p:cNvPicPr>
            <a:picLocks noChangeAspect="1"/>
          </p:cNvPicPr>
          <p:nvPr/>
        </p:nvPicPr>
        <p:blipFill>
          <a:blip r:embed="rId2"/>
          <a:srcRect t="5710" b="23312"/>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09A4D95D-3DB8-9DEE-6935-139CDA2A4A6A}"/>
              </a:ext>
            </a:extLst>
          </p:cNvPr>
          <p:cNvSpPr>
            <a:spLocks noGrp="1"/>
          </p:cNvSpPr>
          <p:nvPr>
            <p:ph type="ctrTitle"/>
          </p:nvPr>
        </p:nvSpPr>
        <p:spPr>
          <a:xfrm>
            <a:off x="320039" y="175147"/>
            <a:ext cx="7978385" cy="916234"/>
          </a:xfrm>
        </p:spPr>
        <p:txBody>
          <a:bodyPr anchor="ctr">
            <a:normAutofit/>
          </a:bodyPr>
          <a:lstStyle/>
          <a:p>
            <a:r>
              <a:rPr lang="en-GB" sz="3600"/>
              <a:t>Academic Skills Evaluation </a:t>
            </a:r>
          </a:p>
        </p:txBody>
      </p:sp>
      <p:sp>
        <p:nvSpPr>
          <p:cNvPr id="3" name="Subtitle 2">
            <a:extLst>
              <a:ext uri="{FF2B5EF4-FFF2-40B4-BE49-F238E27FC236}">
                <a16:creationId xmlns:a16="http://schemas.microsoft.com/office/drawing/2014/main" id="{13008FFE-44AC-B310-D40B-A5039600617D}"/>
              </a:ext>
            </a:extLst>
          </p:cNvPr>
          <p:cNvSpPr>
            <a:spLocks noGrp="1"/>
          </p:cNvSpPr>
          <p:nvPr>
            <p:ph type="subTitle" idx="1"/>
          </p:nvPr>
        </p:nvSpPr>
        <p:spPr>
          <a:xfrm>
            <a:off x="8298426" y="196597"/>
            <a:ext cx="3634494" cy="868139"/>
          </a:xfrm>
        </p:spPr>
        <p:txBody>
          <a:bodyPr anchor="ctr">
            <a:normAutofit/>
          </a:bodyPr>
          <a:lstStyle/>
          <a:p>
            <a:pPr algn="r"/>
            <a:r>
              <a:rPr lang="en-GB" sz="1800" dirty="0"/>
              <a:t>Looking back to Looking Forward</a:t>
            </a:r>
          </a:p>
        </p:txBody>
      </p:sp>
    </p:spTree>
    <p:extLst>
      <p:ext uri="{BB962C8B-B14F-4D97-AF65-F5344CB8AC3E}">
        <p14:creationId xmlns:p14="http://schemas.microsoft.com/office/powerpoint/2010/main" val="835012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E59F5-61D6-DA5C-0B0A-7AFF96CD7134}"/>
              </a:ext>
            </a:extLst>
          </p:cNvPr>
          <p:cNvSpPr>
            <a:spLocks noGrp="1"/>
          </p:cNvSpPr>
          <p:nvPr>
            <p:ph type="title"/>
          </p:nvPr>
        </p:nvSpPr>
        <p:spPr/>
        <p:txBody>
          <a:bodyPr/>
          <a:lstStyle/>
          <a:p>
            <a:r>
              <a:rPr lang="en-GB" dirty="0"/>
              <a:t>Contents Page </a:t>
            </a:r>
          </a:p>
        </p:txBody>
      </p:sp>
      <p:sp>
        <p:nvSpPr>
          <p:cNvPr id="3" name="Content Placeholder 2">
            <a:extLst>
              <a:ext uri="{FF2B5EF4-FFF2-40B4-BE49-F238E27FC236}">
                <a16:creationId xmlns:a16="http://schemas.microsoft.com/office/drawing/2014/main" id="{802EB5BE-E790-62ED-3F79-565C542D22B6}"/>
              </a:ext>
            </a:extLst>
          </p:cNvPr>
          <p:cNvSpPr>
            <a:spLocks noGrp="1"/>
          </p:cNvSpPr>
          <p:nvPr>
            <p:ph idx="1"/>
          </p:nvPr>
        </p:nvSpPr>
        <p:spPr/>
        <p:txBody>
          <a:bodyPr>
            <a:normAutofit fontScale="92500" lnSpcReduction="20000"/>
          </a:bodyPr>
          <a:lstStyle/>
          <a:p>
            <a:r>
              <a:rPr lang="en-GB" dirty="0"/>
              <a:t>The importance of the development of employability skills</a:t>
            </a:r>
          </a:p>
          <a:p>
            <a:r>
              <a:rPr lang="en-GB" dirty="0"/>
              <a:t>Resilience </a:t>
            </a:r>
          </a:p>
          <a:p>
            <a:r>
              <a:rPr lang="en-GB" dirty="0"/>
              <a:t>Circle of Control </a:t>
            </a:r>
          </a:p>
          <a:p>
            <a:r>
              <a:rPr lang="en-GB" dirty="0"/>
              <a:t> Comfort Zone </a:t>
            </a:r>
          </a:p>
          <a:p>
            <a:r>
              <a:rPr lang="en-GB" dirty="0"/>
              <a:t>Growth Mindset </a:t>
            </a:r>
          </a:p>
          <a:p>
            <a:r>
              <a:rPr lang="en-GB" dirty="0"/>
              <a:t>SWOT Analysis </a:t>
            </a:r>
          </a:p>
          <a:p>
            <a:r>
              <a:rPr lang="en-GB" dirty="0"/>
              <a:t>Action Plan </a:t>
            </a:r>
          </a:p>
          <a:p>
            <a:endParaRPr lang="en-GB" dirty="0"/>
          </a:p>
          <a:p>
            <a:endParaRPr lang="en-GB" dirty="0"/>
          </a:p>
        </p:txBody>
      </p:sp>
    </p:spTree>
    <p:extLst>
      <p:ext uri="{BB962C8B-B14F-4D97-AF65-F5344CB8AC3E}">
        <p14:creationId xmlns:p14="http://schemas.microsoft.com/office/powerpoint/2010/main" val="2148695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51A46-3727-C959-E42B-FBAD9FF40D17}"/>
              </a:ext>
            </a:extLst>
          </p:cNvPr>
          <p:cNvSpPr>
            <a:spLocks noGrp="1"/>
          </p:cNvSpPr>
          <p:nvPr>
            <p:ph type="title"/>
          </p:nvPr>
        </p:nvSpPr>
        <p:spPr/>
        <p:txBody>
          <a:bodyPr/>
          <a:lstStyle/>
          <a:p>
            <a:r>
              <a:rPr lang="en-GB" dirty="0"/>
              <a:t>Lecture Aim and Objectives </a:t>
            </a:r>
          </a:p>
        </p:txBody>
      </p:sp>
      <p:sp>
        <p:nvSpPr>
          <p:cNvPr id="3" name="Content Placeholder 2">
            <a:extLst>
              <a:ext uri="{FF2B5EF4-FFF2-40B4-BE49-F238E27FC236}">
                <a16:creationId xmlns:a16="http://schemas.microsoft.com/office/drawing/2014/main" id="{518E0BC9-3D44-CE55-5B12-EDF78453B30E}"/>
              </a:ext>
            </a:extLst>
          </p:cNvPr>
          <p:cNvSpPr>
            <a:spLocks noGrp="1"/>
          </p:cNvSpPr>
          <p:nvPr>
            <p:ph idx="1"/>
          </p:nvPr>
        </p:nvSpPr>
        <p:spPr/>
        <p:txBody>
          <a:bodyPr>
            <a:normAutofit fontScale="92500"/>
          </a:bodyPr>
          <a:lstStyle/>
          <a:p>
            <a:pPr marL="0" indent="0">
              <a:buNone/>
            </a:pPr>
            <a:r>
              <a:rPr lang="en-GB" b="1" dirty="0"/>
              <a:t>Aim:</a:t>
            </a:r>
            <a:r>
              <a:rPr lang="en-GB" dirty="0"/>
              <a:t> To understand the role of resilience and mindset and to evaluate academic skills.</a:t>
            </a:r>
          </a:p>
          <a:p>
            <a:pPr marL="0" indent="0">
              <a:buNone/>
            </a:pPr>
            <a:r>
              <a:rPr lang="en-GB" b="1" dirty="0"/>
              <a:t>Objectives:</a:t>
            </a:r>
            <a:r>
              <a:rPr lang="en-GB" dirty="0"/>
              <a:t> By the end of the lecture, students should be able to:</a:t>
            </a:r>
          </a:p>
          <a:p>
            <a:r>
              <a:rPr lang="en-GB" dirty="0"/>
              <a:t>To describe why resilience and mindset is important for growth </a:t>
            </a:r>
          </a:p>
          <a:p>
            <a:r>
              <a:rPr lang="en-GB" dirty="0"/>
              <a:t>To Identify what is </a:t>
            </a:r>
            <a:r>
              <a:rPr lang="en-GB" dirty="0" err="1"/>
              <a:t>is</a:t>
            </a:r>
            <a:r>
              <a:rPr lang="en-GB" dirty="0"/>
              <a:t> your own control and what isn’t </a:t>
            </a:r>
          </a:p>
          <a:p>
            <a:r>
              <a:rPr lang="en-GB" dirty="0"/>
              <a:t>To assess their own performance through using SWOT analysis.</a:t>
            </a:r>
          </a:p>
        </p:txBody>
      </p:sp>
    </p:spTree>
    <p:extLst>
      <p:ext uri="{BB962C8B-B14F-4D97-AF65-F5344CB8AC3E}">
        <p14:creationId xmlns:p14="http://schemas.microsoft.com/office/powerpoint/2010/main" val="3581165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206F6-2153-1BB2-18DE-615818904511}"/>
              </a:ext>
            </a:extLst>
          </p:cNvPr>
          <p:cNvSpPr>
            <a:spLocks noGrp="1"/>
          </p:cNvSpPr>
          <p:nvPr>
            <p:ph type="title"/>
          </p:nvPr>
        </p:nvSpPr>
        <p:spPr/>
        <p:txBody>
          <a:bodyPr/>
          <a:lstStyle/>
          <a:p>
            <a:pPr algn="ctr"/>
            <a:r>
              <a:rPr lang="en-GB" dirty="0"/>
              <a:t>Setting the Scene Skills Gap</a:t>
            </a:r>
          </a:p>
        </p:txBody>
      </p:sp>
      <p:graphicFrame>
        <p:nvGraphicFramePr>
          <p:cNvPr id="4" name="Content Placeholder 2">
            <a:extLst>
              <a:ext uri="{FF2B5EF4-FFF2-40B4-BE49-F238E27FC236}">
                <a16:creationId xmlns:a16="http://schemas.microsoft.com/office/drawing/2014/main" id="{490B523C-8D66-E7E1-39BC-672DA20B60FF}"/>
              </a:ext>
            </a:extLst>
          </p:cNvPr>
          <p:cNvGraphicFramePr>
            <a:graphicFrameLocks noGrp="1"/>
          </p:cNvGraphicFramePr>
          <p:nvPr>
            <p:ph idx="1"/>
          </p:nvPr>
        </p:nvGraphicFramePr>
        <p:xfrm>
          <a:off x="762000" y="2286000"/>
          <a:ext cx="10668000" cy="3817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4127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2814B-FFF2-0CFA-84FD-9C2F4B44CC22}"/>
              </a:ext>
            </a:extLst>
          </p:cNvPr>
          <p:cNvSpPr>
            <a:spLocks noGrp="1"/>
          </p:cNvSpPr>
          <p:nvPr>
            <p:ph type="title"/>
          </p:nvPr>
        </p:nvSpPr>
        <p:spPr/>
        <p:txBody>
          <a:bodyPr/>
          <a:lstStyle/>
          <a:p>
            <a:r>
              <a:rPr lang="en-GB" dirty="0"/>
              <a:t>Future Skills in Demand </a:t>
            </a:r>
          </a:p>
        </p:txBody>
      </p:sp>
      <p:graphicFrame>
        <p:nvGraphicFramePr>
          <p:cNvPr id="4" name="Content Placeholder 2">
            <a:extLst>
              <a:ext uri="{FF2B5EF4-FFF2-40B4-BE49-F238E27FC236}">
                <a16:creationId xmlns:a16="http://schemas.microsoft.com/office/drawing/2014/main" id="{33A216EB-0B0B-07D4-27F7-3B889C424773}"/>
              </a:ext>
            </a:extLst>
          </p:cNvPr>
          <p:cNvGraphicFramePr>
            <a:graphicFrameLocks noGrp="1"/>
          </p:cNvGraphicFramePr>
          <p:nvPr>
            <p:ph idx="1"/>
          </p:nvPr>
        </p:nvGraphicFramePr>
        <p:xfrm>
          <a:off x="762000" y="2286000"/>
          <a:ext cx="10668000" cy="3817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2670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many hands&#10;&#10;AI-generated content may be incorrect.">
            <a:extLst>
              <a:ext uri="{FF2B5EF4-FFF2-40B4-BE49-F238E27FC236}">
                <a16:creationId xmlns:a16="http://schemas.microsoft.com/office/drawing/2014/main" id="{EC45BB40-51FF-9D57-F658-195DE2D009D5}"/>
              </a:ext>
            </a:extLst>
          </p:cNvPr>
          <p:cNvPicPr>
            <a:picLocks noChangeAspect="1"/>
          </p:cNvPicPr>
          <p:nvPr/>
        </p:nvPicPr>
        <p:blipFill rotWithShape="1">
          <a:blip r:embed="rId3"/>
          <a:srcRect l="28920" r="19023" b="-1"/>
          <a:stretch>
            <a:fillRect/>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2"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Content Placeholder 2">
            <a:extLst>
              <a:ext uri="{FF2B5EF4-FFF2-40B4-BE49-F238E27FC236}">
                <a16:creationId xmlns:a16="http://schemas.microsoft.com/office/drawing/2014/main" id="{D2704DCC-428D-EF81-8FCC-A12F2438BC38}"/>
              </a:ext>
            </a:extLst>
          </p:cNvPr>
          <p:cNvSpPr>
            <a:spLocks noGrp="1"/>
          </p:cNvSpPr>
          <p:nvPr>
            <p:ph idx="1"/>
          </p:nvPr>
        </p:nvSpPr>
        <p:spPr>
          <a:xfrm>
            <a:off x="241159" y="2286000"/>
            <a:ext cx="6481187" cy="4235380"/>
          </a:xfrm>
        </p:spPr>
        <p:txBody>
          <a:bodyPr>
            <a:normAutofit/>
          </a:bodyPr>
          <a:lstStyle/>
          <a:p>
            <a:pPr marL="0" indent="0">
              <a:lnSpc>
                <a:spcPct val="115000"/>
              </a:lnSpc>
              <a:buNone/>
            </a:pPr>
            <a:r>
              <a:rPr lang="en-GB" sz="2000" b="1" dirty="0">
                <a:solidFill>
                  <a:schemeClr val="tx2">
                    <a:alpha val="70000"/>
                  </a:schemeClr>
                </a:solidFill>
                <a:latin typeface="Times New Roman" panose="02020603050405020304" pitchFamily="18" charset="0"/>
                <a:cs typeface="Times New Roman" panose="02020603050405020304" pitchFamily="18" charset="0"/>
              </a:rPr>
              <a:t>Gravells (2010) makes the distinction between employability and employment skills. </a:t>
            </a:r>
          </a:p>
          <a:p>
            <a:pPr marL="0" indent="0">
              <a:lnSpc>
                <a:spcPct val="115000"/>
              </a:lnSpc>
              <a:buNone/>
            </a:pPr>
            <a:r>
              <a:rPr lang="en-GB" sz="2000" b="1" dirty="0">
                <a:solidFill>
                  <a:schemeClr val="tx2">
                    <a:alpha val="70000"/>
                  </a:schemeClr>
                </a:solidFill>
                <a:latin typeface="Times New Roman" panose="02020603050405020304" pitchFamily="18" charset="0"/>
                <a:cs typeface="Times New Roman" panose="02020603050405020304" pitchFamily="18" charset="0"/>
              </a:rPr>
              <a:t>Employability Skills:</a:t>
            </a:r>
          </a:p>
          <a:p>
            <a:pPr>
              <a:lnSpc>
                <a:spcPct val="115000"/>
              </a:lnSpc>
            </a:pPr>
            <a:r>
              <a:rPr lang="en-GB" sz="2000" b="1" dirty="0">
                <a:solidFill>
                  <a:schemeClr val="tx2">
                    <a:alpha val="70000"/>
                  </a:schemeClr>
                </a:solidFill>
                <a:latin typeface="Times New Roman" panose="02020603050405020304" pitchFamily="18" charset="0"/>
                <a:cs typeface="Times New Roman" panose="02020603050405020304" pitchFamily="18" charset="0"/>
              </a:rPr>
              <a:t>Skills that can make someone employable </a:t>
            </a:r>
          </a:p>
          <a:p>
            <a:pPr marL="0" indent="0">
              <a:lnSpc>
                <a:spcPct val="115000"/>
              </a:lnSpc>
              <a:buNone/>
            </a:pPr>
            <a:endParaRPr lang="en-GB" sz="2000" b="1" dirty="0">
              <a:solidFill>
                <a:schemeClr val="tx2">
                  <a:alpha val="70000"/>
                </a:schemeClr>
              </a:solidFill>
              <a:latin typeface="Times New Roman" panose="02020603050405020304" pitchFamily="18" charset="0"/>
              <a:cs typeface="Times New Roman" panose="02020603050405020304" pitchFamily="18" charset="0"/>
            </a:endParaRPr>
          </a:p>
          <a:p>
            <a:pPr marL="0" indent="0">
              <a:lnSpc>
                <a:spcPct val="115000"/>
              </a:lnSpc>
              <a:buNone/>
            </a:pPr>
            <a:r>
              <a:rPr lang="en-GB" sz="2000" b="1" dirty="0">
                <a:solidFill>
                  <a:schemeClr val="tx2">
                    <a:alpha val="70000"/>
                  </a:schemeClr>
                </a:solidFill>
                <a:latin typeface="Times New Roman" panose="02020603050405020304" pitchFamily="18" charset="0"/>
                <a:cs typeface="Times New Roman" panose="02020603050405020304" pitchFamily="18" charset="0"/>
              </a:rPr>
              <a:t>Employment Skills:</a:t>
            </a:r>
          </a:p>
          <a:p>
            <a:pPr>
              <a:lnSpc>
                <a:spcPct val="115000"/>
              </a:lnSpc>
            </a:pPr>
            <a:r>
              <a:rPr lang="en-GB" sz="2000" b="1" dirty="0">
                <a:solidFill>
                  <a:schemeClr val="tx2">
                    <a:alpha val="70000"/>
                  </a:schemeClr>
                </a:solidFill>
                <a:latin typeface="Times New Roman" panose="02020603050405020304" pitchFamily="18" charset="0"/>
                <a:cs typeface="Times New Roman" panose="02020603050405020304" pitchFamily="18" charset="0"/>
              </a:rPr>
              <a:t>Skills that are required to perform effectively </a:t>
            </a:r>
          </a:p>
        </p:txBody>
      </p:sp>
      <p:sp>
        <p:nvSpPr>
          <p:cNvPr id="2" name="Title 1">
            <a:extLst>
              <a:ext uri="{FF2B5EF4-FFF2-40B4-BE49-F238E27FC236}">
                <a16:creationId xmlns:a16="http://schemas.microsoft.com/office/drawing/2014/main" id="{0C777280-599A-E47A-7E4C-36D6BFA32248}"/>
              </a:ext>
            </a:extLst>
          </p:cNvPr>
          <p:cNvSpPr>
            <a:spLocks noGrp="1"/>
          </p:cNvSpPr>
          <p:nvPr>
            <p:ph type="title"/>
          </p:nvPr>
        </p:nvSpPr>
        <p:spPr>
          <a:xfrm>
            <a:off x="762000" y="762000"/>
            <a:ext cx="5334000" cy="1524000"/>
          </a:xfrm>
        </p:spPr>
        <p:txBody>
          <a:bodyPr>
            <a:normAutofit/>
          </a:bodyPr>
          <a:lstStyle/>
          <a:p>
            <a:pPr algn="ctr"/>
            <a:r>
              <a:rPr lang="en-GB" sz="3200" dirty="0">
                <a:latin typeface="Times New Roman" panose="02020603050405020304" pitchFamily="18" charset="0"/>
                <a:cs typeface="Times New Roman" panose="02020603050405020304" pitchFamily="18" charset="0"/>
              </a:rPr>
              <a:t>Employability Skills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vs</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 Employment Skills</a:t>
            </a:r>
            <a:endParaRPr lang="en-GB" sz="3200" dirty="0"/>
          </a:p>
        </p:txBody>
      </p:sp>
    </p:spTree>
    <p:extLst>
      <p:ext uri="{BB962C8B-B14F-4D97-AF65-F5344CB8AC3E}">
        <p14:creationId xmlns:p14="http://schemas.microsoft.com/office/powerpoint/2010/main" val="982741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25070B-569F-BF15-0B3C-53BD9FC265A1}"/>
              </a:ext>
            </a:extLst>
          </p:cNvPr>
          <p:cNvPicPr>
            <a:picLocks noChangeAspect="1"/>
          </p:cNvPicPr>
          <p:nvPr/>
        </p:nvPicPr>
        <p:blipFill rotWithShape="1">
          <a:blip r:embed="rId3"/>
          <a:srcRect l="28920" r="19023" b="-1"/>
          <a:stretch>
            <a:fillRect/>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0221FD6B-AC94-D7C6-F0A1-E064DD6CC372}"/>
              </a:ext>
            </a:extLst>
          </p:cNvPr>
          <p:cNvSpPr>
            <a:spLocks noGrp="1"/>
          </p:cNvSpPr>
          <p:nvPr>
            <p:ph idx="1"/>
          </p:nvPr>
        </p:nvSpPr>
        <p:spPr>
          <a:xfrm>
            <a:off x="762000" y="2286000"/>
            <a:ext cx="5334000" cy="3810001"/>
          </a:xfrm>
        </p:spPr>
        <p:txBody>
          <a:bodyPr>
            <a:normAutofit/>
          </a:bodyPr>
          <a:lstStyle/>
          <a:p>
            <a:pPr marL="0" indent="0">
              <a:buNone/>
            </a:pPr>
            <a:r>
              <a:rPr lang="en-GB" sz="2400">
                <a:latin typeface="Times New Roman" panose="02020603050405020304" pitchFamily="18" charset="0"/>
                <a:cs typeface="Times New Roman" panose="02020603050405020304" pitchFamily="18" charset="0"/>
              </a:rPr>
              <a:t>Gravells (2010) articulates that employability skills can group into the following categories:</a:t>
            </a:r>
          </a:p>
          <a:p>
            <a:r>
              <a:rPr lang="en-GB" sz="2400">
                <a:latin typeface="Times New Roman" panose="02020603050405020304" pitchFamily="18" charset="0"/>
                <a:cs typeface="Times New Roman" panose="02020603050405020304" pitchFamily="18" charset="0"/>
              </a:rPr>
              <a:t>Knowledge (Subject Specific) </a:t>
            </a:r>
          </a:p>
          <a:p>
            <a:r>
              <a:rPr lang="en-GB" sz="2400">
                <a:latin typeface="Times New Roman" panose="02020603050405020304" pitchFamily="18" charset="0"/>
                <a:cs typeface="Times New Roman" panose="02020603050405020304" pitchFamily="18" charset="0"/>
              </a:rPr>
              <a:t>Skills (Digital Skills, Adaptability)</a:t>
            </a:r>
          </a:p>
          <a:p>
            <a:r>
              <a:rPr lang="en-GB" sz="2400">
                <a:latin typeface="Times New Roman" panose="02020603050405020304" pitchFamily="18" charset="0"/>
                <a:cs typeface="Times New Roman" panose="02020603050405020304" pitchFamily="18" charset="0"/>
              </a:rPr>
              <a:t>Attitudes (Enthusiastic, Initiative) </a:t>
            </a:r>
          </a:p>
          <a:p>
            <a:r>
              <a:rPr lang="en-GB" sz="2400">
                <a:latin typeface="Times New Roman" panose="02020603050405020304" pitchFamily="18" charset="0"/>
                <a:cs typeface="Times New Roman" panose="02020603050405020304" pitchFamily="18" charset="0"/>
              </a:rPr>
              <a:t>Behaviour (Teamwork, Punctuality</a:t>
            </a:r>
            <a:endParaRPr lang="en-GB" sz="2400"/>
          </a:p>
        </p:txBody>
      </p:sp>
      <p:sp>
        <p:nvSpPr>
          <p:cNvPr id="2" name="Title 1">
            <a:extLst>
              <a:ext uri="{FF2B5EF4-FFF2-40B4-BE49-F238E27FC236}">
                <a16:creationId xmlns:a16="http://schemas.microsoft.com/office/drawing/2014/main" id="{4D33C8C2-E98F-B55F-FA55-22D2CFFA6C13}"/>
              </a:ext>
            </a:extLst>
          </p:cNvPr>
          <p:cNvSpPr>
            <a:spLocks noGrp="1"/>
          </p:cNvSpPr>
          <p:nvPr>
            <p:ph type="title"/>
          </p:nvPr>
        </p:nvSpPr>
        <p:spPr>
          <a:xfrm>
            <a:off x="762000" y="762000"/>
            <a:ext cx="5334000" cy="1524000"/>
          </a:xfrm>
        </p:spPr>
        <p:txBody>
          <a:bodyPr>
            <a:normAutofit/>
          </a:bodyPr>
          <a:lstStyle/>
          <a:p>
            <a:r>
              <a:rPr lang="en-GB" sz="3200" dirty="0"/>
              <a:t>Emp0loyability Skills </a:t>
            </a:r>
          </a:p>
        </p:txBody>
      </p:sp>
    </p:spTree>
    <p:extLst>
      <p:ext uri="{BB962C8B-B14F-4D97-AF65-F5344CB8AC3E}">
        <p14:creationId xmlns:p14="http://schemas.microsoft.com/office/powerpoint/2010/main" val="3213255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15570D1-68DA-8C80-BC72-6E535D5F77BA}"/>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20" y="10"/>
            <a:ext cx="12191979" cy="6857989"/>
          </a:xfrm>
          <a:prstGeom prst="rect">
            <a:avLst/>
          </a:prstGeom>
        </p:spPr>
      </p:pic>
      <p:sp>
        <p:nvSpPr>
          <p:cNvPr id="14" name="Rectangle 13">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3EBF5-CE3D-0164-F39D-CFB4D9DFD72E}"/>
              </a:ext>
            </a:extLst>
          </p:cNvPr>
          <p:cNvSpPr>
            <a:spLocks noGrp="1"/>
          </p:cNvSpPr>
          <p:nvPr>
            <p:ph type="title"/>
          </p:nvPr>
        </p:nvSpPr>
        <p:spPr>
          <a:xfrm>
            <a:off x="0" y="1133"/>
            <a:ext cx="4892948" cy="3427867"/>
          </a:xfrm>
        </p:spPr>
        <p:txBody>
          <a:bodyPr vert="horz" lIns="91440" tIns="45720" rIns="91440" bIns="45720" rtlCol="0" anchor="t">
            <a:normAutofit/>
          </a:bodyPr>
          <a:lstStyle/>
          <a:p>
            <a:pPr algn="ctr">
              <a:lnSpc>
                <a:spcPct val="90000"/>
              </a:lnSpc>
            </a:pPr>
            <a:r>
              <a:rPr lang="en-US" sz="3800" b="1" kern="1200" dirty="0">
                <a:solidFill>
                  <a:srgbClr val="FFFFFF"/>
                </a:solidFill>
                <a:latin typeface="+mj-lt"/>
                <a:ea typeface="+mj-ea"/>
                <a:cs typeface="+mj-cs"/>
              </a:rPr>
              <a:t>What factors do you think stop people from reaching the employment goals they hope to achieve?</a:t>
            </a:r>
          </a:p>
        </p:txBody>
      </p:sp>
      <p:cxnSp>
        <p:nvCxnSpPr>
          <p:cNvPr id="16" name="Straight Connector 15">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04240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F18D69B0-AB32-A77E-9FF6-71CB2E35BABE}"/>
              </a:ext>
            </a:extLst>
          </p:cNvPr>
          <p:cNvSpPr>
            <a:spLocks noGrp="1"/>
          </p:cNvSpPr>
          <p:nvPr>
            <p:ph type="title"/>
          </p:nvPr>
        </p:nvSpPr>
        <p:spPr>
          <a:xfrm>
            <a:off x="2799274" y="10047"/>
            <a:ext cx="7279221" cy="761679"/>
          </a:xfrm>
        </p:spPr>
        <p:txBody>
          <a:bodyPr anchor="t">
            <a:normAutofit/>
          </a:bodyPr>
          <a:lstStyle/>
          <a:p>
            <a:pPr algn="ctr"/>
            <a:r>
              <a:rPr lang="en-GB" dirty="0">
                <a:solidFill>
                  <a:srgbClr val="FFFFFF"/>
                </a:solidFill>
              </a:rPr>
              <a:t>Factor 1: Resilience</a:t>
            </a:r>
            <a:r>
              <a:rPr lang="en-GB" sz="3200" dirty="0">
                <a:solidFill>
                  <a:srgbClr val="FFFFFF"/>
                </a:solidFill>
              </a:rPr>
              <a:t> </a:t>
            </a:r>
          </a:p>
        </p:txBody>
      </p:sp>
      <p:graphicFrame>
        <p:nvGraphicFramePr>
          <p:cNvPr id="7" name="Content Placeholder 2">
            <a:extLst>
              <a:ext uri="{FF2B5EF4-FFF2-40B4-BE49-F238E27FC236}">
                <a16:creationId xmlns:a16="http://schemas.microsoft.com/office/drawing/2014/main" id="{A1237EB9-B9A7-1F41-157E-931B059CBA59}"/>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ontent Placeholder 3">
            <a:extLst>
              <a:ext uri="{FF2B5EF4-FFF2-40B4-BE49-F238E27FC236}">
                <a16:creationId xmlns:a16="http://schemas.microsoft.com/office/drawing/2014/main" id="{7EB7BB95-AB7C-0875-FD26-61A15461E980}"/>
              </a:ext>
            </a:extLst>
          </p:cNvPr>
          <p:cNvPicPr>
            <a:picLocks noChangeAspect="1"/>
          </p:cNvPicPr>
          <p:nvPr/>
        </p:nvPicPr>
        <p:blipFill>
          <a:blip r:embed="rId8"/>
          <a:stretch>
            <a:fillRect/>
          </a:stretch>
        </p:blipFill>
        <p:spPr>
          <a:xfrm>
            <a:off x="1" y="749068"/>
            <a:ext cx="4322350" cy="4584931"/>
          </a:xfrm>
          <a:prstGeom prst="rect">
            <a:avLst/>
          </a:prstGeom>
        </p:spPr>
      </p:pic>
    </p:spTree>
    <p:extLst>
      <p:ext uri="{BB962C8B-B14F-4D97-AF65-F5344CB8AC3E}">
        <p14:creationId xmlns:p14="http://schemas.microsoft.com/office/powerpoint/2010/main" val="897203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2B52C28D-689A-9207-2C90-55DC295EB456}"/>
              </a:ext>
            </a:extLst>
          </p:cNvPr>
          <p:cNvSpPr>
            <a:spLocks noGrp="1"/>
          </p:cNvSpPr>
          <p:nvPr>
            <p:ph type="title"/>
          </p:nvPr>
        </p:nvSpPr>
        <p:spPr>
          <a:xfrm>
            <a:off x="596928" y="2619946"/>
            <a:ext cx="3598808" cy="865833"/>
          </a:xfrm>
        </p:spPr>
        <p:txBody>
          <a:bodyPr anchor="t">
            <a:normAutofit fontScale="90000"/>
          </a:bodyPr>
          <a:lstStyle/>
          <a:p>
            <a:pPr algn="ctr"/>
            <a:r>
              <a:rPr lang="en-GB" sz="3200" dirty="0">
                <a:solidFill>
                  <a:srgbClr val="FFFFFF"/>
                </a:solidFill>
              </a:rPr>
              <a:t>Why does resilience matters? </a:t>
            </a:r>
          </a:p>
        </p:txBody>
      </p:sp>
      <p:graphicFrame>
        <p:nvGraphicFramePr>
          <p:cNvPr id="5" name="Content Placeholder 2">
            <a:extLst>
              <a:ext uri="{FF2B5EF4-FFF2-40B4-BE49-F238E27FC236}">
                <a16:creationId xmlns:a16="http://schemas.microsoft.com/office/drawing/2014/main" id="{779EF0E5-78F3-CB19-3EF4-6A02528B5AFE}"/>
              </a:ext>
            </a:extLst>
          </p:cNvPr>
          <p:cNvGraphicFramePr>
            <a:graphicFrameLocks noGrp="1"/>
          </p:cNvGraphicFramePr>
          <p:nvPr>
            <p:ph idx="1"/>
            <p:extLst>
              <p:ext uri="{D42A27DB-BD31-4B8C-83A1-F6EECF244321}">
                <p14:modId xmlns:p14="http://schemas.microsoft.com/office/powerpoint/2010/main" val="4222124393"/>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1364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093F4CA-753B-7735-5EFA-8950842D34FD}"/>
              </a:ext>
            </a:extLst>
          </p:cNvPr>
          <p:cNvSpPr>
            <a:spLocks noGrp="1"/>
          </p:cNvSpPr>
          <p:nvPr>
            <p:ph type="title"/>
          </p:nvPr>
        </p:nvSpPr>
        <p:spPr>
          <a:xfrm>
            <a:off x="5166940" y="-55637"/>
            <a:ext cx="3598808" cy="1234673"/>
          </a:xfrm>
        </p:spPr>
        <p:txBody>
          <a:bodyPr anchor="t">
            <a:normAutofit/>
          </a:bodyPr>
          <a:lstStyle/>
          <a:p>
            <a:pPr algn="ctr"/>
            <a:r>
              <a:rPr lang="en-GB" sz="3200" dirty="0">
                <a:solidFill>
                  <a:srgbClr val="FFFFFF"/>
                </a:solidFill>
              </a:rPr>
              <a:t>What does being resilient look like? </a:t>
            </a:r>
          </a:p>
        </p:txBody>
      </p:sp>
      <p:graphicFrame>
        <p:nvGraphicFramePr>
          <p:cNvPr id="5" name="Content Placeholder 2">
            <a:extLst>
              <a:ext uri="{FF2B5EF4-FFF2-40B4-BE49-F238E27FC236}">
                <a16:creationId xmlns:a16="http://schemas.microsoft.com/office/drawing/2014/main" id="{2CE1D0B9-E807-7F8B-16AE-BA72976C941B}"/>
              </a:ext>
            </a:extLst>
          </p:cNvPr>
          <p:cNvGraphicFramePr>
            <a:graphicFrameLocks noGrp="1"/>
          </p:cNvGraphicFramePr>
          <p:nvPr>
            <p:ph idx="1"/>
            <p:extLst>
              <p:ext uri="{D42A27DB-BD31-4B8C-83A1-F6EECF244321}">
                <p14:modId xmlns:p14="http://schemas.microsoft.com/office/powerpoint/2010/main" val="1379228988"/>
              </p:ext>
            </p:extLst>
          </p:nvPr>
        </p:nvGraphicFramePr>
        <p:xfrm>
          <a:off x="3273136" y="1147863"/>
          <a:ext cx="7620000" cy="4562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1931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pic>
        <p:nvPicPr>
          <p:cNvPr id="5" name="Content Placeholder 4" descr="A diagram of a diagram of a circle of influence&#10;&#10;AI-generated content may be incorrect.">
            <a:extLst>
              <a:ext uri="{FF2B5EF4-FFF2-40B4-BE49-F238E27FC236}">
                <a16:creationId xmlns:a16="http://schemas.microsoft.com/office/drawing/2014/main" id="{D2DD9D9F-AD0C-9507-F1CB-B836628BE5A2}"/>
              </a:ext>
            </a:extLst>
          </p:cNvPr>
          <p:cNvPicPr>
            <a:picLocks noGrp="1" noChangeAspect="1"/>
          </p:cNvPicPr>
          <p:nvPr>
            <p:ph idx="1"/>
          </p:nvPr>
        </p:nvPicPr>
        <p:blipFill>
          <a:blip r:embed="rId3"/>
          <a:srcRect l="4130" r="5979" b="-1"/>
          <a:stretch>
            <a:fillRect/>
          </a:stretch>
        </p:blipFill>
        <p:spPr>
          <a:xfrm>
            <a:off x="20" y="10"/>
            <a:ext cx="12207220" cy="6857990"/>
          </a:xfrm>
          <a:prstGeom prst="rect">
            <a:avLst/>
          </a:prstGeom>
        </p:spPr>
      </p:pic>
      <p:sp>
        <p:nvSpPr>
          <p:cNvPr id="18" name="Rectangle 17">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42AC2DB2-1D74-CAED-0107-2844C08CB290}"/>
              </a:ext>
            </a:extLst>
          </p:cNvPr>
          <p:cNvSpPr>
            <a:spLocks noGrp="1"/>
          </p:cNvSpPr>
          <p:nvPr>
            <p:ph type="title"/>
          </p:nvPr>
        </p:nvSpPr>
        <p:spPr>
          <a:xfrm>
            <a:off x="0" y="798378"/>
            <a:ext cx="3221182" cy="3048000"/>
          </a:xfrm>
        </p:spPr>
        <p:txBody>
          <a:bodyPr vert="horz" lIns="91440" tIns="45720" rIns="91440" bIns="45720" rtlCol="0" anchor="b">
            <a:normAutofit/>
          </a:bodyPr>
          <a:lstStyle/>
          <a:p>
            <a:pPr algn="ctr"/>
            <a:r>
              <a:rPr lang="en-US" kern="1200" dirty="0">
                <a:solidFill>
                  <a:schemeClr val="tx1"/>
                </a:solidFill>
                <a:latin typeface="+mj-lt"/>
                <a:ea typeface="+mj-ea"/>
                <a:cs typeface="+mj-cs"/>
              </a:rPr>
              <a:t>Factor 2: What can you control? </a:t>
            </a:r>
          </a:p>
        </p:txBody>
      </p:sp>
    </p:spTree>
    <p:extLst>
      <p:ext uri="{BB962C8B-B14F-4D97-AF65-F5344CB8AC3E}">
        <p14:creationId xmlns:p14="http://schemas.microsoft.com/office/powerpoint/2010/main" val="3412853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7" name="Freeform: Shape 16">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9" name="Freeform: Shape 1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1" name="Freeform: Shape 20">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C904568E-286B-6488-E56E-5E0198F3002C}"/>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dirty="0">
                <a:solidFill>
                  <a:schemeClr val="tx1"/>
                </a:solidFill>
                <a:latin typeface="+mj-lt"/>
                <a:ea typeface="+mj-ea"/>
                <a:cs typeface="+mj-cs"/>
              </a:rPr>
              <a:t>Stepping outside of the comfort zone</a:t>
            </a:r>
          </a:p>
        </p:txBody>
      </p:sp>
      <p:pic>
        <p:nvPicPr>
          <p:cNvPr id="4" name="Content Placeholder 3">
            <a:extLst>
              <a:ext uri="{FF2B5EF4-FFF2-40B4-BE49-F238E27FC236}">
                <a16:creationId xmlns:a16="http://schemas.microsoft.com/office/drawing/2014/main" id="{34C7AD5E-8AE0-FC10-6538-2C42303B0B90}"/>
              </a:ext>
            </a:extLst>
          </p:cNvPr>
          <p:cNvPicPr>
            <a:picLocks noGrp="1" noChangeAspect="1"/>
          </p:cNvPicPr>
          <p:nvPr>
            <p:ph idx="1"/>
          </p:nvPr>
        </p:nvPicPr>
        <p:blipFill>
          <a:blip r:embed="rId3"/>
          <a:stretch>
            <a:fillRect/>
          </a:stretch>
        </p:blipFill>
        <p:spPr>
          <a:xfrm>
            <a:off x="6858000" y="1627370"/>
            <a:ext cx="4565650" cy="4371609"/>
          </a:xfrm>
          <a:prstGeom prst="rect">
            <a:avLst/>
          </a:prstGeom>
        </p:spPr>
      </p:pic>
    </p:spTree>
    <p:extLst>
      <p:ext uri="{BB962C8B-B14F-4D97-AF65-F5344CB8AC3E}">
        <p14:creationId xmlns:p14="http://schemas.microsoft.com/office/powerpoint/2010/main" val="4024888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A5D4F-552F-E9D5-87CC-CF63F513FF15}"/>
              </a:ext>
            </a:extLst>
          </p:cNvPr>
          <p:cNvSpPr>
            <a:spLocks noGrp="1"/>
          </p:cNvSpPr>
          <p:nvPr>
            <p:ph type="title"/>
          </p:nvPr>
        </p:nvSpPr>
        <p:spPr>
          <a:xfrm>
            <a:off x="842387" y="0"/>
            <a:ext cx="10668000" cy="1140488"/>
          </a:xfrm>
        </p:spPr>
        <p:txBody>
          <a:bodyPr>
            <a:normAutofit fontScale="90000"/>
          </a:bodyPr>
          <a:lstStyle/>
          <a:p>
            <a:pPr algn="ctr"/>
            <a:r>
              <a:rPr lang="en-GB" dirty="0"/>
              <a:t>Factor 3: Growth Mindset</a:t>
            </a:r>
            <a:br>
              <a:rPr lang="en-GB" dirty="0"/>
            </a:br>
            <a:endParaRPr lang="en-GB" dirty="0"/>
          </a:p>
        </p:txBody>
      </p:sp>
      <p:pic>
        <p:nvPicPr>
          <p:cNvPr id="1026" name="Picture 2" descr="Understanding the Growth Mindset – Academic Skills Center Blog">
            <a:extLst>
              <a:ext uri="{FF2B5EF4-FFF2-40B4-BE49-F238E27FC236}">
                <a16:creationId xmlns:a16="http://schemas.microsoft.com/office/drawing/2014/main" id="{157E2A2F-3C87-CEFD-55AE-61771CC4A72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73848" y="1227204"/>
            <a:ext cx="7644303" cy="47862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B969EA8-98BD-ECB1-7452-27992A9BA41F}"/>
              </a:ext>
            </a:extLst>
          </p:cNvPr>
          <p:cNvSpPr txBox="1"/>
          <p:nvPr/>
        </p:nvSpPr>
        <p:spPr>
          <a:xfrm>
            <a:off x="2836148" y="6100219"/>
            <a:ext cx="6094324" cy="369332"/>
          </a:xfrm>
          <a:prstGeom prst="rect">
            <a:avLst/>
          </a:prstGeom>
          <a:noFill/>
        </p:spPr>
        <p:txBody>
          <a:bodyPr wrap="square">
            <a:spAutoFit/>
          </a:bodyPr>
          <a:lstStyle/>
          <a:p>
            <a:pPr algn="ctr"/>
            <a:r>
              <a:rPr lang="en-GB" dirty="0"/>
              <a:t>Which Mindset do you have?</a:t>
            </a:r>
          </a:p>
        </p:txBody>
      </p:sp>
    </p:spTree>
    <p:extLst>
      <p:ext uri="{BB962C8B-B14F-4D97-AF65-F5344CB8AC3E}">
        <p14:creationId xmlns:p14="http://schemas.microsoft.com/office/powerpoint/2010/main" val="3829897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An early morning coffee with bread and a newspaper on top of the table">
            <a:extLst>
              <a:ext uri="{FF2B5EF4-FFF2-40B4-BE49-F238E27FC236}">
                <a16:creationId xmlns:a16="http://schemas.microsoft.com/office/drawing/2014/main" id="{B8C14110-7717-3D9A-02B8-06CD7805A018}"/>
              </a:ext>
            </a:extLst>
          </p:cNvPr>
          <p:cNvPicPr>
            <a:picLocks noChangeAspect="1"/>
          </p:cNvPicPr>
          <p:nvPr/>
        </p:nvPicPr>
        <p:blipFill>
          <a:blip r:embed="rId2"/>
          <a:srcRect t="9053" b="6782"/>
          <a:stretch>
            <a:fillRect/>
          </a:stretch>
        </p:blipFill>
        <p:spPr>
          <a:xfrm>
            <a:off x="20" y="10"/>
            <a:ext cx="12207220" cy="6857990"/>
          </a:xfrm>
          <a:prstGeom prst="rect">
            <a:avLst/>
          </a:prstGeom>
        </p:spPr>
      </p:pic>
      <p:sp>
        <p:nvSpPr>
          <p:cNvPr id="17" name="Freeform: Shape 16">
            <a:extLst>
              <a:ext uri="{FF2B5EF4-FFF2-40B4-BE49-F238E27FC236}">
                <a16:creationId xmlns:a16="http://schemas.microsoft.com/office/drawing/2014/main" id="{26C2F60D-36DC-4E6D-8544-3562BBABA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2263" y="1782827"/>
            <a:ext cx="4332910" cy="5817436"/>
          </a:xfrm>
          <a:custGeom>
            <a:avLst/>
            <a:gdLst>
              <a:gd name="connsiteX0" fmla="*/ 3175347 w 4332910"/>
              <a:gd name="connsiteY0" fmla="*/ 710 h 5817436"/>
              <a:gd name="connsiteX1" fmla="*/ 3972229 w 4332910"/>
              <a:gd name="connsiteY1" fmla="*/ 94304 h 5817436"/>
              <a:gd name="connsiteX2" fmla="*/ 4332910 w 4332910"/>
              <a:gd name="connsiteY2" fmla="*/ 180296 h 5817436"/>
              <a:gd name="connsiteX3" fmla="*/ 4332910 w 4332910"/>
              <a:gd name="connsiteY3" fmla="*/ 5817436 h 5817436"/>
              <a:gd name="connsiteX4" fmla="*/ 1006557 w 4332910"/>
              <a:gd name="connsiteY4" fmla="*/ 5817436 h 5817436"/>
              <a:gd name="connsiteX5" fmla="*/ 866510 w 4332910"/>
              <a:gd name="connsiteY5" fmla="*/ 5609583 h 5817436"/>
              <a:gd name="connsiteX6" fmla="*/ 351747 w 4332910"/>
              <a:gd name="connsiteY6" fmla="*/ 2263621 h 5817436"/>
              <a:gd name="connsiteX7" fmla="*/ 1381666 w 4332910"/>
              <a:gd name="connsiteY7" fmla="*/ 845238 h 5817436"/>
              <a:gd name="connsiteX8" fmla="*/ 2751595 w 4332910"/>
              <a:gd name="connsiteY8" fmla="*/ 47742 h 5817436"/>
              <a:gd name="connsiteX9" fmla="*/ 3175347 w 4332910"/>
              <a:gd name="connsiteY9" fmla="*/ 710 h 581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2910" h="5817436">
                <a:moveTo>
                  <a:pt x="3175347" y="710"/>
                </a:moveTo>
                <a:cubicBezTo>
                  <a:pt x="3421493" y="-5064"/>
                  <a:pt x="3686120" y="24227"/>
                  <a:pt x="3972229" y="94304"/>
                </a:cubicBezTo>
                <a:lnTo>
                  <a:pt x="4332910" y="180296"/>
                </a:lnTo>
                <a:lnTo>
                  <a:pt x="4332910" y="5817436"/>
                </a:lnTo>
                <a:lnTo>
                  <a:pt x="1006557" y="5817436"/>
                </a:lnTo>
                <a:lnTo>
                  <a:pt x="866510" y="5609583"/>
                </a:lnTo>
                <a:cubicBezTo>
                  <a:pt x="140071" y="4515211"/>
                  <a:pt x="-376405" y="3480830"/>
                  <a:pt x="351747" y="2263621"/>
                </a:cubicBezTo>
                <a:cubicBezTo>
                  <a:pt x="664977" y="1739861"/>
                  <a:pt x="994988" y="1240809"/>
                  <a:pt x="1381666" y="845238"/>
                </a:cubicBezTo>
                <a:cubicBezTo>
                  <a:pt x="1768346" y="449669"/>
                  <a:pt x="2211693" y="157580"/>
                  <a:pt x="2751595" y="47742"/>
                </a:cubicBezTo>
                <a:cubicBezTo>
                  <a:pt x="2886624" y="20264"/>
                  <a:pt x="3027659" y="4175"/>
                  <a:pt x="3175347" y="710"/>
                </a:cubicBezTo>
                <a:close/>
              </a:path>
            </a:pathLst>
          </a:cu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CFFC7D5-8758-4C87-A839-9FF78F543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82642" flipH="1">
            <a:off x="318955" y="2073697"/>
            <a:ext cx="5867664" cy="5317986"/>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 name="connsiteX0" fmla="*/ 0 w 1085312"/>
              <a:gd name="connsiteY0" fmla="*/ 0 h 2441440"/>
              <a:gd name="connsiteX1" fmla="*/ 53089 w 1085312"/>
              <a:gd name="connsiteY1" fmla="*/ 4542 h 2441440"/>
              <a:gd name="connsiteX2" fmla="*/ 790077 w 1085312"/>
              <a:gd name="connsiteY2" fmla="*/ 872756 h 2441440"/>
              <a:gd name="connsiteX3" fmla="*/ 1085252 w 1085312"/>
              <a:gd name="connsiteY3" fmla="*/ 1943649 h 2441440"/>
              <a:gd name="connsiteX4" fmla="*/ 1064832 w 1085312"/>
              <a:gd name="connsiteY4" fmla="*/ 2198094 h 2441440"/>
              <a:gd name="connsiteX5" fmla="*/ 1043734 w 1085312"/>
              <a:gd name="connsiteY5" fmla="*/ 2315675 h 2441440"/>
              <a:gd name="connsiteX6" fmla="*/ 59456 w 1085312"/>
              <a:gd name="connsiteY6" fmla="*/ 2441440 h 2441440"/>
              <a:gd name="connsiteX0" fmla="*/ 0 w 1085312"/>
              <a:gd name="connsiteY0" fmla="*/ 0 h 2315675"/>
              <a:gd name="connsiteX1" fmla="*/ 53089 w 1085312"/>
              <a:gd name="connsiteY1" fmla="*/ 4542 h 2315675"/>
              <a:gd name="connsiteX2" fmla="*/ 790077 w 1085312"/>
              <a:gd name="connsiteY2" fmla="*/ 872756 h 2315675"/>
              <a:gd name="connsiteX3" fmla="*/ 1085252 w 1085312"/>
              <a:gd name="connsiteY3" fmla="*/ 1943649 h 2315675"/>
              <a:gd name="connsiteX4" fmla="*/ 1064832 w 1085312"/>
              <a:gd name="connsiteY4" fmla="*/ 2198094 h 2315675"/>
              <a:gd name="connsiteX5" fmla="*/ 1043734 w 1085312"/>
              <a:gd name="connsiteY5"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312" h="2315675">
                <a:moveTo>
                  <a:pt x="0" y="0"/>
                </a:move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
        <p:nvSpPr>
          <p:cNvPr id="2" name="Title 1">
            <a:extLst>
              <a:ext uri="{FF2B5EF4-FFF2-40B4-BE49-F238E27FC236}">
                <a16:creationId xmlns:a16="http://schemas.microsoft.com/office/drawing/2014/main" id="{A36FFFB9-85E6-6E38-0D82-DEC4AD81EDD6}"/>
              </a:ext>
            </a:extLst>
          </p:cNvPr>
          <p:cNvSpPr>
            <a:spLocks noGrp="1"/>
          </p:cNvSpPr>
          <p:nvPr>
            <p:ph type="title"/>
          </p:nvPr>
        </p:nvSpPr>
        <p:spPr>
          <a:xfrm>
            <a:off x="758952" y="3830853"/>
            <a:ext cx="4297680" cy="1581912"/>
          </a:xfrm>
        </p:spPr>
        <p:txBody>
          <a:bodyPr vert="horz" lIns="91440" tIns="45720" rIns="91440" bIns="45720" rtlCol="0" anchor="b">
            <a:normAutofit/>
          </a:bodyPr>
          <a:lstStyle/>
          <a:p>
            <a:r>
              <a:rPr lang="en-US" sz="3600" kern="1200" dirty="0">
                <a:solidFill>
                  <a:schemeClr val="tx1"/>
                </a:solidFill>
                <a:latin typeface="+mj-lt"/>
                <a:ea typeface="+mj-ea"/>
                <a:cs typeface="+mj-cs"/>
              </a:rPr>
              <a:t>Break </a:t>
            </a:r>
          </a:p>
        </p:txBody>
      </p:sp>
    </p:spTree>
    <p:extLst>
      <p:ext uri="{BB962C8B-B14F-4D97-AF65-F5344CB8AC3E}">
        <p14:creationId xmlns:p14="http://schemas.microsoft.com/office/powerpoint/2010/main" val="1043065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C75CD783-E708-4711-B23C-5B7B72A3D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2050" name="Picture 2" descr="Conducting SWOT Analysis - STRATEGY ADVISORY BOARD">
            <a:extLst>
              <a:ext uri="{FF2B5EF4-FFF2-40B4-BE49-F238E27FC236}">
                <a16:creationId xmlns:a16="http://schemas.microsoft.com/office/drawing/2014/main" id="{0D9A0A05-B3D5-9F01-7C4F-EB5170BFC9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0699" y="1377811"/>
            <a:ext cx="4581173" cy="262272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251493-F7DD-EC9E-3187-3FE3CAF197AD}"/>
              </a:ext>
            </a:extLst>
          </p:cNvPr>
          <p:cNvSpPr>
            <a:spLocks noGrp="1"/>
          </p:cNvSpPr>
          <p:nvPr>
            <p:ph idx="1"/>
          </p:nvPr>
        </p:nvSpPr>
        <p:spPr>
          <a:xfrm>
            <a:off x="6096000" y="2286000"/>
            <a:ext cx="5334000" cy="3810001"/>
          </a:xfrm>
        </p:spPr>
        <p:txBody>
          <a:bodyPr>
            <a:normAutofit/>
          </a:bodyPr>
          <a:lstStyle/>
          <a:p>
            <a:pPr marL="0" indent="0" algn="ctr">
              <a:buNone/>
            </a:pPr>
            <a:r>
              <a:rPr lang="en-GB" sz="2400" dirty="0"/>
              <a:t>A SWOT Analysis is a framework used by organisations and individuals to assess and evaluate their current performance by mapping out a path to progress. </a:t>
            </a:r>
          </a:p>
        </p:txBody>
      </p:sp>
      <p:sp>
        <p:nvSpPr>
          <p:cNvPr id="2" name="Title 1">
            <a:extLst>
              <a:ext uri="{FF2B5EF4-FFF2-40B4-BE49-F238E27FC236}">
                <a16:creationId xmlns:a16="http://schemas.microsoft.com/office/drawing/2014/main" id="{EDDDA2AB-1270-5976-2556-DFA38AEB7A78}"/>
              </a:ext>
            </a:extLst>
          </p:cNvPr>
          <p:cNvSpPr>
            <a:spLocks noGrp="1"/>
          </p:cNvSpPr>
          <p:nvPr>
            <p:ph type="title"/>
          </p:nvPr>
        </p:nvSpPr>
        <p:spPr>
          <a:xfrm>
            <a:off x="6096000" y="762000"/>
            <a:ext cx="5334000" cy="1524000"/>
          </a:xfrm>
        </p:spPr>
        <p:txBody>
          <a:bodyPr>
            <a:normAutofit/>
          </a:bodyPr>
          <a:lstStyle/>
          <a:p>
            <a:r>
              <a:rPr lang="en-GB" sz="3200" dirty="0"/>
              <a:t>What is SWOT Analysis? </a:t>
            </a:r>
          </a:p>
        </p:txBody>
      </p:sp>
    </p:spTree>
    <p:extLst>
      <p:ext uri="{BB962C8B-B14F-4D97-AF65-F5344CB8AC3E}">
        <p14:creationId xmlns:p14="http://schemas.microsoft.com/office/powerpoint/2010/main" val="1564622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65DC15-DA6E-C57C-49AB-0A45C77C2BBD}"/>
              </a:ext>
            </a:extLst>
          </p:cNvPr>
          <p:cNvSpPr>
            <a:spLocks noGrp="1"/>
          </p:cNvSpPr>
          <p:nvPr>
            <p:ph idx="1"/>
          </p:nvPr>
        </p:nvSpPr>
        <p:spPr>
          <a:xfrm>
            <a:off x="490695" y="762000"/>
            <a:ext cx="6422571" cy="5066044"/>
          </a:xfrm>
        </p:spPr>
        <p:txBody>
          <a:bodyPr>
            <a:normAutofit lnSpcReduction="10000"/>
          </a:bodyPr>
          <a:lstStyle/>
          <a:p>
            <a:r>
              <a:rPr lang="en-GB" dirty="0"/>
              <a:t>This is the first stage of the framework.</a:t>
            </a:r>
          </a:p>
          <a:p>
            <a:r>
              <a:rPr lang="en-GB" dirty="0"/>
              <a:t>This part concentrates on looking at your individuals' attributes and things that you are good at. </a:t>
            </a:r>
          </a:p>
          <a:p>
            <a:r>
              <a:rPr lang="en-GB" dirty="0"/>
              <a:t>People tend to find it difficult to recognise the things they are good at and therefore finding it to be the most challenging part. </a:t>
            </a:r>
          </a:p>
          <a:p>
            <a:endParaRPr lang="en-GB" dirty="0"/>
          </a:p>
          <a:p>
            <a:pPr marL="0" indent="0">
              <a:buNone/>
            </a:pPr>
            <a:endParaRPr lang="en-GB" dirty="0"/>
          </a:p>
        </p:txBody>
      </p:sp>
      <p:pic>
        <p:nvPicPr>
          <p:cNvPr id="5" name="Picture 4">
            <a:extLst>
              <a:ext uri="{FF2B5EF4-FFF2-40B4-BE49-F238E27FC236}">
                <a16:creationId xmlns:a16="http://schemas.microsoft.com/office/drawing/2014/main" id="{6E480CB3-B07A-AC80-E486-FC5E60A1E9A9}"/>
              </a:ext>
            </a:extLst>
          </p:cNvPr>
          <p:cNvPicPr>
            <a:picLocks noChangeAspect="1"/>
          </p:cNvPicPr>
          <p:nvPr/>
        </p:nvPicPr>
        <p:blipFill>
          <a:blip r:embed="rId2"/>
          <a:stretch>
            <a:fillRect/>
          </a:stretch>
        </p:blipFill>
        <p:spPr>
          <a:xfrm>
            <a:off x="8946992" y="639424"/>
            <a:ext cx="1920300" cy="3858888"/>
          </a:xfrm>
          <a:prstGeom prst="rect">
            <a:avLst/>
          </a:prstGeom>
        </p:spPr>
      </p:pic>
    </p:spTree>
    <p:extLst>
      <p:ext uri="{BB962C8B-B14F-4D97-AF65-F5344CB8AC3E}">
        <p14:creationId xmlns:p14="http://schemas.microsoft.com/office/powerpoint/2010/main" val="2897052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4B6AC5-C628-1A08-EB38-36A0B0801717}"/>
              </a:ext>
            </a:extLst>
          </p:cNvPr>
          <p:cNvSpPr>
            <a:spLocks noGrp="1"/>
          </p:cNvSpPr>
          <p:nvPr>
            <p:ph idx="1"/>
          </p:nvPr>
        </p:nvSpPr>
        <p:spPr>
          <a:xfrm>
            <a:off x="762000" y="70338"/>
            <a:ext cx="6673780" cy="6033745"/>
          </a:xfrm>
        </p:spPr>
        <p:txBody>
          <a:bodyPr>
            <a:normAutofit lnSpcReduction="10000"/>
          </a:bodyPr>
          <a:lstStyle/>
          <a:p>
            <a:r>
              <a:rPr lang="en-GB" dirty="0"/>
              <a:t>This is the 2</a:t>
            </a:r>
            <a:r>
              <a:rPr lang="en-GB" baseline="30000" dirty="0"/>
              <a:t>nd</a:t>
            </a:r>
            <a:r>
              <a:rPr lang="en-GB" dirty="0"/>
              <a:t> stage of the framework and concentrates on identifying your weaknesses. </a:t>
            </a:r>
          </a:p>
          <a:p>
            <a:r>
              <a:rPr lang="en-GB" dirty="0"/>
              <a:t>This is where people identify what they are not good at. </a:t>
            </a:r>
          </a:p>
          <a:p>
            <a:r>
              <a:rPr lang="en-GB" dirty="0"/>
              <a:t>People are often too critical on themselves</a:t>
            </a:r>
          </a:p>
          <a:p>
            <a:r>
              <a:rPr lang="en-GB" dirty="0"/>
              <a:t>People need to be fair to themselves </a:t>
            </a:r>
          </a:p>
          <a:p>
            <a:r>
              <a:rPr lang="en-GB" dirty="0"/>
              <a:t>Instead of thinking them as </a:t>
            </a:r>
            <a:r>
              <a:rPr lang="en-GB" b="1" dirty="0"/>
              <a:t>Weaknesses,</a:t>
            </a:r>
            <a:r>
              <a:rPr lang="en-GB" dirty="0"/>
              <a:t> think of this section as “Areas for Development” </a:t>
            </a:r>
          </a:p>
          <a:p>
            <a:endParaRPr lang="en-GB" dirty="0"/>
          </a:p>
        </p:txBody>
      </p:sp>
      <p:pic>
        <p:nvPicPr>
          <p:cNvPr id="5" name="Picture 4">
            <a:extLst>
              <a:ext uri="{FF2B5EF4-FFF2-40B4-BE49-F238E27FC236}">
                <a16:creationId xmlns:a16="http://schemas.microsoft.com/office/drawing/2014/main" id="{16DB609B-303E-B596-294C-A7A66ABF9C01}"/>
              </a:ext>
            </a:extLst>
          </p:cNvPr>
          <p:cNvPicPr>
            <a:picLocks noChangeAspect="1"/>
          </p:cNvPicPr>
          <p:nvPr/>
        </p:nvPicPr>
        <p:blipFill>
          <a:blip r:embed="rId2"/>
          <a:stretch>
            <a:fillRect/>
          </a:stretch>
        </p:blipFill>
        <p:spPr>
          <a:xfrm>
            <a:off x="8912887" y="428099"/>
            <a:ext cx="2622620" cy="5195756"/>
          </a:xfrm>
          <a:prstGeom prst="rect">
            <a:avLst/>
          </a:prstGeom>
        </p:spPr>
      </p:pic>
    </p:spTree>
    <p:extLst>
      <p:ext uri="{BB962C8B-B14F-4D97-AF65-F5344CB8AC3E}">
        <p14:creationId xmlns:p14="http://schemas.microsoft.com/office/powerpoint/2010/main" val="2839755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D873C1-A96A-3161-922E-FFF479B1E89D}"/>
              </a:ext>
            </a:extLst>
          </p:cNvPr>
          <p:cNvSpPr>
            <a:spLocks noGrp="1"/>
          </p:cNvSpPr>
          <p:nvPr>
            <p:ph idx="1"/>
          </p:nvPr>
        </p:nvSpPr>
        <p:spPr>
          <a:xfrm>
            <a:off x="772049" y="1663002"/>
            <a:ext cx="5538316" cy="3818083"/>
          </a:xfrm>
        </p:spPr>
        <p:txBody>
          <a:bodyPr>
            <a:normAutofit fontScale="85000" lnSpcReduction="20000"/>
          </a:bodyPr>
          <a:lstStyle/>
          <a:p>
            <a:r>
              <a:rPr lang="en-GB" dirty="0"/>
              <a:t>This is the 3</a:t>
            </a:r>
            <a:r>
              <a:rPr lang="en-GB" baseline="30000" dirty="0"/>
              <a:t>rd</a:t>
            </a:r>
            <a:r>
              <a:rPr lang="en-GB" dirty="0"/>
              <a:t> stage of the framework, and this stage focuses on identifying internal and external resources that can be used to help turn your ‘Weaknesses/Areas for Development” into Strengths. </a:t>
            </a:r>
          </a:p>
          <a:p>
            <a:r>
              <a:rPr lang="en-GB" dirty="0"/>
              <a:t>You need to think about not only what resources are available, but how they will help. </a:t>
            </a:r>
          </a:p>
        </p:txBody>
      </p:sp>
      <p:pic>
        <p:nvPicPr>
          <p:cNvPr id="5" name="Picture 4">
            <a:extLst>
              <a:ext uri="{FF2B5EF4-FFF2-40B4-BE49-F238E27FC236}">
                <a16:creationId xmlns:a16="http://schemas.microsoft.com/office/drawing/2014/main" id="{4E9D0C3E-4431-A1A4-486F-99AB41ABB7D2}"/>
              </a:ext>
            </a:extLst>
          </p:cNvPr>
          <p:cNvPicPr>
            <a:picLocks noChangeAspect="1"/>
          </p:cNvPicPr>
          <p:nvPr/>
        </p:nvPicPr>
        <p:blipFill>
          <a:blip r:embed="rId2"/>
          <a:stretch>
            <a:fillRect/>
          </a:stretch>
        </p:blipFill>
        <p:spPr>
          <a:xfrm>
            <a:off x="8907863" y="1344336"/>
            <a:ext cx="2034792" cy="4169327"/>
          </a:xfrm>
          <a:prstGeom prst="rect">
            <a:avLst/>
          </a:prstGeom>
        </p:spPr>
      </p:pic>
    </p:spTree>
    <p:extLst>
      <p:ext uri="{BB962C8B-B14F-4D97-AF65-F5344CB8AC3E}">
        <p14:creationId xmlns:p14="http://schemas.microsoft.com/office/powerpoint/2010/main" val="2447616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BD52D3-22E7-FF43-79DE-9067F4EC395F}"/>
              </a:ext>
            </a:extLst>
          </p:cNvPr>
          <p:cNvSpPr>
            <a:spLocks noGrp="1"/>
          </p:cNvSpPr>
          <p:nvPr>
            <p:ph idx="1"/>
          </p:nvPr>
        </p:nvSpPr>
        <p:spPr>
          <a:xfrm>
            <a:off x="762000" y="552660"/>
            <a:ext cx="6864699" cy="5551424"/>
          </a:xfrm>
        </p:spPr>
        <p:txBody>
          <a:bodyPr>
            <a:normAutofit/>
          </a:bodyPr>
          <a:lstStyle/>
          <a:p>
            <a:r>
              <a:rPr lang="en-GB" dirty="0"/>
              <a:t>This 4</a:t>
            </a:r>
            <a:r>
              <a:rPr lang="en-GB" baseline="30000" dirty="0"/>
              <a:t>th</a:t>
            </a:r>
            <a:r>
              <a:rPr lang="en-GB" dirty="0"/>
              <a:t> and final stage of the framework focuses on things that can potential hinder or stop your progression. </a:t>
            </a:r>
          </a:p>
          <a:p>
            <a:r>
              <a:rPr lang="en-GB" dirty="0"/>
              <a:t>These factors can be internal or external factors, ranging from </a:t>
            </a:r>
            <a:r>
              <a:rPr lang="en-GB" b="1" dirty="0"/>
              <a:t>self-limiting beliefs</a:t>
            </a:r>
            <a:r>
              <a:rPr lang="en-GB" dirty="0"/>
              <a:t> to not having the </a:t>
            </a:r>
            <a:r>
              <a:rPr lang="en-GB" b="1" dirty="0"/>
              <a:t>correct equipment (laptop, pens and notebooks). </a:t>
            </a:r>
          </a:p>
        </p:txBody>
      </p:sp>
      <p:pic>
        <p:nvPicPr>
          <p:cNvPr id="5" name="Picture 4">
            <a:extLst>
              <a:ext uri="{FF2B5EF4-FFF2-40B4-BE49-F238E27FC236}">
                <a16:creationId xmlns:a16="http://schemas.microsoft.com/office/drawing/2014/main" id="{7E435B27-C8DB-82E5-F02A-3EF5DC05EFBC}"/>
              </a:ext>
            </a:extLst>
          </p:cNvPr>
          <p:cNvPicPr>
            <a:picLocks noChangeAspect="1"/>
          </p:cNvPicPr>
          <p:nvPr/>
        </p:nvPicPr>
        <p:blipFill>
          <a:blip r:embed="rId2"/>
          <a:stretch>
            <a:fillRect/>
          </a:stretch>
        </p:blipFill>
        <p:spPr>
          <a:xfrm>
            <a:off x="9011698" y="624207"/>
            <a:ext cx="3180302" cy="4858714"/>
          </a:xfrm>
          <a:prstGeom prst="rect">
            <a:avLst/>
          </a:prstGeom>
        </p:spPr>
      </p:pic>
    </p:spTree>
    <p:extLst>
      <p:ext uri="{BB962C8B-B14F-4D97-AF65-F5344CB8AC3E}">
        <p14:creationId xmlns:p14="http://schemas.microsoft.com/office/powerpoint/2010/main" val="303540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540DB-5F6A-828F-37EB-3A0FBC78B001}"/>
              </a:ext>
            </a:extLst>
          </p:cNvPr>
          <p:cNvSpPr>
            <a:spLocks noGrp="1"/>
          </p:cNvSpPr>
          <p:nvPr>
            <p:ph type="title"/>
          </p:nvPr>
        </p:nvSpPr>
        <p:spPr/>
        <p:txBody>
          <a:bodyPr/>
          <a:lstStyle/>
          <a:p>
            <a:r>
              <a:rPr lang="en-GB" dirty="0"/>
              <a:t>Why use SWOT Analysis? </a:t>
            </a:r>
          </a:p>
        </p:txBody>
      </p:sp>
      <p:sp>
        <p:nvSpPr>
          <p:cNvPr id="3" name="Content Placeholder 2">
            <a:extLst>
              <a:ext uri="{FF2B5EF4-FFF2-40B4-BE49-F238E27FC236}">
                <a16:creationId xmlns:a16="http://schemas.microsoft.com/office/drawing/2014/main" id="{67C002D1-F90E-DD4D-5542-B6FBF785418E}"/>
              </a:ext>
            </a:extLst>
          </p:cNvPr>
          <p:cNvSpPr>
            <a:spLocks noGrp="1"/>
          </p:cNvSpPr>
          <p:nvPr>
            <p:ph idx="1"/>
          </p:nvPr>
        </p:nvSpPr>
        <p:spPr/>
        <p:txBody>
          <a:bodyPr>
            <a:normAutofit fontScale="92500" lnSpcReduction="20000"/>
          </a:bodyPr>
          <a:lstStyle/>
          <a:p>
            <a:pPr marL="0" indent="0">
              <a:buNone/>
            </a:pPr>
            <a:r>
              <a:rPr lang="en-GB" dirty="0"/>
              <a:t>According to CIPD (2025) there are several reasons why people should use SWOT Analysis: </a:t>
            </a:r>
          </a:p>
          <a:p>
            <a:r>
              <a:rPr lang="en-GB" dirty="0"/>
              <a:t>It is a simple framework to following</a:t>
            </a:r>
          </a:p>
          <a:p>
            <a:r>
              <a:rPr lang="en-GB" dirty="0"/>
              <a:t>It facilitates understanding your strengths and weaknesses</a:t>
            </a:r>
          </a:p>
          <a:p>
            <a:r>
              <a:rPr lang="en-GB" dirty="0"/>
              <a:t>Encourages strategic thinking </a:t>
            </a:r>
          </a:p>
          <a:p>
            <a:r>
              <a:rPr lang="en-GB" dirty="0"/>
              <a:t>Enables opportunities to build and progress </a:t>
            </a:r>
          </a:p>
          <a:p>
            <a:r>
              <a:rPr lang="en-GB" dirty="0"/>
              <a:t>It is flexible and can be conducted at any time. </a:t>
            </a:r>
          </a:p>
        </p:txBody>
      </p:sp>
    </p:spTree>
    <p:extLst>
      <p:ext uri="{BB962C8B-B14F-4D97-AF65-F5344CB8AC3E}">
        <p14:creationId xmlns:p14="http://schemas.microsoft.com/office/powerpoint/2010/main" val="4250930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E337611A-497B-8F28-4786-4E34CBED120C}"/>
              </a:ext>
            </a:extLst>
          </p:cNvPr>
          <p:cNvSpPr>
            <a:spLocks noGrp="1"/>
          </p:cNvSpPr>
          <p:nvPr>
            <p:ph idx="1"/>
          </p:nvPr>
        </p:nvSpPr>
        <p:spPr>
          <a:xfrm>
            <a:off x="762000" y="2286000"/>
            <a:ext cx="5334000" cy="3810001"/>
          </a:xfrm>
        </p:spPr>
        <p:txBody>
          <a:bodyPr>
            <a:normAutofit/>
          </a:bodyPr>
          <a:lstStyle/>
          <a:p>
            <a:r>
              <a:rPr lang="en-GB" sz="2400" dirty="0"/>
              <a:t>Your task is the complete a SWOT Analysis to evaluate your academic skills.</a:t>
            </a:r>
          </a:p>
          <a:p>
            <a:r>
              <a:rPr lang="en-GB" sz="2400" dirty="0"/>
              <a:t> You will need to think reflectively and be honest in this. </a:t>
            </a:r>
          </a:p>
          <a:p>
            <a:endParaRPr lang="en-GB" sz="2400" dirty="0"/>
          </a:p>
        </p:txBody>
      </p:sp>
      <p:sp>
        <p:nvSpPr>
          <p:cNvPr id="2" name="Title 1">
            <a:extLst>
              <a:ext uri="{FF2B5EF4-FFF2-40B4-BE49-F238E27FC236}">
                <a16:creationId xmlns:a16="http://schemas.microsoft.com/office/drawing/2014/main" id="{7729865E-CF11-6065-CD54-3E10103ACC2D}"/>
              </a:ext>
            </a:extLst>
          </p:cNvPr>
          <p:cNvSpPr>
            <a:spLocks noGrp="1"/>
          </p:cNvSpPr>
          <p:nvPr>
            <p:ph type="title"/>
          </p:nvPr>
        </p:nvSpPr>
        <p:spPr>
          <a:xfrm>
            <a:off x="762000" y="762000"/>
            <a:ext cx="5334000" cy="1524000"/>
          </a:xfrm>
        </p:spPr>
        <p:txBody>
          <a:bodyPr>
            <a:normAutofit/>
          </a:bodyPr>
          <a:lstStyle/>
          <a:p>
            <a:r>
              <a:rPr lang="en-GB" sz="3200" dirty="0"/>
              <a:t>Activity</a:t>
            </a:r>
          </a:p>
        </p:txBody>
      </p:sp>
      <p:pic>
        <p:nvPicPr>
          <p:cNvPr id="4" name="Picture 2" descr="Conducting SWOT Analysis - STRATEGY ADVISORY BOARD">
            <a:extLst>
              <a:ext uri="{FF2B5EF4-FFF2-40B4-BE49-F238E27FC236}">
                <a16:creationId xmlns:a16="http://schemas.microsoft.com/office/drawing/2014/main" id="{1A66DDBB-0243-9083-1B30-BCF87A0B940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05151" y="1369057"/>
            <a:ext cx="4625591" cy="2648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2768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An early morning coffee with bread and a newspaper on top of the table">
            <a:extLst>
              <a:ext uri="{FF2B5EF4-FFF2-40B4-BE49-F238E27FC236}">
                <a16:creationId xmlns:a16="http://schemas.microsoft.com/office/drawing/2014/main" id="{98635D47-2CAC-89D5-7051-1BF5023D0675}"/>
              </a:ext>
            </a:extLst>
          </p:cNvPr>
          <p:cNvPicPr>
            <a:picLocks noChangeAspect="1"/>
          </p:cNvPicPr>
          <p:nvPr/>
        </p:nvPicPr>
        <p:blipFill>
          <a:blip r:embed="rId2"/>
          <a:srcRect t="9053" b="6782"/>
          <a:stretch>
            <a:fillRect/>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9CB890-E7F1-9328-3284-5CAA54B8A206}"/>
              </a:ext>
            </a:extLst>
          </p:cNvPr>
          <p:cNvSpPr>
            <a:spLocks noGrp="1"/>
          </p:cNvSpPr>
          <p:nvPr>
            <p:ph type="title"/>
          </p:nvPr>
        </p:nvSpPr>
        <p:spPr>
          <a:xfrm>
            <a:off x="762000" y="762000"/>
            <a:ext cx="3810000" cy="3048000"/>
          </a:xfrm>
        </p:spPr>
        <p:txBody>
          <a:bodyPr vert="horz" lIns="91440" tIns="45720" rIns="91440" bIns="45720" rtlCol="0" anchor="b">
            <a:normAutofit/>
          </a:bodyPr>
          <a:lstStyle/>
          <a:p>
            <a:pPr algn="ctr"/>
            <a:r>
              <a:rPr lang="en-US" kern="1200" dirty="0">
                <a:solidFill>
                  <a:schemeClr val="tx1"/>
                </a:solidFill>
                <a:latin typeface="+mj-lt"/>
                <a:ea typeface="+mj-ea"/>
                <a:cs typeface="+mj-cs"/>
              </a:rPr>
              <a:t>Break</a:t>
            </a:r>
          </a:p>
        </p:txBody>
      </p:sp>
      <p:sp>
        <p:nvSpPr>
          <p:cNvPr id="19" name="Freeform: Shape 18">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21" name="Group 20">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22" name="Freeform: Shape 21">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3" name="Freeform: Shape 22">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Tree>
    <p:extLst>
      <p:ext uri="{BB962C8B-B14F-4D97-AF65-F5344CB8AC3E}">
        <p14:creationId xmlns:p14="http://schemas.microsoft.com/office/powerpoint/2010/main" val="1019327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7C769-7326-00C0-375F-6FA3DC2301AB}"/>
              </a:ext>
            </a:extLst>
          </p:cNvPr>
          <p:cNvSpPr>
            <a:spLocks noGrp="1"/>
          </p:cNvSpPr>
          <p:nvPr>
            <p:ph type="title"/>
          </p:nvPr>
        </p:nvSpPr>
        <p:spPr/>
        <p:txBody>
          <a:bodyPr/>
          <a:lstStyle/>
          <a:p>
            <a:r>
              <a:rPr lang="en-GB" dirty="0"/>
              <a:t>Available Services </a:t>
            </a:r>
          </a:p>
        </p:txBody>
      </p:sp>
      <p:sp>
        <p:nvSpPr>
          <p:cNvPr id="3" name="Content Placeholder 2">
            <a:extLst>
              <a:ext uri="{FF2B5EF4-FFF2-40B4-BE49-F238E27FC236}">
                <a16:creationId xmlns:a16="http://schemas.microsoft.com/office/drawing/2014/main" id="{92308735-479C-FCAF-67C6-DF8E43FD0FA1}"/>
              </a:ext>
            </a:extLst>
          </p:cNvPr>
          <p:cNvSpPr>
            <a:spLocks noGrp="1"/>
          </p:cNvSpPr>
          <p:nvPr>
            <p:ph idx="1"/>
          </p:nvPr>
        </p:nvSpPr>
        <p:spPr/>
        <p:txBody>
          <a:bodyPr>
            <a:normAutofit lnSpcReduction="10000"/>
          </a:bodyPr>
          <a:lstStyle/>
          <a:p>
            <a:r>
              <a:rPr lang="en-GB" dirty="0"/>
              <a:t>Study Skills Support</a:t>
            </a:r>
          </a:p>
          <a:p>
            <a:r>
              <a:rPr lang="en-GB" dirty="0"/>
              <a:t>Student Success </a:t>
            </a:r>
          </a:p>
          <a:p>
            <a:r>
              <a:rPr lang="en-GB" dirty="0"/>
              <a:t>Disability Support </a:t>
            </a:r>
          </a:p>
          <a:p>
            <a:r>
              <a:rPr lang="en-GB" dirty="0"/>
              <a:t>Wellbeing Support </a:t>
            </a:r>
          </a:p>
          <a:p>
            <a:r>
              <a:rPr lang="en-GB" dirty="0"/>
              <a:t>Financial Support </a:t>
            </a:r>
          </a:p>
          <a:p>
            <a:r>
              <a:rPr lang="en-GB" dirty="0"/>
              <a:t>Library and Info Skills </a:t>
            </a:r>
          </a:p>
        </p:txBody>
      </p:sp>
    </p:spTree>
    <p:extLst>
      <p:ext uri="{BB962C8B-B14F-4D97-AF65-F5344CB8AC3E}">
        <p14:creationId xmlns:p14="http://schemas.microsoft.com/office/powerpoint/2010/main" val="39773366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B6321-48D2-EFCD-C6EA-50A3984EFA0F}"/>
              </a:ext>
            </a:extLst>
          </p:cNvPr>
          <p:cNvSpPr>
            <a:spLocks noGrp="1"/>
          </p:cNvSpPr>
          <p:nvPr>
            <p:ph type="title"/>
          </p:nvPr>
        </p:nvSpPr>
        <p:spPr>
          <a:xfrm>
            <a:off x="319873" y="0"/>
            <a:ext cx="10668000" cy="1524000"/>
          </a:xfrm>
        </p:spPr>
        <p:txBody>
          <a:bodyPr/>
          <a:lstStyle/>
          <a:p>
            <a:pPr algn="ctr"/>
            <a:r>
              <a:rPr lang="en-GB" dirty="0"/>
              <a:t>Action Plan for next Term </a:t>
            </a:r>
          </a:p>
        </p:txBody>
      </p:sp>
      <p:sp>
        <p:nvSpPr>
          <p:cNvPr id="3" name="Content Placeholder 2">
            <a:extLst>
              <a:ext uri="{FF2B5EF4-FFF2-40B4-BE49-F238E27FC236}">
                <a16:creationId xmlns:a16="http://schemas.microsoft.com/office/drawing/2014/main" id="{1168D4D1-F809-D771-0B6C-7B6676E2B619}"/>
              </a:ext>
            </a:extLst>
          </p:cNvPr>
          <p:cNvSpPr>
            <a:spLocks noGrp="1"/>
          </p:cNvSpPr>
          <p:nvPr>
            <p:ph idx="1"/>
          </p:nvPr>
        </p:nvSpPr>
        <p:spPr>
          <a:xfrm>
            <a:off x="90435" y="2286000"/>
            <a:ext cx="4524891" cy="3818083"/>
          </a:xfrm>
        </p:spPr>
        <p:txBody>
          <a:bodyPr>
            <a:normAutofit fontScale="85000" lnSpcReduction="20000"/>
          </a:bodyPr>
          <a:lstStyle/>
          <a:p>
            <a:pPr marL="0" indent="0">
              <a:buNone/>
            </a:pPr>
            <a:r>
              <a:rPr lang="en-GB" dirty="0"/>
              <a:t>Based on your SWOT analysis, I would like you to know use your “Weaknesses/Area of Development” and create and action plan to address these areas, and include what resources and services are available in the university which you can use. </a:t>
            </a:r>
          </a:p>
          <a:p>
            <a:endParaRPr lang="en-GB" dirty="0"/>
          </a:p>
        </p:txBody>
      </p:sp>
      <p:graphicFrame>
        <p:nvGraphicFramePr>
          <p:cNvPr id="4" name="Table 3">
            <a:extLst>
              <a:ext uri="{FF2B5EF4-FFF2-40B4-BE49-F238E27FC236}">
                <a16:creationId xmlns:a16="http://schemas.microsoft.com/office/drawing/2014/main" id="{4C290698-AE33-5502-8194-717A7EEDE726}"/>
              </a:ext>
            </a:extLst>
          </p:cNvPr>
          <p:cNvGraphicFramePr>
            <a:graphicFrameLocks noGrp="1"/>
          </p:cNvGraphicFramePr>
          <p:nvPr>
            <p:extLst>
              <p:ext uri="{D42A27DB-BD31-4B8C-83A1-F6EECF244321}">
                <p14:modId xmlns:p14="http://schemas.microsoft.com/office/powerpoint/2010/main" val="3620067273"/>
              </p:ext>
            </p:extLst>
          </p:nvPr>
        </p:nvGraphicFramePr>
        <p:xfrm>
          <a:off x="4979687" y="1346480"/>
          <a:ext cx="6814674" cy="4445960"/>
        </p:xfrm>
        <a:graphic>
          <a:graphicData uri="http://schemas.openxmlformats.org/drawingml/2006/table">
            <a:tbl>
              <a:tblPr firstRow="1" firstCol="1" bandRow="1">
                <a:tableStyleId>{5C22544A-7EE6-4342-B048-85BDC9FD1C3A}</a:tableStyleId>
              </a:tblPr>
              <a:tblGrid>
                <a:gridCol w="973246">
                  <a:extLst>
                    <a:ext uri="{9D8B030D-6E8A-4147-A177-3AD203B41FA5}">
                      <a16:colId xmlns:a16="http://schemas.microsoft.com/office/drawing/2014/main" val="919006924"/>
                    </a:ext>
                  </a:extLst>
                </a:gridCol>
                <a:gridCol w="973246">
                  <a:extLst>
                    <a:ext uri="{9D8B030D-6E8A-4147-A177-3AD203B41FA5}">
                      <a16:colId xmlns:a16="http://schemas.microsoft.com/office/drawing/2014/main" val="1267149960"/>
                    </a:ext>
                  </a:extLst>
                </a:gridCol>
                <a:gridCol w="973246">
                  <a:extLst>
                    <a:ext uri="{9D8B030D-6E8A-4147-A177-3AD203B41FA5}">
                      <a16:colId xmlns:a16="http://schemas.microsoft.com/office/drawing/2014/main" val="2328078802"/>
                    </a:ext>
                  </a:extLst>
                </a:gridCol>
                <a:gridCol w="973734">
                  <a:extLst>
                    <a:ext uri="{9D8B030D-6E8A-4147-A177-3AD203B41FA5}">
                      <a16:colId xmlns:a16="http://schemas.microsoft.com/office/drawing/2014/main" val="1979455011"/>
                    </a:ext>
                  </a:extLst>
                </a:gridCol>
                <a:gridCol w="973734">
                  <a:extLst>
                    <a:ext uri="{9D8B030D-6E8A-4147-A177-3AD203B41FA5}">
                      <a16:colId xmlns:a16="http://schemas.microsoft.com/office/drawing/2014/main" val="1843250651"/>
                    </a:ext>
                  </a:extLst>
                </a:gridCol>
                <a:gridCol w="973734">
                  <a:extLst>
                    <a:ext uri="{9D8B030D-6E8A-4147-A177-3AD203B41FA5}">
                      <a16:colId xmlns:a16="http://schemas.microsoft.com/office/drawing/2014/main" val="1471632539"/>
                    </a:ext>
                  </a:extLst>
                </a:gridCol>
                <a:gridCol w="973734">
                  <a:extLst>
                    <a:ext uri="{9D8B030D-6E8A-4147-A177-3AD203B41FA5}">
                      <a16:colId xmlns:a16="http://schemas.microsoft.com/office/drawing/2014/main" val="3394075825"/>
                    </a:ext>
                  </a:extLst>
                </a:gridCol>
              </a:tblGrid>
              <a:tr h="744407">
                <a:tc>
                  <a:txBody>
                    <a:bodyPr/>
                    <a:lstStyle/>
                    <a:p>
                      <a:pPr>
                        <a:lnSpc>
                          <a:spcPct val="115000"/>
                        </a:lnSpc>
                        <a:spcAft>
                          <a:spcPts val="800"/>
                        </a:spcAft>
                        <a:buNone/>
                      </a:pPr>
                      <a:r>
                        <a:rPr lang="en-GB" sz="900" kern="100">
                          <a:effectLst/>
                        </a:rPr>
                        <a:t>Goal</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Specific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Measurable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dirty="0">
                          <a:effectLst/>
                        </a:rPr>
                        <a:t>Achievable </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Relevant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Time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What services I will use to help me achieve this goal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extLst>
                  <a:ext uri="{0D108BD9-81ED-4DB2-BD59-A6C34878D82A}">
                    <a16:rowId xmlns:a16="http://schemas.microsoft.com/office/drawing/2014/main" val="775611796"/>
                  </a:ext>
                </a:extLst>
              </a:tr>
              <a:tr h="1136751">
                <a:tc>
                  <a:txBody>
                    <a:bodyPr/>
                    <a:lstStyle/>
                    <a:p>
                      <a:pPr>
                        <a:lnSpc>
                          <a:spcPct val="115000"/>
                        </a:lnSpc>
                        <a:spcAft>
                          <a:spcPts val="800"/>
                        </a:spcAft>
                        <a:buNone/>
                      </a:pPr>
                      <a:r>
                        <a:rPr lang="en-GB" sz="900" kern="100">
                          <a:effectLst/>
                        </a:rPr>
                        <a:t>1</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extLst>
                  <a:ext uri="{0D108BD9-81ED-4DB2-BD59-A6C34878D82A}">
                    <a16:rowId xmlns:a16="http://schemas.microsoft.com/office/drawing/2014/main" val="164371610"/>
                  </a:ext>
                </a:extLst>
              </a:tr>
              <a:tr h="1193076">
                <a:tc>
                  <a:txBody>
                    <a:bodyPr/>
                    <a:lstStyle/>
                    <a:p>
                      <a:pPr>
                        <a:lnSpc>
                          <a:spcPct val="115000"/>
                        </a:lnSpc>
                        <a:spcAft>
                          <a:spcPts val="800"/>
                        </a:spcAft>
                        <a:buNone/>
                      </a:pPr>
                      <a:r>
                        <a:rPr lang="en-GB" sz="900" kern="100">
                          <a:effectLst/>
                        </a:rPr>
                        <a:t>2</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extLst>
                  <a:ext uri="{0D108BD9-81ED-4DB2-BD59-A6C34878D82A}">
                    <a16:rowId xmlns:a16="http://schemas.microsoft.com/office/drawing/2014/main" val="1428545196"/>
                  </a:ext>
                </a:extLst>
              </a:tr>
              <a:tr h="1371726">
                <a:tc>
                  <a:txBody>
                    <a:bodyPr/>
                    <a:lstStyle/>
                    <a:p>
                      <a:pPr>
                        <a:lnSpc>
                          <a:spcPct val="115000"/>
                        </a:lnSpc>
                        <a:spcAft>
                          <a:spcPts val="800"/>
                        </a:spcAft>
                        <a:buNone/>
                      </a:pPr>
                      <a:r>
                        <a:rPr lang="en-GB" sz="900" kern="100">
                          <a:effectLst/>
                        </a:rPr>
                        <a:t>3</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dirty="0">
                          <a:effectLst/>
                        </a:rPr>
                        <a:t> </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a:effectLst/>
                        </a:rPr>
                        <a:t> </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tc>
                  <a:txBody>
                    <a:bodyPr/>
                    <a:lstStyle/>
                    <a:p>
                      <a:pPr>
                        <a:lnSpc>
                          <a:spcPct val="115000"/>
                        </a:lnSpc>
                        <a:spcAft>
                          <a:spcPts val="800"/>
                        </a:spcAft>
                        <a:buNone/>
                      </a:pPr>
                      <a:r>
                        <a:rPr lang="en-GB" sz="900" kern="100" dirty="0">
                          <a:effectLst/>
                        </a:rPr>
                        <a:t> </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52766" marR="52766" marT="0" marB="0"/>
                </a:tc>
                <a:extLst>
                  <a:ext uri="{0D108BD9-81ED-4DB2-BD59-A6C34878D82A}">
                    <a16:rowId xmlns:a16="http://schemas.microsoft.com/office/drawing/2014/main" val="987813441"/>
                  </a:ext>
                </a:extLst>
              </a:tr>
            </a:tbl>
          </a:graphicData>
        </a:graphic>
      </p:graphicFrame>
    </p:spTree>
    <p:extLst>
      <p:ext uri="{BB962C8B-B14F-4D97-AF65-F5344CB8AC3E}">
        <p14:creationId xmlns:p14="http://schemas.microsoft.com/office/powerpoint/2010/main" val="417170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D0B2D-0A17-CCCC-4EDF-18F0D656D6BD}"/>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802555C3-0FC3-3792-97A9-EC652BB81AC9}"/>
              </a:ext>
            </a:extLst>
          </p:cNvPr>
          <p:cNvSpPr>
            <a:spLocks noGrp="1"/>
          </p:cNvSpPr>
          <p:nvPr>
            <p:ph idx="1"/>
          </p:nvPr>
        </p:nvSpPr>
        <p:spPr/>
        <p:txBody>
          <a:bodyPr/>
          <a:lstStyle/>
          <a:p>
            <a:r>
              <a:rPr lang="en-GB" dirty="0"/>
              <a:t>CIPD (2025) SWOT Analysis. [Online] Available at: </a:t>
            </a:r>
            <a:r>
              <a:rPr lang="en-GB" dirty="0">
                <a:hlinkClick r:id="rId2"/>
              </a:rPr>
              <a:t>https://www.cipd.org/uk/knowledge/factsheets/swot-analysis-factsheet/#when-to-use-a-swot-analysis</a:t>
            </a:r>
            <a:r>
              <a:rPr lang="en-GB" dirty="0"/>
              <a:t>. Accessed at 10/03/2026. </a:t>
            </a:r>
          </a:p>
          <a:p>
            <a:r>
              <a:rPr lang="en-GB" dirty="0"/>
              <a:t>Herrman, H.,  Stewart, D. E.,  Diaz-Granados, N., Berger, E. L., Jackson, B., and Yuen, T. (2011) ‘What is Resilience’. Can J Psychiatry. 2011;56(5): pp. 258–265.</a:t>
            </a:r>
          </a:p>
          <a:p>
            <a:r>
              <a:rPr lang="en-GB" dirty="0"/>
              <a:t>Skills for Care (2016) Skills for Care (2016) Building your own resilience. [Online] Available at: https://www.workingwellglos.nhs.uk/wp-content/uploads/2019/01/Building-your-own-Personal-Resilience.pdf </a:t>
            </a:r>
          </a:p>
          <a:p>
            <a:endParaRPr lang="en-GB" dirty="0"/>
          </a:p>
          <a:p>
            <a:endParaRPr lang="en-GB" dirty="0"/>
          </a:p>
        </p:txBody>
      </p:sp>
    </p:spTree>
    <p:extLst>
      <p:ext uri="{BB962C8B-B14F-4D97-AF65-F5344CB8AC3E}">
        <p14:creationId xmlns:p14="http://schemas.microsoft.com/office/powerpoint/2010/main" val="29927051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3.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2209</Words>
  <Application>Microsoft Office PowerPoint</Application>
  <PresentationFormat>Widescreen</PresentationFormat>
  <Paragraphs>197</Paragraphs>
  <Slides>26</Slides>
  <Notes>14</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26</vt:i4>
      </vt:variant>
    </vt:vector>
  </HeadingPairs>
  <TitlesOfParts>
    <vt:vector size="38" baseType="lpstr">
      <vt:lpstr>Aptos</vt:lpstr>
      <vt:lpstr>Arial</vt:lpstr>
      <vt:lpstr>Avenir Next LT Pro</vt:lpstr>
      <vt:lpstr>Avenir Next LT Pro Light</vt:lpstr>
      <vt:lpstr>Calisto MT</vt:lpstr>
      <vt:lpstr>Grandview Display</vt:lpstr>
      <vt:lpstr>Sitka Subheading</vt:lpstr>
      <vt:lpstr>Times New Roman</vt:lpstr>
      <vt:lpstr>Univers Condensed</vt:lpstr>
      <vt:lpstr>ChronicleVTI</vt:lpstr>
      <vt:lpstr>DashVTI</vt:lpstr>
      <vt:lpstr>PebbleVTI</vt:lpstr>
      <vt:lpstr>Academic Skills Evaluation </vt:lpstr>
      <vt:lpstr>Contents Page </vt:lpstr>
      <vt:lpstr>Lecture Aim and Objectives </vt:lpstr>
      <vt:lpstr>Setting the Scene Skills Gap</vt:lpstr>
      <vt:lpstr>Future Skills in Demand </vt:lpstr>
      <vt:lpstr>Employability Skills  vs  Employment Skills</vt:lpstr>
      <vt:lpstr>Emp0loyability Skills </vt:lpstr>
      <vt:lpstr>What factors do you think stop people from reaching the employment goals they hope to achieve?</vt:lpstr>
      <vt:lpstr>Factor 1: Resilience </vt:lpstr>
      <vt:lpstr>Why does resilience matters? </vt:lpstr>
      <vt:lpstr>What does being resilient look like? </vt:lpstr>
      <vt:lpstr>Factor 2: What can you control? </vt:lpstr>
      <vt:lpstr>Stepping outside of the comfort zone</vt:lpstr>
      <vt:lpstr>Factor 3: Growth Mindset </vt:lpstr>
      <vt:lpstr>Break </vt:lpstr>
      <vt:lpstr>What is SWOT Analysis? </vt:lpstr>
      <vt:lpstr>PowerPoint Presentation</vt:lpstr>
      <vt:lpstr>PowerPoint Presentation</vt:lpstr>
      <vt:lpstr>PowerPoint Presentation</vt:lpstr>
      <vt:lpstr>PowerPoint Presentation</vt:lpstr>
      <vt:lpstr>Why use SWOT Analysis? </vt:lpstr>
      <vt:lpstr>Activity</vt:lpstr>
      <vt:lpstr>Break</vt:lpstr>
      <vt:lpstr>Available Services </vt:lpstr>
      <vt:lpstr>Action Plan for next Term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2</cp:revision>
  <dcterms:created xsi:type="dcterms:W3CDTF">2026-03-10T11:45:32Z</dcterms:created>
  <dcterms:modified xsi:type="dcterms:W3CDTF">2026-03-10T15:17:20Z</dcterms:modified>
</cp:coreProperties>
</file>