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6"/>
  </p:notesMasterIdLst>
  <p:handoutMasterIdLst>
    <p:handoutMasterId r:id="rId7"/>
  </p:handoutMasterIdLst>
  <p:sldIdLst>
    <p:sldId id="278" r:id="rId5"/>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28" userDrawn="1">
          <p15:clr>
            <a:srgbClr val="A4A3A4"/>
          </p15:clr>
        </p15:guide>
        <p15:guide id="2" orient="horz" pos="9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A5A5"/>
    <a:srgbClr val="BEB9AA"/>
    <a:srgbClr val="C0C9C2"/>
    <a:srgbClr val="AA9D92"/>
    <a:srgbClr val="F2F1EE"/>
    <a:srgbClr val="D8D2C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3595" autoAdjust="0"/>
  </p:normalViewPr>
  <p:slideViewPr>
    <p:cSldViewPr snapToGrid="0">
      <p:cViewPr>
        <p:scale>
          <a:sx n="75" d="100"/>
          <a:sy n="75" d="100"/>
        </p:scale>
        <p:origin x="974" y="221"/>
      </p:cViewPr>
      <p:guideLst>
        <p:guide pos="4128"/>
        <p:guide orient="horz" pos="960"/>
      </p:guideLst>
    </p:cSldViewPr>
  </p:slideViewPr>
  <p:outlineViewPr>
    <p:cViewPr>
      <p:scale>
        <a:sx n="33" d="100"/>
        <a:sy n="33" d="100"/>
      </p:scale>
      <p:origin x="0" y="-4027"/>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6E6020-4209-49A3-9DC4-18264096E7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7797462-F1DD-4E64-BC14-F17A0F34B5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9252438-D667-4C38-BF75-FE2529BF7A1D}" type="datetime1">
              <a:rPr lang="en-GB" smtClean="0"/>
              <a:t>20/10/2023</a:t>
            </a:fld>
            <a:endParaRPr lang="en-GB" dirty="0"/>
          </a:p>
        </p:txBody>
      </p:sp>
      <p:sp>
        <p:nvSpPr>
          <p:cNvPr id="4" name="Footer Placeholder 3">
            <a:extLst>
              <a:ext uri="{FF2B5EF4-FFF2-40B4-BE49-F238E27FC236}">
                <a16:creationId xmlns:a16="http://schemas.microsoft.com/office/drawing/2014/main" id="{8075F0E3-AC70-4B5A-BCEB-9E3C021C86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48F68B5-925F-4468-95B3-EA77C29C342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8A06BE-7519-4B21-9E1D-AE6D6E69C38F}" type="slidenum">
              <a:rPr lang="en-GB" smtClean="0"/>
              <a:t>‹#›</a:t>
            </a:fld>
            <a:endParaRPr lang="en-GB"/>
          </a:p>
        </p:txBody>
      </p:sp>
    </p:spTree>
    <p:extLst>
      <p:ext uri="{BB962C8B-B14F-4D97-AF65-F5344CB8AC3E}">
        <p14:creationId xmlns:p14="http://schemas.microsoft.com/office/powerpoint/2010/main" val="215738306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5B6C6B-D6BA-4B99-A9D8-61BDEA902623}" type="datetime1">
              <a:rPr lang="en-GB" smtClean="0"/>
              <a:pPr/>
              <a:t>20/10/2023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A9B2C62-FE30-453D-946B-754E9E42C845}" type="slidenum">
              <a:rPr lang="en-GB" noProof="0" smtClean="0"/>
              <a:t>‹#›</a:t>
            </a:fld>
            <a:endParaRPr lang="en-GB" noProof="0"/>
          </a:p>
        </p:txBody>
      </p:sp>
    </p:spTree>
    <p:extLst>
      <p:ext uri="{BB962C8B-B14F-4D97-AF65-F5344CB8AC3E}">
        <p14:creationId xmlns:p14="http://schemas.microsoft.com/office/powerpoint/2010/main" val="292232635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A9B2C62-FE30-453D-946B-754E9E42C845}" type="slidenum">
              <a:rPr lang="en-GB" smtClean="0"/>
              <a:t>1</a:t>
            </a:fld>
            <a:endParaRPr lang="en-GB"/>
          </a:p>
        </p:txBody>
      </p:sp>
    </p:spTree>
    <p:extLst>
      <p:ext uri="{BB962C8B-B14F-4D97-AF65-F5344CB8AC3E}">
        <p14:creationId xmlns:p14="http://schemas.microsoft.com/office/powerpoint/2010/main" val="3619213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2"/>
        </a:solidFill>
        <a:effectLst/>
      </p:bgPr>
    </p:bg>
    <p:spTree>
      <p:nvGrpSpPr>
        <p:cNvPr id="1" name=""/>
        <p:cNvGrpSpPr/>
        <p:nvPr/>
      </p:nvGrpSpPr>
      <p:grpSpPr>
        <a:xfrm>
          <a:off x="0" y="0"/>
          <a:ext cx="0" cy="0"/>
          <a:chOff x="0" y="0"/>
          <a:chExt cx="0" cy="0"/>
        </a:xfrm>
      </p:grpSpPr>
      <p:sp>
        <p:nvSpPr>
          <p:cNvPr id="12" name="Text Placeholder 21">
            <a:extLst>
              <a:ext uri="{FF2B5EF4-FFF2-40B4-BE49-F238E27FC236}">
                <a16:creationId xmlns:a16="http://schemas.microsoft.com/office/drawing/2014/main" id="{F2964EA8-200F-47C5-90C2-1DBA3D6D7CDB}"/>
              </a:ext>
            </a:extLst>
          </p:cNvPr>
          <p:cNvSpPr>
            <a:spLocks noGrp="1"/>
          </p:cNvSpPr>
          <p:nvPr>
            <p:ph type="body" sz="quarter" idx="12"/>
          </p:nvPr>
        </p:nvSpPr>
        <p:spPr>
          <a:xfrm>
            <a:off x="1028700" y="5078187"/>
            <a:ext cx="3222058" cy="964620"/>
          </a:xfrm>
        </p:spPr>
        <p:txBody>
          <a:bodyPr rtlCol="0">
            <a:noAutofit/>
          </a:bodyPr>
          <a:lstStyle>
            <a:lvl1pPr marL="0" indent="0">
              <a:buNone/>
              <a:defRPr sz="1400">
                <a:solidFill>
                  <a:schemeClr val="accent2">
                    <a:lumMod val="50000"/>
                  </a:schemeClr>
                </a:solidFill>
              </a:defRPr>
            </a:lvl1pPr>
            <a:lvl2pPr marL="457200" indent="0">
              <a:buNone/>
              <a:defRPr sz="1400">
                <a:solidFill>
                  <a:schemeClr val="bg2">
                    <a:lumMod val="50000"/>
                  </a:schemeClr>
                </a:solidFill>
              </a:defRPr>
            </a:lvl2pPr>
            <a:lvl3pPr marL="914400" indent="0">
              <a:buNone/>
              <a:defRPr sz="1400">
                <a:solidFill>
                  <a:schemeClr val="bg2">
                    <a:lumMod val="50000"/>
                  </a:schemeClr>
                </a:solidFill>
              </a:defRPr>
            </a:lvl3pPr>
            <a:lvl4pPr marL="1371600" indent="0">
              <a:buNone/>
              <a:defRPr sz="1400">
                <a:solidFill>
                  <a:schemeClr val="bg2">
                    <a:lumMod val="50000"/>
                  </a:schemeClr>
                </a:solidFill>
              </a:defRPr>
            </a:lvl4pPr>
            <a:lvl5pPr marL="1828800" indent="0">
              <a:buNone/>
              <a:defRPr sz="1400">
                <a:solidFill>
                  <a:schemeClr val="bg2">
                    <a:lumMod val="50000"/>
                  </a:schemeClr>
                </a:solidFill>
              </a:defRPr>
            </a:lvl5pPr>
          </a:lstStyle>
          <a:p>
            <a:pPr lvl="0" rtl="0"/>
            <a:r>
              <a:rPr lang="en-US" noProof="0"/>
              <a:t>Click to edit Master text styles</a:t>
            </a:r>
          </a:p>
        </p:txBody>
      </p:sp>
      <p:sp>
        <p:nvSpPr>
          <p:cNvPr id="13" name="Picture Placeholder 19">
            <a:extLst>
              <a:ext uri="{FF2B5EF4-FFF2-40B4-BE49-F238E27FC236}">
                <a16:creationId xmlns:a16="http://schemas.microsoft.com/office/drawing/2014/main" id="{7878E298-5074-4E51-993E-34931A897F12}"/>
              </a:ext>
            </a:extLst>
          </p:cNvPr>
          <p:cNvSpPr>
            <a:spLocks noGrp="1"/>
          </p:cNvSpPr>
          <p:nvPr>
            <p:ph type="pic" sz="quarter" idx="11"/>
          </p:nvPr>
        </p:nvSpPr>
        <p:spPr>
          <a:xfrm>
            <a:off x="6221413" y="0"/>
            <a:ext cx="4941887" cy="5726113"/>
          </a:xfrm>
        </p:spPr>
        <p:txBody>
          <a:bodyPr rtlCol="0"/>
          <a:lstStyle/>
          <a:p>
            <a:pPr rtl="0"/>
            <a:r>
              <a:rPr lang="en-US" noProof="0"/>
              <a:t>Click icon to add picture</a:t>
            </a:r>
            <a:endParaRPr lang="en-GB" noProof="0"/>
          </a:p>
        </p:txBody>
      </p:sp>
      <p:cxnSp>
        <p:nvCxnSpPr>
          <p:cNvPr id="15" name="Straight Connector 14">
            <a:extLst>
              <a:ext uri="{FF2B5EF4-FFF2-40B4-BE49-F238E27FC236}">
                <a16:creationId xmlns:a16="http://schemas.microsoft.com/office/drawing/2014/main" id="{42D26D0E-18C6-4DB1-B3A5-75E29BD65B17}"/>
              </a:ext>
            </a:extLst>
          </p:cNvPr>
          <p:cNvCxnSpPr>
            <a:cxnSpLocks/>
          </p:cNvCxnSpPr>
          <p:nvPr userDrawn="1"/>
        </p:nvCxnSpPr>
        <p:spPr>
          <a:xfrm>
            <a:off x="1028700" y="457211"/>
            <a:ext cx="1142999" cy="0"/>
          </a:xfrm>
          <a:prstGeom prst="line">
            <a:avLst/>
          </a:prstGeom>
          <a:noFill/>
          <a:ln w="15875" cap="flat" cmpd="sng" algn="ctr">
            <a:solidFill>
              <a:schemeClr val="accent2">
                <a:lumMod val="50000"/>
              </a:schemeClr>
            </a:solidFill>
            <a:prstDash val="solid"/>
            <a:miter lim="800000"/>
          </a:ln>
          <a:effectLst/>
        </p:spPr>
      </p:cxnSp>
      <p:sp>
        <p:nvSpPr>
          <p:cNvPr id="2" name="Title 1">
            <a:extLst>
              <a:ext uri="{FF2B5EF4-FFF2-40B4-BE49-F238E27FC236}">
                <a16:creationId xmlns:a16="http://schemas.microsoft.com/office/drawing/2014/main" id="{3989B90B-5C3C-4760-9360-5AE10BF87B9D}"/>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lnSpc>
                <a:spcPct val="90000"/>
              </a:lnSpc>
              <a:defRPr lang="en-US" sz="7200">
                <a:solidFill>
                  <a:schemeClr val="accent2">
                    <a:lumMod val="50000"/>
                  </a:schemeClr>
                </a:solidFill>
                <a:ea typeface="+mn-ea"/>
                <a:cs typeface="+mn-cs"/>
              </a:defRPr>
            </a:lvl1pPr>
          </a:lstStyle>
          <a:p>
            <a:pPr marL="0" lvl="0" indent="0" rtl="0">
              <a:lnSpc>
                <a:spcPts val="6500"/>
              </a:lnSpc>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9164985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rtlCol="0">
            <a:normAutofit/>
          </a:bodyPr>
          <a:lstStyle>
            <a:lvl1pPr marL="0" indent="0">
              <a:lnSpc>
                <a:spcPct val="150000"/>
              </a:lnSpc>
              <a:buNone/>
              <a:defRPr sz="2000">
                <a:solidFill>
                  <a:schemeClr val="accent2">
                    <a:lumMod val="50000"/>
                  </a:schemeClr>
                </a:solidFill>
              </a:defRPr>
            </a:lvl1pPr>
          </a:lstStyle>
          <a:p>
            <a:pPr lvl="0" rtl="0"/>
            <a:r>
              <a:rPr lang="en-US" noProof="0"/>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657F6B3C-B259-4C25-8B1A-5E5583912D40}" type="datetime1">
              <a:rPr lang="en-GB" noProof="0" smtClean="0"/>
              <a:t>20/10/2023</a:t>
            </a:fld>
            <a:endParaRPr lang="en-GB" noProof="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rtl="0">
              <a:lnSpc>
                <a:spcPts val="6500"/>
              </a:lnSpc>
              <a:spcBef>
                <a:spcPts val="1000"/>
              </a:spcBef>
              <a:buFont typeface="Arial" panose="020B0604020202020204" pitchFamily="34" charset="0"/>
            </a:pPr>
            <a:r>
              <a:rPr lang="en-US" noProof="0"/>
              <a:t>Click to edit Master title style</a:t>
            </a:r>
            <a:endParaRPr lang="en-GB" noProof="0"/>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27127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accent1"/>
        </a:solidFill>
        <a:effectLst/>
      </p:bgPr>
    </p:bg>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8847137" y="3862387"/>
            <a:ext cx="2316163" cy="2538413"/>
          </a:xfrm>
        </p:spPr>
        <p:txBody>
          <a:bodyPr rtlCol="0"/>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6210300" y="3854450"/>
            <a:ext cx="2316163" cy="2538413"/>
          </a:xfrm>
        </p:spPr>
        <p:txBody>
          <a:bodyPr rtlCol="0"/>
          <a:lstStyle/>
          <a:p>
            <a:pPr rtl="0"/>
            <a:r>
              <a:rPr lang="en-US" noProof="0"/>
              <a:t>Click icon to add picture</a:t>
            </a:r>
            <a:endParaRPr lang="en-GB" noProof="0"/>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6210300" y="465138"/>
            <a:ext cx="4953000" cy="3090862"/>
          </a:xfrm>
        </p:spPr>
        <p:txBody>
          <a:bodyPr rtlCol="0"/>
          <a:lstStyle/>
          <a:p>
            <a:pPr rtl="0"/>
            <a:r>
              <a:rPr lang="en-US" noProof="0"/>
              <a:t>Click icon to add picture</a:t>
            </a:r>
            <a:endParaRPr lang="en-GB" noProof="0"/>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761917" y="517972"/>
            <a:ext cx="2956560" cy="1333500"/>
          </a:xfrm>
        </p:spPr>
        <p:txBody>
          <a:bodyPr rtlCol="0">
            <a:noAutofit/>
          </a:bodyPr>
          <a:lstStyle>
            <a:lvl1pPr marL="0" indent="0">
              <a:lnSpc>
                <a:spcPct val="90000"/>
              </a:lnSpc>
              <a:buNone/>
              <a:defRPr sz="8800" b="1">
                <a:solidFill>
                  <a:schemeClr val="bg1"/>
                </a:solidFill>
                <a:latin typeface="+mj-lt"/>
              </a:defRPr>
            </a:lvl1pPr>
          </a:lstStyle>
          <a:p>
            <a:pPr lvl="0" rtl="0"/>
            <a:r>
              <a:rPr lang="en-GB" noProof="0"/>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1040130" y="2009775"/>
            <a:ext cx="3924300" cy="4391025"/>
          </a:xfrm>
        </p:spPr>
        <p:txBody>
          <a:bodyPr rtlCol="0">
            <a:normAutofit/>
          </a:bodyPr>
          <a:lstStyle>
            <a:lvl1pPr marL="0" indent="0">
              <a:lnSpc>
                <a:spcPct val="150000"/>
              </a:lnSpc>
              <a:buNone/>
              <a:defRPr sz="1600">
                <a:solidFill>
                  <a:schemeClr val="accent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rtl="0"/>
            <a:r>
              <a:rPr lang="en-US" noProof="0"/>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7CFE58C8-5EFC-4EA4-ADE6-76CFBA08C1D9}" type="datetime1">
              <a:rPr lang="en-GB" noProof="0" smtClean="0"/>
              <a:t>20/10/2023</a:t>
            </a:fld>
            <a:endParaRPr lang="en-GB" noProof="0"/>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1028700" y="465137"/>
            <a:ext cx="3935647"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rtl="0">
              <a:spcBef>
                <a:spcPts val="1000"/>
              </a:spcBef>
              <a:buFont typeface="Arial" panose="020B0604020202020204" pitchFamily="34" charset="0"/>
            </a:pPr>
            <a:r>
              <a:rPr lang="en-GB" noProof="0"/>
              <a:t>Title</a:t>
            </a:r>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rtlCol="0">
            <a:noAutofit/>
          </a:bodyPr>
          <a:lstStyle>
            <a:lvl1pPr marL="0" indent="0">
              <a:lnSpc>
                <a:spcPct val="90000"/>
              </a:lnSpc>
              <a:buNone/>
              <a:defRPr sz="8800">
                <a:solidFill>
                  <a:schemeClr val="bg1"/>
                </a:solidFill>
              </a:defRPr>
            </a:lvl1pPr>
          </a:lstStyle>
          <a:p>
            <a:pPr lvl="0" rtl="0"/>
            <a:r>
              <a:rPr lang="en-GB" noProof="0"/>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rtl="0">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01069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28218FD1-0D8C-44DA-BDCB-F602AF0F2A77}" type="datetime1">
              <a:rPr lang="en-GB" noProof="0" smtClean="0"/>
              <a:t>20/10/2023</a:t>
            </a:fld>
            <a:endParaRPr lang="en-GB" noProof="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06246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B8D97C3D-3189-471F-B6F0-BAF2DE1A9F28}" type="datetime1">
              <a:rPr lang="en-GB" noProof="0" smtClean="0"/>
              <a:t>20/10/2023</a:t>
            </a:fld>
            <a:endParaRPr lang="en-GB" noProof="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7" name="Picture Placeholder 6">
            <a:extLst>
              <a:ext uri="{FF2B5EF4-FFF2-40B4-BE49-F238E27FC236}">
                <a16:creationId xmlns:a16="http://schemas.microsoft.com/office/drawing/2014/main" id="{2364FFEF-B933-46C6-A918-A80C987DB70F}"/>
              </a:ext>
            </a:extLst>
          </p:cNvPr>
          <p:cNvSpPr>
            <a:spLocks noGrp="1"/>
          </p:cNvSpPr>
          <p:nvPr>
            <p:ph type="pic" sz="quarter" idx="10"/>
          </p:nvPr>
        </p:nvSpPr>
        <p:spPr>
          <a:xfrm>
            <a:off x="1022147" y="0"/>
            <a:ext cx="3938588" cy="6400800"/>
          </a:xfrm>
        </p:spPr>
        <p:txBody>
          <a:bodyPr rtlCol="0"/>
          <a:lstStyle/>
          <a:p>
            <a:pPr rtl="0"/>
            <a:r>
              <a:rPr lang="en-US" noProof="0"/>
              <a:t>Click icon to add picture</a:t>
            </a:r>
            <a:endParaRPr lang="en-GB" noProof="0"/>
          </a:p>
        </p:txBody>
      </p:sp>
      <p:pic>
        <p:nvPicPr>
          <p:cNvPr id="4" name="Picture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5947967" y="2105933"/>
            <a:ext cx="5297883" cy="1024217"/>
          </a:xfrm>
          <a:prstGeom prst="rect">
            <a:avLst/>
          </a:prstGeom>
        </p:spPr>
      </p:pic>
      <p:sp>
        <p:nvSpPr>
          <p:cNvPr id="5" name="Title 4">
            <a:extLst>
              <a:ext uri="{FF2B5EF4-FFF2-40B4-BE49-F238E27FC236}">
                <a16:creationId xmlns:a16="http://schemas.microsoft.com/office/drawing/2014/main" id="{E3BE48E1-D3BE-4B52-B2EC-13A514CB0530}"/>
              </a:ext>
            </a:extLst>
          </p:cNvPr>
          <p:cNvSpPr>
            <a:spLocks noGrp="1"/>
          </p:cNvSpPr>
          <p:nvPr>
            <p:ph type="title"/>
          </p:nvPr>
        </p:nvSpPr>
        <p:spPr>
          <a:xfrm>
            <a:off x="5947966" y="2105933"/>
            <a:ext cx="5297883" cy="2237467"/>
          </a:xfrm>
        </p:spPr>
        <p:txBody>
          <a:bodyPr rtlCol="0" anchor="t">
            <a:normAutofit/>
          </a:bodyPr>
          <a:lstStyle>
            <a:lvl1pPr>
              <a:lnSpc>
                <a:spcPct val="150000"/>
              </a:lnSpc>
              <a:spcBef>
                <a:spcPts val="1000"/>
              </a:spcBef>
              <a:defRPr sz="2000">
                <a:solidFill>
                  <a:schemeClr val="accent2">
                    <a:lumMod val="50000"/>
                  </a:schemeClr>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2516745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meline">
    <p:bg>
      <p:bgRef idx="1001">
        <a:schemeClr val="bg2"/>
      </p:bgRef>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50815B22-13FE-47CD-9F79-73704A278BD7}"/>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3D2CC581-0E81-499A-8A7A-9F28C5DB5D31}" type="datetime1">
              <a:rPr lang="en-GB" noProof="0" smtClean="0"/>
              <a:t>20/10/2023</a:t>
            </a:fld>
            <a:endParaRPr lang="en-GB" noProof="0"/>
          </a:p>
        </p:txBody>
      </p:sp>
      <p:sp>
        <p:nvSpPr>
          <p:cNvPr id="16" name="Slide Number Placeholder 5">
            <a:extLst>
              <a:ext uri="{FF2B5EF4-FFF2-40B4-BE49-F238E27FC236}">
                <a16:creationId xmlns:a16="http://schemas.microsoft.com/office/drawing/2014/main" id="{D7669539-CB64-44F5-999D-7B9E61F8AF9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3" name="Content Placeholder 2">
            <a:extLst>
              <a:ext uri="{FF2B5EF4-FFF2-40B4-BE49-F238E27FC236}">
                <a16:creationId xmlns:a16="http://schemas.microsoft.com/office/drawing/2014/main" id="{822BA076-F3B9-47CB-80C2-BE29F157D044}"/>
              </a:ext>
            </a:extLst>
          </p:cNvPr>
          <p:cNvSpPr>
            <a:spLocks noGrp="1"/>
          </p:cNvSpPr>
          <p:nvPr>
            <p:ph sz="quarter" idx="11"/>
          </p:nvPr>
        </p:nvSpPr>
        <p:spPr>
          <a:xfrm>
            <a:off x="854075" y="1625600"/>
            <a:ext cx="10499725" cy="486092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itle 3">
            <a:extLst>
              <a:ext uri="{FF2B5EF4-FFF2-40B4-BE49-F238E27FC236}">
                <a16:creationId xmlns:a16="http://schemas.microsoft.com/office/drawing/2014/main" id="{E909627E-FE70-43A1-B0CB-4D4F6C32C2D0}"/>
              </a:ext>
            </a:extLst>
          </p:cNvPr>
          <p:cNvSpPr>
            <a:spLocks noGrp="1"/>
          </p:cNvSpPr>
          <p:nvPr>
            <p:ph type="title" hasCustomPrompt="1"/>
          </p:nvPr>
        </p:nvSpPr>
        <p:spPr>
          <a:xfrm>
            <a:off x="854074" y="122239"/>
            <a:ext cx="10499725" cy="1355724"/>
          </a:xfrm>
        </p:spPr>
        <p:txBody>
          <a:bodyPr vert="horz" lIns="91440" tIns="45720" rIns="91440" bIns="45720" rtlCol="0" anchor="ctr">
            <a:normAutofit/>
          </a:bodyPr>
          <a:lstStyle>
            <a:lvl1pPr algn="ctr">
              <a:defRPr lang="en-US">
                <a:solidFill>
                  <a:schemeClr val="accent2">
                    <a:lumMod val="50000"/>
                  </a:schemeClr>
                </a:solidFill>
                <a:ea typeface="+mn-ea"/>
                <a:cs typeface="+mn-cs"/>
              </a:defRPr>
            </a:lvl1pPr>
          </a:lstStyle>
          <a:p>
            <a:pPr lvl="0" rtl="0"/>
            <a:r>
              <a:rPr lang="en-GB" noProof="0"/>
              <a:t>Click to edit Master text styles</a:t>
            </a:r>
          </a:p>
        </p:txBody>
      </p:sp>
    </p:spTree>
    <p:extLst>
      <p:ext uri="{BB962C8B-B14F-4D97-AF65-F5344CB8AC3E}">
        <p14:creationId xmlns:p14="http://schemas.microsoft.com/office/powerpoint/2010/main" val="147694759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accent2"/>
        </a:solidFill>
        <a:effectLst/>
      </p:bgPr>
    </p:bg>
    <p:spTree>
      <p:nvGrpSpPr>
        <p:cNvPr id="1" name=""/>
        <p:cNvGrpSpPr/>
        <p:nvPr/>
      </p:nvGrpSpPr>
      <p:grpSpPr>
        <a:xfrm>
          <a:off x="0" y="0"/>
          <a:ext cx="0" cy="0"/>
          <a:chOff x="0" y="0"/>
          <a:chExt cx="0" cy="0"/>
        </a:xfrm>
      </p:grpSpPr>
      <p:sp>
        <p:nvSpPr>
          <p:cNvPr id="34" name="Text Placeholder 22">
            <a:extLst>
              <a:ext uri="{FF2B5EF4-FFF2-40B4-BE49-F238E27FC236}">
                <a16:creationId xmlns:a16="http://schemas.microsoft.com/office/drawing/2014/main" id="{41BF345D-81AF-4851-83A1-623398489054}"/>
              </a:ext>
            </a:extLst>
          </p:cNvPr>
          <p:cNvSpPr>
            <a:spLocks noGrp="1"/>
          </p:cNvSpPr>
          <p:nvPr>
            <p:ph type="body" sz="quarter" idx="21" hasCustomPrompt="1"/>
          </p:nvPr>
        </p:nvSpPr>
        <p:spPr>
          <a:xfrm>
            <a:off x="761917" y="517972"/>
            <a:ext cx="3108960" cy="1333500"/>
          </a:xfrm>
        </p:spPr>
        <p:txBody>
          <a:bodyPr rtlCol="0">
            <a:noAutofit/>
          </a:bodyPr>
          <a:lstStyle>
            <a:lvl1pPr marL="0" indent="0">
              <a:lnSpc>
                <a:spcPct val="90000"/>
              </a:lnSpc>
              <a:buNone/>
              <a:defRPr sz="8800" b="1">
                <a:solidFill>
                  <a:schemeClr val="tx1"/>
                </a:solidFill>
              </a:defRPr>
            </a:lvl1pPr>
          </a:lstStyle>
          <a:p>
            <a:pPr lvl="0" rtl="0"/>
            <a:r>
              <a:rPr lang="en-GB" noProof="0"/>
              <a:t>01</a:t>
            </a:r>
          </a:p>
        </p:txBody>
      </p:sp>
      <p:sp>
        <p:nvSpPr>
          <p:cNvPr id="21" name="Picture Placeholder 20">
            <a:extLst>
              <a:ext uri="{FF2B5EF4-FFF2-40B4-BE49-F238E27FC236}">
                <a16:creationId xmlns:a16="http://schemas.microsoft.com/office/drawing/2014/main" id="{EC4F3A57-45ED-498D-858C-3EE63DF129C4}"/>
              </a:ext>
            </a:extLst>
          </p:cNvPr>
          <p:cNvSpPr>
            <a:spLocks noGrp="1"/>
          </p:cNvSpPr>
          <p:nvPr>
            <p:ph type="pic" sz="quarter" idx="11"/>
          </p:nvPr>
        </p:nvSpPr>
        <p:spPr>
          <a:xfrm>
            <a:off x="1036601" y="3552677"/>
            <a:ext cx="1874874" cy="2848123"/>
          </a:xfrm>
        </p:spPr>
        <p:txBody>
          <a:bodyPr rtlCol="0"/>
          <a:lstStyle/>
          <a:p>
            <a:pPr rtl="0"/>
            <a:r>
              <a:rPr lang="en-US" noProof="0"/>
              <a:t>Click icon to add picture</a:t>
            </a:r>
            <a:endParaRPr lang="en-GB" noProof="0"/>
          </a:p>
        </p:txBody>
      </p:sp>
      <p:sp>
        <p:nvSpPr>
          <p:cNvPr id="22" name="Picture Placeholder 20">
            <a:extLst>
              <a:ext uri="{FF2B5EF4-FFF2-40B4-BE49-F238E27FC236}">
                <a16:creationId xmlns:a16="http://schemas.microsoft.com/office/drawing/2014/main" id="{1AC5BB09-E3BA-4948-93B3-EDCAAB803112}"/>
              </a:ext>
            </a:extLst>
          </p:cNvPr>
          <p:cNvSpPr>
            <a:spLocks noGrp="1"/>
          </p:cNvSpPr>
          <p:nvPr>
            <p:ph type="pic" sz="quarter" idx="12"/>
          </p:nvPr>
        </p:nvSpPr>
        <p:spPr>
          <a:xfrm>
            <a:off x="3101197" y="3552677"/>
            <a:ext cx="1874874" cy="2848123"/>
          </a:xfrm>
        </p:spPr>
        <p:txBody>
          <a:bodyPr rtlCol="0"/>
          <a:lstStyle/>
          <a:p>
            <a:pPr rtl="0"/>
            <a:r>
              <a:rPr lang="en-US" noProof="0"/>
              <a:t>Click icon to add picture</a:t>
            </a:r>
            <a:endParaRPr lang="en-GB" noProof="0"/>
          </a:p>
        </p:txBody>
      </p:sp>
      <p:sp>
        <p:nvSpPr>
          <p:cNvPr id="23" name="Picture Placeholder 20">
            <a:extLst>
              <a:ext uri="{FF2B5EF4-FFF2-40B4-BE49-F238E27FC236}">
                <a16:creationId xmlns:a16="http://schemas.microsoft.com/office/drawing/2014/main" id="{BF83C6B7-5484-4586-8830-098BDCD9C987}"/>
              </a:ext>
            </a:extLst>
          </p:cNvPr>
          <p:cNvSpPr>
            <a:spLocks noGrp="1"/>
          </p:cNvSpPr>
          <p:nvPr>
            <p:ph type="pic" sz="quarter" idx="13"/>
          </p:nvPr>
        </p:nvSpPr>
        <p:spPr>
          <a:xfrm>
            <a:off x="5166324" y="3552677"/>
            <a:ext cx="1874874" cy="2848123"/>
          </a:xfrm>
        </p:spPr>
        <p:txBody>
          <a:bodyPr rtlCol="0"/>
          <a:lstStyle/>
          <a:p>
            <a:pPr rtl="0"/>
            <a:r>
              <a:rPr lang="en-US" noProof="0"/>
              <a:t>Click icon to add picture</a:t>
            </a:r>
            <a:endParaRPr lang="en-GB" noProof="0"/>
          </a:p>
        </p:txBody>
      </p:sp>
      <p:sp>
        <p:nvSpPr>
          <p:cNvPr id="24" name="Picture Placeholder 20">
            <a:extLst>
              <a:ext uri="{FF2B5EF4-FFF2-40B4-BE49-F238E27FC236}">
                <a16:creationId xmlns:a16="http://schemas.microsoft.com/office/drawing/2014/main" id="{0C5663B1-EED6-4D80-A7C2-19E1366387A4}"/>
              </a:ext>
            </a:extLst>
          </p:cNvPr>
          <p:cNvSpPr>
            <a:spLocks noGrp="1"/>
          </p:cNvSpPr>
          <p:nvPr>
            <p:ph type="pic" sz="quarter" idx="14"/>
          </p:nvPr>
        </p:nvSpPr>
        <p:spPr>
          <a:xfrm>
            <a:off x="7239069" y="3552677"/>
            <a:ext cx="1874874" cy="2848123"/>
          </a:xfrm>
        </p:spPr>
        <p:txBody>
          <a:bodyPr rtlCol="0"/>
          <a:lstStyle/>
          <a:p>
            <a:pPr rtl="0"/>
            <a:r>
              <a:rPr lang="en-US" noProof="0"/>
              <a:t>Click icon to add picture</a:t>
            </a:r>
            <a:endParaRPr lang="en-GB" noProof="0"/>
          </a:p>
        </p:txBody>
      </p:sp>
      <p:sp>
        <p:nvSpPr>
          <p:cNvPr id="25" name="Picture Placeholder 20">
            <a:extLst>
              <a:ext uri="{FF2B5EF4-FFF2-40B4-BE49-F238E27FC236}">
                <a16:creationId xmlns:a16="http://schemas.microsoft.com/office/drawing/2014/main" id="{D21E7B61-407B-40A7-9AF6-0D7E7106BCFC}"/>
              </a:ext>
            </a:extLst>
          </p:cNvPr>
          <p:cNvSpPr>
            <a:spLocks noGrp="1"/>
          </p:cNvSpPr>
          <p:nvPr>
            <p:ph type="pic" sz="quarter" idx="15"/>
          </p:nvPr>
        </p:nvSpPr>
        <p:spPr>
          <a:xfrm>
            <a:off x="9296046" y="3552677"/>
            <a:ext cx="1874874" cy="2848123"/>
          </a:xfrm>
        </p:spPr>
        <p:txBody>
          <a:bodyPr rtlCol="0"/>
          <a:lstStyle/>
          <a:p>
            <a:pPr rtl="0"/>
            <a:r>
              <a:rPr lang="en-US" noProof="0"/>
              <a:t>Click icon to add picture</a:t>
            </a:r>
            <a:endParaRPr lang="en-GB" noProof="0"/>
          </a:p>
        </p:txBody>
      </p:sp>
      <p:sp>
        <p:nvSpPr>
          <p:cNvPr id="30" name="Date Placeholder 3">
            <a:extLst>
              <a:ext uri="{FF2B5EF4-FFF2-40B4-BE49-F238E27FC236}">
                <a16:creationId xmlns:a16="http://schemas.microsoft.com/office/drawing/2014/main" id="{415C3ACC-5A8A-46E6-BA0D-90ADD27E2F85}"/>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A35A1939-91BF-40FE-B9AD-CBB20D475D42}" type="datetime1">
              <a:rPr lang="en-GB" noProof="0" smtClean="0"/>
              <a:t>20/10/2023</a:t>
            </a:fld>
            <a:endParaRPr lang="en-GB" noProof="0"/>
          </a:p>
        </p:txBody>
      </p:sp>
      <p:sp>
        <p:nvSpPr>
          <p:cNvPr id="31" name="Slide Number Placeholder 5">
            <a:extLst>
              <a:ext uri="{FF2B5EF4-FFF2-40B4-BE49-F238E27FC236}">
                <a16:creationId xmlns:a16="http://schemas.microsoft.com/office/drawing/2014/main" id="{0D00A5C2-DCEE-4CB3-9307-61EB88B1D59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E3E8CB70-B054-4294-AD29-EE7A75C723E5}"/>
              </a:ext>
            </a:extLst>
          </p:cNvPr>
          <p:cNvSpPr>
            <a:spLocks noGrp="1"/>
          </p:cNvSpPr>
          <p:nvPr>
            <p:ph type="title"/>
          </p:nvPr>
        </p:nvSpPr>
        <p:spPr>
          <a:xfrm>
            <a:off x="1051560" y="651507"/>
            <a:ext cx="8991563" cy="1005839"/>
          </a:xfrm>
        </p:spPr>
        <p:txBody>
          <a:bodyPr vert="horz" lIns="91440" tIns="45720" rIns="91440" bIns="45720" rtlCol="0" anchor="ctr">
            <a:noAutofit/>
          </a:bodyPr>
          <a:lstStyle>
            <a:lvl1pPr>
              <a:lnSpc>
                <a:spcPct val="90000"/>
              </a:lnSpc>
              <a:defRPr lang="en-US">
                <a:solidFill>
                  <a:schemeClr val="accent2">
                    <a:lumMod val="50000"/>
                  </a:schemeClr>
                </a:solidFill>
                <a:ea typeface="+mn-ea"/>
                <a:cs typeface="+mn-cs"/>
              </a:defRPr>
            </a:lvl1pPr>
          </a:lstStyle>
          <a:p>
            <a:pPr marL="0" lvl="0" indent="0" rtl="0">
              <a:spcBef>
                <a:spcPts val="1000"/>
              </a:spcBef>
              <a:buFont typeface="Arial" panose="020B0604020202020204" pitchFamily="34" charset="0"/>
            </a:pPr>
            <a:r>
              <a:rPr lang="en-US" noProof="0"/>
              <a:t>Click to edit Master title style</a:t>
            </a:r>
            <a:endParaRPr lang="en-GB" noProof="0"/>
          </a:p>
        </p:txBody>
      </p:sp>
      <p:sp>
        <p:nvSpPr>
          <p:cNvPr id="4" name="Text Placeholder 3">
            <a:extLst>
              <a:ext uri="{FF2B5EF4-FFF2-40B4-BE49-F238E27FC236}">
                <a16:creationId xmlns:a16="http://schemas.microsoft.com/office/drawing/2014/main" id="{28E0D608-4E7A-4014-9F62-CB43A0C83943}"/>
              </a:ext>
            </a:extLst>
          </p:cNvPr>
          <p:cNvSpPr>
            <a:spLocks noGrp="1"/>
          </p:cNvSpPr>
          <p:nvPr>
            <p:ph type="body" sz="quarter" idx="16" hasCustomPrompt="1"/>
          </p:nvPr>
        </p:nvSpPr>
        <p:spPr>
          <a:xfrm>
            <a:off x="1036638" y="2717800"/>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
        <p:nvSpPr>
          <p:cNvPr id="26" name="Text Placeholder 3">
            <a:extLst>
              <a:ext uri="{FF2B5EF4-FFF2-40B4-BE49-F238E27FC236}">
                <a16:creationId xmlns:a16="http://schemas.microsoft.com/office/drawing/2014/main" id="{9C3A63B0-4EEA-45BC-A016-5FDA0969EA00}"/>
              </a:ext>
            </a:extLst>
          </p:cNvPr>
          <p:cNvSpPr>
            <a:spLocks noGrp="1"/>
          </p:cNvSpPr>
          <p:nvPr>
            <p:ph type="body" sz="quarter" idx="17" hasCustomPrompt="1"/>
          </p:nvPr>
        </p:nvSpPr>
        <p:spPr>
          <a:xfrm>
            <a:off x="3086100" y="2718405"/>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
        <p:nvSpPr>
          <p:cNvPr id="27" name="Text Placeholder 3">
            <a:extLst>
              <a:ext uri="{FF2B5EF4-FFF2-40B4-BE49-F238E27FC236}">
                <a16:creationId xmlns:a16="http://schemas.microsoft.com/office/drawing/2014/main" id="{7080679B-5220-4478-B631-7112F870B7AC}"/>
              </a:ext>
            </a:extLst>
          </p:cNvPr>
          <p:cNvSpPr>
            <a:spLocks noGrp="1"/>
          </p:cNvSpPr>
          <p:nvPr>
            <p:ph type="body" sz="quarter" idx="18" hasCustomPrompt="1"/>
          </p:nvPr>
        </p:nvSpPr>
        <p:spPr>
          <a:xfrm>
            <a:off x="5143500" y="2718405"/>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
        <p:nvSpPr>
          <p:cNvPr id="28" name="Text Placeholder 3">
            <a:extLst>
              <a:ext uri="{FF2B5EF4-FFF2-40B4-BE49-F238E27FC236}">
                <a16:creationId xmlns:a16="http://schemas.microsoft.com/office/drawing/2014/main" id="{9E4F61A3-2797-46FB-ACA7-0443E3BBDD20}"/>
              </a:ext>
            </a:extLst>
          </p:cNvPr>
          <p:cNvSpPr>
            <a:spLocks noGrp="1"/>
          </p:cNvSpPr>
          <p:nvPr>
            <p:ph type="body" sz="quarter" idx="19" hasCustomPrompt="1"/>
          </p:nvPr>
        </p:nvSpPr>
        <p:spPr>
          <a:xfrm>
            <a:off x="7239070" y="2718405"/>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
        <p:nvSpPr>
          <p:cNvPr id="29" name="Text Placeholder 3">
            <a:extLst>
              <a:ext uri="{FF2B5EF4-FFF2-40B4-BE49-F238E27FC236}">
                <a16:creationId xmlns:a16="http://schemas.microsoft.com/office/drawing/2014/main" id="{14ED733B-1DE9-4FDC-BD5F-2BE3BB07C93E}"/>
              </a:ext>
            </a:extLst>
          </p:cNvPr>
          <p:cNvSpPr>
            <a:spLocks noGrp="1"/>
          </p:cNvSpPr>
          <p:nvPr>
            <p:ph type="body" sz="quarter" idx="20" hasCustomPrompt="1"/>
          </p:nvPr>
        </p:nvSpPr>
        <p:spPr>
          <a:xfrm>
            <a:off x="9304020" y="2718405"/>
            <a:ext cx="1866900" cy="711200"/>
          </a:xfrm>
        </p:spPr>
        <p:txBody>
          <a:bodyPr rtlCol="0">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rtl="0"/>
            <a:r>
              <a:rPr lang="en-GB" noProof="0"/>
              <a:t>Name</a:t>
            </a:r>
          </a:p>
          <a:p>
            <a:pPr lvl="0" rtl="0"/>
            <a:r>
              <a:rPr lang="en-GB" noProof="0"/>
              <a:t>Title</a:t>
            </a:r>
          </a:p>
        </p:txBody>
      </p:sp>
    </p:spTree>
    <p:extLst>
      <p:ext uri="{BB962C8B-B14F-4D97-AF65-F5344CB8AC3E}">
        <p14:creationId xmlns:p14="http://schemas.microsoft.com/office/powerpoint/2010/main" val="240585809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Column">
    <p:bg>
      <p:bgPr>
        <a:solidFill>
          <a:schemeClr val="bg2"/>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275B11D-8F3F-472B-BBCC-A4F7415AC0A5}"/>
              </a:ext>
            </a:extLst>
          </p:cNvPr>
          <p:cNvSpPr>
            <a:spLocks noGrp="1"/>
          </p:cNvSpPr>
          <p:nvPr>
            <p:ph type="pic" sz="quarter" idx="10"/>
          </p:nvPr>
        </p:nvSpPr>
        <p:spPr>
          <a:xfrm>
            <a:off x="1028700" y="3543300"/>
            <a:ext cx="3924300" cy="3314700"/>
          </a:xfrm>
        </p:spPr>
        <p:txBody>
          <a:bodyPr rtlCol="0"/>
          <a:lstStyle/>
          <a:p>
            <a:pPr rtl="0"/>
            <a:r>
              <a:rPr lang="en-US" noProof="0"/>
              <a:t>Click icon to add picture</a:t>
            </a:r>
            <a:endParaRPr lang="en-GB" noProof="0"/>
          </a:p>
        </p:txBody>
      </p:sp>
      <p:sp>
        <p:nvSpPr>
          <p:cNvPr id="6" name="Content Placeholder 2">
            <a:extLst>
              <a:ext uri="{FF2B5EF4-FFF2-40B4-BE49-F238E27FC236}">
                <a16:creationId xmlns:a16="http://schemas.microsoft.com/office/drawing/2014/main" id="{99F0629D-1A5F-4F4F-90D6-430379624EFF}"/>
              </a:ext>
            </a:extLst>
          </p:cNvPr>
          <p:cNvSpPr>
            <a:spLocks noGrp="1"/>
          </p:cNvSpPr>
          <p:nvPr>
            <p:ph idx="4294967295"/>
          </p:nvPr>
        </p:nvSpPr>
        <p:spPr>
          <a:xfrm>
            <a:off x="6191250" y="1981200"/>
            <a:ext cx="4972050" cy="4473575"/>
          </a:xfrm>
        </p:spPr>
        <p:txBody>
          <a:bodyPr rtlCol="0">
            <a:normAutofit/>
          </a:bodyPr>
          <a:lstStyle>
            <a:lvl1pPr marL="0" indent="0">
              <a:buNone/>
              <a:defRPr/>
            </a:lvl1pPr>
          </a:lstStyle>
          <a:p>
            <a:pPr lvl="0" rtl="0"/>
            <a:r>
              <a:rPr lang="en-US" sz="1600" noProof="0">
                <a:solidFill>
                  <a:schemeClr val="tx2">
                    <a:lumMod val="50000"/>
                  </a:schemeClr>
                </a:solidFill>
                <a:latin typeface="Biome Light" panose="020B0303030204020804" pitchFamily="34" charset="0"/>
                <a:cs typeface="Biome Light" panose="020B0303030204020804" pitchFamily="34" charset="0"/>
              </a:rPr>
              <a:t>Click to edit Master text styles</a:t>
            </a:r>
          </a:p>
        </p:txBody>
      </p:sp>
      <p:sp>
        <p:nvSpPr>
          <p:cNvPr id="17" name="Date Placeholder 3">
            <a:extLst>
              <a:ext uri="{FF2B5EF4-FFF2-40B4-BE49-F238E27FC236}">
                <a16:creationId xmlns:a16="http://schemas.microsoft.com/office/drawing/2014/main" id="{218C063B-0EE9-4FD5-A116-241C245452A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6F0773E1-7C4B-4C59-BEC6-FC5196EB0414}" type="datetime1">
              <a:rPr lang="en-GB" noProof="0" smtClean="0"/>
              <a:t>20/10/2023</a:t>
            </a:fld>
            <a:endParaRPr lang="en-GB" noProof="0"/>
          </a:p>
        </p:txBody>
      </p:sp>
      <p:sp>
        <p:nvSpPr>
          <p:cNvPr id="18" name="Slide Number Placeholder 5">
            <a:extLst>
              <a:ext uri="{FF2B5EF4-FFF2-40B4-BE49-F238E27FC236}">
                <a16:creationId xmlns:a16="http://schemas.microsoft.com/office/drawing/2014/main" id="{D417B369-6569-4DCC-B684-BE1A7C5D0B8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4AEEC1A7-43C3-481E-95D0-5616242E1A01}"/>
              </a:ext>
            </a:extLst>
          </p:cNvPr>
          <p:cNvSpPr>
            <a:spLocks noGrp="1"/>
          </p:cNvSpPr>
          <p:nvPr>
            <p:ph type="title" hasCustomPrompt="1"/>
          </p:nvPr>
        </p:nvSpPr>
        <p:spPr>
          <a:xfrm>
            <a:off x="895534" y="539225"/>
            <a:ext cx="3924300" cy="2434386"/>
          </a:xfrm>
        </p:spPr>
        <p:txBody>
          <a:bodyPr vert="horz" lIns="91440" tIns="45720" rIns="91440" bIns="45720" rtlCol="0" anchor="ctr">
            <a:normAutofit/>
          </a:bodyPr>
          <a:lstStyle>
            <a:lvl1pPr>
              <a:defRPr lang="en-US" sz="7200">
                <a:solidFill>
                  <a:schemeClr val="accent2">
                    <a:lumMod val="50000"/>
                  </a:schemeClr>
                </a:solidFill>
                <a:latin typeface="+mn-lt"/>
                <a:ea typeface="+mn-ea"/>
                <a:cs typeface="+mn-cs"/>
              </a:defRPr>
            </a:lvl1pPr>
          </a:lstStyle>
          <a:p>
            <a:pPr lvl="0" rtl="0"/>
            <a:r>
              <a:rPr lang="en-GB" noProof="0"/>
              <a:t>Click to add title</a:t>
            </a:r>
          </a:p>
        </p:txBody>
      </p:sp>
      <p:cxnSp>
        <p:nvCxnSpPr>
          <p:cNvPr id="3" name="Straight Connector 2">
            <a:extLst>
              <a:ext uri="{FF2B5EF4-FFF2-40B4-BE49-F238E27FC236}">
                <a16:creationId xmlns:a16="http://schemas.microsoft.com/office/drawing/2014/main" id="{DC6CF0E0-8FF2-4FE7-AC69-85BEFA656508}"/>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5107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1"/>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337C3D7-7DDB-42A8-901A-EC153DD27458}"/>
              </a:ext>
            </a:extLst>
          </p:cNvPr>
          <p:cNvSpPr>
            <a:spLocks noGrp="1"/>
          </p:cNvSpPr>
          <p:nvPr>
            <p:ph type="pic" sz="quarter" idx="10"/>
          </p:nvPr>
        </p:nvSpPr>
        <p:spPr>
          <a:xfrm>
            <a:off x="6210300" y="0"/>
            <a:ext cx="4953000" cy="3302000"/>
          </a:xfrm>
        </p:spPr>
        <p:txBody>
          <a:bodyPr rtlCol="0"/>
          <a:lstStyle/>
          <a:p>
            <a:pPr rtl="0"/>
            <a:r>
              <a:rPr lang="en-US"/>
              <a:t>Click icon to add picture</a:t>
            </a:r>
            <a:endParaRPr lang="en-GB" dirty="0"/>
          </a:p>
        </p:txBody>
      </p:sp>
      <p:sp>
        <p:nvSpPr>
          <p:cNvPr id="10" name="Content Placeholder 2">
            <a:extLst>
              <a:ext uri="{FF2B5EF4-FFF2-40B4-BE49-F238E27FC236}">
                <a16:creationId xmlns:a16="http://schemas.microsoft.com/office/drawing/2014/main" id="{27B95226-A076-4D55-B408-1389A2F8C7A0}"/>
              </a:ext>
            </a:extLst>
          </p:cNvPr>
          <p:cNvSpPr>
            <a:spLocks noGrp="1"/>
          </p:cNvSpPr>
          <p:nvPr>
            <p:ph idx="4294967295" hasCustomPrompt="1"/>
          </p:nvPr>
        </p:nvSpPr>
        <p:spPr>
          <a:xfrm>
            <a:off x="1028700" y="3556002"/>
            <a:ext cx="3108960" cy="2286000"/>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4" name="Content Placeholder 2">
            <a:extLst>
              <a:ext uri="{FF2B5EF4-FFF2-40B4-BE49-F238E27FC236}">
                <a16:creationId xmlns:a16="http://schemas.microsoft.com/office/drawing/2014/main" id="{86673F10-179D-4539-AA33-AE34EC0457EF}"/>
              </a:ext>
            </a:extLst>
          </p:cNvPr>
          <p:cNvSpPr>
            <a:spLocks noGrp="1"/>
          </p:cNvSpPr>
          <p:nvPr>
            <p:ph idx="4294967295" hasCustomPrompt="1"/>
          </p:nvPr>
        </p:nvSpPr>
        <p:spPr>
          <a:xfrm>
            <a:off x="4541520" y="3556001"/>
            <a:ext cx="3108960" cy="2285999"/>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9" name="Content Placeholder 2">
            <a:extLst>
              <a:ext uri="{FF2B5EF4-FFF2-40B4-BE49-F238E27FC236}">
                <a16:creationId xmlns:a16="http://schemas.microsoft.com/office/drawing/2014/main" id="{EB6CFC30-1A59-4D28-9E30-0FF7D632C6A2}"/>
              </a:ext>
            </a:extLst>
          </p:cNvPr>
          <p:cNvSpPr>
            <a:spLocks noGrp="1"/>
          </p:cNvSpPr>
          <p:nvPr>
            <p:ph idx="4294967295" hasCustomPrompt="1"/>
          </p:nvPr>
        </p:nvSpPr>
        <p:spPr>
          <a:xfrm>
            <a:off x="8054340" y="3556001"/>
            <a:ext cx="3108960" cy="2285999"/>
          </a:xfrm>
        </p:spPr>
        <p:txBody>
          <a:bodyPr rtlCol="0">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24" name="Date Placeholder 3">
            <a:extLst>
              <a:ext uri="{FF2B5EF4-FFF2-40B4-BE49-F238E27FC236}">
                <a16:creationId xmlns:a16="http://schemas.microsoft.com/office/drawing/2014/main" id="{C4F3CC75-F9FA-4F77-9DD5-7E6C0F5C9829}"/>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93497F88-F998-41A5-BC0A-E2A29362C110}" type="datetime1">
              <a:rPr lang="en-GB" smtClean="0"/>
              <a:t>20/10/2023</a:t>
            </a:fld>
            <a:endParaRPr lang="en-GB" dirty="0"/>
          </a:p>
        </p:txBody>
      </p:sp>
      <p:sp>
        <p:nvSpPr>
          <p:cNvPr id="25" name="Slide Number Placeholder 5">
            <a:extLst>
              <a:ext uri="{FF2B5EF4-FFF2-40B4-BE49-F238E27FC236}">
                <a16:creationId xmlns:a16="http://schemas.microsoft.com/office/drawing/2014/main" id="{93B5B65C-5DE0-4F81-8115-758CDB591FA7}"/>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smtClean="0"/>
              <a:pPr/>
              <a:t>‹#›</a:t>
            </a:fld>
            <a:endParaRPr lang="en-GB" dirty="0"/>
          </a:p>
        </p:txBody>
      </p:sp>
      <p:sp>
        <p:nvSpPr>
          <p:cNvPr id="11" name="Title 1">
            <a:extLst>
              <a:ext uri="{FF2B5EF4-FFF2-40B4-BE49-F238E27FC236}">
                <a16:creationId xmlns:a16="http://schemas.microsoft.com/office/drawing/2014/main" id="{EF4A2ACE-2D85-4F78-818F-BBA6F6F0CC53}"/>
              </a:ext>
            </a:extLst>
          </p:cNvPr>
          <p:cNvSpPr>
            <a:spLocks noGrp="1"/>
          </p:cNvSpPr>
          <p:nvPr>
            <p:ph type="title" hasCustomPrompt="1"/>
          </p:nvPr>
        </p:nvSpPr>
        <p:spPr>
          <a:xfrm>
            <a:off x="895530" y="539225"/>
            <a:ext cx="3924300" cy="2434386"/>
          </a:xfrm>
        </p:spPr>
        <p:txBody>
          <a:bodyPr vert="horz" lIns="91440" tIns="45720" rIns="91440" bIns="45720" rtlCol="0" anchor="ctr">
            <a:normAutofit/>
          </a:bodyPr>
          <a:lstStyle>
            <a:lvl1pPr>
              <a:defRPr lang="en-US" sz="7200" dirty="0">
                <a:solidFill>
                  <a:schemeClr val="accent2">
                    <a:lumMod val="50000"/>
                  </a:schemeClr>
                </a:solidFill>
                <a:latin typeface="+mn-lt"/>
                <a:ea typeface="+mn-ea"/>
                <a:cs typeface="+mn-cs"/>
              </a:defRPr>
            </a:lvl1pPr>
          </a:lstStyle>
          <a:p>
            <a:pPr marL="0" lvl="0" indent="0" rtl="0">
              <a:spcBef>
                <a:spcPts val="1000"/>
              </a:spcBef>
              <a:buFont typeface="Arial" panose="020B0604020202020204" pitchFamily="34" charset="0"/>
            </a:pPr>
            <a:r>
              <a:rPr lang="en-GB"/>
              <a:t>Click to add title</a:t>
            </a:r>
            <a:endParaRPr lang="en-GB" dirty="0"/>
          </a:p>
        </p:txBody>
      </p:sp>
      <p:cxnSp>
        <p:nvCxnSpPr>
          <p:cNvPr id="3" name="Straight Connector 2">
            <a:extLst>
              <a:ext uri="{FF2B5EF4-FFF2-40B4-BE49-F238E27FC236}">
                <a16:creationId xmlns:a16="http://schemas.microsoft.com/office/drawing/2014/main" id="{E4DCD8D3-DF79-446E-9961-5797EE888B4C}"/>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2"/>
        </a:solidFill>
        <a:effectLst/>
      </p:bgPr>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FCB4EDDC-C544-421C-905C-A4D40D98A51D}"/>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5182D509-9528-4261-83F4-67DE45097B71}" type="datetime1">
              <a:rPr lang="en-GB" noProof="0" smtClean="0"/>
              <a:t>20/10/2023</a:t>
            </a:fld>
            <a:endParaRPr lang="en-GB" noProof="0"/>
          </a:p>
        </p:txBody>
      </p:sp>
      <p:sp>
        <p:nvSpPr>
          <p:cNvPr id="16" name="Slide Number Placeholder 5">
            <a:extLst>
              <a:ext uri="{FF2B5EF4-FFF2-40B4-BE49-F238E27FC236}">
                <a16:creationId xmlns:a16="http://schemas.microsoft.com/office/drawing/2014/main" id="{D9CBFDBF-2D2B-469A-9B2F-72F90474FB6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E1BA55D6-2810-4163-9D43-FEDA674E2D4C}"/>
              </a:ext>
            </a:extLst>
          </p:cNvPr>
          <p:cNvSpPr>
            <a:spLocks noGrp="1"/>
          </p:cNvSpPr>
          <p:nvPr>
            <p:ph type="title" hasCustomPrompt="1"/>
          </p:nvPr>
        </p:nvSpPr>
        <p:spPr>
          <a:xfrm>
            <a:off x="896829" y="573503"/>
            <a:ext cx="10156826" cy="1369591"/>
          </a:xfrm>
        </p:spPr>
        <p:txBody>
          <a:bodyPr vert="horz" lIns="91440" tIns="45720" rIns="91440" bIns="45720" rtlCol="0" anchor="ctr">
            <a:noAutofit/>
          </a:bodyPr>
          <a:lstStyle>
            <a:lvl1pPr>
              <a:defRPr lang="en-US" sz="7200">
                <a:solidFill>
                  <a:schemeClr val="accent2">
                    <a:lumMod val="50000"/>
                  </a:schemeClr>
                </a:solidFill>
                <a:latin typeface="+mn-lt"/>
                <a:ea typeface="+mn-ea"/>
                <a:cs typeface="+mn-cs"/>
              </a:defRPr>
            </a:lvl1pPr>
          </a:lstStyle>
          <a:p>
            <a:pPr lvl="0" rtl="0"/>
            <a:r>
              <a:rPr lang="en-GB" noProof="0"/>
              <a:t>Click to add title</a:t>
            </a:r>
          </a:p>
        </p:txBody>
      </p:sp>
      <p:cxnSp>
        <p:nvCxnSpPr>
          <p:cNvPr id="3" name="Straight Connector 2">
            <a:extLst>
              <a:ext uri="{FF2B5EF4-FFF2-40B4-BE49-F238E27FC236}">
                <a16:creationId xmlns:a16="http://schemas.microsoft.com/office/drawing/2014/main" id="{C9E87E0B-D644-4037-B322-715C648BAD3B}"/>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419592"/>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act">
    <p:bg>
      <p:bgPr>
        <a:solidFill>
          <a:schemeClr val="bg2"/>
        </a:solidFill>
        <a:effectLst/>
      </p:bgPr>
    </p:bg>
    <p:spTree>
      <p:nvGrpSpPr>
        <p:cNvPr id="1" name=""/>
        <p:cNvGrpSpPr/>
        <p:nvPr/>
      </p:nvGrpSpPr>
      <p:grpSpPr>
        <a:xfrm>
          <a:off x="0" y="0"/>
          <a:ext cx="0" cy="0"/>
          <a:chOff x="0" y="0"/>
          <a:chExt cx="0" cy="0"/>
        </a:xfrm>
      </p:grpSpPr>
      <p:sp>
        <p:nvSpPr>
          <p:cNvPr id="9" name="Picture Placeholder 15">
            <a:extLst>
              <a:ext uri="{FF2B5EF4-FFF2-40B4-BE49-F238E27FC236}">
                <a16:creationId xmlns:a16="http://schemas.microsoft.com/office/drawing/2014/main" id="{940246AD-CE4F-4FD8-BCF6-5BA9ED62ACDA}"/>
              </a:ext>
            </a:extLst>
          </p:cNvPr>
          <p:cNvSpPr>
            <a:spLocks noGrp="1"/>
          </p:cNvSpPr>
          <p:nvPr>
            <p:ph type="pic" sz="quarter" idx="11"/>
          </p:nvPr>
        </p:nvSpPr>
        <p:spPr>
          <a:xfrm>
            <a:off x="6210300" y="3543302"/>
            <a:ext cx="4953000" cy="2849562"/>
          </a:xfrm>
        </p:spPr>
        <p:txBody>
          <a:bodyPr rtlCol="0"/>
          <a:lstStyle/>
          <a:p>
            <a:pPr rtl="0"/>
            <a:r>
              <a:rPr lang="en-US" noProof="0"/>
              <a:t>Click icon to add picture</a:t>
            </a:r>
            <a:endParaRPr lang="en-GB" noProof="0"/>
          </a:p>
        </p:txBody>
      </p:sp>
      <p:sp>
        <p:nvSpPr>
          <p:cNvPr id="10" name="Picture Placeholder 13">
            <a:extLst>
              <a:ext uri="{FF2B5EF4-FFF2-40B4-BE49-F238E27FC236}">
                <a16:creationId xmlns:a16="http://schemas.microsoft.com/office/drawing/2014/main" id="{F8ECBB79-D5D3-4ECE-99F9-1B6834629E46}"/>
              </a:ext>
            </a:extLst>
          </p:cNvPr>
          <p:cNvSpPr>
            <a:spLocks noGrp="1"/>
          </p:cNvSpPr>
          <p:nvPr>
            <p:ph type="pic" sz="quarter" idx="10"/>
          </p:nvPr>
        </p:nvSpPr>
        <p:spPr>
          <a:xfrm>
            <a:off x="6210300" y="465138"/>
            <a:ext cx="4953000" cy="2849562"/>
          </a:xfrm>
        </p:spPr>
        <p:txBody>
          <a:bodyPr rtlCol="0"/>
          <a:lstStyle/>
          <a:p>
            <a:pPr rtl="0"/>
            <a:r>
              <a:rPr lang="en-US" noProof="0"/>
              <a:t>Click icon to add picture</a:t>
            </a:r>
            <a:endParaRPr lang="en-GB" noProof="0"/>
          </a:p>
        </p:txBody>
      </p:sp>
      <p:sp>
        <p:nvSpPr>
          <p:cNvPr id="11" name="Text Placeholder 22">
            <a:extLst>
              <a:ext uri="{FF2B5EF4-FFF2-40B4-BE49-F238E27FC236}">
                <a16:creationId xmlns:a16="http://schemas.microsoft.com/office/drawing/2014/main" id="{C667C6DE-A3D4-4738-B7FC-43FB39FD7A28}"/>
              </a:ext>
            </a:extLst>
          </p:cNvPr>
          <p:cNvSpPr>
            <a:spLocks noGrp="1"/>
          </p:cNvSpPr>
          <p:nvPr>
            <p:ph type="body" sz="quarter" idx="15" hasCustomPrompt="1"/>
          </p:nvPr>
        </p:nvSpPr>
        <p:spPr>
          <a:xfrm>
            <a:off x="761917" y="517972"/>
            <a:ext cx="2956560" cy="1333500"/>
          </a:xfrm>
        </p:spPr>
        <p:txBody>
          <a:bodyPr rtlCol="0">
            <a:noAutofit/>
          </a:bodyPr>
          <a:lstStyle>
            <a:lvl1pPr marL="0" indent="0">
              <a:lnSpc>
                <a:spcPct val="90000"/>
              </a:lnSpc>
              <a:buNone/>
              <a:defRPr sz="8800" b="1">
                <a:solidFill>
                  <a:schemeClr val="bg1"/>
                </a:solidFill>
              </a:defRPr>
            </a:lvl1pPr>
          </a:lstStyle>
          <a:p>
            <a:pPr lvl="0" rtl="0"/>
            <a:r>
              <a:rPr lang="en-GB" noProof="0"/>
              <a:t>01</a:t>
            </a:r>
          </a:p>
        </p:txBody>
      </p:sp>
      <p:sp>
        <p:nvSpPr>
          <p:cNvPr id="12" name="Text Placeholder 18">
            <a:extLst>
              <a:ext uri="{FF2B5EF4-FFF2-40B4-BE49-F238E27FC236}">
                <a16:creationId xmlns:a16="http://schemas.microsoft.com/office/drawing/2014/main" id="{12C18C04-19C8-4ECC-83E8-6E65128CEF48}"/>
              </a:ext>
            </a:extLst>
          </p:cNvPr>
          <p:cNvSpPr>
            <a:spLocks noGrp="1"/>
          </p:cNvSpPr>
          <p:nvPr>
            <p:ph type="body" sz="quarter" idx="13"/>
          </p:nvPr>
        </p:nvSpPr>
        <p:spPr>
          <a:xfrm>
            <a:off x="1040130" y="2009776"/>
            <a:ext cx="3924300" cy="2849562"/>
          </a:xfrm>
        </p:spPr>
        <p:txBody>
          <a:bodyPr rtlCol="0">
            <a:normAutofit/>
          </a:bodyPr>
          <a:lstStyle>
            <a:lvl1pPr marL="0" indent="0">
              <a:buNone/>
              <a:defRPr sz="1600">
                <a:solidFill>
                  <a:schemeClr val="tx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rtl="0"/>
            <a:r>
              <a:rPr lang="en-US" noProof="0"/>
              <a:t>Click to edit Master text styles</a:t>
            </a:r>
          </a:p>
        </p:txBody>
      </p:sp>
      <p:sp>
        <p:nvSpPr>
          <p:cNvPr id="15" name="Text Placeholder 14">
            <a:extLst>
              <a:ext uri="{FF2B5EF4-FFF2-40B4-BE49-F238E27FC236}">
                <a16:creationId xmlns:a16="http://schemas.microsoft.com/office/drawing/2014/main" id="{4D14E5D8-EB42-4C87-B4AE-4746909A2D33}"/>
              </a:ext>
            </a:extLst>
          </p:cNvPr>
          <p:cNvSpPr>
            <a:spLocks noGrp="1"/>
          </p:cNvSpPr>
          <p:nvPr>
            <p:ph type="body" sz="quarter" idx="16"/>
          </p:nvPr>
        </p:nvSpPr>
        <p:spPr>
          <a:xfrm>
            <a:off x="1039813" y="5067300"/>
            <a:ext cx="3913187" cy="1319213"/>
          </a:xfrm>
        </p:spPr>
        <p:txBody>
          <a:bodyPr rtlCol="0">
            <a:normAutofit/>
          </a:bodyPr>
          <a:lstStyle>
            <a:lvl1pPr>
              <a:defRPr lang="en-US" sz="1600" kern="1200" dirty="0" smtClean="0">
                <a:solidFill>
                  <a:schemeClr val="tx2">
                    <a:lumMod val="50000"/>
                  </a:schemeClr>
                </a:solidFill>
                <a:latin typeface="+mn-lt"/>
                <a:ea typeface="+mn-ea"/>
                <a:cs typeface="+mn-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noProof="0"/>
              <a:t>Click to edit Master text styles</a:t>
            </a:r>
          </a:p>
        </p:txBody>
      </p:sp>
      <p:sp>
        <p:nvSpPr>
          <p:cNvPr id="20" name="Date Placeholder 3">
            <a:extLst>
              <a:ext uri="{FF2B5EF4-FFF2-40B4-BE49-F238E27FC236}">
                <a16:creationId xmlns:a16="http://schemas.microsoft.com/office/drawing/2014/main" id="{0649945F-7BBD-4042-AA34-709CE3402EE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6BC12EAE-6163-46B0-965C-FF1F9535DB54}" type="datetime1">
              <a:rPr lang="en-GB" noProof="0" smtClean="0"/>
              <a:t>20/10/2023</a:t>
            </a:fld>
            <a:endParaRPr lang="en-GB" noProof="0"/>
          </a:p>
        </p:txBody>
      </p:sp>
      <p:sp>
        <p:nvSpPr>
          <p:cNvPr id="21" name="Slide Number Placeholder 5">
            <a:extLst>
              <a:ext uri="{FF2B5EF4-FFF2-40B4-BE49-F238E27FC236}">
                <a16:creationId xmlns:a16="http://schemas.microsoft.com/office/drawing/2014/main" id="{51936C4A-DE5F-4BFE-AED0-47E48CD4605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14" name="Title 1">
            <a:extLst>
              <a:ext uri="{FF2B5EF4-FFF2-40B4-BE49-F238E27FC236}">
                <a16:creationId xmlns:a16="http://schemas.microsoft.com/office/drawing/2014/main" id="{F981B703-4F1F-41A6-AD71-3FFB2820FF1D}"/>
              </a:ext>
            </a:extLst>
          </p:cNvPr>
          <p:cNvSpPr>
            <a:spLocks noGrp="1"/>
          </p:cNvSpPr>
          <p:nvPr>
            <p:ph type="title" hasCustomPrompt="1"/>
          </p:nvPr>
        </p:nvSpPr>
        <p:spPr>
          <a:xfrm>
            <a:off x="1040130" y="465136"/>
            <a:ext cx="3935647" cy="1340615"/>
          </a:xfrm>
        </p:spPr>
        <p:txBody>
          <a:bodyPr vert="horz" lIns="91440" tIns="45720" rIns="91440" bIns="45720" rtlCol="0" anchor="ctr">
            <a:noAutofit/>
          </a:bodyPr>
          <a:lstStyle>
            <a:lvl1pPr>
              <a:defRPr lang="en-US" dirty="0">
                <a:solidFill>
                  <a:schemeClr val="tx2">
                    <a:lumMod val="50000"/>
                  </a:schemeClr>
                </a:solidFill>
                <a:latin typeface="+mn-lt"/>
                <a:ea typeface="+mn-ea"/>
                <a:cs typeface="+mn-cs"/>
              </a:defRPr>
            </a:lvl1pPr>
          </a:lstStyle>
          <a:p>
            <a:pPr marL="0" lvl="0" indent="0" rtl="0">
              <a:spcBef>
                <a:spcPts val="1000"/>
              </a:spcBef>
              <a:buFont typeface="Arial" panose="020B0604020202020204" pitchFamily="34" charset="0"/>
            </a:pPr>
            <a:r>
              <a:rPr lang="en-GB" noProof="0"/>
              <a:t>Title</a:t>
            </a:r>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fld id="{B7455E70-3AD3-40C3-B441-2AA3E33898D9}" type="datetime1">
              <a:rPr lang="en-GB" noProof="0" smtClean="0"/>
              <a:t>20/10/2023</a:t>
            </a:fld>
            <a:endParaRPr lang="en-GB" noProof="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60" r:id="rId6"/>
    <p:sldLayoutId id="2147483654" r:id="rId7"/>
    <p:sldLayoutId id="2147483659" r:id="rId8"/>
    <p:sldLayoutId id="2147483655" r:id="rId9"/>
    <p:sldLayoutId id="2147483656" r:id="rId10"/>
    <p:sldLayoutId id="2147483658" r:id="rId11"/>
    <p:sldLayoutId id="2147483657" r:id="rId12"/>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48" userDrawn="1">
          <p15:clr>
            <a:srgbClr val="F26B43"/>
          </p15:clr>
        </p15:guide>
        <p15:guide id="2" pos="1176" userDrawn="1">
          <p15:clr>
            <a:srgbClr val="F26B43"/>
          </p15:clr>
        </p15:guide>
        <p15:guide id="3" pos="1296" userDrawn="1">
          <p15:clr>
            <a:srgbClr val="F26B43"/>
          </p15:clr>
        </p15:guide>
        <p15:guide id="4" pos="1824" userDrawn="1">
          <p15:clr>
            <a:srgbClr val="F26B43"/>
          </p15:clr>
        </p15:guide>
        <p15:guide id="5" pos="1944" userDrawn="1">
          <p15:clr>
            <a:srgbClr val="F26B43"/>
          </p15:clr>
        </p15:guide>
        <p15:guide id="6" pos="2472" userDrawn="1">
          <p15:clr>
            <a:srgbClr val="F26B43"/>
          </p15:clr>
        </p15:guide>
        <p15:guide id="7" pos="2592" userDrawn="1">
          <p15:clr>
            <a:srgbClr val="F26B43"/>
          </p15:clr>
        </p15:guide>
        <p15:guide id="8" pos="3120" userDrawn="1">
          <p15:clr>
            <a:srgbClr val="F26B43"/>
          </p15:clr>
        </p15:guide>
        <p15:guide id="9" pos="3240" userDrawn="1">
          <p15:clr>
            <a:srgbClr val="F26B43"/>
          </p15:clr>
        </p15:guide>
        <p15:guide id="10" pos="3792" userDrawn="1">
          <p15:clr>
            <a:srgbClr val="F26B43"/>
          </p15:clr>
        </p15:guide>
        <p15:guide id="11" pos="3912" userDrawn="1">
          <p15:clr>
            <a:srgbClr val="F26B43"/>
          </p15:clr>
        </p15:guide>
        <p15:guide id="12" pos="4416" userDrawn="1">
          <p15:clr>
            <a:srgbClr val="F26B43"/>
          </p15:clr>
        </p15:guide>
        <p15:guide id="13" pos="4560" userDrawn="1">
          <p15:clr>
            <a:srgbClr val="F26B43"/>
          </p15:clr>
        </p15:guide>
        <p15:guide id="14" pos="5088" userDrawn="1">
          <p15:clr>
            <a:srgbClr val="F26B43"/>
          </p15:clr>
        </p15:guide>
        <p15:guide id="15" pos="5208" userDrawn="1">
          <p15:clr>
            <a:srgbClr val="F26B43"/>
          </p15:clr>
        </p15:guide>
        <p15:guide id="16" pos="5736" userDrawn="1">
          <p15:clr>
            <a:srgbClr val="F26B43"/>
          </p15:clr>
        </p15:guide>
        <p15:guide id="17" pos="5856" userDrawn="1">
          <p15:clr>
            <a:srgbClr val="F26B43"/>
          </p15:clr>
        </p15:guide>
        <p15:guide id="18" pos="6384" userDrawn="1">
          <p15:clr>
            <a:srgbClr val="F26B43"/>
          </p15:clr>
        </p15:guide>
        <p15:guide id="19" pos="6504" userDrawn="1">
          <p15:clr>
            <a:srgbClr val="F26B43"/>
          </p15:clr>
        </p15:guide>
        <p15:guide id="20" pos="7032" userDrawn="1">
          <p15:clr>
            <a:srgbClr val="F26B43"/>
          </p15:clr>
        </p15:guide>
        <p15:guide id="21" orient="horz" pos="288" userDrawn="1">
          <p15:clr>
            <a:srgbClr val="F26B43"/>
          </p15:clr>
        </p15:guide>
        <p15:guide id="22" orient="horz" pos="1128" userDrawn="1">
          <p15:clr>
            <a:srgbClr val="F26B43"/>
          </p15:clr>
        </p15:guide>
        <p15:guide id="23" orient="horz" pos="1248" userDrawn="1">
          <p15:clr>
            <a:srgbClr val="F26B43"/>
          </p15:clr>
        </p15:guide>
        <p15:guide id="24" orient="horz" pos="2088" userDrawn="1">
          <p15:clr>
            <a:srgbClr val="F26B43"/>
          </p15:clr>
        </p15:guide>
        <p15:guide id="25" orient="horz" pos="2232" userDrawn="1">
          <p15:clr>
            <a:srgbClr val="F26B43"/>
          </p15:clr>
        </p15:guide>
        <p15:guide id="26" orient="horz" pos="3048" userDrawn="1">
          <p15:clr>
            <a:srgbClr val="F26B43"/>
          </p15:clr>
        </p15:guide>
        <p15:guide id="27" orient="horz" pos="3192" userDrawn="1">
          <p15:clr>
            <a:srgbClr val="F26B43"/>
          </p15:clr>
        </p15:guide>
        <p15:guide id="28"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1028700" y="1620457"/>
            <a:ext cx="3935730" cy="4780344"/>
          </a:xfrm>
        </p:spPr>
        <p:txBody>
          <a:bodyPr rtlCol="0">
            <a:normAutofit fontScale="25000" lnSpcReduction="20000"/>
          </a:bodyPr>
          <a:lstStyle/>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My personal reflection is based on my perspective of the </a:t>
            </a:r>
            <a:r>
              <a:rPr lang="en-GB"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LLanerchaeron</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mansion and estate experience. Upon arrival the main building aspires to be a quaint period property, offset from the road and visually obscured by a large perimeter stone wall.  A soft stone path leads from the main gate down to the house where it eventually begins to wind around trees and shrubbery’s, setting the scene that the actual estate would consist of a great level of grandeur, leading to vast views and objects of interest.  However, the pathway soon sweeps to the left exposing the house on the right, there my attention is drawn to the tall stone pillars either side of the doorway set upon two shallow levels of stone steps, elevating the entrance and altogether encapsulating a look of wealth.  The tall yet stylish windows either side of the doorway are set symmetrically to one another, a style synonymous of the Georgian period where country homes were to mimic an understated elegance (</a:t>
            </a:r>
            <a:r>
              <a:rPr lang="en-GB"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Hohendal</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2022).  One would note however that the blinds appear to be present only on the right side of the building facing me and upon entering the room directly behind the window on the left I find there is no window within. Upon entering the house, I am greeted by an informative guide who draws my attention once again to the distinct use of symmetry in the entirety of the property as per the fashion at the time of the building’s conception.   The house continued the pattern of symmetry at focal points of the house including the stairs, which led to the upper chambers and later the servant’s quarters but contained false doors to the left of the staircase.  This frivolous expenditure would suit no logical or practical sense in today’s modern society, which aids in the acquisition of how society was at the time of its reconstruction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(Lawrence, 1982)</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Exploring the upper chambers which contained mostly the bedrooms of the owners or guests was most intriguing as they were simplistic in style, spacious and not light in colour schemes with large airy windows.  Much indifferent to the rooms below which seemed overly lavished as if to act as a statement.  The servant’s quarters would lead towards the lower levels of the house and towards the cellar, kitchen and out into the courtyard which within its walls were washrooms and pantries.  These again would have limited lighting, bland decoration and simplistic features indicating the divide between classes and that the rooms were for domestic and practicality purposes only and as such gentry would not inhabit these rooms. </a:t>
            </a: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Most references to this property seem to be doctored and  documented by the National Trust who took ownership in 1989 after the death of the late Mr </a:t>
            </a:r>
            <a:r>
              <a:rPr lang="en-GB"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Ponsoby</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Lewes aged 89 and who had left it in a state of disrepair (</a:t>
            </a:r>
            <a:r>
              <a:rPr lang="en-GB"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Rotheroe</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1995) and with a mere 760 acres of land to its claim.  Disappointingly no references were made available on the tour or via any National Trusts literature of the origins or history of the original stone farmhouse, which I feel would have added authenticity and depth to the story of the evolvement of the property. I am therefore left to assume that little information is known of the type of persons who resided in the original farmhouse prior to its purchase recorded in 1634 by Llewellyn Parry.  Ten generations of Mr Parry’s heritage would reside here and over the following 100 years great effort to the extension of its grounds and general wealth would be made.  The buildings most notable changes would begin after the timely marriage of Colonel William Lewes to </a:t>
            </a:r>
            <a:r>
              <a:rPr lang="en-GB"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Corbetta</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Williams Powell of </a:t>
            </a:r>
            <a:r>
              <a:rPr lang="en-GB"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Nanteos</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mansion in 1786, who with the aid of a large dowery enlisted the known Welsh architect John Nash.  He was notably recognized at this time for being a skilled architect under the study of Sir Robert Taylor of London.  However, after declaring himself bankrupt he retreated to Wales to rebuild his reputation and finances specialising in country estate building (Tyack, 2013).  Nash later returned to London and in 1790 and earned the prestige and the employment of The Prince of Wales </a:t>
            </a:r>
            <a:r>
              <a:rPr lang="en-GB" sz="18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r>
              <a:rPr lang="en-GB" sz="1800" i="1"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Britannica</a:t>
            </a:r>
            <a:r>
              <a:rPr lang="en-GB" sz="1800" kern="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2023)</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The property would undergo many alterations in its recorded history, but upon the arrival in 1919 of Captain T P Lewes further alterations were made including new fireplaces and the first bathroom, however upon restoration the National Trusts decision to favour the aesthetical look of Nash’s influences took precedence but they left the room where Lewes resided until his death held as per his memory and furnished it as such.  The room seemed simple in nature; however, it had many references to the passions of the gentlemen including his connection with the local hunting paternity that would grace his estate and his own hound pack which resided on the property.  This gave insight to the ideal that he was a gentleman who was involved in the local community and followed and supported cultural traditions.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History of </a:t>
            </a:r>
            <a:r>
              <a:rPr lang="en-GB" sz="1800" i="1" kern="100" dirty="0" err="1">
                <a:effectLst/>
                <a:latin typeface="Roboto" panose="02000000000000000000" pitchFamily="2" charset="0"/>
                <a:ea typeface="Calibri" panose="020F0502020204030204" pitchFamily="34" charset="0"/>
                <a:cs typeface="Times New Roman" panose="02020603050405020304" pitchFamily="18" charset="0"/>
              </a:rPr>
              <a:t>Llanerchaeron</a:t>
            </a: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 | Wales</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(no date) </a:t>
            </a: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National Trust</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Available at: https://www.nationaltrust.org.uk/visit/wales/llanerchaeron/history-of-llanerchaeron (Accessed: 17 October 2023).</a:t>
            </a: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a:lnSpc>
                <a:spcPct val="120000"/>
              </a:lnSpc>
              <a:spcAft>
                <a:spcPts val="800"/>
              </a:spcAft>
            </a:pP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John Nash | Gothic Revival, Ecclesiastical, Churches | Britannica</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(2023). Available at: https://www.britannica.com/biography/John-Nash-British-architect (Accessed: 19 October 2023).</a:t>
            </a: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GB" sz="1800" kern="100" dirty="0">
                <a:effectLst/>
                <a:latin typeface="Roboto" panose="02000000000000000000" pitchFamily="2" charset="0"/>
                <a:ea typeface="Calibri" panose="020F0502020204030204" pitchFamily="34" charset="0"/>
                <a:cs typeface="Times New Roman" panose="02020603050405020304" pitchFamily="18" charset="0"/>
              </a:rPr>
              <a:t>Lawrence, R.J. (1982) ‘Domestic Space and Society: A Cross-Cultural Study’, </a:t>
            </a: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Comparative Studies in Society and History</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24(1), pp. 104–130.</a:t>
            </a: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Learn About the History and Characteristics of Georgian Architecture</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(no date) </a:t>
            </a: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The Spruce</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Available at: https://www.thespruce.com/georgian-architecture-4846979 (Accessed: 19 October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GB" sz="1800" kern="100" dirty="0" err="1">
                <a:effectLst/>
                <a:latin typeface="Roboto" panose="02000000000000000000" pitchFamily="2" charset="0"/>
                <a:ea typeface="Calibri" panose="020F0502020204030204" pitchFamily="34" charset="0"/>
                <a:cs typeface="Times New Roman" panose="02020603050405020304" pitchFamily="18" charset="0"/>
              </a:rPr>
              <a:t>Rotheroe</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M. (1995) ‘Saving an historic lawn: Conservation progress report’, </a:t>
            </a: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Mycologist</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9(3), pp. 106–109. Available at: https://doi.org/10.1016/S0269-915X(09)80269-3.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GB" sz="1800" kern="100" dirty="0">
                <a:effectLst/>
                <a:latin typeface="Roboto" panose="02000000000000000000" pitchFamily="2" charset="0"/>
                <a:ea typeface="Calibri" panose="020F0502020204030204" pitchFamily="34" charset="0"/>
                <a:cs typeface="Times New Roman" panose="02020603050405020304" pitchFamily="18" charset="0"/>
              </a:rPr>
              <a:t>Tyack, G. (2013) </a:t>
            </a:r>
            <a:r>
              <a:rPr lang="en-GB" sz="1800" i="1" kern="100" dirty="0">
                <a:effectLst/>
                <a:latin typeface="Roboto" panose="02000000000000000000" pitchFamily="2" charset="0"/>
                <a:ea typeface="Calibri" panose="020F0502020204030204" pitchFamily="34" charset="0"/>
                <a:cs typeface="Times New Roman" panose="02020603050405020304" pitchFamily="18" charset="0"/>
              </a:rPr>
              <a:t>John Nash: Architect of the Picturesque</a:t>
            </a:r>
            <a:r>
              <a:rPr lang="en-GB" sz="1800" kern="100" dirty="0">
                <a:effectLst/>
                <a:latin typeface="Roboto" panose="02000000000000000000" pitchFamily="2" charset="0"/>
                <a:ea typeface="Calibri" panose="020F0502020204030204" pitchFamily="34" charset="0"/>
                <a:cs typeface="Times New Roman" panose="02020603050405020304" pitchFamily="18" charset="0"/>
              </a:rPr>
              <a:t>. English Heritage.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rtl="0"/>
            <a:endParaRPr lang="en-GB" dirty="0"/>
          </a:p>
        </p:txBody>
      </p:sp>
      <p:pic>
        <p:nvPicPr>
          <p:cNvPr id="27" name="Picture Placeholder 26">
            <a:extLst>
              <a:ext uri="{FF2B5EF4-FFF2-40B4-BE49-F238E27FC236}">
                <a16:creationId xmlns:a16="http://schemas.microsoft.com/office/drawing/2014/main" id="{FC80FA98-D238-41BC-848B-15F7D2C9D061}"/>
              </a:ext>
            </a:extLst>
          </p:cNvPr>
          <p:cNvPicPr>
            <a:picLocks noGrp="1" noChangeAspect="1"/>
          </p:cNvPicPr>
          <p:nvPr>
            <p:ph type="pic" sz="quarter" idx="10"/>
          </p:nvPr>
        </p:nvPicPr>
        <p:blipFill>
          <a:blip r:embed="rId3"/>
          <a:srcRect/>
          <a:stretch/>
        </p:blipFill>
        <p:spPr>
          <a:xfrm>
            <a:off x="6210300" y="433966"/>
            <a:ext cx="4953000" cy="3090862"/>
          </a:xfrm>
        </p:spPr>
      </p:pic>
      <p:pic>
        <p:nvPicPr>
          <p:cNvPr id="29" name="Picture Placeholder 28">
            <a:extLst>
              <a:ext uri="{FF2B5EF4-FFF2-40B4-BE49-F238E27FC236}">
                <a16:creationId xmlns:a16="http://schemas.microsoft.com/office/drawing/2014/main" id="{071DE959-F62C-476A-A8B1-B4C0E3CC7BA6}"/>
              </a:ext>
            </a:extLst>
          </p:cNvPr>
          <p:cNvPicPr>
            <a:picLocks noGrp="1" noChangeAspect="1"/>
          </p:cNvPicPr>
          <p:nvPr>
            <p:ph type="pic" sz="quarter" idx="11"/>
          </p:nvPr>
        </p:nvPicPr>
        <p:blipFill>
          <a:blip r:embed="rId4"/>
          <a:srcRect/>
          <a:stretch/>
        </p:blipFill>
        <p:spPr/>
      </p:pic>
      <p:pic>
        <p:nvPicPr>
          <p:cNvPr id="31" name="Picture Placeholder 30">
            <a:extLst>
              <a:ext uri="{FF2B5EF4-FFF2-40B4-BE49-F238E27FC236}">
                <a16:creationId xmlns:a16="http://schemas.microsoft.com/office/drawing/2014/main" id="{26F59C63-890F-4F30-B979-40A77F09EDB5}"/>
              </a:ext>
            </a:extLst>
          </p:cNvPr>
          <p:cNvPicPr>
            <a:picLocks noGrp="1" noChangeAspect="1"/>
          </p:cNvPicPr>
          <p:nvPr>
            <p:ph type="pic" sz="quarter" idx="12"/>
          </p:nvPr>
        </p:nvPicPr>
        <p:blipFill>
          <a:blip r:embed="rId5"/>
          <a:srcRect/>
          <a:stretch/>
        </p:blipFill>
        <p:spPr/>
      </p:pic>
      <p:sp>
        <p:nvSpPr>
          <p:cNvPr id="34" name="Date Placeholder 33">
            <a:extLst>
              <a:ext uri="{FF2B5EF4-FFF2-40B4-BE49-F238E27FC236}">
                <a16:creationId xmlns:a16="http://schemas.microsoft.com/office/drawing/2014/main" id="{D30A968E-AB03-4BB5-BF8E-EB31DFD33B17}"/>
              </a:ext>
            </a:extLst>
          </p:cNvPr>
          <p:cNvSpPr>
            <a:spLocks noGrp="1"/>
          </p:cNvSpPr>
          <p:nvPr>
            <p:ph type="dt" sz="half" idx="2"/>
          </p:nvPr>
        </p:nvSpPr>
        <p:spPr/>
        <p:txBody>
          <a:bodyPr rtlCol="0"/>
          <a:lstStyle/>
          <a:p>
            <a:pPr rtl="0"/>
            <a:fld id="{1081208F-C88E-42D8-A9F1-DCFACD6C1F23}" type="datetime1">
              <a:rPr lang="en-GB" smtClean="0"/>
              <a:t>20/10/2023</a:t>
            </a:fld>
            <a:endParaRPr lang="en-GB"/>
          </a:p>
        </p:txBody>
      </p:sp>
      <p:sp>
        <p:nvSpPr>
          <p:cNvPr id="35" name="Slide Number Placeholder 34">
            <a:extLst>
              <a:ext uri="{FF2B5EF4-FFF2-40B4-BE49-F238E27FC236}">
                <a16:creationId xmlns:a16="http://schemas.microsoft.com/office/drawing/2014/main" id="{5789CCB9-138D-4D90-8AFB-AC5C73612512}"/>
              </a:ext>
            </a:extLst>
          </p:cNvPr>
          <p:cNvSpPr>
            <a:spLocks noGrp="1"/>
          </p:cNvSpPr>
          <p:nvPr>
            <p:ph type="sldNum" sz="quarter" idx="4"/>
          </p:nvPr>
        </p:nvSpPr>
        <p:spPr/>
        <p:txBody>
          <a:bodyPr rtlCol="0"/>
          <a:lstStyle/>
          <a:p>
            <a:pPr rtl="0"/>
            <a:fld id="{294A09A9-5501-47C1-A89A-A340965A2BE2}" type="slidenum">
              <a:rPr lang="en-GB" smtClean="0"/>
              <a:pPr rtl="0"/>
              <a:t>1</a:t>
            </a:fld>
            <a:endParaRPr lang="en-GB"/>
          </a:p>
        </p:txBody>
      </p:sp>
      <p:sp>
        <p:nvSpPr>
          <p:cNvPr id="4" name="Title 3">
            <a:extLst>
              <a:ext uri="{FF2B5EF4-FFF2-40B4-BE49-F238E27FC236}">
                <a16:creationId xmlns:a16="http://schemas.microsoft.com/office/drawing/2014/main" id="{67FBE96B-D1FA-E27A-4CC6-61C43BFFF3A3}"/>
              </a:ext>
            </a:extLst>
          </p:cNvPr>
          <p:cNvSpPr>
            <a:spLocks noGrp="1"/>
          </p:cNvSpPr>
          <p:nvPr>
            <p:ph type="title"/>
          </p:nvPr>
        </p:nvSpPr>
        <p:spPr/>
        <p:txBody>
          <a:bodyPr/>
          <a:lstStyle/>
          <a:p>
            <a:r>
              <a:rPr lang="en-GB" sz="2800" b="1" dirty="0" err="1">
                <a:solidFill>
                  <a:schemeClr val="tx1">
                    <a:lumMod val="95000"/>
                    <a:lumOff val="5000"/>
                  </a:schemeClr>
                </a:solidFill>
              </a:rPr>
              <a:t>Llanerchaeron</a:t>
            </a:r>
            <a:r>
              <a:rPr lang="en-GB" sz="2800" b="1" dirty="0">
                <a:solidFill>
                  <a:schemeClr val="tx1">
                    <a:lumMod val="95000"/>
                    <a:lumOff val="5000"/>
                  </a:schemeClr>
                </a:solidFill>
              </a:rPr>
              <a:t> Reflection</a:t>
            </a:r>
          </a:p>
        </p:txBody>
      </p:sp>
    </p:spTree>
    <p:extLst>
      <p:ext uri="{BB962C8B-B14F-4D97-AF65-F5344CB8AC3E}">
        <p14:creationId xmlns:p14="http://schemas.microsoft.com/office/powerpoint/2010/main" val="2371293676"/>
      </p:ext>
    </p:extLst>
  </p:cSld>
  <p:clrMapOvr>
    <a:masterClrMapping/>
  </p:clrMapOvr>
</p:sld>
</file>

<file path=ppt/theme/theme1.xml><?xml version="1.0" encoding="utf-8"?>
<a:theme xmlns:a="http://schemas.openxmlformats.org/drawingml/2006/main" name="Office Theme">
  <a:themeElements>
    <a:clrScheme name="Minimalist Presentation">
      <a:dk1>
        <a:sysClr val="windowText" lastClr="000000"/>
      </a:dk1>
      <a:lt1>
        <a:sysClr val="window" lastClr="FFFFFF"/>
      </a:lt1>
      <a:dk2>
        <a:srgbClr val="ABABAB"/>
      </a:dk2>
      <a:lt2>
        <a:srgbClr val="F2F1EE"/>
      </a:lt2>
      <a:accent1>
        <a:srgbClr val="D8D2CD"/>
      </a:accent1>
      <a:accent2>
        <a:srgbClr val="C0C9C2"/>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Biome Light"/>
        <a:ea typeface=""/>
        <a:cs typeface=""/>
      </a:majorFont>
      <a:minorFont>
        <a:latin typeface="Biome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280_TF16411245_Win32" id="{33C70362-BA4B-4895-927F-CB48CBF7D6C5}" vid="{56BF4597-7B40-4E55-A252-C139064E89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6A1B7BBB-8F46-4BA8-85EC-2ECC1D2E32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3A10211-FBDE-44DA-8AD6-29E596B2975F}">
  <ds:schemaRefs>
    <ds:schemaRef ds:uri="http://schemas.microsoft.com/sharepoint/v3/contenttype/forms"/>
  </ds:schemaRefs>
</ds:datastoreItem>
</file>

<file path=customXml/itemProps3.xml><?xml version="1.0" encoding="utf-8"?>
<ds:datastoreItem xmlns:ds="http://schemas.openxmlformats.org/officeDocument/2006/customXml" ds:itemID="{D0976319-4513-485C-AD3A-E56C39927A38}">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{3FE16467-DC94-444C-8F6E-874E476275A4}tf16411245_win32</Template>
  <TotalTime>65</TotalTime>
  <Words>1088</Words>
  <Application>Microsoft Office PowerPoint</Application>
  <PresentationFormat>Widescreen</PresentationFormat>
  <Paragraphs>11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Biome Light</vt:lpstr>
      <vt:lpstr>Calibri</vt:lpstr>
      <vt:lpstr>Roboto</vt:lpstr>
      <vt:lpstr>Office Theme</vt:lpstr>
      <vt:lpstr>Llanerchaeron 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review</dc:title>
  <dc:creator>Kristina Neal</dc:creator>
  <cp:lastModifiedBy>Kristina Neal</cp:lastModifiedBy>
  <cp:revision>2</cp:revision>
  <dcterms:created xsi:type="dcterms:W3CDTF">2023-10-20T11:19:26Z</dcterms:created>
  <dcterms:modified xsi:type="dcterms:W3CDTF">2023-10-20T12:25:11Z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