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2" r:id="rId4"/>
    <p:sldId id="261" r:id="rId5"/>
    <p:sldId id="260" r:id="rId6"/>
    <p:sldId id="259" r:id="rId7"/>
    <p:sldId id="258"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1B5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149" autoAdjust="0"/>
  </p:normalViewPr>
  <p:slideViewPr>
    <p:cSldViewPr snapToGrid="0">
      <p:cViewPr varScale="1">
        <p:scale>
          <a:sx n="56" d="100"/>
          <a:sy n="56" d="100"/>
        </p:scale>
        <p:origin x="104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image" Target="../media/image8.png"/></Relationships>
</file>

<file path=ppt/diagrams/_rels/drawing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015D54-1F5D-4CFA-91C7-9233A102C064}"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GB"/>
        </a:p>
      </dgm:t>
    </dgm:pt>
    <dgm:pt modelId="{CC582E19-8C30-4073-B277-E8958A4DBD73}">
      <dgm:prSet/>
      <dgm:spPr/>
      <dgm:t>
        <a:bodyPr/>
        <a:lstStyle/>
        <a:p>
          <a:pPr rtl="0"/>
          <a:r>
            <a:rPr lang="en-GB" dirty="0" smtClean="0"/>
            <a:t>This presentation will take to an interesting journey of exploring:</a:t>
          </a:r>
          <a:endParaRPr lang="en-GB" dirty="0"/>
        </a:p>
      </dgm:t>
    </dgm:pt>
    <dgm:pt modelId="{7A5F5B25-30F2-460A-AE63-4957B0AABD27}" type="parTrans" cxnId="{6B050CAB-FB34-42D1-98F7-AC5D52E8D796}">
      <dgm:prSet/>
      <dgm:spPr/>
      <dgm:t>
        <a:bodyPr/>
        <a:lstStyle/>
        <a:p>
          <a:endParaRPr lang="en-GB"/>
        </a:p>
      </dgm:t>
    </dgm:pt>
    <dgm:pt modelId="{45D0D738-5C44-4189-83D3-5E8C6A834EF9}" type="sibTrans" cxnId="{6B050CAB-FB34-42D1-98F7-AC5D52E8D796}">
      <dgm:prSet/>
      <dgm:spPr/>
      <dgm:t>
        <a:bodyPr/>
        <a:lstStyle/>
        <a:p>
          <a:endParaRPr lang="en-GB"/>
        </a:p>
      </dgm:t>
    </dgm:pt>
    <dgm:pt modelId="{46BBF791-2019-4E9E-A8B0-F97F8FB6ADD1}">
      <dgm:prSet/>
      <dgm:spPr/>
      <dgm:t>
        <a:bodyPr/>
        <a:lstStyle/>
        <a:p>
          <a:pPr rtl="0"/>
          <a:r>
            <a:rPr lang="en-GB" smtClean="0"/>
            <a:t>Guests &amp; consumers’ demographics &amp; their behaviours,</a:t>
          </a:r>
          <a:endParaRPr lang="en-GB"/>
        </a:p>
      </dgm:t>
    </dgm:pt>
    <dgm:pt modelId="{0E53AEBF-162D-4F0A-979E-A9F1AEE25604}" type="parTrans" cxnId="{328E48B5-A038-46E8-8A57-A2018A92B8BC}">
      <dgm:prSet/>
      <dgm:spPr/>
      <dgm:t>
        <a:bodyPr/>
        <a:lstStyle/>
        <a:p>
          <a:endParaRPr lang="en-GB"/>
        </a:p>
      </dgm:t>
    </dgm:pt>
    <dgm:pt modelId="{3382A2ED-D573-442E-BCD2-AE817CD4B82B}" type="sibTrans" cxnId="{328E48B5-A038-46E8-8A57-A2018A92B8BC}">
      <dgm:prSet/>
      <dgm:spPr/>
      <dgm:t>
        <a:bodyPr/>
        <a:lstStyle/>
        <a:p>
          <a:endParaRPr lang="en-GB"/>
        </a:p>
      </dgm:t>
    </dgm:pt>
    <dgm:pt modelId="{DBC2634C-8D8F-446E-9751-0258278B043A}">
      <dgm:prSet/>
      <dgm:spPr/>
      <dgm:t>
        <a:bodyPr/>
        <a:lstStyle/>
        <a:p>
          <a:pPr rtl="0"/>
          <a:r>
            <a:rPr lang="en-GB" smtClean="0"/>
            <a:t>Changing patterns in their demands and needs.</a:t>
          </a:r>
          <a:endParaRPr lang="en-GB"/>
        </a:p>
      </dgm:t>
    </dgm:pt>
    <dgm:pt modelId="{45714D11-083D-405B-BDA9-FF0BA0DE2169}" type="parTrans" cxnId="{18B19333-A33A-409A-B31C-9A36EA0972C3}">
      <dgm:prSet/>
      <dgm:spPr/>
      <dgm:t>
        <a:bodyPr/>
        <a:lstStyle/>
        <a:p>
          <a:endParaRPr lang="en-GB"/>
        </a:p>
      </dgm:t>
    </dgm:pt>
    <dgm:pt modelId="{11B46808-4AA8-444B-886A-1C62C1C3DAC2}" type="sibTrans" cxnId="{18B19333-A33A-409A-B31C-9A36EA0972C3}">
      <dgm:prSet/>
      <dgm:spPr/>
      <dgm:t>
        <a:bodyPr/>
        <a:lstStyle/>
        <a:p>
          <a:endParaRPr lang="en-GB"/>
        </a:p>
      </dgm:t>
    </dgm:pt>
    <dgm:pt modelId="{075F90FE-A997-400C-8779-56AC533D36CB}">
      <dgm:prSet/>
      <dgm:spPr/>
      <dgm:t>
        <a:bodyPr/>
        <a:lstStyle/>
        <a:p>
          <a:pPr rtl="0"/>
          <a:r>
            <a:rPr lang="en-GB" dirty="0" smtClean="0"/>
            <a:t>Nature, Scope, and Role of Guest Services &amp; Facilities.</a:t>
          </a:r>
          <a:endParaRPr lang="en-GB" dirty="0"/>
        </a:p>
      </dgm:t>
    </dgm:pt>
    <dgm:pt modelId="{E676FEB3-AA4D-4D0C-98CF-1BEBA7705975}" type="parTrans" cxnId="{35F136B0-6674-422A-B35D-27B77A1DCBCF}">
      <dgm:prSet/>
      <dgm:spPr/>
      <dgm:t>
        <a:bodyPr/>
        <a:lstStyle/>
        <a:p>
          <a:endParaRPr lang="en-GB"/>
        </a:p>
      </dgm:t>
    </dgm:pt>
    <dgm:pt modelId="{BBD06B8D-A17F-42F6-B5A6-BC25F58176B6}" type="sibTrans" cxnId="{35F136B0-6674-422A-B35D-27B77A1DCBCF}">
      <dgm:prSet/>
      <dgm:spPr/>
      <dgm:t>
        <a:bodyPr/>
        <a:lstStyle/>
        <a:p>
          <a:endParaRPr lang="en-GB"/>
        </a:p>
      </dgm:t>
    </dgm:pt>
    <dgm:pt modelId="{2EE956E3-4568-43F1-A10A-474D9760891C}">
      <dgm:prSet/>
      <dgm:spPr/>
      <dgm:t>
        <a:bodyPr/>
        <a:lstStyle/>
        <a:p>
          <a:pPr rtl="0"/>
          <a:r>
            <a:rPr lang="en-GB" smtClean="0"/>
            <a:t>Importance of Hospitality.</a:t>
          </a:r>
          <a:endParaRPr lang="en-GB"/>
        </a:p>
      </dgm:t>
    </dgm:pt>
    <dgm:pt modelId="{3770E9CA-ED20-4615-A5B7-09555A7E0BDD}" type="parTrans" cxnId="{973646DB-12DC-45D0-BB26-C91F45B0F5CF}">
      <dgm:prSet/>
      <dgm:spPr/>
      <dgm:t>
        <a:bodyPr/>
        <a:lstStyle/>
        <a:p>
          <a:endParaRPr lang="en-GB"/>
        </a:p>
      </dgm:t>
    </dgm:pt>
    <dgm:pt modelId="{BC6EAE52-8428-4096-8BE1-BEEC063E6490}" type="sibTrans" cxnId="{973646DB-12DC-45D0-BB26-C91F45B0F5CF}">
      <dgm:prSet/>
      <dgm:spPr/>
      <dgm:t>
        <a:bodyPr/>
        <a:lstStyle/>
        <a:p>
          <a:endParaRPr lang="en-GB"/>
        </a:p>
      </dgm:t>
    </dgm:pt>
    <dgm:pt modelId="{54D1C748-A98E-4D91-AC83-7AF18BD4CD79}">
      <dgm:prSet/>
      <dgm:spPr/>
      <dgm:t>
        <a:bodyPr/>
        <a:lstStyle/>
        <a:p>
          <a:pPr rtl="0"/>
          <a:r>
            <a:rPr lang="en-GB" smtClean="0"/>
            <a:t>And how hotels Meet/Exceed Guests' Expectations.</a:t>
          </a:r>
          <a:endParaRPr lang="en-GB"/>
        </a:p>
      </dgm:t>
    </dgm:pt>
    <dgm:pt modelId="{7E38A57D-EC97-4E87-808D-C7B1D989C355}" type="parTrans" cxnId="{5E5C3DAC-A486-4D66-BCE9-434555A502D9}">
      <dgm:prSet/>
      <dgm:spPr/>
      <dgm:t>
        <a:bodyPr/>
        <a:lstStyle/>
        <a:p>
          <a:endParaRPr lang="en-GB"/>
        </a:p>
      </dgm:t>
    </dgm:pt>
    <dgm:pt modelId="{6E96EF12-F6AF-46DD-9099-7194E047DA11}" type="sibTrans" cxnId="{5E5C3DAC-A486-4D66-BCE9-434555A502D9}">
      <dgm:prSet/>
      <dgm:spPr/>
      <dgm:t>
        <a:bodyPr/>
        <a:lstStyle/>
        <a:p>
          <a:endParaRPr lang="en-GB"/>
        </a:p>
      </dgm:t>
    </dgm:pt>
    <dgm:pt modelId="{189937CA-A9C4-499A-8819-8445402D429D}">
      <dgm:prSet/>
      <dgm:spPr/>
      <dgm:t>
        <a:bodyPr/>
        <a:lstStyle/>
        <a:p>
          <a:pPr rtl="0"/>
          <a:r>
            <a:rPr lang="en-GB" smtClean="0"/>
            <a:t>For such purpose, the presentation will shed light on:</a:t>
          </a:r>
          <a:endParaRPr lang="en-GB"/>
        </a:p>
      </dgm:t>
    </dgm:pt>
    <dgm:pt modelId="{24BDE60F-BBBC-422B-BFB7-28D8E0AEA7FF}" type="parTrans" cxnId="{F18A798A-08F6-485B-9CDB-850420DA5BF5}">
      <dgm:prSet/>
      <dgm:spPr/>
      <dgm:t>
        <a:bodyPr/>
        <a:lstStyle/>
        <a:p>
          <a:endParaRPr lang="en-GB"/>
        </a:p>
      </dgm:t>
    </dgm:pt>
    <dgm:pt modelId="{AF6A54C8-8F3B-4024-B0CD-440463959080}" type="sibTrans" cxnId="{F18A798A-08F6-485B-9CDB-850420DA5BF5}">
      <dgm:prSet/>
      <dgm:spPr/>
      <dgm:t>
        <a:bodyPr/>
        <a:lstStyle/>
        <a:p>
          <a:endParaRPr lang="en-GB"/>
        </a:p>
      </dgm:t>
    </dgm:pt>
    <dgm:pt modelId="{0535209B-2E73-452A-8069-E156E1D01FBD}">
      <dgm:prSet/>
      <dgm:spPr/>
      <dgm:t>
        <a:bodyPr/>
        <a:lstStyle/>
        <a:p>
          <a:pPr rtl="0"/>
          <a:r>
            <a:rPr lang="en-GB" smtClean="0"/>
            <a:t>Hotel Indigo and its main consumers</a:t>
          </a:r>
          <a:endParaRPr lang="en-GB"/>
        </a:p>
      </dgm:t>
    </dgm:pt>
    <dgm:pt modelId="{EE6CAF5F-128A-440C-8555-C42E61AD7C34}" type="parTrans" cxnId="{9210B49C-60C3-4D4C-801F-FF62142ED106}">
      <dgm:prSet/>
      <dgm:spPr/>
      <dgm:t>
        <a:bodyPr/>
        <a:lstStyle/>
        <a:p>
          <a:endParaRPr lang="en-GB"/>
        </a:p>
      </dgm:t>
    </dgm:pt>
    <dgm:pt modelId="{6A7AD4BD-1158-4C1C-810D-84730834F55E}" type="sibTrans" cxnId="{9210B49C-60C3-4D4C-801F-FF62142ED106}">
      <dgm:prSet/>
      <dgm:spPr/>
      <dgm:t>
        <a:bodyPr/>
        <a:lstStyle/>
        <a:p>
          <a:endParaRPr lang="en-GB"/>
        </a:p>
      </dgm:t>
    </dgm:pt>
    <dgm:pt modelId="{21D12A0C-C7E5-489D-B9B6-5BA947D3483F}">
      <dgm:prSet/>
      <dgm:spPr/>
      <dgm:t>
        <a:bodyPr/>
        <a:lstStyle/>
        <a:p>
          <a:pPr rtl="0"/>
          <a:r>
            <a:rPr lang="en-GB" smtClean="0"/>
            <a:t>Along with explaining the reason that attracts their customers.</a:t>
          </a:r>
          <a:endParaRPr lang="en-GB"/>
        </a:p>
      </dgm:t>
    </dgm:pt>
    <dgm:pt modelId="{B8D7F194-2D0D-42F3-A5FE-58BAA3C52B2C}" type="parTrans" cxnId="{D2E45C16-BE40-41DC-8015-49C868F9505D}">
      <dgm:prSet/>
      <dgm:spPr/>
      <dgm:t>
        <a:bodyPr/>
        <a:lstStyle/>
        <a:p>
          <a:endParaRPr lang="en-GB"/>
        </a:p>
      </dgm:t>
    </dgm:pt>
    <dgm:pt modelId="{0266EA09-2B28-4BA5-A572-B46C5E48CB21}" type="sibTrans" cxnId="{D2E45C16-BE40-41DC-8015-49C868F9505D}">
      <dgm:prSet/>
      <dgm:spPr/>
      <dgm:t>
        <a:bodyPr/>
        <a:lstStyle/>
        <a:p>
          <a:endParaRPr lang="en-GB"/>
        </a:p>
      </dgm:t>
    </dgm:pt>
    <dgm:pt modelId="{556C1AFB-E342-420C-8055-0E9449CF5BFA}" type="pres">
      <dgm:prSet presAssocID="{53015D54-1F5D-4CFA-91C7-9233A102C064}" presName="linear" presStyleCnt="0">
        <dgm:presLayoutVars>
          <dgm:animLvl val="lvl"/>
          <dgm:resizeHandles val="exact"/>
        </dgm:presLayoutVars>
      </dgm:prSet>
      <dgm:spPr/>
      <dgm:t>
        <a:bodyPr/>
        <a:lstStyle/>
        <a:p>
          <a:endParaRPr lang="en-US"/>
        </a:p>
      </dgm:t>
    </dgm:pt>
    <dgm:pt modelId="{8ED625FE-61F8-4D01-AE48-AE11EDD4E3CC}" type="pres">
      <dgm:prSet presAssocID="{CC582E19-8C30-4073-B277-E8958A4DBD73}" presName="parentText" presStyleLbl="node1" presStyleIdx="0" presStyleCnt="2">
        <dgm:presLayoutVars>
          <dgm:chMax val="0"/>
          <dgm:bulletEnabled val="1"/>
        </dgm:presLayoutVars>
      </dgm:prSet>
      <dgm:spPr/>
      <dgm:t>
        <a:bodyPr/>
        <a:lstStyle/>
        <a:p>
          <a:endParaRPr lang="en-US"/>
        </a:p>
      </dgm:t>
    </dgm:pt>
    <dgm:pt modelId="{C9FD9F3C-1552-40B7-A0CA-02C4B1A198B3}" type="pres">
      <dgm:prSet presAssocID="{CC582E19-8C30-4073-B277-E8958A4DBD73}" presName="childText" presStyleLbl="revTx" presStyleIdx="0" presStyleCnt="2">
        <dgm:presLayoutVars>
          <dgm:bulletEnabled val="1"/>
        </dgm:presLayoutVars>
      </dgm:prSet>
      <dgm:spPr/>
      <dgm:t>
        <a:bodyPr/>
        <a:lstStyle/>
        <a:p>
          <a:endParaRPr lang="en-US"/>
        </a:p>
      </dgm:t>
    </dgm:pt>
    <dgm:pt modelId="{23A04C4D-3EB4-4A9D-AF54-5D4418B1A538}" type="pres">
      <dgm:prSet presAssocID="{189937CA-A9C4-499A-8819-8445402D429D}" presName="parentText" presStyleLbl="node1" presStyleIdx="1" presStyleCnt="2">
        <dgm:presLayoutVars>
          <dgm:chMax val="0"/>
          <dgm:bulletEnabled val="1"/>
        </dgm:presLayoutVars>
      </dgm:prSet>
      <dgm:spPr/>
      <dgm:t>
        <a:bodyPr/>
        <a:lstStyle/>
        <a:p>
          <a:endParaRPr lang="en-US"/>
        </a:p>
      </dgm:t>
    </dgm:pt>
    <dgm:pt modelId="{806CDFB7-9182-40E0-BBD1-C7E1BEFDAFFA}" type="pres">
      <dgm:prSet presAssocID="{189937CA-A9C4-499A-8819-8445402D429D}" presName="childText" presStyleLbl="revTx" presStyleIdx="1" presStyleCnt="2">
        <dgm:presLayoutVars>
          <dgm:bulletEnabled val="1"/>
        </dgm:presLayoutVars>
      </dgm:prSet>
      <dgm:spPr/>
      <dgm:t>
        <a:bodyPr/>
        <a:lstStyle/>
        <a:p>
          <a:endParaRPr lang="en-US"/>
        </a:p>
      </dgm:t>
    </dgm:pt>
  </dgm:ptLst>
  <dgm:cxnLst>
    <dgm:cxn modelId="{F18A798A-08F6-485B-9CDB-850420DA5BF5}" srcId="{53015D54-1F5D-4CFA-91C7-9233A102C064}" destId="{189937CA-A9C4-499A-8819-8445402D429D}" srcOrd="1" destOrd="0" parTransId="{24BDE60F-BBBC-422B-BFB7-28D8E0AEA7FF}" sibTransId="{AF6A54C8-8F3B-4024-B0CD-440463959080}"/>
    <dgm:cxn modelId="{6B050CAB-FB34-42D1-98F7-AC5D52E8D796}" srcId="{53015D54-1F5D-4CFA-91C7-9233A102C064}" destId="{CC582E19-8C30-4073-B277-E8958A4DBD73}" srcOrd="0" destOrd="0" parTransId="{7A5F5B25-30F2-460A-AE63-4957B0AABD27}" sibTransId="{45D0D738-5C44-4189-83D3-5E8C6A834EF9}"/>
    <dgm:cxn modelId="{88A4E711-CBA0-4DCA-BBE8-15F8C5244D55}" type="presOf" srcId="{DBC2634C-8D8F-446E-9751-0258278B043A}" destId="{C9FD9F3C-1552-40B7-A0CA-02C4B1A198B3}" srcOrd="0" destOrd="1" presId="urn:microsoft.com/office/officeart/2005/8/layout/vList2"/>
    <dgm:cxn modelId="{F92DC7D7-1FE1-4F43-BF84-ACAAA79BDD1E}" type="presOf" srcId="{54D1C748-A98E-4D91-AC83-7AF18BD4CD79}" destId="{C9FD9F3C-1552-40B7-A0CA-02C4B1A198B3}" srcOrd="0" destOrd="4" presId="urn:microsoft.com/office/officeart/2005/8/layout/vList2"/>
    <dgm:cxn modelId="{CD1B7B82-F8C2-4EF6-BABF-6728089AD1E4}" type="presOf" srcId="{0535209B-2E73-452A-8069-E156E1D01FBD}" destId="{806CDFB7-9182-40E0-BBD1-C7E1BEFDAFFA}" srcOrd="0" destOrd="0" presId="urn:microsoft.com/office/officeart/2005/8/layout/vList2"/>
    <dgm:cxn modelId="{BB0FE6B4-DC33-454B-8A35-72B50CFCBB06}" type="presOf" srcId="{46BBF791-2019-4E9E-A8B0-F97F8FB6ADD1}" destId="{C9FD9F3C-1552-40B7-A0CA-02C4B1A198B3}" srcOrd="0" destOrd="0" presId="urn:microsoft.com/office/officeart/2005/8/layout/vList2"/>
    <dgm:cxn modelId="{21F4EFFB-FFAC-44B5-8155-0BFFD114B751}" type="presOf" srcId="{CC582E19-8C30-4073-B277-E8958A4DBD73}" destId="{8ED625FE-61F8-4D01-AE48-AE11EDD4E3CC}" srcOrd="0" destOrd="0" presId="urn:microsoft.com/office/officeart/2005/8/layout/vList2"/>
    <dgm:cxn modelId="{18B19333-A33A-409A-B31C-9A36EA0972C3}" srcId="{CC582E19-8C30-4073-B277-E8958A4DBD73}" destId="{DBC2634C-8D8F-446E-9751-0258278B043A}" srcOrd="1" destOrd="0" parTransId="{45714D11-083D-405B-BDA9-FF0BA0DE2169}" sibTransId="{11B46808-4AA8-444B-886A-1C62C1C3DAC2}"/>
    <dgm:cxn modelId="{35F136B0-6674-422A-B35D-27B77A1DCBCF}" srcId="{CC582E19-8C30-4073-B277-E8958A4DBD73}" destId="{075F90FE-A997-400C-8779-56AC533D36CB}" srcOrd="2" destOrd="0" parTransId="{E676FEB3-AA4D-4D0C-98CF-1BEBA7705975}" sibTransId="{BBD06B8D-A17F-42F6-B5A6-BC25F58176B6}"/>
    <dgm:cxn modelId="{328E48B5-A038-46E8-8A57-A2018A92B8BC}" srcId="{CC582E19-8C30-4073-B277-E8958A4DBD73}" destId="{46BBF791-2019-4E9E-A8B0-F97F8FB6ADD1}" srcOrd="0" destOrd="0" parTransId="{0E53AEBF-162D-4F0A-979E-A9F1AEE25604}" sibTransId="{3382A2ED-D573-442E-BCD2-AE817CD4B82B}"/>
    <dgm:cxn modelId="{70B29E62-FFAC-4BB3-86AB-E316C0E01477}" type="presOf" srcId="{189937CA-A9C4-499A-8819-8445402D429D}" destId="{23A04C4D-3EB4-4A9D-AF54-5D4418B1A538}" srcOrd="0" destOrd="0" presId="urn:microsoft.com/office/officeart/2005/8/layout/vList2"/>
    <dgm:cxn modelId="{5E5C3DAC-A486-4D66-BCE9-434555A502D9}" srcId="{CC582E19-8C30-4073-B277-E8958A4DBD73}" destId="{54D1C748-A98E-4D91-AC83-7AF18BD4CD79}" srcOrd="4" destOrd="0" parTransId="{7E38A57D-EC97-4E87-808D-C7B1D989C355}" sibTransId="{6E96EF12-F6AF-46DD-9099-7194E047DA11}"/>
    <dgm:cxn modelId="{9210B49C-60C3-4D4C-801F-FF62142ED106}" srcId="{189937CA-A9C4-499A-8819-8445402D429D}" destId="{0535209B-2E73-452A-8069-E156E1D01FBD}" srcOrd="0" destOrd="0" parTransId="{EE6CAF5F-128A-440C-8555-C42E61AD7C34}" sibTransId="{6A7AD4BD-1158-4C1C-810D-84730834F55E}"/>
    <dgm:cxn modelId="{D2E45C16-BE40-41DC-8015-49C868F9505D}" srcId="{189937CA-A9C4-499A-8819-8445402D429D}" destId="{21D12A0C-C7E5-489D-B9B6-5BA947D3483F}" srcOrd="1" destOrd="0" parTransId="{B8D7F194-2D0D-42F3-A5FE-58BAA3C52B2C}" sibTransId="{0266EA09-2B28-4BA5-A572-B46C5E48CB21}"/>
    <dgm:cxn modelId="{D8FD9B19-42B6-423B-9800-66B340D68D38}" type="presOf" srcId="{53015D54-1F5D-4CFA-91C7-9233A102C064}" destId="{556C1AFB-E342-420C-8055-0E9449CF5BFA}" srcOrd="0" destOrd="0" presId="urn:microsoft.com/office/officeart/2005/8/layout/vList2"/>
    <dgm:cxn modelId="{973646DB-12DC-45D0-BB26-C91F45B0F5CF}" srcId="{CC582E19-8C30-4073-B277-E8958A4DBD73}" destId="{2EE956E3-4568-43F1-A10A-474D9760891C}" srcOrd="3" destOrd="0" parTransId="{3770E9CA-ED20-4615-A5B7-09555A7E0BDD}" sibTransId="{BC6EAE52-8428-4096-8BE1-BEEC063E6490}"/>
    <dgm:cxn modelId="{BD6740CF-44AB-4AA7-ADF1-27318AAC27C0}" type="presOf" srcId="{075F90FE-A997-400C-8779-56AC533D36CB}" destId="{C9FD9F3C-1552-40B7-A0CA-02C4B1A198B3}" srcOrd="0" destOrd="2" presId="urn:microsoft.com/office/officeart/2005/8/layout/vList2"/>
    <dgm:cxn modelId="{4EB01B7F-418E-467F-8BCA-CB73A737E723}" type="presOf" srcId="{21D12A0C-C7E5-489D-B9B6-5BA947D3483F}" destId="{806CDFB7-9182-40E0-BBD1-C7E1BEFDAFFA}" srcOrd="0" destOrd="1" presId="urn:microsoft.com/office/officeart/2005/8/layout/vList2"/>
    <dgm:cxn modelId="{E3877F85-EF69-4C52-A582-160EE8732E58}" type="presOf" srcId="{2EE956E3-4568-43F1-A10A-474D9760891C}" destId="{C9FD9F3C-1552-40B7-A0CA-02C4B1A198B3}" srcOrd="0" destOrd="3" presId="urn:microsoft.com/office/officeart/2005/8/layout/vList2"/>
    <dgm:cxn modelId="{29F7B9AB-40E2-45A9-9A8E-8D57239A35E3}" type="presParOf" srcId="{556C1AFB-E342-420C-8055-0E9449CF5BFA}" destId="{8ED625FE-61F8-4D01-AE48-AE11EDD4E3CC}" srcOrd="0" destOrd="0" presId="urn:microsoft.com/office/officeart/2005/8/layout/vList2"/>
    <dgm:cxn modelId="{7F012B59-E693-4C69-AB99-6BA89B01C264}" type="presParOf" srcId="{556C1AFB-E342-420C-8055-0E9449CF5BFA}" destId="{C9FD9F3C-1552-40B7-A0CA-02C4B1A198B3}" srcOrd="1" destOrd="0" presId="urn:microsoft.com/office/officeart/2005/8/layout/vList2"/>
    <dgm:cxn modelId="{B86B7CC1-ADF0-44CA-B895-60DB079780E4}" type="presParOf" srcId="{556C1AFB-E342-420C-8055-0E9449CF5BFA}" destId="{23A04C4D-3EB4-4A9D-AF54-5D4418B1A538}" srcOrd="2" destOrd="0" presId="urn:microsoft.com/office/officeart/2005/8/layout/vList2"/>
    <dgm:cxn modelId="{368D3FC1-0A76-4DFA-8514-9615AFC09B38}" type="presParOf" srcId="{556C1AFB-E342-420C-8055-0E9449CF5BFA}" destId="{806CDFB7-9182-40E0-BBD1-C7E1BEFDAFFA}"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920946-54C1-45D8-A2A5-13FF4C2C5799}"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GB"/>
        </a:p>
      </dgm:t>
    </dgm:pt>
    <dgm:pt modelId="{F34AE038-7409-46C0-AE98-A81FF0EEF86C}">
      <dgm:prSet custT="1"/>
      <dgm:spPr/>
      <dgm:t>
        <a:bodyPr/>
        <a:lstStyle/>
        <a:p>
          <a:pPr rtl="0"/>
          <a:r>
            <a:rPr lang="en-GB" sz="2000" dirty="0" smtClean="0"/>
            <a:t>A successful brand of </a:t>
          </a:r>
          <a:r>
            <a:rPr lang="en-GB" sz="2000" i="1" dirty="0" smtClean="0">
              <a:solidFill>
                <a:srgbClr val="241B5E"/>
              </a:solidFill>
            </a:rPr>
            <a:t>“InterContinental Hotels Group PLC.”</a:t>
          </a:r>
          <a:endParaRPr lang="en-GB" sz="2000" i="1" dirty="0">
            <a:solidFill>
              <a:srgbClr val="241B5E"/>
            </a:solidFill>
          </a:endParaRPr>
        </a:p>
      </dgm:t>
    </dgm:pt>
    <dgm:pt modelId="{ED4E3D2E-9254-4699-A02B-A7D2FA7B7C84}" type="parTrans" cxnId="{46161619-1025-4658-94AF-0D85360D2135}">
      <dgm:prSet/>
      <dgm:spPr/>
      <dgm:t>
        <a:bodyPr/>
        <a:lstStyle/>
        <a:p>
          <a:endParaRPr lang="en-GB" sz="2400"/>
        </a:p>
      </dgm:t>
    </dgm:pt>
    <dgm:pt modelId="{50669948-B68A-4AD8-8367-229857CEEA44}" type="sibTrans" cxnId="{46161619-1025-4658-94AF-0D85360D2135}">
      <dgm:prSet/>
      <dgm:spPr/>
      <dgm:t>
        <a:bodyPr/>
        <a:lstStyle/>
        <a:p>
          <a:endParaRPr lang="en-GB" sz="2400"/>
        </a:p>
      </dgm:t>
    </dgm:pt>
    <dgm:pt modelId="{28A452E9-882E-4EF6-84B1-71D47E10D6BC}">
      <dgm:prSet custT="1"/>
      <dgm:spPr/>
      <dgm:t>
        <a:bodyPr/>
        <a:lstStyle/>
        <a:p>
          <a:pPr rtl="0"/>
          <a:r>
            <a:rPr lang="en-GB" sz="2000" b="1" smtClean="0"/>
            <a:t>Launched in: </a:t>
          </a:r>
          <a:r>
            <a:rPr lang="en-GB" sz="2000" smtClean="0"/>
            <a:t>2004 with a small network of hotels.</a:t>
          </a:r>
          <a:endParaRPr lang="en-GB" sz="2000"/>
        </a:p>
      </dgm:t>
    </dgm:pt>
    <dgm:pt modelId="{4A3A6D56-4384-40AB-BC89-4DAF485E43C0}" type="parTrans" cxnId="{113FB10E-23E1-4EAE-B27D-E1281E730FAB}">
      <dgm:prSet/>
      <dgm:spPr/>
      <dgm:t>
        <a:bodyPr/>
        <a:lstStyle/>
        <a:p>
          <a:endParaRPr lang="en-GB" sz="2400"/>
        </a:p>
      </dgm:t>
    </dgm:pt>
    <dgm:pt modelId="{9642FA62-91B3-4A24-85C9-E57DF0C0B3BD}" type="sibTrans" cxnId="{113FB10E-23E1-4EAE-B27D-E1281E730FAB}">
      <dgm:prSet/>
      <dgm:spPr/>
      <dgm:t>
        <a:bodyPr/>
        <a:lstStyle/>
        <a:p>
          <a:endParaRPr lang="en-GB" sz="2400"/>
        </a:p>
      </dgm:t>
    </dgm:pt>
    <dgm:pt modelId="{5DA4F13E-2A18-4917-874C-4A2A548CEDA0}">
      <dgm:prSet custT="1"/>
      <dgm:spPr/>
      <dgm:t>
        <a:bodyPr/>
        <a:lstStyle/>
        <a:p>
          <a:pPr rtl="0"/>
          <a:r>
            <a:rPr lang="en-GB" sz="2000" b="1" smtClean="0"/>
            <a:t>Headquarters in:</a:t>
          </a:r>
          <a:r>
            <a:rPr lang="en-GB" sz="2000" smtClean="0"/>
            <a:t> California, United States.</a:t>
          </a:r>
          <a:endParaRPr lang="en-GB" sz="2000"/>
        </a:p>
      </dgm:t>
    </dgm:pt>
    <dgm:pt modelId="{10FE75BB-BA05-49DD-A8E1-9C9371CE2D23}" type="parTrans" cxnId="{FECF8D12-7A9F-41A0-AB97-C4364A65F854}">
      <dgm:prSet/>
      <dgm:spPr/>
      <dgm:t>
        <a:bodyPr/>
        <a:lstStyle/>
        <a:p>
          <a:endParaRPr lang="en-GB" sz="2400"/>
        </a:p>
      </dgm:t>
    </dgm:pt>
    <dgm:pt modelId="{786FBFDC-53BD-439E-8F6F-8D84B1A5D960}" type="sibTrans" cxnId="{FECF8D12-7A9F-41A0-AB97-C4364A65F854}">
      <dgm:prSet/>
      <dgm:spPr/>
      <dgm:t>
        <a:bodyPr/>
        <a:lstStyle/>
        <a:p>
          <a:endParaRPr lang="en-GB" sz="2400"/>
        </a:p>
      </dgm:t>
    </dgm:pt>
    <dgm:pt modelId="{D721AF5C-94D5-4B58-B764-33CBCF8C47C9}">
      <dgm:prSet custT="1"/>
      <dgm:spPr/>
      <dgm:t>
        <a:bodyPr/>
        <a:lstStyle/>
        <a:p>
          <a:pPr rtl="0"/>
          <a:r>
            <a:rPr lang="en-GB" sz="2000" b="1" smtClean="0"/>
            <a:t>The Hotel Targets:</a:t>
          </a:r>
          <a:r>
            <a:rPr lang="en-GB" sz="2000" smtClean="0"/>
            <a:t> curious and explorer-type people who look for new experiences at distinct places with unimaginable experiences. </a:t>
          </a:r>
          <a:endParaRPr lang="en-GB" sz="2000"/>
        </a:p>
      </dgm:t>
    </dgm:pt>
    <dgm:pt modelId="{CF909FCF-C19F-4C8C-9EF8-8EC7359C90A3}" type="parTrans" cxnId="{E3DEABC8-ED1C-4AAF-8E1C-AEEEDBE543F2}">
      <dgm:prSet/>
      <dgm:spPr/>
      <dgm:t>
        <a:bodyPr/>
        <a:lstStyle/>
        <a:p>
          <a:endParaRPr lang="en-GB" sz="2400"/>
        </a:p>
      </dgm:t>
    </dgm:pt>
    <dgm:pt modelId="{C017525B-A167-48D9-88BE-F72263ED7996}" type="sibTrans" cxnId="{E3DEABC8-ED1C-4AAF-8E1C-AEEEDBE543F2}">
      <dgm:prSet/>
      <dgm:spPr/>
      <dgm:t>
        <a:bodyPr/>
        <a:lstStyle/>
        <a:p>
          <a:endParaRPr lang="en-GB" sz="2400"/>
        </a:p>
      </dgm:t>
    </dgm:pt>
    <dgm:pt modelId="{31480E33-E250-42FF-819E-2858840822E2}">
      <dgm:prSet custT="1"/>
      <dgm:spPr/>
      <dgm:t>
        <a:bodyPr/>
        <a:lstStyle/>
        <a:p>
          <a:pPr rtl="0"/>
          <a:r>
            <a:rPr lang="en-GB" sz="2000" b="1" smtClean="0"/>
            <a:t>Operating in Markets of: </a:t>
          </a:r>
          <a:r>
            <a:rPr lang="en-GB" sz="2000" smtClean="0"/>
            <a:t>20+ countries.</a:t>
          </a:r>
          <a:endParaRPr lang="en-GB" sz="2000"/>
        </a:p>
      </dgm:t>
    </dgm:pt>
    <dgm:pt modelId="{657A4287-A09B-4797-9547-F7313CE8550C}" type="parTrans" cxnId="{271AB58D-C0F5-4CC0-B6ED-AF62D10D7835}">
      <dgm:prSet/>
      <dgm:spPr/>
      <dgm:t>
        <a:bodyPr/>
        <a:lstStyle/>
        <a:p>
          <a:endParaRPr lang="en-GB" sz="2400"/>
        </a:p>
      </dgm:t>
    </dgm:pt>
    <dgm:pt modelId="{7C1D8935-80F6-42FE-B9AE-316453862889}" type="sibTrans" cxnId="{271AB58D-C0F5-4CC0-B6ED-AF62D10D7835}">
      <dgm:prSet/>
      <dgm:spPr/>
      <dgm:t>
        <a:bodyPr/>
        <a:lstStyle/>
        <a:p>
          <a:endParaRPr lang="en-GB" sz="2400"/>
        </a:p>
      </dgm:t>
    </dgm:pt>
    <dgm:pt modelId="{B2115FCC-A948-47AE-8C77-429D3C4C09FD}">
      <dgm:prSet custT="1"/>
      <dgm:spPr/>
      <dgm:t>
        <a:bodyPr/>
        <a:lstStyle/>
        <a:p>
          <a:pPr rtl="0"/>
          <a:r>
            <a:rPr lang="en-GB" sz="2000" b="1" dirty="0" smtClean="0"/>
            <a:t>Revenue </a:t>
          </a:r>
          <a:r>
            <a:rPr lang="en-GB" sz="1600" b="1" dirty="0" smtClean="0"/>
            <a:t>(2022)</a:t>
          </a:r>
          <a:r>
            <a:rPr lang="en-GB" sz="2000" b="1" dirty="0" smtClean="0"/>
            <a:t>: </a:t>
          </a:r>
          <a:r>
            <a:rPr lang="en-GB" sz="2000" dirty="0" smtClean="0"/>
            <a:t>$0.7 billion.</a:t>
          </a:r>
          <a:endParaRPr lang="en-GB" sz="2000" dirty="0"/>
        </a:p>
      </dgm:t>
    </dgm:pt>
    <dgm:pt modelId="{DA3CBB98-3EFA-499A-8D0A-32F9583082A8}" type="parTrans" cxnId="{F31A4CB1-A758-4492-8CCE-B8BD6DEA7002}">
      <dgm:prSet/>
      <dgm:spPr/>
      <dgm:t>
        <a:bodyPr/>
        <a:lstStyle/>
        <a:p>
          <a:endParaRPr lang="en-GB" sz="2400"/>
        </a:p>
      </dgm:t>
    </dgm:pt>
    <dgm:pt modelId="{B0B79800-0458-4CFF-B724-1C375AF614E8}" type="sibTrans" cxnId="{F31A4CB1-A758-4492-8CCE-B8BD6DEA7002}">
      <dgm:prSet/>
      <dgm:spPr/>
      <dgm:t>
        <a:bodyPr/>
        <a:lstStyle/>
        <a:p>
          <a:endParaRPr lang="en-GB" sz="2400"/>
        </a:p>
      </dgm:t>
    </dgm:pt>
    <dgm:pt modelId="{270CD5DD-232A-4681-9FDA-8D3E5B2DB385}">
      <dgm:prSet custT="1"/>
      <dgm:spPr/>
      <dgm:t>
        <a:bodyPr/>
        <a:lstStyle/>
        <a:p>
          <a:pPr rtl="0"/>
          <a:r>
            <a:rPr lang="en-GB" sz="2000" b="1" dirty="0" smtClean="0"/>
            <a:t>Rise in revenue trajectory: </a:t>
          </a:r>
          <a:r>
            <a:rPr lang="en-GB" sz="2000" dirty="0" smtClean="0"/>
            <a:t>56.3% </a:t>
          </a:r>
          <a:r>
            <a:rPr lang="en-GB" sz="1400" b="1" dirty="0" smtClean="0"/>
            <a:t>(2022)</a:t>
          </a:r>
          <a:r>
            <a:rPr lang="en-GB" sz="2000" dirty="0" smtClean="0"/>
            <a:t>.</a:t>
          </a:r>
          <a:endParaRPr lang="en-GB" sz="2000" dirty="0"/>
        </a:p>
      </dgm:t>
    </dgm:pt>
    <dgm:pt modelId="{E736E4A1-5A81-4E76-9812-D186BFB90928}" type="parTrans" cxnId="{7718573F-05C2-4B96-AEA2-84E4881A5764}">
      <dgm:prSet/>
      <dgm:spPr/>
      <dgm:t>
        <a:bodyPr/>
        <a:lstStyle/>
        <a:p>
          <a:endParaRPr lang="en-GB" sz="2400"/>
        </a:p>
      </dgm:t>
    </dgm:pt>
    <dgm:pt modelId="{C99E2443-D9F7-4F65-9B64-3CC8A637468C}" type="sibTrans" cxnId="{7718573F-05C2-4B96-AEA2-84E4881A5764}">
      <dgm:prSet/>
      <dgm:spPr/>
      <dgm:t>
        <a:bodyPr/>
        <a:lstStyle/>
        <a:p>
          <a:endParaRPr lang="en-GB" sz="2400"/>
        </a:p>
      </dgm:t>
    </dgm:pt>
    <dgm:pt modelId="{F95F8BF0-B806-4FCE-B849-E57FB1D1DFB5}">
      <dgm:prSet custT="1"/>
      <dgm:spPr/>
      <dgm:t>
        <a:bodyPr/>
        <a:lstStyle/>
        <a:p>
          <a:pPr rtl="0"/>
          <a:r>
            <a:rPr lang="en-GB" sz="2000" b="1" dirty="0" smtClean="0"/>
            <a:t>Market Share: </a:t>
          </a:r>
          <a:r>
            <a:rPr lang="en-GB" sz="2000" dirty="0" smtClean="0"/>
            <a:t>73% </a:t>
          </a:r>
          <a:r>
            <a:rPr lang="en-GB" sz="1400" b="1" dirty="0" smtClean="0"/>
            <a:t>(18,454 rooms in over 143 hotels)</a:t>
          </a:r>
          <a:endParaRPr lang="en-GB" sz="1400" dirty="0"/>
        </a:p>
      </dgm:t>
    </dgm:pt>
    <dgm:pt modelId="{ECADFA89-8405-4F47-A7A7-F28D0204BF25}" type="parTrans" cxnId="{88E7A832-A9DB-4110-946F-A31BF774B7C8}">
      <dgm:prSet/>
      <dgm:spPr/>
      <dgm:t>
        <a:bodyPr/>
        <a:lstStyle/>
        <a:p>
          <a:endParaRPr lang="en-GB" sz="2400"/>
        </a:p>
      </dgm:t>
    </dgm:pt>
    <dgm:pt modelId="{0BAB8C61-E101-4F5B-B4BD-735724FF5271}" type="sibTrans" cxnId="{88E7A832-A9DB-4110-946F-A31BF774B7C8}">
      <dgm:prSet/>
      <dgm:spPr/>
      <dgm:t>
        <a:bodyPr/>
        <a:lstStyle/>
        <a:p>
          <a:endParaRPr lang="en-GB" sz="2400"/>
        </a:p>
      </dgm:t>
    </dgm:pt>
    <dgm:pt modelId="{541D9E98-CEB8-4C86-A71F-A32348FCDCF9}">
      <dgm:prSet custT="1"/>
      <dgm:spPr/>
      <dgm:t>
        <a:bodyPr/>
        <a:lstStyle/>
        <a:p>
          <a:pPr rtl="0"/>
          <a:r>
            <a:rPr lang="en-GB" sz="2000" b="1" dirty="0" smtClean="0"/>
            <a:t>Anticipated share price: </a:t>
          </a:r>
          <a:r>
            <a:rPr lang="en-GB" sz="2000" dirty="0" smtClean="0"/>
            <a:t>6126.00p </a:t>
          </a:r>
          <a:r>
            <a:rPr lang="en-GB" sz="1600" b="1" dirty="0" smtClean="0"/>
            <a:t>(by the end of October 2023)</a:t>
          </a:r>
          <a:endParaRPr lang="en-GB" sz="1600" dirty="0"/>
        </a:p>
      </dgm:t>
    </dgm:pt>
    <dgm:pt modelId="{98A6AFAA-CCC0-4975-B11B-34282EF7C36B}" type="parTrans" cxnId="{246D04EB-9988-45B2-A2E7-9F76812FB811}">
      <dgm:prSet/>
      <dgm:spPr/>
      <dgm:t>
        <a:bodyPr/>
        <a:lstStyle/>
        <a:p>
          <a:endParaRPr lang="en-GB" sz="2400"/>
        </a:p>
      </dgm:t>
    </dgm:pt>
    <dgm:pt modelId="{A99B06BB-9B69-40AD-A986-BBBFCDAD0B4E}" type="sibTrans" cxnId="{246D04EB-9988-45B2-A2E7-9F76812FB811}">
      <dgm:prSet/>
      <dgm:spPr/>
      <dgm:t>
        <a:bodyPr/>
        <a:lstStyle/>
        <a:p>
          <a:endParaRPr lang="en-GB" sz="2400"/>
        </a:p>
      </dgm:t>
    </dgm:pt>
    <dgm:pt modelId="{C6E490AA-AB1F-46A1-A3E4-A1ED23D889CF}">
      <dgm:prSet custT="1"/>
      <dgm:spPr/>
      <dgm:t>
        <a:bodyPr/>
        <a:lstStyle/>
        <a:p>
          <a:pPr rtl="0"/>
          <a:r>
            <a:rPr lang="en-GB" sz="2000" b="1" smtClean="0"/>
            <a:t>Direct Competitors: </a:t>
          </a:r>
          <a:r>
            <a:rPr lang="en-GB" sz="2000" smtClean="0"/>
            <a:t>Hyatt, Hyatt Regency, Marriott, Westin.</a:t>
          </a:r>
          <a:endParaRPr lang="en-GB" sz="2000"/>
        </a:p>
      </dgm:t>
    </dgm:pt>
    <dgm:pt modelId="{1E5E59BE-2B18-4AA6-B743-644CA5C6DBBB}" type="parTrans" cxnId="{076EA396-A746-475D-B8ED-D9C09E5F1A1D}">
      <dgm:prSet/>
      <dgm:spPr/>
      <dgm:t>
        <a:bodyPr/>
        <a:lstStyle/>
        <a:p>
          <a:endParaRPr lang="en-GB" sz="2400"/>
        </a:p>
      </dgm:t>
    </dgm:pt>
    <dgm:pt modelId="{C34D40C5-A4E2-487C-A7D3-FBEBFFEEAD87}" type="sibTrans" cxnId="{076EA396-A746-475D-B8ED-D9C09E5F1A1D}">
      <dgm:prSet/>
      <dgm:spPr/>
      <dgm:t>
        <a:bodyPr/>
        <a:lstStyle/>
        <a:p>
          <a:endParaRPr lang="en-GB" sz="2400"/>
        </a:p>
      </dgm:t>
    </dgm:pt>
    <dgm:pt modelId="{3AD960EB-6783-40D4-9E0C-80F8AA046ACF}" type="pres">
      <dgm:prSet presAssocID="{83920946-54C1-45D8-A2A5-13FF4C2C5799}" presName="vert0" presStyleCnt="0">
        <dgm:presLayoutVars>
          <dgm:dir/>
          <dgm:animOne val="branch"/>
          <dgm:animLvl val="lvl"/>
        </dgm:presLayoutVars>
      </dgm:prSet>
      <dgm:spPr/>
      <dgm:t>
        <a:bodyPr/>
        <a:lstStyle/>
        <a:p>
          <a:endParaRPr lang="en-US"/>
        </a:p>
      </dgm:t>
    </dgm:pt>
    <dgm:pt modelId="{974888F9-BCC1-4D37-A9AF-B910901FF653}" type="pres">
      <dgm:prSet presAssocID="{F34AE038-7409-46C0-AE98-A81FF0EEF86C}" presName="thickLine" presStyleLbl="alignNode1" presStyleIdx="0" presStyleCnt="10"/>
      <dgm:spPr/>
    </dgm:pt>
    <dgm:pt modelId="{D01B0912-C587-4B95-940D-16A36FB0DE42}" type="pres">
      <dgm:prSet presAssocID="{F34AE038-7409-46C0-AE98-A81FF0EEF86C}" presName="horz1" presStyleCnt="0"/>
      <dgm:spPr/>
    </dgm:pt>
    <dgm:pt modelId="{AB51A4E7-0FA8-436E-9DFA-8DC929CA3798}" type="pres">
      <dgm:prSet presAssocID="{F34AE038-7409-46C0-AE98-A81FF0EEF86C}" presName="tx1" presStyleLbl="revTx" presStyleIdx="0" presStyleCnt="10"/>
      <dgm:spPr/>
      <dgm:t>
        <a:bodyPr/>
        <a:lstStyle/>
        <a:p>
          <a:endParaRPr lang="en-US"/>
        </a:p>
      </dgm:t>
    </dgm:pt>
    <dgm:pt modelId="{433E0765-FB28-4681-9498-6A4FA550B5C8}" type="pres">
      <dgm:prSet presAssocID="{F34AE038-7409-46C0-AE98-A81FF0EEF86C}" presName="vert1" presStyleCnt="0"/>
      <dgm:spPr/>
    </dgm:pt>
    <dgm:pt modelId="{E5AB15DC-F5B3-4FD3-907F-4E2EFDE3DF5E}" type="pres">
      <dgm:prSet presAssocID="{28A452E9-882E-4EF6-84B1-71D47E10D6BC}" presName="thickLine" presStyleLbl="alignNode1" presStyleIdx="1" presStyleCnt="10"/>
      <dgm:spPr/>
    </dgm:pt>
    <dgm:pt modelId="{54A493B9-6CCE-4904-A570-8A26168567FE}" type="pres">
      <dgm:prSet presAssocID="{28A452E9-882E-4EF6-84B1-71D47E10D6BC}" presName="horz1" presStyleCnt="0"/>
      <dgm:spPr/>
    </dgm:pt>
    <dgm:pt modelId="{B4424FD5-1D3C-4309-92C5-89A5BA2E103C}" type="pres">
      <dgm:prSet presAssocID="{28A452E9-882E-4EF6-84B1-71D47E10D6BC}" presName="tx1" presStyleLbl="revTx" presStyleIdx="1" presStyleCnt="10"/>
      <dgm:spPr/>
      <dgm:t>
        <a:bodyPr/>
        <a:lstStyle/>
        <a:p>
          <a:endParaRPr lang="en-US"/>
        </a:p>
      </dgm:t>
    </dgm:pt>
    <dgm:pt modelId="{3B28E15F-10A6-4D4E-9359-2A308E9F0567}" type="pres">
      <dgm:prSet presAssocID="{28A452E9-882E-4EF6-84B1-71D47E10D6BC}" presName="vert1" presStyleCnt="0"/>
      <dgm:spPr/>
    </dgm:pt>
    <dgm:pt modelId="{9D9CBCBE-C90D-493D-98CF-06673D49C9E5}" type="pres">
      <dgm:prSet presAssocID="{5DA4F13E-2A18-4917-874C-4A2A548CEDA0}" presName="thickLine" presStyleLbl="alignNode1" presStyleIdx="2" presStyleCnt="10"/>
      <dgm:spPr/>
    </dgm:pt>
    <dgm:pt modelId="{90F43359-B05A-479A-B824-C1BF1525A4E8}" type="pres">
      <dgm:prSet presAssocID="{5DA4F13E-2A18-4917-874C-4A2A548CEDA0}" presName="horz1" presStyleCnt="0"/>
      <dgm:spPr/>
    </dgm:pt>
    <dgm:pt modelId="{4EA38874-1287-4E45-8089-388F7914EF3D}" type="pres">
      <dgm:prSet presAssocID="{5DA4F13E-2A18-4917-874C-4A2A548CEDA0}" presName="tx1" presStyleLbl="revTx" presStyleIdx="2" presStyleCnt="10"/>
      <dgm:spPr/>
      <dgm:t>
        <a:bodyPr/>
        <a:lstStyle/>
        <a:p>
          <a:endParaRPr lang="en-US"/>
        </a:p>
      </dgm:t>
    </dgm:pt>
    <dgm:pt modelId="{4FC6E4FC-5532-49E9-9CEB-613B2EA0BAE1}" type="pres">
      <dgm:prSet presAssocID="{5DA4F13E-2A18-4917-874C-4A2A548CEDA0}" presName="vert1" presStyleCnt="0"/>
      <dgm:spPr/>
    </dgm:pt>
    <dgm:pt modelId="{E64B28CF-33B7-41CC-91D9-954A544C5DA1}" type="pres">
      <dgm:prSet presAssocID="{D721AF5C-94D5-4B58-B764-33CBCF8C47C9}" presName="thickLine" presStyleLbl="alignNode1" presStyleIdx="3" presStyleCnt="10"/>
      <dgm:spPr/>
    </dgm:pt>
    <dgm:pt modelId="{50713BFB-1AD3-41DC-B578-AAD249EC36F9}" type="pres">
      <dgm:prSet presAssocID="{D721AF5C-94D5-4B58-B764-33CBCF8C47C9}" presName="horz1" presStyleCnt="0"/>
      <dgm:spPr/>
    </dgm:pt>
    <dgm:pt modelId="{B9A77A4A-6B27-4301-82B8-87E68F8B55A4}" type="pres">
      <dgm:prSet presAssocID="{D721AF5C-94D5-4B58-B764-33CBCF8C47C9}" presName="tx1" presStyleLbl="revTx" presStyleIdx="3" presStyleCnt="10"/>
      <dgm:spPr/>
      <dgm:t>
        <a:bodyPr/>
        <a:lstStyle/>
        <a:p>
          <a:endParaRPr lang="en-US"/>
        </a:p>
      </dgm:t>
    </dgm:pt>
    <dgm:pt modelId="{B9176F6C-B060-4AE8-B862-EC7949E06FAD}" type="pres">
      <dgm:prSet presAssocID="{D721AF5C-94D5-4B58-B764-33CBCF8C47C9}" presName="vert1" presStyleCnt="0"/>
      <dgm:spPr/>
    </dgm:pt>
    <dgm:pt modelId="{57F95762-0B81-47CC-842E-7FE91EB49FDF}" type="pres">
      <dgm:prSet presAssocID="{31480E33-E250-42FF-819E-2858840822E2}" presName="thickLine" presStyleLbl="alignNode1" presStyleIdx="4" presStyleCnt="10"/>
      <dgm:spPr/>
    </dgm:pt>
    <dgm:pt modelId="{3D1D63BE-68EF-489F-BCC8-62B4C6D6D00A}" type="pres">
      <dgm:prSet presAssocID="{31480E33-E250-42FF-819E-2858840822E2}" presName="horz1" presStyleCnt="0"/>
      <dgm:spPr/>
    </dgm:pt>
    <dgm:pt modelId="{E9826C90-4286-477A-A34E-97AA76410CE7}" type="pres">
      <dgm:prSet presAssocID="{31480E33-E250-42FF-819E-2858840822E2}" presName="tx1" presStyleLbl="revTx" presStyleIdx="4" presStyleCnt="10"/>
      <dgm:spPr/>
      <dgm:t>
        <a:bodyPr/>
        <a:lstStyle/>
        <a:p>
          <a:endParaRPr lang="en-US"/>
        </a:p>
      </dgm:t>
    </dgm:pt>
    <dgm:pt modelId="{653852C4-5FC5-4F11-A900-FA2E188AE25F}" type="pres">
      <dgm:prSet presAssocID="{31480E33-E250-42FF-819E-2858840822E2}" presName="vert1" presStyleCnt="0"/>
      <dgm:spPr/>
    </dgm:pt>
    <dgm:pt modelId="{3B702BFC-8E61-4538-AF12-75F8E04AF4D6}" type="pres">
      <dgm:prSet presAssocID="{B2115FCC-A948-47AE-8C77-429D3C4C09FD}" presName="thickLine" presStyleLbl="alignNode1" presStyleIdx="5" presStyleCnt="10"/>
      <dgm:spPr/>
    </dgm:pt>
    <dgm:pt modelId="{B256CBCF-607C-4E2D-A5F6-1DBCC7BCA198}" type="pres">
      <dgm:prSet presAssocID="{B2115FCC-A948-47AE-8C77-429D3C4C09FD}" presName="horz1" presStyleCnt="0"/>
      <dgm:spPr/>
    </dgm:pt>
    <dgm:pt modelId="{76A92E35-13CD-4ABB-BB93-B76267B7E189}" type="pres">
      <dgm:prSet presAssocID="{B2115FCC-A948-47AE-8C77-429D3C4C09FD}" presName="tx1" presStyleLbl="revTx" presStyleIdx="5" presStyleCnt="10"/>
      <dgm:spPr/>
      <dgm:t>
        <a:bodyPr/>
        <a:lstStyle/>
        <a:p>
          <a:endParaRPr lang="en-US"/>
        </a:p>
      </dgm:t>
    </dgm:pt>
    <dgm:pt modelId="{6FE9FA3C-0E57-4796-A1AC-1F00299EB27D}" type="pres">
      <dgm:prSet presAssocID="{B2115FCC-A948-47AE-8C77-429D3C4C09FD}" presName="vert1" presStyleCnt="0"/>
      <dgm:spPr/>
    </dgm:pt>
    <dgm:pt modelId="{D18BA2BE-B280-447F-B00A-97535F2FAD8A}" type="pres">
      <dgm:prSet presAssocID="{270CD5DD-232A-4681-9FDA-8D3E5B2DB385}" presName="thickLine" presStyleLbl="alignNode1" presStyleIdx="6" presStyleCnt="10"/>
      <dgm:spPr/>
    </dgm:pt>
    <dgm:pt modelId="{0B4B39F2-97E8-4D8D-9788-561ADDE635C1}" type="pres">
      <dgm:prSet presAssocID="{270CD5DD-232A-4681-9FDA-8D3E5B2DB385}" presName="horz1" presStyleCnt="0"/>
      <dgm:spPr/>
    </dgm:pt>
    <dgm:pt modelId="{0F062B88-2108-4359-B9E9-F8B0E48F2077}" type="pres">
      <dgm:prSet presAssocID="{270CD5DD-232A-4681-9FDA-8D3E5B2DB385}" presName="tx1" presStyleLbl="revTx" presStyleIdx="6" presStyleCnt="10"/>
      <dgm:spPr/>
      <dgm:t>
        <a:bodyPr/>
        <a:lstStyle/>
        <a:p>
          <a:endParaRPr lang="en-GB"/>
        </a:p>
      </dgm:t>
    </dgm:pt>
    <dgm:pt modelId="{8D02A983-ACE4-4E4D-9825-CA34C79C3385}" type="pres">
      <dgm:prSet presAssocID="{270CD5DD-232A-4681-9FDA-8D3E5B2DB385}" presName="vert1" presStyleCnt="0"/>
      <dgm:spPr/>
    </dgm:pt>
    <dgm:pt modelId="{F12E79B5-C233-441F-8FF3-4D89CA537C76}" type="pres">
      <dgm:prSet presAssocID="{F95F8BF0-B806-4FCE-B849-E57FB1D1DFB5}" presName="thickLine" presStyleLbl="alignNode1" presStyleIdx="7" presStyleCnt="10"/>
      <dgm:spPr/>
    </dgm:pt>
    <dgm:pt modelId="{218E3044-5D6E-4275-A26B-711961D28129}" type="pres">
      <dgm:prSet presAssocID="{F95F8BF0-B806-4FCE-B849-E57FB1D1DFB5}" presName="horz1" presStyleCnt="0"/>
      <dgm:spPr/>
    </dgm:pt>
    <dgm:pt modelId="{626D28BC-6A59-440F-9842-4208377FB5B0}" type="pres">
      <dgm:prSet presAssocID="{F95F8BF0-B806-4FCE-B849-E57FB1D1DFB5}" presName="tx1" presStyleLbl="revTx" presStyleIdx="7" presStyleCnt="10"/>
      <dgm:spPr/>
      <dgm:t>
        <a:bodyPr/>
        <a:lstStyle/>
        <a:p>
          <a:endParaRPr lang="en-US"/>
        </a:p>
      </dgm:t>
    </dgm:pt>
    <dgm:pt modelId="{E75D4E25-40A1-4D36-AB96-A7AFE7290EEF}" type="pres">
      <dgm:prSet presAssocID="{F95F8BF0-B806-4FCE-B849-E57FB1D1DFB5}" presName="vert1" presStyleCnt="0"/>
      <dgm:spPr/>
    </dgm:pt>
    <dgm:pt modelId="{67267182-938B-453D-B576-71A0DA588A66}" type="pres">
      <dgm:prSet presAssocID="{541D9E98-CEB8-4C86-A71F-A32348FCDCF9}" presName="thickLine" presStyleLbl="alignNode1" presStyleIdx="8" presStyleCnt="10"/>
      <dgm:spPr/>
    </dgm:pt>
    <dgm:pt modelId="{5D866B05-86DE-4921-88CC-3A72532E8919}" type="pres">
      <dgm:prSet presAssocID="{541D9E98-CEB8-4C86-A71F-A32348FCDCF9}" presName="horz1" presStyleCnt="0"/>
      <dgm:spPr/>
    </dgm:pt>
    <dgm:pt modelId="{FE282E41-3D10-4773-962D-FCCAD32DEFAF}" type="pres">
      <dgm:prSet presAssocID="{541D9E98-CEB8-4C86-A71F-A32348FCDCF9}" presName="tx1" presStyleLbl="revTx" presStyleIdx="8" presStyleCnt="10"/>
      <dgm:spPr/>
      <dgm:t>
        <a:bodyPr/>
        <a:lstStyle/>
        <a:p>
          <a:endParaRPr lang="en-US"/>
        </a:p>
      </dgm:t>
    </dgm:pt>
    <dgm:pt modelId="{FA695E10-28C5-4B24-87B6-54F6ADA41580}" type="pres">
      <dgm:prSet presAssocID="{541D9E98-CEB8-4C86-A71F-A32348FCDCF9}" presName="vert1" presStyleCnt="0"/>
      <dgm:spPr/>
    </dgm:pt>
    <dgm:pt modelId="{B069A895-38C0-4ABF-9A76-1B40C31BF184}" type="pres">
      <dgm:prSet presAssocID="{C6E490AA-AB1F-46A1-A3E4-A1ED23D889CF}" presName="thickLine" presStyleLbl="alignNode1" presStyleIdx="9" presStyleCnt="10"/>
      <dgm:spPr/>
    </dgm:pt>
    <dgm:pt modelId="{9F89432C-3E4B-4487-8481-BF5D05EB006D}" type="pres">
      <dgm:prSet presAssocID="{C6E490AA-AB1F-46A1-A3E4-A1ED23D889CF}" presName="horz1" presStyleCnt="0"/>
      <dgm:spPr/>
    </dgm:pt>
    <dgm:pt modelId="{A6C6ABE2-5401-407C-A27B-45D5907919DD}" type="pres">
      <dgm:prSet presAssocID="{C6E490AA-AB1F-46A1-A3E4-A1ED23D889CF}" presName="tx1" presStyleLbl="revTx" presStyleIdx="9" presStyleCnt="10"/>
      <dgm:spPr/>
      <dgm:t>
        <a:bodyPr/>
        <a:lstStyle/>
        <a:p>
          <a:endParaRPr lang="en-US"/>
        </a:p>
      </dgm:t>
    </dgm:pt>
    <dgm:pt modelId="{AF1DEAFA-C77E-4690-B87A-30BF12C562F7}" type="pres">
      <dgm:prSet presAssocID="{C6E490AA-AB1F-46A1-A3E4-A1ED23D889CF}" presName="vert1" presStyleCnt="0"/>
      <dgm:spPr/>
    </dgm:pt>
  </dgm:ptLst>
  <dgm:cxnLst>
    <dgm:cxn modelId="{F31A4CB1-A758-4492-8CCE-B8BD6DEA7002}" srcId="{83920946-54C1-45D8-A2A5-13FF4C2C5799}" destId="{B2115FCC-A948-47AE-8C77-429D3C4C09FD}" srcOrd="5" destOrd="0" parTransId="{DA3CBB98-3EFA-499A-8D0A-32F9583082A8}" sibTransId="{B0B79800-0458-4CFF-B724-1C375AF614E8}"/>
    <dgm:cxn modelId="{F881B2EC-3A8D-4AC7-A43A-254CCA5F9F06}" type="presOf" srcId="{D721AF5C-94D5-4B58-B764-33CBCF8C47C9}" destId="{B9A77A4A-6B27-4301-82B8-87E68F8B55A4}" srcOrd="0" destOrd="0" presId="urn:microsoft.com/office/officeart/2008/layout/LinedList"/>
    <dgm:cxn modelId="{E3DEABC8-ED1C-4AAF-8E1C-AEEEDBE543F2}" srcId="{83920946-54C1-45D8-A2A5-13FF4C2C5799}" destId="{D721AF5C-94D5-4B58-B764-33CBCF8C47C9}" srcOrd="3" destOrd="0" parTransId="{CF909FCF-C19F-4C8C-9EF8-8EC7359C90A3}" sibTransId="{C017525B-A167-48D9-88BE-F72263ED7996}"/>
    <dgm:cxn modelId="{076EA396-A746-475D-B8ED-D9C09E5F1A1D}" srcId="{83920946-54C1-45D8-A2A5-13FF4C2C5799}" destId="{C6E490AA-AB1F-46A1-A3E4-A1ED23D889CF}" srcOrd="9" destOrd="0" parTransId="{1E5E59BE-2B18-4AA6-B743-644CA5C6DBBB}" sibTransId="{C34D40C5-A4E2-487C-A7D3-FBEBFFEEAD87}"/>
    <dgm:cxn modelId="{88E7A832-A9DB-4110-946F-A31BF774B7C8}" srcId="{83920946-54C1-45D8-A2A5-13FF4C2C5799}" destId="{F95F8BF0-B806-4FCE-B849-E57FB1D1DFB5}" srcOrd="7" destOrd="0" parTransId="{ECADFA89-8405-4F47-A7A7-F28D0204BF25}" sibTransId="{0BAB8C61-E101-4F5B-B4BD-735724FF5271}"/>
    <dgm:cxn modelId="{F096A433-878D-4B9D-87BC-3C5FB03616D8}" type="presOf" srcId="{83920946-54C1-45D8-A2A5-13FF4C2C5799}" destId="{3AD960EB-6783-40D4-9E0C-80F8AA046ACF}" srcOrd="0" destOrd="0" presId="urn:microsoft.com/office/officeart/2008/layout/LinedList"/>
    <dgm:cxn modelId="{A95479B6-B5C2-46B5-A80D-5FAF0528F476}" type="presOf" srcId="{F95F8BF0-B806-4FCE-B849-E57FB1D1DFB5}" destId="{626D28BC-6A59-440F-9842-4208377FB5B0}" srcOrd="0" destOrd="0" presId="urn:microsoft.com/office/officeart/2008/layout/LinedList"/>
    <dgm:cxn modelId="{7243B08D-82F9-4705-806B-963B818568F6}" type="presOf" srcId="{5DA4F13E-2A18-4917-874C-4A2A548CEDA0}" destId="{4EA38874-1287-4E45-8089-388F7914EF3D}" srcOrd="0" destOrd="0" presId="urn:microsoft.com/office/officeart/2008/layout/LinedList"/>
    <dgm:cxn modelId="{271AB58D-C0F5-4CC0-B6ED-AF62D10D7835}" srcId="{83920946-54C1-45D8-A2A5-13FF4C2C5799}" destId="{31480E33-E250-42FF-819E-2858840822E2}" srcOrd="4" destOrd="0" parTransId="{657A4287-A09B-4797-9547-F7313CE8550C}" sibTransId="{7C1D8935-80F6-42FE-B9AE-316453862889}"/>
    <dgm:cxn modelId="{7C9282A9-E3DF-4C9E-856F-B4953A0729CD}" type="presOf" srcId="{B2115FCC-A948-47AE-8C77-429D3C4C09FD}" destId="{76A92E35-13CD-4ABB-BB93-B76267B7E189}" srcOrd="0" destOrd="0" presId="urn:microsoft.com/office/officeart/2008/layout/LinedList"/>
    <dgm:cxn modelId="{508CB45D-FC99-4FCA-921F-2E83633A5E17}" type="presOf" srcId="{C6E490AA-AB1F-46A1-A3E4-A1ED23D889CF}" destId="{A6C6ABE2-5401-407C-A27B-45D5907919DD}" srcOrd="0" destOrd="0" presId="urn:microsoft.com/office/officeart/2008/layout/LinedList"/>
    <dgm:cxn modelId="{0E9BF05F-3665-4BC1-AC46-AD18FA7F6A30}" type="presOf" srcId="{541D9E98-CEB8-4C86-A71F-A32348FCDCF9}" destId="{FE282E41-3D10-4773-962D-FCCAD32DEFAF}" srcOrd="0" destOrd="0" presId="urn:microsoft.com/office/officeart/2008/layout/LinedList"/>
    <dgm:cxn modelId="{246D04EB-9988-45B2-A2E7-9F76812FB811}" srcId="{83920946-54C1-45D8-A2A5-13FF4C2C5799}" destId="{541D9E98-CEB8-4C86-A71F-A32348FCDCF9}" srcOrd="8" destOrd="0" parTransId="{98A6AFAA-CCC0-4975-B11B-34282EF7C36B}" sibTransId="{A99B06BB-9B69-40AD-A986-BBBFCDAD0B4E}"/>
    <dgm:cxn modelId="{D5925A4E-96C7-4850-AA4D-9D9C44AAB32A}" type="presOf" srcId="{270CD5DD-232A-4681-9FDA-8D3E5B2DB385}" destId="{0F062B88-2108-4359-B9E9-F8B0E48F2077}" srcOrd="0" destOrd="0" presId="urn:microsoft.com/office/officeart/2008/layout/LinedList"/>
    <dgm:cxn modelId="{46161619-1025-4658-94AF-0D85360D2135}" srcId="{83920946-54C1-45D8-A2A5-13FF4C2C5799}" destId="{F34AE038-7409-46C0-AE98-A81FF0EEF86C}" srcOrd="0" destOrd="0" parTransId="{ED4E3D2E-9254-4699-A02B-A7D2FA7B7C84}" sibTransId="{50669948-B68A-4AD8-8367-229857CEEA44}"/>
    <dgm:cxn modelId="{7718573F-05C2-4B96-AEA2-84E4881A5764}" srcId="{83920946-54C1-45D8-A2A5-13FF4C2C5799}" destId="{270CD5DD-232A-4681-9FDA-8D3E5B2DB385}" srcOrd="6" destOrd="0" parTransId="{E736E4A1-5A81-4E76-9812-D186BFB90928}" sibTransId="{C99E2443-D9F7-4F65-9B64-3CC8A637468C}"/>
    <dgm:cxn modelId="{BC3B80A0-E634-421D-8845-5D56ED58112C}" type="presOf" srcId="{F34AE038-7409-46C0-AE98-A81FF0EEF86C}" destId="{AB51A4E7-0FA8-436E-9DFA-8DC929CA3798}" srcOrd="0" destOrd="0" presId="urn:microsoft.com/office/officeart/2008/layout/LinedList"/>
    <dgm:cxn modelId="{C5A66C26-0A97-4056-9C70-CD278AB2DBAE}" type="presOf" srcId="{31480E33-E250-42FF-819E-2858840822E2}" destId="{E9826C90-4286-477A-A34E-97AA76410CE7}" srcOrd="0" destOrd="0" presId="urn:microsoft.com/office/officeart/2008/layout/LinedList"/>
    <dgm:cxn modelId="{FECF8D12-7A9F-41A0-AB97-C4364A65F854}" srcId="{83920946-54C1-45D8-A2A5-13FF4C2C5799}" destId="{5DA4F13E-2A18-4917-874C-4A2A548CEDA0}" srcOrd="2" destOrd="0" parTransId="{10FE75BB-BA05-49DD-A8E1-9C9371CE2D23}" sibTransId="{786FBFDC-53BD-439E-8F6F-8D84B1A5D960}"/>
    <dgm:cxn modelId="{FC0DB6A2-EAFE-4100-B5CD-DAB794492B43}" type="presOf" srcId="{28A452E9-882E-4EF6-84B1-71D47E10D6BC}" destId="{B4424FD5-1D3C-4309-92C5-89A5BA2E103C}" srcOrd="0" destOrd="0" presId="urn:microsoft.com/office/officeart/2008/layout/LinedList"/>
    <dgm:cxn modelId="{113FB10E-23E1-4EAE-B27D-E1281E730FAB}" srcId="{83920946-54C1-45D8-A2A5-13FF4C2C5799}" destId="{28A452E9-882E-4EF6-84B1-71D47E10D6BC}" srcOrd="1" destOrd="0" parTransId="{4A3A6D56-4384-40AB-BC89-4DAF485E43C0}" sibTransId="{9642FA62-91B3-4A24-85C9-E57DF0C0B3BD}"/>
    <dgm:cxn modelId="{D3FF5DE6-4FB8-401F-93FF-E417365BBF52}" type="presParOf" srcId="{3AD960EB-6783-40D4-9E0C-80F8AA046ACF}" destId="{974888F9-BCC1-4D37-A9AF-B910901FF653}" srcOrd="0" destOrd="0" presId="urn:microsoft.com/office/officeart/2008/layout/LinedList"/>
    <dgm:cxn modelId="{5265BE3F-0D90-4A90-ADAB-28DC0FE5D43C}" type="presParOf" srcId="{3AD960EB-6783-40D4-9E0C-80F8AA046ACF}" destId="{D01B0912-C587-4B95-940D-16A36FB0DE42}" srcOrd="1" destOrd="0" presId="urn:microsoft.com/office/officeart/2008/layout/LinedList"/>
    <dgm:cxn modelId="{1E0C87B5-3F96-4418-A15E-BC613A84CA5D}" type="presParOf" srcId="{D01B0912-C587-4B95-940D-16A36FB0DE42}" destId="{AB51A4E7-0FA8-436E-9DFA-8DC929CA3798}" srcOrd="0" destOrd="0" presId="urn:microsoft.com/office/officeart/2008/layout/LinedList"/>
    <dgm:cxn modelId="{3655FC2B-18FE-4224-B630-8271CB33F59F}" type="presParOf" srcId="{D01B0912-C587-4B95-940D-16A36FB0DE42}" destId="{433E0765-FB28-4681-9498-6A4FA550B5C8}" srcOrd="1" destOrd="0" presId="urn:microsoft.com/office/officeart/2008/layout/LinedList"/>
    <dgm:cxn modelId="{8703DAA5-B86A-4D41-8387-185CF2D9104B}" type="presParOf" srcId="{3AD960EB-6783-40D4-9E0C-80F8AA046ACF}" destId="{E5AB15DC-F5B3-4FD3-907F-4E2EFDE3DF5E}" srcOrd="2" destOrd="0" presId="urn:microsoft.com/office/officeart/2008/layout/LinedList"/>
    <dgm:cxn modelId="{65155DCE-56BD-4677-8DC8-C6969E7EB863}" type="presParOf" srcId="{3AD960EB-6783-40D4-9E0C-80F8AA046ACF}" destId="{54A493B9-6CCE-4904-A570-8A26168567FE}" srcOrd="3" destOrd="0" presId="urn:microsoft.com/office/officeart/2008/layout/LinedList"/>
    <dgm:cxn modelId="{93C23000-5D55-4EAA-9CFB-EC83E301DCF1}" type="presParOf" srcId="{54A493B9-6CCE-4904-A570-8A26168567FE}" destId="{B4424FD5-1D3C-4309-92C5-89A5BA2E103C}" srcOrd="0" destOrd="0" presId="urn:microsoft.com/office/officeart/2008/layout/LinedList"/>
    <dgm:cxn modelId="{48664D5A-08C7-41BD-8A1E-694300CE4759}" type="presParOf" srcId="{54A493B9-6CCE-4904-A570-8A26168567FE}" destId="{3B28E15F-10A6-4D4E-9359-2A308E9F0567}" srcOrd="1" destOrd="0" presId="urn:microsoft.com/office/officeart/2008/layout/LinedList"/>
    <dgm:cxn modelId="{09A85E07-2A3F-4EBB-AC31-5853F6CE627E}" type="presParOf" srcId="{3AD960EB-6783-40D4-9E0C-80F8AA046ACF}" destId="{9D9CBCBE-C90D-493D-98CF-06673D49C9E5}" srcOrd="4" destOrd="0" presId="urn:microsoft.com/office/officeart/2008/layout/LinedList"/>
    <dgm:cxn modelId="{F69F5351-CD00-44BB-903D-AFA01D0BA0FC}" type="presParOf" srcId="{3AD960EB-6783-40D4-9E0C-80F8AA046ACF}" destId="{90F43359-B05A-479A-B824-C1BF1525A4E8}" srcOrd="5" destOrd="0" presId="urn:microsoft.com/office/officeart/2008/layout/LinedList"/>
    <dgm:cxn modelId="{833BC116-18B5-424A-A581-2337007A3B7F}" type="presParOf" srcId="{90F43359-B05A-479A-B824-C1BF1525A4E8}" destId="{4EA38874-1287-4E45-8089-388F7914EF3D}" srcOrd="0" destOrd="0" presId="urn:microsoft.com/office/officeart/2008/layout/LinedList"/>
    <dgm:cxn modelId="{480ABB9C-9A5C-43FB-80F1-8F6471863463}" type="presParOf" srcId="{90F43359-B05A-479A-B824-C1BF1525A4E8}" destId="{4FC6E4FC-5532-49E9-9CEB-613B2EA0BAE1}" srcOrd="1" destOrd="0" presId="urn:microsoft.com/office/officeart/2008/layout/LinedList"/>
    <dgm:cxn modelId="{613A5461-66AF-4781-910E-6E8C873F5160}" type="presParOf" srcId="{3AD960EB-6783-40D4-9E0C-80F8AA046ACF}" destId="{E64B28CF-33B7-41CC-91D9-954A544C5DA1}" srcOrd="6" destOrd="0" presId="urn:microsoft.com/office/officeart/2008/layout/LinedList"/>
    <dgm:cxn modelId="{0235BB68-F00C-4325-A0C1-99C3C4D5277A}" type="presParOf" srcId="{3AD960EB-6783-40D4-9E0C-80F8AA046ACF}" destId="{50713BFB-1AD3-41DC-B578-AAD249EC36F9}" srcOrd="7" destOrd="0" presId="urn:microsoft.com/office/officeart/2008/layout/LinedList"/>
    <dgm:cxn modelId="{5E7F1BCF-6331-42AF-8504-157D59E87453}" type="presParOf" srcId="{50713BFB-1AD3-41DC-B578-AAD249EC36F9}" destId="{B9A77A4A-6B27-4301-82B8-87E68F8B55A4}" srcOrd="0" destOrd="0" presId="urn:microsoft.com/office/officeart/2008/layout/LinedList"/>
    <dgm:cxn modelId="{E365E144-B0D6-41EA-8315-405363DA0139}" type="presParOf" srcId="{50713BFB-1AD3-41DC-B578-AAD249EC36F9}" destId="{B9176F6C-B060-4AE8-B862-EC7949E06FAD}" srcOrd="1" destOrd="0" presId="urn:microsoft.com/office/officeart/2008/layout/LinedList"/>
    <dgm:cxn modelId="{62BECCC5-4F02-48C7-8D57-78EE4D3EAC03}" type="presParOf" srcId="{3AD960EB-6783-40D4-9E0C-80F8AA046ACF}" destId="{57F95762-0B81-47CC-842E-7FE91EB49FDF}" srcOrd="8" destOrd="0" presId="urn:microsoft.com/office/officeart/2008/layout/LinedList"/>
    <dgm:cxn modelId="{54EC012D-BCA3-4B98-976A-00A3894CDAB5}" type="presParOf" srcId="{3AD960EB-6783-40D4-9E0C-80F8AA046ACF}" destId="{3D1D63BE-68EF-489F-BCC8-62B4C6D6D00A}" srcOrd="9" destOrd="0" presId="urn:microsoft.com/office/officeart/2008/layout/LinedList"/>
    <dgm:cxn modelId="{61917FC4-7287-40FB-B317-4E5D95A85734}" type="presParOf" srcId="{3D1D63BE-68EF-489F-BCC8-62B4C6D6D00A}" destId="{E9826C90-4286-477A-A34E-97AA76410CE7}" srcOrd="0" destOrd="0" presId="urn:microsoft.com/office/officeart/2008/layout/LinedList"/>
    <dgm:cxn modelId="{A532EF9D-2027-46E8-9F86-5684081A8468}" type="presParOf" srcId="{3D1D63BE-68EF-489F-BCC8-62B4C6D6D00A}" destId="{653852C4-5FC5-4F11-A900-FA2E188AE25F}" srcOrd="1" destOrd="0" presId="urn:microsoft.com/office/officeart/2008/layout/LinedList"/>
    <dgm:cxn modelId="{C7FC9222-B30A-4D30-A91B-7D60E38AA29B}" type="presParOf" srcId="{3AD960EB-6783-40D4-9E0C-80F8AA046ACF}" destId="{3B702BFC-8E61-4538-AF12-75F8E04AF4D6}" srcOrd="10" destOrd="0" presId="urn:microsoft.com/office/officeart/2008/layout/LinedList"/>
    <dgm:cxn modelId="{F0445E8C-F969-40AD-A1BA-644A62B6E8C6}" type="presParOf" srcId="{3AD960EB-6783-40D4-9E0C-80F8AA046ACF}" destId="{B256CBCF-607C-4E2D-A5F6-1DBCC7BCA198}" srcOrd="11" destOrd="0" presId="urn:microsoft.com/office/officeart/2008/layout/LinedList"/>
    <dgm:cxn modelId="{01CBC971-03D8-46F1-8ADC-00FF06D38D08}" type="presParOf" srcId="{B256CBCF-607C-4E2D-A5F6-1DBCC7BCA198}" destId="{76A92E35-13CD-4ABB-BB93-B76267B7E189}" srcOrd="0" destOrd="0" presId="urn:microsoft.com/office/officeart/2008/layout/LinedList"/>
    <dgm:cxn modelId="{D317EBF9-C9A1-47AD-9E19-3522D0AD9DD3}" type="presParOf" srcId="{B256CBCF-607C-4E2D-A5F6-1DBCC7BCA198}" destId="{6FE9FA3C-0E57-4796-A1AC-1F00299EB27D}" srcOrd="1" destOrd="0" presId="urn:microsoft.com/office/officeart/2008/layout/LinedList"/>
    <dgm:cxn modelId="{63E6794C-349A-4FF8-B795-445DF32B6420}" type="presParOf" srcId="{3AD960EB-6783-40D4-9E0C-80F8AA046ACF}" destId="{D18BA2BE-B280-447F-B00A-97535F2FAD8A}" srcOrd="12" destOrd="0" presId="urn:microsoft.com/office/officeart/2008/layout/LinedList"/>
    <dgm:cxn modelId="{72BF7D02-30EC-4844-B37C-45E8E2FE42B7}" type="presParOf" srcId="{3AD960EB-6783-40D4-9E0C-80F8AA046ACF}" destId="{0B4B39F2-97E8-4D8D-9788-561ADDE635C1}" srcOrd="13" destOrd="0" presId="urn:microsoft.com/office/officeart/2008/layout/LinedList"/>
    <dgm:cxn modelId="{1D390048-ED8C-4B46-8617-0DCAD2409765}" type="presParOf" srcId="{0B4B39F2-97E8-4D8D-9788-561ADDE635C1}" destId="{0F062B88-2108-4359-B9E9-F8B0E48F2077}" srcOrd="0" destOrd="0" presId="urn:microsoft.com/office/officeart/2008/layout/LinedList"/>
    <dgm:cxn modelId="{F61DF6A6-6ECF-441C-ACDB-488874F00A2A}" type="presParOf" srcId="{0B4B39F2-97E8-4D8D-9788-561ADDE635C1}" destId="{8D02A983-ACE4-4E4D-9825-CA34C79C3385}" srcOrd="1" destOrd="0" presId="urn:microsoft.com/office/officeart/2008/layout/LinedList"/>
    <dgm:cxn modelId="{65377B2A-F8C6-421D-9B6A-961B5C65A318}" type="presParOf" srcId="{3AD960EB-6783-40D4-9E0C-80F8AA046ACF}" destId="{F12E79B5-C233-441F-8FF3-4D89CA537C76}" srcOrd="14" destOrd="0" presId="urn:microsoft.com/office/officeart/2008/layout/LinedList"/>
    <dgm:cxn modelId="{EAF07461-E2D7-45D0-821A-F18D78F0AE87}" type="presParOf" srcId="{3AD960EB-6783-40D4-9E0C-80F8AA046ACF}" destId="{218E3044-5D6E-4275-A26B-711961D28129}" srcOrd="15" destOrd="0" presId="urn:microsoft.com/office/officeart/2008/layout/LinedList"/>
    <dgm:cxn modelId="{28E38CB5-EA07-4F54-B4DF-E3C94F970EB1}" type="presParOf" srcId="{218E3044-5D6E-4275-A26B-711961D28129}" destId="{626D28BC-6A59-440F-9842-4208377FB5B0}" srcOrd="0" destOrd="0" presId="urn:microsoft.com/office/officeart/2008/layout/LinedList"/>
    <dgm:cxn modelId="{44A5FBB8-7549-4AFA-A6DB-C2D543861A34}" type="presParOf" srcId="{218E3044-5D6E-4275-A26B-711961D28129}" destId="{E75D4E25-40A1-4D36-AB96-A7AFE7290EEF}" srcOrd="1" destOrd="0" presId="urn:microsoft.com/office/officeart/2008/layout/LinedList"/>
    <dgm:cxn modelId="{32B9E60F-6465-4926-9188-2A7CEAC7D2D8}" type="presParOf" srcId="{3AD960EB-6783-40D4-9E0C-80F8AA046ACF}" destId="{67267182-938B-453D-B576-71A0DA588A66}" srcOrd="16" destOrd="0" presId="urn:microsoft.com/office/officeart/2008/layout/LinedList"/>
    <dgm:cxn modelId="{E800977F-3739-49FD-8976-C96628190D98}" type="presParOf" srcId="{3AD960EB-6783-40D4-9E0C-80F8AA046ACF}" destId="{5D866B05-86DE-4921-88CC-3A72532E8919}" srcOrd="17" destOrd="0" presId="urn:microsoft.com/office/officeart/2008/layout/LinedList"/>
    <dgm:cxn modelId="{D1DD4336-3242-4FBA-AC31-0FFEEB81D8D4}" type="presParOf" srcId="{5D866B05-86DE-4921-88CC-3A72532E8919}" destId="{FE282E41-3D10-4773-962D-FCCAD32DEFAF}" srcOrd="0" destOrd="0" presId="urn:microsoft.com/office/officeart/2008/layout/LinedList"/>
    <dgm:cxn modelId="{F2D607EB-2145-4BDC-A437-E3153B96F295}" type="presParOf" srcId="{5D866B05-86DE-4921-88CC-3A72532E8919}" destId="{FA695E10-28C5-4B24-87B6-54F6ADA41580}" srcOrd="1" destOrd="0" presId="urn:microsoft.com/office/officeart/2008/layout/LinedList"/>
    <dgm:cxn modelId="{4EDDE623-757D-41D5-832B-015A9B83BFE4}" type="presParOf" srcId="{3AD960EB-6783-40D4-9E0C-80F8AA046ACF}" destId="{B069A895-38C0-4ABF-9A76-1B40C31BF184}" srcOrd="18" destOrd="0" presId="urn:microsoft.com/office/officeart/2008/layout/LinedList"/>
    <dgm:cxn modelId="{34CAD3A7-0FED-4826-89CD-85018CC71287}" type="presParOf" srcId="{3AD960EB-6783-40D4-9E0C-80F8AA046ACF}" destId="{9F89432C-3E4B-4487-8481-BF5D05EB006D}" srcOrd="19" destOrd="0" presId="urn:microsoft.com/office/officeart/2008/layout/LinedList"/>
    <dgm:cxn modelId="{5DEE645A-B043-4072-B7F3-8E512DF5EA1F}" type="presParOf" srcId="{9F89432C-3E4B-4487-8481-BF5D05EB006D}" destId="{A6C6ABE2-5401-407C-A27B-45D5907919DD}" srcOrd="0" destOrd="0" presId="urn:microsoft.com/office/officeart/2008/layout/LinedList"/>
    <dgm:cxn modelId="{FC541542-4754-48D6-B639-04D139A9A63A}" type="presParOf" srcId="{9F89432C-3E4B-4487-8481-BF5D05EB006D}" destId="{AF1DEAFA-C77E-4690-B87A-30BF12C562F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1CF4FA-D7B5-421C-BA35-A829A2AA3875}" type="doc">
      <dgm:prSet loTypeId="urn:microsoft.com/office/officeart/2005/8/layout/list1" loCatId="list" qsTypeId="urn:microsoft.com/office/officeart/2005/8/quickstyle/simple5" qsCatId="simple" csTypeId="urn:microsoft.com/office/officeart/2005/8/colors/accent0_3" csCatId="mainScheme" phldr="1"/>
      <dgm:spPr/>
      <dgm:t>
        <a:bodyPr/>
        <a:lstStyle/>
        <a:p>
          <a:endParaRPr lang="en-GB"/>
        </a:p>
      </dgm:t>
    </dgm:pt>
    <dgm:pt modelId="{11058896-2D57-45B2-9D09-2CD51B3B97EA}">
      <dgm:prSet/>
      <dgm:spPr/>
      <dgm:t>
        <a:bodyPr/>
        <a:lstStyle/>
        <a:p>
          <a:pPr rtl="0"/>
          <a:r>
            <a:rPr lang="en-GB" smtClean="0"/>
            <a:t>Main Customers of Hotel Indigo are:</a:t>
          </a:r>
          <a:endParaRPr lang="en-GB"/>
        </a:p>
      </dgm:t>
    </dgm:pt>
    <dgm:pt modelId="{642024D0-B394-4883-BA74-1FE5811F6BC1}" type="parTrans" cxnId="{712167AF-1D7F-4C6F-8269-CFF42B222F16}">
      <dgm:prSet/>
      <dgm:spPr/>
      <dgm:t>
        <a:bodyPr/>
        <a:lstStyle/>
        <a:p>
          <a:endParaRPr lang="en-GB"/>
        </a:p>
      </dgm:t>
    </dgm:pt>
    <dgm:pt modelId="{2DA07F8E-3A2A-472B-8290-AB1AAEF6F161}" type="sibTrans" cxnId="{712167AF-1D7F-4C6F-8269-CFF42B222F16}">
      <dgm:prSet/>
      <dgm:spPr/>
      <dgm:t>
        <a:bodyPr/>
        <a:lstStyle/>
        <a:p>
          <a:endParaRPr lang="en-GB"/>
        </a:p>
      </dgm:t>
    </dgm:pt>
    <dgm:pt modelId="{1308F712-2738-4EBF-A8D7-F6F081BF0F36}">
      <dgm:prSet/>
      <dgm:spPr/>
      <dgm:t>
        <a:bodyPr/>
        <a:lstStyle/>
        <a:p>
          <a:pPr rtl="0"/>
          <a:r>
            <a:rPr lang="en-GB" smtClean="0"/>
            <a:t>explorer-type individuals</a:t>
          </a:r>
          <a:endParaRPr lang="en-GB"/>
        </a:p>
      </dgm:t>
    </dgm:pt>
    <dgm:pt modelId="{30F6415F-CF23-420A-B902-CD4D2EC4F0E0}" type="parTrans" cxnId="{EA41704C-55AE-4A77-9470-BAF10469F942}">
      <dgm:prSet/>
      <dgm:spPr/>
      <dgm:t>
        <a:bodyPr/>
        <a:lstStyle/>
        <a:p>
          <a:endParaRPr lang="en-GB"/>
        </a:p>
      </dgm:t>
    </dgm:pt>
    <dgm:pt modelId="{39E48BA9-A5C9-419F-9D45-4D170828E051}" type="sibTrans" cxnId="{EA41704C-55AE-4A77-9470-BAF10469F942}">
      <dgm:prSet/>
      <dgm:spPr/>
      <dgm:t>
        <a:bodyPr/>
        <a:lstStyle/>
        <a:p>
          <a:endParaRPr lang="en-GB"/>
        </a:p>
      </dgm:t>
    </dgm:pt>
    <dgm:pt modelId="{09A155E5-3502-47DE-8E22-33D9AD754F3D}">
      <dgm:prSet/>
      <dgm:spPr/>
      <dgm:t>
        <a:bodyPr/>
        <a:lstStyle/>
        <a:p>
          <a:pPr rtl="0"/>
          <a:r>
            <a:rPr lang="en-GB" smtClean="0"/>
            <a:t>business-class individuals </a:t>
          </a:r>
          <a:endParaRPr lang="en-GB"/>
        </a:p>
      </dgm:t>
    </dgm:pt>
    <dgm:pt modelId="{9A68313F-AF2D-4DE3-8FED-C0C4D12518AD}" type="parTrans" cxnId="{1616840C-AC28-46BA-AE30-25B7F30DDF74}">
      <dgm:prSet/>
      <dgm:spPr/>
      <dgm:t>
        <a:bodyPr/>
        <a:lstStyle/>
        <a:p>
          <a:endParaRPr lang="en-GB"/>
        </a:p>
      </dgm:t>
    </dgm:pt>
    <dgm:pt modelId="{BDF293FC-2EF7-4D59-AF11-E861AC3D301B}" type="sibTrans" cxnId="{1616840C-AC28-46BA-AE30-25B7F30DDF74}">
      <dgm:prSet/>
      <dgm:spPr/>
      <dgm:t>
        <a:bodyPr/>
        <a:lstStyle/>
        <a:p>
          <a:endParaRPr lang="en-GB"/>
        </a:p>
      </dgm:t>
    </dgm:pt>
    <dgm:pt modelId="{7E6B86AE-8C08-42DF-B441-B9931659699F}">
      <dgm:prSet/>
      <dgm:spPr/>
      <dgm:t>
        <a:bodyPr/>
        <a:lstStyle/>
        <a:p>
          <a:pPr rtl="0"/>
          <a:r>
            <a:rPr lang="en-GB" smtClean="0"/>
            <a:t>To Target them, Hotel Indigo uses:</a:t>
          </a:r>
          <a:endParaRPr lang="en-GB"/>
        </a:p>
      </dgm:t>
    </dgm:pt>
    <dgm:pt modelId="{7255752E-96E8-4604-A8FA-8B2D4BC3EA7A}" type="parTrans" cxnId="{11FF2422-77AD-4D9B-9B62-44EB83544B3C}">
      <dgm:prSet/>
      <dgm:spPr/>
      <dgm:t>
        <a:bodyPr/>
        <a:lstStyle/>
        <a:p>
          <a:endParaRPr lang="en-GB"/>
        </a:p>
      </dgm:t>
    </dgm:pt>
    <dgm:pt modelId="{0D0C69C4-6773-484F-B142-308D87520097}" type="sibTrans" cxnId="{11FF2422-77AD-4D9B-9B62-44EB83544B3C}">
      <dgm:prSet/>
      <dgm:spPr/>
      <dgm:t>
        <a:bodyPr/>
        <a:lstStyle/>
        <a:p>
          <a:endParaRPr lang="en-GB"/>
        </a:p>
      </dgm:t>
    </dgm:pt>
    <dgm:pt modelId="{B7CA5380-2EDC-4AEA-A3CD-07F5D35E081D}">
      <dgm:prSet/>
      <dgm:spPr/>
      <dgm:t>
        <a:bodyPr/>
        <a:lstStyle/>
        <a:p>
          <a:pPr rtl="0"/>
          <a:r>
            <a:rPr lang="en-GB" dirty="0" smtClean="0"/>
            <a:t>Explorer Quotient strategy.</a:t>
          </a:r>
          <a:endParaRPr lang="en-GB" dirty="0"/>
        </a:p>
      </dgm:t>
    </dgm:pt>
    <dgm:pt modelId="{0EEE3EF7-E477-42E5-A279-B68A152F59BD}" type="parTrans" cxnId="{4D68B904-29E4-4168-8440-2C80BBAD85F8}">
      <dgm:prSet/>
      <dgm:spPr/>
      <dgm:t>
        <a:bodyPr/>
        <a:lstStyle/>
        <a:p>
          <a:endParaRPr lang="en-GB"/>
        </a:p>
      </dgm:t>
    </dgm:pt>
    <dgm:pt modelId="{CA88FB9A-E4FF-477F-B360-2DFD48D6962E}" type="sibTrans" cxnId="{4D68B904-29E4-4168-8440-2C80BBAD85F8}">
      <dgm:prSet/>
      <dgm:spPr/>
      <dgm:t>
        <a:bodyPr/>
        <a:lstStyle/>
        <a:p>
          <a:endParaRPr lang="en-GB"/>
        </a:p>
      </dgm:t>
    </dgm:pt>
    <dgm:pt modelId="{E0C28F9F-4826-470C-8B4C-BC80D34B1B5B}">
      <dgm:prSet/>
      <dgm:spPr/>
      <dgm:t>
        <a:bodyPr/>
        <a:lstStyle/>
        <a:p>
          <a:pPr rtl="0"/>
          <a:r>
            <a:rPr lang="en-GB" smtClean="0"/>
            <a:t>This strategy pushes beyond typical market research in terms of characterising individuals.</a:t>
          </a:r>
          <a:endParaRPr lang="en-GB"/>
        </a:p>
      </dgm:t>
    </dgm:pt>
    <dgm:pt modelId="{35AF86FE-EE9D-41D8-940E-3839B9DB961B}" type="parTrans" cxnId="{B2E56876-BF04-4021-B2E0-0EB35B434583}">
      <dgm:prSet/>
      <dgm:spPr/>
      <dgm:t>
        <a:bodyPr/>
        <a:lstStyle/>
        <a:p>
          <a:endParaRPr lang="en-GB"/>
        </a:p>
      </dgm:t>
    </dgm:pt>
    <dgm:pt modelId="{DB7EA307-610B-4088-BCDF-D17E14C00DED}" type="sibTrans" cxnId="{B2E56876-BF04-4021-B2E0-0EB35B434583}">
      <dgm:prSet/>
      <dgm:spPr/>
      <dgm:t>
        <a:bodyPr/>
        <a:lstStyle/>
        <a:p>
          <a:endParaRPr lang="en-GB"/>
        </a:p>
      </dgm:t>
    </dgm:pt>
    <dgm:pt modelId="{0D5EA337-EB6A-4A12-8CDC-3CA7E6CAB004}">
      <dgm:prSet/>
      <dgm:spPr/>
      <dgm:t>
        <a:bodyPr/>
        <a:lstStyle/>
        <a:p>
          <a:pPr rtl="0"/>
          <a:r>
            <a:rPr lang="en-GB" dirty="0" smtClean="0"/>
            <a:t>It examines more thoroughly people's personal ideas, societal values, and worldviews.</a:t>
          </a:r>
          <a:endParaRPr lang="en-GB" dirty="0"/>
        </a:p>
      </dgm:t>
    </dgm:pt>
    <dgm:pt modelId="{80D350ED-EE4B-4480-B370-52D3A5E56B0F}" type="parTrans" cxnId="{1B34800F-6020-4387-B942-FCEF007402F0}">
      <dgm:prSet/>
      <dgm:spPr/>
      <dgm:t>
        <a:bodyPr/>
        <a:lstStyle/>
        <a:p>
          <a:endParaRPr lang="en-GB"/>
        </a:p>
      </dgm:t>
    </dgm:pt>
    <dgm:pt modelId="{4063BA9F-CDE5-4C37-A181-7E8DE680A37D}" type="sibTrans" cxnId="{1B34800F-6020-4387-B942-FCEF007402F0}">
      <dgm:prSet/>
      <dgm:spPr/>
      <dgm:t>
        <a:bodyPr/>
        <a:lstStyle/>
        <a:p>
          <a:endParaRPr lang="en-GB"/>
        </a:p>
      </dgm:t>
    </dgm:pt>
    <dgm:pt modelId="{B02734D9-66A6-4D49-9096-9576B3EFE2DB}">
      <dgm:prSet/>
      <dgm:spPr/>
      <dgm:t>
        <a:bodyPr/>
        <a:lstStyle/>
        <a:p>
          <a:pPr rtl="0"/>
          <a:r>
            <a:rPr lang="en-GB" dirty="0" smtClean="0"/>
            <a:t>Why They Appeal to this Group.</a:t>
          </a:r>
          <a:endParaRPr lang="en-GB" dirty="0"/>
        </a:p>
      </dgm:t>
    </dgm:pt>
    <dgm:pt modelId="{2DF9C03C-922B-4CF7-9281-CBE442637C88}" type="parTrans" cxnId="{3ACB12FB-0ABF-4602-B555-793674974AA4}">
      <dgm:prSet/>
      <dgm:spPr/>
      <dgm:t>
        <a:bodyPr/>
        <a:lstStyle/>
        <a:p>
          <a:endParaRPr lang="en-GB"/>
        </a:p>
      </dgm:t>
    </dgm:pt>
    <dgm:pt modelId="{6BE154BE-4FDC-4B28-861A-25A5B8B5CDBB}" type="sibTrans" cxnId="{3ACB12FB-0ABF-4602-B555-793674974AA4}">
      <dgm:prSet/>
      <dgm:spPr/>
      <dgm:t>
        <a:bodyPr/>
        <a:lstStyle/>
        <a:p>
          <a:endParaRPr lang="en-GB"/>
        </a:p>
      </dgm:t>
    </dgm:pt>
    <dgm:pt modelId="{C8AD8A1E-CA1A-4A14-AE19-58587652B026}">
      <dgm:prSet/>
      <dgm:spPr/>
      <dgm:t>
        <a:bodyPr/>
        <a:lstStyle/>
        <a:p>
          <a:pPr rtl="0"/>
          <a:r>
            <a:rPr lang="en-GB" dirty="0" smtClean="0"/>
            <a:t>The more precise explanation for why its primary clientele chooses not to participate is because The Indigo brand was created to depart from the bland beige aesthetic of conventional hotels </a:t>
          </a:r>
          <a:endParaRPr lang="en-GB" dirty="0"/>
        </a:p>
      </dgm:t>
    </dgm:pt>
    <dgm:pt modelId="{7AB7D137-C3BC-4B5A-9DA0-9194813D91ED}" type="parTrans" cxnId="{6FF7018E-C199-44DA-99AE-86411C531BCF}">
      <dgm:prSet/>
      <dgm:spPr/>
      <dgm:t>
        <a:bodyPr/>
        <a:lstStyle/>
        <a:p>
          <a:endParaRPr lang="en-GB"/>
        </a:p>
      </dgm:t>
    </dgm:pt>
    <dgm:pt modelId="{AB9B4997-6264-4F82-AD07-3D29388D9C81}" type="sibTrans" cxnId="{6FF7018E-C199-44DA-99AE-86411C531BCF}">
      <dgm:prSet/>
      <dgm:spPr/>
      <dgm:t>
        <a:bodyPr/>
        <a:lstStyle/>
        <a:p>
          <a:endParaRPr lang="en-GB"/>
        </a:p>
      </dgm:t>
    </dgm:pt>
    <dgm:pt modelId="{05A15B0D-1B57-41C5-96F6-F8950E11154C}" type="pres">
      <dgm:prSet presAssocID="{D81CF4FA-D7B5-421C-BA35-A829A2AA3875}" presName="linear" presStyleCnt="0">
        <dgm:presLayoutVars>
          <dgm:dir/>
          <dgm:animLvl val="lvl"/>
          <dgm:resizeHandles val="exact"/>
        </dgm:presLayoutVars>
      </dgm:prSet>
      <dgm:spPr/>
      <dgm:t>
        <a:bodyPr/>
        <a:lstStyle/>
        <a:p>
          <a:endParaRPr lang="en-US"/>
        </a:p>
      </dgm:t>
    </dgm:pt>
    <dgm:pt modelId="{B1D0312A-D5A2-4F1B-B6B2-6D007038A265}" type="pres">
      <dgm:prSet presAssocID="{11058896-2D57-45B2-9D09-2CD51B3B97EA}" presName="parentLin" presStyleCnt="0"/>
      <dgm:spPr/>
    </dgm:pt>
    <dgm:pt modelId="{FBA62F49-A8D3-4171-A595-115C3766AD2B}" type="pres">
      <dgm:prSet presAssocID="{11058896-2D57-45B2-9D09-2CD51B3B97EA}" presName="parentLeftMargin" presStyleLbl="node1" presStyleIdx="0" presStyleCnt="3"/>
      <dgm:spPr/>
      <dgm:t>
        <a:bodyPr/>
        <a:lstStyle/>
        <a:p>
          <a:endParaRPr lang="en-US"/>
        </a:p>
      </dgm:t>
    </dgm:pt>
    <dgm:pt modelId="{CE361C3B-526F-4CBA-8204-277D43BA19F3}" type="pres">
      <dgm:prSet presAssocID="{11058896-2D57-45B2-9D09-2CD51B3B97EA}" presName="parentText" presStyleLbl="node1" presStyleIdx="0" presStyleCnt="3">
        <dgm:presLayoutVars>
          <dgm:chMax val="0"/>
          <dgm:bulletEnabled val="1"/>
        </dgm:presLayoutVars>
      </dgm:prSet>
      <dgm:spPr/>
      <dgm:t>
        <a:bodyPr/>
        <a:lstStyle/>
        <a:p>
          <a:endParaRPr lang="en-US"/>
        </a:p>
      </dgm:t>
    </dgm:pt>
    <dgm:pt modelId="{031EF9F2-4A94-4558-B624-F1ACE2DB38CA}" type="pres">
      <dgm:prSet presAssocID="{11058896-2D57-45B2-9D09-2CD51B3B97EA}" presName="negativeSpace" presStyleCnt="0"/>
      <dgm:spPr/>
    </dgm:pt>
    <dgm:pt modelId="{785DCA6A-406A-425A-BB5E-06D8BFF17231}" type="pres">
      <dgm:prSet presAssocID="{11058896-2D57-45B2-9D09-2CD51B3B97EA}" presName="childText" presStyleLbl="conFgAcc1" presStyleIdx="0" presStyleCnt="3">
        <dgm:presLayoutVars>
          <dgm:bulletEnabled val="1"/>
        </dgm:presLayoutVars>
      </dgm:prSet>
      <dgm:spPr/>
      <dgm:t>
        <a:bodyPr/>
        <a:lstStyle/>
        <a:p>
          <a:endParaRPr lang="en-US"/>
        </a:p>
      </dgm:t>
    </dgm:pt>
    <dgm:pt modelId="{DACC175B-E871-4E0F-9687-1EF414247524}" type="pres">
      <dgm:prSet presAssocID="{2DA07F8E-3A2A-472B-8290-AB1AAEF6F161}" presName="spaceBetweenRectangles" presStyleCnt="0"/>
      <dgm:spPr/>
    </dgm:pt>
    <dgm:pt modelId="{61B09799-4E74-495D-8FCB-A4E55BACCFD2}" type="pres">
      <dgm:prSet presAssocID="{7E6B86AE-8C08-42DF-B441-B9931659699F}" presName="parentLin" presStyleCnt="0"/>
      <dgm:spPr/>
    </dgm:pt>
    <dgm:pt modelId="{06D2D41D-8246-4F9E-921D-6CC64066C2B9}" type="pres">
      <dgm:prSet presAssocID="{7E6B86AE-8C08-42DF-B441-B9931659699F}" presName="parentLeftMargin" presStyleLbl="node1" presStyleIdx="0" presStyleCnt="3"/>
      <dgm:spPr/>
      <dgm:t>
        <a:bodyPr/>
        <a:lstStyle/>
        <a:p>
          <a:endParaRPr lang="en-US"/>
        </a:p>
      </dgm:t>
    </dgm:pt>
    <dgm:pt modelId="{1CD5045B-4413-495F-ADC6-55BC19D14C13}" type="pres">
      <dgm:prSet presAssocID="{7E6B86AE-8C08-42DF-B441-B9931659699F}" presName="parentText" presStyleLbl="node1" presStyleIdx="1" presStyleCnt="3">
        <dgm:presLayoutVars>
          <dgm:chMax val="0"/>
          <dgm:bulletEnabled val="1"/>
        </dgm:presLayoutVars>
      </dgm:prSet>
      <dgm:spPr/>
      <dgm:t>
        <a:bodyPr/>
        <a:lstStyle/>
        <a:p>
          <a:endParaRPr lang="en-US"/>
        </a:p>
      </dgm:t>
    </dgm:pt>
    <dgm:pt modelId="{18E65DB8-40D3-4068-93C1-7CB3A8C15A06}" type="pres">
      <dgm:prSet presAssocID="{7E6B86AE-8C08-42DF-B441-B9931659699F}" presName="negativeSpace" presStyleCnt="0"/>
      <dgm:spPr/>
    </dgm:pt>
    <dgm:pt modelId="{67BE874A-E3C9-4E66-BF80-25BCFF011324}" type="pres">
      <dgm:prSet presAssocID="{7E6B86AE-8C08-42DF-B441-B9931659699F}" presName="childText" presStyleLbl="conFgAcc1" presStyleIdx="1" presStyleCnt="3">
        <dgm:presLayoutVars>
          <dgm:bulletEnabled val="1"/>
        </dgm:presLayoutVars>
      </dgm:prSet>
      <dgm:spPr/>
      <dgm:t>
        <a:bodyPr/>
        <a:lstStyle/>
        <a:p>
          <a:endParaRPr lang="en-GB"/>
        </a:p>
      </dgm:t>
    </dgm:pt>
    <dgm:pt modelId="{B020F498-82BB-43A6-B9C6-095C8BBF5184}" type="pres">
      <dgm:prSet presAssocID="{0D0C69C4-6773-484F-B142-308D87520097}" presName="spaceBetweenRectangles" presStyleCnt="0"/>
      <dgm:spPr/>
    </dgm:pt>
    <dgm:pt modelId="{48761F0D-7192-472F-85A5-29191216C5A1}" type="pres">
      <dgm:prSet presAssocID="{B02734D9-66A6-4D49-9096-9576B3EFE2DB}" presName="parentLin" presStyleCnt="0"/>
      <dgm:spPr/>
    </dgm:pt>
    <dgm:pt modelId="{20FF6DE2-5AF7-47C9-8912-5ADB63F7483C}" type="pres">
      <dgm:prSet presAssocID="{B02734D9-66A6-4D49-9096-9576B3EFE2DB}" presName="parentLeftMargin" presStyleLbl="node1" presStyleIdx="1" presStyleCnt="3"/>
      <dgm:spPr/>
      <dgm:t>
        <a:bodyPr/>
        <a:lstStyle/>
        <a:p>
          <a:endParaRPr lang="en-US"/>
        </a:p>
      </dgm:t>
    </dgm:pt>
    <dgm:pt modelId="{6EE961B2-C13D-49AC-B838-C6743D0B707F}" type="pres">
      <dgm:prSet presAssocID="{B02734D9-66A6-4D49-9096-9576B3EFE2DB}" presName="parentText" presStyleLbl="node1" presStyleIdx="2" presStyleCnt="3">
        <dgm:presLayoutVars>
          <dgm:chMax val="0"/>
          <dgm:bulletEnabled val="1"/>
        </dgm:presLayoutVars>
      </dgm:prSet>
      <dgm:spPr/>
      <dgm:t>
        <a:bodyPr/>
        <a:lstStyle/>
        <a:p>
          <a:endParaRPr lang="en-US"/>
        </a:p>
      </dgm:t>
    </dgm:pt>
    <dgm:pt modelId="{D07F2231-A6E1-4816-8969-02F2317EC66B}" type="pres">
      <dgm:prSet presAssocID="{B02734D9-66A6-4D49-9096-9576B3EFE2DB}" presName="negativeSpace" presStyleCnt="0"/>
      <dgm:spPr/>
    </dgm:pt>
    <dgm:pt modelId="{A731DEDE-607F-4FD9-88B8-1B12DA4A4720}" type="pres">
      <dgm:prSet presAssocID="{B02734D9-66A6-4D49-9096-9576B3EFE2DB}" presName="childText" presStyleLbl="conFgAcc1" presStyleIdx="2" presStyleCnt="3">
        <dgm:presLayoutVars>
          <dgm:bulletEnabled val="1"/>
        </dgm:presLayoutVars>
      </dgm:prSet>
      <dgm:spPr/>
      <dgm:t>
        <a:bodyPr/>
        <a:lstStyle/>
        <a:p>
          <a:endParaRPr lang="en-GB"/>
        </a:p>
      </dgm:t>
    </dgm:pt>
  </dgm:ptLst>
  <dgm:cxnLst>
    <dgm:cxn modelId="{966C7130-E4AA-4B29-96FE-559BC14B0477}" type="presOf" srcId="{E0C28F9F-4826-470C-8B4C-BC80D34B1B5B}" destId="{67BE874A-E3C9-4E66-BF80-25BCFF011324}" srcOrd="0" destOrd="1" presId="urn:microsoft.com/office/officeart/2005/8/layout/list1"/>
    <dgm:cxn modelId="{EA41704C-55AE-4A77-9470-BAF10469F942}" srcId="{11058896-2D57-45B2-9D09-2CD51B3B97EA}" destId="{1308F712-2738-4EBF-A8D7-F6F081BF0F36}" srcOrd="0" destOrd="0" parTransId="{30F6415F-CF23-420A-B902-CD4D2EC4F0E0}" sibTransId="{39E48BA9-A5C9-419F-9D45-4D170828E051}"/>
    <dgm:cxn modelId="{B2E56876-BF04-4021-B2E0-0EB35B434583}" srcId="{7E6B86AE-8C08-42DF-B441-B9931659699F}" destId="{E0C28F9F-4826-470C-8B4C-BC80D34B1B5B}" srcOrd="1" destOrd="0" parTransId="{35AF86FE-EE9D-41D8-940E-3839B9DB961B}" sibTransId="{DB7EA307-610B-4088-BCDF-D17E14C00DED}"/>
    <dgm:cxn modelId="{1616840C-AC28-46BA-AE30-25B7F30DDF74}" srcId="{11058896-2D57-45B2-9D09-2CD51B3B97EA}" destId="{09A155E5-3502-47DE-8E22-33D9AD754F3D}" srcOrd="1" destOrd="0" parTransId="{9A68313F-AF2D-4DE3-8FED-C0C4D12518AD}" sibTransId="{BDF293FC-2EF7-4D59-AF11-E861AC3D301B}"/>
    <dgm:cxn modelId="{3ACB12FB-0ABF-4602-B555-793674974AA4}" srcId="{D81CF4FA-D7B5-421C-BA35-A829A2AA3875}" destId="{B02734D9-66A6-4D49-9096-9576B3EFE2DB}" srcOrd="2" destOrd="0" parTransId="{2DF9C03C-922B-4CF7-9281-CBE442637C88}" sibTransId="{6BE154BE-4FDC-4B28-861A-25A5B8B5CDBB}"/>
    <dgm:cxn modelId="{4600EB30-1C76-4BAA-A8FF-E8192DA73953}" type="presOf" srcId="{11058896-2D57-45B2-9D09-2CD51B3B97EA}" destId="{CE361C3B-526F-4CBA-8204-277D43BA19F3}" srcOrd="1" destOrd="0" presId="urn:microsoft.com/office/officeart/2005/8/layout/list1"/>
    <dgm:cxn modelId="{1B34800F-6020-4387-B942-FCEF007402F0}" srcId="{7E6B86AE-8C08-42DF-B441-B9931659699F}" destId="{0D5EA337-EB6A-4A12-8CDC-3CA7E6CAB004}" srcOrd="2" destOrd="0" parTransId="{80D350ED-EE4B-4480-B370-52D3A5E56B0F}" sibTransId="{4063BA9F-CDE5-4C37-A181-7E8DE680A37D}"/>
    <dgm:cxn modelId="{E557393F-4189-44A2-BDEB-1403620A184E}" type="presOf" srcId="{1308F712-2738-4EBF-A8D7-F6F081BF0F36}" destId="{785DCA6A-406A-425A-BB5E-06D8BFF17231}" srcOrd="0" destOrd="0" presId="urn:microsoft.com/office/officeart/2005/8/layout/list1"/>
    <dgm:cxn modelId="{712167AF-1D7F-4C6F-8269-CFF42B222F16}" srcId="{D81CF4FA-D7B5-421C-BA35-A829A2AA3875}" destId="{11058896-2D57-45B2-9D09-2CD51B3B97EA}" srcOrd="0" destOrd="0" parTransId="{642024D0-B394-4883-BA74-1FE5811F6BC1}" sibTransId="{2DA07F8E-3A2A-472B-8290-AB1AAEF6F161}"/>
    <dgm:cxn modelId="{0C684381-D247-4D4E-8E3A-492AE6176FE4}" type="presOf" srcId="{C8AD8A1E-CA1A-4A14-AE19-58587652B026}" destId="{A731DEDE-607F-4FD9-88B8-1B12DA4A4720}" srcOrd="0" destOrd="0" presId="urn:microsoft.com/office/officeart/2005/8/layout/list1"/>
    <dgm:cxn modelId="{3A044D12-2D2E-41D3-915C-4B02E89200BB}" type="presOf" srcId="{B7CA5380-2EDC-4AEA-A3CD-07F5D35E081D}" destId="{67BE874A-E3C9-4E66-BF80-25BCFF011324}" srcOrd="0" destOrd="0" presId="urn:microsoft.com/office/officeart/2005/8/layout/list1"/>
    <dgm:cxn modelId="{6FF7018E-C199-44DA-99AE-86411C531BCF}" srcId="{B02734D9-66A6-4D49-9096-9576B3EFE2DB}" destId="{C8AD8A1E-CA1A-4A14-AE19-58587652B026}" srcOrd="0" destOrd="0" parTransId="{7AB7D137-C3BC-4B5A-9DA0-9194813D91ED}" sibTransId="{AB9B4997-6264-4F82-AD07-3D29388D9C81}"/>
    <dgm:cxn modelId="{9EFB08AC-654B-4C76-968B-7A7E8796C24D}" type="presOf" srcId="{B02734D9-66A6-4D49-9096-9576B3EFE2DB}" destId="{20FF6DE2-5AF7-47C9-8912-5ADB63F7483C}" srcOrd="0" destOrd="0" presId="urn:microsoft.com/office/officeart/2005/8/layout/list1"/>
    <dgm:cxn modelId="{DC14D69E-42FE-4A1E-81C4-C09C604B849B}" type="presOf" srcId="{11058896-2D57-45B2-9D09-2CD51B3B97EA}" destId="{FBA62F49-A8D3-4171-A595-115C3766AD2B}" srcOrd="0" destOrd="0" presId="urn:microsoft.com/office/officeart/2005/8/layout/list1"/>
    <dgm:cxn modelId="{DB6B260A-FA20-4D19-9BE7-AF2F1F06AD73}" type="presOf" srcId="{D81CF4FA-D7B5-421C-BA35-A829A2AA3875}" destId="{05A15B0D-1B57-41C5-96F6-F8950E11154C}" srcOrd="0" destOrd="0" presId="urn:microsoft.com/office/officeart/2005/8/layout/list1"/>
    <dgm:cxn modelId="{11FF2422-77AD-4D9B-9B62-44EB83544B3C}" srcId="{D81CF4FA-D7B5-421C-BA35-A829A2AA3875}" destId="{7E6B86AE-8C08-42DF-B441-B9931659699F}" srcOrd="1" destOrd="0" parTransId="{7255752E-96E8-4604-A8FA-8B2D4BC3EA7A}" sibTransId="{0D0C69C4-6773-484F-B142-308D87520097}"/>
    <dgm:cxn modelId="{BF721DD8-3586-4FAE-8647-97EC2DD41C61}" type="presOf" srcId="{0D5EA337-EB6A-4A12-8CDC-3CA7E6CAB004}" destId="{67BE874A-E3C9-4E66-BF80-25BCFF011324}" srcOrd="0" destOrd="2" presId="urn:microsoft.com/office/officeart/2005/8/layout/list1"/>
    <dgm:cxn modelId="{2ADDFB1E-5FBF-47C6-83EB-F2EA1F414136}" type="presOf" srcId="{7E6B86AE-8C08-42DF-B441-B9931659699F}" destId="{1CD5045B-4413-495F-ADC6-55BC19D14C13}" srcOrd="1" destOrd="0" presId="urn:microsoft.com/office/officeart/2005/8/layout/list1"/>
    <dgm:cxn modelId="{4D68B904-29E4-4168-8440-2C80BBAD85F8}" srcId="{7E6B86AE-8C08-42DF-B441-B9931659699F}" destId="{B7CA5380-2EDC-4AEA-A3CD-07F5D35E081D}" srcOrd="0" destOrd="0" parTransId="{0EEE3EF7-E477-42E5-A279-B68A152F59BD}" sibTransId="{CA88FB9A-E4FF-477F-B360-2DFD48D6962E}"/>
    <dgm:cxn modelId="{2C8B2422-7449-4326-BB2C-A59360667C40}" type="presOf" srcId="{09A155E5-3502-47DE-8E22-33D9AD754F3D}" destId="{785DCA6A-406A-425A-BB5E-06D8BFF17231}" srcOrd="0" destOrd="1" presId="urn:microsoft.com/office/officeart/2005/8/layout/list1"/>
    <dgm:cxn modelId="{A4AF81DF-E596-488D-A5D5-AFF92D342192}" type="presOf" srcId="{7E6B86AE-8C08-42DF-B441-B9931659699F}" destId="{06D2D41D-8246-4F9E-921D-6CC64066C2B9}" srcOrd="0" destOrd="0" presId="urn:microsoft.com/office/officeart/2005/8/layout/list1"/>
    <dgm:cxn modelId="{D711530B-0006-40F5-B655-B016F03F6EBC}" type="presOf" srcId="{B02734D9-66A6-4D49-9096-9576B3EFE2DB}" destId="{6EE961B2-C13D-49AC-B838-C6743D0B707F}" srcOrd="1" destOrd="0" presId="urn:microsoft.com/office/officeart/2005/8/layout/list1"/>
    <dgm:cxn modelId="{ED8D4A75-C41A-4EE4-AA91-B340D81BA86A}" type="presParOf" srcId="{05A15B0D-1B57-41C5-96F6-F8950E11154C}" destId="{B1D0312A-D5A2-4F1B-B6B2-6D007038A265}" srcOrd="0" destOrd="0" presId="urn:microsoft.com/office/officeart/2005/8/layout/list1"/>
    <dgm:cxn modelId="{6C2634CD-84A9-4611-BC32-17291DC0F312}" type="presParOf" srcId="{B1D0312A-D5A2-4F1B-B6B2-6D007038A265}" destId="{FBA62F49-A8D3-4171-A595-115C3766AD2B}" srcOrd="0" destOrd="0" presId="urn:microsoft.com/office/officeart/2005/8/layout/list1"/>
    <dgm:cxn modelId="{3B5F60B3-F8CB-4D17-AC11-DCEB0F90DE48}" type="presParOf" srcId="{B1D0312A-D5A2-4F1B-B6B2-6D007038A265}" destId="{CE361C3B-526F-4CBA-8204-277D43BA19F3}" srcOrd="1" destOrd="0" presId="urn:microsoft.com/office/officeart/2005/8/layout/list1"/>
    <dgm:cxn modelId="{E02303DC-CE9A-4271-AA68-5FD67E3519B5}" type="presParOf" srcId="{05A15B0D-1B57-41C5-96F6-F8950E11154C}" destId="{031EF9F2-4A94-4558-B624-F1ACE2DB38CA}" srcOrd="1" destOrd="0" presId="urn:microsoft.com/office/officeart/2005/8/layout/list1"/>
    <dgm:cxn modelId="{030124C4-C39A-4A78-BBA0-B67BBFF6D8F4}" type="presParOf" srcId="{05A15B0D-1B57-41C5-96F6-F8950E11154C}" destId="{785DCA6A-406A-425A-BB5E-06D8BFF17231}" srcOrd="2" destOrd="0" presId="urn:microsoft.com/office/officeart/2005/8/layout/list1"/>
    <dgm:cxn modelId="{C4F6016B-965C-4EB5-B755-1BB0A8EDA9BD}" type="presParOf" srcId="{05A15B0D-1B57-41C5-96F6-F8950E11154C}" destId="{DACC175B-E871-4E0F-9687-1EF414247524}" srcOrd="3" destOrd="0" presId="urn:microsoft.com/office/officeart/2005/8/layout/list1"/>
    <dgm:cxn modelId="{416257CB-DDE4-479C-A0AA-F6519EE7AA80}" type="presParOf" srcId="{05A15B0D-1B57-41C5-96F6-F8950E11154C}" destId="{61B09799-4E74-495D-8FCB-A4E55BACCFD2}" srcOrd="4" destOrd="0" presId="urn:microsoft.com/office/officeart/2005/8/layout/list1"/>
    <dgm:cxn modelId="{CCB99EC4-CBAB-494D-B972-CBF733E1EAD6}" type="presParOf" srcId="{61B09799-4E74-495D-8FCB-A4E55BACCFD2}" destId="{06D2D41D-8246-4F9E-921D-6CC64066C2B9}" srcOrd="0" destOrd="0" presId="urn:microsoft.com/office/officeart/2005/8/layout/list1"/>
    <dgm:cxn modelId="{9EED19AC-7331-4C23-86F2-0005462DDCA2}" type="presParOf" srcId="{61B09799-4E74-495D-8FCB-A4E55BACCFD2}" destId="{1CD5045B-4413-495F-ADC6-55BC19D14C13}" srcOrd="1" destOrd="0" presId="urn:microsoft.com/office/officeart/2005/8/layout/list1"/>
    <dgm:cxn modelId="{20C8FEE8-91AA-45EB-BB01-A91C3DE4D5D1}" type="presParOf" srcId="{05A15B0D-1B57-41C5-96F6-F8950E11154C}" destId="{18E65DB8-40D3-4068-93C1-7CB3A8C15A06}" srcOrd="5" destOrd="0" presId="urn:microsoft.com/office/officeart/2005/8/layout/list1"/>
    <dgm:cxn modelId="{B89A19B3-C03F-45EF-93F8-7A0838C8AF21}" type="presParOf" srcId="{05A15B0D-1B57-41C5-96F6-F8950E11154C}" destId="{67BE874A-E3C9-4E66-BF80-25BCFF011324}" srcOrd="6" destOrd="0" presId="urn:microsoft.com/office/officeart/2005/8/layout/list1"/>
    <dgm:cxn modelId="{E0498C0A-44D0-43DA-9DF9-530C20BC15FE}" type="presParOf" srcId="{05A15B0D-1B57-41C5-96F6-F8950E11154C}" destId="{B020F498-82BB-43A6-B9C6-095C8BBF5184}" srcOrd="7" destOrd="0" presId="urn:microsoft.com/office/officeart/2005/8/layout/list1"/>
    <dgm:cxn modelId="{2B8BA2D9-D338-44DA-B808-DF35E4F964A8}" type="presParOf" srcId="{05A15B0D-1B57-41C5-96F6-F8950E11154C}" destId="{48761F0D-7192-472F-85A5-29191216C5A1}" srcOrd="8" destOrd="0" presId="urn:microsoft.com/office/officeart/2005/8/layout/list1"/>
    <dgm:cxn modelId="{117C33BD-3E62-4A01-B85B-1727C51A12FE}" type="presParOf" srcId="{48761F0D-7192-472F-85A5-29191216C5A1}" destId="{20FF6DE2-5AF7-47C9-8912-5ADB63F7483C}" srcOrd="0" destOrd="0" presId="urn:microsoft.com/office/officeart/2005/8/layout/list1"/>
    <dgm:cxn modelId="{4C14B5EF-AA24-46E9-8C04-4EB08103DF64}" type="presParOf" srcId="{48761F0D-7192-472F-85A5-29191216C5A1}" destId="{6EE961B2-C13D-49AC-B838-C6743D0B707F}" srcOrd="1" destOrd="0" presId="urn:microsoft.com/office/officeart/2005/8/layout/list1"/>
    <dgm:cxn modelId="{3E3E7242-A469-4F1B-8B35-5A83631B7419}" type="presParOf" srcId="{05A15B0D-1B57-41C5-96F6-F8950E11154C}" destId="{D07F2231-A6E1-4816-8969-02F2317EC66B}" srcOrd="9" destOrd="0" presId="urn:microsoft.com/office/officeart/2005/8/layout/list1"/>
    <dgm:cxn modelId="{3ABC0170-03AF-458C-98FB-976FDE83721E}" type="presParOf" srcId="{05A15B0D-1B57-41C5-96F6-F8950E11154C}" destId="{A731DEDE-607F-4FD9-88B8-1B12DA4A4720}"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526815-BE7E-49C9-B3C9-0FE4E69953F6}"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GB"/>
        </a:p>
      </dgm:t>
    </dgm:pt>
    <dgm:pt modelId="{354CFB4F-4A94-4E1A-97C8-0ADB96249ECB}">
      <dgm:prSet/>
      <dgm:spPr/>
      <dgm:t>
        <a:bodyPr/>
        <a:lstStyle/>
        <a:p>
          <a:pPr rtl="0"/>
          <a:r>
            <a:rPr lang="fr-FR" smtClean="0"/>
            <a:t>Nature</a:t>
          </a:r>
          <a:endParaRPr lang="en-GB"/>
        </a:p>
      </dgm:t>
    </dgm:pt>
    <dgm:pt modelId="{48C7DD56-729A-46A6-8E72-D27E58D46D2E}" type="parTrans" cxnId="{9CA2492A-3DA7-4684-8943-0E65DCF81CA2}">
      <dgm:prSet/>
      <dgm:spPr/>
      <dgm:t>
        <a:bodyPr/>
        <a:lstStyle/>
        <a:p>
          <a:endParaRPr lang="en-GB"/>
        </a:p>
      </dgm:t>
    </dgm:pt>
    <dgm:pt modelId="{9034AA1C-A7D2-454D-AC5B-B2E6CEBBFA8D}" type="sibTrans" cxnId="{9CA2492A-3DA7-4684-8943-0E65DCF81CA2}">
      <dgm:prSet/>
      <dgm:spPr/>
      <dgm:t>
        <a:bodyPr/>
        <a:lstStyle/>
        <a:p>
          <a:endParaRPr lang="en-GB"/>
        </a:p>
      </dgm:t>
    </dgm:pt>
    <dgm:pt modelId="{3DA9272C-0A98-47E4-8B19-25BE1BFCBB69}">
      <dgm:prSet/>
      <dgm:spPr/>
      <dgm:t>
        <a:bodyPr/>
        <a:lstStyle/>
        <a:p>
          <a:pPr rtl="0"/>
          <a:r>
            <a:rPr lang="en-GB" smtClean="0"/>
            <a:t>The nature of guest service facilities entails the services, amenities, and accommodations. for example, tourism-related services, quality entertainment options, cruises, events, amusement parks, casinos, hotels, restaurants, and more</a:t>
          </a:r>
          <a:endParaRPr lang="en-GB"/>
        </a:p>
      </dgm:t>
    </dgm:pt>
    <dgm:pt modelId="{6BA4CDBC-9DE8-4C45-962A-9FC63CCA2CF4}" type="parTrans" cxnId="{E8F45610-D3D5-4940-9771-58DE6820837E}">
      <dgm:prSet/>
      <dgm:spPr/>
      <dgm:t>
        <a:bodyPr/>
        <a:lstStyle/>
        <a:p>
          <a:endParaRPr lang="en-GB"/>
        </a:p>
      </dgm:t>
    </dgm:pt>
    <dgm:pt modelId="{D7D43B07-3F72-4DEF-8440-9F19AF9C74F1}" type="sibTrans" cxnId="{E8F45610-D3D5-4940-9771-58DE6820837E}">
      <dgm:prSet/>
      <dgm:spPr/>
      <dgm:t>
        <a:bodyPr/>
        <a:lstStyle/>
        <a:p>
          <a:endParaRPr lang="en-GB"/>
        </a:p>
      </dgm:t>
    </dgm:pt>
    <dgm:pt modelId="{889EAB06-680D-43CC-B9B6-55A52E2FB054}">
      <dgm:prSet/>
      <dgm:spPr/>
      <dgm:t>
        <a:bodyPr/>
        <a:lstStyle/>
        <a:p>
          <a:pPr rtl="0"/>
          <a:r>
            <a:rPr lang="fr-FR" smtClean="0"/>
            <a:t>Scope</a:t>
          </a:r>
          <a:endParaRPr lang="en-GB"/>
        </a:p>
      </dgm:t>
    </dgm:pt>
    <dgm:pt modelId="{B74F09D7-8710-410F-B83D-6CD498B766AC}" type="parTrans" cxnId="{A98D0140-7346-46E2-8CBA-BA1B62ED85D2}">
      <dgm:prSet/>
      <dgm:spPr/>
      <dgm:t>
        <a:bodyPr/>
        <a:lstStyle/>
        <a:p>
          <a:endParaRPr lang="en-GB"/>
        </a:p>
      </dgm:t>
    </dgm:pt>
    <dgm:pt modelId="{0007BFDE-6F97-4538-8E88-8706054DBC4F}" type="sibTrans" cxnId="{A98D0140-7346-46E2-8CBA-BA1B62ED85D2}">
      <dgm:prSet/>
      <dgm:spPr/>
      <dgm:t>
        <a:bodyPr/>
        <a:lstStyle/>
        <a:p>
          <a:endParaRPr lang="en-GB"/>
        </a:p>
      </dgm:t>
    </dgm:pt>
    <dgm:pt modelId="{DBC2B284-38D7-4876-8568-F387C7B09152}">
      <dgm:prSet/>
      <dgm:spPr/>
      <dgm:t>
        <a:bodyPr/>
        <a:lstStyle/>
        <a:p>
          <a:pPr rtl="0"/>
          <a:r>
            <a:rPr lang="en-GB" smtClean="0"/>
            <a:t>The scope of guest services and facilities ranges from the latest booking check-in options to top-notch security, entertainment, and room service options. However, in this era, the facilities of free internet and entertaining content channels have been normalised. Moreover, the hospitality industry has more valuable scopes as it is rising each day with the latest and unimagined innovations </a:t>
          </a:r>
          <a:endParaRPr lang="en-GB"/>
        </a:p>
      </dgm:t>
    </dgm:pt>
    <dgm:pt modelId="{7A291D6F-315C-4043-B17A-44E45E157490}" type="parTrans" cxnId="{C6029E0C-A9C2-49D4-BFF6-749E1B7FC7AF}">
      <dgm:prSet/>
      <dgm:spPr/>
      <dgm:t>
        <a:bodyPr/>
        <a:lstStyle/>
        <a:p>
          <a:endParaRPr lang="en-GB"/>
        </a:p>
      </dgm:t>
    </dgm:pt>
    <dgm:pt modelId="{0395AC89-7F66-4B2C-8481-FA7661733359}" type="sibTrans" cxnId="{C6029E0C-A9C2-49D4-BFF6-749E1B7FC7AF}">
      <dgm:prSet/>
      <dgm:spPr/>
      <dgm:t>
        <a:bodyPr/>
        <a:lstStyle/>
        <a:p>
          <a:endParaRPr lang="en-GB"/>
        </a:p>
      </dgm:t>
    </dgm:pt>
    <dgm:pt modelId="{4DEBA0D9-FCA3-4641-9872-4E1932D8F500}">
      <dgm:prSet/>
      <dgm:spPr/>
      <dgm:t>
        <a:bodyPr/>
        <a:lstStyle/>
        <a:p>
          <a:pPr rtl="0"/>
          <a:r>
            <a:rPr lang="fr-FR" smtClean="0"/>
            <a:t>Role</a:t>
          </a:r>
          <a:endParaRPr lang="en-GB"/>
        </a:p>
      </dgm:t>
    </dgm:pt>
    <dgm:pt modelId="{E3DA2CF6-0771-4598-BE4B-9C4463E6984F}" type="parTrans" cxnId="{0E53660A-19F2-403E-8BA1-D870BC77894B}">
      <dgm:prSet/>
      <dgm:spPr/>
      <dgm:t>
        <a:bodyPr/>
        <a:lstStyle/>
        <a:p>
          <a:endParaRPr lang="en-GB"/>
        </a:p>
      </dgm:t>
    </dgm:pt>
    <dgm:pt modelId="{301BC495-1598-40BB-8A79-E66F9BAE43DC}" type="sibTrans" cxnId="{0E53660A-19F2-403E-8BA1-D870BC77894B}">
      <dgm:prSet/>
      <dgm:spPr/>
      <dgm:t>
        <a:bodyPr/>
        <a:lstStyle/>
        <a:p>
          <a:endParaRPr lang="en-GB"/>
        </a:p>
      </dgm:t>
    </dgm:pt>
    <dgm:pt modelId="{126162E1-9CE0-45E9-B58F-02BF966DA34F}">
      <dgm:prSet/>
      <dgm:spPr/>
      <dgm:t>
        <a:bodyPr/>
        <a:lstStyle/>
        <a:p>
          <a:pPr rtl="0"/>
          <a:r>
            <a:rPr lang="en-GB" smtClean="0"/>
            <a:t>The role of Guest Services and facilities includes the valuable abilities of the available accommodations to enhance the overall experience of guests. Alongside this, they also boost the overall market position, reputation, and brand recognition of the Hotel. For this purpose, hotels usually prefer to provide guests with hotels and spa, sports facilities, and event venues, which together makes the guests' experience more joyful </a:t>
          </a:r>
          <a:endParaRPr lang="en-GB"/>
        </a:p>
      </dgm:t>
    </dgm:pt>
    <dgm:pt modelId="{1DAD6822-DAE9-47CA-9DC6-A710D433B286}" type="parTrans" cxnId="{30894A4A-84CA-459A-BE9C-53121C7083F2}">
      <dgm:prSet/>
      <dgm:spPr/>
      <dgm:t>
        <a:bodyPr/>
        <a:lstStyle/>
        <a:p>
          <a:endParaRPr lang="en-GB"/>
        </a:p>
      </dgm:t>
    </dgm:pt>
    <dgm:pt modelId="{89F3D1B1-0B87-47E1-80E6-85E2A41A5CE1}" type="sibTrans" cxnId="{30894A4A-84CA-459A-BE9C-53121C7083F2}">
      <dgm:prSet/>
      <dgm:spPr/>
      <dgm:t>
        <a:bodyPr/>
        <a:lstStyle/>
        <a:p>
          <a:endParaRPr lang="en-GB"/>
        </a:p>
      </dgm:t>
    </dgm:pt>
    <dgm:pt modelId="{647B5B10-B255-436C-9FA4-24B927B49FE8}" type="pres">
      <dgm:prSet presAssocID="{D6526815-BE7E-49C9-B3C9-0FE4E69953F6}" presName="linear" presStyleCnt="0">
        <dgm:presLayoutVars>
          <dgm:animLvl val="lvl"/>
          <dgm:resizeHandles val="exact"/>
        </dgm:presLayoutVars>
      </dgm:prSet>
      <dgm:spPr/>
      <dgm:t>
        <a:bodyPr/>
        <a:lstStyle/>
        <a:p>
          <a:endParaRPr lang="en-US"/>
        </a:p>
      </dgm:t>
    </dgm:pt>
    <dgm:pt modelId="{92746FD4-A4EF-4E1B-BE5C-117D698B5BA9}" type="pres">
      <dgm:prSet presAssocID="{354CFB4F-4A94-4E1A-97C8-0ADB96249ECB}" presName="parentText" presStyleLbl="node1" presStyleIdx="0" presStyleCnt="3">
        <dgm:presLayoutVars>
          <dgm:chMax val="0"/>
          <dgm:bulletEnabled val="1"/>
        </dgm:presLayoutVars>
      </dgm:prSet>
      <dgm:spPr/>
      <dgm:t>
        <a:bodyPr/>
        <a:lstStyle/>
        <a:p>
          <a:endParaRPr lang="en-US"/>
        </a:p>
      </dgm:t>
    </dgm:pt>
    <dgm:pt modelId="{FF36F254-BBF5-4D38-982E-90CCCA460377}" type="pres">
      <dgm:prSet presAssocID="{354CFB4F-4A94-4E1A-97C8-0ADB96249ECB}" presName="childText" presStyleLbl="revTx" presStyleIdx="0" presStyleCnt="3">
        <dgm:presLayoutVars>
          <dgm:bulletEnabled val="1"/>
        </dgm:presLayoutVars>
      </dgm:prSet>
      <dgm:spPr/>
      <dgm:t>
        <a:bodyPr/>
        <a:lstStyle/>
        <a:p>
          <a:endParaRPr lang="en-US"/>
        </a:p>
      </dgm:t>
    </dgm:pt>
    <dgm:pt modelId="{328C2890-5C7F-4844-B245-3922AE1CAA80}" type="pres">
      <dgm:prSet presAssocID="{889EAB06-680D-43CC-B9B6-55A52E2FB054}" presName="parentText" presStyleLbl="node1" presStyleIdx="1" presStyleCnt="3">
        <dgm:presLayoutVars>
          <dgm:chMax val="0"/>
          <dgm:bulletEnabled val="1"/>
        </dgm:presLayoutVars>
      </dgm:prSet>
      <dgm:spPr/>
      <dgm:t>
        <a:bodyPr/>
        <a:lstStyle/>
        <a:p>
          <a:endParaRPr lang="en-US"/>
        </a:p>
      </dgm:t>
    </dgm:pt>
    <dgm:pt modelId="{3C02A2C8-E3FA-4579-ACDE-281A69CFD24F}" type="pres">
      <dgm:prSet presAssocID="{889EAB06-680D-43CC-B9B6-55A52E2FB054}" presName="childText" presStyleLbl="revTx" presStyleIdx="1" presStyleCnt="3">
        <dgm:presLayoutVars>
          <dgm:bulletEnabled val="1"/>
        </dgm:presLayoutVars>
      </dgm:prSet>
      <dgm:spPr/>
      <dgm:t>
        <a:bodyPr/>
        <a:lstStyle/>
        <a:p>
          <a:endParaRPr lang="en-US"/>
        </a:p>
      </dgm:t>
    </dgm:pt>
    <dgm:pt modelId="{69F057D3-C579-44DE-BACF-F099131E7DAF}" type="pres">
      <dgm:prSet presAssocID="{4DEBA0D9-FCA3-4641-9872-4E1932D8F500}" presName="parentText" presStyleLbl="node1" presStyleIdx="2" presStyleCnt="3">
        <dgm:presLayoutVars>
          <dgm:chMax val="0"/>
          <dgm:bulletEnabled val="1"/>
        </dgm:presLayoutVars>
      </dgm:prSet>
      <dgm:spPr/>
      <dgm:t>
        <a:bodyPr/>
        <a:lstStyle/>
        <a:p>
          <a:endParaRPr lang="en-US"/>
        </a:p>
      </dgm:t>
    </dgm:pt>
    <dgm:pt modelId="{8479E441-DF48-4013-AC5D-C5CA5B89908F}" type="pres">
      <dgm:prSet presAssocID="{4DEBA0D9-FCA3-4641-9872-4E1932D8F500}" presName="childText" presStyleLbl="revTx" presStyleIdx="2" presStyleCnt="3">
        <dgm:presLayoutVars>
          <dgm:bulletEnabled val="1"/>
        </dgm:presLayoutVars>
      </dgm:prSet>
      <dgm:spPr/>
      <dgm:t>
        <a:bodyPr/>
        <a:lstStyle/>
        <a:p>
          <a:endParaRPr lang="en-US"/>
        </a:p>
      </dgm:t>
    </dgm:pt>
  </dgm:ptLst>
  <dgm:cxnLst>
    <dgm:cxn modelId="{D2D39CCA-A7C6-4FC4-B350-3E418447A13E}" type="presOf" srcId="{3DA9272C-0A98-47E4-8B19-25BE1BFCBB69}" destId="{FF36F254-BBF5-4D38-982E-90CCCA460377}" srcOrd="0" destOrd="0" presId="urn:microsoft.com/office/officeart/2005/8/layout/vList2"/>
    <dgm:cxn modelId="{54755B2C-4D7A-4B51-AB3B-1CD004F9D4F7}" type="presOf" srcId="{D6526815-BE7E-49C9-B3C9-0FE4E69953F6}" destId="{647B5B10-B255-436C-9FA4-24B927B49FE8}" srcOrd="0" destOrd="0" presId="urn:microsoft.com/office/officeart/2005/8/layout/vList2"/>
    <dgm:cxn modelId="{30894A4A-84CA-459A-BE9C-53121C7083F2}" srcId="{4DEBA0D9-FCA3-4641-9872-4E1932D8F500}" destId="{126162E1-9CE0-45E9-B58F-02BF966DA34F}" srcOrd="0" destOrd="0" parTransId="{1DAD6822-DAE9-47CA-9DC6-A710D433B286}" sibTransId="{89F3D1B1-0B87-47E1-80E6-85E2A41A5CE1}"/>
    <dgm:cxn modelId="{A98D0140-7346-46E2-8CBA-BA1B62ED85D2}" srcId="{D6526815-BE7E-49C9-B3C9-0FE4E69953F6}" destId="{889EAB06-680D-43CC-B9B6-55A52E2FB054}" srcOrd="1" destOrd="0" parTransId="{B74F09D7-8710-410F-B83D-6CD498B766AC}" sibTransId="{0007BFDE-6F97-4538-8E88-8706054DBC4F}"/>
    <dgm:cxn modelId="{202D045D-C291-45C8-BA80-7D6909EF32F0}" type="presOf" srcId="{889EAB06-680D-43CC-B9B6-55A52E2FB054}" destId="{328C2890-5C7F-4844-B245-3922AE1CAA80}" srcOrd="0" destOrd="0" presId="urn:microsoft.com/office/officeart/2005/8/layout/vList2"/>
    <dgm:cxn modelId="{C6029E0C-A9C2-49D4-BFF6-749E1B7FC7AF}" srcId="{889EAB06-680D-43CC-B9B6-55A52E2FB054}" destId="{DBC2B284-38D7-4876-8568-F387C7B09152}" srcOrd="0" destOrd="0" parTransId="{7A291D6F-315C-4043-B17A-44E45E157490}" sibTransId="{0395AC89-7F66-4B2C-8481-FA7661733359}"/>
    <dgm:cxn modelId="{7DD7B0AB-0A7D-4E98-927A-DDCFB693F877}" type="presOf" srcId="{4DEBA0D9-FCA3-4641-9872-4E1932D8F500}" destId="{69F057D3-C579-44DE-BACF-F099131E7DAF}" srcOrd="0" destOrd="0" presId="urn:microsoft.com/office/officeart/2005/8/layout/vList2"/>
    <dgm:cxn modelId="{C36E31FD-0033-4A6B-9B6D-024C2C1BAB3A}" type="presOf" srcId="{126162E1-9CE0-45E9-B58F-02BF966DA34F}" destId="{8479E441-DF48-4013-AC5D-C5CA5B89908F}" srcOrd="0" destOrd="0" presId="urn:microsoft.com/office/officeart/2005/8/layout/vList2"/>
    <dgm:cxn modelId="{F123F8F5-C486-48B8-9A88-A2C4E862244C}" type="presOf" srcId="{354CFB4F-4A94-4E1A-97C8-0ADB96249ECB}" destId="{92746FD4-A4EF-4E1B-BE5C-117D698B5BA9}" srcOrd="0" destOrd="0" presId="urn:microsoft.com/office/officeart/2005/8/layout/vList2"/>
    <dgm:cxn modelId="{0E53660A-19F2-403E-8BA1-D870BC77894B}" srcId="{D6526815-BE7E-49C9-B3C9-0FE4E69953F6}" destId="{4DEBA0D9-FCA3-4641-9872-4E1932D8F500}" srcOrd="2" destOrd="0" parTransId="{E3DA2CF6-0771-4598-BE4B-9C4463E6984F}" sibTransId="{301BC495-1598-40BB-8A79-E66F9BAE43DC}"/>
    <dgm:cxn modelId="{9CA2492A-3DA7-4684-8943-0E65DCF81CA2}" srcId="{D6526815-BE7E-49C9-B3C9-0FE4E69953F6}" destId="{354CFB4F-4A94-4E1A-97C8-0ADB96249ECB}" srcOrd="0" destOrd="0" parTransId="{48C7DD56-729A-46A6-8E72-D27E58D46D2E}" sibTransId="{9034AA1C-A7D2-454D-AC5B-B2E6CEBBFA8D}"/>
    <dgm:cxn modelId="{E8F45610-D3D5-4940-9771-58DE6820837E}" srcId="{354CFB4F-4A94-4E1A-97C8-0ADB96249ECB}" destId="{3DA9272C-0A98-47E4-8B19-25BE1BFCBB69}" srcOrd="0" destOrd="0" parTransId="{6BA4CDBC-9DE8-4C45-962A-9FC63CCA2CF4}" sibTransId="{D7D43B07-3F72-4DEF-8440-9F19AF9C74F1}"/>
    <dgm:cxn modelId="{6E3ECBB0-6B00-4679-8CBC-0D0E0C0A3A3E}" type="presOf" srcId="{DBC2B284-38D7-4876-8568-F387C7B09152}" destId="{3C02A2C8-E3FA-4579-ACDE-281A69CFD24F}" srcOrd="0" destOrd="0" presId="urn:microsoft.com/office/officeart/2005/8/layout/vList2"/>
    <dgm:cxn modelId="{740E0F5A-AD39-49DC-8A54-27E1DB5D6EDC}" type="presParOf" srcId="{647B5B10-B255-436C-9FA4-24B927B49FE8}" destId="{92746FD4-A4EF-4E1B-BE5C-117D698B5BA9}" srcOrd="0" destOrd="0" presId="urn:microsoft.com/office/officeart/2005/8/layout/vList2"/>
    <dgm:cxn modelId="{E094CF9A-6FB9-4256-AA74-AEB0B4C935CD}" type="presParOf" srcId="{647B5B10-B255-436C-9FA4-24B927B49FE8}" destId="{FF36F254-BBF5-4D38-982E-90CCCA460377}" srcOrd="1" destOrd="0" presId="urn:microsoft.com/office/officeart/2005/8/layout/vList2"/>
    <dgm:cxn modelId="{7DD819AE-62EF-47AC-9959-C87BA8065957}" type="presParOf" srcId="{647B5B10-B255-436C-9FA4-24B927B49FE8}" destId="{328C2890-5C7F-4844-B245-3922AE1CAA80}" srcOrd="2" destOrd="0" presId="urn:microsoft.com/office/officeart/2005/8/layout/vList2"/>
    <dgm:cxn modelId="{446CD582-210B-4645-A2E9-7321802D8B7C}" type="presParOf" srcId="{647B5B10-B255-436C-9FA4-24B927B49FE8}" destId="{3C02A2C8-E3FA-4579-ACDE-281A69CFD24F}" srcOrd="3" destOrd="0" presId="urn:microsoft.com/office/officeart/2005/8/layout/vList2"/>
    <dgm:cxn modelId="{7E5E6245-16DE-4789-A4DA-21D1BD971C96}" type="presParOf" srcId="{647B5B10-B255-436C-9FA4-24B927B49FE8}" destId="{69F057D3-C579-44DE-BACF-F099131E7DAF}" srcOrd="4" destOrd="0" presId="urn:microsoft.com/office/officeart/2005/8/layout/vList2"/>
    <dgm:cxn modelId="{655C6383-70CD-49D7-834F-7155B2D3B56D}" type="presParOf" srcId="{647B5B10-B255-436C-9FA4-24B927B49FE8}" destId="{8479E441-DF48-4013-AC5D-C5CA5B89908F}"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BC66A4-005E-4C0A-8E8B-62B6D7E65D37}" type="doc">
      <dgm:prSet loTypeId="urn:microsoft.com/office/officeart/2005/8/layout/vList4" loCatId="list" qsTypeId="urn:microsoft.com/office/officeart/2005/8/quickstyle/simple5" qsCatId="simple" csTypeId="urn:microsoft.com/office/officeart/2005/8/colors/accent0_3" csCatId="mainScheme" phldr="1"/>
      <dgm:spPr/>
      <dgm:t>
        <a:bodyPr/>
        <a:lstStyle/>
        <a:p>
          <a:endParaRPr lang="en-GB"/>
        </a:p>
      </dgm:t>
    </dgm:pt>
    <dgm:pt modelId="{55B545F6-6429-4C9B-9A66-454E97D17354}">
      <dgm:prSet custT="1"/>
      <dgm:spPr/>
      <dgm:t>
        <a:bodyPr/>
        <a:lstStyle/>
        <a:p>
          <a:pPr rtl="0"/>
          <a:r>
            <a:rPr lang="en-GB" sz="1600" b="1" dirty="0" smtClean="0"/>
            <a:t>PROPERTY AMENITIES</a:t>
          </a:r>
          <a:endParaRPr lang="en-GB" sz="1600" b="1" dirty="0"/>
        </a:p>
      </dgm:t>
    </dgm:pt>
    <dgm:pt modelId="{577A0784-963A-4761-BF23-A843726BA0F1}" type="parTrans" cxnId="{3B5A6453-F6E4-4ADB-AEC5-835CB90D9062}">
      <dgm:prSet/>
      <dgm:spPr/>
      <dgm:t>
        <a:bodyPr/>
        <a:lstStyle/>
        <a:p>
          <a:endParaRPr lang="en-GB"/>
        </a:p>
      </dgm:t>
    </dgm:pt>
    <dgm:pt modelId="{9825D06F-8DC3-4817-A2CF-602F3D1A675E}" type="sibTrans" cxnId="{3B5A6453-F6E4-4ADB-AEC5-835CB90D9062}">
      <dgm:prSet/>
      <dgm:spPr/>
      <dgm:t>
        <a:bodyPr/>
        <a:lstStyle/>
        <a:p>
          <a:endParaRPr lang="en-GB"/>
        </a:p>
      </dgm:t>
    </dgm:pt>
    <dgm:pt modelId="{D37A3830-A316-46EE-9F9C-94AA2F064517}">
      <dgm:prSet custT="1"/>
      <dgm:spPr/>
      <dgm:t>
        <a:bodyPr/>
        <a:lstStyle/>
        <a:p>
          <a:pPr rtl="0"/>
          <a:r>
            <a:rPr lang="en-GB" sz="1600" dirty="0" smtClean="0"/>
            <a:t>Free Parking With Full-time Security</a:t>
          </a:r>
          <a:endParaRPr lang="en-GB" sz="1600" dirty="0"/>
        </a:p>
      </dgm:t>
    </dgm:pt>
    <dgm:pt modelId="{79489791-45E3-4A73-B653-74500D0E4848}" type="parTrans" cxnId="{477901BE-8CCF-453C-A2CB-D45577281E95}">
      <dgm:prSet/>
      <dgm:spPr/>
      <dgm:t>
        <a:bodyPr/>
        <a:lstStyle/>
        <a:p>
          <a:endParaRPr lang="en-GB"/>
        </a:p>
      </dgm:t>
    </dgm:pt>
    <dgm:pt modelId="{48AFD1CF-D8C3-4FD3-8C38-E2399DEDBECD}" type="sibTrans" cxnId="{477901BE-8CCF-453C-A2CB-D45577281E95}">
      <dgm:prSet/>
      <dgm:spPr/>
      <dgm:t>
        <a:bodyPr/>
        <a:lstStyle/>
        <a:p>
          <a:endParaRPr lang="en-GB"/>
        </a:p>
      </dgm:t>
    </dgm:pt>
    <dgm:pt modelId="{348C0A73-C39F-44B1-BE18-8D3800A4D2F3}">
      <dgm:prSet custT="1"/>
      <dgm:spPr/>
      <dgm:t>
        <a:bodyPr/>
        <a:lstStyle/>
        <a:p>
          <a:pPr rtl="0"/>
          <a:r>
            <a:rPr lang="en-GB" sz="1600" dirty="0" smtClean="0"/>
            <a:t>A Free And High-speed Internet Facility </a:t>
          </a:r>
          <a:endParaRPr lang="en-GB" sz="1600" dirty="0"/>
        </a:p>
      </dgm:t>
    </dgm:pt>
    <dgm:pt modelId="{F064C9D9-CC8A-4F50-B45D-57A2567AE4BB}" type="parTrans" cxnId="{6FFEA5EF-9868-4003-81A3-84F9EC46C8B5}">
      <dgm:prSet/>
      <dgm:spPr/>
      <dgm:t>
        <a:bodyPr/>
        <a:lstStyle/>
        <a:p>
          <a:endParaRPr lang="en-GB"/>
        </a:p>
      </dgm:t>
    </dgm:pt>
    <dgm:pt modelId="{6559F5F0-EF96-4D5C-B4C5-3B66ED3E0B2E}" type="sibTrans" cxnId="{6FFEA5EF-9868-4003-81A3-84F9EC46C8B5}">
      <dgm:prSet/>
      <dgm:spPr/>
      <dgm:t>
        <a:bodyPr/>
        <a:lstStyle/>
        <a:p>
          <a:endParaRPr lang="en-GB"/>
        </a:p>
      </dgm:t>
    </dgm:pt>
    <dgm:pt modelId="{8C005F16-8AB3-4ED1-8DE1-5ED16D239B3C}">
      <dgm:prSet custT="1"/>
      <dgm:spPr/>
      <dgm:t>
        <a:bodyPr/>
        <a:lstStyle/>
        <a:p>
          <a:pPr rtl="0"/>
          <a:r>
            <a:rPr lang="en-GB" sz="1600" dirty="0" smtClean="0"/>
            <a:t>Hygienic Pool Area And Cafeteria</a:t>
          </a:r>
          <a:endParaRPr lang="en-GB" sz="1600" dirty="0"/>
        </a:p>
      </dgm:t>
    </dgm:pt>
    <dgm:pt modelId="{2D93C33D-4F9F-49C3-8731-7031EE361B66}" type="parTrans" cxnId="{E49DCF5D-AB8E-4D5F-A8D8-108DB6DF3FFA}">
      <dgm:prSet/>
      <dgm:spPr/>
      <dgm:t>
        <a:bodyPr/>
        <a:lstStyle/>
        <a:p>
          <a:endParaRPr lang="en-GB"/>
        </a:p>
      </dgm:t>
    </dgm:pt>
    <dgm:pt modelId="{F1AC5571-320A-40AD-8EEB-41DE24A9AD40}" type="sibTrans" cxnId="{E49DCF5D-AB8E-4D5F-A8D8-108DB6DF3FFA}">
      <dgm:prSet/>
      <dgm:spPr/>
      <dgm:t>
        <a:bodyPr/>
        <a:lstStyle/>
        <a:p>
          <a:endParaRPr lang="en-GB"/>
        </a:p>
      </dgm:t>
    </dgm:pt>
    <dgm:pt modelId="{38E26D53-9982-4A56-A75E-C766FAD7AB72}">
      <dgm:prSet custT="1"/>
      <dgm:spPr/>
      <dgm:t>
        <a:bodyPr/>
        <a:lstStyle/>
        <a:p>
          <a:pPr rtl="0"/>
          <a:r>
            <a:rPr lang="en-GB" sz="1600" dirty="0" smtClean="0"/>
            <a:t>Fitness Clubs</a:t>
          </a:r>
          <a:endParaRPr lang="en-GB" sz="1600" dirty="0"/>
        </a:p>
      </dgm:t>
    </dgm:pt>
    <dgm:pt modelId="{EC1238D8-063A-4CF1-8AF9-7DF25AA4C77D}" type="parTrans" cxnId="{EB9AD881-E0F4-42E2-9B27-55AFF34F20F9}">
      <dgm:prSet/>
      <dgm:spPr/>
      <dgm:t>
        <a:bodyPr/>
        <a:lstStyle/>
        <a:p>
          <a:endParaRPr lang="en-GB"/>
        </a:p>
      </dgm:t>
    </dgm:pt>
    <dgm:pt modelId="{388A4419-29E9-43EB-A168-5AC3B115BC94}" type="sibTrans" cxnId="{EB9AD881-E0F4-42E2-9B27-55AFF34F20F9}">
      <dgm:prSet/>
      <dgm:spPr/>
      <dgm:t>
        <a:bodyPr/>
        <a:lstStyle/>
        <a:p>
          <a:endParaRPr lang="en-GB"/>
        </a:p>
      </dgm:t>
    </dgm:pt>
    <dgm:pt modelId="{EC9D406B-DC6A-4690-BDBA-F1DE821C509B}">
      <dgm:prSet custT="1"/>
      <dgm:spPr/>
      <dgm:t>
        <a:bodyPr/>
        <a:lstStyle/>
        <a:p>
          <a:pPr rtl="0"/>
          <a:r>
            <a:rPr lang="en-GB" sz="1600" dirty="0" smtClean="0"/>
            <a:t>Free Breakfast</a:t>
          </a:r>
          <a:endParaRPr lang="en-GB" sz="1600" dirty="0"/>
        </a:p>
      </dgm:t>
    </dgm:pt>
    <dgm:pt modelId="{55DBAD7B-5F14-4A46-ADD7-4682CC087C0F}" type="parTrans" cxnId="{377DBC09-4BB5-4030-8670-56355DE6CD03}">
      <dgm:prSet/>
      <dgm:spPr/>
      <dgm:t>
        <a:bodyPr/>
        <a:lstStyle/>
        <a:p>
          <a:endParaRPr lang="en-GB"/>
        </a:p>
      </dgm:t>
    </dgm:pt>
    <dgm:pt modelId="{14149139-0DA7-42E6-886B-0AC5CB66A2DB}" type="sibTrans" cxnId="{377DBC09-4BB5-4030-8670-56355DE6CD03}">
      <dgm:prSet/>
      <dgm:spPr/>
      <dgm:t>
        <a:bodyPr/>
        <a:lstStyle/>
        <a:p>
          <a:endParaRPr lang="en-GB"/>
        </a:p>
      </dgm:t>
    </dgm:pt>
    <dgm:pt modelId="{AA3AD2B2-C4F4-4903-B666-D292A4FE493A}">
      <dgm:prSet custT="1"/>
      <dgm:spPr/>
      <dgm:t>
        <a:bodyPr/>
        <a:lstStyle/>
        <a:p>
          <a:pPr rtl="0"/>
          <a:r>
            <a:rPr lang="en-GB" sz="1600" dirty="0" smtClean="0"/>
            <a:t>Kids’ Area</a:t>
          </a:r>
          <a:endParaRPr lang="en-GB" sz="1600" dirty="0"/>
        </a:p>
      </dgm:t>
    </dgm:pt>
    <dgm:pt modelId="{6A935BF2-25A1-4523-B8DB-F8E528B27568}" type="parTrans" cxnId="{507EEF88-4359-42CE-9367-A06217517708}">
      <dgm:prSet/>
      <dgm:spPr/>
      <dgm:t>
        <a:bodyPr/>
        <a:lstStyle/>
        <a:p>
          <a:endParaRPr lang="en-GB"/>
        </a:p>
      </dgm:t>
    </dgm:pt>
    <dgm:pt modelId="{89E4AC30-EF70-4C5F-8CC7-69C030870D7A}" type="sibTrans" cxnId="{507EEF88-4359-42CE-9367-A06217517708}">
      <dgm:prSet/>
      <dgm:spPr/>
      <dgm:t>
        <a:bodyPr/>
        <a:lstStyle/>
        <a:p>
          <a:endParaRPr lang="en-GB"/>
        </a:p>
      </dgm:t>
    </dgm:pt>
    <dgm:pt modelId="{D0BAE659-325A-4013-99B7-8F83F6685FDB}">
      <dgm:prSet custT="1"/>
      <dgm:spPr/>
      <dgm:t>
        <a:bodyPr/>
        <a:lstStyle/>
        <a:p>
          <a:pPr rtl="0"/>
          <a:r>
            <a:rPr lang="en-GB" sz="1600" dirty="0" smtClean="0"/>
            <a:t>Free Airport Transportation</a:t>
          </a:r>
          <a:endParaRPr lang="en-GB" sz="1600" dirty="0"/>
        </a:p>
      </dgm:t>
    </dgm:pt>
    <dgm:pt modelId="{CF0ADF23-3E53-4FA2-A6A8-FD07D2346AC0}" type="parTrans" cxnId="{9A16389B-D595-40F8-B4C7-3C3C5F066ADD}">
      <dgm:prSet/>
      <dgm:spPr/>
      <dgm:t>
        <a:bodyPr/>
        <a:lstStyle/>
        <a:p>
          <a:endParaRPr lang="en-GB"/>
        </a:p>
      </dgm:t>
    </dgm:pt>
    <dgm:pt modelId="{77F45804-906E-4B63-A307-CFC427C9E82C}" type="sibTrans" cxnId="{9A16389B-D595-40F8-B4C7-3C3C5F066ADD}">
      <dgm:prSet/>
      <dgm:spPr/>
      <dgm:t>
        <a:bodyPr/>
        <a:lstStyle/>
        <a:p>
          <a:endParaRPr lang="en-GB"/>
        </a:p>
      </dgm:t>
    </dgm:pt>
    <dgm:pt modelId="{E4B25E29-DD2B-40A2-86E0-3744A9B70511}">
      <dgm:prSet custT="1"/>
      <dgm:spPr/>
      <dgm:t>
        <a:bodyPr/>
        <a:lstStyle/>
        <a:p>
          <a:pPr rtl="0"/>
          <a:r>
            <a:rPr lang="en-GB" sz="1600" dirty="0" smtClean="0"/>
            <a:t>Meeting Rooms </a:t>
          </a:r>
          <a:endParaRPr lang="en-GB" sz="1600" dirty="0"/>
        </a:p>
      </dgm:t>
    </dgm:pt>
    <dgm:pt modelId="{4CF89D0D-5354-4FA9-B7A7-CFD4FB174495}" type="parTrans" cxnId="{9CB7650F-98B2-4349-AE0B-DCB402A487E2}">
      <dgm:prSet/>
      <dgm:spPr/>
      <dgm:t>
        <a:bodyPr/>
        <a:lstStyle/>
        <a:p>
          <a:endParaRPr lang="en-GB"/>
        </a:p>
      </dgm:t>
    </dgm:pt>
    <dgm:pt modelId="{7C4FE1DE-DE1D-4EC8-B5F7-18D0CD4089BF}" type="sibTrans" cxnId="{9CB7650F-98B2-4349-AE0B-DCB402A487E2}">
      <dgm:prSet/>
      <dgm:spPr/>
      <dgm:t>
        <a:bodyPr/>
        <a:lstStyle/>
        <a:p>
          <a:endParaRPr lang="en-GB"/>
        </a:p>
      </dgm:t>
    </dgm:pt>
    <dgm:pt modelId="{F7B15164-EF75-44DA-9C7D-415ED629FAF4}">
      <dgm:prSet custT="1"/>
      <dgm:spPr/>
      <dgm:t>
        <a:bodyPr/>
        <a:lstStyle/>
        <a:p>
          <a:pPr rtl="0"/>
          <a:r>
            <a:rPr lang="en-GB" sz="1600" b="1" dirty="0" smtClean="0"/>
            <a:t>ROOM FEATURES</a:t>
          </a:r>
          <a:endParaRPr lang="en-GB" sz="1600" b="1" dirty="0"/>
        </a:p>
      </dgm:t>
    </dgm:pt>
    <dgm:pt modelId="{EF32FB1F-C3DD-43BC-A9BA-8C9F54C424B5}" type="parTrans" cxnId="{45A317D1-448D-4731-A3F1-31BB5878E643}">
      <dgm:prSet/>
      <dgm:spPr/>
      <dgm:t>
        <a:bodyPr/>
        <a:lstStyle/>
        <a:p>
          <a:endParaRPr lang="en-GB"/>
        </a:p>
      </dgm:t>
    </dgm:pt>
    <dgm:pt modelId="{4BB1C7D8-2292-45E9-8E16-493F02306D9E}" type="sibTrans" cxnId="{45A317D1-448D-4731-A3F1-31BB5878E643}">
      <dgm:prSet/>
      <dgm:spPr/>
      <dgm:t>
        <a:bodyPr/>
        <a:lstStyle/>
        <a:p>
          <a:endParaRPr lang="en-GB"/>
        </a:p>
      </dgm:t>
    </dgm:pt>
    <dgm:pt modelId="{077F20BB-C6CF-4939-B15B-644A1F2A8BB9}">
      <dgm:prSet custT="1"/>
      <dgm:spPr/>
      <dgm:t>
        <a:bodyPr/>
        <a:lstStyle/>
        <a:p>
          <a:pPr rtl="0"/>
          <a:r>
            <a:rPr lang="en-GB" sz="1600" dirty="0" smtClean="0"/>
            <a:t>State-of-the-art Rooms </a:t>
          </a:r>
          <a:endParaRPr lang="en-GB" sz="1600" dirty="0"/>
        </a:p>
      </dgm:t>
    </dgm:pt>
    <dgm:pt modelId="{B4377E12-9150-445B-8967-B7CFCF2629E9}" type="parTrans" cxnId="{26892D0C-A7DB-4C6A-AC65-3143DA30CFA3}">
      <dgm:prSet/>
      <dgm:spPr/>
      <dgm:t>
        <a:bodyPr/>
        <a:lstStyle/>
        <a:p>
          <a:endParaRPr lang="en-GB"/>
        </a:p>
      </dgm:t>
    </dgm:pt>
    <dgm:pt modelId="{28E032D9-0E03-4278-AC17-12C419F16C2A}" type="sibTrans" cxnId="{26892D0C-A7DB-4C6A-AC65-3143DA30CFA3}">
      <dgm:prSet/>
      <dgm:spPr/>
      <dgm:t>
        <a:bodyPr/>
        <a:lstStyle/>
        <a:p>
          <a:endParaRPr lang="en-GB"/>
        </a:p>
      </dgm:t>
    </dgm:pt>
    <dgm:pt modelId="{2D55DC9B-60D6-4DAD-A59E-49957792EDD9}">
      <dgm:prSet custT="1"/>
      <dgm:spPr/>
      <dgm:t>
        <a:bodyPr/>
        <a:lstStyle/>
        <a:p>
          <a:pPr rtl="0"/>
          <a:r>
            <a:rPr lang="en-GB" sz="1600" dirty="0" smtClean="0"/>
            <a:t>Mesmerising City Views</a:t>
          </a:r>
          <a:endParaRPr lang="en-GB" sz="1600" dirty="0"/>
        </a:p>
      </dgm:t>
    </dgm:pt>
    <dgm:pt modelId="{BB84D946-8F90-4F2B-BEBB-94A88EE65006}" type="parTrans" cxnId="{AEB79F82-F388-4B4D-B150-004E5A669D3B}">
      <dgm:prSet/>
      <dgm:spPr/>
      <dgm:t>
        <a:bodyPr/>
        <a:lstStyle/>
        <a:p>
          <a:endParaRPr lang="en-GB"/>
        </a:p>
      </dgm:t>
    </dgm:pt>
    <dgm:pt modelId="{044485CD-0764-4315-84C4-AE7EBBF743C3}" type="sibTrans" cxnId="{AEB79F82-F388-4B4D-B150-004E5A669D3B}">
      <dgm:prSet/>
      <dgm:spPr/>
      <dgm:t>
        <a:bodyPr/>
        <a:lstStyle/>
        <a:p>
          <a:endParaRPr lang="en-GB"/>
        </a:p>
      </dgm:t>
    </dgm:pt>
    <dgm:pt modelId="{FC47888C-FE33-4916-9857-13B0B93ABEF4}">
      <dgm:prSet custT="1"/>
      <dgm:spPr/>
      <dgm:t>
        <a:bodyPr/>
        <a:lstStyle/>
        <a:p>
          <a:pPr rtl="0"/>
          <a:r>
            <a:rPr lang="en-GB" sz="1600" dirty="0" smtClean="0"/>
            <a:t>Excellent Room Features</a:t>
          </a:r>
          <a:endParaRPr lang="en-GB" sz="1600" dirty="0"/>
        </a:p>
      </dgm:t>
    </dgm:pt>
    <dgm:pt modelId="{63C02DCB-A573-45A0-AC47-F1B4F692D0B3}" type="parTrans" cxnId="{0D2565AA-C876-432C-B21A-35953F8FED95}">
      <dgm:prSet/>
      <dgm:spPr/>
      <dgm:t>
        <a:bodyPr/>
        <a:lstStyle/>
        <a:p>
          <a:endParaRPr lang="en-GB"/>
        </a:p>
      </dgm:t>
    </dgm:pt>
    <dgm:pt modelId="{33F9A3F5-E7E0-487D-AAE3-96818366BD0C}" type="sibTrans" cxnId="{0D2565AA-C876-432C-B21A-35953F8FED95}">
      <dgm:prSet/>
      <dgm:spPr/>
      <dgm:t>
        <a:bodyPr/>
        <a:lstStyle/>
        <a:p>
          <a:endParaRPr lang="en-GB"/>
        </a:p>
      </dgm:t>
    </dgm:pt>
    <dgm:pt modelId="{767A28D4-A079-401C-9672-291C5688EDC0}">
      <dgm:prSet custT="1"/>
      <dgm:spPr/>
      <dgm:t>
        <a:bodyPr/>
        <a:lstStyle/>
        <a:p>
          <a:pPr rtl="0"/>
          <a:r>
            <a:rPr lang="en-GB" sz="1600" smtClean="0"/>
            <a:t>Healthy And Sustained Rooms</a:t>
          </a:r>
          <a:endParaRPr lang="en-GB" sz="1600"/>
        </a:p>
      </dgm:t>
    </dgm:pt>
    <dgm:pt modelId="{685387F1-F103-4A9C-8BF4-6F2655F3D745}" type="parTrans" cxnId="{C1CF4CDA-6EB1-4B9A-96B9-07E74DE9B6DB}">
      <dgm:prSet/>
      <dgm:spPr/>
      <dgm:t>
        <a:bodyPr/>
        <a:lstStyle/>
        <a:p>
          <a:endParaRPr lang="en-GB"/>
        </a:p>
      </dgm:t>
    </dgm:pt>
    <dgm:pt modelId="{BBE983C7-5D58-49FA-B7A8-7B909E8BC4E5}" type="sibTrans" cxnId="{C1CF4CDA-6EB1-4B9A-96B9-07E74DE9B6DB}">
      <dgm:prSet/>
      <dgm:spPr/>
      <dgm:t>
        <a:bodyPr/>
        <a:lstStyle/>
        <a:p>
          <a:endParaRPr lang="en-GB"/>
        </a:p>
      </dgm:t>
    </dgm:pt>
    <dgm:pt modelId="{37A9B951-AC2D-4E7E-A710-D4DA807A02C5}">
      <dgm:prSet custT="1"/>
      <dgm:spPr/>
      <dgm:t>
        <a:bodyPr/>
        <a:lstStyle/>
        <a:p>
          <a:pPr rtl="0"/>
          <a:r>
            <a:rPr lang="en-GB" sz="1600" smtClean="0"/>
            <a:t>Blackout Curtains</a:t>
          </a:r>
          <a:endParaRPr lang="en-GB" sz="1600"/>
        </a:p>
      </dgm:t>
    </dgm:pt>
    <dgm:pt modelId="{8E3BBD52-09E2-46E3-849F-734645E29506}" type="parTrans" cxnId="{1A26D2C5-28FF-4FB8-8DFB-19376A78FAE5}">
      <dgm:prSet/>
      <dgm:spPr/>
      <dgm:t>
        <a:bodyPr/>
        <a:lstStyle/>
        <a:p>
          <a:endParaRPr lang="en-GB"/>
        </a:p>
      </dgm:t>
    </dgm:pt>
    <dgm:pt modelId="{8377AC0E-8280-415A-82C5-E405AA25F57D}" type="sibTrans" cxnId="{1A26D2C5-28FF-4FB8-8DFB-19376A78FAE5}">
      <dgm:prSet/>
      <dgm:spPr/>
      <dgm:t>
        <a:bodyPr/>
        <a:lstStyle/>
        <a:p>
          <a:endParaRPr lang="en-GB"/>
        </a:p>
      </dgm:t>
    </dgm:pt>
    <dgm:pt modelId="{9D4FD8BB-0510-4A7E-9379-8FEFCCEC7943}">
      <dgm:prSet custT="1"/>
      <dgm:spPr/>
      <dgm:t>
        <a:bodyPr/>
        <a:lstStyle/>
        <a:p>
          <a:pPr rtl="0"/>
          <a:r>
            <a:rPr lang="en-GB" sz="1600" smtClean="0"/>
            <a:t>24/7 Air Conditioning</a:t>
          </a:r>
          <a:endParaRPr lang="en-GB" sz="1600"/>
        </a:p>
      </dgm:t>
    </dgm:pt>
    <dgm:pt modelId="{CBBB1FDD-4531-4FCE-99E9-817F39019BCF}" type="parTrans" cxnId="{8B22A48A-C03B-4BD5-AE58-BC22A130B9C0}">
      <dgm:prSet/>
      <dgm:spPr/>
      <dgm:t>
        <a:bodyPr/>
        <a:lstStyle/>
        <a:p>
          <a:endParaRPr lang="en-GB"/>
        </a:p>
      </dgm:t>
    </dgm:pt>
    <dgm:pt modelId="{7745CC63-AAF7-4638-9771-92807CA468E9}" type="sibTrans" cxnId="{8B22A48A-C03B-4BD5-AE58-BC22A130B9C0}">
      <dgm:prSet/>
      <dgm:spPr/>
      <dgm:t>
        <a:bodyPr/>
        <a:lstStyle/>
        <a:p>
          <a:endParaRPr lang="en-GB"/>
        </a:p>
      </dgm:t>
    </dgm:pt>
    <dgm:pt modelId="{8B4AD41F-5033-411D-BE56-C24C22298FE4}">
      <dgm:prSet custT="1"/>
      <dgm:spPr/>
      <dgm:t>
        <a:bodyPr/>
        <a:lstStyle/>
        <a:p>
          <a:pPr rtl="0"/>
          <a:r>
            <a:rPr lang="en-GB" sz="1600" smtClean="0"/>
            <a:t>Cable/Satellite TV</a:t>
          </a:r>
          <a:endParaRPr lang="en-GB" sz="1600"/>
        </a:p>
      </dgm:t>
    </dgm:pt>
    <dgm:pt modelId="{3FB1467A-E242-42E2-89D3-823A40408C96}" type="parTrans" cxnId="{AFE491E3-6674-4F66-9DB7-590F88AE91DE}">
      <dgm:prSet/>
      <dgm:spPr/>
      <dgm:t>
        <a:bodyPr/>
        <a:lstStyle/>
        <a:p>
          <a:endParaRPr lang="en-GB"/>
        </a:p>
      </dgm:t>
    </dgm:pt>
    <dgm:pt modelId="{B1BD35AF-2813-4AD6-9CF6-3A6919539C0C}" type="sibTrans" cxnId="{AFE491E3-6674-4F66-9DB7-590F88AE91DE}">
      <dgm:prSet/>
      <dgm:spPr/>
      <dgm:t>
        <a:bodyPr/>
        <a:lstStyle/>
        <a:p>
          <a:endParaRPr lang="en-GB"/>
        </a:p>
      </dgm:t>
    </dgm:pt>
    <dgm:pt modelId="{B3BCA6F3-90AE-4C29-9D4B-40675A49D326}">
      <dgm:prSet custT="1"/>
      <dgm:spPr/>
      <dgm:t>
        <a:bodyPr/>
        <a:lstStyle/>
        <a:p>
          <a:pPr rtl="0"/>
          <a:r>
            <a:rPr lang="en-GB" sz="1600" dirty="0" smtClean="0"/>
            <a:t>Extra-long Beds</a:t>
          </a:r>
          <a:endParaRPr lang="en-GB" sz="1600" dirty="0"/>
        </a:p>
      </dgm:t>
    </dgm:pt>
    <dgm:pt modelId="{9C187335-8862-4ACA-9303-B526DBCEFC51}" type="parTrans" cxnId="{9EEDF9C7-EB12-4C53-81ED-560E24223352}">
      <dgm:prSet/>
      <dgm:spPr/>
      <dgm:t>
        <a:bodyPr/>
        <a:lstStyle/>
        <a:p>
          <a:endParaRPr lang="en-GB"/>
        </a:p>
      </dgm:t>
    </dgm:pt>
    <dgm:pt modelId="{18BA1A88-1BD2-4FA5-9A87-281370EC270E}" type="sibTrans" cxnId="{9EEDF9C7-EB12-4C53-81ED-560E24223352}">
      <dgm:prSet/>
      <dgm:spPr/>
      <dgm:t>
        <a:bodyPr/>
        <a:lstStyle/>
        <a:p>
          <a:endParaRPr lang="en-GB"/>
        </a:p>
      </dgm:t>
    </dgm:pt>
    <dgm:pt modelId="{5F890105-A0E4-47B1-8895-448391B323C6}" type="pres">
      <dgm:prSet presAssocID="{5CBC66A4-005E-4C0A-8E8B-62B6D7E65D37}" presName="linear" presStyleCnt="0">
        <dgm:presLayoutVars>
          <dgm:dir/>
          <dgm:resizeHandles val="exact"/>
        </dgm:presLayoutVars>
      </dgm:prSet>
      <dgm:spPr/>
      <dgm:t>
        <a:bodyPr/>
        <a:lstStyle/>
        <a:p>
          <a:endParaRPr lang="en-US"/>
        </a:p>
      </dgm:t>
    </dgm:pt>
    <dgm:pt modelId="{46E51158-E280-4C30-8E2C-90B8772DE5F2}" type="pres">
      <dgm:prSet presAssocID="{55B545F6-6429-4C9B-9A66-454E97D17354}" presName="comp" presStyleCnt="0"/>
      <dgm:spPr/>
    </dgm:pt>
    <dgm:pt modelId="{731960AC-EBEA-41FE-B9A3-C5C203F5F739}" type="pres">
      <dgm:prSet presAssocID="{55B545F6-6429-4C9B-9A66-454E97D17354}" presName="box" presStyleLbl="node1" presStyleIdx="0" presStyleCnt="2"/>
      <dgm:spPr/>
      <dgm:t>
        <a:bodyPr/>
        <a:lstStyle/>
        <a:p>
          <a:endParaRPr lang="en-US"/>
        </a:p>
      </dgm:t>
    </dgm:pt>
    <dgm:pt modelId="{387843C5-9277-4FB0-BF03-4F70BA5EEF96}" type="pres">
      <dgm:prSet presAssocID="{55B545F6-6429-4C9B-9A66-454E97D17354}" presName="img" presStyleLbl="fgImgPlace1" presStyleIdx="0" presStyleCnt="2"/>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12000" b="-12000"/>
          </a:stretch>
        </a:blipFill>
      </dgm:spPr>
    </dgm:pt>
    <dgm:pt modelId="{DD9FAC1E-967E-4DD6-9795-680EDFC4184E}" type="pres">
      <dgm:prSet presAssocID="{55B545F6-6429-4C9B-9A66-454E97D17354}" presName="text" presStyleLbl="node1" presStyleIdx="0" presStyleCnt="2">
        <dgm:presLayoutVars>
          <dgm:bulletEnabled val="1"/>
        </dgm:presLayoutVars>
      </dgm:prSet>
      <dgm:spPr/>
      <dgm:t>
        <a:bodyPr/>
        <a:lstStyle/>
        <a:p>
          <a:endParaRPr lang="en-US"/>
        </a:p>
      </dgm:t>
    </dgm:pt>
    <dgm:pt modelId="{81F0E03F-AFBC-496F-9E4D-73C2DE13C6EB}" type="pres">
      <dgm:prSet presAssocID="{9825D06F-8DC3-4817-A2CF-602F3D1A675E}" presName="spacer" presStyleCnt="0"/>
      <dgm:spPr/>
    </dgm:pt>
    <dgm:pt modelId="{C986FDDC-0755-4ABE-9C5B-885B938BBC49}" type="pres">
      <dgm:prSet presAssocID="{F7B15164-EF75-44DA-9C7D-415ED629FAF4}" presName="comp" presStyleCnt="0"/>
      <dgm:spPr/>
    </dgm:pt>
    <dgm:pt modelId="{036A21BA-0038-4E2D-B2C3-59F186FCE997}" type="pres">
      <dgm:prSet presAssocID="{F7B15164-EF75-44DA-9C7D-415ED629FAF4}" presName="box" presStyleLbl="node1" presStyleIdx="1" presStyleCnt="2"/>
      <dgm:spPr/>
      <dgm:t>
        <a:bodyPr/>
        <a:lstStyle/>
        <a:p>
          <a:endParaRPr lang="en-US"/>
        </a:p>
      </dgm:t>
    </dgm:pt>
    <dgm:pt modelId="{2D023C90-1621-44A9-BB77-2B2EE05775F2}" type="pres">
      <dgm:prSet presAssocID="{F7B15164-EF75-44DA-9C7D-415ED629FAF4}" presName="img" presStyleLbl="fgImgPlace1" presStyleIdx="1" presStyleCnt="2"/>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t="-27000" b="-27000"/>
          </a:stretch>
        </a:blipFill>
      </dgm:spPr>
    </dgm:pt>
    <dgm:pt modelId="{C8A919C1-A000-4495-8E92-1BB811C2B276}" type="pres">
      <dgm:prSet presAssocID="{F7B15164-EF75-44DA-9C7D-415ED629FAF4}" presName="text" presStyleLbl="node1" presStyleIdx="1" presStyleCnt="2">
        <dgm:presLayoutVars>
          <dgm:bulletEnabled val="1"/>
        </dgm:presLayoutVars>
      </dgm:prSet>
      <dgm:spPr/>
      <dgm:t>
        <a:bodyPr/>
        <a:lstStyle/>
        <a:p>
          <a:endParaRPr lang="en-US"/>
        </a:p>
      </dgm:t>
    </dgm:pt>
  </dgm:ptLst>
  <dgm:cxnLst>
    <dgm:cxn modelId="{AEB79F82-F388-4B4D-B150-004E5A669D3B}" srcId="{F7B15164-EF75-44DA-9C7D-415ED629FAF4}" destId="{2D55DC9B-60D6-4DAD-A59E-49957792EDD9}" srcOrd="1" destOrd="0" parTransId="{BB84D946-8F90-4F2B-BEBB-94A88EE65006}" sibTransId="{044485CD-0764-4315-84C4-AE7EBBF743C3}"/>
    <dgm:cxn modelId="{90902BE8-0F48-4D55-A53E-060B07F0DFB2}" type="presOf" srcId="{D37A3830-A316-46EE-9F9C-94AA2F064517}" destId="{DD9FAC1E-967E-4DD6-9795-680EDFC4184E}" srcOrd="1" destOrd="1" presId="urn:microsoft.com/office/officeart/2005/8/layout/vList4"/>
    <dgm:cxn modelId="{B1C0C1F5-9E01-4C91-9897-8E0C3A88191E}" type="presOf" srcId="{37A9B951-AC2D-4E7E-A710-D4DA807A02C5}" destId="{036A21BA-0038-4E2D-B2C3-59F186FCE997}" srcOrd="0" destOrd="5" presId="urn:microsoft.com/office/officeart/2005/8/layout/vList4"/>
    <dgm:cxn modelId="{F6AD61D7-24C8-4EA2-B822-4A6893915063}" type="presOf" srcId="{38E26D53-9982-4A56-A75E-C766FAD7AB72}" destId="{DD9FAC1E-967E-4DD6-9795-680EDFC4184E}" srcOrd="1" destOrd="4" presId="urn:microsoft.com/office/officeart/2005/8/layout/vList4"/>
    <dgm:cxn modelId="{9CE7B790-AAC2-471D-8BAA-F529012BDD59}" type="presOf" srcId="{B3BCA6F3-90AE-4C29-9D4B-40675A49D326}" destId="{036A21BA-0038-4E2D-B2C3-59F186FCE997}" srcOrd="0" destOrd="8" presId="urn:microsoft.com/office/officeart/2005/8/layout/vList4"/>
    <dgm:cxn modelId="{62E18AD3-E29D-4BEA-8978-E0111D110334}" type="presOf" srcId="{55B545F6-6429-4C9B-9A66-454E97D17354}" destId="{731960AC-EBEA-41FE-B9A3-C5C203F5F739}" srcOrd="0" destOrd="0" presId="urn:microsoft.com/office/officeart/2005/8/layout/vList4"/>
    <dgm:cxn modelId="{0AC88EF8-8EB4-4779-88C3-9228DDB23AC3}" type="presOf" srcId="{767A28D4-A079-401C-9672-291C5688EDC0}" destId="{C8A919C1-A000-4495-8E92-1BB811C2B276}" srcOrd="1" destOrd="4" presId="urn:microsoft.com/office/officeart/2005/8/layout/vList4"/>
    <dgm:cxn modelId="{EB9AD881-E0F4-42E2-9B27-55AFF34F20F9}" srcId="{55B545F6-6429-4C9B-9A66-454E97D17354}" destId="{38E26D53-9982-4A56-A75E-C766FAD7AB72}" srcOrd="3" destOrd="0" parTransId="{EC1238D8-063A-4CF1-8AF9-7DF25AA4C77D}" sibTransId="{388A4419-29E9-43EB-A168-5AC3B115BC94}"/>
    <dgm:cxn modelId="{F4C83CD5-5A35-4BA7-8F82-C4621E8B236F}" type="presOf" srcId="{E4B25E29-DD2B-40A2-86E0-3744A9B70511}" destId="{731960AC-EBEA-41FE-B9A3-C5C203F5F739}" srcOrd="0" destOrd="8" presId="urn:microsoft.com/office/officeart/2005/8/layout/vList4"/>
    <dgm:cxn modelId="{45A317D1-448D-4731-A3F1-31BB5878E643}" srcId="{5CBC66A4-005E-4C0A-8E8B-62B6D7E65D37}" destId="{F7B15164-EF75-44DA-9C7D-415ED629FAF4}" srcOrd="1" destOrd="0" parTransId="{EF32FB1F-C3DD-43BC-A9BA-8C9F54C424B5}" sibTransId="{4BB1C7D8-2292-45E9-8E16-493F02306D9E}"/>
    <dgm:cxn modelId="{B8E1B45D-AFD7-4366-B0C9-C69E1F660F1F}" type="presOf" srcId="{F7B15164-EF75-44DA-9C7D-415ED629FAF4}" destId="{C8A919C1-A000-4495-8E92-1BB811C2B276}" srcOrd="1" destOrd="0" presId="urn:microsoft.com/office/officeart/2005/8/layout/vList4"/>
    <dgm:cxn modelId="{A0A37532-851C-4CBC-A826-9D6DF956C8CF}" type="presOf" srcId="{2D55DC9B-60D6-4DAD-A59E-49957792EDD9}" destId="{036A21BA-0038-4E2D-B2C3-59F186FCE997}" srcOrd="0" destOrd="2" presId="urn:microsoft.com/office/officeart/2005/8/layout/vList4"/>
    <dgm:cxn modelId="{625F92BF-3528-4343-9D4B-B0989B7DCDFF}" type="presOf" srcId="{D37A3830-A316-46EE-9F9C-94AA2F064517}" destId="{731960AC-EBEA-41FE-B9A3-C5C203F5F739}" srcOrd="0" destOrd="1" presId="urn:microsoft.com/office/officeart/2005/8/layout/vList4"/>
    <dgm:cxn modelId="{377DBC09-4BB5-4030-8670-56355DE6CD03}" srcId="{55B545F6-6429-4C9B-9A66-454E97D17354}" destId="{EC9D406B-DC6A-4690-BDBA-F1DE821C509B}" srcOrd="4" destOrd="0" parTransId="{55DBAD7B-5F14-4A46-ADD7-4682CC087C0F}" sibTransId="{14149139-0DA7-42E6-886B-0AC5CB66A2DB}"/>
    <dgm:cxn modelId="{577E07B7-698A-4D42-919E-A5D4693FD275}" type="presOf" srcId="{077F20BB-C6CF-4939-B15B-644A1F2A8BB9}" destId="{C8A919C1-A000-4495-8E92-1BB811C2B276}" srcOrd="1" destOrd="1" presId="urn:microsoft.com/office/officeart/2005/8/layout/vList4"/>
    <dgm:cxn modelId="{26892D0C-A7DB-4C6A-AC65-3143DA30CFA3}" srcId="{F7B15164-EF75-44DA-9C7D-415ED629FAF4}" destId="{077F20BB-C6CF-4939-B15B-644A1F2A8BB9}" srcOrd="0" destOrd="0" parTransId="{B4377E12-9150-445B-8967-B7CFCF2629E9}" sibTransId="{28E032D9-0E03-4278-AC17-12C419F16C2A}"/>
    <dgm:cxn modelId="{8B22A48A-C03B-4BD5-AE58-BC22A130B9C0}" srcId="{F7B15164-EF75-44DA-9C7D-415ED629FAF4}" destId="{9D4FD8BB-0510-4A7E-9379-8FEFCCEC7943}" srcOrd="5" destOrd="0" parTransId="{CBBB1FDD-4531-4FCE-99E9-817F39019BCF}" sibTransId="{7745CC63-AAF7-4638-9771-92807CA468E9}"/>
    <dgm:cxn modelId="{98775EE1-E8EA-4C22-8008-F79A166D9975}" type="presOf" srcId="{AA3AD2B2-C4F4-4903-B666-D292A4FE493A}" destId="{731960AC-EBEA-41FE-B9A3-C5C203F5F739}" srcOrd="0" destOrd="6" presId="urn:microsoft.com/office/officeart/2005/8/layout/vList4"/>
    <dgm:cxn modelId="{B0DA20D2-51D4-4381-9624-14D1C739853E}" type="presOf" srcId="{EC9D406B-DC6A-4690-BDBA-F1DE821C509B}" destId="{731960AC-EBEA-41FE-B9A3-C5C203F5F739}" srcOrd="0" destOrd="5" presId="urn:microsoft.com/office/officeart/2005/8/layout/vList4"/>
    <dgm:cxn modelId="{738331E2-3A08-4E40-A6BB-5C0FD282AB36}" type="presOf" srcId="{8B4AD41F-5033-411D-BE56-C24C22298FE4}" destId="{036A21BA-0038-4E2D-B2C3-59F186FCE997}" srcOrd="0" destOrd="7" presId="urn:microsoft.com/office/officeart/2005/8/layout/vList4"/>
    <dgm:cxn modelId="{507EEF88-4359-42CE-9367-A06217517708}" srcId="{55B545F6-6429-4C9B-9A66-454E97D17354}" destId="{AA3AD2B2-C4F4-4903-B666-D292A4FE493A}" srcOrd="5" destOrd="0" parTransId="{6A935BF2-25A1-4523-B8DB-F8E528B27568}" sibTransId="{89E4AC30-EF70-4C5F-8CC7-69C030870D7A}"/>
    <dgm:cxn modelId="{9F73A33F-6233-4B3A-8DC4-0D4468E02192}" type="presOf" srcId="{767A28D4-A079-401C-9672-291C5688EDC0}" destId="{036A21BA-0038-4E2D-B2C3-59F186FCE997}" srcOrd="0" destOrd="4" presId="urn:microsoft.com/office/officeart/2005/8/layout/vList4"/>
    <dgm:cxn modelId="{89CF88EE-B0C6-4780-B2AF-250EF15925CC}" type="presOf" srcId="{348C0A73-C39F-44B1-BE18-8D3800A4D2F3}" destId="{731960AC-EBEA-41FE-B9A3-C5C203F5F739}" srcOrd="0" destOrd="2" presId="urn:microsoft.com/office/officeart/2005/8/layout/vList4"/>
    <dgm:cxn modelId="{477901BE-8CCF-453C-A2CB-D45577281E95}" srcId="{55B545F6-6429-4C9B-9A66-454E97D17354}" destId="{D37A3830-A316-46EE-9F9C-94AA2F064517}" srcOrd="0" destOrd="0" parTransId="{79489791-45E3-4A73-B653-74500D0E4848}" sibTransId="{48AFD1CF-D8C3-4FD3-8C38-E2399DEDBECD}"/>
    <dgm:cxn modelId="{E4EC48B7-53B5-4794-BAAF-DD5945E0402A}" type="presOf" srcId="{077F20BB-C6CF-4939-B15B-644A1F2A8BB9}" destId="{036A21BA-0038-4E2D-B2C3-59F186FCE997}" srcOrd="0" destOrd="1" presId="urn:microsoft.com/office/officeart/2005/8/layout/vList4"/>
    <dgm:cxn modelId="{8863F038-5106-4C54-AC55-84E3C27EF475}" type="presOf" srcId="{EC9D406B-DC6A-4690-BDBA-F1DE821C509B}" destId="{DD9FAC1E-967E-4DD6-9795-680EDFC4184E}" srcOrd="1" destOrd="5" presId="urn:microsoft.com/office/officeart/2005/8/layout/vList4"/>
    <dgm:cxn modelId="{BBF2DFF4-2B15-4D28-B273-2A141918FB8D}" type="presOf" srcId="{8C005F16-8AB3-4ED1-8DE1-5ED16D239B3C}" destId="{731960AC-EBEA-41FE-B9A3-C5C203F5F739}" srcOrd="0" destOrd="3" presId="urn:microsoft.com/office/officeart/2005/8/layout/vList4"/>
    <dgm:cxn modelId="{489BECE2-2335-4149-9AF6-7CC6DC50BBD6}" type="presOf" srcId="{8C005F16-8AB3-4ED1-8DE1-5ED16D239B3C}" destId="{DD9FAC1E-967E-4DD6-9795-680EDFC4184E}" srcOrd="1" destOrd="3" presId="urn:microsoft.com/office/officeart/2005/8/layout/vList4"/>
    <dgm:cxn modelId="{3CC28F30-8F26-4BE7-A96C-12C0D3DD4238}" type="presOf" srcId="{AA3AD2B2-C4F4-4903-B666-D292A4FE493A}" destId="{DD9FAC1E-967E-4DD6-9795-680EDFC4184E}" srcOrd="1" destOrd="6" presId="urn:microsoft.com/office/officeart/2005/8/layout/vList4"/>
    <dgm:cxn modelId="{2C4BD48E-7BB8-4094-B391-9BB1B46D17E9}" type="presOf" srcId="{D0BAE659-325A-4013-99B7-8F83F6685FDB}" destId="{731960AC-EBEA-41FE-B9A3-C5C203F5F739}" srcOrd="0" destOrd="7" presId="urn:microsoft.com/office/officeart/2005/8/layout/vList4"/>
    <dgm:cxn modelId="{C1CF4CDA-6EB1-4B9A-96B9-07E74DE9B6DB}" srcId="{F7B15164-EF75-44DA-9C7D-415ED629FAF4}" destId="{767A28D4-A079-401C-9672-291C5688EDC0}" srcOrd="3" destOrd="0" parTransId="{685387F1-F103-4A9C-8BF4-6F2655F3D745}" sibTransId="{BBE983C7-5D58-49FA-B7A8-7B909E8BC4E5}"/>
    <dgm:cxn modelId="{55A4F539-C866-4684-81D8-69AF12B7A576}" type="presOf" srcId="{55B545F6-6429-4C9B-9A66-454E97D17354}" destId="{DD9FAC1E-967E-4DD6-9795-680EDFC4184E}" srcOrd="1" destOrd="0" presId="urn:microsoft.com/office/officeart/2005/8/layout/vList4"/>
    <dgm:cxn modelId="{9CB7650F-98B2-4349-AE0B-DCB402A487E2}" srcId="{55B545F6-6429-4C9B-9A66-454E97D17354}" destId="{E4B25E29-DD2B-40A2-86E0-3744A9B70511}" srcOrd="7" destOrd="0" parTransId="{4CF89D0D-5354-4FA9-B7A7-CFD4FB174495}" sibTransId="{7C4FE1DE-DE1D-4EC8-B5F7-18D0CD4089BF}"/>
    <dgm:cxn modelId="{E49DCF5D-AB8E-4D5F-A8D8-108DB6DF3FFA}" srcId="{55B545F6-6429-4C9B-9A66-454E97D17354}" destId="{8C005F16-8AB3-4ED1-8DE1-5ED16D239B3C}" srcOrd="2" destOrd="0" parTransId="{2D93C33D-4F9F-49C3-8731-7031EE361B66}" sibTransId="{F1AC5571-320A-40AD-8EEB-41DE24A9AD40}"/>
    <dgm:cxn modelId="{CA80CB57-0355-4D27-BFB7-6D8BF3DA5188}" type="presOf" srcId="{FC47888C-FE33-4916-9857-13B0B93ABEF4}" destId="{C8A919C1-A000-4495-8E92-1BB811C2B276}" srcOrd="1" destOrd="3" presId="urn:microsoft.com/office/officeart/2005/8/layout/vList4"/>
    <dgm:cxn modelId="{AFE491E3-6674-4F66-9DB7-590F88AE91DE}" srcId="{F7B15164-EF75-44DA-9C7D-415ED629FAF4}" destId="{8B4AD41F-5033-411D-BE56-C24C22298FE4}" srcOrd="6" destOrd="0" parTransId="{3FB1467A-E242-42E2-89D3-823A40408C96}" sibTransId="{B1BD35AF-2813-4AD6-9CF6-3A6919539C0C}"/>
    <dgm:cxn modelId="{BEE2598C-E8CC-4ED2-A80E-183E9AB177D8}" type="presOf" srcId="{F7B15164-EF75-44DA-9C7D-415ED629FAF4}" destId="{036A21BA-0038-4E2D-B2C3-59F186FCE997}" srcOrd="0" destOrd="0" presId="urn:microsoft.com/office/officeart/2005/8/layout/vList4"/>
    <dgm:cxn modelId="{9EEDF9C7-EB12-4C53-81ED-560E24223352}" srcId="{F7B15164-EF75-44DA-9C7D-415ED629FAF4}" destId="{B3BCA6F3-90AE-4C29-9D4B-40675A49D326}" srcOrd="7" destOrd="0" parTransId="{9C187335-8862-4ACA-9303-B526DBCEFC51}" sibTransId="{18BA1A88-1BD2-4FA5-9A87-281370EC270E}"/>
    <dgm:cxn modelId="{F41EB94C-AC3C-4AD3-8CDF-B962F52F94D5}" type="presOf" srcId="{9D4FD8BB-0510-4A7E-9379-8FEFCCEC7943}" destId="{C8A919C1-A000-4495-8E92-1BB811C2B276}" srcOrd="1" destOrd="6" presId="urn:microsoft.com/office/officeart/2005/8/layout/vList4"/>
    <dgm:cxn modelId="{6FFEA5EF-9868-4003-81A3-84F9EC46C8B5}" srcId="{55B545F6-6429-4C9B-9A66-454E97D17354}" destId="{348C0A73-C39F-44B1-BE18-8D3800A4D2F3}" srcOrd="1" destOrd="0" parTransId="{F064C9D9-CC8A-4F50-B45D-57A2567AE4BB}" sibTransId="{6559F5F0-EF96-4D5C-B4C5-3B66ED3E0B2E}"/>
    <dgm:cxn modelId="{3B5A6453-F6E4-4ADB-AEC5-835CB90D9062}" srcId="{5CBC66A4-005E-4C0A-8E8B-62B6D7E65D37}" destId="{55B545F6-6429-4C9B-9A66-454E97D17354}" srcOrd="0" destOrd="0" parTransId="{577A0784-963A-4761-BF23-A843726BA0F1}" sibTransId="{9825D06F-8DC3-4817-A2CF-602F3D1A675E}"/>
    <dgm:cxn modelId="{64CF9CC9-D82C-47F8-A06D-99E444843FE4}" type="presOf" srcId="{348C0A73-C39F-44B1-BE18-8D3800A4D2F3}" destId="{DD9FAC1E-967E-4DD6-9795-680EDFC4184E}" srcOrd="1" destOrd="2" presId="urn:microsoft.com/office/officeart/2005/8/layout/vList4"/>
    <dgm:cxn modelId="{0D2565AA-C876-432C-B21A-35953F8FED95}" srcId="{F7B15164-EF75-44DA-9C7D-415ED629FAF4}" destId="{FC47888C-FE33-4916-9857-13B0B93ABEF4}" srcOrd="2" destOrd="0" parTransId="{63C02DCB-A573-45A0-AC47-F1B4F692D0B3}" sibTransId="{33F9A3F5-E7E0-487D-AAE3-96818366BD0C}"/>
    <dgm:cxn modelId="{D835FCF7-A491-4FDB-B72D-C1C7838F41CB}" type="presOf" srcId="{37A9B951-AC2D-4E7E-A710-D4DA807A02C5}" destId="{C8A919C1-A000-4495-8E92-1BB811C2B276}" srcOrd="1" destOrd="5" presId="urn:microsoft.com/office/officeart/2005/8/layout/vList4"/>
    <dgm:cxn modelId="{1A26D2C5-28FF-4FB8-8DFB-19376A78FAE5}" srcId="{F7B15164-EF75-44DA-9C7D-415ED629FAF4}" destId="{37A9B951-AC2D-4E7E-A710-D4DA807A02C5}" srcOrd="4" destOrd="0" parTransId="{8E3BBD52-09E2-46E3-849F-734645E29506}" sibTransId="{8377AC0E-8280-415A-82C5-E405AA25F57D}"/>
    <dgm:cxn modelId="{DA55F26F-6E1D-4E1B-BC8F-54557522AB15}" type="presOf" srcId="{8B4AD41F-5033-411D-BE56-C24C22298FE4}" destId="{C8A919C1-A000-4495-8E92-1BB811C2B276}" srcOrd="1" destOrd="7" presId="urn:microsoft.com/office/officeart/2005/8/layout/vList4"/>
    <dgm:cxn modelId="{9A16389B-D595-40F8-B4C7-3C3C5F066ADD}" srcId="{55B545F6-6429-4C9B-9A66-454E97D17354}" destId="{D0BAE659-325A-4013-99B7-8F83F6685FDB}" srcOrd="6" destOrd="0" parTransId="{CF0ADF23-3E53-4FA2-A6A8-FD07D2346AC0}" sibTransId="{77F45804-906E-4B63-A307-CFC427C9E82C}"/>
    <dgm:cxn modelId="{649C3875-821A-4152-9468-8BA1FEB829D6}" type="presOf" srcId="{9D4FD8BB-0510-4A7E-9379-8FEFCCEC7943}" destId="{036A21BA-0038-4E2D-B2C3-59F186FCE997}" srcOrd="0" destOrd="6" presId="urn:microsoft.com/office/officeart/2005/8/layout/vList4"/>
    <dgm:cxn modelId="{9CBF2426-6AA0-48E0-ACB2-BB2D8C00B816}" type="presOf" srcId="{2D55DC9B-60D6-4DAD-A59E-49957792EDD9}" destId="{C8A919C1-A000-4495-8E92-1BB811C2B276}" srcOrd="1" destOrd="2" presId="urn:microsoft.com/office/officeart/2005/8/layout/vList4"/>
    <dgm:cxn modelId="{71EC58A5-4559-4886-AF5C-60E21CFC3845}" type="presOf" srcId="{E4B25E29-DD2B-40A2-86E0-3744A9B70511}" destId="{DD9FAC1E-967E-4DD6-9795-680EDFC4184E}" srcOrd="1" destOrd="8" presId="urn:microsoft.com/office/officeart/2005/8/layout/vList4"/>
    <dgm:cxn modelId="{96397DE7-E125-4A59-992F-2B682089B2B6}" type="presOf" srcId="{5CBC66A4-005E-4C0A-8E8B-62B6D7E65D37}" destId="{5F890105-A0E4-47B1-8895-448391B323C6}" srcOrd="0" destOrd="0" presId="urn:microsoft.com/office/officeart/2005/8/layout/vList4"/>
    <dgm:cxn modelId="{D1878C32-0E96-4710-9686-9934B7B6BCDD}" type="presOf" srcId="{38E26D53-9982-4A56-A75E-C766FAD7AB72}" destId="{731960AC-EBEA-41FE-B9A3-C5C203F5F739}" srcOrd="0" destOrd="4" presId="urn:microsoft.com/office/officeart/2005/8/layout/vList4"/>
    <dgm:cxn modelId="{4F0C2B86-0436-4B2E-833F-84C9F3E915A5}" type="presOf" srcId="{B3BCA6F3-90AE-4C29-9D4B-40675A49D326}" destId="{C8A919C1-A000-4495-8E92-1BB811C2B276}" srcOrd="1" destOrd="8" presId="urn:microsoft.com/office/officeart/2005/8/layout/vList4"/>
    <dgm:cxn modelId="{32BE4987-D667-49D2-8D4D-3CE4E0C66F09}" type="presOf" srcId="{D0BAE659-325A-4013-99B7-8F83F6685FDB}" destId="{DD9FAC1E-967E-4DD6-9795-680EDFC4184E}" srcOrd="1" destOrd="7" presId="urn:microsoft.com/office/officeart/2005/8/layout/vList4"/>
    <dgm:cxn modelId="{6F97907A-121E-4C54-9846-C141FFC30CD6}" type="presOf" srcId="{FC47888C-FE33-4916-9857-13B0B93ABEF4}" destId="{036A21BA-0038-4E2D-B2C3-59F186FCE997}" srcOrd="0" destOrd="3" presId="urn:microsoft.com/office/officeart/2005/8/layout/vList4"/>
    <dgm:cxn modelId="{7D2E433C-11D6-464D-9355-08A5E93BBDB2}" type="presParOf" srcId="{5F890105-A0E4-47B1-8895-448391B323C6}" destId="{46E51158-E280-4C30-8E2C-90B8772DE5F2}" srcOrd="0" destOrd="0" presId="urn:microsoft.com/office/officeart/2005/8/layout/vList4"/>
    <dgm:cxn modelId="{05B5C683-DB88-44F3-8DED-E094E2580BA5}" type="presParOf" srcId="{46E51158-E280-4C30-8E2C-90B8772DE5F2}" destId="{731960AC-EBEA-41FE-B9A3-C5C203F5F739}" srcOrd="0" destOrd="0" presId="urn:microsoft.com/office/officeart/2005/8/layout/vList4"/>
    <dgm:cxn modelId="{53449CF0-4916-4994-8A41-E297FF8A725F}" type="presParOf" srcId="{46E51158-E280-4C30-8E2C-90B8772DE5F2}" destId="{387843C5-9277-4FB0-BF03-4F70BA5EEF96}" srcOrd="1" destOrd="0" presId="urn:microsoft.com/office/officeart/2005/8/layout/vList4"/>
    <dgm:cxn modelId="{9749F44F-15C5-4F3A-899A-A03DEA7E87F9}" type="presParOf" srcId="{46E51158-E280-4C30-8E2C-90B8772DE5F2}" destId="{DD9FAC1E-967E-4DD6-9795-680EDFC4184E}" srcOrd="2" destOrd="0" presId="urn:microsoft.com/office/officeart/2005/8/layout/vList4"/>
    <dgm:cxn modelId="{A9CAEDB3-2122-41EB-A5CF-B7A7EA03A03A}" type="presParOf" srcId="{5F890105-A0E4-47B1-8895-448391B323C6}" destId="{81F0E03F-AFBC-496F-9E4D-73C2DE13C6EB}" srcOrd="1" destOrd="0" presId="urn:microsoft.com/office/officeart/2005/8/layout/vList4"/>
    <dgm:cxn modelId="{7ED826BA-7596-4770-A168-A69A6509CD8B}" type="presParOf" srcId="{5F890105-A0E4-47B1-8895-448391B323C6}" destId="{C986FDDC-0755-4ABE-9C5B-885B938BBC49}" srcOrd="2" destOrd="0" presId="urn:microsoft.com/office/officeart/2005/8/layout/vList4"/>
    <dgm:cxn modelId="{695C62D0-39FF-401D-BAD3-41DB2D949765}" type="presParOf" srcId="{C986FDDC-0755-4ABE-9C5B-885B938BBC49}" destId="{036A21BA-0038-4E2D-B2C3-59F186FCE997}" srcOrd="0" destOrd="0" presId="urn:microsoft.com/office/officeart/2005/8/layout/vList4"/>
    <dgm:cxn modelId="{494536E7-D5CD-4D99-B3F3-98B59EF8EFB3}" type="presParOf" srcId="{C986FDDC-0755-4ABE-9C5B-885B938BBC49}" destId="{2D023C90-1621-44A9-BB77-2B2EE05775F2}" srcOrd="1" destOrd="0" presId="urn:microsoft.com/office/officeart/2005/8/layout/vList4"/>
    <dgm:cxn modelId="{5D849C73-6720-4986-AED7-BA784353F038}" type="presParOf" srcId="{C986FDDC-0755-4ABE-9C5B-885B938BBC49}" destId="{C8A919C1-A000-4495-8E92-1BB811C2B276}"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76AE7A-0CDE-4ED7-9E22-9611D453D190}" type="doc">
      <dgm:prSet loTypeId="urn:microsoft.com/office/officeart/2005/8/layout/lProcess3" loCatId="process" qsTypeId="urn:microsoft.com/office/officeart/2005/8/quickstyle/simple5" qsCatId="simple" csTypeId="urn:microsoft.com/office/officeart/2005/8/colors/accent0_3" csCatId="mainScheme" phldr="1"/>
      <dgm:spPr/>
      <dgm:t>
        <a:bodyPr/>
        <a:lstStyle/>
        <a:p>
          <a:endParaRPr lang="en-GB"/>
        </a:p>
      </dgm:t>
    </dgm:pt>
    <dgm:pt modelId="{1A939762-C238-4ADD-9052-A6BC3D61D784}">
      <dgm:prSet custT="1"/>
      <dgm:spPr/>
      <dgm:t>
        <a:bodyPr/>
        <a:lstStyle/>
        <a:p>
          <a:pPr rtl="0"/>
          <a:r>
            <a:rPr lang="en-GB" sz="2800" dirty="0" smtClean="0"/>
            <a:t>Increase companies’ chances of bringing in new business</a:t>
          </a:r>
          <a:endParaRPr lang="en-GB" sz="2800" dirty="0"/>
        </a:p>
      </dgm:t>
    </dgm:pt>
    <dgm:pt modelId="{FCC38D23-8A00-4BCB-B37C-48C8AEDB95B5}" type="parTrans" cxnId="{CCA66187-37F3-4E0E-8CC3-7162BDB03375}">
      <dgm:prSet/>
      <dgm:spPr/>
      <dgm:t>
        <a:bodyPr/>
        <a:lstStyle/>
        <a:p>
          <a:endParaRPr lang="en-GB"/>
        </a:p>
      </dgm:t>
    </dgm:pt>
    <dgm:pt modelId="{3BDDD92C-A793-402E-8BAB-8492A27AF9F7}" type="sibTrans" cxnId="{CCA66187-37F3-4E0E-8CC3-7162BDB03375}">
      <dgm:prSet/>
      <dgm:spPr/>
      <dgm:t>
        <a:bodyPr/>
        <a:lstStyle/>
        <a:p>
          <a:endParaRPr lang="en-GB"/>
        </a:p>
      </dgm:t>
    </dgm:pt>
    <dgm:pt modelId="{456D3379-AE0A-43EF-8712-2D40DB225BED}">
      <dgm:prSet custT="1"/>
      <dgm:spPr/>
      <dgm:t>
        <a:bodyPr/>
        <a:lstStyle/>
        <a:p>
          <a:pPr rtl="0"/>
          <a:r>
            <a:rPr lang="en-GB" sz="2800" smtClean="0"/>
            <a:t>Keeping hold of existing clients</a:t>
          </a:r>
          <a:endParaRPr lang="en-GB" sz="2800"/>
        </a:p>
      </dgm:t>
    </dgm:pt>
    <dgm:pt modelId="{4F1DEFC6-1580-4E84-BB0A-4A9C84434139}" type="parTrans" cxnId="{275B1798-44FE-4583-9677-BA10ED4F1DF1}">
      <dgm:prSet/>
      <dgm:spPr/>
      <dgm:t>
        <a:bodyPr/>
        <a:lstStyle/>
        <a:p>
          <a:endParaRPr lang="en-GB"/>
        </a:p>
      </dgm:t>
    </dgm:pt>
    <dgm:pt modelId="{A180367B-0648-4A2E-8A4B-70C5743F56E3}" type="sibTrans" cxnId="{275B1798-44FE-4583-9677-BA10ED4F1DF1}">
      <dgm:prSet/>
      <dgm:spPr/>
      <dgm:t>
        <a:bodyPr/>
        <a:lstStyle/>
        <a:p>
          <a:endParaRPr lang="en-GB"/>
        </a:p>
      </dgm:t>
    </dgm:pt>
    <dgm:pt modelId="{7BAA9213-3893-4361-84E0-4F6E756E5ACC}">
      <dgm:prSet custT="1"/>
      <dgm:spPr/>
      <dgm:t>
        <a:bodyPr/>
        <a:lstStyle/>
        <a:p>
          <a:pPr rtl="0"/>
          <a:r>
            <a:rPr lang="en-GB" sz="2800" smtClean="0"/>
            <a:t>Differentiating companies’ from competitors</a:t>
          </a:r>
          <a:endParaRPr lang="en-GB" sz="2800"/>
        </a:p>
      </dgm:t>
    </dgm:pt>
    <dgm:pt modelId="{8832FA7D-A12B-4013-9B8B-C54A90D4EB2B}" type="parTrans" cxnId="{91E267DE-F75D-480E-AC62-FD390AB31003}">
      <dgm:prSet/>
      <dgm:spPr/>
      <dgm:t>
        <a:bodyPr/>
        <a:lstStyle/>
        <a:p>
          <a:endParaRPr lang="en-GB"/>
        </a:p>
      </dgm:t>
    </dgm:pt>
    <dgm:pt modelId="{C9892378-F1E0-44C3-888E-4CB4F0CA34E9}" type="sibTrans" cxnId="{91E267DE-F75D-480E-AC62-FD390AB31003}">
      <dgm:prSet/>
      <dgm:spPr/>
      <dgm:t>
        <a:bodyPr/>
        <a:lstStyle/>
        <a:p>
          <a:endParaRPr lang="en-GB"/>
        </a:p>
      </dgm:t>
    </dgm:pt>
    <dgm:pt modelId="{7A277D5A-0F67-440F-B836-4105DFE8F710}">
      <dgm:prSet custT="1"/>
      <dgm:spPr/>
      <dgm:t>
        <a:bodyPr/>
        <a:lstStyle/>
        <a:p>
          <a:pPr rtl="0"/>
          <a:r>
            <a:rPr lang="en-GB" sz="2800" smtClean="0"/>
            <a:t>Increasing companies’ income by upholding high standards in hospitality.</a:t>
          </a:r>
          <a:endParaRPr lang="en-GB" sz="2800"/>
        </a:p>
      </dgm:t>
    </dgm:pt>
    <dgm:pt modelId="{5C60F0F4-3D1E-42EF-A8AD-9F81AB2C04B7}" type="parTrans" cxnId="{46BF6F1B-2451-4341-A2C4-0CA40B197BD0}">
      <dgm:prSet/>
      <dgm:spPr/>
      <dgm:t>
        <a:bodyPr/>
        <a:lstStyle/>
        <a:p>
          <a:endParaRPr lang="en-GB"/>
        </a:p>
      </dgm:t>
    </dgm:pt>
    <dgm:pt modelId="{EA2F92F7-926B-49CD-B124-40CD0CF4FB96}" type="sibTrans" cxnId="{46BF6F1B-2451-4341-A2C4-0CA40B197BD0}">
      <dgm:prSet/>
      <dgm:spPr/>
      <dgm:t>
        <a:bodyPr/>
        <a:lstStyle/>
        <a:p>
          <a:endParaRPr lang="en-GB"/>
        </a:p>
      </dgm:t>
    </dgm:pt>
    <dgm:pt modelId="{C4630E2F-C373-4252-9624-40E86F59B8D8}">
      <dgm:prSet custT="1"/>
      <dgm:spPr/>
      <dgm:t>
        <a:bodyPr/>
        <a:lstStyle/>
        <a:p>
          <a:pPr rtl="0"/>
          <a:r>
            <a:rPr lang="en-GB" sz="2800" smtClean="0"/>
            <a:t>As furnishing companies’ with lodging, meals, and amusement throughout their guests’ vacation.</a:t>
          </a:r>
          <a:endParaRPr lang="en-GB" sz="2800"/>
        </a:p>
      </dgm:t>
    </dgm:pt>
    <dgm:pt modelId="{6B1ED703-E453-4FB5-A3DB-96DAC93FD43E}" type="parTrans" cxnId="{F58488B3-F31E-47B2-A8CF-C814B430B38C}">
      <dgm:prSet/>
      <dgm:spPr/>
      <dgm:t>
        <a:bodyPr/>
        <a:lstStyle/>
        <a:p>
          <a:endParaRPr lang="en-GB"/>
        </a:p>
      </dgm:t>
    </dgm:pt>
    <dgm:pt modelId="{FCF36FE3-4EC0-4D9A-A530-05DE5F23A19D}" type="sibTrans" cxnId="{F58488B3-F31E-47B2-A8CF-C814B430B38C}">
      <dgm:prSet/>
      <dgm:spPr/>
      <dgm:t>
        <a:bodyPr/>
        <a:lstStyle/>
        <a:p>
          <a:endParaRPr lang="en-GB"/>
        </a:p>
      </dgm:t>
    </dgm:pt>
    <dgm:pt modelId="{44F4C512-B398-4212-B454-B7061770848C}" type="pres">
      <dgm:prSet presAssocID="{7576AE7A-0CDE-4ED7-9E22-9611D453D190}" presName="Name0" presStyleCnt="0">
        <dgm:presLayoutVars>
          <dgm:chPref val="3"/>
          <dgm:dir/>
          <dgm:animLvl val="lvl"/>
          <dgm:resizeHandles/>
        </dgm:presLayoutVars>
      </dgm:prSet>
      <dgm:spPr/>
      <dgm:t>
        <a:bodyPr/>
        <a:lstStyle/>
        <a:p>
          <a:endParaRPr lang="en-US"/>
        </a:p>
      </dgm:t>
    </dgm:pt>
    <dgm:pt modelId="{51A18728-61BC-4EB1-9830-D3B73F8F1E77}" type="pres">
      <dgm:prSet presAssocID="{1A939762-C238-4ADD-9052-A6BC3D61D784}" presName="horFlow" presStyleCnt="0"/>
      <dgm:spPr/>
    </dgm:pt>
    <dgm:pt modelId="{861A5054-73F9-4724-A935-F45D1C056F35}" type="pres">
      <dgm:prSet presAssocID="{1A939762-C238-4ADD-9052-A6BC3D61D784}" presName="bigChev" presStyleLbl="node1" presStyleIdx="0" presStyleCnt="5" custScaleX="434259" custScaleY="127303"/>
      <dgm:spPr/>
      <dgm:t>
        <a:bodyPr/>
        <a:lstStyle/>
        <a:p>
          <a:endParaRPr lang="en-US"/>
        </a:p>
      </dgm:t>
    </dgm:pt>
    <dgm:pt modelId="{9E6698F1-6B91-46B0-B0DC-CF52E9941B45}" type="pres">
      <dgm:prSet presAssocID="{1A939762-C238-4ADD-9052-A6BC3D61D784}" presName="vSp" presStyleCnt="0"/>
      <dgm:spPr/>
    </dgm:pt>
    <dgm:pt modelId="{ADABD839-114B-4143-9423-C6529E4F1B8B}" type="pres">
      <dgm:prSet presAssocID="{456D3379-AE0A-43EF-8712-2D40DB225BED}" presName="horFlow" presStyleCnt="0"/>
      <dgm:spPr/>
    </dgm:pt>
    <dgm:pt modelId="{89CC8957-CE45-4FAC-ACFF-94A2F1C510C2}" type="pres">
      <dgm:prSet presAssocID="{456D3379-AE0A-43EF-8712-2D40DB225BED}" presName="bigChev" presStyleLbl="node1" presStyleIdx="1" presStyleCnt="5" custScaleX="434259" custScaleY="127303"/>
      <dgm:spPr/>
      <dgm:t>
        <a:bodyPr/>
        <a:lstStyle/>
        <a:p>
          <a:endParaRPr lang="en-US"/>
        </a:p>
      </dgm:t>
    </dgm:pt>
    <dgm:pt modelId="{9A5BADB1-0DCC-4D8B-91FC-4772C95779A8}" type="pres">
      <dgm:prSet presAssocID="{456D3379-AE0A-43EF-8712-2D40DB225BED}" presName="vSp" presStyleCnt="0"/>
      <dgm:spPr/>
    </dgm:pt>
    <dgm:pt modelId="{32046971-4F62-40FC-9EDB-BDE3D7391285}" type="pres">
      <dgm:prSet presAssocID="{7BAA9213-3893-4361-84E0-4F6E756E5ACC}" presName="horFlow" presStyleCnt="0"/>
      <dgm:spPr/>
    </dgm:pt>
    <dgm:pt modelId="{43949943-96CD-4168-8FB8-22DB9A639800}" type="pres">
      <dgm:prSet presAssocID="{7BAA9213-3893-4361-84E0-4F6E756E5ACC}" presName="bigChev" presStyleLbl="node1" presStyleIdx="2" presStyleCnt="5" custScaleX="434259" custScaleY="127303"/>
      <dgm:spPr/>
      <dgm:t>
        <a:bodyPr/>
        <a:lstStyle/>
        <a:p>
          <a:endParaRPr lang="en-US"/>
        </a:p>
      </dgm:t>
    </dgm:pt>
    <dgm:pt modelId="{F4AF7E64-758E-46B3-B994-934DDCB9EAD0}" type="pres">
      <dgm:prSet presAssocID="{7BAA9213-3893-4361-84E0-4F6E756E5ACC}" presName="vSp" presStyleCnt="0"/>
      <dgm:spPr/>
    </dgm:pt>
    <dgm:pt modelId="{DC230AB4-39AD-4F83-B1E3-F0A902282DF9}" type="pres">
      <dgm:prSet presAssocID="{7A277D5A-0F67-440F-B836-4105DFE8F710}" presName="horFlow" presStyleCnt="0"/>
      <dgm:spPr/>
    </dgm:pt>
    <dgm:pt modelId="{BAD09CBE-AB32-43FA-9BFB-B37F2BF704F6}" type="pres">
      <dgm:prSet presAssocID="{7A277D5A-0F67-440F-B836-4105DFE8F710}" presName="bigChev" presStyleLbl="node1" presStyleIdx="3" presStyleCnt="5" custScaleX="434259" custScaleY="127303"/>
      <dgm:spPr/>
      <dgm:t>
        <a:bodyPr/>
        <a:lstStyle/>
        <a:p>
          <a:endParaRPr lang="en-US"/>
        </a:p>
      </dgm:t>
    </dgm:pt>
    <dgm:pt modelId="{DB432BE5-2CAC-45CA-BD84-131124B6089A}" type="pres">
      <dgm:prSet presAssocID="{7A277D5A-0F67-440F-B836-4105DFE8F710}" presName="vSp" presStyleCnt="0"/>
      <dgm:spPr/>
    </dgm:pt>
    <dgm:pt modelId="{09B15B34-0B5D-486D-B3DC-320775A65E35}" type="pres">
      <dgm:prSet presAssocID="{C4630E2F-C373-4252-9624-40E86F59B8D8}" presName="horFlow" presStyleCnt="0"/>
      <dgm:spPr/>
    </dgm:pt>
    <dgm:pt modelId="{39160CE8-6562-40FE-BD83-F719D5F3D320}" type="pres">
      <dgm:prSet presAssocID="{C4630E2F-C373-4252-9624-40E86F59B8D8}" presName="bigChev" presStyleLbl="node1" presStyleIdx="4" presStyleCnt="5" custScaleX="434259" custScaleY="127303"/>
      <dgm:spPr/>
      <dgm:t>
        <a:bodyPr/>
        <a:lstStyle/>
        <a:p>
          <a:endParaRPr lang="en-US"/>
        </a:p>
      </dgm:t>
    </dgm:pt>
  </dgm:ptLst>
  <dgm:cxnLst>
    <dgm:cxn modelId="{220AEFD8-ED93-4376-B820-021A0045C2B5}" type="presOf" srcId="{456D3379-AE0A-43EF-8712-2D40DB225BED}" destId="{89CC8957-CE45-4FAC-ACFF-94A2F1C510C2}" srcOrd="0" destOrd="0" presId="urn:microsoft.com/office/officeart/2005/8/layout/lProcess3"/>
    <dgm:cxn modelId="{F58488B3-F31E-47B2-A8CF-C814B430B38C}" srcId="{7576AE7A-0CDE-4ED7-9E22-9611D453D190}" destId="{C4630E2F-C373-4252-9624-40E86F59B8D8}" srcOrd="4" destOrd="0" parTransId="{6B1ED703-E453-4FB5-A3DB-96DAC93FD43E}" sibTransId="{FCF36FE3-4EC0-4D9A-A530-05DE5F23A19D}"/>
    <dgm:cxn modelId="{B71C3F3E-E8CA-4369-96D5-6FF27E75CB35}" type="presOf" srcId="{7A277D5A-0F67-440F-B836-4105DFE8F710}" destId="{BAD09CBE-AB32-43FA-9BFB-B37F2BF704F6}" srcOrd="0" destOrd="0" presId="urn:microsoft.com/office/officeart/2005/8/layout/lProcess3"/>
    <dgm:cxn modelId="{331C7EAF-4F64-46A8-98B8-ACC92B70AA0E}" type="presOf" srcId="{C4630E2F-C373-4252-9624-40E86F59B8D8}" destId="{39160CE8-6562-40FE-BD83-F719D5F3D320}" srcOrd="0" destOrd="0" presId="urn:microsoft.com/office/officeart/2005/8/layout/lProcess3"/>
    <dgm:cxn modelId="{275B1798-44FE-4583-9677-BA10ED4F1DF1}" srcId="{7576AE7A-0CDE-4ED7-9E22-9611D453D190}" destId="{456D3379-AE0A-43EF-8712-2D40DB225BED}" srcOrd="1" destOrd="0" parTransId="{4F1DEFC6-1580-4E84-BB0A-4A9C84434139}" sibTransId="{A180367B-0648-4A2E-8A4B-70C5743F56E3}"/>
    <dgm:cxn modelId="{91E267DE-F75D-480E-AC62-FD390AB31003}" srcId="{7576AE7A-0CDE-4ED7-9E22-9611D453D190}" destId="{7BAA9213-3893-4361-84E0-4F6E756E5ACC}" srcOrd="2" destOrd="0" parTransId="{8832FA7D-A12B-4013-9B8B-C54A90D4EB2B}" sibTransId="{C9892378-F1E0-44C3-888E-4CB4F0CA34E9}"/>
    <dgm:cxn modelId="{FC61AC61-5D21-4F89-8A63-1295BFD3B1FA}" type="presOf" srcId="{7BAA9213-3893-4361-84E0-4F6E756E5ACC}" destId="{43949943-96CD-4168-8FB8-22DB9A639800}" srcOrd="0" destOrd="0" presId="urn:microsoft.com/office/officeart/2005/8/layout/lProcess3"/>
    <dgm:cxn modelId="{46BF6F1B-2451-4341-A2C4-0CA40B197BD0}" srcId="{7576AE7A-0CDE-4ED7-9E22-9611D453D190}" destId="{7A277D5A-0F67-440F-B836-4105DFE8F710}" srcOrd="3" destOrd="0" parTransId="{5C60F0F4-3D1E-42EF-A8AD-9F81AB2C04B7}" sibTransId="{EA2F92F7-926B-49CD-B124-40CD0CF4FB96}"/>
    <dgm:cxn modelId="{CCA66187-37F3-4E0E-8CC3-7162BDB03375}" srcId="{7576AE7A-0CDE-4ED7-9E22-9611D453D190}" destId="{1A939762-C238-4ADD-9052-A6BC3D61D784}" srcOrd="0" destOrd="0" parTransId="{FCC38D23-8A00-4BCB-B37C-48C8AEDB95B5}" sibTransId="{3BDDD92C-A793-402E-8BAB-8492A27AF9F7}"/>
    <dgm:cxn modelId="{EE650072-6B8C-474B-9E5F-0EE6847D72D3}" type="presOf" srcId="{7576AE7A-0CDE-4ED7-9E22-9611D453D190}" destId="{44F4C512-B398-4212-B454-B7061770848C}" srcOrd="0" destOrd="0" presId="urn:microsoft.com/office/officeart/2005/8/layout/lProcess3"/>
    <dgm:cxn modelId="{3248AC5F-DCBC-4943-B233-E2F4EC3DFB33}" type="presOf" srcId="{1A939762-C238-4ADD-9052-A6BC3D61D784}" destId="{861A5054-73F9-4724-A935-F45D1C056F35}" srcOrd="0" destOrd="0" presId="urn:microsoft.com/office/officeart/2005/8/layout/lProcess3"/>
    <dgm:cxn modelId="{49DAA109-14F6-4A4A-9C95-4B227E9A731A}" type="presParOf" srcId="{44F4C512-B398-4212-B454-B7061770848C}" destId="{51A18728-61BC-4EB1-9830-D3B73F8F1E77}" srcOrd="0" destOrd="0" presId="urn:microsoft.com/office/officeart/2005/8/layout/lProcess3"/>
    <dgm:cxn modelId="{376207BE-66D2-42DB-B039-31CF4E4EDB88}" type="presParOf" srcId="{51A18728-61BC-4EB1-9830-D3B73F8F1E77}" destId="{861A5054-73F9-4724-A935-F45D1C056F35}" srcOrd="0" destOrd="0" presId="urn:microsoft.com/office/officeart/2005/8/layout/lProcess3"/>
    <dgm:cxn modelId="{C6C36E1F-BBA5-4AC0-9F02-43C5A8DD1D9E}" type="presParOf" srcId="{44F4C512-B398-4212-B454-B7061770848C}" destId="{9E6698F1-6B91-46B0-B0DC-CF52E9941B45}" srcOrd="1" destOrd="0" presId="urn:microsoft.com/office/officeart/2005/8/layout/lProcess3"/>
    <dgm:cxn modelId="{89B3E7AF-43E9-48AD-9A5A-DED6620A9956}" type="presParOf" srcId="{44F4C512-B398-4212-B454-B7061770848C}" destId="{ADABD839-114B-4143-9423-C6529E4F1B8B}" srcOrd="2" destOrd="0" presId="urn:microsoft.com/office/officeart/2005/8/layout/lProcess3"/>
    <dgm:cxn modelId="{A46E5BDC-2617-479E-8F63-BE7B5292F083}" type="presParOf" srcId="{ADABD839-114B-4143-9423-C6529E4F1B8B}" destId="{89CC8957-CE45-4FAC-ACFF-94A2F1C510C2}" srcOrd="0" destOrd="0" presId="urn:microsoft.com/office/officeart/2005/8/layout/lProcess3"/>
    <dgm:cxn modelId="{0B3F44FA-DBF2-43EA-B379-73746AA8F13B}" type="presParOf" srcId="{44F4C512-B398-4212-B454-B7061770848C}" destId="{9A5BADB1-0DCC-4D8B-91FC-4772C95779A8}" srcOrd="3" destOrd="0" presId="urn:microsoft.com/office/officeart/2005/8/layout/lProcess3"/>
    <dgm:cxn modelId="{522C9D98-EDC3-47BD-A469-4E77DA8F27F5}" type="presParOf" srcId="{44F4C512-B398-4212-B454-B7061770848C}" destId="{32046971-4F62-40FC-9EDB-BDE3D7391285}" srcOrd="4" destOrd="0" presId="urn:microsoft.com/office/officeart/2005/8/layout/lProcess3"/>
    <dgm:cxn modelId="{25053D64-848B-4253-A6FA-5562633D33A7}" type="presParOf" srcId="{32046971-4F62-40FC-9EDB-BDE3D7391285}" destId="{43949943-96CD-4168-8FB8-22DB9A639800}" srcOrd="0" destOrd="0" presId="urn:microsoft.com/office/officeart/2005/8/layout/lProcess3"/>
    <dgm:cxn modelId="{62E2578F-533F-4A35-B42F-FC247B1CEEF2}" type="presParOf" srcId="{44F4C512-B398-4212-B454-B7061770848C}" destId="{F4AF7E64-758E-46B3-B994-934DDCB9EAD0}" srcOrd="5" destOrd="0" presId="urn:microsoft.com/office/officeart/2005/8/layout/lProcess3"/>
    <dgm:cxn modelId="{1873CF7D-7F41-47A5-895B-D88D3C0697A9}" type="presParOf" srcId="{44F4C512-B398-4212-B454-B7061770848C}" destId="{DC230AB4-39AD-4F83-B1E3-F0A902282DF9}" srcOrd="6" destOrd="0" presId="urn:microsoft.com/office/officeart/2005/8/layout/lProcess3"/>
    <dgm:cxn modelId="{7C343608-D244-4691-B705-92CFDFE6059B}" type="presParOf" srcId="{DC230AB4-39AD-4F83-B1E3-F0A902282DF9}" destId="{BAD09CBE-AB32-43FA-9BFB-B37F2BF704F6}" srcOrd="0" destOrd="0" presId="urn:microsoft.com/office/officeart/2005/8/layout/lProcess3"/>
    <dgm:cxn modelId="{D1FDEB25-CCC9-4D0E-9F17-311AD67B3613}" type="presParOf" srcId="{44F4C512-B398-4212-B454-B7061770848C}" destId="{DB432BE5-2CAC-45CA-BD84-131124B6089A}" srcOrd="7" destOrd="0" presId="urn:microsoft.com/office/officeart/2005/8/layout/lProcess3"/>
    <dgm:cxn modelId="{17036F01-2D7F-4E75-961D-C6F9E91A34E1}" type="presParOf" srcId="{44F4C512-B398-4212-B454-B7061770848C}" destId="{09B15B34-0B5D-486D-B3DC-320775A65E35}" srcOrd="8" destOrd="0" presId="urn:microsoft.com/office/officeart/2005/8/layout/lProcess3"/>
    <dgm:cxn modelId="{FAD5DDAB-953E-4E36-AA64-8D1C9CF1898A}" type="presParOf" srcId="{09B15B34-0B5D-486D-B3DC-320775A65E35}" destId="{39160CE8-6562-40FE-BD83-F719D5F3D320}"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70CEEE1-4602-4962-AAD7-7ED52799A82B}"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GB"/>
        </a:p>
      </dgm:t>
    </dgm:pt>
    <dgm:pt modelId="{3F3A5A76-252C-41D0-A475-5982EBEBE250}">
      <dgm:prSet custT="1"/>
      <dgm:spPr/>
      <dgm:t>
        <a:bodyPr/>
        <a:lstStyle/>
        <a:p>
          <a:pPr rtl="0"/>
          <a:r>
            <a:rPr lang="en-GB" sz="2400" dirty="0" smtClean="0"/>
            <a:t>There are various ways through which hotels meet and exceed guests' expectations, for example, they master themselves in many areas such as:</a:t>
          </a:r>
          <a:endParaRPr lang="en-GB" sz="2400" dirty="0"/>
        </a:p>
      </dgm:t>
    </dgm:pt>
    <dgm:pt modelId="{801DC1F5-A16D-409D-9CBD-BF8BC69B1621}" type="parTrans" cxnId="{DEFF5C5D-C87E-4518-9321-242A6B572E23}">
      <dgm:prSet/>
      <dgm:spPr/>
      <dgm:t>
        <a:bodyPr/>
        <a:lstStyle/>
        <a:p>
          <a:endParaRPr lang="en-GB"/>
        </a:p>
      </dgm:t>
    </dgm:pt>
    <dgm:pt modelId="{E61E2C2A-0099-4FBE-BBE4-6A168B5910D9}" type="sibTrans" cxnId="{DEFF5C5D-C87E-4518-9321-242A6B572E23}">
      <dgm:prSet/>
      <dgm:spPr/>
      <dgm:t>
        <a:bodyPr/>
        <a:lstStyle/>
        <a:p>
          <a:endParaRPr lang="en-GB"/>
        </a:p>
      </dgm:t>
    </dgm:pt>
    <dgm:pt modelId="{7E482548-68A9-4699-951F-2FA7F3D43012}">
      <dgm:prSet custT="1"/>
      <dgm:spPr/>
      <dgm:t>
        <a:bodyPr/>
        <a:lstStyle/>
        <a:p>
          <a:pPr rtl="0"/>
          <a:r>
            <a:rPr lang="en-GB" sz="2400" b="1" dirty="0" smtClean="0">
              <a:solidFill>
                <a:schemeClr val="bg1"/>
              </a:solidFill>
            </a:rPr>
            <a:t>Food And Beverages,</a:t>
          </a:r>
          <a:endParaRPr lang="en-GB" sz="2400" b="1" dirty="0">
            <a:solidFill>
              <a:schemeClr val="bg1"/>
            </a:solidFill>
          </a:endParaRPr>
        </a:p>
      </dgm:t>
    </dgm:pt>
    <dgm:pt modelId="{5F6F60D6-D00E-4711-991A-A1BA0DDCBCB6}" type="parTrans" cxnId="{81683C57-91BD-4FB1-94F7-35A4FA5025F8}">
      <dgm:prSet/>
      <dgm:spPr/>
      <dgm:t>
        <a:bodyPr/>
        <a:lstStyle/>
        <a:p>
          <a:endParaRPr lang="en-GB"/>
        </a:p>
      </dgm:t>
    </dgm:pt>
    <dgm:pt modelId="{F8C354B0-4102-4DC9-8DDF-87F5E107BB0A}" type="sibTrans" cxnId="{81683C57-91BD-4FB1-94F7-35A4FA5025F8}">
      <dgm:prSet/>
      <dgm:spPr/>
      <dgm:t>
        <a:bodyPr/>
        <a:lstStyle/>
        <a:p>
          <a:endParaRPr lang="en-GB"/>
        </a:p>
      </dgm:t>
    </dgm:pt>
    <dgm:pt modelId="{A1DFD609-6540-4827-9C1C-E4DC0A31D17D}">
      <dgm:prSet custT="1"/>
      <dgm:spPr/>
      <dgm:t>
        <a:bodyPr/>
        <a:lstStyle/>
        <a:p>
          <a:pPr rtl="0"/>
          <a:r>
            <a:rPr lang="en-GB" sz="2400" b="1" dirty="0" smtClean="0">
              <a:solidFill>
                <a:schemeClr val="bg1"/>
              </a:solidFill>
            </a:rPr>
            <a:t>Accommodations,</a:t>
          </a:r>
          <a:endParaRPr lang="en-GB" sz="2400" b="1" dirty="0">
            <a:solidFill>
              <a:schemeClr val="bg1"/>
            </a:solidFill>
          </a:endParaRPr>
        </a:p>
      </dgm:t>
    </dgm:pt>
    <dgm:pt modelId="{183A2DD6-BB8C-4267-A58E-A875717C2C52}" type="parTrans" cxnId="{23AFFF68-CCEF-4777-84F8-A4164DE31110}">
      <dgm:prSet/>
      <dgm:spPr/>
      <dgm:t>
        <a:bodyPr/>
        <a:lstStyle/>
        <a:p>
          <a:endParaRPr lang="en-GB"/>
        </a:p>
      </dgm:t>
    </dgm:pt>
    <dgm:pt modelId="{BC843B28-A1B7-4D5F-ABBC-59C69678C27B}" type="sibTrans" cxnId="{23AFFF68-CCEF-4777-84F8-A4164DE31110}">
      <dgm:prSet/>
      <dgm:spPr/>
      <dgm:t>
        <a:bodyPr/>
        <a:lstStyle/>
        <a:p>
          <a:endParaRPr lang="en-GB"/>
        </a:p>
      </dgm:t>
    </dgm:pt>
    <dgm:pt modelId="{26F85BB4-B9C0-4A5D-BC5B-A4D2CA5584A4}">
      <dgm:prSet custT="1"/>
      <dgm:spPr/>
      <dgm:t>
        <a:bodyPr/>
        <a:lstStyle/>
        <a:p>
          <a:pPr rtl="0"/>
          <a:r>
            <a:rPr lang="en-GB" sz="2400" b="1" dirty="0" smtClean="0">
              <a:solidFill>
                <a:schemeClr val="bg1"/>
              </a:solidFill>
            </a:rPr>
            <a:t>Travel And Tourism,</a:t>
          </a:r>
          <a:endParaRPr lang="en-GB" sz="2400" b="1" dirty="0">
            <a:solidFill>
              <a:schemeClr val="bg1"/>
            </a:solidFill>
          </a:endParaRPr>
        </a:p>
      </dgm:t>
    </dgm:pt>
    <dgm:pt modelId="{40145E6D-619F-420E-A14B-098C7F88B1F9}" type="parTrans" cxnId="{AF00465F-FC83-485C-A352-D708603E78E6}">
      <dgm:prSet/>
      <dgm:spPr/>
      <dgm:t>
        <a:bodyPr/>
        <a:lstStyle/>
        <a:p>
          <a:endParaRPr lang="en-GB"/>
        </a:p>
      </dgm:t>
    </dgm:pt>
    <dgm:pt modelId="{69901A8C-11CE-456D-83B6-84CD1EF6DBBB}" type="sibTrans" cxnId="{AF00465F-FC83-485C-A352-D708603E78E6}">
      <dgm:prSet/>
      <dgm:spPr/>
      <dgm:t>
        <a:bodyPr/>
        <a:lstStyle/>
        <a:p>
          <a:endParaRPr lang="en-GB"/>
        </a:p>
      </dgm:t>
    </dgm:pt>
    <dgm:pt modelId="{826CC9A1-686A-46D9-97BA-93674C3F68ED}">
      <dgm:prSet custT="1"/>
      <dgm:spPr/>
      <dgm:t>
        <a:bodyPr/>
        <a:lstStyle/>
        <a:p>
          <a:pPr rtl="0"/>
          <a:r>
            <a:rPr lang="en-GB" sz="2400" b="1" dirty="0" smtClean="0">
              <a:solidFill>
                <a:schemeClr val="bg1"/>
              </a:solidFill>
            </a:rPr>
            <a:t>Entertainment,</a:t>
          </a:r>
          <a:endParaRPr lang="en-GB" sz="2400" b="1" dirty="0">
            <a:solidFill>
              <a:schemeClr val="bg1"/>
            </a:solidFill>
          </a:endParaRPr>
        </a:p>
      </dgm:t>
    </dgm:pt>
    <dgm:pt modelId="{81EF8C20-CB25-4C83-A453-11B9FAEC4C65}" type="parTrans" cxnId="{A3230F3B-5E4A-4916-8A10-EF74A9ED6CE9}">
      <dgm:prSet/>
      <dgm:spPr/>
      <dgm:t>
        <a:bodyPr/>
        <a:lstStyle/>
        <a:p>
          <a:endParaRPr lang="en-GB"/>
        </a:p>
      </dgm:t>
    </dgm:pt>
    <dgm:pt modelId="{7D2394F2-D18D-4E4D-9C25-197241F11C46}" type="sibTrans" cxnId="{A3230F3B-5E4A-4916-8A10-EF74A9ED6CE9}">
      <dgm:prSet/>
      <dgm:spPr/>
      <dgm:t>
        <a:bodyPr/>
        <a:lstStyle/>
        <a:p>
          <a:endParaRPr lang="en-GB"/>
        </a:p>
      </dgm:t>
    </dgm:pt>
    <dgm:pt modelId="{C813D55F-D318-463A-B85E-3D573910F6C8}">
      <dgm:prSet custT="1"/>
      <dgm:spPr/>
      <dgm:t>
        <a:bodyPr/>
        <a:lstStyle/>
        <a:p>
          <a:pPr rtl="0"/>
          <a:r>
            <a:rPr lang="en-GB" sz="2400" b="1" dirty="0" smtClean="0">
              <a:solidFill>
                <a:schemeClr val="bg1"/>
              </a:solidFill>
            </a:rPr>
            <a:t>And Recreation.</a:t>
          </a:r>
          <a:endParaRPr lang="en-GB" sz="2400" b="1" dirty="0">
            <a:solidFill>
              <a:schemeClr val="bg1"/>
            </a:solidFill>
          </a:endParaRPr>
        </a:p>
      </dgm:t>
    </dgm:pt>
    <dgm:pt modelId="{D44245D9-ED54-4EA1-A84A-BC3537C4F494}" type="parTrans" cxnId="{046DC9EE-C608-4940-99FE-AE53F9D45D4A}">
      <dgm:prSet/>
      <dgm:spPr/>
      <dgm:t>
        <a:bodyPr/>
        <a:lstStyle/>
        <a:p>
          <a:endParaRPr lang="en-GB"/>
        </a:p>
      </dgm:t>
    </dgm:pt>
    <dgm:pt modelId="{5DADF36F-0070-4EDF-8AF8-FE16F75FDAA8}" type="sibTrans" cxnId="{046DC9EE-C608-4940-99FE-AE53F9D45D4A}">
      <dgm:prSet/>
      <dgm:spPr/>
      <dgm:t>
        <a:bodyPr/>
        <a:lstStyle/>
        <a:p>
          <a:endParaRPr lang="en-GB"/>
        </a:p>
      </dgm:t>
    </dgm:pt>
    <dgm:pt modelId="{FD801CBE-FD93-40EB-A3D1-3CE7CBBB0848}">
      <dgm:prSet custT="1"/>
      <dgm:spPr/>
      <dgm:t>
        <a:bodyPr/>
        <a:lstStyle/>
        <a:p>
          <a:pPr rtl="0"/>
          <a:r>
            <a:rPr lang="en-GB" sz="2400" dirty="0" smtClean="0"/>
            <a:t>Another sector that highlights the importance of hospitality is the travel and tourism industry.</a:t>
          </a:r>
          <a:endParaRPr lang="en-GB" sz="2400" dirty="0"/>
        </a:p>
      </dgm:t>
    </dgm:pt>
    <dgm:pt modelId="{69DC800D-22AB-49B0-841C-B001B130398F}" type="parTrans" cxnId="{C0BE575D-2A44-48A4-BAC7-C7E6BE227915}">
      <dgm:prSet/>
      <dgm:spPr/>
      <dgm:t>
        <a:bodyPr/>
        <a:lstStyle/>
        <a:p>
          <a:endParaRPr lang="en-GB"/>
        </a:p>
      </dgm:t>
    </dgm:pt>
    <dgm:pt modelId="{CB01C08A-591E-43AA-AA6F-C925B3DC0ABA}" type="sibTrans" cxnId="{C0BE575D-2A44-48A4-BAC7-C7E6BE227915}">
      <dgm:prSet/>
      <dgm:spPr/>
      <dgm:t>
        <a:bodyPr/>
        <a:lstStyle/>
        <a:p>
          <a:endParaRPr lang="en-GB"/>
        </a:p>
      </dgm:t>
    </dgm:pt>
    <dgm:pt modelId="{480E1953-2025-40EC-9B5D-76D309781E12}">
      <dgm:prSet custT="1"/>
      <dgm:spPr/>
      <dgm:t>
        <a:bodyPr/>
        <a:lstStyle/>
        <a:p>
          <a:pPr rtl="0"/>
          <a:r>
            <a:rPr lang="en-GB" sz="2400" dirty="0" smtClean="0"/>
            <a:t>Another sector that highlights the importance of hospitality is the travel and tourism industry.</a:t>
          </a:r>
          <a:endParaRPr lang="en-GB" sz="2400" dirty="0"/>
        </a:p>
      </dgm:t>
    </dgm:pt>
    <dgm:pt modelId="{E5C8A47A-BBAE-40DC-878F-972404010BF5}" type="parTrans" cxnId="{35905A76-2989-4EBB-AD8A-62A09DF3B0CF}">
      <dgm:prSet/>
      <dgm:spPr/>
      <dgm:t>
        <a:bodyPr/>
        <a:lstStyle/>
        <a:p>
          <a:endParaRPr lang="en-GB"/>
        </a:p>
      </dgm:t>
    </dgm:pt>
    <dgm:pt modelId="{0B3CCFA6-BF8D-4C13-9E34-7E55508B4B3C}" type="sibTrans" cxnId="{35905A76-2989-4EBB-AD8A-62A09DF3B0CF}">
      <dgm:prSet/>
      <dgm:spPr/>
      <dgm:t>
        <a:bodyPr/>
        <a:lstStyle/>
        <a:p>
          <a:endParaRPr lang="en-GB"/>
        </a:p>
      </dgm:t>
    </dgm:pt>
    <dgm:pt modelId="{82B4CE81-281D-408B-8DD9-3294A8BAB2B9}" type="pres">
      <dgm:prSet presAssocID="{F70CEEE1-4602-4962-AAD7-7ED52799A82B}" presName="linear" presStyleCnt="0">
        <dgm:presLayoutVars>
          <dgm:animLvl val="lvl"/>
          <dgm:resizeHandles val="exact"/>
        </dgm:presLayoutVars>
      </dgm:prSet>
      <dgm:spPr/>
      <dgm:t>
        <a:bodyPr/>
        <a:lstStyle/>
        <a:p>
          <a:endParaRPr lang="en-US"/>
        </a:p>
      </dgm:t>
    </dgm:pt>
    <dgm:pt modelId="{5CCBF3FE-E95E-4B09-909B-881B8210ECA8}" type="pres">
      <dgm:prSet presAssocID="{3F3A5A76-252C-41D0-A475-5982EBEBE250}" presName="parentText" presStyleLbl="node1" presStyleIdx="0" presStyleCnt="3" custLinFactNeighborY="-16503">
        <dgm:presLayoutVars>
          <dgm:chMax val="0"/>
          <dgm:bulletEnabled val="1"/>
        </dgm:presLayoutVars>
      </dgm:prSet>
      <dgm:spPr/>
      <dgm:t>
        <a:bodyPr/>
        <a:lstStyle/>
        <a:p>
          <a:endParaRPr lang="en-US"/>
        </a:p>
      </dgm:t>
    </dgm:pt>
    <dgm:pt modelId="{6D3590C4-E41E-4512-BA60-719590604DAE}" type="pres">
      <dgm:prSet presAssocID="{3F3A5A76-252C-41D0-A475-5982EBEBE250}" presName="childText" presStyleLbl="revTx" presStyleIdx="0" presStyleCnt="1" custLinFactNeighborY="-31180">
        <dgm:presLayoutVars>
          <dgm:bulletEnabled val="1"/>
        </dgm:presLayoutVars>
      </dgm:prSet>
      <dgm:spPr/>
      <dgm:t>
        <a:bodyPr/>
        <a:lstStyle/>
        <a:p>
          <a:endParaRPr lang="en-GB"/>
        </a:p>
      </dgm:t>
    </dgm:pt>
    <dgm:pt modelId="{D59898F6-F160-40DF-A480-FCF9AE2A7B1C}" type="pres">
      <dgm:prSet presAssocID="{FD801CBE-FD93-40EB-A3D1-3CE7CBBB0848}" presName="parentText" presStyleLbl="node1" presStyleIdx="1" presStyleCnt="3" custScaleY="81618" custLinFactY="26682" custLinFactNeighborY="100000">
        <dgm:presLayoutVars>
          <dgm:chMax val="0"/>
          <dgm:bulletEnabled val="1"/>
        </dgm:presLayoutVars>
      </dgm:prSet>
      <dgm:spPr/>
      <dgm:t>
        <a:bodyPr/>
        <a:lstStyle/>
        <a:p>
          <a:endParaRPr lang="en-US"/>
        </a:p>
      </dgm:t>
    </dgm:pt>
    <dgm:pt modelId="{CD2BA357-3E7A-4F74-926B-30130F1F6E49}" type="pres">
      <dgm:prSet presAssocID="{CB01C08A-591E-43AA-AA6F-C925B3DC0ABA}" presName="spacer" presStyleCnt="0"/>
      <dgm:spPr/>
    </dgm:pt>
    <dgm:pt modelId="{4BFE1B89-887A-48FE-8F24-FD2AFD999875}" type="pres">
      <dgm:prSet presAssocID="{480E1953-2025-40EC-9B5D-76D309781E12}" presName="parentText" presStyleLbl="node1" presStyleIdx="2" presStyleCnt="3" custScaleY="76139" custLinFactY="19975" custLinFactNeighborY="100000">
        <dgm:presLayoutVars>
          <dgm:chMax val="0"/>
          <dgm:bulletEnabled val="1"/>
        </dgm:presLayoutVars>
      </dgm:prSet>
      <dgm:spPr/>
      <dgm:t>
        <a:bodyPr/>
        <a:lstStyle/>
        <a:p>
          <a:endParaRPr lang="en-US"/>
        </a:p>
      </dgm:t>
    </dgm:pt>
  </dgm:ptLst>
  <dgm:cxnLst>
    <dgm:cxn modelId="{9C1E9330-BC80-454E-9E70-7A5365DA3DEE}" type="presOf" srcId="{3F3A5A76-252C-41D0-A475-5982EBEBE250}" destId="{5CCBF3FE-E95E-4B09-909B-881B8210ECA8}" srcOrd="0" destOrd="0" presId="urn:microsoft.com/office/officeart/2005/8/layout/vList2"/>
    <dgm:cxn modelId="{EFA75931-6AE6-44C3-A65C-163C8B5617EF}" type="presOf" srcId="{26F85BB4-B9C0-4A5D-BC5B-A4D2CA5584A4}" destId="{6D3590C4-E41E-4512-BA60-719590604DAE}" srcOrd="0" destOrd="2" presId="urn:microsoft.com/office/officeart/2005/8/layout/vList2"/>
    <dgm:cxn modelId="{C0BE575D-2A44-48A4-BAC7-C7E6BE227915}" srcId="{F70CEEE1-4602-4962-AAD7-7ED52799A82B}" destId="{FD801CBE-FD93-40EB-A3D1-3CE7CBBB0848}" srcOrd="1" destOrd="0" parTransId="{69DC800D-22AB-49B0-841C-B001B130398F}" sibTransId="{CB01C08A-591E-43AA-AA6F-C925B3DC0ABA}"/>
    <dgm:cxn modelId="{40A0E87C-E3AF-4BDF-A7C4-0641269279E3}" type="presOf" srcId="{FD801CBE-FD93-40EB-A3D1-3CE7CBBB0848}" destId="{D59898F6-F160-40DF-A480-FCF9AE2A7B1C}" srcOrd="0" destOrd="0" presId="urn:microsoft.com/office/officeart/2005/8/layout/vList2"/>
    <dgm:cxn modelId="{35905A76-2989-4EBB-AD8A-62A09DF3B0CF}" srcId="{F70CEEE1-4602-4962-AAD7-7ED52799A82B}" destId="{480E1953-2025-40EC-9B5D-76D309781E12}" srcOrd="2" destOrd="0" parTransId="{E5C8A47A-BBAE-40DC-878F-972404010BF5}" sibTransId="{0B3CCFA6-BF8D-4C13-9E34-7E55508B4B3C}"/>
    <dgm:cxn modelId="{50B9F917-FF5B-4711-B5EB-8559FFAB0397}" type="presOf" srcId="{826CC9A1-686A-46D9-97BA-93674C3F68ED}" destId="{6D3590C4-E41E-4512-BA60-719590604DAE}" srcOrd="0" destOrd="3" presId="urn:microsoft.com/office/officeart/2005/8/layout/vList2"/>
    <dgm:cxn modelId="{DEFF5C5D-C87E-4518-9321-242A6B572E23}" srcId="{F70CEEE1-4602-4962-AAD7-7ED52799A82B}" destId="{3F3A5A76-252C-41D0-A475-5982EBEBE250}" srcOrd="0" destOrd="0" parTransId="{801DC1F5-A16D-409D-9CBD-BF8BC69B1621}" sibTransId="{E61E2C2A-0099-4FBE-BBE4-6A168B5910D9}"/>
    <dgm:cxn modelId="{23AFFF68-CCEF-4777-84F8-A4164DE31110}" srcId="{3F3A5A76-252C-41D0-A475-5982EBEBE250}" destId="{A1DFD609-6540-4827-9C1C-E4DC0A31D17D}" srcOrd="1" destOrd="0" parTransId="{183A2DD6-BB8C-4267-A58E-A875717C2C52}" sibTransId="{BC843B28-A1B7-4D5F-ABBC-59C69678C27B}"/>
    <dgm:cxn modelId="{AF00465F-FC83-485C-A352-D708603E78E6}" srcId="{3F3A5A76-252C-41D0-A475-5982EBEBE250}" destId="{26F85BB4-B9C0-4A5D-BC5B-A4D2CA5584A4}" srcOrd="2" destOrd="0" parTransId="{40145E6D-619F-420E-A14B-098C7F88B1F9}" sibTransId="{69901A8C-11CE-456D-83B6-84CD1EF6DBBB}"/>
    <dgm:cxn modelId="{046DC9EE-C608-4940-99FE-AE53F9D45D4A}" srcId="{3F3A5A76-252C-41D0-A475-5982EBEBE250}" destId="{C813D55F-D318-463A-B85E-3D573910F6C8}" srcOrd="4" destOrd="0" parTransId="{D44245D9-ED54-4EA1-A84A-BC3537C4F494}" sibTransId="{5DADF36F-0070-4EDF-8AF8-FE16F75FDAA8}"/>
    <dgm:cxn modelId="{A3230F3B-5E4A-4916-8A10-EF74A9ED6CE9}" srcId="{3F3A5A76-252C-41D0-A475-5982EBEBE250}" destId="{826CC9A1-686A-46D9-97BA-93674C3F68ED}" srcOrd="3" destOrd="0" parTransId="{81EF8C20-CB25-4C83-A453-11B9FAEC4C65}" sibTransId="{7D2394F2-D18D-4E4D-9C25-197241F11C46}"/>
    <dgm:cxn modelId="{3472D7F4-405B-442F-9395-5FB8993EA617}" type="presOf" srcId="{F70CEEE1-4602-4962-AAD7-7ED52799A82B}" destId="{82B4CE81-281D-408B-8DD9-3294A8BAB2B9}" srcOrd="0" destOrd="0" presId="urn:microsoft.com/office/officeart/2005/8/layout/vList2"/>
    <dgm:cxn modelId="{29F564B2-2D7E-4DE1-B10C-194FFE656809}" type="presOf" srcId="{7E482548-68A9-4699-951F-2FA7F3D43012}" destId="{6D3590C4-E41E-4512-BA60-719590604DAE}" srcOrd="0" destOrd="0" presId="urn:microsoft.com/office/officeart/2005/8/layout/vList2"/>
    <dgm:cxn modelId="{FB30BA1B-6833-45C6-9C02-43FB3F3C8DBD}" type="presOf" srcId="{C813D55F-D318-463A-B85E-3D573910F6C8}" destId="{6D3590C4-E41E-4512-BA60-719590604DAE}" srcOrd="0" destOrd="4" presId="urn:microsoft.com/office/officeart/2005/8/layout/vList2"/>
    <dgm:cxn modelId="{3283BC9E-6A12-41DC-A629-979CCB83205F}" type="presOf" srcId="{480E1953-2025-40EC-9B5D-76D309781E12}" destId="{4BFE1B89-887A-48FE-8F24-FD2AFD999875}" srcOrd="0" destOrd="0" presId="urn:microsoft.com/office/officeart/2005/8/layout/vList2"/>
    <dgm:cxn modelId="{F95BC7D5-A0F1-40EF-A593-09ACB6474399}" type="presOf" srcId="{A1DFD609-6540-4827-9C1C-E4DC0A31D17D}" destId="{6D3590C4-E41E-4512-BA60-719590604DAE}" srcOrd="0" destOrd="1" presId="urn:microsoft.com/office/officeart/2005/8/layout/vList2"/>
    <dgm:cxn modelId="{81683C57-91BD-4FB1-94F7-35A4FA5025F8}" srcId="{3F3A5A76-252C-41D0-A475-5982EBEBE250}" destId="{7E482548-68A9-4699-951F-2FA7F3D43012}" srcOrd="0" destOrd="0" parTransId="{5F6F60D6-D00E-4711-991A-A1BA0DDCBCB6}" sibTransId="{F8C354B0-4102-4DC9-8DDF-87F5E107BB0A}"/>
    <dgm:cxn modelId="{212C0C5A-AACE-4A15-8FF9-1BB173668139}" type="presParOf" srcId="{82B4CE81-281D-408B-8DD9-3294A8BAB2B9}" destId="{5CCBF3FE-E95E-4B09-909B-881B8210ECA8}" srcOrd="0" destOrd="0" presId="urn:microsoft.com/office/officeart/2005/8/layout/vList2"/>
    <dgm:cxn modelId="{EC58CA3A-1B56-4638-BB0E-26A4035F0A38}" type="presParOf" srcId="{82B4CE81-281D-408B-8DD9-3294A8BAB2B9}" destId="{6D3590C4-E41E-4512-BA60-719590604DAE}" srcOrd="1" destOrd="0" presId="urn:microsoft.com/office/officeart/2005/8/layout/vList2"/>
    <dgm:cxn modelId="{3BF06F4E-F562-431C-8307-B4A3B5BD3D11}" type="presParOf" srcId="{82B4CE81-281D-408B-8DD9-3294A8BAB2B9}" destId="{D59898F6-F160-40DF-A480-FCF9AE2A7B1C}" srcOrd="2" destOrd="0" presId="urn:microsoft.com/office/officeart/2005/8/layout/vList2"/>
    <dgm:cxn modelId="{AFE43E0D-9012-4B1A-B925-FE956B75FB88}" type="presParOf" srcId="{82B4CE81-281D-408B-8DD9-3294A8BAB2B9}" destId="{CD2BA357-3E7A-4F74-926B-30130F1F6E49}" srcOrd="3" destOrd="0" presId="urn:microsoft.com/office/officeart/2005/8/layout/vList2"/>
    <dgm:cxn modelId="{D33B4A31-07BD-4889-8B04-A13A7BC0DA56}" type="presParOf" srcId="{82B4CE81-281D-408B-8DD9-3294A8BAB2B9}" destId="{4BFE1B89-887A-48FE-8F24-FD2AFD99987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306A41E-C41C-409E-8ABA-E0A965EAF8F5}" type="doc">
      <dgm:prSet loTypeId="urn:microsoft.com/office/officeart/2008/layout/LinedList" loCatId="hierarchy" qsTypeId="urn:microsoft.com/office/officeart/2005/8/quickstyle/simple5" qsCatId="simple" csTypeId="urn:microsoft.com/office/officeart/2005/8/colors/accent1_2" csCatId="accent1"/>
      <dgm:spPr/>
      <dgm:t>
        <a:bodyPr/>
        <a:lstStyle/>
        <a:p>
          <a:endParaRPr lang="en-GB"/>
        </a:p>
      </dgm:t>
    </dgm:pt>
    <dgm:pt modelId="{BCA4EDB2-64AA-43FE-96B4-9BA361C8EAC9}">
      <dgm:prSet/>
      <dgm:spPr/>
      <dgm:t>
        <a:bodyPr/>
        <a:lstStyle/>
        <a:p>
          <a:pPr rtl="0"/>
          <a:r>
            <a:rPr lang="en-GB" dirty="0" smtClean="0">
              <a:solidFill>
                <a:schemeClr val="bg1"/>
              </a:solidFill>
            </a:rPr>
            <a:t>Undoubtedly, the Hotel Indigo thrives in the hospitality industry quite successfully.</a:t>
          </a:r>
          <a:endParaRPr lang="en-GB" dirty="0">
            <a:solidFill>
              <a:schemeClr val="bg1"/>
            </a:solidFill>
          </a:endParaRPr>
        </a:p>
      </dgm:t>
    </dgm:pt>
    <dgm:pt modelId="{4E6C63C7-C3E3-4096-92F8-7AC82CBD478A}" type="parTrans" cxnId="{4AA259C0-DC40-4142-92DB-CF055910DF1D}">
      <dgm:prSet/>
      <dgm:spPr/>
      <dgm:t>
        <a:bodyPr/>
        <a:lstStyle/>
        <a:p>
          <a:endParaRPr lang="en-GB">
            <a:solidFill>
              <a:schemeClr val="bg1"/>
            </a:solidFill>
          </a:endParaRPr>
        </a:p>
      </dgm:t>
    </dgm:pt>
    <dgm:pt modelId="{9E6F68B2-6144-4401-A819-A3336AF43549}" type="sibTrans" cxnId="{4AA259C0-DC40-4142-92DB-CF055910DF1D}">
      <dgm:prSet/>
      <dgm:spPr/>
      <dgm:t>
        <a:bodyPr/>
        <a:lstStyle/>
        <a:p>
          <a:endParaRPr lang="en-GB">
            <a:solidFill>
              <a:schemeClr val="bg1"/>
            </a:solidFill>
          </a:endParaRPr>
        </a:p>
      </dgm:t>
    </dgm:pt>
    <dgm:pt modelId="{1B7131E7-CE37-44D3-ADF3-ABCB981377FC}">
      <dgm:prSet/>
      <dgm:spPr/>
      <dgm:t>
        <a:bodyPr/>
        <a:lstStyle/>
        <a:p>
          <a:pPr rtl="0"/>
          <a:r>
            <a:rPr lang="en-GB" smtClean="0">
              <a:solidFill>
                <a:schemeClr val="bg1"/>
              </a:solidFill>
            </a:rPr>
            <a:t>Moreover, its increasing number of hotel units in the past few years and the massive serving ratio of its main guests and customers clearly reflect its efficiency in the entire market.</a:t>
          </a:r>
          <a:endParaRPr lang="en-GB">
            <a:solidFill>
              <a:schemeClr val="bg1"/>
            </a:solidFill>
          </a:endParaRPr>
        </a:p>
      </dgm:t>
    </dgm:pt>
    <dgm:pt modelId="{87EE63F2-7C2E-479F-BC35-B3F7E3301F9D}" type="parTrans" cxnId="{6D8BF3DB-B266-4CC8-873E-8C1FFC4E79B1}">
      <dgm:prSet/>
      <dgm:spPr/>
      <dgm:t>
        <a:bodyPr/>
        <a:lstStyle/>
        <a:p>
          <a:endParaRPr lang="en-GB">
            <a:solidFill>
              <a:schemeClr val="bg1"/>
            </a:solidFill>
          </a:endParaRPr>
        </a:p>
      </dgm:t>
    </dgm:pt>
    <dgm:pt modelId="{BB0DFA26-F716-497F-995C-802E85711BEE}" type="sibTrans" cxnId="{6D8BF3DB-B266-4CC8-873E-8C1FFC4E79B1}">
      <dgm:prSet/>
      <dgm:spPr/>
      <dgm:t>
        <a:bodyPr/>
        <a:lstStyle/>
        <a:p>
          <a:endParaRPr lang="en-GB">
            <a:solidFill>
              <a:schemeClr val="bg1"/>
            </a:solidFill>
          </a:endParaRPr>
        </a:p>
      </dgm:t>
    </dgm:pt>
    <dgm:pt modelId="{1065412F-506C-4F8F-A575-829410D9D99F}">
      <dgm:prSet/>
      <dgm:spPr/>
      <dgm:t>
        <a:bodyPr/>
        <a:lstStyle/>
        <a:p>
          <a:pPr rtl="0"/>
          <a:r>
            <a:rPr lang="en-GB" dirty="0" smtClean="0">
              <a:solidFill>
                <a:srgbClr val="241B5E"/>
              </a:solidFill>
            </a:rPr>
            <a:t>Alongside this, Hotel Indigo demonstrates its robust value and moral roots in hospitality principles and fundamentals.</a:t>
          </a:r>
          <a:endParaRPr lang="en-GB" dirty="0">
            <a:solidFill>
              <a:srgbClr val="241B5E"/>
            </a:solidFill>
          </a:endParaRPr>
        </a:p>
      </dgm:t>
    </dgm:pt>
    <dgm:pt modelId="{46B3EA90-97F3-4483-9851-DD178726056C}" type="parTrans" cxnId="{B2C047B4-9AA6-402E-A946-DE48C01CCA53}">
      <dgm:prSet/>
      <dgm:spPr/>
      <dgm:t>
        <a:bodyPr/>
        <a:lstStyle/>
        <a:p>
          <a:endParaRPr lang="en-GB">
            <a:solidFill>
              <a:schemeClr val="bg1"/>
            </a:solidFill>
          </a:endParaRPr>
        </a:p>
      </dgm:t>
    </dgm:pt>
    <dgm:pt modelId="{8F2EBA9E-8A7E-4EE9-8FE6-D14E85EB4ADE}" type="sibTrans" cxnId="{B2C047B4-9AA6-402E-A946-DE48C01CCA53}">
      <dgm:prSet/>
      <dgm:spPr/>
      <dgm:t>
        <a:bodyPr/>
        <a:lstStyle/>
        <a:p>
          <a:endParaRPr lang="en-GB">
            <a:solidFill>
              <a:schemeClr val="bg1"/>
            </a:solidFill>
          </a:endParaRPr>
        </a:p>
      </dgm:t>
    </dgm:pt>
    <dgm:pt modelId="{78447E82-ED25-40C4-971B-9D9DC9EAF5AB}">
      <dgm:prSet/>
      <dgm:spPr/>
      <dgm:t>
        <a:bodyPr/>
        <a:lstStyle/>
        <a:p>
          <a:pPr rtl="0"/>
          <a:r>
            <a:rPr lang="en-GB" dirty="0" smtClean="0">
              <a:solidFill>
                <a:srgbClr val="241B5E"/>
              </a:solidFill>
            </a:rPr>
            <a:t>The way the brand is frequently serving the curious and diversified range of guests is strengthening its position in the market</a:t>
          </a:r>
          <a:endParaRPr lang="en-GB" dirty="0">
            <a:solidFill>
              <a:srgbClr val="241B5E"/>
            </a:solidFill>
          </a:endParaRPr>
        </a:p>
      </dgm:t>
    </dgm:pt>
    <dgm:pt modelId="{0207AE1A-C7BB-4C2F-9299-C64A1506521B}" type="parTrans" cxnId="{559C8EFF-7EE2-4A4A-B151-8F08E8024FE4}">
      <dgm:prSet/>
      <dgm:spPr/>
      <dgm:t>
        <a:bodyPr/>
        <a:lstStyle/>
        <a:p>
          <a:endParaRPr lang="en-GB">
            <a:solidFill>
              <a:schemeClr val="bg1"/>
            </a:solidFill>
          </a:endParaRPr>
        </a:p>
      </dgm:t>
    </dgm:pt>
    <dgm:pt modelId="{E003EDE5-3998-4FA4-BAC8-EC840B4397A1}" type="sibTrans" cxnId="{559C8EFF-7EE2-4A4A-B151-8F08E8024FE4}">
      <dgm:prSet/>
      <dgm:spPr/>
      <dgm:t>
        <a:bodyPr/>
        <a:lstStyle/>
        <a:p>
          <a:endParaRPr lang="en-GB">
            <a:solidFill>
              <a:schemeClr val="bg1"/>
            </a:solidFill>
          </a:endParaRPr>
        </a:p>
      </dgm:t>
    </dgm:pt>
    <dgm:pt modelId="{140A494D-3512-4A4B-B0D5-2423A1072C31}" type="pres">
      <dgm:prSet presAssocID="{F306A41E-C41C-409E-8ABA-E0A965EAF8F5}" presName="vert0" presStyleCnt="0">
        <dgm:presLayoutVars>
          <dgm:dir/>
          <dgm:animOne val="branch"/>
          <dgm:animLvl val="lvl"/>
        </dgm:presLayoutVars>
      </dgm:prSet>
      <dgm:spPr/>
      <dgm:t>
        <a:bodyPr/>
        <a:lstStyle/>
        <a:p>
          <a:endParaRPr lang="en-US"/>
        </a:p>
      </dgm:t>
    </dgm:pt>
    <dgm:pt modelId="{2FC9695D-C6CC-495F-AE31-AE0A908F84D0}" type="pres">
      <dgm:prSet presAssocID="{BCA4EDB2-64AA-43FE-96B4-9BA361C8EAC9}" presName="thickLine" presStyleLbl="alignNode1" presStyleIdx="0" presStyleCnt="4"/>
      <dgm:spPr/>
    </dgm:pt>
    <dgm:pt modelId="{EF739DAA-A5F7-4D70-B14B-F5EE9BED74FD}" type="pres">
      <dgm:prSet presAssocID="{BCA4EDB2-64AA-43FE-96B4-9BA361C8EAC9}" presName="horz1" presStyleCnt="0"/>
      <dgm:spPr/>
    </dgm:pt>
    <dgm:pt modelId="{42A5DA17-A4E1-4869-B325-CCD459EB0DF0}" type="pres">
      <dgm:prSet presAssocID="{BCA4EDB2-64AA-43FE-96B4-9BA361C8EAC9}" presName="tx1" presStyleLbl="revTx" presStyleIdx="0" presStyleCnt="4"/>
      <dgm:spPr/>
      <dgm:t>
        <a:bodyPr/>
        <a:lstStyle/>
        <a:p>
          <a:endParaRPr lang="en-US"/>
        </a:p>
      </dgm:t>
    </dgm:pt>
    <dgm:pt modelId="{D8B81E47-4C8B-4757-ACCE-54859AF292BE}" type="pres">
      <dgm:prSet presAssocID="{BCA4EDB2-64AA-43FE-96B4-9BA361C8EAC9}" presName="vert1" presStyleCnt="0"/>
      <dgm:spPr/>
    </dgm:pt>
    <dgm:pt modelId="{5F04E81F-2A4E-42C9-AD5B-6747FA2E99B7}" type="pres">
      <dgm:prSet presAssocID="{1B7131E7-CE37-44D3-ADF3-ABCB981377FC}" presName="thickLine" presStyleLbl="alignNode1" presStyleIdx="1" presStyleCnt="4"/>
      <dgm:spPr/>
    </dgm:pt>
    <dgm:pt modelId="{1D0898C1-5657-4313-A5DE-D11D925AAA33}" type="pres">
      <dgm:prSet presAssocID="{1B7131E7-CE37-44D3-ADF3-ABCB981377FC}" presName="horz1" presStyleCnt="0"/>
      <dgm:spPr/>
    </dgm:pt>
    <dgm:pt modelId="{A61E80DA-D7C9-44E6-802B-52C941878882}" type="pres">
      <dgm:prSet presAssocID="{1B7131E7-CE37-44D3-ADF3-ABCB981377FC}" presName="tx1" presStyleLbl="revTx" presStyleIdx="1" presStyleCnt="4"/>
      <dgm:spPr/>
      <dgm:t>
        <a:bodyPr/>
        <a:lstStyle/>
        <a:p>
          <a:endParaRPr lang="en-US"/>
        </a:p>
      </dgm:t>
    </dgm:pt>
    <dgm:pt modelId="{E13FB244-684B-495C-9273-0C319B55977F}" type="pres">
      <dgm:prSet presAssocID="{1B7131E7-CE37-44D3-ADF3-ABCB981377FC}" presName="vert1" presStyleCnt="0"/>
      <dgm:spPr/>
    </dgm:pt>
    <dgm:pt modelId="{837610C9-8063-43C9-BE1B-A5B63FE994E5}" type="pres">
      <dgm:prSet presAssocID="{1065412F-506C-4F8F-A575-829410D9D99F}" presName="thickLine" presStyleLbl="alignNode1" presStyleIdx="2" presStyleCnt="4"/>
      <dgm:spPr/>
    </dgm:pt>
    <dgm:pt modelId="{C3210B75-0189-418B-8D6A-BD386DA5D96D}" type="pres">
      <dgm:prSet presAssocID="{1065412F-506C-4F8F-A575-829410D9D99F}" presName="horz1" presStyleCnt="0"/>
      <dgm:spPr/>
    </dgm:pt>
    <dgm:pt modelId="{9DC2F164-6933-4F4D-81BF-7986EAC52609}" type="pres">
      <dgm:prSet presAssocID="{1065412F-506C-4F8F-A575-829410D9D99F}" presName="tx1" presStyleLbl="revTx" presStyleIdx="2" presStyleCnt="4"/>
      <dgm:spPr/>
      <dgm:t>
        <a:bodyPr/>
        <a:lstStyle/>
        <a:p>
          <a:endParaRPr lang="en-US"/>
        </a:p>
      </dgm:t>
    </dgm:pt>
    <dgm:pt modelId="{889FCA79-7627-4F0A-94D2-919E50C88587}" type="pres">
      <dgm:prSet presAssocID="{1065412F-506C-4F8F-A575-829410D9D99F}" presName="vert1" presStyleCnt="0"/>
      <dgm:spPr/>
    </dgm:pt>
    <dgm:pt modelId="{67048632-31B4-413F-951E-41BD7DA56A51}" type="pres">
      <dgm:prSet presAssocID="{78447E82-ED25-40C4-971B-9D9DC9EAF5AB}" presName="thickLine" presStyleLbl="alignNode1" presStyleIdx="3" presStyleCnt="4"/>
      <dgm:spPr/>
    </dgm:pt>
    <dgm:pt modelId="{5AA28AF1-275A-4179-9E75-337A58CF8003}" type="pres">
      <dgm:prSet presAssocID="{78447E82-ED25-40C4-971B-9D9DC9EAF5AB}" presName="horz1" presStyleCnt="0"/>
      <dgm:spPr/>
    </dgm:pt>
    <dgm:pt modelId="{444D1D2A-05AB-478A-BB01-FA8067FA3FAF}" type="pres">
      <dgm:prSet presAssocID="{78447E82-ED25-40C4-971B-9D9DC9EAF5AB}" presName="tx1" presStyleLbl="revTx" presStyleIdx="3" presStyleCnt="4"/>
      <dgm:spPr/>
      <dgm:t>
        <a:bodyPr/>
        <a:lstStyle/>
        <a:p>
          <a:endParaRPr lang="en-US"/>
        </a:p>
      </dgm:t>
    </dgm:pt>
    <dgm:pt modelId="{CD364DC0-6A39-4BE3-9767-9B483E5997CB}" type="pres">
      <dgm:prSet presAssocID="{78447E82-ED25-40C4-971B-9D9DC9EAF5AB}" presName="vert1" presStyleCnt="0"/>
      <dgm:spPr/>
    </dgm:pt>
  </dgm:ptLst>
  <dgm:cxnLst>
    <dgm:cxn modelId="{00279A42-F7A1-47C0-9664-8BFC288225DC}" type="presOf" srcId="{1065412F-506C-4F8F-A575-829410D9D99F}" destId="{9DC2F164-6933-4F4D-81BF-7986EAC52609}" srcOrd="0" destOrd="0" presId="urn:microsoft.com/office/officeart/2008/layout/LinedList"/>
    <dgm:cxn modelId="{559C8EFF-7EE2-4A4A-B151-8F08E8024FE4}" srcId="{F306A41E-C41C-409E-8ABA-E0A965EAF8F5}" destId="{78447E82-ED25-40C4-971B-9D9DC9EAF5AB}" srcOrd="3" destOrd="0" parTransId="{0207AE1A-C7BB-4C2F-9299-C64A1506521B}" sibTransId="{E003EDE5-3998-4FA4-BAC8-EC840B4397A1}"/>
    <dgm:cxn modelId="{3C895D22-9FF5-422D-805D-4327B0BFC18A}" type="presOf" srcId="{78447E82-ED25-40C4-971B-9D9DC9EAF5AB}" destId="{444D1D2A-05AB-478A-BB01-FA8067FA3FAF}" srcOrd="0" destOrd="0" presId="urn:microsoft.com/office/officeart/2008/layout/LinedList"/>
    <dgm:cxn modelId="{D862EDB6-198E-40F9-A12D-A3E22BEA31F6}" type="presOf" srcId="{1B7131E7-CE37-44D3-ADF3-ABCB981377FC}" destId="{A61E80DA-D7C9-44E6-802B-52C941878882}" srcOrd="0" destOrd="0" presId="urn:microsoft.com/office/officeart/2008/layout/LinedList"/>
    <dgm:cxn modelId="{FA62EFCA-98FA-4231-A932-649B6B012EE4}" type="presOf" srcId="{F306A41E-C41C-409E-8ABA-E0A965EAF8F5}" destId="{140A494D-3512-4A4B-B0D5-2423A1072C31}" srcOrd="0" destOrd="0" presId="urn:microsoft.com/office/officeart/2008/layout/LinedList"/>
    <dgm:cxn modelId="{6D8BF3DB-B266-4CC8-873E-8C1FFC4E79B1}" srcId="{F306A41E-C41C-409E-8ABA-E0A965EAF8F5}" destId="{1B7131E7-CE37-44D3-ADF3-ABCB981377FC}" srcOrd="1" destOrd="0" parTransId="{87EE63F2-7C2E-479F-BC35-B3F7E3301F9D}" sibTransId="{BB0DFA26-F716-497F-995C-802E85711BEE}"/>
    <dgm:cxn modelId="{B2C047B4-9AA6-402E-A946-DE48C01CCA53}" srcId="{F306A41E-C41C-409E-8ABA-E0A965EAF8F5}" destId="{1065412F-506C-4F8F-A575-829410D9D99F}" srcOrd="2" destOrd="0" parTransId="{46B3EA90-97F3-4483-9851-DD178726056C}" sibTransId="{8F2EBA9E-8A7E-4EE9-8FE6-D14E85EB4ADE}"/>
    <dgm:cxn modelId="{4AA259C0-DC40-4142-92DB-CF055910DF1D}" srcId="{F306A41E-C41C-409E-8ABA-E0A965EAF8F5}" destId="{BCA4EDB2-64AA-43FE-96B4-9BA361C8EAC9}" srcOrd="0" destOrd="0" parTransId="{4E6C63C7-C3E3-4096-92F8-7AC82CBD478A}" sibTransId="{9E6F68B2-6144-4401-A819-A3336AF43549}"/>
    <dgm:cxn modelId="{9577357E-195A-4485-A1A7-A73601EC86D3}" type="presOf" srcId="{BCA4EDB2-64AA-43FE-96B4-9BA361C8EAC9}" destId="{42A5DA17-A4E1-4869-B325-CCD459EB0DF0}" srcOrd="0" destOrd="0" presId="urn:microsoft.com/office/officeart/2008/layout/LinedList"/>
    <dgm:cxn modelId="{81AC73E0-75BC-42D8-AF80-36916CADAB94}" type="presParOf" srcId="{140A494D-3512-4A4B-B0D5-2423A1072C31}" destId="{2FC9695D-C6CC-495F-AE31-AE0A908F84D0}" srcOrd="0" destOrd="0" presId="urn:microsoft.com/office/officeart/2008/layout/LinedList"/>
    <dgm:cxn modelId="{DBB31DFF-2563-4457-ACE8-AE2CFF2B5785}" type="presParOf" srcId="{140A494D-3512-4A4B-B0D5-2423A1072C31}" destId="{EF739DAA-A5F7-4D70-B14B-F5EE9BED74FD}" srcOrd="1" destOrd="0" presId="urn:microsoft.com/office/officeart/2008/layout/LinedList"/>
    <dgm:cxn modelId="{199B893C-8214-4E3B-BCEE-8DAF6B63E30B}" type="presParOf" srcId="{EF739DAA-A5F7-4D70-B14B-F5EE9BED74FD}" destId="{42A5DA17-A4E1-4869-B325-CCD459EB0DF0}" srcOrd="0" destOrd="0" presId="urn:microsoft.com/office/officeart/2008/layout/LinedList"/>
    <dgm:cxn modelId="{AC42516D-F6E2-4042-8149-4A8BDB258E50}" type="presParOf" srcId="{EF739DAA-A5F7-4D70-B14B-F5EE9BED74FD}" destId="{D8B81E47-4C8B-4757-ACCE-54859AF292BE}" srcOrd="1" destOrd="0" presId="urn:microsoft.com/office/officeart/2008/layout/LinedList"/>
    <dgm:cxn modelId="{4D47E778-1DA2-4DC3-A20E-08F23B32FE39}" type="presParOf" srcId="{140A494D-3512-4A4B-B0D5-2423A1072C31}" destId="{5F04E81F-2A4E-42C9-AD5B-6747FA2E99B7}" srcOrd="2" destOrd="0" presId="urn:microsoft.com/office/officeart/2008/layout/LinedList"/>
    <dgm:cxn modelId="{2E99C70D-D804-451B-ACF5-77DF36EA5353}" type="presParOf" srcId="{140A494D-3512-4A4B-B0D5-2423A1072C31}" destId="{1D0898C1-5657-4313-A5DE-D11D925AAA33}" srcOrd="3" destOrd="0" presId="urn:microsoft.com/office/officeart/2008/layout/LinedList"/>
    <dgm:cxn modelId="{2DBF6BDE-401E-4B9B-8BAD-C672AA1CBC91}" type="presParOf" srcId="{1D0898C1-5657-4313-A5DE-D11D925AAA33}" destId="{A61E80DA-D7C9-44E6-802B-52C941878882}" srcOrd="0" destOrd="0" presId="urn:microsoft.com/office/officeart/2008/layout/LinedList"/>
    <dgm:cxn modelId="{1E06518B-F179-4DBE-BEEA-C153AD5BA366}" type="presParOf" srcId="{1D0898C1-5657-4313-A5DE-D11D925AAA33}" destId="{E13FB244-684B-495C-9273-0C319B55977F}" srcOrd="1" destOrd="0" presId="urn:microsoft.com/office/officeart/2008/layout/LinedList"/>
    <dgm:cxn modelId="{EEF4861B-F56C-4BED-9C3F-EF0EDEAF3994}" type="presParOf" srcId="{140A494D-3512-4A4B-B0D5-2423A1072C31}" destId="{837610C9-8063-43C9-BE1B-A5B63FE994E5}" srcOrd="4" destOrd="0" presId="urn:microsoft.com/office/officeart/2008/layout/LinedList"/>
    <dgm:cxn modelId="{2A7DC1D3-4015-40E2-A53F-7C9907560DA7}" type="presParOf" srcId="{140A494D-3512-4A4B-B0D5-2423A1072C31}" destId="{C3210B75-0189-418B-8D6A-BD386DA5D96D}" srcOrd="5" destOrd="0" presId="urn:microsoft.com/office/officeart/2008/layout/LinedList"/>
    <dgm:cxn modelId="{23319F51-145D-42AD-9EEF-24B9F905D3B3}" type="presParOf" srcId="{C3210B75-0189-418B-8D6A-BD386DA5D96D}" destId="{9DC2F164-6933-4F4D-81BF-7986EAC52609}" srcOrd="0" destOrd="0" presId="urn:microsoft.com/office/officeart/2008/layout/LinedList"/>
    <dgm:cxn modelId="{64E4F99F-CF52-4805-B985-AC8622234838}" type="presParOf" srcId="{C3210B75-0189-418B-8D6A-BD386DA5D96D}" destId="{889FCA79-7627-4F0A-94D2-919E50C88587}" srcOrd="1" destOrd="0" presId="urn:microsoft.com/office/officeart/2008/layout/LinedList"/>
    <dgm:cxn modelId="{B78F423A-CD76-4236-9C77-DD05AD38B39A}" type="presParOf" srcId="{140A494D-3512-4A4B-B0D5-2423A1072C31}" destId="{67048632-31B4-413F-951E-41BD7DA56A51}" srcOrd="6" destOrd="0" presId="urn:microsoft.com/office/officeart/2008/layout/LinedList"/>
    <dgm:cxn modelId="{FF86CC1C-9162-4B5F-A276-0ACB3DF27BE7}" type="presParOf" srcId="{140A494D-3512-4A4B-B0D5-2423A1072C31}" destId="{5AA28AF1-275A-4179-9E75-337A58CF8003}" srcOrd="7" destOrd="0" presId="urn:microsoft.com/office/officeart/2008/layout/LinedList"/>
    <dgm:cxn modelId="{2BB359FE-08CD-4F17-80E3-9598D85C9CCD}" type="presParOf" srcId="{5AA28AF1-275A-4179-9E75-337A58CF8003}" destId="{444D1D2A-05AB-478A-BB01-FA8067FA3FAF}" srcOrd="0" destOrd="0" presId="urn:microsoft.com/office/officeart/2008/layout/LinedList"/>
    <dgm:cxn modelId="{811BB922-943F-46A8-BAA0-05F09AA0768B}" type="presParOf" srcId="{5AA28AF1-275A-4179-9E75-337A58CF8003}" destId="{CD364DC0-6A39-4BE3-9767-9B483E5997C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8B7D84-895C-42FC-BAC8-3C6A7BA8C997}" type="doc">
      <dgm:prSet loTypeId="urn:microsoft.com/office/officeart/2008/layout/LinedList" loCatId="list" qsTypeId="urn:microsoft.com/office/officeart/2005/8/quickstyle/simple5" qsCatId="simple" csTypeId="urn:microsoft.com/office/officeart/2005/8/colors/colorful4" csCatId="colorful"/>
      <dgm:spPr/>
      <dgm:t>
        <a:bodyPr/>
        <a:lstStyle/>
        <a:p>
          <a:endParaRPr lang="en-GB"/>
        </a:p>
      </dgm:t>
    </dgm:pt>
    <dgm:pt modelId="{A3123466-94E0-41AE-B74E-66680434EFD5}">
      <dgm:prSet/>
      <dgm:spPr/>
      <dgm:t>
        <a:bodyPr/>
        <a:lstStyle/>
        <a:p>
          <a:pPr rtl="0"/>
          <a:r>
            <a:rPr lang="en-GB" smtClean="0"/>
            <a:t>Adia. (2022). Why Hospitality is Important | Adia. [online] Available at: https://adia.works/blog/why-hospitality-is-important/#:~:text=Hospitality%20is%20an%20important%20element%20for%20businesses%2C%20regardless%20of%20their,competition%2C%20and%20grow%20in%20revenue. </a:t>
          </a:r>
          <a:endParaRPr lang="en-GB"/>
        </a:p>
      </dgm:t>
    </dgm:pt>
    <dgm:pt modelId="{AF50088E-7A90-4AED-B14D-F157AC5FC978}" type="parTrans" cxnId="{8808D5A3-7F18-4CC3-9286-E04FD50C6DF6}">
      <dgm:prSet/>
      <dgm:spPr/>
      <dgm:t>
        <a:bodyPr/>
        <a:lstStyle/>
        <a:p>
          <a:endParaRPr lang="en-GB"/>
        </a:p>
      </dgm:t>
    </dgm:pt>
    <dgm:pt modelId="{6883AFF4-0659-4812-AD3B-06C9F96D9A63}" type="sibTrans" cxnId="{8808D5A3-7F18-4CC3-9286-E04FD50C6DF6}">
      <dgm:prSet/>
      <dgm:spPr/>
      <dgm:t>
        <a:bodyPr/>
        <a:lstStyle/>
        <a:p>
          <a:endParaRPr lang="en-GB"/>
        </a:p>
      </dgm:t>
    </dgm:pt>
    <dgm:pt modelId="{937BF565-DD7E-45AF-812C-97D81E55DED9}">
      <dgm:prSet/>
      <dgm:spPr/>
      <dgm:t>
        <a:bodyPr/>
        <a:lstStyle/>
        <a:p>
          <a:pPr rtl="0"/>
          <a:r>
            <a:rPr lang="en-GB" smtClean="0"/>
            <a:t>Badilla, M.C.G., 2022. New Approaches to Market Segmentation, Targeting and Positioning: The Case of Maribojoc, Bohol, Philippines. Marketing Tourist Destinations in Emerging Economies: Towards Competitive and Sustainable Emerging Tourist Destinations, pp.189-210.</a:t>
          </a:r>
          <a:endParaRPr lang="en-GB"/>
        </a:p>
      </dgm:t>
    </dgm:pt>
    <dgm:pt modelId="{E7257936-CD16-4AA3-AE85-3F0EE0CC4D7A}" type="parTrans" cxnId="{3065D2F6-904F-4705-B090-CF591866B0BF}">
      <dgm:prSet/>
      <dgm:spPr/>
      <dgm:t>
        <a:bodyPr/>
        <a:lstStyle/>
        <a:p>
          <a:endParaRPr lang="en-GB"/>
        </a:p>
      </dgm:t>
    </dgm:pt>
    <dgm:pt modelId="{B04C8DFD-D282-4C3E-9E4F-83CF8BCD0789}" type="sibTrans" cxnId="{3065D2F6-904F-4705-B090-CF591866B0BF}">
      <dgm:prSet/>
      <dgm:spPr/>
      <dgm:t>
        <a:bodyPr/>
        <a:lstStyle/>
        <a:p>
          <a:endParaRPr lang="en-GB"/>
        </a:p>
      </dgm:t>
    </dgm:pt>
    <dgm:pt modelId="{882F0674-132C-4200-80F0-BE050D823C46}">
      <dgm:prSet/>
      <dgm:spPr/>
      <dgm:t>
        <a:bodyPr/>
        <a:lstStyle/>
        <a:p>
          <a:pPr rtl="0"/>
          <a:r>
            <a:rPr lang="en-GB" smtClean="0"/>
            <a:t>Ford, R.C (2020) Managing hospitality organisations: achieving excellence in the guest experience, SAGE Publications</a:t>
          </a:r>
          <a:endParaRPr lang="en-GB"/>
        </a:p>
      </dgm:t>
    </dgm:pt>
    <dgm:pt modelId="{831A52BC-E2DA-4AF9-8F0B-EDA3A51DEBC8}" type="parTrans" cxnId="{8B8AD82F-F899-4485-8F9E-FE47470CD7A8}">
      <dgm:prSet/>
      <dgm:spPr/>
      <dgm:t>
        <a:bodyPr/>
        <a:lstStyle/>
        <a:p>
          <a:endParaRPr lang="en-GB"/>
        </a:p>
      </dgm:t>
    </dgm:pt>
    <dgm:pt modelId="{1E4F9A30-043F-4784-9462-9D137920B61F}" type="sibTrans" cxnId="{8B8AD82F-F899-4485-8F9E-FE47470CD7A8}">
      <dgm:prSet/>
      <dgm:spPr/>
      <dgm:t>
        <a:bodyPr/>
        <a:lstStyle/>
        <a:p>
          <a:endParaRPr lang="en-GB"/>
        </a:p>
      </dgm:t>
    </dgm:pt>
    <dgm:pt modelId="{F152BD13-A474-47D9-81F3-D558D57BCBE6}">
      <dgm:prSet/>
      <dgm:spPr/>
      <dgm:t>
        <a:bodyPr/>
        <a:lstStyle/>
        <a:p>
          <a:pPr rtl="0"/>
          <a:r>
            <a:rPr lang="en-GB" smtClean="0"/>
            <a:t>Gibson, L.J., 2019. The potential for tourism development in nonmetropolitan areas. In Economic Adaptation (pp. 145-164). Routledge.</a:t>
          </a:r>
          <a:endParaRPr lang="en-GB"/>
        </a:p>
      </dgm:t>
    </dgm:pt>
    <dgm:pt modelId="{6B9DC55F-15CC-4C72-81DC-A66D87DBABFE}" type="parTrans" cxnId="{097BCDD0-254D-4E73-9D22-68176A72D06B}">
      <dgm:prSet/>
      <dgm:spPr/>
      <dgm:t>
        <a:bodyPr/>
        <a:lstStyle/>
        <a:p>
          <a:endParaRPr lang="en-GB"/>
        </a:p>
      </dgm:t>
    </dgm:pt>
    <dgm:pt modelId="{8D65A166-3CFC-4C62-B1BB-9FC4772F5A82}" type="sibTrans" cxnId="{097BCDD0-254D-4E73-9D22-68176A72D06B}">
      <dgm:prSet/>
      <dgm:spPr/>
      <dgm:t>
        <a:bodyPr/>
        <a:lstStyle/>
        <a:p>
          <a:endParaRPr lang="en-GB"/>
        </a:p>
      </dgm:t>
    </dgm:pt>
    <dgm:pt modelId="{04E1479C-0C4A-45B1-B777-1587A3AD3D55}">
      <dgm:prSet/>
      <dgm:spPr/>
      <dgm:t>
        <a:bodyPr/>
        <a:lstStyle/>
        <a:p>
          <a:pPr rtl="0"/>
          <a:r>
            <a:rPr lang="en-GB" smtClean="0"/>
            <a:t>Hemaloshinee, V. and Nomahaza, M., 2017. Organisational citizenship behaviour in the hospitality industry: Bridging challenges, benefits and contribution. International Journal of Human Capital in Urban Management, 2(3), pp.243-250.</a:t>
          </a:r>
          <a:endParaRPr lang="en-GB"/>
        </a:p>
      </dgm:t>
    </dgm:pt>
    <dgm:pt modelId="{CDA1643D-8AAD-4B99-99D3-E6CF3C3209F6}" type="parTrans" cxnId="{69F280BE-3D21-4217-A93C-76376664613B}">
      <dgm:prSet/>
      <dgm:spPr/>
      <dgm:t>
        <a:bodyPr/>
        <a:lstStyle/>
        <a:p>
          <a:endParaRPr lang="en-GB"/>
        </a:p>
      </dgm:t>
    </dgm:pt>
    <dgm:pt modelId="{75076CC7-96AC-48C7-87E4-054F27C7D256}" type="sibTrans" cxnId="{69F280BE-3D21-4217-A93C-76376664613B}">
      <dgm:prSet/>
      <dgm:spPr/>
      <dgm:t>
        <a:bodyPr/>
        <a:lstStyle/>
        <a:p>
          <a:endParaRPr lang="en-GB"/>
        </a:p>
      </dgm:t>
    </dgm:pt>
    <dgm:pt modelId="{9FEA14DC-487F-4750-BBFC-A7D45C59DD81}">
      <dgm:prSet/>
      <dgm:spPr/>
      <dgm:t>
        <a:bodyPr/>
        <a:lstStyle/>
        <a:p>
          <a:pPr rtl="0"/>
          <a:r>
            <a:rPr lang="en-GB" smtClean="0"/>
            <a:t>Heppel, 2015. Five Star Service: How to deliver Exceptional Customer Service, Pearson, London.</a:t>
          </a:r>
          <a:endParaRPr lang="en-GB"/>
        </a:p>
      </dgm:t>
    </dgm:pt>
    <dgm:pt modelId="{56E15B0A-849A-44C4-967A-334B115CDB04}" type="parTrans" cxnId="{51CB2231-93D1-47F1-856C-F979B9A4FE6A}">
      <dgm:prSet/>
      <dgm:spPr/>
      <dgm:t>
        <a:bodyPr/>
        <a:lstStyle/>
        <a:p>
          <a:endParaRPr lang="en-GB"/>
        </a:p>
      </dgm:t>
    </dgm:pt>
    <dgm:pt modelId="{11D4EF9E-63D6-4E8A-8F35-27301E4035FF}" type="sibTrans" cxnId="{51CB2231-93D1-47F1-856C-F979B9A4FE6A}">
      <dgm:prSet/>
      <dgm:spPr/>
      <dgm:t>
        <a:bodyPr/>
        <a:lstStyle/>
        <a:p>
          <a:endParaRPr lang="en-GB"/>
        </a:p>
      </dgm:t>
    </dgm:pt>
    <dgm:pt modelId="{BBB23E9A-2834-4A46-A2B3-D7E25C6D4E55}">
      <dgm:prSet/>
      <dgm:spPr/>
      <dgm:t>
        <a:bodyPr/>
        <a:lstStyle/>
        <a:p>
          <a:pPr rtl="0"/>
          <a:r>
            <a:rPr lang="en-GB" smtClean="0"/>
            <a:t>Hotel Management Network, 2007. cmsadmin (2007). Hotel Indigo. [online] Hotel Management Network. Available at: https://www.hotelmanagement-network.com/projects/hotel-indigo/?cf-view </a:t>
          </a:r>
          <a:endParaRPr lang="en-GB"/>
        </a:p>
      </dgm:t>
    </dgm:pt>
    <dgm:pt modelId="{01790DDA-F710-4BFB-AE5A-558361910DB0}" type="parTrans" cxnId="{A2F763DD-0BFD-4A4D-A68A-54B607588092}">
      <dgm:prSet/>
      <dgm:spPr/>
      <dgm:t>
        <a:bodyPr/>
        <a:lstStyle/>
        <a:p>
          <a:endParaRPr lang="en-GB"/>
        </a:p>
      </dgm:t>
    </dgm:pt>
    <dgm:pt modelId="{3375DA9A-0D29-444E-920E-C044A5903A77}" type="sibTrans" cxnId="{A2F763DD-0BFD-4A4D-A68A-54B607588092}">
      <dgm:prSet/>
      <dgm:spPr/>
      <dgm:t>
        <a:bodyPr/>
        <a:lstStyle/>
        <a:p>
          <a:endParaRPr lang="en-GB"/>
        </a:p>
      </dgm:t>
    </dgm:pt>
    <dgm:pt modelId="{DAC28A07-BA51-4D27-85CA-EE7FAB5C1EFB}">
      <dgm:prSet/>
      <dgm:spPr/>
      <dgm:t>
        <a:bodyPr/>
        <a:lstStyle/>
        <a:p>
          <a:pPr rtl="0"/>
          <a:r>
            <a:rPr lang="en-GB" smtClean="0"/>
            <a:t>Hotel Tech Report. (2017). IHG’s 17 Hotel Brands Explained. [online] Available at: https://hoteltechreport.com/news/ihg-hotel-brands#:~:text=Hotel%20Indigo%20is%20expanding%20with,Hyatt%20Regency%2C%20Marriott%2C%20Westin. </a:t>
          </a:r>
          <a:endParaRPr lang="en-GB"/>
        </a:p>
      </dgm:t>
    </dgm:pt>
    <dgm:pt modelId="{9F537F3A-8D05-49C5-80FF-5FC58FC479AB}" type="parTrans" cxnId="{D7EF51E2-71C0-48EC-ADD7-7CD1AFF78D63}">
      <dgm:prSet/>
      <dgm:spPr/>
      <dgm:t>
        <a:bodyPr/>
        <a:lstStyle/>
        <a:p>
          <a:endParaRPr lang="en-GB"/>
        </a:p>
      </dgm:t>
    </dgm:pt>
    <dgm:pt modelId="{FEE0817B-1F1D-40CD-A553-B630792720A3}" type="sibTrans" cxnId="{D7EF51E2-71C0-48EC-ADD7-7CD1AFF78D63}">
      <dgm:prSet/>
      <dgm:spPr/>
      <dgm:t>
        <a:bodyPr/>
        <a:lstStyle/>
        <a:p>
          <a:endParaRPr lang="en-GB"/>
        </a:p>
      </dgm:t>
    </dgm:pt>
    <dgm:pt modelId="{0C6AF912-C625-4D18-AC5E-D9957CC3D482}">
      <dgm:prSet/>
      <dgm:spPr/>
      <dgm:t>
        <a:bodyPr/>
        <a:lstStyle/>
        <a:p>
          <a:pPr rtl="0"/>
          <a:r>
            <a:rPr lang="en-GB" smtClean="0"/>
            <a:t>IHG, (2022). IHG Hotels &amp; Resorts. Annual Report and Form 20-F 2022. True Hospitality for Good. [online] Available at: https://www.ihgplc.com/en/-/media/ihg/annualreports/2022/annual-report-2022.pdf</a:t>
          </a:r>
          <a:endParaRPr lang="en-GB"/>
        </a:p>
      </dgm:t>
    </dgm:pt>
    <dgm:pt modelId="{D03387F6-49C9-47F8-AD19-55BA22ADF5FB}" type="parTrans" cxnId="{60F870C2-042F-483A-96F0-6A5866627C63}">
      <dgm:prSet/>
      <dgm:spPr/>
      <dgm:t>
        <a:bodyPr/>
        <a:lstStyle/>
        <a:p>
          <a:endParaRPr lang="en-GB"/>
        </a:p>
      </dgm:t>
    </dgm:pt>
    <dgm:pt modelId="{36915C0C-CE2E-421C-BF54-B47E90826B30}" type="sibTrans" cxnId="{60F870C2-042F-483A-96F0-6A5866627C63}">
      <dgm:prSet/>
      <dgm:spPr/>
      <dgm:t>
        <a:bodyPr/>
        <a:lstStyle/>
        <a:p>
          <a:endParaRPr lang="en-GB"/>
        </a:p>
      </dgm:t>
    </dgm:pt>
    <dgm:pt modelId="{226A57E6-8551-4D7B-A10E-FEDF0A6F27C9}">
      <dgm:prSet/>
      <dgm:spPr/>
      <dgm:t>
        <a:bodyPr/>
        <a:lstStyle/>
        <a:p>
          <a:pPr rtl="0"/>
          <a:r>
            <a:rPr lang="en-GB" smtClean="0"/>
            <a:t>InterContinental Hotels Group PLC. (2023). Hotel Indigo debuts the largest marketing campaign in brand history, delivering a beautiful perspective of neighborhoods across the world. [online] Available at: https://www.ihgplc.com/en/news-and-media/news-releases/2023/hotel-indigo-debuts-largest-marketing-campaign-in-brand-history </a:t>
          </a:r>
          <a:endParaRPr lang="en-GB"/>
        </a:p>
      </dgm:t>
    </dgm:pt>
    <dgm:pt modelId="{2A933C2F-8F8A-4693-BFEC-D62A20EC6648}" type="parTrans" cxnId="{D3C731EE-996D-496A-9152-3803F0800A1D}">
      <dgm:prSet/>
      <dgm:spPr/>
      <dgm:t>
        <a:bodyPr/>
        <a:lstStyle/>
        <a:p>
          <a:endParaRPr lang="en-GB"/>
        </a:p>
      </dgm:t>
    </dgm:pt>
    <dgm:pt modelId="{AE954464-DF6F-4CA9-B198-41F60D744004}" type="sibTrans" cxnId="{D3C731EE-996D-496A-9152-3803F0800A1D}">
      <dgm:prSet/>
      <dgm:spPr/>
      <dgm:t>
        <a:bodyPr/>
        <a:lstStyle/>
        <a:p>
          <a:endParaRPr lang="en-GB"/>
        </a:p>
      </dgm:t>
    </dgm:pt>
    <dgm:pt modelId="{9D06EBBA-53CC-4CB2-90F1-68CC1D258D22}">
      <dgm:prSet/>
      <dgm:spPr/>
      <dgm:t>
        <a:bodyPr/>
        <a:lstStyle/>
        <a:p>
          <a:pPr rtl="0"/>
          <a:r>
            <a:rPr lang="en-GB" smtClean="0"/>
            <a:t>InterContinental Hotels Group PLC. (2023). Hotel Indigo. [online] Available at: https://www.ihgplc.com/en/our-brands/hotel-indigo </a:t>
          </a:r>
          <a:endParaRPr lang="en-GB"/>
        </a:p>
      </dgm:t>
    </dgm:pt>
    <dgm:pt modelId="{AADAD4F3-5F3E-4B9E-BD68-D3C898BA49FC}" type="parTrans" cxnId="{A6933A32-5623-4D27-A9A0-577EE09BF158}">
      <dgm:prSet/>
      <dgm:spPr/>
      <dgm:t>
        <a:bodyPr/>
        <a:lstStyle/>
        <a:p>
          <a:endParaRPr lang="en-GB"/>
        </a:p>
      </dgm:t>
    </dgm:pt>
    <dgm:pt modelId="{F3864082-965F-466F-B2DB-E965098F4BB5}" type="sibTrans" cxnId="{A6933A32-5623-4D27-A9A0-577EE09BF158}">
      <dgm:prSet/>
      <dgm:spPr/>
      <dgm:t>
        <a:bodyPr/>
        <a:lstStyle/>
        <a:p>
          <a:endParaRPr lang="en-GB"/>
        </a:p>
      </dgm:t>
    </dgm:pt>
    <dgm:pt modelId="{86E99E56-0109-459E-8F47-AC13D0D51071}">
      <dgm:prSet/>
      <dgm:spPr/>
      <dgm:t>
        <a:bodyPr/>
        <a:lstStyle/>
        <a:p>
          <a:pPr rtl="0"/>
          <a:r>
            <a:rPr lang="en-GB" smtClean="0"/>
            <a:t>Minwoo. L. Seenieong, L, Yoon, K. (2019) Multisensory experience for enhancing hotel guest experiences: Empirical evidence form big data analytics</a:t>
          </a:r>
          <a:endParaRPr lang="en-GB"/>
        </a:p>
      </dgm:t>
    </dgm:pt>
    <dgm:pt modelId="{479F3DC8-34E2-4207-8861-566FBBC1B91F}" type="parTrans" cxnId="{B04E6025-720C-4FC6-8E4E-D7BBC4DB28BA}">
      <dgm:prSet/>
      <dgm:spPr/>
      <dgm:t>
        <a:bodyPr/>
        <a:lstStyle/>
        <a:p>
          <a:endParaRPr lang="en-GB"/>
        </a:p>
      </dgm:t>
    </dgm:pt>
    <dgm:pt modelId="{7578750D-5367-45C4-9373-AC00B0DDE7B6}" type="sibTrans" cxnId="{B04E6025-720C-4FC6-8E4E-D7BBC4DB28BA}">
      <dgm:prSet/>
      <dgm:spPr/>
      <dgm:t>
        <a:bodyPr/>
        <a:lstStyle/>
        <a:p>
          <a:endParaRPr lang="en-GB"/>
        </a:p>
      </dgm:t>
    </dgm:pt>
    <dgm:pt modelId="{19F03B46-481D-4056-A2BD-20B7540E912F}">
      <dgm:prSet/>
      <dgm:spPr/>
      <dgm:t>
        <a:bodyPr/>
        <a:lstStyle/>
        <a:p>
          <a:pPr rtl="0"/>
          <a:r>
            <a:rPr lang="en-GB" smtClean="0"/>
            <a:t>Panchapakesan, P. Jiseen. A (2020) Guest satisfaction &amp; dissatisfaction in luxury hotels: An application on big data</a:t>
          </a:r>
          <a:endParaRPr lang="en-GB"/>
        </a:p>
      </dgm:t>
    </dgm:pt>
    <dgm:pt modelId="{0E374FD2-412E-4429-934A-E5221309F614}" type="parTrans" cxnId="{7016CB59-5BC7-4FE2-A76B-81189CB85F8B}">
      <dgm:prSet/>
      <dgm:spPr/>
      <dgm:t>
        <a:bodyPr/>
        <a:lstStyle/>
        <a:p>
          <a:endParaRPr lang="en-GB"/>
        </a:p>
      </dgm:t>
    </dgm:pt>
    <dgm:pt modelId="{23DF1DAE-F5AE-43C3-82CB-14F8817FBD05}" type="sibTrans" cxnId="{7016CB59-5BC7-4FE2-A76B-81189CB85F8B}">
      <dgm:prSet/>
      <dgm:spPr/>
      <dgm:t>
        <a:bodyPr/>
        <a:lstStyle/>
        <a:p>
          <a:endParaRPr lang="en-GB"/>
        </a:p>
      </dgm:t>
    </dgm:pt>
    <dgm:pt modelId="{2DC74972-0B7C-4723-B52C-3DCE39FC81E5}">
      <dgm:prSet/>
      <dgm:spPr/>
      <dgm:t>
        <a:bodyPr/>
        <a:lstStyle/>
        <a:p>
          <a:pPr rtl="0"/>
          <a:r>
            <a:rPr lang="en-GB" smtClean="0"/>
            <a:t>Rogerson, J.M., 2010, November. The boutique hotel industry in South Africa: definition, scope, and organisation. In Urban Forum (Vol. 21, pp. 425-439). Springer Netherlands.</a:t>
          </a:r>
          <a:endParaRPr lang="en-GB"/>
        </a:p>
      </dgm:t>
    </dgm:pt>
    <dgm:pt modelId="{1083B3FE-D6EA-44AA-8B38-9778D39EEB74}" type="parTrans" cxnId="{D61BCF31-8258-4E43-8FE2-D43142C2D5A1}">
      <dgm:prSet/>
      <dgm:spPr/>
      <dgm:t>
        <a:bodyPr/>
        <a:lstStyle/>
        <a:p>
          <a:endParaRPr lang="en-GB"/>
        </a:p>
      </dgm:t>
    </dgm:pt>
    <dgm:pt modelId="{44C2B99C-1AF1-49F9-80B4-FEACDC4A783D}" type="sibTrans" cxnId="{D61BCF31-8258-4E43-8FE2-D43142C2D5A1}">
      <dgm:prSet/>
      <dgm:spPr/>
      <dgm:t>
        <a:bodyPr/>
        <a:lstStyle/>
        <a:p>
          <a:endParaRPr lang="en-GB"/>
        </a:p>
      </dgm:t>
    </dgm:pt>
    <dgm:pt modelId="{F8A7545D-F7E5-4355-8CA8-1C7B1CE77410}">
      <dgm:prSet/>
      <dgm:spPr/>
      <dgm:t>
        <a:bodyPr/>
        <a:lstStyle/>
        <a:p>
          <a:pPr rtl="0"/>
          <a:r>
            <a:rPr lang="en-GB" smtClean="0"/>
            <a:t>Soloman, M (2018) The heart of hospitality: a great hotel and restaurant leaders share their secrets. SelectBeeks.</a:t>
          </a:r>
          <a:endParaRPr lang="en-GB"/>
        </a:p>
      </dgm:t>
    </dgm:pt>
    <dgm:pt modelId="{05D2D797-4DB4-4E43-BB86-39ABF431642E}" type="parTrans" cxnId="{24CE9BB5-799C-4C44-851A-80BFED6D6967}">
      <dgm:prSet/>
      <dgm:spPr/>
      <dgm:t>
        <a:bodyPr/>
        <a:lstStyle/>
        <a:p>
          <a:endParaRPr lang="en-GB"/>
        </a:p>
      </dgm:t>
    </dgm:pt>
    <dgm:pt modelId="{F5FFCA0D-86DC-4295-B152-BE776CBDD5CB}" type="sibTrans" cxnId="{24CE9BB5-799C-4C44-851A-80BFED6D6967}">
      <dgm:prSet/>
      <dgm:spPr/>
      <dgm:t>
        <a:bodyPr/>
        <a:lstStyle/>
        <a:p>
          <a:endParaRPr lang="en-GB"/>
        </a:p>
      </dgm:t>
    </dgm:pt>
    <dgm:pt modelId="{F9B3DA19-E2D5-4A34-98CB-5320B1F578FE}">
      <dgm:prSet/>
      <dgm:spPr/>
      <dgm:t>
        <a:bodyPr/>
        <a:lstStyle/>
        <a:p>
          <a:pPr rtl="0"/>
          <a:r>
            <a:rPr lang="en-GB" smtClean="0"/>
            <a:t>Tripadvisor. (2023). Indigo Heights Hotel &amp; Suites. [online] Available at: https://www.tripadvisor.com/Hotel_Review-g295413-d19604794-Reviews-Indigo_Heights_Hotel_Suites-Lahore_Punjab_Province.html </a:t>
          </a:r>
          <a:endParaRPr lang="en-GB"/>
        </a:p>
      </dgm:t>
    </dgm:pt>
    <dgm:pt modelId="{996EA90E-C34F-4310-A445-6112B31D0E6C}" type="parTrans" cxnId="{F5700D8D-94E4-4C21-8054-02649EE88DBD}">
      <dgm:prSet/>
      <dgm:spPr/>
      <dgm:t>
        <a:bodyPr/>
        <a:lstStyle/>
        <a:p>
          <a:endParaRPr lang="en-GB"/>
        </a:p>
      </dgm:t>
    </dgm:pt>
    <dgm:pt modelId="{564F185C-EF9D-49DA-B281-D7B56BA20799}" type="sibTrans" cxnId="{F5700D8D-94E4-4C21-8054-02649EE88DBD}">
      <dgm:prSet/>
      <dgm:spPr/>
      <dgm:t>
        <a:bodyPr/>
        <a:lstStyle/>
        <a:p>
          <a:endParaRPr lang="en-GB"/>
        </a:p>
      </dgm:t>
    </dgm:pt>
    <dgm:pt modelId="{CFE920F0-11D3-46B0-8897-A6C5FC8CD3B1}">
      <dgm:prSet/>
      <dgm:spPr/>
      <dgm:t>
        <a:bodyPr/>
        <a:lstStyle/>
        <a:p>
          <a:pPr rtl="0"/>
          <a:r>
            <a:rPr lang="en-GB" smtClean="0"/>
            <a:t>Walker, J. (2021) Introduction to Hospitality. Pearson, London.</a:t>
          </a:r>
          <a:endParaRPr lang="en-GB"/>
        </a:p>
      </dgm:t>
    </dgm:pt>
    <dgm:pt modelId="{17A6FB21-34DC-4816-8597-97C44BCB19DA}" type="parTrans" cxnId="{E755D2EB-41FA-45F7-B7AE-EDE53FBCD4FE}">
      <dgm:prSet/>
      <dgm:spPr/>
      <dgm:t>
        <a:bodyPr/>
        <a:lstStyle/>
        <a:p>
          <a:endParaRPr lang="en-GB"/>
        </a:p>
      </dgm:t>
    </dgm:pt>
    <dgm:pt modelId="{F67BA71F-C2A7-471C-B727-386D713EE77D}" type="sibTrans" cxnId="{E755D2EB-41FA-45F7-B7AE-EDE53FBCD4FE}">
      <dgm:prSet/>
      <dgm:spPr/>
      <dgm:t>
        <a:bodyPr/>
        <a:lstStyle/>
        <a:p>
          <a:endParaRPr lang="en-GB"/>
        </a:p>
      </dgm:t>
    </dgm:pt>
    <dgm:pt modelId="{A207ACDB-839B-4038-B4FA-9AC7B2C89C52}">
      <dgm:prSet/>
      <dgm:spPr/>
      <dgm:t>
        <a:bodyPr/>
        <a:lstStyle/>
        <a:p>
          <a:pPr rtl="0"/>
          <a:r>
            <a:rPr lang="en-GB" smtClean="0"/>
            <a:t>Zawya.com. (2023). Hotel Indigo debuts largest marketing campaign in brand history. [online] Available at: https://www.zawya.com/en/press-release/companies-news/hotel-indigo-debuts-largest-marketing-campaign-in-brand-history-x4seyrw6 </a:t>
          </a:r>
          <a:endParaRPr lang="en-GB"/>
        </a:p>
      </dgm:t>
    </dgm:pt>
    <dgm:pt modelId="{541063ED-5DDC-46B8-9C35-3A768D3E1964}" type="parTrans" cxnId="{EC44DBF5-1C5F-43B0-B2B6-87DA160B5499}">
      <dgm:prSet/>
      <dgm:spPr/>
      <dgm:t>
        <a:bodyPr/>
        <a:lstStyle/>
        <a:p>
          <a:endParaRPr lang="en-GB"/>
        </a:p>
      </dgm:t>
    </dgm:pt>
    <dgm:pt modelId="{B88962F9-0EA6-4C5F-A2A6-6187BF3F07D6}" type="sibTrans" cxnId="{EC44DBF5-1C5F-43B0-B2B6-87DA160B5499}">
      <dgm:prSet/>
      <dgm:spPr/>
      <dgm:t>
        <a:bodyPr/>
        <a:lstStyle/>
        <a:p>
          <a:endParaRPr lang="en-GB"/>
        </a:p>
      </dgm:t>
    </dgm:pt>
    <dgm:pt modelId="{24BE155D-E391-445F-8DFF-0A62A08601E8}" type="pres">
      <dgm:prSet presAssocID="{E18B7D84-895C-42FC-BAC8-3C6A7BA8C997}" presName="vert0" presStyleCnt="0">
        <dgm:presLayoutVars>
          <dgm:dir/>
          <dgm:animOne val="branch"/>
          <dgm:animLvl val="lvl"/>
        </dgm:presLayoutVars>
      </dgm:prSet>
      <dgm:spPr/>
      <dgm:t>
        <a:bodyPr/>
        <a:lstStyle/>
        <a:p>
          <a:endParaRPr lang="en-US"/>
        </a:p>
      </dgm:t>
    </dgm:pt>
    <dgm:pt modelId="{7B1B4D7D-38CF-4566-9B4A-1CDABD310A15}" type="pres">
      <dgm:prSet presAssocID="{A3123466-94E0-41AE-B74E-66680434EFD5}" presName="thickLine" presStyleLbl="alignNode1" presStyleIdx="0" presStyleCnt="18"/>
      <dgm:spPr/>
    </dgm:pt>
    <dgm:pt modelId="{93BDBA35-C207-4B90-AC0E-6369C7626F70}" type="pres">
      <dgm:prSet presAssocID="{A3123466-94E0-41AE-B74E-66680434EFD5}" presName="horz1" presStyleCnt="0"/>
      <dgm:spPr/>
    </dgm:pt>
    <dgm:pt modelId="{7B7D0F6E-674E-449E-A236-F80C0B4D6C1E}" type="pres">
      <dgm:prSet presAssocID="{A3123466-94E0-41AE-B74E-66680434EFD5}" presName="tx1" presStyleLbl="revTx" presStyleIdx="0" presStyleCnt="18"/>
      <dgm:spPr/>
      <dgm:t>
        <a:bodyPr/>
        <a:lstStyle/>
        <a:p>
          <a:endParaRPr lang="en-US"/>
        </a:p>
      </dgm:t>
    </dgm:pt>
    <dgm:pt modelId="{514EFAD3-572E-4EDA-B222-26CFCC8EE594}" type="pres">
      <dgm:prSet presAssocID="{A3123466-94E0-41AE-B74E-66680434EFD5}" presName="vert1" presStyleCnt="0"/>
      <dgm:spPr/>
    </dgm:pt>
    <dgm:pt modelId="{EF61D213-877E-42B3-8571-A59F0CD50C42}" type="pres">
      <dgm:prSet presAssocID="{937BF565-DD7E-45AF-812C-97D81E55DED9}" presName="thickLine" presStyleLbl="alignNode1" presStyleIdx="1" presStyleCnt="18"/>
      <dgm:spPr/>
    </dgm:pt>
    <dgm:pt modelId="{FBAEB6AD-67C5-4609-9034-102191A3CEB2}" type="pres">
      <dgm:prSet presAssocID="{937BF565-DD7E-45AF-812C-97D81E55DED9}" presName="horz1" presStyleCnt="0"/>
      <dgm:spPr/>
    </dgm:pt>
    <dgm:pt modelId="{76E0E4AE-6EFA-4516-AA01-247F70C8E7EC}" type="pres">
      <dgm:prSet presAssocID="{937BF565-DD7E-45AF-812C-97D81E55DED9}" presName="tx1" presStyleLbl="revTx" presStyleIdx="1" presStyleCnt="18"/>
      <dgm:spPr/>
      <dgm:t>
        <a:bodyPr/>
        <a:lstStyle/>
        <a:p>
          <a:endParaRPr lang="en-US"/>
        </a:p>
      </dgm:t>
    </dgm:pt>
    <dgm:pt modelId="{C3159E7A-066B-4A6C-BBE4-798A95EE4A56}" type="pres">
      <dgm:prSet presAssocID="{937BF565-DD7E-45AF-812C-97D81E55DED9}" presName="vert1" presStyleCnt="0"/>
      <dgm:spPr/>
    </dgm:pt>
    <dgm:pt modelId="{8EADC432-7391-41D5-A846-02979602F0D9}" type="pres">
      <dgm:prSet presAssocID="{882F0674-132C-4200-80F0-BE050D823C46}" presName="thickLine" presStyleLbl="alignNode1" presStyleIdx="2" presStyleCnt="18"/>
      <dgm:spPr/>
    </dgm:pt>
    <dgm:pt modelId="{628E96FB-5E7B-4310-B8FC-12470ABBFE36}" type="pres">
      <dgm:prSet presAssocID="{882F0674-132C-4200-80F0-BE050D823C46}" presName="horz1" presStyleCnt="0"/>
      <dgm:spPr/>
    </dgm:pt>
    <dgm:pt modelId="{10629984-B99B-4B4C-B4B2-6F8DBCD86758}" type="pres">
      <dgm:prSet presAssocID="{882F0674-132C-4200-80F0-BE050D823C46}" presName="tx1" presStyleLbl="revTx" presStyleIdx="2" presStyleCnt="18"/>
      <dgm:spPr/>
      <dgm:t>
        <a:bodyPr/>
        <a:lstStyle/>
        <a:p>
          <a:endParaRPr lang="en-US"/>
        </a:p>
      </dgm:t>
    </dgm:pt>
    <dgm:pt modelId="{3D0C017A-2126-4A01-B2FD-F0719AFFE3A1}" type="pres">
      <dgm:prSet presAssocID="{882F0674-132C-4200-80F0-BE050D823C46}" presName="vert1" presStyleCnt="0"/>
      <dgm:spPr/>
    </dgm:pt>
    <dgm:pt modelId="{0AAB4219-B0DE-4FD4-B3EB-9103A2124D42}" type="pres">
      <dgm:prSet presAssocID="{F152BD13-A474-47D9-81F3-D558D57BCBE6}" presName="thickLine" presStyleLbl="alignNode1" presStyleIdx="3" presStyleCnt="18"/>
      <dgm:spPr/>
    </dgm:pt>
    <dgm:pt modelId="{3752BF11-2378-4102-921F-931E296E6330}" type="pres">
      <dgm:prSet presAssocID="{F152BD13-A474-47D9-81F3-D558D57BCBE6}" presName="horz1" presStyleCnt="0"/>
      <dgm:spPr/>
    </dgm:pt>
    <dgm:pt modelId="{16BD2028-B978-4D5C-AB8E-7D81D22B2653}" type="pres">
      <dgm:prSet presAssocID="{F152BD13-A474-47D9-81F3-D558D57BCBE6}" presName="tx1" presStyleLbl="revTx" presStyleIdx="3" presStyleCnt="18"/>
      <dgm:spPr/>
      <dgm:t>
        <a:bodyPr/>
        <a:lstStyle/>
        <a:p>
          <a:endParaRPr lang="en-US"/>
        </a:p>
      </dgm:t>
    </dgm:pt>
    <dgm:pt modelId="{74FFDB94-2291-4C73-AA80-3CFD6E72DB5A}" type="pres">
      <dgm:prSet presAssocID="{F152BD13-A474-47D9-81F3-D558D57BCBE6}" presName="vert1" presStyleCnt="0"/>
      <dgm:spPr/>
    </dgm:pt>
    <dgm:pt modelId="{EF4D913F-24CA-4870-95C2-D6ECD1966A05}" type="pres">
      <dgm:prSet presAssocID="{04E1479C-0C4A-45B1-B777-1587A3AD3D55}" presName="thickLine" presStyleLbl="alignNode1" presStyleIdx="4" presStyleCnt="18"/>
      <dgm:spPr/>
    </dgm:pt>
    <dgm:pt modelId="{99421873-A19F-43CF-9092-B353195E6F5D}" type="pres">
      <dgm:prSet presAssocID="{04E1479C-0C4A-45B1-B777-1587A3AD3D55}" presName="horz1" presStyleCnt="0"/>
      <dgm:spPr/>
    </dgm:pt>
    <dgm:pt modelId="{571A2265-E470-4F2D-9F40-CB4A4FBA7F57}" type="pres">
      <dgm:prSet presAssocID="{04E1479C-0C4A-45B1-B777-1587A3AD3D55}" presName="tx1" presStyleLbl="revTx" presStyleIdx="4" presStyleCnt="18"/>
      <dgm:spPr/>
      <dgm:t>
        <a:bodyPr/>
        <a:lstStyle/>
        <a:p>
          <a:endParaRPr lang="en-US"/>
        </a:p>
      </dgm:t>
    </dgm:pt>
    <dgm:pt modelId="{D7617594-B4DD-4B26-9394-5E6902478EE8}" type="pres">
      <dgm:prSet presAssocID="{04E1479C-0C4A-45B1-B777-1587A3AD3D55}" presName="vert1" presStyleCnt="0"/>
      <dgm:spPr/>
    </dgm:pt>
    <dgm:pt modelId="{90FDA2E0-8739-4271-8203-90CEB8C0ABB6}" type="pres">
      <dgm:prSet presAssocID="{9FEA14DC-487F-4750-BBFC-A7D45C59DD81}" presName="thickLine" presStyleLbl="alignNode1" presStyleIdx="5" presStyleCnt="18"/>
      <dgm:spPr/>
    </dgm:pt>
    <dgm:pt modelId="{E8401E60-CB8B-48D1-B79F-F4B1402BF76E}" type="pres">
      <dgm:prSet presAssocID="{9FEA14DC-487F-4750-BBFC-A7D45C59DD81}" presName="horz1" presStyleCnt="0"/>
      <dgm:spPr/>
    </dgm:pt>
    <dgm:pt modelId="{A056A656-34C4-4B71-B45B-5635C579FB86}" type="pres">
      <dgm:prSet presAssocID="{9FEA14DC-487F-4750-BBFC-A7D45C59DD81}" presName="tx1" presStyleLbl="revTx" presStyleIdx="5" presStyleCnt="18"/>
      <dgm:spPr/>
      <dgm:t>
        <a:bodyPr/>
        <a:lstStyle/>
        <a:p>
          <a:endParaRPr lang="en-US"/>
        </a:p>
      </dgm:t>
    </dgm:pt>
    <dgm:pt modelId="{3B42BDFB-A5E7-46A2-B84B-A6EE101C9BA2}" type="pres">
      <dgm:prSet presAssocID="{9FEA14DC-487F-4750-BBFC-A7D45C59DD81}" presName="vert1" presStyleCnt="0"/>
      <dgm:spPr/>
    </dgm:pt>
    <dgm:pt modelId="{7B281D44-9300-4293-9500-E5DBDE99C8E1}" type="pres">
      <dgm:prSet presAssocID="{BBB23E9A-2834-4A46-A2B3-D7E25C6D4E55}" presName="thickLine" presStyleLbl="alignNode1" presStyleIdx="6" presStyleCnt="18"/>
      <dgm:spPr/>
    </dgm:pt>
    <dgm:pt modelId="{624A3A75-7DCF-4044-A388-E417EBEB207C}" type="pres">
      <dgm:prSet presAssocID="{BBB23E9A-2834-4A46-A2B3-D7E25C6D4E55}" presName="horz1" presStyleCnt="0"/>
      <dgm:spPr/>
    </dgm:pt>
    <dgm:pt modelId="{297FDFB4-57FD-40D4-B099-D26C9BA0EAC5}" type="pres">
      <dgm:prSet presAssocID="{BBB23E9A-2834-4A46-A2B3-D7E25C6D4E55}" presName="tx1" presStyleLbl="revTx" presStyleIdx="6" presStyleCnt="18"/>
      <dgm:spPr/>
      <dgm:t>
        <a:bodyPr/>
        <a:lstStyle/>
        <a:p>
          <a:endParaRPr lang="en-US"/>
        </a:p>
      </dgm:t>
    </dgm:pt>
    <dgm:pt modelId="{E7D2E58E-4449-4BFD-9880-68F1C827F4F2}" type="pres">
      <dgm:prSet presAssocID="{BBB23E9A-2834-4A46-A2B3-D7E25C6D4E55}" presName="vert1" presStyleCnt="0"/>
      <dgm:spPr/>
    </dgm:pt>
    <dgm:pt modelId="{AF14EBC5-CE5B-4B81-BA81-B38B61118F58}" type="pres">
      <dgm:prSet presAssocID="{DAC28A07-BA51-4D27-85CA-EE7FAB5C1EFB}" presName="thickLine" presStyleLbl="alignNode1" presStyleIdx="7" presStyleCnt="18"/>
      <dgm:spPr/>
    </dgm:pt>
    <dgm:pt modelId="{F0B55EE7-DDD2-48EE-8BEB-E0D0016E1004}" type="pres">
      <dgm:prSet presAssocID="{DAC28A07-BA51-4D27-85CA-EE7FAB5C1EFB}" presName="horz1" presStyleCnt="0"/>
      <dgm:spPr/>
    </dgm:pt>
    <dgm:pt modelId="{505D23AC-B069-4C74-8DE5-58C8F70BBFD3}" type="pres">
      <dgm:prSet presAssocID="{DAC28A07-BA51-4D27-85CA-EE7FAB5C1EFB}" presName="tx1" presStyleLbl="revTx" presStyleIdx="7" presStyleCnt="18"/>
      <dgm:spPr/>
      <dgm:t>
        <a:bodyPr/>
        <a:lstStyle/>
        <a:p>
          <a:endParaRPr lang="en-US"/>
        </a:p>
      </dgm:t>
    </dgm:pt>
    <dgm:pt modelId="{B4EC25C8-C0CE-4EEE-83AB-F5AD5220AEBD}" type="pres">
      <dgm:prSet presAssocID="{DAC28A07-BA51-4D27-85CA-EE7FAB5C1EFB}" presName="vert1" presStyleCnt="0"/>
      <dgm:spPr/>
    </dgm:pt>
    <dgm:pt modelId="{8224A5C6-D69B-4A5A-A476-60FA444F3535}" type="pres">
      <dgm:prSet presAssocID="{0C6AF912-C625-4D18-AC5E-D9957CC3D482}" presName="thickLine" presStyleLbl="alignNode1" presStyleIdx="8" presStyleCnt="18"/>
      <dgm:spPr/>
    </dgm:pt>
    <dgm:pt modelId="{4D55F080-1B8B-418F-B93F-EFAD99AB87F5}" type="pres">
      <dgm:prSet presAssocID="{0C6AF912-C625-4D18-AC5E-D9957CC3D482}" presName="horz1" presStyleCnt="0"/>
      <dgm:spPr/>
    </dgm:pt>
    <dgm:pt modelId="{22BFCEE7-12F4-4B84-85CC-453C4A93D84B}" type="pres">
      <dgm:prSet presAssocID="{0C6AF912-C625-4D18-AC5E-D9957CC3D482}" presName="tx1" presStyleLbl="revTx" presStyleIdx="8" presStyleCnt="18"/>
      <dgm:spPr/>
      <dgm:t>
        <a:bodyPr/>
        <a:lstStyle/>
        <a:p>
          <a:endParaRPr lang="en-US"/>
        </a:p>
      </dgm:t>
    </dgm:pt>
    <dgm:pt modelId="{275DFD17-4BA2-450C-907F-C07070D750B1}" type="pres">
      <dgm:prSet presAssocID="{0C6AF912-C625-4D18-AC5E-D9957CC3D482}" presName="vert1" presStyleCnt="0"/>
      <dgm:spPr/>
    </dgm:pt>
    <dgm:pt modelId="{9AD091CA-C90F-496D-B4ED-424AF28512BD}" type="pres">
      <dgm:prSet presAssocID="{226A57E6-8551-4D7B-A10E-FEDF0A6F27C9}" presName="thickLine" presStyleLbl="alignNode1" presStyleIdx="9" presStyleCnt="18"/>
      <dgm:spPr/>
    </dgm:pt>
    <dgm:pt modelId="{FF63726C-1BD8-49CD-AEF4-91C001593660}" type="pres">
      <dgm:prSet presAssocID="{226A57E6-8551-4D7B-A10E-FEDF0A6F27C9}" presName="horz1" presStyleCnt="0"/>
      <dgm:spPr/>
    </dgm:pt>
    <dgm:pt modelId="{2F425A82-3787-4E1F-AED0-1B7960C3555B}" type="pres">
      <dgm:prSet presAssocID="{226A57E6-8551-4D7B-A10E-FEDF0A6F27C9}" presName="tx1" presStyleLbl="revTx" presStyleIdx="9" presStyleCnt="18"/>
      <dgm:spPr/>
      <dgm:t>
        <a:bodyPr/>
        <a:lstStyle/>
        <a:p>
          <a:endParaRPr lang="en-US"/>
        </a:p>
      </dgm:t>
    </dgm:pt>
    <dgm:pt modelId="{E01BADFE-0EFE-41CE-8076-4118C0203006}" type="pres">
      <dgm:prSet presAssocID="{226A57E6-8551-4D7B-A10E-FEDF0A6F27C9}" presName="vert1" presStyleCnt="0"/>
      <dgm:spPr/>
    </dgm:pt>
    <dgm:pt modelId="{17804DFF-9554-46FD-B0D6-A32510179963}" type="pres">
      <dgm:prSet presAssocID="{9D06EBBA-53CC-4CB2-90F1-68CC1D258D22}" presName="thickLine" presStyleLbl="alignNode1" presStyleIdx="10" presStyleCnt="18"/>
      <dgm:spPr/>
    </dgm:pt>
    <dgm:pt modelId="{AF82543F-2C9F-4A67-A5A5-93B61050B831}" type="pres">
      <dgm:prSet presAssocID="{9D06EBBA-53CC-4CB2-90F1-68CC1D258D22}" presName="horz1" presStyleCnt="0"/>
      <dgm:spPr/>
    </dgm:pt>
    <dgm:pt modelId="{C350CD5B-13F2-43F1-B6F1-2D0A598883C0}" type="pres">
      <dgm:prSet presAssocID="{9D06EBBA-53CC-4CB2-90F1-68CC1D258D22}" presName="tx1" presStyleLbl="revTx" presStyleIdx="10" presStyleCnt="18"/>
      <dgm:spPr/>
      <dgm:t>
        <a:bodyPr/>
        <a:lstStyle/>
        <a:p>
          <a:endParaRPr lang="en-US"/>
        </a:p>
      </dgm:t>
    </dgm:pt>
    <dgm:pt modelId="{D2810697-27EA-4A1C-8C74-0637DCE1907E}" type="pres">
      <dgm:prSet presAssocID="{9D06EBBA-53CC-4CB2-90F1-68CC1D258D22}" presName="vert1" presStyleCnt="0"/>
      <dgm:spPr/>
    </dgm:pt>
    <dgm:pt modelId="{86403993-D66A-4E36-BB14-76755CD4DA19}" type="pres">
      <dgm:prSet presAssocID="{86E99E56-0109-459E-8F47-AC13D0D51071}" presName="thickLine" presStyleLbl="alignNode1" presStyleIdx="11" presStyleCnt="18"/>
      <dgm:spPr/>
    </dgm:pt>
    <dgm:pt modelId="{A3D668C4-3FF5-4E90-9D65-1620CCBA5AB1}" type="pres">
      <dgm:prSet presAssocID="{86E99E56-0109-459E-8F47-AC13D0D51071}" presName="horz1" presStyleCnt="0"/>
      <dgm:spPr/>
    </dgm:pt>
    <dgm:pt modelId="{39AA0E59-8A29-452E-93A5-606664C5068B}" type="pres">
      <dgm:prSet presAssocID="{86E99E56-0109-459E-8F47-AC13D0D51071}" presName="tx1" presStyleLbl="revTx" presStyleIdx="11" presStyleCnt="18"/>
      <dgm:spPr/>
      <dgm:t>
        <a:bodyPr/>
        <a:lstStyle/>
        <a:p>
          <a:endParaRPr lang="en-US"/>
        </a:p>
      </dgm:t>
    </dgm:pt>
    <dgm:pt modelId="{3923018D-65CE-4326-A287-79E2F3EC5E30}" type="pres">
      <dgm:prSet presAssocID="{86E99E56-0109-459E-8F47-AC13D0D51071}" presName="vert1" presStyleCnt="0"/>
      <dgm:spPr/>
    </dgm:pt>
    <dgm:pt modelId="{622BA802-9402-4155-9B3C-A93A487E9565}" type="pres">
      <dgm:prSet presAssocID="{19F03B46-481D-4056-A2BD-20B7540E912F}" presName="thickLine" presStyleLbl="alignNode1" presStyleIdx="12" presStyleCnt="18"/>
      <dgm:spPr/>
    </dgm:pt>
    <dgm:pt modelId="{88F1D58B-24C9-4D28-BF6A-6B0993E626A7}" type="pres">
      <dgm:prSet presAssocID="{19F03B46-481D-4056-A2BD-20B7540E912F}" presName="horz1" presStyleCnt="0"/>
      <dgm:spPr/>
    </dgm:pt>
    <dgm:pt modelId="{D91B4E60-8543-4032-8602-B2AFCAB90B63}" type="pres">
      <dgm:prSet presAssocID="{19F03B46-481D-4056-A2BD-20B7540E912F}" presName="tx1" presStyleLbl="revTx" presStyleIdx="12" presStyleCnt="18"/>
      <dgm:spPr/>
      <dgm:t>
        <a:bodyPr/>
        <a:lstStyle/>
        <a:p>
          <a:endParaRPr lang="en-US"/>
        </a:p>
      </dgm:t>
    </dgm:pt>
    <dgm:pt modelId="{26CEA4A6-4116-483F-A710-229B641F8739}" type="pres">
      <dgm:prSet presAssocID="{19F03B46-481D-4056-A2BD-20B7540E912F}" presName="vert1" presStyleCnt="0"/>
      <dgm:spPr/>
    </dgm:pt>
    <dgm:pt modelId="{0B74F3D4-223A-48D3-A191-5AC93E075BDE}" type="pres">
      <dgm:prSet presAssocID="{2DC74972-0B7C-4723-B52C-3DCE39FC81E5}" presName="thickLine" presStyleLbl="alignNode1" presStyleIdx="13" presStyleCnt="18"/>
      <dgm:spPr/>
    </dgm:pt>
    <dgm:pt modelId="{D1EBBAEB-AB59-4A10-8FAC-1D485D28ADCD}" type="pres">
      <dgm:prSet presAssocID="{2DC74972-0B7C-4723-B52C-3DCE39FC81E5}" presName="horz1" presStyleCnt="0"/>
      <dgm:spPr/>
    </dgm:pt>
    <dgm:pt modelId="{DFD52B9A-D967-4770-BB9F-B99BD846B279}" type="pres">
      <dgm:prSet presAssocID="{2DC74972-0B7C-4723-B52C-3DCE39FC81E5}" presName="tx1" presStyleLbl="revTx" presStyleIdx="13" presStyleCnt="18"/>
      <dgm:spPr/>
      <dgm:t>
        <a:bodyPr/>
        <a:lstStyle/>
        <a:p>
          <a:endParaRPr lang="en-US"/>
        </a:p>
      </dgm:t>
    </dgm:pt>
    <dgm:pt modelId="{19E689FF-352A-4866-A507-3F4406B00CE1}" type="pres">
      <dgm:prSet presAssocID="{2DC74972-0B7C-4723-B52C-3DCE39FC81E5}" presName="vert1" presStyleCnt="0"/>
      <dgm:spPr/>
    </dgm:pt>
    <dgm:pt modelId="{56B066B5-3D58-48EB-B668-7090A5CCEDD8}" type="pres">
      <dgm:prSet presAssocID="{F8A7545D-F7E5-4355-8CA8-1C7B1CE77410}" presName="thickLine" presStyleLbl="alignNode1" presStyleIdx="14" presStyleCnt="18"/>
      <dgm:spPr/>
    </dgm:pt>
    <dgm:pt modelId="{496D7B69-FB12-4CB3-A8CE-4719543B7AE7}" type="pres">
      <dgm:prSet presAssocID="{F8A7545D-F7E5-4355-8CA8-1C7B1CE77410}" presName="horz1" presStyleCnt="0"/>
      <dgm:spPr/>
    </dgm:pt>
    <dgm:pt modelId="{703EFD40-26C5-4228-9D3B-E4B94F09109D}" type="pres">
      <dgm:prSet presAssocID="{F8A7545D-F7E5-4355-8CA8-1C7B1CE77410}" presName="tx1" presStyleLbl="revTx" presStyleIdx="14" presStyleCnt="18"/>
      <dgm:spPr/>
      <dgm:t>
        <a:bodyPr/>
        <a:lstStyle/>
        <a:p>
          <a:endParaRPr lang="en-US"/>
        </a:p>
      </dgm:t>
    </dgm:pt>
    <dgm:pt modelId="{5C42CD1B-E44C-4A77-BF60-CA873E5BB5A0}" type="pres">
      <dgm:prSet presAssocID="{F8A7545D-F7E5-4355-8CA8-1C7B1CE77410}" presName="vert1" presStyleCnt="0"/>
      <dgm:spPr/>
    </dgm:pt>
    <dgm:pt modelId="{A7BA2929-3BA7-4144-9097-096DE2A29197}" type="pres">
      <dgm:prSet presAssocID="{F9B3DA19-E2D5-4A34-98CB-5320B1F578FE}" presName="thickLine" presStyleLbl="alignNode1" presStyleIdx="15" presStyleCnt="18"/>
      <dgm:spPr/>
    </dgm:pt>
    <dgm:pt modelId="{C84B5BB3-B7DE-4EBD-B176-D9A9018897E7}" type="pres">
      <dgm:prSet presAssocID="{F9B3DA19-E2D5-4A34-98CB-5320B1F578FE}" presName="horz1" presStyleCnt="0"/>
      <dgm:spPr/>
    </dgm:pt>
    <dgm:pt modelId="{F5838CFD-F0EF-4FF1-8427-3B3C7CE7B78D}" type="pres">
      <dgm:prSet presAssocID="{F9B3DA19-E2D5-4A34-98CB-5320B1F578FE}" presName="tx1" presStyleLbl="revTx" presStyleIdx="15" presStyleCnt="18"/>
      <dgm:spPr/>
      <dgm:t>
        <a:bodyPr/>
        <a:lstStyle/>
        <a:p>
          <a:endParaRPr lang="en-US"/>
        </a:p>
      </dgm:t>
    </dgm:pt>
    <dgm:pt modelId="{FA2E0996-F07E-4D7B-A145-AB8AEB48AE16}" type="pres">
      <dgm:prSet presAssocID="{F9B3DA19-E2D5-4A34-98CB-5320B1F578FE}" presName="vert1" presStyleCnt="0"/>
      <dgm:spPr/>
    </dgm:pt>
    <dgm:pt modelId="{19C75F19-7D6F-456C-991B-02DDE5491050}" type="pres">
      <dgm:prSet presAssocID="{CFE920F0-11D3-46B0-8897-A6C5FC8CD3B1}" presName="thickLine" presStyleLbl="alignNode1" presStyleIdx="16" presStyleCnt="18"/>
      <dgm:spPr/>
    </dgm:pt>
    <dgm:pt modelId="{11B27DFE-EEA7-455A-9BDE-64CBBEFB215F}" type="pres">
      <dgm:prSet presAssocID="{CFE920F0-11D3-46B0-8897-A6C5FC8CD3B1}" presName="horz1" presStyleCnt="0"/>
      <dgm:spPr/>
    </dgm:pt>
    <dgm:pt modelId="{DEF44F6A-C7B9-41EC-ACD1-63E9F33ED4B1}" type="pres">
      <dgm:prSet presAssocID="{CFE920F0-11D3-46B0-8897-A6C5FC8CD3B1}" presName="tx1" presStyleLbl="revTx" presStyleIdx="16" presStyleCnt="18"/>
      <dgm:spPr/>
      <dgm:t>
        <a:bodyPr/>
        <a:lstStyle/>
        <a:p>
          <a:endParaRPr lang="en-US"/>
        </a:p>
      </dgm:t>
    </dgm:pt>
    <dgm:pt modelId="{6BC10728-3027-4448-B577-90A364351FD9}" type="pres">
      <dgm:prSet presAssocID="{CFE920F0-11D3-46B0-8897-A6C5FC8CD3B1}" presName="vert1" presStyleCnt="0"/>
      <dgm:spPr/>
    </dgm:pt>
    <dgm:pt modelId="{03633C65-66AB-41C6-B07E-C5CA49EE1552}" type="pres">
      <dgm:prSet presAssocID="{A207ACDB-839B-4038-B4FA-9AC7B2C89C52}" presName="thickLine" presStyleLbl="alignNode1" presStyleIdx="17" presStyleCnt="18"/>
      <dgm:spPr/>
    </dgm:pt>
    <dgm:pt modelId="{70BB7D52-5003-4B66-896C-2EB4C119D7FF}" type="pres">
      <dgm:prSet presAssocID="{A207ACDB-839B-4038-B4FA-9AC7B2C89C52}" presName="horz1" presStyleCnt="0"/>
      <dgm:spPr/>
    </dgm:pt>
    <dgm:pt modelId="{54FA71B4-A9D1-4960-AD40-AEF8F4796C30}" type="pres">
      <dgm:prSet presAssocID="{A207ACDB-839B-4038-B4FA-9AC7B2C89C52}" presName="tx1" presStyleLbl="revTx" presStyleIdx="17" presStyleCnt="18"/>
      <dgm:spPr/>
      <dgm:t>
        <a:bodyPr/>
        <a:lstStyle/>
        <a:p>
          <a:endParaRPr lang="en-US"/>
        </a:p>
      </dgm:t>
    </dgm:pt>
    <dgm:pt modelId="{E127829D-E747-403D-89CE-9120C6474857}" type="pres">
      <dgm:prSet presAssocID="{A207ACDB-839B-4038-B4FA-9AC7B2C89C52}" presName="vert1" presStyleCnt="0"/>
      <dgm:spPr/>
    </dgm:pt>
  </dgm:ptLst>
  <dgm:cxnLst>
    <dgm:cxn modelId="{EC44DBF5-1C5F-43B0-B2B6-87DA160B5499}" srcId="{E18B7D84-895C-42FC-BAC8-3C6A7BA8C997}" destId="{A207ACDB-839B-4038-B4FA-9AC7B2C89C52}" srcOrd="17" destOrd="0" parTransId="{541063ED-5DDC-46B8-9C35-3A768D3E1964}" sibTransId="{B88962F9-0EA6-4C5F-A2A6-6187BF3F07D6}"/>
    <dgm:cxn modelId="{097BCDD0-254D-4E73-9D22-68176A72D06B}" srcId="{E18B7D84-895C-42FC-BAC8-3C6A7BA8C997}" destId="{F152BD13-A474-47D9-81F3-D558D57BCBE6}" srcOrd="3" destOrd="0" parTransId="{6B9DC55F-15CC-4C72-81DC-A66D87DBABFE}" sibTransId="{8D65A166-3CFC-4C62-B1BB-9FC4772F5A82}"/>
    <dgm:cxn modelId="{8A58AB15-CFCA-47F6-8AD5-89E8E5B5F186}" type="presOf" srcId="{CFE920F0-11D3-46B0-8897-A6C5FC8CD3B1}" destId="{DEF44F6A-C7B9-41EC-ACD1-63E9F33ED4B1}" srcOrd="0" destOrd="0" presId="urn:microsoft.com/office/officeart/2008/layout/LinedList"/>
    <dgm:cxn modelId="{F5700D8D-94E4-4C21-8054-02649EE88DBD}" srcId="{E18B7D84-895C-42FC-BAC8-3C6A7BA8C997}" destId="{F9B3DA19-E2D5-4A34-98CB-5320B1F578FE}" srcOrd="15" destOrd="0" parTransId="{996EA90E-C34F-4310-A445-6112B31D0E6C}" sibTransId="{564F185C-EF9D-49DA-B281-D7B56BA20799}"/>
    <dgm:cxn modelId="{EDE22165-AF9E-45FB-8E80-7323221CC0B2}" type="presOf" srcId="{0C6AF912-C625-4D18-AC5E-D9957CC3D482}" destId="{22BFCEE7-12F4-4B84-85CC-453C4A93D84B}" srcOrd="0" destOrd="0" presId="urn:microsoft.com/office/officeart/2008/layout/LinedList"/>
    <dgm:cxn modelId="{D61BCF31-8258-4E43-8FE2-D43142C2D5A1}" srcId="{E18B7D84-895C-42FC-BAC8-3C6A7BA8C997}" destId="{2DC74972-0B7C-4723-B52C-3DCE39FC81E5}" srcOrd="13" destOrd="0" parTransId="{1083B3FE-D6EA-44AA-8B38-9778D39EEB74}" sibTransId="{44C2B99C-1AF1-49F9-80B4-FEACDC4A783D}"/>
    <dgm:cxn modelId="{CBBC4E21-AA8C-4E56-84F7-93AC83B3A418}" type="presOf" srcId="{DAC28A07-BA51-4D27-85CA-EE7FAB5C1EFB}" destId="{505D23AC-B069-4C74-8DE5-58C8F70BBFD3}" srcOrd="0" destOrd="0" presId="urn:microsoft.com/office/officeart/2008/layout/LinedList"/>
    <dgm:cxn modelId="{57403A0F-0ECA-44DA-8E25-AE06B466F661}" type="presOf" srcId="{882F0674-132C-4200-80F0-BE050D823C46}" destId="{10629984-B99B-4B4C-B4B2-6F8DBCD86758}" srcOrd="0" destOrd="0" presId="urn:microsoft.com/office/officeart/2008/layout/LinedList"/>
    <dgm:cxn modelId="{B09BF349-7FF6-40C4-BE33-EF66286DCD0F}" type="presOf" srcId="{04E1479C-0C4A-45B1-B777-1587A3AD3D55}" destId="{571A2265-E470-4F2D-9F40-CB4A4FBA7F57}" srcOrd="0" destOrd="0" presId="urn:microsoft.com/office/officeart/2008/layout/LinedList"/>
    <dgm:cxn modelId="{845F3B41-F099-4279-8A34-6AF7F9E50DD0}" type="presOf" srcId="{86E99E56-0109-459E-8F47-AC13D0D51071}" destId="{39AA0E59-8A29-452E-93A5-606664C5068B}" srcOrd="0" destOrd="0" presId="urn:microsoft.com/office/officeart/2008/layout/LinedList"/>
    <dgm:cxn modelId="{BF0B8633-757F-4A78-B327-686B12BBC23E}" type="presOf" srcId="{F152BD13-A474-47D9-81F3-D558D57BCBE6}" destId="{16BD2028-B978-4D5C-AB8E-7D81D22B2653}" srcOrd="0" destOrd="0" presId="urn:microsoft.com/office/officeart/2008/layout/LinedList"/>
    <dgm:cxn modelId="{51CB2231-93D1-47F1-856C-F979B9A4FE6A}" srcId="{E18B7D84-895C-42FC-BAC8-3C6A7BA8C997}" destId="{9FEA14DC-487F-4750-BBFC-A7D45C59DD81}" srcOrd="5" destOrd="0" parTransId="{56E15B0A-849A-44C4-967A-334B115CDB04}" sibTransId="{11D4EF9E-63D6-4E8A-8F35-27301E4035FF}"/>
    <dgm:cxn modelId="{9180FBDF-EFFC-48CB-B8F6-5A0F88FFA49A}" type="presOf" srcId="{9FEA14DC-487F-4750-BBFC-A7D45C59DD81}" destId="{A056A656-34C4-4B71-B45B-5635C579FB86}" srcOrd="0" destOrd="0" presId="urn:microsoft.com/office/officeart/2008/layout/LinedList"/>
    <dgm:cxn modelId="{9D86E92D-3867-44F2-9543-47E898BD7F7F}" type="presOf" srcId="{A3123466-94E0-41AE-B74E-66680434EFD5}" destId="{7B7D0F6E-674E-449E-A236-F80C0B4D6C1E}" srcOrd="0" destOrd="0" presId="urn:microsoft.com/office/officeart/2008/layout/LinedList"/>
    <dgm:cxn modelId="{8808D5A3-7F18-4CC3-9286-E04FD50C6DF6}" srcId="{E18B7D84-895C-42FC-BAC8-3C6A7BA8C997}" destId="{A3123466-94E0-41AE-B74E-66680434EFD5}" srcOrd="0" destOrd="0" parTransId="{AF50088E-7A90-4AED-B14D-F157AC5FC978}" sibTransId="{6883AFF4-0659-4812-AD3B-06C9F96D9A63}"/>
    <dgm:cxn modelId="{9C85BDC4-6CE4-4E61-B3CC-11D3834978ED}" type="presOf" srcId="{E18B7D84-895C-42FC-BAC8-3C6A7BA8C997}" destId="{24BE155D-E391-445F-8DFF-0A62A08601E8}" srcOrd="0" destOrd="0" presId="urn:microsoft.com/office/officeart/2008/layout/LinedList"/>
    <dgm:cxn modelId="{A6933A32-5623-4D27-A9A0-577EE09BF158}" srcId="{E18B7D84-895C-42FC-BAC8-3C6A7BA8C997}" destId="{9D06EBBA-53CC-4CB2-90F1-68CC1D258D22}" srcOrd="10" destOrd="0" parTransId="{AADAD4F3-5F3E-4B9E-BD68-D3C898BA49FC}" sibTransId="{F3864082-965F-466F-B2DB-E965098F4BB5}"/>
    <dgm:cxn modelId="{CE1CB573-ADE1-4ABA-AFD4-860DE9985A81}" type="presOf" srcId="{226A57E6-8551-4D7B-A10E-FEDF0A6F27C9}" destId="{2F425A82-3787-4E1F-AED0-1B7960C3555B}" srcOrd="0" destOrd="0" presId="urn:microsoft.com/office/officeart/2008/layout/LinedList"/>
    <dgm:cxn modelId="{71DBB7B2-17B2-4760-A444-A597DDF6B736}" type="presOf" srcId="{F8A7545D-F7E5-4355-8CA8-1C7B1CE77410}" destId="{703EFD40-26C5-4228-9D3B-E4B94F09109D}" srcOrd="0" destOrd="0" presId="urn:microsoft.com/office/officeart/2008/layout/LinedList"/>
    <dgm:cxn modelId="{69F280BE-3D21-4217-A93C-76376664613B}" srcId="{E18B7D84-895C-42FC-BAC8-3C6A7BA8C997}" destId="{04E1479C-0C4A-45B1-B777-1587A3AD3D55}" srcOrd="4" destOrd="0" parTransId="{CDA1643D-8AAD-4B99-99D3-E6CF3C3209F6}" sibTransId="{75076CC7-96AC-48C7-87E4-054F27C7D256}"/>
    <dgm:cxn modelId="{D0A74A57-8A3F-411A-9AA1-AE22CE06BB1F}" type="presOf" srcId="{BBB23E9A-2834-4A46-A2B3-D7E25C6D4E55}" destId="{297FDFB4-57FD-40D4-B099-D26C9BA0EAC5}" srcOrd="0" destOrd="0" presId="urn:microsoft.com/office/officeart/2008/layout/LinedList"/>
    <dgm:cxn modelId="{49FE68CA-5164-4407-A553-CA73435B4C61}" type="presOf" srcId="{F9B3DA19-E2D5-4A34-98CB-5320B1F578FE}" destId="{F5838CFD-F0EF-4FF1-8427-3B3C7CE7B78D}" srcOrd="0" destOrd="0" presId="urn:microsoft.com/office/officeart/2008/layout/LinedList"/>
    <dgm:cxn modelId="{579BF230-C766-4629-9A75-ACBDDECEB45C}" type="presOf" srcId="{9D06EBBA-53CC-4CB2-90F1-68CC1D258D22}" destId="{C350CD5B-13F2-43F1-B6F1-2D0A598883C0}" srcOrd="0" destOrd="0" presId="urn:microsoft.com/office/officeart/2008/layout/LinedList"/>
    <dgm:cxn modelId="{8B8AD82F-F899-4485-8F9E-FE47470CD7A8}" srcId="{E18B7D84-895C-42FC-BAC8-3C6A7BA8C997}" destId="{882F0674-132C-4200-80F0-BE050D823C46}" srcOrd="2" destOrd="0" parTransId="{831A52BC-E2DA-4AF9-8F0B-EDA3A51DEBC8}" sibTransId="{1E4F9A30-043F-4784-9462-9D137920B61F}"/>
    <dgm:cxn modelId="{D3C731EE-996D-496A-9152-3803F0800A1D}" srcId="{E18B7D84-895C-42FC-BAC8-3C6A7BA8C997}" destId="{226A57E6-8551-4D7B-A10E-FEDF0A6F27C9}" srcOrd="9" destOrd="0" parTransId="{2A933C2F-8F8A-4693-BFEC-D62A20EC6648}" sibTransId="{AE954464-DF6F-4CA9-B198-41F60D744004}"/>
    <dgm:cxn modelId="{3065D2F6-904F-4705-B090-CF591866B0BF}" srcId="{E18B7D84-895C-42FC-BAC8-3C6A7BA8C997}" destId="{937BF565-DD7E-45AF-812C-97D81E55DED9}" srcOrd="1" destOrd="0" parTransId="{E7257936-CD16-4AA3-AE85-3F0EE0CC4D7A}" sibTransId="{B04C8DFD-D282-4C3E-9E4F-83CF8BCD0789}"/>
    <dgm:cxn modelId="{24CE9BB5-799C-4C44-851A-80BFED6D6967}" srcId="{E18B7D84-895C-42FC-BAC8-3C6A7BA8C997}" destId="{F8A7545D-F7E5-4355-8CA8-1C7B1CE77410}" srcOrd="14" destOrd="0" parTransId="{05D2D797-4DB4-4E43-BB86-39ABF431642E}" sibTransId="{F5FFCA0D-86DC-4295-B152-BE776CBDD5CB}"/>
    <dgm:cxn modelId="{F4E6C4A8-1780-413F-8E1D-E0141A8E9CD6}" type="presOf" srcId="{A207ACDB-839B-4038-B4FA-9AC7B2C89C52}" destId="{54FA71B4-A9D1-4960-AD40-AEF8F4796C30}" srcOrd="0" destOrd="0" presId="urn:microsoft.com/office/officeart/2008/layout/LinedList"/>
    <dgm:cxn modelId="{7016CB59-5BC7-4FE2-A76B-81189CB85F8B}" srcId="{E18B7D84-895C-42FC-BAC8-3C6A7BA8C997}" destId="{19F03B46-481D-4056-A2BD-20B7540E912F}" srcOrd="12" destOrd="0" parTransId="{0E374FD2-412E-4429-934A-E5221309F614}" sibTransId="{23DF1DAE-F5AE-43C3-82CB-14F8817FBD05}"/>
    <dgm:cxn modelId="{B04E6025-720C-4FC6-8E4E-D7BBC4DB28BA}" srcId="{E18B7D84-895C-42FC-BAC8-3C6A7BA8C997}" destId="{86E99E56-0109-459E-8F47-AC13D0D51071}" srcOrd="11" destOrd="0" parTransId="{479F3DC8-34E2-4207-8861-566FBBC1B91F}" sibTransId="{7578750D-5367-45C4-9373-AC00B0DDE7B6}"/>
    <dgm:cxn modelId="{A2F763DD-0BFD-4A4D-A68A-54B607588092}" srcId="{E18B7D84-895C-42FC-BAC8-3C6A7BA8C997}" destId="{BBB23E9A-2834-4A46-A2B3-D7E25C6D4E55}" srcOrd="6" destOrd="0" parTransId="{01790DDA-F710-4BFB-AE5A-558361910DB0}" sibTransId="{3375DA9A-0D29-444E-920E-C044A5903A77}"/>
    <dgm:cxn modelId="{7A7F202C-65FE-4DA7-A002-3CFBA859C2A4}" type="presOf" srcId="{2DC74972-0B7C-4723-B52C-3DCE39FC81E5}" destId="{DFD52B9A-D967-4770-BB9F-B99BD846B279}" srcOrd="0" destOrd="0" presId="urn:microsoft.com/office/officeart/2008/layout/LinedList"/>
    <dgm:cxn modelId="{60F870C2-042F-483A-96F0-6A5866627C63}" srcId="{E18B7D84-895C-42FC-BAC8-3C6A7BA8C997}" destId="{0C6AF912-C625-4D18-AC5E-D9957CC3D482}" srcOrd="8" destOrd="0" parTransId="{D03387F6-49C9-47F8-AD19-55BA22ADF5FB}" sibTransId="{36915C0C-CE2E-421C-BF54-B47E90826B30}"/>
    <dgm:cxn modelId="{E755D2EB-41FA-45F7-B7AE-EDE53FBCD4FE}" srcId="{E18B7D84-895C-42FC-BAC8-3C6A7BA8C997}" destId="{CFE920F0-11D3-46B0-8897-A6C5FC8CD3B1}" srcOrd="16" destOrd="0" parTransId="{17A6FB21-34DC-4816-8597-97C44BCB19DA}" sibTransId="{F67BA71F-C2A7-471C-B727-386D713EE77D}"/>
    <dgm:cxn modelId="{6E7D6479-420A-40AF-B179-578F0C4C98C9}" type="presOf" srcId="{19F03B46-481D-4056-A2BD-20B7540E912F}" destId="{D91B4E60-8543-4032-8602-B2AFCAB90B63}" srcOrd="0" destOrd="0" presId="urn:microsoft.com/office/officeart/2008/layout/LinedList"/>
    <dgm:cxn modelId="{BCBC351C-3E51-4145-A41B-7B32C8CA5A23}" type="presOf" srcId="{937BF565-DD7E-45AF-812C-97D81E55DED9}" destId="{76E0E4AE-6EFA-4516-AA01-247F70C8E7EC}" srcOrd="0" destOrd="0" presId="urn:microsoft.com/office/officeart/2008/layout/LinedList"/>
    <dgm:cxn modelId="{D7EF51E2-71C0-48EC-ADD7-7CD1AFF78D63}" srcId="{E18B7D84-895C-42FC-BAC8-3C6A7BA8C997}" destId="{DAC28A07-BA51-4D27-85CA-EE7FAB5C1EFB}" srcOrd="7" destOrd="0" parTransId="{9F537F3A-8D05-49C5-80FF-5FC58FC479AB}" sibTransId="{FEE0817B-1F1D-40CD-A553-B630792720A3}"/>
    <dgm:cxn modelId="{39D141DB-97BE-42B2-869D-E155C7796939}" type="presParOf" srcId="{24BE155D-E391-445F-8DFF-0A62A08601E8}" destId="{7B1B4D7D-38CF-4566-9B4A-1CDABD310A15}" srcOrd="0" destOrd="0" presId="urn:microsoft.com/office/officeart/2008/layout/LinedList"/>
    <dgm:cxn modelId="{0B0F01CD-ED12-4E90-A19D-05142B7C0383}" type="presParOf" srcId="{24BE155D-E391-445F-8DFF-0A62A08601E8}" destId="{93BDBA35-C207-4B90-AC0E-6369C7626F70}" srcOrd="1" destOrd="0" presId="urn:microsoft.com/office/officeart/2008/layout/LinedList"/>
    <dgm:cxn modelId="{67278F28-380D-45E8-878D-12688A95A0FB}" type="presParOf" srcId="{93BDBA35-C207-4B90-AC0E-6369C7626F70}" destId="{7B7D0F6E-674E-449E-A236-F80C0B4D6C1E}" srcOrd="0" destOrd="0" presId="urn:microsoft.com/office/officeart/2008/layout/LinedList"/>
    <dgm:cxn modelId="{D13B9472-B436-4D1C-B153-A075C1D72DA2}" type="presParOf" srcId="{93BDBA35-C207-4B90-AC0E-6369C7626F70}" destId="{514EFAD3-572E-4EDA-B222-26CFCC8EE594}" srcOrd="1" destOrd="0" presId="urn:microsoft.com/office/officeart/2008/layout/LinedList"/>
    <dgm:cxn modelId="{BD147D1C-9A08-468D-99F9-EB5BA6DF04D0}" type="presParOf" srcId="{24BE155D-E391-445F-8DFF-0A62A08601E8}" destId="{EF61D213-877E-42B3-8571-A59F0CD50C42}" srcOrd="2" destOrd="0" presId="urn:microsoft.com/office/officeart/2008/layout/LinedList"/>
    <dgm:cxn modelId="{01D9FD07-EF8C-4E51-A7A6-3588FE67DB29}" type="presParOf" srcId="{24BE155D-E391-445F-8DFF-0A62A08601E8}" destId="{FBAEB6AD-67C5-4609-9034-102191A3CEB2}" srcOrd="3" destOrd="0" presId="urn:microsoft.com/office/officeart/2008/layout/LinedList"/>
    <dgm:cxn modelId="{F58489CA-9B6A-4E88-BA02-886B274F9BAC}" type="presParOf" srcId="{FBAEB6AD-67C5-4609-9034-102191A3CEB2}" destId="{76E0E4AE-6EFA-4516-AA01-247F70C8E7EC}" srcOrd="0" destOrd="0" presId="urn:microsoft.com/office/officeart/2008/layout/LinedList"/>
    <dgm:cxn modelId="{87986A79-2887-42B5-8250-C47CEC2EBA8C}" type="presParOf" srcId="{FBAEB6AD-67C5-4609-9034-102191A3CEB2}" destId="{C3159E7A-066B-4A6C-BBE4-798A95EE4A56}" srcOrd="1" destOrd="0" presId="urn:microsoft.com/office/officeart/2008/layout/LinedList"/>
    <dgm:cxn modelId="{EDEE57BA-F44E-4D5E-B3E2-141E0E00CFA8}" type="presParOf" srcId="{24BE155D-E391-445F-8DFF-0A62A08601E8}" destId="{8EADC432-7391-41D5-A846-02979602F0D9}" srcOrd="4" destOrd="0" presId="urn:microsoft.com/office/officeart/2008/layout/LinedList"/>
    <dgm:cxn modelId="{7EAB330B-C12D-4060-8E86-E87E0B183FF6}" type="presParOf" srcId="{24BE155D-E391-445F-8DFF-0A62A08601E8}" destId="{628E96FB-5E7B-4310-B8FC-12470ABBFE36}" srcOrd="5" destOrd="0" presId="urn:microsoft.com/office/officeart/2008/layout/LinedList"/>
    <dgm:cxn modelId="{219448F6-0FF4-4078-AC8B-980133DDAC91}" type="presParOf" srcId="{628E96FB-5E7B-4310-B8FC-12470ABBFE36}" destId="{10629984-B99B-4B4C-B4B2-6F8DBCD86758}" srcOrd="0" destOrd="0" presId="urn:microsoft.com/office/officeart/2008/layout/LinedList"/>
    <dgm:cxn modelId="{91467465-9530-44A1-BE0B-BF6915CA8272}" type="presParOf" srcId="{628E96FB-5E7B-4310-B8FC-12470ABBFE36}" destId="{3D0C017A-2126-4A01-B2FD-F0719AFFE3A1}" srcOrd="1" destOrd="0" presId="urn:microsoft.com/office/officeart/2008/layout/LinedList"/>
    <dgm:cxn modelId="{57D9515F-106E-4EBD-A75E-3AFFB299A8A2}" type="presParOf" srcId="{24BE155D-E391-445F-8DFF-0A62A08601E8}" destId="{0AAB4219-B0DE-4FD4-B3EB-9103A2124D42}" srcOrd="6" destOrd="0" presId="urn:microsoft.com/office/officeart/2008/layout/LinedList"/>
    <dgm:cxn modelId="{18FCA242-ABE7-4ED7-8E54-F150E0610368}" type="presParOf" srcId="{24BE155D-E391-445F-8DFF-0A62A08601E8}" destId="{3752BF11-2378-4102-921F-931E296E6330}" srcOrd="7" destOrd="0" presId="urn:microsoft.com/office/officeart/2008/layout/LinedList"/>
    <dgm:cxn modelId="{D45FBE26-3651-4601-AF1C-60BBE0AC7D21}" type="presParOf" srcId="{3752BF11-2378-4102-921F-931E296E6330}" destId="{16BD2028-B978-4D5C-AB8E-7D81D22B2653}" srcOrd="0" destOrd="0" presId="urn:microsoft.com/office/officeart/2008/layout/LinedList"/>
    <dgm:cxn modelId="{788712EF-7E33-46DD-B219-19598BF8983D}" type="presParOf" srcId="{3752BF11-2378-4102-921F-931E296E6330}" destId="{74FFDB94-2291-4C73-AA80-3CFD6E72DB5A}" srcOrd="1" destOrd="0" presId="urn:microsoft.com/office/officeart/2008/layout/LinedList"/>
    <dgm:cxn modelId="{9B0F6E33-88B0-40E3-870E-97D34CB41B39}" type="presParOf" srcId="{24BE155D-E391-445F-8DFF-0A62A08601E8}" destId="{EF4D913F-24CA-4870-95C2-D6ECD1966A05}" srcOrd="8" destOrd="0" presId="urn:microsoft.com/office/officeart/2008/layout/LinedList"/>
    <dgm:cxn modelId="{D3E48FFF-182F-4CCD-9CC4-060CFD6532E3}" type="presParOf" srcId="{24BE155D-E391-445F-8DFF-0A62A08601E8}" destId="{99421873-A19F-43CF-9092-B353195E6F5D}" srcOrd="9" destOrd="0" presId="urn:microsoft.com/office/officeart/2008/layout/LinedList"/>
    <dgm:cxn modelId="{157A8501-2DD4-4F8F-A431-8415459F0CE7}" type="presParOf" srcId="{99421873-A19F-43CF-9092-B353195E6F5D}" destId="{571A2265-E470-4F2D-9F40-CB4A4FBA7F57}" srcOrd="0" destOrd="0" presId="urn:microsoft.com/office/officeart/2008/layout/LinedList"/>
    <dgm:cxn modelId="{97CEA65E-DB97-4EB1-95C4-E75BB8ED70DE}" type="presParOf" srcId="{99421873-A19F-43CF-9092-B353195E6F5D}" destId="{D7617594-B4DD-4B26-9394-5E6902478EE8}" srcOrd="1" destOrd="0" presId="urn:microsoft.com/office/officeart/2008/layout/LinedList"/>
    <dgm:cxn modelId="{4E6C34F3-DA15-4963-940C-8EFBCA68CF12}" type="presParOf" srcId="{24BE155D-E391-445F-8DFF-0A62A08601E8}" destId="{90FDA2E0-8739-4271-8203-90CEB8C0ABB6}" srcOrd="10" destOrd="0" presId="urn:microsoft.com/office/officeart/2008/layout/LinedList"/>
    <dgm:cxn modelId="{F3AF6A6F-113E-405C-9FCD-FE65888F9AED}" type="presParOf" srcId="{24BE155D-E391-445F-8DFF-0A62A08601E8}" destId="{E8401E60-CB8B-48D1-B79F-F4B1402BF76E}" srcOrd="11" destOrd="0" presId="urn:microsoft.com/office/officeart/2008/layout/LinedList"/>
    <dgm:cxn modelId="{67F4450E-02CC-4A83-94BD-4E282EB02041}" type="presParOf" srcId="{E8401E60-CB8B-48D1-B79F-F4B1402BF76E}" destId="{A056A656-34C4-4B71-B45B-5635C579FB86}" srcOrd="0" destOrd="0" presId="urn:microsoft.com/office/officeart/2008/layout/LinedList"/>
    <dgm:cxn modelId="{BCB3F6DA-75C0-457C-91DF-29988E2BB43D}" type="presParOf" srcId="{E8401E60-CB8B-48D1-B79F-F4B1402BF76E}" destId="{3B42BDFB-A5E7-46A2-B84B-A6EE101C9BA2}" srcOrd="1" destOrd="0" presId="urn:microsoft.com/office/officeart/2008/layout/LinedList"/>
    <dgm:cxn modelId="{ACD0A3CE-0CFA-4274-A1DD-3F204A050054}" type="presParOf" srcId="{24BE155D-E391-445F-8DFF-0A62A08601E8}" destId="{7B281D44-9300-4293-9500-E5DBDE99C8E1}" srcOrd="12" destOrd="0" presId="urn:microsoft.com/office/officeart/2008/layout/LinedList"/>
    <dgm:cxn modelId="{15C87553-6E9B-45FB-B92D-304E26A06662}" type="presParOf" srcId="{24BE155D-E391-445F-8DFF-0A62A08601E8}" destId="{624A3A75-7DCF-4044-A388-E417EBEB207C}" srcOrd="13" destOrd="0" presId="urn:microsoft.com/office/officeart/2008/layout/LinedList"/>
    <dgm:cxn modelId="{65DF7727-9647-49F7-9BDD-6FAC7CADD058}" type="presParOf" srcId="{624A3A75-7DCF-4044-A388-E417EBEB207C}" destId="{297FDFB4-57FD-40D4-B099-D26C9BA0EAC5}" srcOrd="0" destOrd="0" presId="urn:microsoft.com/office/officeart/2008/layout/LinedList"/>
    <dgm:cxn modelId="{34BED077-617C-4B72-A942-D26C5660D0A3}" type="presParOf" srcId="{624A3A75-7DCF-4044-A388-E417EBEB207C}" destId="{E7D2E58E-4449-4BFD-9880-68F1C827F4F2}" srcOrd="1" destOrd="0" presId="urn:microsoft.com/office/officeart/2008/layout/LinedList"/>
    <dgm:cxn modelId="{46B9B332-3A8F-4A3D-B3C3-5775461EAF5B}" type="presParOf" srcId="{24BE155D-E391-445F-8DFF-0A62A08601E8}" destId="{AF14EBC5-CE5B-4B81-BA81-B38B61118F58}" srcOrd="14" destOrd="0" presId="urn:microsoft.com/office/officeart/2008/layout/LinedList"/>
    <dgm:cxn modelId="{5B1F7EE6-EB83-4DE7-8B47-483FFACD3524}" type="presParOf" srcId="{24BE155D-E391-445F-8DFF-0A62A08601E8}" destId="{F0B55EE7-DDD2-48EE-8BEB-E0D0016E1004}" srcOrd="15" destOrd="0" presId="urn:microsoft.com/office/officeart/2008/layout/LinedList"/>
    <dgm:cxn modelId="{E73570F7-6FCF-486A-94C9-E62DF49395CA}" type="presParOf" srcId="{F0B55EE7-DDD2-48EE-8BEB-E0D0016E1004}" destId="{505D23AC-B069-4C74-8DE5-58C8F70BBFD3}" srcOrd="0" destOrd="0" presId="urn:microsoft.com/office/officeart/2008/layout/LinedList"/>
    <dgm:cxn modelId="{212BE251-8840-48C6-BA02-ADAF43DEB088}" type="presParOf" srcId="{F0B55EE7-DDD2-48EE-8BEB-E0D0016E1004}" destId="{B4EC25C8-C0CE-4EEE-83AB-F5AD5220AEBD}" srcOrd="1" destOrd="0" presId="urn:microsoft.com/office/officeart/2008/layout/LinedList"/>
    <dgm:cxn modelId="{D1D0621E-1464-4BD2-9470-05BD916BA823}" type="presParOf" srcId="{24BE155D-E391-445F-8DFF-0A62A08601E8}" destId="{8224A5C6-D69B-4A5A-A476-60FA444F3535}" srcOrd="16" destOrd="0" presId="urn:microsoft.com/office/officeart/2008/layout/LinedList"/>
    <dgm:cxn modelId="{663823EA-DFFE-4F23-904D-024E21460EC9}" type="presParOf" srcId="{24BE155D-E391-445F-8DFF-0A62A08601E8}" destId="{4D55F080-1B8B-418F-B93F-EFAD99AB87F5}" srcOrd="17" destOrd="0" presId="urn:microsoft.com/office/officeart/2008/layout/LinedList"/>
    <dgm:cxn modelId="{C4FDEB05-4A4F-4FC0-8DE1-034A37359652}" type="presParOf" srcId="{4D55F080-1B8B-418F-B93F-EFAD99AB87F5}" destId="{22BFCEE7-12F4-4B84-85CC-453C4A93D84B}" srcOrd="0" destOrd="0" presId="urn:microsoft.com/office/officeart/2008/layout/LinedList"/>
    <dgm:cxn modelId="{F3F4FA54-2377-4956-A22B-A17820D6F7BA}" type="presParOf" srcId="{4D55F080-1B8B-418F-B93F-EFAD99AB87F5}" destId="{275DFD17-4BA2-450C-907F-C07070D750B1}" srcOrd="1" destOrd="0" presId="urn:microsoft.com/office/officeart/2008/layout/LinedList"/>
    <dgm:cxn modelId="{AC71D589-04FA-462D-8C3E-A5654D25E827}" type="presParOf" srcId="{24BE155D-E391-445F-8DFF-0A62A08601E8}" destId="{9AD091CA-C90F-496D-B4ED-424AF28512BD}" srcOrd="18" destOrd="0" presId="urn:microsoft.com/office/officeart/2008/layout/LinedList"/>
    <dgm:cxn modelId="{DCCD34AB-CFB2-46ED-8193-BED9A2386A7F}" type="presParOf" srcId="{24BE155D-E391-445F-8DFF-0A62A08601E8}" destId="{FF63726C-1BD8-49CD-AEF4-91C001593660}" srcOrd="19" destOrd="0" presId="urn:microsoft.com/office/officeart/2008/layout/LinedList"/>
    <dgm:cxn modelId="{5B65C00B-A04E-4443-B22F-48E0D3188E9B}" type="presParOf" srcId="{FF63726C-1BD8-49CD-AEF4-91C001593660}" destId="{2F425A82-3787-4E1F-AED0-1B7960C3555B}" srcOrd="0" destOrd="0" presId="urn:microsoft.com/office/officeart/2008/layout/LinedList"/>
    <dgm:cxn modelId="{AE5C06FF-AD84-45D3-B199-E27DC5FA15E6}" type="presParOf" srcId="{FF63726C-1BD8-49CD-AEF4-91C001593660}" destId="{E01BADFE-0EFE-41CE-8076-4118C0203006}" srcOrd="1" destOrd="0" presId="urn:microsoft.com/office/officeart/2008/layout/LinedList"/>
    <dgm:cxn modelId="{3AF579CF-360A-46F1-A21B-E2792081A50C}" type="presParOf" srcId="{24BE155D-E391-445F-8DFF-0A62A08601E8}" destId="{17804DFF-9554-46FD-B0D6-A32510179963}" srcOrd="20" destOrd="0" presId="urn:microsoft.com/office/officeart/2008/layout/LinedList"/>
    <dgm:cxn modelId="{CD05B07A-80D7-49D9-B001-4FB5DA64FC8D}" type="presParOf" srcId="{24BE155D-E391-445F-8DFF-0A62A08601E8}" destId="{AF82543F-2C9F-4A67-A5A5-93B61050B831}" srcOrd="21" destOrd="0" presId="urn:microsoft.com/office/officeart/2008/layout/LinedList"/>
    <dgm:cxn modelId="{1BE3B944-1295-4B1D-99BA-C9EBE7E542DD}" type="presParOf" srcId="{AF82543F-2C9F-4A67-A5A5-93B61050B831}" destId="{C350CD5B-13F2-43F1-B6F1-2D0A598883C0}" srcOrd="0" destOrd="0" presId="urn:microsoft.com/office/officeart/2008/layout/LinedList"/>
    <dgm:cxn modelId="{DB373998-30C1-4C99-8A14-4E354E103E6E}" type="presParOf" srcId="{AF82543F-2C9F-4A67-A5A5-93B61050B831}" destId="{D2810697-27EA-4A1C-8C74-0637DCE1907E}" srcOrd="1" destOrd="0" presId="urn:microsoft.com/office/officeart/2008/layout/LinedList"/>
    <dgm:cxn modelId="{4A591045-B5C9-49BE-B81F-61B963B31104}" type="presParOf" srcId="{24BE155D-E391-445F-8DFF-0A62A08601E8}" destId="{86403993-D66A-4E36-BB14-76755CD4DA19}" srcOrd="22" destOrd="0" presId="urn:microsoft.com/office/officeart/2008/layout/LinedList"/>
    <dgm:cxn modelId="{5FDBBEC8-D0EE-4871-AECD-0D278F767593}" type="presParOf" srcId="{24BE155D-E391-445F-8DFF-0A62A08601E8}" destId="{A3D668C4-3FF5-4E90-9D65-1620CCBA5AB1}" srcOrd="23" destOrd="0" presId="urn:microsoft.com/office/officeart/2008/layout/LinedList"/>
    <dgm:cxn modelId="{202047B9-230F-41CC-911C-F067B85C2E8E}" type="presParOf" srcId="{A3D668C4-3FF5-4E90-9D65-1620CCBA5AB1}" destId="{39AA0E59-8A29-452E-93A5-606664C5068B}" srcOrd="0" destOrd="0" presId="urn:microsoft.com/office/officeart/2008/layout/LinedList"/>
    <dgm:cxn modelId="{8AF5AF62-A9BE-48FC-8C07-8F67D86D8A41}" type="presParOf" srcId="{A3D668C4-3FF5-4E90-9D65-1620CCBA5AB1}" destId="{3923018D-65CE-4326-A287-79E2F3EC5E30}" srcOrd="1" destOrd="0" presId="urn:microsoft.com/office/officeart/2008/layout/LinedList"/>
    <dgm:cxn modelId="{BE7AABA3-6C75-4C8D-98EC-92814C162D63}" type="presParOf" srcId="{24BE155D-E391-445F-8DFF-0A62A08601E8}" destId="{622BA802-9402-4155-9B3C-A93A487E9565}" srcOrd="24" destOrd="0" presId="urn:microsoft.com/office/officeart/2008/layout/LinedList"/>
    <dgm:cxn modelId="{70AB29F7-129B-4E36-800F-CB00155C8B3B}" type="presParOf" srcId="{24BE155D-E391-445F-8DFF-0A62A08601E8}" destId="{88F1D58B-24C9-4D28-BF6A-6B0993E626A7}" srcOrd="25" destOrd="0" presId="urn:microsoft.com/office/officeart/2008/layout/LinedList"/>
    <dgm:cxn modelId="{4C74D0BE-DA30-4C18-A3DE-48C2C2FC1326}" type="presParOf" srcId="{88F1D58B-24C9-4D28-BF6A-6B0993E626A7}" destId="{D91B4E60-8543-4032-8602-B2AFCAB90B63}" srcOrd="0" destOrd="0" presId="urn:microsoft.com/office/officeart/2008/layout/LinedList"/>
    <dgm:cxn modelId="{4C94BA7D-A701-412B-9D78-8F4FD04390AD}" type="presParOf" srcId="{88F1D58B-24C9-4D28-BF6A-6B0993E626A7}" destId="{26CEA4A6-4116-483F-A710-229B641F8739}" srcOrd="1" destOrd="0" presId="urn:microsoft.com/office/officeart/2008/layout/LinedList"/>
    <dgm:cxn modelId="{6F422656-21E2-4C10-B93B-ACB48700B3E4}" type="presParOf" srcId="{24BE155D-E391-445F-8DFF-0A62A08601E8}" destId="{0B74F3D4-223A-48D3-A191-5AC93E075BDE}" srcOrd="26" destOrd="0" presId="urn:microsoft.com/office/officeart/2008/layout/LinedList"/>
    <dgm:cxn modelId="{1156C9F3-339A-4968-AB39-1597F4BA8FF1}" type="presParOf" srcId="{24BE155D-E391-445F-8DFF-0A62A08601E8}" destId="{D1EBBAEB-AB59-4A10-8FAC-1D485D28ADCD}" srcOrd="27" destOrd="0" presId="urn:microsoft.com/office/officeart/2008/layout/LinedList"/>
    <dgm:cxn modelId="{150AF660-94AB-44AF-B41D-C7163EC12F84}" type="presParOf" srcId="{D1EBBAEB-AB59-4A10-8FAC-1D485D28ADCD}" destId="{DFD52B9A-D967-4770-BB9F-B99BD846B279}" srcOrd="0" destOrd="0" presId="urn:microsoft.com/office/officeart/2008/layout/LinedList"/>
    <dgm:cxn modelId="{86493E76-972A-4983-A684-B516C0FAC870}" type="presParOf" srcId="{D1EBBAEB-AB59-4A10-8FAC-1D485D28ADCD}" destId="{19E689FF-352A-4866-A507-3F4406B00CE1}" srcOrd="1" destOrd="0" presId="urn:microsoft.com/office/officeart/2008/layout/LinedList"/>
    <dgm:cxn modelId="{460936CA-FE16-4C5F-92FE-698F5FA923F0}" type="presParOf" srcId="{24BE155D-E391-445F-8DFF-0A62A08601E8}" destId="{56B066B5-3D58-48EB-B668-7090A5CCEDD8}" srcOrd="28" destOrd="0" presId="urn:microsoft.com/office/officeart/2008/layout/LinedList"/>
    <dgm:cxn modelId="{B9B30164-4437-4F56-8787-9BDCE434B366}" type="presParOf" srcId="{24BE155D-E391-445F-8DFF-0A62A08601E8}" destId="{496D7B69-FB12-4CB3-A8CE-4719543B7AE7}" srcOrd="29" destOrd="0" presId="urn:microsoft.com/office/officeart/2008/layout/LinedList"/>
    <dgm:cxn modelId="{173C2FF1-70A5-4B3F-9B03-2CFD0D3204F8}" type="presParOf" srcId="{496D7B69-FB12-4CB3-A8CE-4719543B7AE7}" destId="{703EFD40-26C5-4228-9D3B-E4B94F09109D}" srcOrd="0" destOrd="0" presId="urn:microsoft.com/office/officeart/2008/layout/LinedList"/>
    <dgm:cxn modelId="{AB6B4B1E-7CE5-436A-86F2-1DA5C7DC69D4}" type="presParOf" srcId="{496D7B69-FB12-4CB3-A8CE-4719543B7AE7}" destId="{5C42CD1B-E44C-4A77-BF60-CA873E5BB5A0}" srcOrd="1" destOrd="0" presId="urn:microsoft.com/office/officeart/2008/layout/LinedList"/>
    <dgm:cxn modelId="{A1C78DCC-DF00-4AB9-98AB-BA142B2D7C0C}" type="presParOf" srcId="{24BE155D-E391-445F-8DFF-0A62A08601E8}" destId="{A7BA2929-3BA7-4144-9097-096DE2A29197}" srcOrd="30" destOrd="0" presId="urn:microsoft.com/office/officeart/2008/layout/LinedList"/>
    <dgm:cxn modelId="{ADB50C3A-0C10-44F2-9544-11A2B7635FB0}" type="presParOf" srcId="{24BE155D-E391-445F-8DFF-0A62A08601E8}" destId="{C84B5BB3-B7DE-4EBD-B176-D9A9018897E7}" srcOrd="31" destOrd="0" presId="urn:microsoft.com/office/officeart/2008/layout/LinedList"/>
    <dgm:cxn modelId="{CEFF0BAA-EC89-4747-ACE9-3B2A5521F8BD}" type="presParOf" srcId="{C84B5BB3-B7DE-4EBD-B176-D9A9018897E7}" destId="{F5838CFD-F0EF-4FF1-8427-3B3C7CE7B78D}" srcOrd="0" destOrd="0" presId="urn:microsoft.com/office/officeart/2008/layout/LinedList"/>
    <dgm:cxn modelId="{6C7D5037-95C4-4220-B0E0-77C0F8C2F088}" type="presParOf" srcId="{C84B5BB3-B7DE-4EBD-B176-D9A9018897E7}" destId="{FA2E0996-F07E-4D7B-A145-AB8AEB48AE16}" srcOrd="1" destOrd="0" presId="urn:microsoft.com/office/officeart/2008/layout/LinedList"/>
    <dgm:cxn modelId="{3B4841EC-E221-4ACE-B8B4-C7D9F0843D55}" type="presParOf" srcId="{24BE155D-E391-445F-8DFF-0A62A08601E8}" destId="{19C75F19-7D6F-456C-991B-02DDE5491050}" srcOrd="32" destOrd="0" presId="urn:microsoft.com/office/officeart/2008/layout/LinedList"/>
    <dgm:cxn modelId="{ABA39E11-480E-4805-B66F-0AED052ED72F}" type="presParOf" srcId="{24BE155D-E391-445F-8DFF-0A62A08601E8}" destId="{11B27DFE-EEA7-455A-9BDE-64CBBEFB215F}" srcOrd="33" destOrd="0" presId="urn:microsoft.com/office/officeart/2008/layout/LinedList"/>
    <dgm:cxn modelId="{C89762A9-0570-4EB9-A8BA-E25E7222BE05}" type="presParOf" srcId="{11B27DFE-EEA7-455A-9BDE-64CBBEFB215F}" destId="{DEF44F6A-C7B9-41EC-ACD1-63E9F33ED4B1}" srcOrd="0" destOrd="0" presId="urn:microsoft.com/office/officeart/2008/layout/LinedList"/>
    <dgm:cxn modelId="{F270E967-5C84-489E-9BFD-539F55B588E0}" type="presParOf" srcId="{11B27DFE-EEA7-455A-9BDE-64CBBEFB215F}" destId="{6BC10728-3027-4448-B577-90A364351FD9}" srcOrd="1" destOrd="0" presId="urn:microsoft.com/office/officeart/2008/layout/LinedList"/>
    <dgm:cxn modelId="{433D4ABD-C045-4523-9CD7-D380F3E08E2B}" type="presParOf" srcId="{24BE155D-E391-445F-8DFF-0A62A08601E8}" destId="{03633C65-66AB-41C6-B07E-C5CA49EE1552}" srcOrd="34" destOrd="0" presId="urn:microsoft.com/office/officeart/2008/layout/LinedList"/>
    <dgm:cxn modelId="{3810ACCC-6D84-41E1-AE72-9CC13A596869}" type="presParOf" srcId="{24BE155D-E391-445F-8DFF-0A62A08601E8}" destId="{70BB7D52-5003-4B66-896C-2EB4C119D7FF}" srcOrd="35" destOrd="0" presId="urn:microsoft.com/office/officeart/2008/layout/LinedList"/>
    <dgm:cxn modelId="{BAA36A62-3E52-4286-89AA-ECB6DAA0356D}" type="presParOf" srcId="{70BB7D52-5003-4B66-896C-2EB4C119D7FF}" destId="{54FA71B4-A9D1-4960-AD40-AEF8F4796C30}" srcOrd="0" destOrd="0" presId="urn:microsoft.com/office/officeart/2008/layout/LinedList"/>
    <dgm:cxn modelId="{8837FF04-088F-41D0-A0A8-B13B6EAFE8E9}" type="presParOf" srcId="{70BB7D52-5003-4B66-896C-2EB4C119D7FF}" destId="{E127829D-E747-403D-89CE-9120C64748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D625FE-61F8-4D01-AE48-AE11EDD4E3CC}">
      <dsp:nvSpPr>
        <dsp:cNvPr id="0" name=""/>
        <dsp:cNvSpPr/>
      </dsp:nvSpPr>
      <dsp:spPr>
        <a:xfrm>
          <a:off x="0" y="66631"/>
          <a:ext cx="10515600" cy="71954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rtl="0">
            <a:lnSpc>
              <a:spcPct val="90000"/>
            </a:lnSpc>
            <a:spcBef>
              <a:spcPct val="0"/>
            </a:spcBef>
            <a:spcAft>
              <a:spcPct val="35000"/>
            </a:spcAft>
          </a:pPr>
          <a:r>
            <a:rPr lang="en-GB" sz="3000" kern="1200" dirty="0" smtClean="0"/>
            <a:t>This presentation will take to an interesting journey of exploring:</a:t>
          </a:r>
          <a:endParaRPr lang="en-GB" sz="3000" kern="1200" dirty="0"/>
        </a:p>
      </dsp:txBody>
      <dsp:txXfrm>
        <a:off x="35125" y="101756"/>
        <a:ext cx="10445350" cy="649299"/>
      </dsp:txXfrm>
    </dsp:sp>
    <dsp:sp modelId="{C9FD9F3C-1552-40B7-A0CA-02C4B1A198B3}">
      <dsp:nvSpPr>
        <dsp:cNvPr id="0" name=""/>
        <dsp:cNvSpPr/>
      </dsp:nvSpPr>
      <dsp:spPr>
        <a:xfrm>
          <a:off x="0" y="786181"/>
          <a:ext cx="10515600" cy="198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smtClean="0"/>
            <a:t>Guests &amp; consumers’ demographics &amp; their behaviours,</a:t>
          </a:r>
          <a:endParaRPr lang="en-GB" sz="2300" kern="1200"/>
        </a:p>
        <a:p>
          <a:pPr marL="228600" lvl="1" indent="-228600" algn="l" defTabSz="1022350" rtl="0">
            <a:lnSpc>
              <a:spcPct val="90000"/>
            </a:lnSpc>
            <a:spcBef>
              <a:spcPct val="0"/>
            </a:spcBef>
            <a:spcAft>
              <a:spcPct val="20000"/>
            </a:spcAft>
            <a:buChar char="••"/>
          </a:pPr>
          <a:r>
            <a:rPr lang="en-GB" sz="2300" kern="1200" smtClean="0"/>
            <a:t>Changing patterns in their demands and needs.</a:t>
          </a:r>
          <a:endParaRPr lang="en-GB" sz="2300" kern="1200"/>
        </a:p>
        <a:p>
          <a:pPr marL="228600" lvl="1" indent="-228600" algn="l" defTabSz="1022350" rtl="0">
            <a:lnSpc>
              <a:spcPct val="90000"/>
            </a:lnSpc>
            <a:spcBef>
              <a:spcPct val="0"/>
            </a:spcBef>
            <a:spcAft>
              <a:spcPct val="20000"/>
            </a:spcAft>
            <a:buChar char="••"/>
          </a:pPr>
          <a:r>
            <a:rPr lang="en-GB" sz="2300" kern="1200" dirty="0" smtClean="0"/>
            <a:t>Nature, Scope, and Role of Guest Services &amp; Facilities.</a:t>
          </a:r>
          <a:endParaRPr lang="en-GB" sz="2300" kern="1200" dirty="0"/>
        </a:p>
        <a:p>
          <a:pPr marL="228600" lvl="1" indent="-228600" algn="l" defTabSz="1022350" rtl="0">
            <a:lnSpc>
              <a:spcPct val="90000"/>
            </a:lnSpc>
            <a:spcBef>
              <a:spcPct val="0"/>
            </a:spcBef>
            <a:spcAft>
              <a:spcPct val="20000"/>
            </a:spcAft>
            <a:buChar char="••"/>
          </a:pPr>
          <a:r>
            <a:rPr lang="en-GB" sz="2300" kern="1200" smtClean="0"/>
            <a:t>Importance of Hospitality.</a:t>
          </a:r>
          <a:endParaRPr lang="en-GB" sz="2300" kern="1200"/>
        </a:p>
        <a:p>
          <a:pPr marL="228600" lvl="1" indent="-228600" algn="l" defTabSz="1022350" rtl="0">
            <a:lnSpc>
              <a:spcPct val="90000"/>
            </a:lnSpc>
            <a:spcBef>
              <a:spcPct val="0"/>
            </a:spcBef>
            <a:spcAft>
              <a:spcPct val="20000"/>
            </a:spcAft>
            <a:buChar char="••"/>
          </a:pPr>
          <a:r>
            <a:rPr lang="en-GB" sz="2300" kern="1200" smtClean="0"/>
            <a:t>And how hotels Meet/Exceed Guests' Expectations.</a:t>
          </a:r>
          <a:endParaRPr lang="en-GB" sz="2300" kern="1200"/>
        </a:p>
      </dsp:txBody>
      <dsp:txXfrm>
        <a:off x="0" y="786181"/>
        <a:ext cx="10515600" cy="1987200"/>
      </dsp:txXfrm>
    </dsp:sp>
    <dsp:sp modelId="{23A04C4D-3EB4-4A9D-AF54-5D4418B1A538}">
      <dsp:nvSpPr>
        <dsp:cNvPr id="0" name=""/>
        <dsp:cNvSpPr/>
      </dsp:nvSpPr>
      <dsp:spPr>
        <a:xfrm>
          <a:off x="0" y="2773381"/>
          <a:ext cx="10515600" cy="71954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rtl="0">
            <a:lnSpc>
              <a:spcPct val="90000"/>
            </a:lnSpc>
            <a:spcBef>
              <a:spcPct val="0"/>
            </a:spcBef>
            <a:spcAft>
              <a:spcPct val="35000"/>
            </a:spcAft>
          </a:pPr>
          <a:r>
            <a:rPr lang="en-GB" sz="3000" kern="1200" smtClean="0"/>
            <a:t>For such purpose, the presentation will shed light on:</a:t>
          </a:r>
          <a:endParaRPr lang="en-GB" sz="3000" kern="1200"/>
        </a:p>
      </dsp:txBody>
      <dsp:txXfrm>
        <a:off x="35125" y="2808506"/>
        <a:ext cx="10445350" cy="649299"/>
      </dsp:txXfrm>
    </dsp:sp>
    <dsp:sp modelId="{806CDFB7-9182-40E0-BBD1-C7E1BEFDAFFA}">
      <dsp:nvSpPr>
        <dsp:cNvPr id="0" name=""/>
        <dsp:cNvSpPr/>
      </dsp:nvSpPr>
      <dsp:spPr>
        <a:xfrm>
          <a:off x="0" y="3492931"/>
          <a:ext cx="10515600" cy="791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smtClean="0"/>
            <a:t>Hotel Indigo and its main consumers</a:t>
          </a:r>
          <a:endParaRPr lang="en-GB" sz="2300" kern="1200"/>
        </a:p>
        <a:p>
          <a:pPr marL="228600" lvl="1" indent="-228600" algn="l" defTabSz="1022350" rtl="0">
            <a:lnSpc>
              <a:spcPct val="90000"/>
            </a:lnSpc>
            <a:spcBef>
              <a:spcPct val="0"/>
            </a:spcBef>
            <a:spcAft>
              <a:spcPct val="20000"/>
            </a:spcAft>
            <a:buChar char="••"/>
          </a:pPr>
          <a:r>
            <a:rPr lang="en-GB" sz="2300" kern="1200" smtClean="0"/>
            <a:t>Along with explaining the reason that attracts their customers.</a:t>
          </a:r>
          <a:endParaRPr lang="en-GB" sz="2300" kern="1200"/>
        </a:p>
      </dsp:txBody>
      <dsp:txXfrm>
        <a:off x="0" y="3492931"/>
        <a:ext cx="10515600" cy="7917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888F9-BCC1-4D37-A9AF-B910901FF653}">
      <dsp:nvSpPr>
        <dsp:cNvPr id="0" name=""/>
        <dsp:cNvSpPr/>
      </dsp:nvSpPr>
      <dsp:spPr>
        <a:xfrm>
          <a:off x="0" y="705"/>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B51A4E7-0FA8-436E-9DFA-8DC929CA3798}">
      <dsp:nvSpPr>
        <dsp:cNvPr id="0" name=""/>
        <dsp:cNvSpPr/>
      </dsp:nvSpPr>
      <dsp:spPr>
        <a:xfrm>
          <a:off x="0" y="705"/>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kern="1200" dirty="0" smtClean="0"/>
            <a:t>A successful brand of </a:t>
          </a:r>
          <a:r>
            <a:rPr lang="en-GB" sz="2000" i="1" kern="1200" dirty="0" smtClean="0">
              <a:solidFill>
                <a:srgbClr val="241B5E"/>
              </a:solidFill>
            </a:rPr>
            <a:t>“InterContinental Hotels Group PLC.”</a:t>
          </a:r>
          <a:endParaRPr lang="en-GB" sz="2000" i="1" kern="1200" dirty="0">
            <a:solidFill>
              <a:srgbClr val="241B5E"/>
            </a:solidFill>
          </a:endParaRPr>
        </a:p>
      </dsp:txBody>
      <dsp:txXfrm>
        <a:off x="0" y="705"/>
        <a:ext cx="10515600" cy="577975"/>
      </dsp:txXfrm>
    </dsp:sp>
    <dsp:sp modelId="{E5AB15DC-F5B3-4FD3-907F-4E2EFDE3DF5E}">
      <dsp:nvSpPr>
        <dsp:cNvPr id="0" name=""/>
        <dsp:cNvSpPr/>
      </dsp:nvSpPr>
      <dsp:spPr>
        <a:xfrm>
          <a:off x="0" y="578681"/>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4424FD5-1D3C-4309-92C5-89A5BA2E103C}">
      <dsp:nvSpPr>
        <dsp:cNvPr id="0" name=""/>
        <dsp:cNvSpPr/>
      </dsp:nvSpPr>
      <dsp:spPr>
        <a:xfrm>
          <a:off x="0" y="578681"/>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b="1" kern="1200" smtClean="0"/>
            <a:t>Launched in: </a:t>
          </a:r>
          <a:r>
            <a:rPr lang="en-GB" sz="2000" kern="1200" smtClean="0"/>
            <a:t>2004 with a small network of hotels.</a:t>
          </a:r>
          <a:endParaRPr lang="en-GB" sz="2000" kern="1200"/>
        </a:p>
      </dsp:txBody>
      <dsp:txXfrm>
        <a:off x="0" y="578681"/>
        <a:ext cx="10515600" cy="577975"/>
      </dsp:txXfrm>
    </dsp:sp>
    <dsp:sp modelId="{9D9CBCBE-C90D-493D-98CF-06673D49C9E5}">
      <dsp:nvSpPr>
        <dsp:cNvPr id="0" name=""/>
        <dsp:cNvSpPr/>
      </dsp:nvSpPr>
      <dsp:spPr>
        <a:xfrm>
          <a:off x="0" y="1156656"/>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EA38874-1287-4E45-8089-388F7914EF3D}">
      <dsp:nvSpPr>
        <dsp:cNvPr id="0" name=""/>
        <dsp:cNvSpPr/>
      </dsp:nvSpPr>
      <dsp:spPr>
        <a:xfrm>
          <a:off x="0" y="1156656"/>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b="1" kern="1200" smtClean="0"/>
            <a:t>Headquarters in:</a:t>
          </a:r>
          <a:r>
            <a:rPr lang="en-GB" sz="2000" kern="1200" smtClean="0"/>
            <a:t> California, United States.</a:t>
          </a:r>
          <a:endParaRPr lang="en-GB" sz="2000" kern="1200"/>
        </a:p>
      </dsp:txBody>
      <dsp:txXfrm>
        <a:off x="0" y="1156656"/>
        <a:ext cx="10515600" cy="577975"/>
      </dsp:txXfrm>
    </dsp:sp>
    <dsp:sp modelId="{E64B28CF-33B7-41CC-91D9-954A544C5DA1}">
      <dsp:nvSpPr>
        <dsp:cNvPr id="0" name=""/>
        <dsp:cNvSpPr/>
      </dsp:nvSpPr>
      <dsp:spPr>
        <a:xfrm>
          <a:off x="0" y="1734632"/>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9A77A4A-6B27-4301-82B8-87E68F8B55A4}">
      <dsp:nvSpPr>
        <dsp:cNvPr id="0" name=""/>
        <dsp:cNvSpPr/>
      </dsp:nvSpPr>
      <dsp:spPr>
        <a:xfrm>
          <a:off x="0" y="1734632"/>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b="1" kern="1200" smtClean="0"/>
            <a:t>The Hotel Targets:</a:t>
          </a:r>
          <a:r>
            <a:rPr lang="en-GB" sz="2000" kern="1200" smtClean="0"/>
            <a:t> curious and explorer-type people who look for new experiences at distinct places with unimaginable experiences. </a:t>
          </a:r>
          <a:endParaRPr lang="en-GB" sz="2000" kern="1200"/>
        </a:p>
      </dsp:txBody>
      <dsp:txXfrm>
        <a:off x="0" y="1734632"/>
        <a:ext cx="10515600" cy="577975"/>
      </dsp:txXfrm>
    </dsp:sp>
    <dsp:sp modelId="{57F95762-0B81-47CC-842E-7FE91EB49FDF}">
      <dsp:nvSpPr>
        <dsp:cNvPr id="0" name=""/>
        <dsp:cNvSpPr/>
      </dsp:nvSpPr>
      <dsp:spPr>
        <a:xfrm>
          <a:off x="0" y="2312607"/>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9826C90-4286-477A-A34E-97AA76410CE7}">
      <dsp:nvSpPr>
        <dsp:cNvPr id="0" name=""/>
        <dsp:cNvSpPr/>
      </dsp:nvSpPr>
      <dsp:spPr>
        <a:xfrm>
          <a:off x="0" y="2312607"/>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b="1" kern="1200" smtClean="0"/>
            <a:t>Operating in Markets of: </a:t>
          </a:r>
          <a:r>
            <a:rPr lang="en-GB" sz="2000" kern="1200" smtClean="0"/>
            <a:t>20+ countries.</a:t>
          </a:r>
          <a:endParaRPr lang="en-GB" sz="2000" kern="1200"/>
        </a:p>
      </dsp:txBody>
      <dsp:txXfrm>
        <a:off x="0" y="2312607"/>
        <a:ext cx="10515600" cy="577975"/>
      </dsp:txXfrm>
    </dsp:sp>
    <dsp:sp modelId="{3B702BFC-8E61-4538-AF12-75F8E04AF4D6}">
      <dsp:nvSpPr>
        <dsp:cNvPr id="0" name=""/>
        <dsp:cNvSpPr/>
      </dsp:nvSpPr>
      <dsp:spPr>
        <a:xfrm>
          <a:off x="0" y="2890582"/>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6A92E35-13CD-4ABB-BB93-B76267B7E189}">
      <dsp:nvSpPr>
        <dsp:cNvPr id="0" name=""/>
        <dsp:cNvSpPr/>
      </dsp:nvSpPr>
      <dsp:spPr>
        <a:xfrm>
          <a:off x="0" y="2890583"/>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b="1" kern="1200" dirty="0" smtClean="0"/>
            <a:t>Revenue </a:t>
          </a:r>
          <a:r>
            <a:rPr lang="en-GB" sz="1600" b="1" kern="1200" dirty="0" smtClean="0"/>
            <a:t>(2022)</a:t>
          </a:r>
          <a:r>
            <a:rPr lang="en-GB" sz="2000" b="1" kern="1200" dirty="0" smtClean="0"/>
            <a:t>: </a:t>
          </a:r>
          <a:r>
            <a:rPr lang="en-GB" sz="2000" kern="1200" dirty="0" smtClean="0"/>
            <a:t>$0.7 billion.</a:t>
          </a:r>
          <a:endParaRPr lang="en-GB" sz="2000" kern="1200" dirty="0"/>
        </a:p>
      </dsp:txBody>
      <dsp:txXfrm>
        <a:off x="0" y="2890583"/>
        <a:ext cx="10515600" cy="577975"/>
      </dsp:txXfrm>
    </dsp:sp>
    <dsp:sp modelId="{D18BA2BE-B280-447F-B00A-97535F2FAD8A}">
      <dsp:nvSpPr>
        <dsp:cNvPr id="0" name=""/>
        <dsp:cNvSpPr/>
      </dsp:nvSpPr>
      <dsp:spPr>
        <a:xfrm>
          <a:off x="0" y="3468558"/>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F062B88-2108-4359-B9E9-F8B0E48F2077}">
      <dsp:nvSpPr>
        <dsp:cNvPr id="0" name=""/>
        <dsp:cNvSpPr/>
      </dsp:nvSpPr>
      <dsp:spPr>
        <a:xfrm>
          <a:off x="0" y="3468558"/>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b="1" kern="1200" dirty="0" smtClean="0"/>
            <a:t>Rise in revenue trajectory: </a:t>
          </a:r>
          <a:r>
            <a:rPr lang="en-GB" sz="2000" kern="1200" dirty="0" smtClean="0"/>
            <a:t>56.3% </a:t>
          </a:r>
          <a:r>
            <a:rPr lang="en-GB" sz="1400" b="1" kern="1200" dirty="0" smtClean="0"/>
            <a:t>(2022)</a:t>
          </a:r>
          <a:r>
            <a:rPr lang="en-GB" sz="2000" kern="1200" dirty="0" smtClean="0"/>
            <a:t>.</a:t>
          </a:r>
          <a:endParaRPr lang="en-GB" sz="2000" kern="1200" dirty="0"/>
        </a:p>
      </dsp:txBody>
      <dsp:txXfrm>
        <a:off x="0" y="3468558"/>
        <a:ext cx="10515600" cy="577975"/>
      </dsp:txXfrm>
    </dsp:sp>
    <dsp:sp modelId="{F12E79B5-C233-441F-8FF3-4D89CA537C76}">
      <dsp:nvSpPr>
        <dsp:cNvPr id="0" name=""/>
        <dsp:cNvSpPr/>
      </dsp:nvSpPr>
      <dsp:spPr>
        <a:xfrm>
          <a:off x="0" y="4046533"/>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26D28BC-6A59-440F-9842-4208377FB5B0}">
      <dsp:nvSpPr>
        <dsp:cNvPr id="0" name=""/>
        <dsp:cNvSpPr/>
      </dsp:nvSpPr>
      <dsp:spPr>
        <a:xfrm>
          <a:off x="0" y="4046533"/>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b="1" kern="1200" dirty="0" smtClean="0"/>
            <a:t>Market Share: </a:t>
          </a:r>
          <a:r>
            <a:rPr lang="en-GB" sz="2000" kern="1200" dirty="0" smtClean="0"/>
            <a:t>73% </a:t>
          </a:r>
          <a:r>
            <a:rPr lang="en-GB" sz="1400" b="1" kern="1200" dirty="0" smtClean="0"/>
            <a:t>(18,454 rooms in over 143 hotels)</a:t>
          </a:r>
          <a:endParaRPr lang="en-GB" sz="1400" kern="1200" dirty="0"/>
        </a:p>
      </dsp:txBody>
      <dsp:txXfrm>
        <a:off x="0" y="4046533"/>
        <a:ext cx="10515600" cy="577975"/>
      </dsp:txXfrm>
    </dsp:sp>
    <dsp:sp modelId="{67267182-938B-453D-B576-71A0DA588A66}">
      <dsp:nvSpPr>
        <dsp:cNvPr id="0" name=""/>
        <dsp:cNvSpPr/>
      </dsp:nvSpPr>
      <dsp:spPr>
        <a:xfrm>
          <a:off x="0" y="4624509"/>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E282E41-3D10-4773-962D-FCCAD32DEFAF}">
      <dsp:nvSpPr>
        <dsp:cNvPr id="0" name=""/>
        <dsp:cNvSpPr/>
      </dsp:nvSpPr>
      <dsp:spPr>
        <a:xfrm>
          <a:off x="0" y="4624509"/>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b="1" kern="1200" dirty="0" smtClean="0"/>
            <a:t>Anticipated share price: </a:t>
          </a:r>
          <a:r>
            <a:rPr lang="en-GB" sz="2000" kern="1200" dirty="0" smtClean="0"/>
            <a:t>6126.00p </a:t>
          </a:r>
          <a:r>
            <a:rPr lang="en-GB" sz="1600" b="1" kern="1200" dirty="0" smtClean="0"/>
            <a:t>(by the end of October 2023)</a:t>
          </a:r>
          <a:endParaRPr lang="en-GB" sz="1600" kern="1200" dirty="0"/>
        </a:p>
      </dsp:txBody>
      <dsp:txXfrm>
        <a:off x="0" y="4624509"/>
        <a:ext cx="10515600" cy="577975"/>
      </dsp:txXfrm>
    </dsp:sp>
    <dsp:sp modelId="{B069A895-38C0-4ABF-9A76-1B40C31BF184}">
      <dsp:nvSpPr>
        <dsp:cNvPr id="0" name=""/>
        <dsp:cNvSpPr/>
      </dsp:nvSpPr>
      <dsp:spPr>
        <a:xfrm>
          <a:off x="0" y="5202484"/>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6C6ABE2-5401-407C-A27B-45D5907919DD}">
      <dsp:nvSpPr>
        <dsp:cNvPr id="0" name=""/>
        <dsp:cNvSpPr/>
      </dsp:nvSpPr>
      <dsp:spPr>
        <a:xfrm>
          <a:off x="0" y="5202484"/>
          <a:ext cx="10515600" cy="57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b="1" kern="1200" smtClean="0"/>
            <a:t>Direct Competitors: </a:t>
          </a:r>
          <a:r>
            <a:rPr lang="en-GB" sz="2000" kern="1200" smtClean="0"/>
            <a:t>Hyatt, Hyatt Regency, Marriott, Westin.</a:t>
          </a:r>
          <a:endParaRPr lang="en-GB" sz="2000" kern="1200"/>
        </a:p>
      </dsp:txBody>
      <dsp:txXfrm>
        <a:off x="0" y="5202484"/>
        <a:ext cx="10515600" cy="5779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DCA6A-406A-425A-BB5E-06D8BFF17231}">
      <dsp:nvSpPr>
        <dsp:cNvPr id="0" name=""/>
        <dsp:cNvSpPr/>
      </dsp:nvSpPr>
      <dsp:spPr>
        <a:xfrm>
          <a:off x="0" y="298651"/>
          <a:ext cx="6869191" cy="1107225"/>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126" tIns="395732" rIns="533126" bIns="135128" numCol="1" spcCol="1270" anchor="t" anchorCtr="0">
          <a:noAutofit/>
        </a:bodyPr>
        <a:lstStyle/>
        <a:p>
          <a:pPr marL="171450" lvl="1" indent="-171450" algn="l" defTabSz="844550" rtl="0">
            <a:lnSpc>
              <a:spcPct val="90000"/>
            </a:lnSpc>
            <a:spcBef>
              <a:spcPct val="0"/>
            </a:spcBef>
            <a:spcAft>
              <a:spcPct val="15000"/>
            </a:spcAft>
            <a:buChar char="••"/>
          </a:pPr>
          <a:r>
            <a:rPr lang="en-GB" sz="1900" kern="1200" smtClean="0"/>
            <a:t>explorer-type individuals</a:t>
          </a:r>
          <a:endParaRPr lang="en-GB" sz="1900" kern="1200"/>
        </a:p>
        <a:p>
          <a:pPr marL="171450" lvl="1" indent="-171450" algn="l" defTabSz="844550" rtl="0">
            <a:lnSpc>
              <a:spcPct val="90000"/>
            </a:lnSpc>
            <a:spcBef>
              <a:spcPct val="0"/>
            </a:spcBef>
            <a:spcAft>
              <a:spcPct val="15000"/>
            </a:spcAft>
            <a:buChar char="••"/>
          </a:pPr>
          <a:r>
            <a:rPr lang="en-GB" sz="1900" kern="1200" smtClean="0"/>
            <a:t>business-class individuals </a:t>
          </a:r>
          <a:endParaRPr lang="en-GB" sz="1900" kern="1200"/>
        </a:p>
      </dsp:txBody>
      <dsp:txXfrm>
        <a:off x="0" y="298651"/>
        <a:ext cx="6869191" cy="1107225"/>
      </dsp:txXfrm>
    </dsp:sp>
    <dsp:sp modelId="{CE361C3B-526F-4CBA-8204-277D43BA19F3}">
      <dsp:nvSpPr>
        <dsp:cNvPr id="0" name=""/>
        <dsp:cNvSpPr/>
      </dsp:nvSpPr>
      <dsp:spPr>
        <a:xfrm>
          <a:off x="343459" y="18211"/>
          <a:ext cx="4808433" cy="56088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1747" tIns="0" rIns="181747" bIns="0" numCol="1" spcCol="1270" anchor="ctr" anchorCtr="0">
          <a:noAutofit/>
        </a:bodyPr>
        <a:lstStyle/>
        <a:p>
          <a:pPr lvl="0" algn="l" defTabSz="844550" rtl="0">
            <a:lnSpc>
              <a:spcPct val="90000"/>
            </a:lnSpc>
            <a:spcBef>
              <a:spcPct val="0"/>
            </a:spcBef>
            <a:spcAft>
              <a:spcPct val="35000"/>
            </a:spcAft>
          </a:pPr>
          <a:r>
            <a:rPr lang="en-GB" sz="1900" kern="1200" smtClean="0"/>
            <a:t>Main Customers of Hotel Indigo are:</a:t>
          </a:r>
          <a:endParaRPr lang="en-GB" sz="1900" kern="1200"/>
        </a:p>
      </dsp:txBody>
      <dsp:txXfrm>
        <a:off x="370839" y="45591"/>
        <a:ext cx="4753673" cy="506120"/>
      </dsp:txXfrm>
    </dsp:sp>
    <dsp:sp modelId="{67BE874A-E3C9-4E66-BF80-25BCFF011324}">
      <dsp:nvSpPr>
        <dsp:cNvPr id="0" name=""/>
        <dsp:cNvSpPr/>
      </dsp:nvSpPr>
      <dsp:spPr>
        <a:xfrm>
          <a:off x="0" y="1788916"/>
          <a:ext cx="6869191" cy="1975050"/>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126" tIns="395732" rIns="533126" bIns="135128" numCol="1" spcCol="1270" anchor="t" anchorCtr="0">
          <a:noAutofit/>
        </a:bodyPr>
        <a:lstStyle/>
        <a:p>
          <a:pPr marL="171450" lvl="1" indent="-171450" algn="l" defTabSz="844550" rtl="0">
            <a:lnSpc>
              <a:spcPct val="90000"/>
            </a:lnSpc>
            <a:spcBef>
              <a:spcPct val="0"/>
            </a:spcBef>
            <a:spcAft>
              <a:spcPct val="15000"/>
            </a:spcAft>
            <a:buChar char="••"/>
          </a:pPr>
          <a:r>
            <a:rPr lang="en-GB" sz="1900" kern="1200" dirty="0" smtClean="0"/>
            <a:t>Explorer Quotient strategy.</a:t>
          </a:r>
          <a:endParaRPr lang="en-GB" sz="1900" kern="1200" dirty="0"/>
        </a:p>
        <a:p>
          <a:pPr marL="171450" lvl="1" indent="-171450" algn="l" defTabSz="844550" rtl="0">
            <a:lnSpc>
              <a:spcPct val="90000"/>
            </a:lnSpc>
            <a:spcBef>
              <a:spcPct val="0"/>
            </a:spcBef>
            <a:spcAft>
              <a:spcPct val="15000"/>
            </a:spcAft>
            <a:buChar char="••"/>
          </a:pPr>
          <a:r>
            <a:rPr lang="en-GB" sz="1900" kern="1200" smtClean="0"/>
            <a:t>This strategy pushes beyond typical market research in terms of characterising individuals.</a:t>
          </a:r>
          <a:endParaRPr lang="en-GB" sz="1900" kern="1200"/>
        </a:p>
        <a:p>
          <a:pPr marL="171450" lvl="1" indent="-171450" algn="l" defTabSz="844550" rtl="0">
            <a:lnSpc>
              <a:spcPct val="90000"/>
            </a:lnSpc>
            <a:spcBef>
              <a:spcPct val="0"/>
            </a:spcBef>
            <a:spcAft>
              <a:spcPct val="15000"/>
            </a:spcAft>
            <a:buChar char="••"/>
          </a:pPr>
          <a:r>
            <a:rPr lang="en-GB" sz="1900" kern="1200" dirty="0" smtClean="0"/>
            <a:t>It examines more thoroughly people's personal ideas, societal values, and worldviews.</a:t>
          </a:r>
          <a:endParaRPr lang="en-GB" sz="1900" kern="1200" dirty="0"/>
        </a:p>
      </dsp:txBody>
      <dsp:txXfrm>
        <a:off x="0" y="1788916"/>
        <a:ext cx="6869191" cy="1975050"/>
      </dsp:txXfrm>
    </dsp:sp>
    <dsp:sp modelId="{1CD5045B-4413-495F-ADC6-55BC19D14C13}">
      <dsp:nvSpPr>
        <dsp:cNvPr id="0" name=""/>
        <dsp:cNvSpPr/>
      </dsp:nvSpPr>
      <dsp:spPr>
        <a:xfrm>
          <a:off x="343459" y="1508476"/>
          <a:ext cx="4808433" cy="56088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1747" tIns="0" rIns="181747" bIns="0" numCol="1" spcCol="1270" anchor="ctr" anchorCtr="0">
          <a:noAutofit/>
        </a:bodyPr>
        <a:lstStyle/>
        <a:p>
          <a:pPr lvl="0" algn="l" defTabSz="844550" rtl="0">
            <a:lnSpc>
              <a:spcPct val="90000"/>
            </a:lnSpc>
            <a:spcBef>
              <a:spcPct val="0"/>
            </a:spcBef>
            <a:spcAft>
              <a:spcPct val="35000"/>
            </a:spcAft>
          </a:pPr>
          <a:r>
            <a:rPr lang="en-GB" sz="1900" kern="1200" smtClean="0"/>
            <a:t>To Target them, Hotel Indigo uses:</a:t>
          </a:r>
          <a:endParaRPr lang="en-GB" sz="1900" kern="1200"/>
        </a:p>
      </dsp:txBody>
      <dsp:txXfrm>
        <a:off x="370839" y="1535856"/>
        <a:ext cx="4753673" cy="506120"/>
      </dsp:txXfrm>
    </dsp:sp>
    <dsp:sp modelId="{A731DEDE-607F-4FD9-88B8-1B12DA4A4720}">
      <dsp:nvSpPr>
        <dsp:cNvPr id="0" name=""/>
        <dsp:cNvSpPr/>
      </dsp:nvSpPr>
      <dsp:spPr>
        <a:xfrm>
          <a:off x="0" y="4147006"/>
          <a:ext cx="6869191" cy="1615950"/>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126" tIns="395732" rIns="533126" bIns="135128" numCol="1" spcCol="1270" anchor="t" anchorCtr="0">
          <a:noAutofit/>
        </a:bodyPr>
        <a:lstStyle/>
        <a:p>
          <a:pPr marL="171450" lvl="1" indent="-171450" algn="l" defTabSz="844550" rtl="0">
            <a:lnSpc>
              <a:spcPct val="90000"/>
            </a:lnSpc>
            <a:spcBef>
              <a:spcPct val="0"/>
            </a:spcBef>
            <a:spcAft>
              <a:spcPct val="15000"/>
            </a:spcAft>
            <a:buChar char="••"/>
          </a:pPr>
          <a:r>
            <a:rPr lang="en-GB" sz="1900" kern="1200" dirty="0" smtClean="0"/>
            <a:t>The more precise explanation for why its primary clientele chooses not to participate is because The Indigo brand was created to depart from the bland beige aesthetic of conventional hotels </a:t>
          </a:r>
          <a:endParaRPr lang="en-GB" sz="1900" kern="1200" dirty="0"/>
        </a:p>
      </dsp:txBody>
      <dsp:txXfrm>
        <a:off x="0" y="4147006"/>
        <a:ext cx="6869191" cy="1615950"/>
      </dsp:txXfrm>
    </dsp:sp>
    <dsp:sp modelId="{6EE961B2-C13D-49AC-B838-C6743D0B707F}">
      <dsp:nvSpPr>
        <dsp:cNvPr id="0" name=""/>
        <dsp:cNvSpPr/>
      </dsp:nvSpPr>
      <dsp:spPr>
        <a:xfrm>
          <a:off x="343459" y="3866566"/>
          <a:ext cx="4808433" cy="56088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1747" tIns="0" rIns="181747" bIns="0" numCol="1" spcCol="1270" anchor="ctr" anchorCtr="0">
          <a:noAutofit/>
        </a:bodyPr>
        <a:lstStyle/>
        <a:p>
          <a:pPr lvl="0" algn="l" defTabSz="844550" rtl="0">
            <a:lnSpc>
              <a:spcPct val="90000"/>
            </a:lnSpc>
            <a:spcBef>
              <a:spcPct val="0"/>
            </a:spcBef>
            <a:spcAft>
              <a:spcPct val="35000"/>
            </a:spcAft>
          </a:pPr>
          <a:r>
            <a:rPr lang="en-GB" sz="1900" kern="1200" dirty="0" smtClean="0"/>
            <a:t>Why They Appeal to this Group.</a:t>
          </a:r>
          <a:endParaRPr lang="en-GB" sz="1900" kern="1200" dirty="0"/>
        </a:p>
      </dsp:txBody>
      <dsp:txXfrm>
        <a:off x="370839" y="3893946"/>
        <a:ext cx="4753673"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46FD4-A4EF-4E1B-BE5C-117D698B5BA9}">
      <dsp:nvSpPr>
        <dsp:cNvPr id="0" name=""/>
        <dsp:cNvSpPr/>
      </dsp:nvSpPr>
      <dsp:spPr>
        <a:xfrm>
          <a:off x="0" y="334403"/>
          <a:ext cx="7736523" cy="52767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rtl="0">
            <a:lnSpc>
              <a:spcPct val="90000"/>
            </a:lnSpc>
            <a:spcBef>
              <a:spcPct val="0"/>
            </a:spcBef>
            <a:spcAft>
              <a:spcPct val="35000"/>
            </a:spcAft>
          </a:pPr>
          <a:r>
            <a:rPr lang="fr-FR" sz="2200" kern="1200" smtClean="0"/>
            <a:t>Nature</a:t>
          </a:r>
          <a:endParaRPr lang="en-GB" sz="2200" kern="1200"/>
        </a:p>
      </dsp:txBody>
      <dsp:txXfrm>
        <a:off x="25759" y="360162"/>
        <a:ext cx="7685005" cy="476152"/>
      </dsp:txXfrm>
    </dsp:sp>
    <dsp:sp modelId="{FF36F254-BBF5-4D38-982E-90CCCA460377}">
      <dsp:nvSpPr>
        <dsp:cNvPr id="0" name=""/>
        <dsp:cNvSpPr/>
      </dsp:nvSpPr>
      <dsp:spPr>
        <a:xfrm>
          <a:off x="0" y="862073"/>
          <a:ext cx="7736523" cy="774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635"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smtClean="0"/>
            <a:t>The nature of guest service facilities entails the services, amenities, and accommodations. for example, tourism-related services, quality entertainment options, cruises, events, amusement parks, casinos, hotels, restaurants, and more</a:t>
          </a:r>
          <a:endParaRPr lang="en-GB" sz="1700" kern="1200"/>
        </a:p>
      </dsp:txBody>
      <dsp:txXfrm>
        <a:off x="0" y="862073"/>
        <a:ext cx="7736523" cy="774180"/>
      </dsp:txXfrm>
    </dsp:sp>
    <dsp:sp modelId="{328C2890-5C7F-4844-B245-3922AE1CAA80}">
      <dsp:nvSpPr>
        <dsp:cNvPr id="0" name=""/>
        <dsp:cNvSpPr/>
      </dsp:nvSpPr>
      <dsp:spPr>
        <a:xfrm>
          <a:off x="0" y="1636253"/>
          <a:ext cx="7736523" cy="52767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rtl="0">
            <a:lnSpc>
              <a:spcPct val="90000"/>
            </a:lnSpc>
            <a:spcBef>
              <a:spcPct val="0"/>
            </a:spcBef>
            <a:spcAft>
              <a:spcPct val="35000"/>
            </a:spcAft>
          </a:pPr>
          <a:r>
            <a:rPr lang="fr-FR" sz="2200" kern="1200" smtClean="0"/>
            <a:t>Scope</a:t>
          </a:r>
          <a:endParaRPr lang="en-GB" sz="2200" kern="1200"/>
        </a:p>
      </dsp:txBody>
      <dsp:txXfrm>
        <a:off x="25759" y="1662012"/>
        <a:ext cx="7685005" cy="476152"/>
      </dsp:txXfrm>
    </dsp:sp>
    <dsp:sp modelId="{3C02A2C8-E3FA-4579-ACDE-281A69CFD24F}">
      <dsp:nvSpPr>
        <dsp:cNvPr id="0" name=""/>
        <dsp:cNvSpPr/>
      </dsp:nvSpPr>
      <dsp:spPr>
        <a:xfrm>
          <a:off x="0" y="2163923"/>
          <a:ext cx="7736523" cy="1252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635"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smtClean="0"/>
            <a:t>The scope of guest services and facilities ranges from the latest booking check-in options to top-notch security, entertainment, and room service options. However, in this era, the facilities of free internet and entertaining content channels have been normalised. Moreover, the hospitality industry has more valuable scopes as it is rising each day with the latest and unimagined innovations </a:t>
          </a:r>
          <a:endParaRPr lang="en-GB" sz="1700" kern="1200"/>
        </a:p>
      </dsp:txBody>
      <dsp:txXfrm>
        <a:off x="0" y="2163923"/>
        <a:ext cx="7736523" cy="1252350"/>
      </dsp:txXfrm>
    </dsp:sp>
    <dsp:sp modelId="{69F057D3-C579-44DE-BACF-F099131E7DAF}">
      <dsp:nvSpPr>
        <dsp:cNvPr id="0" name=""/>
        <dsp:cNvSpPr/>
      </dsp:nvSpPr>
      <dsp:spPr>
        <a:xfrm>
          <a:off x="0" y="3416273"/>
          <a:ext cx="7736523" cy="52767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rtl="0">
            <a:lnSpc>
              <a:spcPct val="90000"/>
            </a:lnSpc>
            <a:spcBef>
              <a:spcPct val="0"/>
            </a:spcBef>
            <a:spcAft>
              <a:spcPct val="35000"/>
            </a:spcAft>
          </a:pPr>
          <a:r>
            <a:rPr lang="fr-FR" sz="2200" kern="1200" smtClean="0"/>
            <a:t>Role</a:t>
          </a:r>
          <a:endParaRPr lang="en-GB" sz="2200" kern="1200"/>
        </a:p>
      </dsp:txBody>
      <dsp:txXfrm>
        <a:off x="25759" y="3442032"/>
        <a:ext cx="7685005" cy="476152"/>
      </dsp:txXfrm>
    </dsp:sp>
    <dsp:sp modelId="{8479E441-DF48-4013-AC5D-C5CA5B89908F}">
      <dsp:nvSpPr>
        <dsp:cNvPr id="0" name=""/>
        <dsp:cNvSpPr/>
      </dsp:nvSpPr>
      <dsp:spPr>
        <a:xfrm>
          <a:off x="0" y="3943943"/>
          <a:ext cx="7736523" cy="1502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635"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smtClean="0"/>
            <a:t>The role of Guest Services and facilities includes the valuable abilities of the available accommodations to enhance the overall experience of guests. Alongside this, they also boost the overall market position, reputation, and brand recognition of the Hotel. For this purpose, hotels usually prefer to provide guests with hotels and spa, sports facilities, and event venues, which together makes the guests' experience more joyful </a:t>
          </a:r>
          <a:endParaRPr lang="en-GB" sz="1700" kern="1200"/>
        </a:p>
      </dsp:txBody>
      <dsp:txXfrm>
        <a:off x="0" y="3943943"/>
        <a:ext cx="7736523" cy="15028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960AC-EBEA-41FE-B9A3-C5C203F5F739}">
      <dsp:nvSpPr>
        <dsp:cNvPr id="0" name=""/>
        <dsp:cNvSpPr/>
      </dsp:nvSpPr>
      <dsp:spPr>
        <a:xfrm>
          <a:off x="0" y="0"/>
          <a:ext cx="11696926" cy="245444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rtl="0">
            <a:lnSpc>
              <a:spcPct val="90000"/>
            </a:lnSpc>
            <a:spcBef>
              <a:spcPct val="0"/>
            </a:spcBef>
            <a:spcAft>
              <a:spcPct val="35000"/>
            </a:spcAft>
          </a:pPr>
          <a:r>
            <a:rPr lang="en-GB" sz="1600" b="1" kern="1200" dirty="0" smtClean="0"/>
            <a:t>PROPERTY AMENITIES</a:t>
          </a:r>
          <a:endParaRPr lang="en-GB" sz="1600" b="1" kern="1200" dirty="0"/>
        </a:p>
        <a:p>
          <a:pPr marL="171450" lvl="1" indent="-171450" algn="l" defTabSz="711200" rtl="0">
            <a:lnSpc>
              <a:spcPct val="90000"/>
            </a:lnSpc>
            <a:spcBef>
              <a:spcPct val="0"/>
            </a:spcBef>
            <a:spcAft>
              <a:spcPct val="15000"/>
            </a:spcAft>
            <a:buChar char="••"/>
          </a:pPr>
          <a:r>
            <a:rPr lang="en-GB" sz="1600" kern="1200" dirty="0" smtClean="0"/>
            <a:t>Free Parking With Full-time Security</a:t>
          </a:r>
          <a:endParaRPr lang="en-GB" sz="1600" kern="1200" dirty="0"/>
        </a:p>
        <a:p>
          <a:pPr marL="171450" lvl="1" indent="-171450" algn="l" defTabSz="711200" rtl="0">
            <a:lnSpc>
              <a:spcPct val="90000"/>
            </a:lnSpc>
            <a:spcBef>
              <a:spcPct val="0"/>
            </a:spcBef>
            <a:spcAft>
              <a:spcPct val="15000"/>
            </a:spcAft>
            <a:buChar char="••"/>
          </a:pPr>
          <a:r>
            <a:rPr lang="en-GB" sz="1600" kern="1200" dirty="0" smtClean="0"/>
            <a:t>A Free And High-speed Internet Facility </a:t>
          </a:r>
          <a:endParaRPr lang="en-GB" sz="1600" kern="1200" dirty="0"/>
        </a:p>
        <a:p>
          <a:pPr marL="171450" lvl="1" indent="-171450" algn="l" defTabSz="711200" rtl="0">
            <a:lnSpc>
              <a:spcPct val="90000"/>
            </a:lnSpc>
            <a:spcBef>
              <a:spcPct val="0"/>
            </a:spcBef>
            <a:spcAft>
              <a:spcPct val="15000"/>
            </a:spcAft>
            <a:buChar char="••"/>
          </a:pPr>
          <a:r>
            <a:rPr lang="en-GB" sz="1600" kern="1200" dirty="0" smtClean="0"/>
            <a:t>Hygienic Pool Area And Cafeteria</a:t>
          </a:r>
          <a:endParaRPr lang="en-GB" sz="1600" kern="1200" dirty="0"/>
        </a:p>
        <a:p>
          <a:pPr marL="171450" lvl="1" indent="-171450" algn="l" defTabSz="711200" rtl="0">
            <a:lnSpc>
              <a:spcPct val="90000"/>
            </a:lnSpc>
            <a:spcBef>
              <a:spcPct val="0"/>
            </a:spcBef>
            <a:spcAft>
              <a:spcPct val="15000"/>
            </a:spcAft>
            <a:buChar char="••"/>
          </a:pPr>
          <a:r>
            <a:rPr lang="en-GB" sz="1600" kern="1200" dirty="0" smtClean="0"/>
            <a:t>Fitness Clubs</a:t>
          </a:r>
          <a:endParaRPr lang="en-GB" sz="1600" kern="1200" dirty="0"/>
        </a:p>
        <a:p>
          <a:pPr marL="171450" lvl="1" indent="-171450" algn="l" defTabSz="711200" rtl="0">
            <a:lnSpc>
              <a:spcPct val="90000"/>
            </a:lnSpc>
            <a:spcBef>
              <a:spcPct val="0"/>
            </a:spcBef>
            <a:spcAft>
              <a:spcPct val="15000"/>
            </a:spcAft>
            <a:buChar char="••"/>
          </a:pPr>
          <a:r>
            <a:rPr lang="en-GB" sz="1600" kern="1200" dirty="0" smtClean="0"/>
            <a:t>Free Breakfast</a:t>
          </a:r>
          <a:endParaRPr lang="en-GB" sz="1600" kern="1200" dirty="0"/>
        </a:p>
        <a:p>
          <a:pPr marL="171450" lvl="1" indent="-171450" algn="l" defTabSz="711200" rtl="0">
            <a:lnSpc>
              <a:spcPct val="90000"/>
            </a:lnSpc>
            <a:spcBef>
              <a:spcPct val="0"/>
            </a:spcBef>
            <a:spcAft>
              <a:spcPct val="15000"/>
            </a:spcAft>
            <a:buChar char="••"/>
          </a:pPr>
          <a:r>
            <a:rPr lang="en-GB" sz="1600" kern="1200" dirty="0" smtClean="0"/>
            <a:t>Kids’ Area</a:t>
          </a:r>
          <a:endParaRPr lang="en-GB" sz="1600" kern="1200" dirty="0"/>
        </a:p>
        <a:p>
          <a:pPr marL="171450" lvl="1" indent="-171450" algn="l" defTabSz="711200" rtl="0">
            <a:lnSpc>
              <a:spcPct val="90000"/>
            </a:lnSpc>
            <a:spcBef>
              <a:spcPct val="0"/>
            </a:spcBef>
            <a:spcAft>
              <a:spcPct val="15000"/>
            </a:spcAft>
            <a:buChar char="••"/>
          </a:pPr>
          <a:r>
            <a:rPr lang="en-GB" sz="1600" kern="1200" dirty="0" smtClean="0"/>
            <a:t>Free Airport Transportation</a:t>
          </a:r>
          <a:endParaRPr lang="en-GB" sz="1600" kern="1200" dirty="0"/>
        </a:p>
        <a:p>
          <a:pPr marL="171450" lvl="1" indent="-171450" algn="l" defTabSz="711200" rtl="0">
            <a:lnSpc>
              <a:spcPct val="90000"/>
            </a:lnSpc>
            <a:spcBef>
              <a:spcPct val="0"/>
            </a:spcBef>
            <a:spcAft>
              <a:spcPct val="15000"/>
            </a:spcAft>
            <a:buChar char="••"/>
          </a:pPr>
          <a:r>
            <a:rPr lang="en-GB" sz="1600" kern="1200" dirty="0" smtClean="0"/>
            <a:t>Meeting Rooms </a:t>
          </a:r>
          <a:endParaRPr lang="en-GB" sz="1600" kern="1200" dirty="0"/>
        </a:p>
      </dsp:txBody>
      <dsp:txXfrm>
        <a:off x="2584829" y="0"/>
        <a:ext cx="9112096" cy="2454443"/>
      </dsp:txXfrm>
    </dsp:sp>
    <dsp:sp modelId="{387843C5-9277-4FB0-BF03-4F70BA5EEF96}">
      <dsp:nvSpPr>
        <dsp:cNvPr id="0" name=""/>
        <dsp:cNvSpPr/>
      </dsp:nvSpPr>
      <dsp:spPr>
        <a:xfrm>
          <a:off x="245444" y="245444"/>
          <a:ext cx="2339385" cy="1963554"/>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12000" b="-12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036A21BA-0038-4E2D-B2C3-59F186FCE997}">
      <dsp:nvSpPr>
        <dsp:cNvPr id="0" name=""/>
        <dsp:cNvSpPr/>
      </dsp:nvSpPr>
      <dsp:spPr>
        <a:xfrm>
          <a:off x="0" y="2699887"/>
          <a:ext cx="11696926" cy="245444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rtl="0">
            <a:lnSpc>
              <a:spcPct val="90000"/>
            </a:lnSpc>
            <a:spcBef>
              <a:spcPct val="0"/>
            </a:spcBef>
            <a:spcAft>
              <a:spcPct val="35000"/>
            </a:spcAft>
          </a:pPr>
          <a:r>
            <a:rPr lang="en-GB" sz="1600" b="1" kern="1200" dirty="0" smtClean="0"/>
            <a:t>ROOM FEATURES</a:t>
          </a:r>
          <a:endParaRPr lang="en-GB" sz="1600" b="1" kern="1200" dirty="0"/>
        </a:p>
        <a:p>
          <a:pPr marL="171450" lvl="1" indent="-171450" algn="l" defTabSz="711200" rtl="0">
            <a:lnSpc>
              <a:spcPct val="90000"/>
            </a:lnSpc>
            <a:spcBef>
              <a:spcPct val="0"/>
            </a:spcBef>
            <a:spcAft>
              <a:spcPct val="15000"/>
            </a:spcAft>
            <a:buChar char="••"/>
          </a:pPr>
          <a:r>
            <a:rPr lang="en-GB" sz="1600" kern="1200" dirty="0" smtClean="0"/>
            <a:t>State-of-the-art Rooms </a:t>
          </a:r>
          <a:endParaRPr lang="en-GB" sz="1600" kern="1200" dirty="0"/>
        </a:p>
        <a:p>
          <a:pPr marL="171450" lvl="1" indent="-171450" algn="l" defTabSz="711200" rtl="0">
            <a:lnSpc>
              <a:spcPct val="90000"/>
            </a:lnSpc>
            <a:spcBef>
              <a:spcPct val="0"/>
            </a:spcBef>
            <a:spcAft>
              <a:spcPct val="15000"/>
            </a:spcAft>
            <a:buChar char="••"/>
          </a:pPr>
          <a:r>
            <a:rPr lang="en-GB" sz="1600" kern="1200" dirty="0" smtClean="0"/>
            <a:t>Mesmerising City Views</a:t>
          </a:r>
          <a:endParaRPr lang="en-GB" sz="1600" kern="1200" dirty="0"/>
        </a:p>
        <a:p>
          <a:pPr marL="171450" lvl="1" indent="-171450" algn="l" defTabSz="711200" rtl="0">
            <a:lnSpc>
              <a:spcPct val="90000"/>
            </a:lnSpc>
            <a:spcBef>
              <a:spcPct val="0"/>
            </a:spcBef>
            <a:spcAft>
              <a:spcPct val="15000"/>
            </a:spcAft>
            <a:buChar char="••"/>
          </a:pPr>
          <a:r>
            <a:rPr lang="en-GB" sz="1600" kern="1200" dirty="0" smtClean="0"/>
            <a:t>Excellent Room Features</a:t>
          </a:r>
          <a:endParaRPr lang="en-GB" sz="1600" kern="1200" dirty="0"/>
        </a:p>
        <a:p>
          <a:pPr marL="171450" lvl="1" indent="-171450" algn="l" defTabSz="711200" rtl="0">
            <a:lnSpc>
              <a:spcPct val="90000"/>
            </a:lnSpc>
            <a:spcBef>
              <a:spcPct val="0"/>
            </a:spcBef>
            <a:spcAft>
              <a:spcPct val="15000"/>
            </a:spcAft>
            <a:buChar char="••"/>
          </a:pPr>
          <a:r>
            <a:rPr lang="en-GB" sz="1600" kern="1200" smtClean="0"/>
            <a:t>Healthy And Sustained Rooms</a:t>
          </a:r>
          <a:endParaRPr lang="en-GB" sz="1600" kern="1200"/>
        </a:p>
        <a:p>
          <a:pPr marL="171450" lvl="1" indent="-171450" algn="l" defTabSz="711200" rtl="0">
            <a:lnSpc>
              <a:spcPct val="90000"/>
            </a:lnSpc>
            <a:spcBef>
              <a:spcPct val="0"/>
            </a:spcBef>
            <a:spcAft>
              <a:spcPct val="15000"/>
            </a:spcAft>
            <a:buChar char="••"/>
          </a:pPr>
          <a:r>
            <a:rPr lang="en-GB" sz="1600" kern="1200" smtClean="0"/>
            <a:t>Blackout Curtains</a:t>
          </a:r>
          <a:endParaRPr lang="en-GB" sz="1600" kern="1200"/>
        </a:p>
        <a:p>
          <a:pPr marL="171450" lvl="1" indent="-171450" algn="l" defTabSz="711200" rtl="0">
            <a:lnSpc>
              <a:spcPct val="90000"/>
            </a:lnSpc>
            <a:spcBef>
              <a:spcPct val="0"/>
            </a:spcBef>
            <a:spcAft>
              <a:spcPct val="15000"/>
            </a:spcAft>
            <a:buChar char="••"/>
          </a:pPr>
          <a:r>
            <a:rPr lang="en-GB" sz="1600" kern="1200" smtClean="0"/>
            <a:t>24/7 Air Conditioning</a:t>
          </a:r>
          <a:endParaRPr lang="en-GB" sz="1600" kern="1200"/>
        </a:p>
        <a:p>
          <a:pPr marL="171450" lvl="1" indent="-171450" algn="l" defTabSz="711200" rtl="0">
            <a:lnSpc>
              <a:spcPct val="90000"/>
            </a:lnSpc>
            <a:spcBef>
              <a:spcPct val="0"/>
            </a:spcBef>
            <a:spcAft>
              <a:spcPct val="15000"/>
            </a:spcAft>
            <a:buChar char="••"/>
          </a:pPr>
          <a:r>
            <a:rPr lang="en-GB" sz="1600" kern="1200" smtClean="0"/>
            <a:t>Cable/Satellite TV</a:t>
          </a:r>
          <a:endParaRPr lang="en-GB" sz="1600" kern="1200"/>
        </a:p>
        <a:p>
          <a:pPr marL="171450" lvl="1" indent="-171450" algn="l" defTabSz="711200" rtl="0">
            <a:lnSpc>
              <a:spcPct val="90000"/>
            </a:lnSpc>
            <a:spcBef>
              <a:spcPct val="0"/>
            </a:spcBef>
            <a:spcAft>
              <a:spcPct val="15000"/>
            </a:spcAft>
            <a:buChar char="••"/>
          </a:pPr>
          <a:r>
            <a:rPr lang="en-GB" sz="1600" kern="1200" dirty="0" smtClean="0"/>
            <a:t>Extra-long Beds</a:t>
          </a:r>
          <a:endParaRPr lang="en-GB" sz="1600" kern="1200" dirty="0"/>
        </a:p>
      </dsp:txBody>
      <dsp:txXfrm>
        <a:off x="2584829" y="2699887"/>
        <a:ext cx="9112096" cy="2454443"/>
      </dsp:txXfrm>
    </dsp:sp>
    <dsp:sp modelId="{2D023C90-1621-44A9-BB77-2B2EE05775F2}">
      <dsp:nvSpPr>
        <dsp:cNvPr id="0" name=""/>
        <dsp:cNvSpPr/>
      </dsp:nvSpPr>
      <dsp:spPr>
        <a:xfrm>
          <a:off x="245444" y="2945332"/>
          <a:ext cx="2339385" cy="1963554"/>
        </a:xfrm>
        <a:prstGeom prst="roundRect">
          <a:avLst>
            <a:gd name="adj" fmla="val 10000"/>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t="-27000" b="-27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A5054-73F9-4724-A935-F45D1C056F35}">
      <dsp:nvSpPr>
        <dsp:cNvPr id="0" name=""/>
        <dsp:cNvSpPr/>
      </dsp:nvSpPr>
      <dsp:spPr>
        <a:xfrm>
          <a:off x="1006" y="179447"/>
          <a:ext cx="8792433" cy="1031000"/>
        </a:xfrm>
        <a:prstGeom prst="chevron">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17780" rIns="0" bIns="17780" numCol="1" spcCol="1270" anchor="ctr" anchorCtr="0">
          <a:noAutofit/>
        </a:bodyPr>
        <a:lstStyle/>
        <a:p>
          <a:pPr lvl="0" algn="ctr" defTabSz="1244600" rtl="0">
            <a:lnSpc>
              <a:spcPct val="90000"/>
            </a:lnSpc>
            <a:spcBef>
              <a:spcPct val="0"/>
            </a:spcBef>
            <a:spcAft>
              <a:spcPct val="35000"/>
            </a:spcAft>
          </a:pPr>
          <a:r>
            <a:rPr lang="en-GB" sz="2800" kern="1200" dirty="0" smtClean="0"/>
            <a:t>Increase companies’ chances of bringing in new business</a:t>
          </a:r>
          <a:endParaRPr lang="en-GB" sz="2800" kern="1200" dirty="0"/>
        </a:p>
      </dsp:txBody>
      <dsp:txXfrm>
        <a:off x="516506" y="179447"/>
        <a:ext cx="7761433" cy="1031000"/>
      </dsp:txXfrm>
    </dsp:sp>
    <dsp:sp modelId="{89CC8957-CE45-4FAC-ACFF-94A2F1C510C2}">
      <dsp:nvSpPr>
        <dsp:cNvPr id="0" name=""/>
        <dsp:cNvSpPr/>
      </dsp:nvSpPr>
      <dsp:spPr>
        <a:xfrm>
          <a:off x="1006" y="1323831"/>
          <a:ext cx="8792433" cy="1031000"/>
        </a:xfrm>
        <a:prstGeom prst="chevron">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17780" rIns="0" bIns="17780" numCol="1" spcCol="1270" anchor="ctr" anchorCtr="0">
          <a:noAutofit/>
        </a:bodyPr>
        <a:lstStyle/>
        <a:p>
          <a:pPr lvl="0" algn="ctr" defTabSz="1244600" rtl="0">
            <a:lnSpc>
              <a:spcPct val="90000"/>
            </a:lnSpc>
            <a:spcBef>
              <a:spcPct val="0"/>
            </a:spcBef>
            <a:spcAft>
              <a:spcPct val="35000"/>
            </a:spcAft>
          </a:pPr>
          <a:r>
            <a:rPr lang="en-GB" sz="2800" kern="1200" smtClean="0"/>
            <a:t>Keeping hold of existing clients</a:t>
          </a:r>
          <a:endParaRPr lang="en-GB" sz="2800" kern="1200"/>
        </a:p>
      </dsp:txBody>
      <dsp:txXfrm>
        <a:off x="516506" y="1323831"/>
        <a:ext cx="7761433" cy="1031000"/>
      </dsp:txXfrm>
    </dsp:sp>
    <dsp:sp modelId="{43949943-96CD-4168-8FB8-22DB9A639800}">
      <dsp:nvSpPr>
        <dsp:cNvPr id="0" name=""/>
        <dsp:cNvSpPr/>
      </dsp:nvSpPr>
      <dsp:spPr>
        <a:xfrm>
          <a:off x="1006" y="2468214"/>
          <a:ext cx="8792433" cy="1031000"/>
        </a:xfrm>
        <a:prstGeom prst="chevron">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17780" rIns="0" bIns="17780" numCol="1" spcCol="1270" anchor="ctr" anchorCtr="0">
          <a:noAutofit/>
        </a:bodyPr>
        <a:lstStyle/>
        <a:p>
          <a:pPr lvl="0" algn="ctr" defTabSz="1244600" rtl="0">
            <a:lnSpc>
              <a:spcPct val="90000"/>
            </a:lnSpc>
            <a:spcBef>
              <a:spcPct val="0"/>
            </a:spcBef>
            <a:spcAft>
              <a:spcPct val="35000"/>
            </a:spcAft>
          </a:pPr>
          <a:r>
            <a:rPr lang="en-GB" sz="2800" kern="1200" smtClean="0"/>
            <a:t>Differentiating companies’ from competitors</a:t>
          </a:r>
          <a:endParaRPr lang="en-GB" sz="2800" kern="1200"/>
        </a:p>
      </dsp:txBody>
      <dsp:txXfrm>
        <a:off x="516506" y="2468214"/>
        <a:ext cx="7761433" cy="1031000"/>
      </dsp:txXfrm>
    </dsp:sp>
    <dsp:sp modelId="{BAD09CBE-AB32-43FA-9BFB-B37F2BF704F6}">
      <dsp:nvSpPr>
        <dsp:cNvPr id="0" name=""/>
        <dsp:cNvSpPr/>
      </dsp:nvSpPr>
      <dsp:spPr>
        <a:xfrm>
          <a:off x="1006" y="3612598"/>
          <a:ext cx="8792433" cy="1031000"/>
        </a:xfrm>
        <a:prstGeom prst="chevron">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17780" rIns="0" bIns="17780" numCol="1" spcCol="1270" anchor="ctr" anchorCtr="0">
          <a:noAutofit/>
        </a:bodyPr>
        <a:lstStyle/>
        <a:p>
          <a:pPr lvl="0" algn="ctr" defTabSz="1244600" rtl="0">
            <a:lnSpc>
              <a:spcPct val="90000"/>
            </a:lnSpc>
            <a:spcBef>
              <a:spcPct val="0"/>
            </a:spcBef>
            <a:spcAft>
              <a:spcPct val="35000"/>
            </a:spcAft>
          </a:pPr>
          <a:r>
            <a:rPr lang="en-GB" sz="2800" kern="1200" smtClean="0"/>
            <a:t>Increasing companies’ income by upholding high standards in hospitality.</a:t>
          </a:r>
          <a:endParaRPr lang="en-GB" sz="2800" kern="1200"/>
        </a:p>
      </dsp:txBody>
      <dsp:txXfrm>
        <a:off x="516506" y="3612598"/>
        <a:ext cx="7761433" cy="1031000"/>
      </dsp:txXfrm>
    </dsp:sp>
    <dsp:sp modelId="{39160CE8-6562-40FE-BD83-F719D5F3D320}">
      <dsp:nvSpPr>
        <dsp:cNvPr id="0" name=""/>
        <dsp:cNvSpPr/>
      </dsp:nvSpPr>
      <dsp:spPr>
        <a:xfrm>
          <a:off x="1006" y="4756982"/>
          <a:ext cx="8792433" cy="1031000"/>
        </a:xfrm>
        <a:prstGeom prst="chevron">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17780" rIns="0" bIns="17780" numCol="1" spcCol="1270" anchor="ctr" anchorCtr="0">
          <a:noAutofit/>
        </a:bodyPr>
        <a:lstStyle/>
        <a:p>
          <a:pPr lvl="0" algn="ctr" defTabSz="1244600" rtl="0">
            <a:lnSpc>
              <a:spcPct val="90000"/>
            </a:lnSpc>
            <a:spcBef>
              <a:spcPct val="0"/>
            </a:spcBef>
            <a:spcAft>
              <a:spcPct val="35000"/>
            </a:spcAft>
          </a:pPr>
          <a:r>
            <a:rPr lang="en-GB" sz="2800" kern="1200" smtClean="0"/>
            <a:t>As furnishing companies’ with lodging, meals, and amusement throughout their guests’ vacation.</a:t>
          </a:r>
          <a:endParaRPr lang="en-GB" sz="2800" kern="1200"/>
        </a:p>
      </dsp:txBody>
      <dsp:txXfrm>
        <a:off x="516506" y="4756982"/>
        <a:ext cx="7761433" cy="1031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BF3FE-E95E-4B09-909B-881B8210ECA8}">
      <dsp:nvSpPr>
        <dsp:cNvPr id="0" name=""/>
        <dsp:cNvSpPr/>
      </dsp:nvSpPr>
      <dsp:spPr>
        <a:xfrm>
          <a:off x="0" y="98903"/>
          <a:ext cx="8946846" cy="119808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GB" sz="2400" kern="1200" dirty="0" smtClean="0"/>
            <a:t>There are various ways through which hotels meet and exceed guests' expectations, for example, they master themselves in many areas such as:</a:t>
          </a:r>
          <a:endParaRPr lang="en-GB" sz="2400" kern="1200" dirty="0"/>
        </a:p>
      </dsp:txBody>
      <dsp:txXfrm>
        <a:off x="58485" y="157388"/>
        <a:ext cx="8829876" cy="1081110"/>
      </dsp:txXfrm>
    </dsp:sp>
    <dsp:sp modelId="{6D3590C4-E41E-4512-BA60-719590604DAE}">
      <dsp:nvSpPr>
        <dsp:cNvPr id="0" name=""/>
        <dsp:cNvSpPr/>
      </dsp:nvSpPr>
      <dsp:spPr>
        <a:xfrm>
          <a:off x="0" y="1296918"/>
          <a:ext cx="8946846" cy="2051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062" tIns="30480" rIns="170688" bIns="30480" numCol="1" spcCol="1270" anchor="t" anchorCtr="0">
          <a:noAutofit/>
        </a:bodyPr>
        <a:lstStyle/>
        <a:p>
          <a:pPr marL="228600" lvl="1" indent="-228600" algn="l" defTabSz="1066800" rtl="0">
            <a:lnSpc>
              <a:spcPct val="90000"/>
            </a:lnSpc>
            <a:spcBef>
              <a:spcPct val="0"/>
            </a:spcBef>
            <a:spcAft>
              <a:spcPct val="20000"/>
            </a:spcAft>
            <a:buChar char="••"/>
          </a:pPr>
          <a:r>
            <a:rPr lang="en-GB" sz="2400" b="1" kern="1200" dirty="0" smtClean="0">
              <a:solidFill>
                <a:schemeClr val="bg1"/>
              </a:solidFill>
            </a:rPr>
            <a:t>Food And Beverages,</a:t>
          </a:r>
          <a:endParaRPr lang="en-GB" sz="2400" b="1" kern="1200" dirty="0">
            <a:solidFill>
              <a:schemeClr val="bg1"/>
            </a:solidFill>
          </a:endParaRPr>
        </a:p>
        <a:p>
          <a:pPr marL="228600" lvl="1" indent="-228600" algn="l" defTabSz="1066800" rtl="0">
            <a:lnSpc>
              <a:spcPct val="90000"/>
            </a:lnSpc>
            <a:spcBef>
              <a:spcPct val="0"/>
            </a:spcBef>
            <a:spcAft>
              <a:spcPct val="20000"/>
            </a:spcAft>
            <a:buChar char="••"/>
          </a:pPr>
          <a:r>
            <a:rPr lang="en-GB" sz="2400" b="1" kern="1200" dirty="0" smtClean="0">
              <a:solidFill>
                <a:schemeClr val="bg1"/>
              </a:solidFill>
            </a:rPr>
            <a:t>Accommodations,</a:t>
          </a:r>
          <a:endParaRPr lang="en-GB" sz="2400" b="1" kern="1200" dirty="0">
            <a:solidFill>
              <a:schemeClr val="bg1"/>
            </a:solidFill>
          </a:endParaRPr>
        </a:p>
        <a:p>
          <a:pPr marL="228600" lvl="1" indent="-228600" algn="l" defTabSz="1066800" rtl="0">
            <a:lnSpc>
              <a:spcPct val="90000"/>
            </a:lnSpc>
            <a:spcBef>
              <a:spcPct val="0"/>
            </a:spcBef>
            <a:spcAft>
              <a:spcPct val="20000"/>
            </a:spcAft>
            <a:buChar char="••"/>
          </a:pPr>
          <a:r>
            <a:rPr lang="en-GB" sz="2400" b="1" kern="1200" dirty="0" smtClean="0">
              <a:solidFill>
                <a:schemeClr val="bg1"/>
              </a:solidFill>
            </a:rPr>
            <a:t>Travel And Tourism,</a:t>
          </a:r>
          <a:endParaRPr lang="en-GB" sz="2400" b="1" kern="1200" dirty="0">
            <a:solidFill>
              <a:schemeClr val="bg1"/>
            </a:solidFill>
          </a:endParaRPr>
        </a:p>
        <a:p>
          <a:pPr marL="228600" lvl="1" indent="-228600" algn="l" defTabSz="1066800" rtl="0">
            <a:lnSpc>
              <a:spcPct val="90000"/>
            </a:lnSpc>
            <a:spcBef>
              <a:spcPct val="0"/>
            </a:spcBef>
            <a:spcAft>
              <a:spcPct val="20000"/>
            </a:spcAft>
            <a:buChar char="••"/>
          </a:pPr>
          <a:r>
            <a:rPr lang="en-GB" sz="2400" b="1" kern="1200" dirty="0" smtClean="0">
              <a:solidFill>
                <a:schemeClr val="bg1"/>
              </a:solidFill>
            </a:rPr>
            <a:t>Entertainment,</a:t>
          </a:r>
          <a:endParaRPr lang="en-GB" sz="2400" b="1" kern="1200" dirty="0">
            <a:solidFill>
              <a:schemeClr val="bg1"/>
            </a:solidFill>
          </a:endParaRPr>
        </a:p>
        <a:p>
          <a:pPr marL="228600" lvl="1" indent="-228600" algn="l" defTabSz="1066800" rtl="0">
            <a:lnSpc>
              <a:spcPct val="90000"/>
            </a:lnSpc>
            <a:spcBef>
              <a:spcPct val="0"/>
            </a:spcBef>
            <a:spcAft>
              <a:spcPct val="20000"/>
            </a:spcAft>
            <a:buChar char="••"/>
          </a:pPr>
          <a:r>
            <a:rPr lang="en-GB" sz="2400" b="1" kern="1200" dirty="0" smtClean="0">
              <a:solidFill>
                <a:schemeClr val="bg1"/>
              </a:solidFill>
            </a:rPr>
            <a:t>And Recreation.</a:t>
          </a:r>
          <a:endParaRPr lang="en-GB" sz="2400" b="1" kern="1200" dirty="0">
            <a:solidFill>
              <a:schemeClr val="bg1"/>
            </a:solidFill>
          </a:endParaRPr>
        </a:p>
      </dsp:txBody>
      <dsp:txXfrm>
        <a:off x="0" y="1296918"/>
        <a:ext cx="8946846" cy="2051887"/>
      </dsp:txXfrm>
    </dsp:sp>
    <dsp:sp modelId="{D59898F6-F160-40DF-A480-FCF9AE2A7B1C}">
      <dsp:nvSpPr>
        <dsp:cNvPr id="0" name=""/>
        <dsp:cNvSpPr/>
      </dsp:nvSpPr>
      <dsp:spPr>
        <a:xfrm>
          <a:off x="0" y="4161642"/>
          <a:ext cx="8946846" cy="8865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GB" sz="2400" kern="1200" dirty="0" smtClean="0"/>
            <a:t>Another sector that highlights the importance of hospitality is the travel and tourism industry.</a:t>
          </a:r>
          <a:endParaRPr lang="en-GB" sz="2400" kern="1200" dirty="0"/>
        </a:p>
      </dsp:txBody>
      <dsp:txXfrm>
        <a:off x="43278" y="4204920"/>
        <a:ext cx="8860290" cy="800006"/>
      </dsp:txXfrm>
    </dsp:sp>
    <dsp:sp modelId="{4BFE1B89-887A-48FE-8F24-FD2AFD999875}">
      <dsp:nvSpPr>
        <dsp:cNvPr id="0" name=""/>
        <dsp:cNvSpPr/>
      </dsp:nvSpPr>
      <dsp:spPr>
        <a:xfrm>
          <a:off x="0" y="5145105"/>
          <a:ext cx="8946846" cy="771527"/>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GB" sz="2400" kern="1200" dirty="0" smtClean="0"/>
            <a:t>Another sector that highlights the importance of hospitality is the travel and tourism industry.</a:t>
          </a:r>
          <a:endParaRPr lang="en-GB" sz="2400" kern="1200" dirty="0"/>
        </a:p>
      </dsp:txBody>
      <dsp:txXfrm>
        <a:off x="37663" y="5182768"/>
        <a:ext cx="8871520" cy="6962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9695D-C6CC-495F-AE31-AE0A908F84D0}">
      <dsp:nvSpPr>
        <dsp:cNvPr id="0" name=""/>
        <dsp:cNvSpPr/>
      </dsp:nvSpPr>
      <dsp:spPr>
        <a:xfrm>
          <a:off x="0" y="0"/>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2A5DA17-A4E1-4869-B325-CCD459EB0DF0}">
      <dsp:nvSpPr>
        <dsp:cNvPr id="0" name=""/>
        <dsp:cNvSpPr/>
      </dsp:nvSpPr>
      <dsp:spPr>
        <a:xfrm>
          <a:off x="0" y="0"/>
          <a:ext cx="10515600" cy="12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rtl="0">
            <a:lnSpc>
              <a:spcPct val="90000"/>
            </a:lnSpc>
            <a:spcBef>
              <a:spcPct val="0"/>
            </a:spcBef>
            <a:spcAft>
              <a:spcPct val="35000"/>
            </a:spcAft>
          </a:pPr>
          <a:r>
            <a:rPr lang="en-GB" sz="2500" kern="1200" dirty="0" smtClean="0">
              <a:solidFill>
                <a:schemeClr val="bg1"/>
              </a:solidFill>
            </a:rPr>
            <a:t>Undoubtedly, the Hotel Indigo thrives in the hospitality industry quite successfully.</a:t>
          </a:r>
          <a:endParaRPr lang="en-GB" sz="2500" kern="1200" dirty="0">
            <a:solidFill>
              <a:schemeClr val="bg1"/>
            </a:solidFill>
          </a:endParaRPr>
        </a:p>
      </dsp:txBody>
      <dsp:txXfrm>
        <a:off x="0" y="0"/>
        <a:ext cx="10515600" cy="1261533"/>
      </dsp:txXfrm>
    </dsp:sp>
    <dsp:sp modelId="{5F04E81F-2A4E-42C9-AD5B-6747FA2E99B7}">
      <dsp:nvSpPr>
        <dsp:cNvPr id="0" name=""/>
        <dsp:cNvSpPr/>
      </dsp:nvSpPr>
      <dsp:spPr>
        <a:xfrm>
          <a:off x="0" y="1261533"/>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61E80DA-D7C9-44E6-802B-52C941878882}">
      <dsp:nvSpPr>
        <dsp:cNvPr id="0" name=""/>
        <dsp:cNvSpPr/>
      </dsp:nvSpPr>
      <dsp:spPr>
        <a:xfrm>
          <a:off x="0" y="1261533"/>
          <a:ext cx="10515600" cy="12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rtl="0">
            <a:lnSpc>
              <a:spcPct val="90000"/>
            </a:lnSpc>
            <a:spcBef>
              <a:spcPct val="0"/>
            </a:spcBef>
            <a:spcAft>
              <a:spcPct val="35000"/>
            </a:spcAft>
          </a:pPr>
          <a:r>
            <a:rPr lang="en-GB" sz="2500" kern="1200" smtClean="0">
              <a:solidFill>
                <a:schemeClr val="bg1"/>
              </a:solidFill>
            </a:rPr>
            <a:t>Moreover, its increasing number of hotel units in the past few years and the massive serving ratio of its main guests and customers clearly reflect its efficiency in the entire market.</a:t>
          </a:r>
          <a:endParaRPr lang="en-GB" sz="2500" kern="1200">
            <a:solidFill>
              <a:schemeClr val="bg1"/>
            </a:solidFill>
          </a:endParaRPr>
        </a:p>
      </dsp:txBody>
      <dsp:txXfrm>
        <a:off x="0" y="1261533"/>
        <a:ext cx="10515600" cy="1261533"/>
      </dsp:txXfrm>
    </dsp:sp>
    <dsp:sp modelId="{837610C9-8063-43C9-BE1B-A5B63FE994E5}">
      <dsp:nvSpPr>
        <dsp:cNvPr id="0" name=""/>
        <dsp:cNvSpPr/>
      </dsp:nvSpPr>
      <dsp:spPr>
        <a:xfrm>
          <a:off x="0" y="2523067"/>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DC2F164-6933-4F4D-81BF-7986EAC52609}">
      <dsp:nvSpPr>
        <dsp:cNvPr id="0" name=""/>
        <dsp:cNvSpPr/>
      </dsp:nvSpPr>
      <dsp:spPr>
        <a:xfrm>
          <a:off x="0" y="2523067"/>
          <a:ext cx="10515600" cy="12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rtl="0">
            <a:lnSpc>
              <a:spcPct val="90000"/>
            </a:lnSpc>
            <a:spcBef>
              <a:spcPct val="0"/>
            </a:spcBef>
            <a:spcAft>
              <a:spcPct val="35000"/>
            </a:spcAft>
          </a:pPr>
          <a:r>
            <a:rPr lang="en-GB" sz="2500" kern="1200" dirty="0" smtClean="0">
              <a:solidFill>
                <a:srgbClr val="241B5E"/>
              </a:solidFill>
            </a:rPr>
            <a:t>Alongside this, Hotel Indigo demonstrates its robust value and moral roots in hospitality principles and fundamentals.</a:t>
          </a:r>
          <a:endParaRPr lang="en-GB" sz="2500" kern="1200" dirty="0">
            <a:solidFill>
              <a:srgbClr val="241B5E"/>
            </a:solidFill>
          </a:endParaRPr>
        </a:p>
      </dsp:txBody>
      <dsp:txXfrm>
        <a:off x="0" y="2523067"/>
        <a:ext cx="10515600" cy="1261533"/>
      </dsp:txXfrm>
    </dsp:sp>
    <dsp:sp modelId="{67048632-31B4-413F-951E-41BD7DA56A51}">
      <dsp:nvSpPr>
        <dsp:cNvPr id="0" name=""/>
        <dsp:cNvSpPr/>
      </dsp:nvSpPr>
      <dsp:spPr>
        <a:xfrm>
          <a:off x="0" y="3784600"/>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44D1D2A-05AB-478A-BB01-FA8067FA3FAF}">
      <dsp:nvSpPr>
        <dsp:cNvPr id="0" name=""/>
        <dsp:cNvSpPr/>
      </dsp:nvSpPr>
      <dsp:spPr>
        <a:xfrm>
          <a:off x="0" y="3784600"/>
          <a:ext cx="10515600" cy="12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rtl="0">
            <a:lnSpc>
              <a:spcPct val="90000"/>
            </a:lnSpc>
            <a:spcBef>
              <a:spcPct val="0"/>
            </a:spcBef>
            <a:spcAft>
              <a:spcPct val="35000"/>
            </a:spcAft>
          </a:pPr>
          <a:r>
            <a:rPr lang="en-GB" sz="2500" kern="1200" dirty="0" smtClean="0">
              <a:solidFill>
                <a:srgbClr val="241B5E"/>
              </a:solidFill>
            </a:rPr>
            <a:t>The way the brand is frequently serving the curious and diversified range of guests is strengthening its position in the market</a:t>
          </a:r>
          <a:endParaRPr lang="en-GB" sz="2500" kern="1200" dirty="0">
            <a:solidFill>
              <a:srgbClr val="241B5E"/>
            </a:solidFill>
          </a:endParaRPr>
        </a:p>
      </dsp:txBody>
      <dsp:txXfrm>
        <a:off x="0" y="3784600"/>
        <a:ext cx="10515600" cy="12615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B4D7D-38CF-4566-9B4A-1CDABD310A15}">
      <dsp:nvSpPr>
        <dsp:cNvPr id="0" name=""/>
        <dsp:cNvSpPr/>
      </dsp:nvSpPr>
      <dsp:spPr>
        <a:xfrm>
          <a:off x="0" y="733"/>
          <a:ext cx="11387666"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B7D0F6E-674E-449E-A236-F80C0B4D6C1E}">
      <dsp:nvSpPr>
        <dsp:cNvPr id="0" name=""/>
        <dsp:cNvSpPr/>
      </dsp:nvSpPr>
      <dsp:spPr>
        <a:xfrm>
          <a:off x="0" y="733"/>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Adia. (2022). Why Hospitality is Important | Adia. [online] Available at: https://adia.works/blog/why-hospitality-is-important/#:~:text=Hospitality%20is%20an%20important%20element%20for%20businesses%2C%20regardless%20of%20their,competition%2C%20and%20grow%20in%20revenue. </a:t>
          </a:r>
          <a:endParaRPr lang="en-GB" sz="900" kern="1200"/>
        </a:p>
      </dsp:txBody>
      <dsp:txXfrm>
        <a:off x="0" y="733"/>
        <a:ext cx="11387666" cy="333881"/>
      </dsp:txXfrm>
    </dsp:sp>
    <dsp:sp modelId="{EF61D213-877E-42B3-8571-A59F0CD50C42}">
      <dsp:nvSpPr>
        <dsp:cNvPr id="0" name=""/>
        <dsp:cNvSpPr/>
      </dsp:nvSpPr>
      <dsp:spPr>
        <a:xfrm>
          <a:off x="0" y="334615"/>
          <a:ext cx="11387666" cy="0"/>
        </a:xfrm>
        <a:prstGeom prst="line">
          <a:avLst/>
        </a:prstGeom>
        <a:gradFill rotWithShape="0">
          <a:gsLst>
            <a:gs pos="0">
              <a:schemeClr val="accent4">
                <a:hueOff val="611511"/>
                <a:satOff val="-2822"/>
                <a:lumOff val="104"/>
                <a:alphaOff val="0"/>
                <a:satMod val="103000"/>
                <a:lumMod val="102000"/>
                <a:tint val="94000"/>
              </a:schemeClr>
            </a:gs>
            <a:gs pos="50000">
              <a:schemeClr val="accent4">
                <a:hueOff val="611511"/>
                <a:satOff val="-2822"/>
                <a:lumOff val="104"/>
                <a:alphaOff val="0"/>
                <a:satMod val="110000"/>
                <a:lumMod val="100000"/>
                <a:shade val="100000"/>
              </a:schemeClr>
            </a:gs>
            <a:gs pos="100000">
              <a:schemeClr val="accent4">
                <a:hueOff val="611511"/>
                <a:satOff val="-2822"/>
                <a:lumOff val="104"/>
                <a:alphaOff val="0"/>
                <a:lumMod val="99000"/>
                <a:satMod val="120000"/>
                <a:shade val="78000"/>
              </a:schemeClr>
            </a:gs>
          </a:gsLst>
          <a:lin ang="5400000" scaled="0"/>
        </a:gradFill>
        <a:ln w="6350" cap="flat" cmpd="sng" algn="ctr">
          <a:solidFill>
            <a:schemeClr val="accent4">
              <a:hueOff val="611511"/>
              <a:satOff val="-2822"/>
              <a:lumOff val="10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6E0E4AE-6EFA-4516-AA01-247F70C8E7EC}">
      <dsp:nvSpPr>
        <dsp:cNvPr id="0" name=""/>
        <dsp:cNvSpPr/>
      </dsp:nvSpPr>
      <dsp:spPr>
        <a:xfrm>
          <a:off x="0" y="334615"/>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Badilla, M.C.G., 2022. New Approaches to Market Segmentation, Targeting and Positioning: The Case of Maribojoc, Bohol, Philippines. Marketing Tourist Destinations in Emerging Economies: Towards Competitive and Sustainable Emerging Tourist Destinations, pp.189-210.</a:t>
          </a:r>
          <a:endParaRPr lang="en-GB" sz="900" kern="1200"/>
        </a:p>
      </dsp:txBody>
      <dsp:txXfrm>
        <a:off x="0" y="334615"/>
        <a:ext cx="11387666" cy="333881"/>
      </dsp:txXfrm>
    </dsp:sp>
    <dsp:sp modelId="{8EADC432-7391-41D5-A846-02979602F0D9}">
      <dsp:nvSpPr>
        <dsp:cNvPr id="0" name=""/>
        <dsp:cNvSpPr/>
      </dsp:nvSpPr>
      <dsp:spPr>
        <a:xfrm>
          <a:off x="0" y="668496"/>
          <a:ext cx="11387666" cy="0"/>
        </a:xfrm>
        <a:prstGeom prst="line">
          <a:avLst/>
        </a:prstGeom>
        <a:gradFill rotWithShape="0">
          <a:gsLst>
            <a:gs pos="0">
              <a:schemeClr val="accent4">
                <a:hueOff val="1223023"/>
                <a:satOff val="-5643"/>
                <a:lumOff val="208"/>
                <a:alphaOff val="0"/>
                <a:satMod val="103000"/>
                <a:lumMod val="102000"/>
                <a:tint val="94000"/>
              </a:schemeClr>
            </a:gs>
            <a:gs pos="50000">
              <a:schemeClr val="accent4">
                <a:hueOff val="1223023"/>
                <a:satOff val="-5643"/>
                <a:lumOff val="208"/>
                <a:alphaOff val="0"/>
                <a:satMod val="110000"/>
                <a:lumMod val="100000"/>
                <a:shade val="100000"/>
              </a:schemeClr>
            </a:gs>
            <a:gs pos="100000">
              <a:schemeClr val="accent4">
                <a:hueOff val="1223023"/>
                <a:satOff val="-5643"/>
                <a:lumOff val="208"/>
                <a:alphaOff val="0"/>
                <a:lumMod val="99000"/>
                <a:satMod val="120000"/>
                <a:shade val="78000"/>
              </a:schemeClr>
            </a:gs>
          </a:gsLst>
          <a:lin ang="5400000" scaled="0"/>
        </a:gradFill>
        <a:ln w="6350" cap="flat" cmpd="sng" algn="ctr">
          <a:solidFill>
            <a:schemeClr val="accent4">
              <a:hueOff val="1223023"/>
              <a:satOff val="-5643"/>
              <a:lumOff val="208"/>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0629984-B99B-4B4C-B4B2-6F8DBCD86758}">
      <dsp:nvSpPr>
        <dsp:cNvPr id="0" name=""/>
        <dsp:cNvSpPr/>
      </dsp:nvSpPr>
      <dsp:spPr>
        <a:xfrm>
          <a:off x="0" y="668496"/>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Ford, R.C (2020) Managing hospitality organisations: achieving excellence in the guest experience, SAGE Publications</a:t>
          </a:r>
          <a:endParaRPr lang="en-GB" sz="900" kern="1200"/>
        </a:p>
      </dsp:txBody>
      <dsp:txXfrm>
        <a:off x="0" y="668496"/>
        <a:ext cx="11387666" cy="333881"/>
      </dsp:txXfrm>
    </dsp:sp>
    <dsp:sp modelId="{0AAB4219-B0DE-4FD4-B3EB-9103A2124D42}">
      <dsp:nvSpPr>
        <dsp:cNvPr id="0" name=""/>
        <dsp:cNvSpPr/>
      </dsp:nvSpPr>
      <dsp:spPr>
        <a:xfrm>
          <a:off x="0" y="1002378"/>
          <a:ext cx="11387666" cy="0"/>
        </a:xfrm>
        <a:prstGeom prst="line">
          <a:avLst/>
        </a:prstGeom>
        <a:gradFill rotWithShape="0">
          <a:gsLst>
            <a:gs pos="0">
              <a:schemeClr val="accent4">
                <a:hueOff val="1834534"/>
                <a:satOff val="-8465"/>
                <a:lumOff val="311"/>
                <a:alphaOff val="0"/>
                <a:satMod val="103000"/>
                <a:lumMod val="102000"/>
                <a:tint val="94000"/>
              </a:schemeClr>
            </a:gs>
            <a:gs pos="50000">
              <a:schemeClr val="accent4">
                <a:hueOff val="1834534"/>
                <a:satOff val="-8465"/>
                <a:lumOff val="311"/>
                <a:alphaOff val="0"/>
                <a:satMod val="110000"/>
                <a:lumMod val="100000"/>
                <a:shade val="100000"/>
              </a:schemeClr>
            </a:gs>
            <a:gs pos="100000">
              <a:schemeClr val="accent4">
                <a:hueOff val="1834534"/>
                <a:satOff val="-8465"/>
                <a:lumOff val="311"/>
                <a:alphaOff val="0"/>
                <a:lumMod val="99000"/>
                <a:satMod val="120000"/>
                <a:shade val="78000"/>
              </a:schemeClr>
            </a:gs>
          </a:gsLst>
          <a:lin ang="5400000" scaled="0"/>
        </a:gradFill>
        <a:ln w="6350" cap="flat" cmpd="sng" algn="ctr">
          <a:solidFill>
            <a:schemeClr val="accent4">
              <a:hueOff val="1834534"/>
              <a:satOff val="-8465"/>
              <a:lumOff val="31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6BD2028-B978-4D5C-AB8E-7D81D22B2653}">
      <dsp:nvSpPr>
        <dsp:cNvPr id="0" name=""/>
        <dsp:cNvSpPr/>
      </dsp:nvSpPr>
      <dsp:spPr>
        <a:xfrm>
          <a:off x="0" y="1002378"/>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Gibson, L.J., 2019. The potential for tourism development in nonmetropolitan areas. In Economic Adaptation (pp. 145-164). Routledge.</a:t>
          </a:r>
          <a:endParaRPr lang="en-GB" sz="900" kern="1200"/>
        </a:p>
      </dsp:txBody>
      <dsp:txXfrm>
        <a:off x="0" y="1002378"/>
        <a:ext cx="11387666" cy="333881"/>
      </dsp:txXfrm>
    </dsp:sp>
    <dsp:sp modelId="{EF4D913F-24CA-4870-95C2-D6ECD1966A05}">
      <dsp:nvSpPr>
        <dsp:cNvPr id="0" name=""/>
        <dsp:cNvSpPr/>
      </dsp:nvSpPr>
      <dsp:spPr>
        <a:xfrm>
          <a:off x="0" y="1336259"/>
          <a:ext cx="11387666" cy="0"/>
        </a:xfrm>
        <a:prstGeom prst="line">
          <a:avLst/>
        </a:prstGeom>
        <a:gradFill rotWithShape="0">
          <a:gsLst>
            <a:gs pos="0">
              <a:schemeClr val="accent4">
                <a:hueOff val="2446045"/>
                <a:satOff val="-11287"/>
                <a:lumOff val="415"/>
                <a:alphaOff val="0"/>
                <a:satMod val="103000"/>
                <a:lumMod val="102000"/>
                <a:tint val="94000"/>
              </a:schemeClr>
            </a:gs>
            <a:gs pos="50000">
              <a:schemeClr val="accent4">
                <a:hueOff val="2446045"/>
                <a:satOff val="-11287"/>
                <a:lumOff val="415"/>
                <a:alphaOff val="0"/>
                <a:satMod val="110000"/>
                <a:lumMod val="100000"/>
                <a:shade val="100000"/>
              </a:schemeClr>
            </a:gs>
            <a:gs pos="100000">
              <a:schemeClr val="accent4">
                <a:hueOff val="2446045"/>
                <a:satOff val="-11287"/>
                <a:lumOff val="415"/>
                <a:alphaOff val="0"/>
                <a:lumMod val="99000"/>
                <a:satMod val="120000"/>
                <a:shade val="78000"/>
              </a:schemeClr>
            </a:gs>
          </a:gsLst>
          <a:lin ang="5400000" scaled="0"/>
        </a:gradFill>
        <a:ln w="6350" cap="flat" cmpd="sng" algn="ctr">
          <a:solidFill>
            <a:schemeClr val="accent4">
              <a:hueOff val="2446045"/>
              <a:satOff val="-11287"/>
              <a:lumOff val="41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71A2265-E470-4F2D-9F40-CB4A4FBA7F57}">
      <dsp:nvSpPr>
        <dsp:cNvPr id="0" name=""/>
        <dsp:cNvSpPr/>
      </dsp:nvSpPr>
      <dsp:spPr>
        <a:xfrm>
          <a:off x="0" y="1336259"/>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Hemaloshinee, V. and Nomahaza, M., 2017. Organisational citizenship behaviour in the hospitality industry: Bridging challenges, benefits and contribution. International Journal of Human Capital in Urban Management, 2(3), pp.243-250.</a:t>
          </a:r>
          <a:endParaRPr lang="en-GB" sz="900" kern="1200"/>
        </a:p>
      </dsp:txBody>
      <dsp:txXfrm>
        <a:off x="0" y="1336259"/>
        <a:ext cx="11387666" cy="333881"/>
      </dsp:txXfrm>
    </dsp:sp>
    <dsp:sp modelId="{90FDA2E0-8739-4271-8203-90CEB8C0ABB6}">
      <dsp:nvSpPr>
        <dsp:cNvPr id="0" name=""/>
        <dsp:cNvSpPr/>
      </dsp:nvSpPr>
      <dsp:spPr>
        <a:xfrm>
          <a:off x="0" y="1670140"/>
          <a:ext cx="11387666" cy="0"/>
        </a:xfrm>
        <a:prstGeom prst="line">
          <a:avLst/>
        </a:prstGeom>
        <a:gradFill rotWithShape="0">
          <a:gsLst>
            <a:gs pos="0">
              <a:schemeClr val="accent4">
                <a:hueOff val="3057557"/>
                <a:satOff val="-14108"/>
                <a:lumOff val="519"/>
                <a:alphaOff val="0"/>
                <a:satMod val="103000"/>
                <a:lumMod val="102000"/>
                <a:tint val="94000"/>
              </a:schemeClr>
            </a:gs>
            <a:gs pos="50000">
              <a:schemeClr val="accent4">
                <a:hueOff val="3057557"/>
                <a:satOff val="-14108"/>
                <a:lumOff val="519"/>
                <a:alphaOff val="0"/>
                <a:satMod val="110000"/>
                <a:lumMod val="100000"/>
                <a:shade val="100000"/>
              </a:schemeClr>
            </a:gs>
            <a:gs pos="100000">
              <a:schemeClr val="accent4">
                <a:hueOff val="3057557"/>
                <a:satOff val="-14108"/>
                <a:lumOff val="519"/>
                <a:alphaOff val="0"/>
                <a:lumMod val="99000"/>
                <a:satMod val="120000"/>
                <a:shade val="78000"/>
              </a:schemeClr>
            </a:gs>
          </a:gsLst>
          <a:lin ang="5400000" scaled="0"/>
        </a:gradFill>
        <a:ln w="6350" cap="flat" cmpd="sng" algn="ctr">
          <a:solidFill>
            <a:schemeClr val="accent4">
              <a:hueOff val="3057557"/>
              <a:satOff val="-14108"/>
              <a:lumOff val="51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056A656-34C4-4B71-B45B-5635C579FB86}">
      <dsp:nvSpPr>
        <dsp:cNvPr id="0" name=""/>
        <dsp:cNvSpPr/>
      </dsp:nvSpPr>
      <dsp:spPr>
        <a:xfrm>
          <a:off x="0" y="1670140"/>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Heppel, 2015. Five Star Service: How to deliver Exceptional Customer Service, Pearson, London.</a:t>
          </a:r>
          <a:endParaRPr lang="en-GB" sz="900" kern="1200"/>
        </a:p>
      </dsp:txBody>
      <dsp:txXfrm>
        <a:off x="0" y="1670140"/>
        <a:ext cx="11387666" cy="333881"/>
      </dsp:txXfrm>
    </dsp:sp>
    <dsp:sp modelId="{7B281D44-9300-4293-9500-E5DBDE99C8E1}">
      <dsp:nvSpPr>
        <dsp:cNvPr id="0" name=""/>
        <dsp:cNvSpPr/>
      </dsp:nvSpPr>
      <dsp:spPr>
        <a:xfrm>
          <a:off x="0" y="2004022"/>
          <a:ext cx="11387666" cy="0"/>
        </a:xfrm>
        <a:prstGeom prst="line">
          <a:avLst/>
        </a:prstGeom>
        <a:gradFill rotWithShape="0">
          <a:gsLst>
            <a:gs pos="0">
              <a:schemeClr val="accent4">
                <a:hueOff val="3669068"/>
                <a:satOff val="-16930"/>
                <a:lumOff val="623"/>
                <a:alphaOff val="0"/>
                <a:satMod val="103000"/>
                <a:lumMod val="102000"/>
                <a:tint val="94000"/>
              </a:schemeClr>
            </a:gs>
            <a:gs pos="50000">
              <a:schemeClr val="accent4">
                <a:hueOff val="3669068"/>
                <a:satOff val="-16930"/>
                <a:lumOff val="623"/>
                <a:alphaOff val="0"/>
                <a:satMod val="110000"/>
                <a:lumMod val="100000"/>
                <a:shade val="100000"/>
              </a:schemeClr>
            </a:gs>
            <a:gs pos="100000">
              <a:schemeClr val="accent4">
                <a:hueOff val="3669068"/>
                <a:satOff val="-16930"/>
                <a:lumOff val="623"/>
                <a:alphaOff val="0"/>
                <a:lumMod val="99000"/>
                <a:satMod val="120000"/>
                <a:shade val="78000"/>
              </a:schemeClr>
            </a:gs>
          </a:gsLst>
          <a:lin ang="5400000" scaled="0"/>
        </a:gradFill>
        <a:ln w="6350" cap="flat" cmpd="sng" algn="ctr">
          <a:solidFill>
            <a:schemeClr val="accent4">
              <a:hueOff val="3669068"/>
              <a:satOff val="-16930"/>
              <a:lumOff val="62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97FDFB4-57FD-40D4-B099-D26C9BA0EAC5}">
      <dsp:nvSpPr>
        <dsp:cNvPr id="0" name=""/>
        <dsp:cNvSpPr/>
      </dsp:nvSpPr>
      <dsp:spPr>
        <a:xfrm>
          <a:off x="0" y="2004022"/>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Hotel Management Network, 2007. cmsadmin (2007). Hotel Indigo. [online] Hotel Management Network. Available at: https://www.hotelmanagement-network.com/projects/hotel-indigo/?cf-view </a:t>
          </a:r>
          <a:endParaRPr lang="en-GB" sz="900" kern="1200"/>
        </a:p>
      </dsp:txBody>
      <dsp:txXfrm>
        <a:off x="0" y="2004022"/>
        <a:ext cx="11387666" cy="333881"/>
      </dsp:txXfrm>
    </dsp:sp>
    <dsp:sp modelId="{AF14EBC5-CE5B-4B81-BA81-B38B61118F58}">
      <dsp:nvSpPr>
        <dsp:cNvPr id="0" name=""/>
        <dsp:cNvSpPr/>
      </dsp:nvSpPr>
      <dsp:spPr>
        <a:xfrm>
          <a:off x="0" y="2337903"/>
          <a:ext cx="11387666" cy="0"/>
        </a:xfrm>
        <a:prstGeom prst="line">
          <a:avLst/>
        </a:prstGeom>
        <a:gradFill rotWithShape="0">
          <a:gsLst>
            <a:gs pos="0">
              <a:schemeClr val="accent4">
                <a:hueOff val="4280579"/>
                <a:satOff val="-19752"/>
                <a:lumOff val="727"/>
                <a:alphaOff val="0"/>
                <a:satMod val="103000"/>
                <a:lumMod val="102000"/>
                <a:tint val="94000"/>
              </a:schemeClr>
            </a:gs>
            <a:gs pos="50000">
              <a:schemeClr val="accent4">
                <a:hueOff val="4280579"/>
                <a:satOff val="-19752"/>
                <a:lumOff val="727"/>
                <a:alphaOff val="0"/>
                <a:satMod val="110000"/>
                <a:lumMod val="100000"/>
                <a:shade val="100000"/>
              </a:schemeClr>
            </a:gs>
            <a:gs pos="100000">
              <a:schemeClr val="accent4">
                <a:hueOff val="4280579"/>
                <a:satOff val="-19752"/>
                <a:lumOff val="727"/>
                <a:alphaOff val="0"/>
                <a:lumMod val="99000"/>
                <a:satMod val="120000"/>
                <a:shade val="78000"/>
              </a:schemeClr>
            </a:gs>
          </a:gsLst>
          <a:lin ang="5400000" scaled="0"/>
        </a:gradFill>
        <a:ln w="6350" cap="flat" cmpd="sng" algn="ctr">
          <a:solidFill>
            <a:schemeClr val="accent4">
              <a:hueOff val="4280579"/>
              <a:satOff val="-19752"/>
              <a:lumOff val="72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05D23AC-B069-4C74-8DE5-58C8F70BBFD3}">
      <dsp:nvSpPr>
        <dsp:cNvPr id="0" name=""/>
        <dsp:cNvSpPr/>
      </dsp:nvSpPr>
      <dsp:spPr>
        <a:xfrm>
          <a:off x="0" y="2337903"/>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Hotel Tech Report. (2017). IHG’s 17 Hotel Brands Explained. [online] Available at: https://hoteltechreport.com/news/ihg-hotel-brands#:~:text=Hotel%20Indigo%20is%20expanding%20with,Hyatt%20Regency%2C%20Marriott%2C%20Westin. </a:t>
          </a:r>
          <a:endParaRPr lang="en-GB" sz="900" kern="1200"/>
        </a:p>
      </dsp:txBody>
      <dsp:txXfrm>
        <a:off x="0" y="2337903"/>
        <a:ext cx="11387666" cy="333881"/>
      </dsp:txXfrm>
    </dsp:sp>
    <dsp:sp modelId="{8224A5C6-D69B-4A5A-A476-60FA444F3535}">
      <dsp:nvSpPr>
        <dsp:cNvPr id="0" name=""/>
        <dsp:cNvSpPr/>
      </dsp:nvSpPr>
      <dsp:spPr>
        <a:xfrm>
          <a:off x="0" y="2671785"/>
          <a:ext cx="11387666" cy="0"/>
        </a:xfrm>
        <a:prstGeom prst="line">
          <a:avLst/>
        </a:prstGeom>
        <a:gradFill rotWithShape="0">
          <a:gsLst>
            <a:gs pos="0">
              <a:schemeClr val="accent4">
                <a:hueOff val="4892091"/>
                <a:satOff val="-22573"/>
                <a:lumOff val="831"/>
                <a:alphaOff val="0"/>
                <a:satMod val="103000"/>
                <a:lumMod val="102000"/>
                <a:tint val="94000"/>
              </a:schemeClr>
            </a:gs>
            <a:gs pos="50000">
              <a:schemeClr val="accent4">
                <a:hueOff val="4892091"/>
                <a:satOff val="-22573"/>
                <a:lumOff val="831"/>
                <a:alphaOff val="0"/>
                <a:satMod val="110000"/>
                <a:lumMod val="100000"/>
                <a:shade val="100000"/>
              </a:schemeClr>
            </a:gs>
            <a:gs pos="100000">
              <a:schemeClr val="accent4">
                <a:hueOff val="4892091"/>
                <a:satOff val="-22573"/>
                <a:lumOff val="831"/>
                <a:alphaOff val="0"/>
                <a:lumMod val="99000"/>
                <a:satMod val="120000"/>
                <a:shade val="78000"/>
              </a:schemeClr>
            </a:gs>
          </a:gsLst>
          <a:lin ang="5400000" scaled="0"/>
        </a:gradFill>
        <a:ln w="6350" cap="flat" cmpd="sng" algn="ctr">
          <a:solidFill>
            <a:schemeClr val="accent4">
              <a:hueOff val="4892091"/>
              <a:satOff val="-22573"/>
              <a:lumOff val="83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2BFCEE7-12F4-4B84-85CC-453C4A93D84B}">
      <dsp:nvSpPr>
        <dsp:cNvPr id="0" name=""/>
        <dsp:cNvSpPr/>
      </dsp:nvSpPr>
      <dsp:spPr>
        <a:xfrm>
          <a:off x="0" y="2671785"/>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IHG, (2022). IHG Hotels &amp; Resorts. Annual Report and Form 20-F 2022. True Hospitality for Good. [online] Available at: https://www.ihgplc.com/en/-/media/ihg/annualreports/2022/annual-report-2022.pdf</a:t>
          </a:r>
          <a:endParaRPr lang="en-GB" sz="900" kern="1200"/>
        </a:p>
      </dsp:txBody>
      <dsp:txXfrm>
        <a:off x="0" y="2671785"/>
        <a:ext cx="11387666" cy="333881"/>
      </dsp:txXfrm>
    </dsp:sp>
    <dsp:sp modelId="{9AD091CA-C90F-496D-B4ED-424AF28512BD}">
      <dsp:nvSpPr>
        <dsp:cNvPr id="0" name=""/>
        <dsp:cNvSpPr/>
      </dsp:nvSpPr>
      <dsp:spPr>
        <a:xfrm>
          <a:off x="0" y="3005666"/>
          <a:ext cx="11387666" cy="0"/>
        </a:xfrm>
        <a:prstGeom prst="line">
          <a:avLst/>
        </a:prstGeom>
        <a:gradFill rotWithShape="0">
          <a:gsLst>
            <a:gs pos="0">
              <a:schemeClr val="accent4">
                <a:hueOff val="5503602"/>
                <a:satOff val="-25395"/>
                <a:lumOff val="934"/>
                <a:alphaOff val="0"/>
                <a:satMod val="103000"/>
                <a:lumMod val="102000"/>
                <a:tint val="94000"/>
              </a:schemeClr>
            </a:gs>
            <a:gs pos="50000">
              <a:schemeClr val="accent4">
                <a:hueOff val="5503602"/>
                <a:satOff val="-25395"/>
                <a:lumOff val="934"/>
                <a:alphaOff val="0"/>
                <a:satMod val="110000"/>
                <a:lumMod val="100000"/>
                <a:shade val="100000"/>
              </a:schemeClr>
            </a:gs>
            <a:gs pos="100000">
              <a:schemeClr val="accent4">
                <a:hueOff val="5503602"/>
                <a:satOff val="-25395"/>
                <a:lumOff val="934"/>
                <a:alphaOff val="0"/>
                <a:lumMod val="99000"/>
                <a:satMod val="120000"/>
                <a:shade val="78000"/>
              </a:schemeClr>
            </a:gs>
          </a:gsLst>
          <a:lin ang="5400000" scaled="0"/>
        </a:gradFill>
        <a:ln w="6350" cap="flat" cmpd="sng" algn="ctr">
          <a:solidFill>
            <a:schemeClr val="accent4">
              <a:hueOff val="5503602"/>
              <a:satOff val="-25395"/>
              <a:lumOff val="93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F425A82-3787-4E1F-AED0-1B7960C3555B}">
      <dsp:nvSpPr>
        <dsp:cNvPr id="0" name=""/>
        <dsp:cNvSpPr/>
      </dsp:nvSpPr>
      <dsp:spPr>
        <a:xfrm>
          <a:off x="0" y="3005666"/>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InterContinental Hotels Group PLC. (2023). Hotel Indigo debuts the largest marketing campaign in brand history, delivering a beautiful perspective of neighborhoods across the world. [online] Available at: https://www.ihgplc.com/en/news-and-media/news-releases/2023/hotel-indigo-debuts-largest-marketing-campaign-in-brand-history </a:t>
          </a:r>
          <a:endParaRPr lang="en-GB" sz="900" kern="1200"/>
        </a:p>
      </dsp:txBody>
      <dsp:txXfrm>
        <a:off x="0" y="3005666"/>
        <a:ext cx="11387666" cy="333881"/>
      </dsp:txXfrm>
    </dsp:sp>
    <dsp:sp modelId="{17804DFF-9554-46FD-B0D6-A32510179963}">
      <dsp:nvSpPr>
        <dsp:cNvPr id="0" name=""/>
        <dsp:cNvSpPr/>
      </dsp:nvSpPr>
      <dsp:spPr>
        <a:xfrm>
          <a:off x="0" y="3339547"/>
          <a:ext cx="11387666" cy="0"/>
        </a:xfrm>
        <a:prstGeom prst="line">
          <a:avLst/>
        </a:prstGeom>
        <a:gradFill rotWithShape="0">
          <a:gsLst>
            <a:gs pos="0">
              <a:schemeClr val="accent4">
                <a:hueOff val="6115113"/>
                <a:satOff val="-28216"/>
                <a:lumOff val="1038"/>
                <a:alphaOff val="0"/>
                <a:satMod val="103000"/>
                <a:lumMod val="102000"/>
                <a:tint val="94000"/>
              </a:schemeClr>
            </a:gs>
            <a:gs pos="50000">
              <a:schemeClr val="accent4">
                <a:hueOff val="6115113"/>
                <a:satOff val="-28216"/>
                <a:lumOff val="1038"/>
                <a:alphaOff val="0"/>
                <a:satMod val="110000"/>
                <a:lumMod val="100000"/>
                <a:shade val="100000"/>
              </a:schemeClr>
            </a:gs>
            <a:gs pos="100000">
              <a:schemeClr val="accent4">
                <a:hueOff val="6115113"/>
                <a:satOff val="-28216"/>
                <a:lumOff val="1038"/>
                <a:alphaOff val="0"/>
                <a:lumMod val="99000"/>
                <a:satMod val="120000"/>
                <a:shade val="78000"/>
              </a:schemeClr>
            </a:gs>
          </a:gsLst>
          <a:lin ang="5400000" scaled="0"/>
        </a:gradFill>
        <a:ln w="6350" cap="flat" cmpd="sng" algn="ctr">
          <a:solidFill>
            <a:schemeClr val="accent4">
              <a:hueOff val="6115113"/>
              <a:satOff val="-28216"/>
              <a:lumOff val="1038"/>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350CD5B-13F2-43F1-B6F1-2D0A598883C0}">
      <dsp:nvSpPr>
        <dsp:cNvPr id="0" name=""/>
        <dsp:cNvSpPr/>
      </dsp:nvSpPr>
      <dsp:spPr>
        <a:xfrm>
          <a:off x="0" y="3339547"/>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InterContinental Hotels Group PLC. (2023). Hotel Indigo. [online] Available at: https://www.ihgplc.com/en/our-brands/hotel-indigo </a:t>
          </a:r>
          <a:endParaRPr lang="en-GB" sz="900" kern="1200"/>
        </a:p>
      </dsp:txBody>
      <dsp:txXfrm>
        <a:off x="0" y="3339547"/>
        <a:ext cx="11387666" cy="333881"/>
      </dsp:txXfrm>
    </dsp:sp>
    <dsp:sp modelId="{86403993-D66A-4E36-BB14-76755CD4DA19}">
      <dsp:nvSpPr>
        <dsp:cNvPr id="0" name=""/>
        <dsp:cNvSpPr/>
      </dsp:nvSpPr>
      <dsp:spPr>
        <a:xfrm>
          <a:off x="0" y="3673429"/>
          <a:ext cx="11387666" cy="0"/>
        </a:xfrm>
        <a:prstGeom prst="line">
          <a:avLst/>
        </a:prstGeom>
        <a:gradFill rotWithShape="0">
          <a:gsLst>
            <a:gs pos="0">
              <a:schemeClr val="accent4">
                <a:hueOff val="6726625"/>
                <a:satOff val="-31038"/>
                <a:lumOff val="1142"/>
                <a:alphaOff val="0"/>
                <a:satMod val="103000"/>
                <a:lumMod val="102000"/>
                <a:tint val="94000"/>
              </a:schemeClr>
            </a:gs>
            <a:gs pos="50000">
              <a:schemeClr val="accent4">
                <a:hueOff val="6726625"/>
                <a:satOff val="-31038"/>
                <a:lumOff val="1142"/>
                <a:alphaOff val="0"/>
                <a:satMod val="110000"/>
                <a:lumMod val="100000"/>
                <a:shade val="100000"/>
              </a:schemeClr>
            </a:gs>
            <a:gs pos="100000">
              <a:schemeClr val="accent4">
                <a:hueOff val="6726625"/>
                <a:satOff val="-31038"/>
                <a:lumOff val="1142"/>
                <a:alphaOff val="0"/>
                <a:lumMod val="99000"/>
                <a:satMod val="120000"/>
                <a:shade val="78000"/>
              </a:schemeClr>
            </a:gs>
          </a:gsLst>
          <a:lin ang="5400000" scaled="0"/>
        </a:gradFill>
        <a:ln w="6350" cap="flat" cmpd="sng" algn="ctr">
          <a:solidFill>
            <a:schemeClr val="accent4">
              <a:hueOff val="6726625"/>
              <a:satOff val="-31038"/>
              <a:lumOff val="114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9AA0E59-8A29-452E-93A5-606664C5068B}">
      <dsp:nvSpPr>
        <dsp:cNvPr id="0" name=""/>
        <dsp:cNvSpPr/>
      </dsp:nvSpPr>
      <dsp:spPr>
        <a:xfrm>
          <a:off x="0" y="3673429"/>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Minwoo. L. Seenieong, L, Yoon, K. (2019) Multisensory experience for enhancing hotel guest experiences: Empirical evidence form big data analytics</a:t>
          </a:r>
          <a:endParaRPr lang="en-GB" sz="900" kern="1200"/>
        </a:p>
      </dsp:txBody>
      <dsp:txXfrm>
        <a:off x="0" y="3673429"/>
        <a:ext cx="11387666" cy="333881"/>
      </dsp:txXfrm>
    </dsp:sp>
    <dsp:sp modelId="{622BA802-9402-4155-9B3C-A93A487E9565}">
      <dsp:nvSpPr>
        <dsp:cNvPr id="0" name=""/>
        <dsp:cNvSpPr/>
      </dsp:nvSpPr>
      <dsp:spPr>
        <a:xfrm>
          <a:off x="0" y="4007310"/>
          <a:ext cx="11387666" cy="0"/>
        </a:xfrm>
        <a:prstGeom prst="line">
          <a:avLst/>
        </a:prstGeom>
        <a:gradFill rotWithShape="0">
          <a:gsLst>
            <a:gs pos="0">
              <a:schemeClr val="accent4">
                <a:hueOff val="7338136"/>
                <a:satOff val="-33860"/>
                <a:lumOff val="1246"/>
                <a:alphaOff val="0"/>
                <a:satMod val="103000"/>
                <a:lumMod val="102000"/>
                <a:tint val="94000"/>
              </a:schemeClr>
            </a:gs>
            <a:gs pos="50000">
              <a:schemeClr val="accent4">
                <a:hueOff val="7338136"/>
                <a:satOff val="-33860"/>
                <a:lumOff val="1246"/>
                <a:alphaOff val="0"/>
                <a:satMod val="110000"/>
                <a:lumMod val="100000"/>
                <a:shade val="100000"/>
              </a:schemeClr>
            </a:gs>
            <a:gs pos="100000">
              <a:schemeClr val="accent4">
                <a:hueOff val="7338136"/>
                <a:satOff val="-33860"/>
                <a:lumOff val="1246"/>
                <a:alphaOff val="0"/>
                <a:lumMod val="99000"/>
                <a:satMod val="120000"/>
                <a:shade val="78000"/>
              </a:schemeClr>
            </a:gs>
          </a:gsLst>
          <a:lin ang="5400000" scaled="0"/>
        </a:gradFill>
        <a:ln w="6350" cap="flat" cmpd="sng" algn="ctr">
          <a:solidFill>
            <a:schemeClr val="accent4">
              <a:hueOff val="7338136"/>
              <a:satOff val="-33860"/>
              <a:lumOff val="124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91B4E60-8543-4032-8602-B2AFCAB90B63}">
      <dsp:nvSpPr>
        <dsp:cNvPr id="0" name=""/>
        <dsp:cNvSpPr/>
      </dsp:nvSpPr>
      <dsp:spPr>
        <a:xfrm>
          <a:off x="0" y="4007310"/>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Panchapakesan, P. Jiseen. A (2020) Guest satisfaction &amp; dissatisfaction in luxury hotels: An application on big data</a:t>
          </a:r>
          <a:endParaRPr lang="en-GB" sz="900" kern="1200"/>
        </a:p>
      </dsp:txBody>
      <dsp:txXfrm>
        <a:off x="0" y="4007310"/>
        <a:ext cx="11387666" cy="333881"/>
      </dsp:txXfrm>
    </dsp:sp>
    <dsp:sp modelId="{0B74F3D4-223A-48D3-A191-5AC93E075BDE}">
      <dsp:nvSpPr>
        <dsp:cNvPr id="0" name=""/>
        <dsp:cNvSpPr/>
      </dsp:nvSpPr>
      <dsp:spPr>
        <a:xfrm>
          <a:off x="0" y="4341192"/>
          <a:ext cx="11387666" cy="0"/>
        </a:xfrm>
        <a:prstGeom prst="line">
          <a:avLst/>
        </a:prstGeom>
        <a:gradFill rotWithShape="0">
          <a:gsLst>
            <a:gs pos="0">
              <a:schemeClr val="accent4">
                <a:hueOff val="7949648"/>
                <a:satOff val="-36681"/>
                <a:lumOff val="1350"/>
                <a:alphaOff val="0"/>
                <a:satMod val="103000"/>
                <a:lumMod val="102000"/>
                <a:tint val="94000"/>
              </a:schemeClr>
            </a:gs>
            <a:gs pos="50000">
              <a:schemeClr val="accent4">
                <a:hueOff val="7949648"/>
                <a:satOff val="-36681"/>
                <a:lumOff val="1350"/>
                <a:alphaOff val="0"/>
                <a:satMod val="110000"/>
                <a:lumMod val="100000"/>
                <a:shade val="100000"/>
              </a:schemeClr>
            </a:gs>
            <a:gs pos="100000">
              <a:schemeClr val="accent4">
                <a:hueOff val="7949648"/>
                <a:satOff val="-36681"/>
                <a:lumOff val="1350"/>
                <a:alphaOff val="0"/>
                <a:lumMod val="99000"/>
                <a:satMod val="120000"/>
                <a:shade val="78000"/>
              </a:schemeClr>
            </a:gs>
          </a:gsLst>
          <a:lin ang="5400000" scaled="0"/>
        </a:gradFill>
        <a:ln w="6350" cap="flat" cmpd="sng" algn="ctr">
          <a:solidFill>
            <a:schemeClr val="accent4">
              <a:hueOff val="7949648"/>
              <a:satOff val="-36681"/>
              <a:lumOff val="135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D52B9A-D967-4770-BB9F-B99BD846B279}">
      <dsp:nvSpPr>
        <dsp:cNvPr id="0" name=""/>
        <dsp:cNvSpPr/>
      </dsp:nvSpPr>
      <dsp:spPr>
        <a:xfrm>
          <a:off x="0" y="4341192"/>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Rogerson, J.M., 2010, November. The boutique hotel industry in South Africa: definition, scope, and organisation. In Urban Forum (Vol. 21, pp. 425-439). Springer Netherlands.</a:t>
          </a:r>
          <a:endParaRPr lang="en-GB" sz="900" kern="1200"/>
        </a:p>
      </dsp:txBody>
      <dsp:txXfrm>
        <a:off x="0" y="4341192"/>
        <a:ext cx="11387666" cy="333881"/>
      </dsp:txXfrm>
    </dsp:sp>
    <dsp:sp modelId="{56B066B5-3D58-48EB-B668-7090A5CCEDD8}">
      <dsp:nvSpPr>
        <dsp:cNvPr id="0" name=""/>
        <dsp:cNvSpPr/>
      </dsp:nvSpPr>
      <dsp:spPr>
        <a:xfrm>
          <a:off x="0" y="4675073"/>
          <a:ext cx="11387666" cy="0"/>
        </a:xfrm>
        <a:prstGeom prst="line">
          <a:avLst/>
        </a:prstGeom>
        <a:gradFill rotWithShape="0">
          <a:gsLst>
            <a:gs pos="0">
              <a:schemeClr val="accent4">
                <a:hueOff val="8561158"/>
                <a:satOff val="-39503"/>
                <a:lumOff val="1454"/>
                <a:alphaOff val="0"/>
                <a:satMod val="103000"/>
                <a:lumMod val="102000"/>
                <a:tint val="94000"/>
              </a:schemeClr>
            </a:gs>
            <a:gs pos="50000">
              <a:schemeClr val="accent4">
                <a:hueOff val="8561158"/>
                <a:satOff val="-39503"/>
                <a:lumOff val="1454"/>
                <a:alphaOff val="0"/>
                <a:satMod val="110000"/>
                <a:lumMod val="100000"/>
                <a:shade val="100000"/>
              </a:schemeClr>
            </a:gs>
            <a:gs pos="100000">
              <a:schemeClr val="accent4">
                <a:hueOff val="8561158"/>
                <a:satOff val="-39503"/>
                <a:lumOff val="1454"/>
                <a:alphaOff val="0"/>
                <a:lumMod val="99000"/>
                <a:satMod val="120000"/>
                <a:shade val="78000"/>
              </a:schemeClr>
            </a:gs>
          </a:gsLst>
          <a:lin ang="5400000" scaled="0"/>
        </a:gradFill>
        <a:ln w="6350" cap="flat" cmpd="sng" algn="ctr">
          <a:solidFill>
            <a:schemeClr val="accent4">
              <a:hueOff val="8561158"/>
              <a:satOff val="-39503"/>
              <a:lumOff val="145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03EFD40-26C5-4228-9D3B-E4B94F09109D}">
      <dsp:nvSpPr>
        <dsp:cNvPr id="0" name=""/>
        <dsp:cNvSpPr/>
      </dsp:nvSpPr>
      <dsp:spPr>
        <a:xfrm>
          <a:off x="0" y="4675073"/>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Soloman, M (2018) The heart of hospitality: a great hotel and restaurant leaders share their secrets. SelectBeeks.</a:t>
          </a:r>
          <a:endParaRPr lang="en-GB" sz="900" kern="1200"/>
        </a:p>
      </dsp:txBody>
      <dsp:txXfrm>
        <a:off x="0" y="4675073"/>
        <a:ext cx="11387666" cy="333881"/>
      </dsp:txXfrm>
    </dsp:sp>
    <dsp:sp modelId="{A7BA2929-3BA7-4144-9097-096DE2A29197}">
      <dsp:nvSpPr>
        <dsp:cNvPr id="0" name=""/>
        <dsp:cNvSpPr/>
      </dsp:nvSpPr>
      <dsp:spPr>
        <a:xfrm>
          <a:off x="0" y="5008954"/>
          <a:ext cx="11387666" cy="0"/>
        </a:xfrm>
        <a:prstGeom prst="line">
          <a:avLst/>
        </a:prstGeom>
        <a:gradFill rotWithShape="0">
          <a:gsLst>
            <a:gs pos="0">
              <a:schemeClr val="accent4">
                <a:hueOff val="9172669"/>
                <a:satOff val="-42325"/>
                <a:lumOff val="1557"/>
                <a:alphaOff val="0"/>
                <a:satMod val="103000"/>
                <a:lumMod val="102000"/>
                <a:tint val="94000"/>
              </a:schemeClr>
            </a:gs>
            <a:gs pos="50000">
              <a:schemeClr val="accent4">
                <a:hueOff val="9172669"/>
                <a:satOff val="-42325"/>
                <a:lumOff val="1557"/>
                <a:alphaOff val="0"/>
                <a:satMod val="110000"/>
                <a:lumMod val="100000"/>
                <a:shade val="100000"/>
              </a:schemeClr>
            </a:gs>
            <a:gs pos="100000">
              <a:schemeClr val="accent4">
                <a:hueOff val="9172669"/>
                <a:satOff val="-42325"/>
                <a:lumOff val="1557"/>
                <a:alphaOff val="0"/>
                <a:lumMod val="99000"/>
                <a:satMod val="120000"/>
                <a:shade val="78000"/>
              </a:schemeClr>
            </a:gs>
          </a:gsLst>
          <a:lin ang="5400000" scaled="0"/>
        </a:gradFill>
        <a:ln w="6350" cap="flat" cmpd="sng" algn="ctr">
          <a:solidFill>
            <a:schemeClr val="accent4">
              <a:hueOff val="9172669"/>
              <a:satOff val="-42325"/>
              <a:lumOff val="155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5838CFD-F0EF-4FF1-8427-3B3C7CE7B78D}">
      <dsp:nvSpPr>
        <dsp:cNvPr id="0" name=""/>
        <dsp:cNvSpPr/>
      </dsp:nvSpPr>
      <dsp:spPr>
        <a:xfrm>
          <a:off x="0" y="5008954"/>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Tripadvisor. (2023). Indigo Heights Hotel &amp; Suites. [online] Available at: https://www.tripadvisor.com/Hotel_Review-g295413-d19604794-Reviews-Indigo_Heights_Hotel_Suites-Lahore_Punjab_Province.html </a:t>
          </a:r>
          <a:endParaRPr lang="en-GB" sz="900" kern="1200"/>
        </a:p>
      </dsp:txBody>
      <dsp:txXfrm>
        <a:off x="0" y="5008954"/>
        <a:ext cx="11387666" cy="333881"/>
      </dsp:txXfrm>
    </dsp:sp>
    <dsp:sp modelId="{19C75F19-7D6F-456C-991B-02DDE5491050}">
      <dsp:nvSpPr>
        <dsp:cNvPr id="0" name=""/>
        <dsp:cNvSpPr/>
      </dsp:nvSpPr>
      <dsp:spPr>
        <a:xfrm>
          <a:off x="0" y="5342836"/>
          <a:ext cx="11387666" cy="0"/>
        </a:xfrm>
        <a:prstGeom prst="line">
          <a:avLst/>
        </a:prstGeom>
        <a:gradFill rotWithShape="0">
          <a:gsLst>
            <a:gs pos="0">
              <a:schemeClr val="accent4">
                <a:hueOff val="9784181"/>
                <a:satOff val="-45146"/>
                <a:lumOff val="1661"/>
                <a:alphaOff val="0"/>
                <a:satMod val="103000"/>
                <a:lumMod val="102000"/>
                <a:tint val="94000"/>
              </a:schemeClr>
            </a:gs>
            <a:gs pos="50000">
              <a:schemeClr val="accent4">
                <a:hueOff val="9784181"/>
                <a:satOff val="-45146"/>
                <a:lumOff val="1661"/>
                <a:alphaOff val="0"/>
                <a:satMod val="110000"/>
                <a:lumMod val="100000"/>
                <a:shade val="100000"/>
              </a:schemeClr>
            </a:gs>
            <a:gs pos="100000">
              <a:schemeClr val="accent4">
                <a:hueOff val="9784181"/>
                <a:satOff val="-45146"/>
                <a:lumOff val="1661"/>
                <a:alphaOff val="0"/>
                <a:lumMod val="99000"/>
                <a:satMod val="120000"/>
                <a:shade val="78000"/>
              </a:schemeClr>
            </a:gs>
          </a:gsLst>
          <a:lin ang="5400000" scaled="0"/>
        </a:gradFill>
        <a:ln w="6350" cap="flat" cmpd="sng" algn="ctr">
          <a:solidFill>
            <a:schemeClr val="accent4">
              <a:hueOff val="9784181"/>
              <a:satOff val="-45146"/>
              <a:lumOff val="16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EF44F6A-C7B9-41EC-ACD1-63E9F33ED4B1}">
      <dsp:nvSpPr>
        <dsp:cNvPr id="0" name=""/>
        <dsp:cNvSpPr/>
      </dsp:nvSpPr>
      <dsp:spPr>
        <a:xfrm>
          <a:off x="0" y="5342836"/>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Walker, J. (2021) Introduction to Hospitality. Pearson, London.</a:t>
          </a:r>
          <a:endParaRPr lang="en-GB" sz="900" kern="1200"/>
        </a:p>
      </dsp:txBody>
      <dsp:txXfrm>
        <a:off x="0" y="5342836"/>
        <a:ext cx="11387666" cy="333881"/>
      </dsp:txXfrm>
    </dsp:sp>
    <dsp:sp modelId="{03633C65-66AB-41C6-B07E-C5CA49EE1552}">
      <dsp:nvSpPr>
        <dsp:cNvPr id="0" name=""/>
        <dsp:cNvSpPr/>
      </dsp:nvSpPr>
      <dsp:spPr>
        <a:xfrm>
          <a:off x="0" y="5676717"/>
          <a:ext cx="11387666" cy="0"/>
        </a:xfrm>
        <a:prstGeom prst="line">
          <a:avLst/>
        </a:prstGeom>
        <a:gradFill rotWithShape="0">
          <a:gsLst>
            <a:gs pos="0">
              <a:schemeClr val="accent4">
                <a:hueOff val="10395692"/>
                <a:satOff val="-47968"/>
                <a:lumOff val="1765"/>
                <a:alphaOff val="0"/>
                <a:satMod val="103000"/>
                <a:lumMod val="102000"/>
                <a:tint val="94000"/>
              </a:schemeClr>
            </a:gs>
            <a:gs pos="50000">
              <a:schemeClr val="accent4">
                <a:hueOff val="10395692"/>
                <a:satOff val="-47968"/>
                <a:lumOff val="1765"/>
                <a:alphaOff val="0"/>
                <a:satMod val="110000"/>
                <a:lumMod val="100000"/>
                <a:shade val="100000"/>
              </a:schemeClr>
            </a:gs>
            <a:gs pos="100000">
              <a:schemeClr val="accent4">
                <a:hueOff val="10395692"/>
                <a:satOff val="-47968"/>
                <a:lumOff val="1765"/>
                <a:alphaOff val="0"/>
                <a:lumMod val="99000"/>
                <a:satMod val="120000"/>
                <a:shade val="78000"/>
              </a:schemeClr>
            </a:gs>
          </a:gsLst>
          <a:lin ang="5400000" scaled="0"/>
        </a:gradFill>
        <a:ln w="6350" cap="flat" cmpd="sng" algn="ctr">
          <a:solidFill>
            <a:schemeClr val="accent4">
              <a:hueOff val="10395692"/>
              <a:satOff val="-47968"/>
              <a:lumOff val="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FA71B4-A9D1-4960-AD40-AEF8F4796C30}">
      <dsp:nvSpPr>
        <dsp:cNvPr id="0" name=""/>
        <dsp:cNvSpPr/>
      </dsp:nvSpPr>
      <dsp:spPr>
        <a:xfrm>
          <a:off x="0" y="5676717"/>
          <a:ext cx="11387666" cy="33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rtl="0">
            <a:lnSpc>
              <a:spcPct val="90000"/>
            </a:lnSpc>
            <a:spcBef>
              <a:spcPct val="0"/>
            </a:spcBef>
            <a:spcAft>
              <a:spcPct val="35000"/>
            </a:spcAft>
          </a:pPr>
          <a:r>
            <a:rPr lang="en-GB" sz="900" kern="1200" smtClean="0"/>
            <a:t>Zawya.com. (2023). Hotel Indigo debuts largest marketing campaign in brand history. [online] Available at: https://www.zawya.com/en/press-release/companies-news/hotel-indigo-debuts-largest-marketing-campaign-in-brand-history-x4seyrw6 </a:t>
          </a:r>
          <a:endParaRPr lang="en-GB" sz="900" kern="1200"/>
        </a:p>
      </dsp:txBody>
      <dsp:txXfrm>
        <a:off x="0" y="5676717"/>
        <a:ext cx="11387666" cy="3338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299916-1347-4D62-BD56-2FF0B17BAFE3}" type="datetimeFigureOut">
              <a:rPr lang="en-GB" smtClean="0"/>
              <a:t>19/10/2023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D2B70E-66F9-4C69-AF36-763414CB0861}" type="slidenum">
              <a:rPr lang="en-GB" smtClean="0"/>
              <a:t>‹#›</a:t>
            </a:fld>
            <a:endParaRPr lang="en-GB"/>
          </a:p>
        </p:txBody>
      </p:sp>
    </p:spTree>
    <p:extLst>
      <p:ext uri="{BB962C8B-B14F-4D97-AF65-F5344CB8AC3E}">
        <p14:creationId xmlns:p14="http://schemas.microsoft.com/office/powerpoint/2010/main" val="2769965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Introduction</a:t>
            </a:r>
          </a:p>
          <a:p>
            <a:r>
              <a:rPr lang="en-GB" sz="1200" kern="1200" dirty="0" smtClean="0">
                <a:solidFill>
                  <a:schemeClr val="tx1"/>
                </a:solidFill>
                <a:effectLst/>
                <a:latin typeface="+mn-lt"/>
                <a:ea typeface="+mn-ea"/>
                <a:cs typeface="+mn-cs"/>
              </a:rPr>
              <a:t>This presentation will take to an interesting journey where various valuable insights about the hospitality industry will be revealed, for example, consumers’ segmentation, their behaviours, and changing patterns in their demands and needs. Consumers or guests are the cornerstones to keep aligned while seeking excellence to manage a hospitality organisation (Ford, 2020). Alongside this, how guest services impact guest needs will also be explored. For such purpose, the presentation will shed light on Hotel Indigo and its main consumers, along with explaining the reason that attracts their customers. Moreover, the role, scope, and nature of guest services and their implementation in Hotel Indigo will also be discussed in this presentation. However, keeping the hospitality of top-notch quality ensures optimal satisfaction of guests (</a:t>
            </a:r>
            <a:r>
              <a:rPr lang="en-GB" sz="1200" kern="1200" dirty="0" err="1" smtClean="0">
                <a:solidFill>
                  <a:schemeClr val="tx1"/>
                </a:solidFill>
                <a:effectLst/>
                <a:latin typeface="+mn-lt"/>
                <a:ea typeface="+mn-ea"/>
                <a:cs typeface="+mn-cs"/>
              </a:rPr>
              <a:t>Panchapakesan</a:t>
            </a:r>
            <a:r>
              <a:rPr lang="en-GB" sz="1200" kern="1200" dirty="0" smtClean="0">
                <a:solidFill>
                  <a:schemeClr val="tx1"/>
                </a:solidFill>
                <a:effectLst/>
                <a:latin typeface="+mn-lt"/>
                <a:ea typeface="+mn-ea"/>
                <a:cs typeface="+mn-cs"/>
              </a:rPr>
              <a:t>, 2020). In addition to that, the importance of hospitality will be debated while explaining how hotels meet guest expectations. At the same time, employing multisensory experiences at hotels enhances the experiences of the guest by providing beyond their expectations (</a:t>
            </a:r>
            <a:r>
              <a:rPr lang="en-GB" sz="1200" kern="1200" dirty="0" err="1" smtClean="0">
                <a:solidFill>
                  <a:schemeClr val="tx1"/>
                </a:solidFill>
                <a:effectLst/>
                <a:latin typeface="+mn-lt"/>
                <a:ea typeface="+mn-ea"/>
                <a:cs typeface="+mn-cs"/>
              </a:rPr>
              <a:t>Minwoo</a:t>
            </a:r>
            <a:r>
              <a:rPr lang="en-GB" sz="1200" kern="1200" dirty="0" smtClean="0">
                <a:solidFill>
                  <a:schemeClr val="tx1"/>
                </a:solidFill>
                <a:effectLst/>
                <a:latin typeface="+mn-lt"/>
                <a:ea typeface="+mn-ea"/>
                <a:cs typeface="+mn-cs"/>
              </a:rPr>
              <a:t>, 2019).</a:t>
            </a:r>
          </a:p>
          <a:p>
            <a:endParaRPr lang="en-GB" dirty="0"/>
          </a:p>
        </p:txBody>
      </p:sp>
      <p:sp>
        <p:nvSpPr>
          <p:cNvPr id="4" name="Slide Number Placeholder 3"/>
          <p:cNvSpPr>
            <a:spLocks noGrp="1"/>
          </p:cNvSpPr>
          <p:nvPr>
            <p:ph type="sldNum" sz="quarter" idx="10"/>
          </p:nvPr>
        </p:nvSpPr>
        <p:spPr/>
        <p:txBody>
          <a:bodyPr/>
          <a:lstStyle/>
          <a:p>
            <a:fld id="{07D2B70E-66F9-4C69-AF36-763414CB0861}" type="slidenum">
              <a:rPr lang="en-GB" smtClean="0"/>
              <a:t>2</a:t>
            </a:fld>
            <a:endParaRPr lang="en-GB"/>
          </a:p>
        </p:txBody>
      </p:sp>
    </p:spTree>
    <p:extLst>
      <p:ext uri="{BB962C8B-B14F-4D97-AF65-F5344CB8AC3E}">
        <p14:creationId xmlns:p14="http://schemas.microsoft.com/office/powerpoint/2010/main" val="1668435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Hotel Indigo</a:t>
            </a:r>
          </a:p>
          <a:p>
            <a:r>
              <a:rPr lang="en-GB" sz="1200" kern="1200" dirty="0" smtClean="0">
                <a:solidFill>
                  <a:schemeClr val="tx1"/>
                </a:solidFill>
                <a:effectLst/>
                <a:latin typeface="+mn-lt"/>
                <a:ea typeface="+mn-ea"/>
                <a:cs typeface="+mn-cs"/>
              </a:rPr>
              <a:t>Hotel Indigo is one of the most successful brands of InterContinental Hotels Group PLC, which is being operated from its headquarters in California, United States. Hotel Indigo was initiated in 2004 with a small network of hotels. The entire chain of Hotel Indigo’s luxury hotels, equipped with remarkable luxurious services, was launched with the vision of becoming a valuable bridge along with being the go-to lifestyle hotel brand, connecting the curious and explorer-type people with new experiences at distinct places with unimaginable experiences (InterContinental Hotels Group PLC, 2023). However, the consistent efforts and dedication towards seeking incredible success in the hospitality industry enabled Hotel Indigo to grow exponentially in only three to five years next to its launch.</a:t>
            </a:r>
          </a:p>
          <a:p>
            <a:r>
              <a:rPr lang="en-GB" sz="1200" kern="1200" dirty="0" smtClean="0">
                <a:solidFill>
                  <a:schemeClr val="tx1"/>
                </a:solidFill>
                <a:effectLst/>
                <a:latin typeface="+mn-lt"/>
                <a:ea typeface="+mn-ea"/>
                <a:cs typeface="+mn-cs"/>
              </a:rPr>
              <a:t>The Hotel Indigo frequently and robustly rooted itself in different markets ranging from New York to Hong Kong and more. By navigating wisely through various business circumstances, the Hotel now boast a reputable position across the market, where it has been expanded in more than 20+ countries. However, Hotel Indigo has performed well enough to boost its year 2021 revenue from $0.4 billion to $0.7 billion in 2022, with a 56.3% rise in its revenue trajectory (IHG, 2022). This all became possible by Hotel Indigo’s 18,454 rooms in over 143 hotels, from which 9,747 hotels and 73 hotels are in America only. At the same time, the Hotel established itself at 19 different Hotel locations in China, upholding more than 2,974 rooms (IHG, 2022). Moreover, Hotel Indigo upholds 73% market share, making the parent company anticipate Hotel Indigo’s share price to hit higher than 6126.00p by the end of October 2023 (InterContinental Hotels Group PLC, 2023). Hotel Indigo’s ability to navigate successfully in a tough yet competitive market makes its market reputation stronger; however, its competitors range from Hyatt and Hyatt Regency to Marriott and Westin (Hotel Tech Report, 2017).</a:t>
            </a:r>
          </a:p>
          <a:p>
            <a:endParaRPr lang="en-GB" dirty="0"/>
          </a:p>
        </p:txBody>
      </p:sp>
      <p:sp>
        <p:nvSpPr>
          <p:cNvPr id="4" name="Slide Number Placeholder 3"/>
          <p:cNvSpPr>
            <a:spLocks noGrp="1"/>
          </p:cNvSpPr>
          <p:nvPr>
            <p:ph type="sldNum" sz="quarter" idx="10"/>
          </p:nvPr>
        </p:nvSpPr>
        <p:spPr/>
        <p:txBody>
          <a:bodyPr/>
          <a:lstStyle/>
          <a:p>
            <a:fld id="{07D2B70E-66F9-4C69-AF36-763414CB0861}" type="slidenum">
              <a:rPr lang="en-GB" smtClean="0"/>
              <a:t>3</a:t>
            </a:fld>
            <a:endParaRPr lang="en-GB"/>
          </a:p>
        </p:txBody>
      </p:sp>
    </p:spTree>
    <p:extLst>
      <p:ext uri="{BB962C8B-B14F-4D97-AF65-F5344CB8AC3E}">
        <p14:creationId xmlns:p14="http://schemas.microsoft.com/office/powerpoint/2010/main" val="3624828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Hotel Indigo’s Main Customers</a:t>
            </a:r>
          </a:p>
          <a:p>
            <a:r>
              <a:rPr lang="en-GB" sz="1200" kern="1200" dirty="0" smtClean="0">
                <a:solidFill>
                  <a:schemeClr val="tx1"/>
                </a:solidFill>
                <a:effectLst/>
                <a:latin typeface="+mn-lt"/>
                <a:ea typeface="+mn-ea"/>
                <a:cs typeface="+mn-cs"/>
              </a:rPr>
              <a:t>The main customers that Hotel Indigo strives to serve are curious or explorer-type individuals who always stay curious to explore and try new experiences. The Hotel believes in the Explorer Quotient strategy or approach to target its main customers. The Explorer Quotient pushes beyond typical market research in terms of characterising individuals. It examines more thoroughly people's personal ideas, societal values, and worldviews to discover why various sorts of travellers opt out of very diverse experiences while travelling. Furthermore, their main customers also entail business class individuals and enthusiastic travellers (</a:t>
            </a:r>
            <a:r>
              <a:rPr lang="en-GB" sz="1200" kern="1200" dirty="0" err="1" smtClean="0">
                <a:solidFill>
                  <a:schemeClr val="tx1"/>
                </a:solidFill>
                <a:effectLst/>
                <a:latin typeface="+mn-lt"/>
                <a:ea typeface="+mn-ea"/>
                <a:cs typeface="+mn-cs"/>
              </a:rPr>
              <a:t>Badilla</a:t>
            </a:r>
            <a:r>
              <a:rPr lang="en-GB" sz="1200" kern="1200" dirty="0" smtClean="0">
                <a:solidFill>
                  <a:schemeClr val="tx1"/>
                </a:solidFill>
                <a:effectLst/>
                <a:latin typeface="+mn-lt"/>
                <a:ea typeface="+mn-ea"/>
                <a:cs typeface="+mn-cs"/>
              </a:rPr>
              <a:t>, 2022). Travellers are those who partake in local cuisine, have a constant appetite for new experiences and views, and return home yearning for more.</a:t>
            </a:r>
          </a:p>
          <a:p>
            <a:r>
              <a:rPr lang="en-GB" sz="1200" kern="1200" dirty="0" smtClean="0">
                <a:solidFill>
                  <a:schemeClr val="tx1"/>
                </a:solidFill>
                <a:effectLst/>
                <a:latin typeface="+mn-lt"/>
                <a:ea typeface="+mn-ea"/>
                <a:cs typeface="+mn-cs"/>
              </a:rPr>
              <a:t>Alongside travellers, Hotel Indigo also targets business-class individuals who are seeking quality space for their corporate meetings, events, or other relevant activities. To target the diverse yet wide range of its main customers, Hotel Indigo employs mindfully prepared campaigns. For example, its largest ever marketing campaign in which the Hotel announced the confirmation of its 128 hotels in the pipeline awaiting to be launched soon in addition to its existing 145 Hotels (Zawya.com, 2023).</a:t>
            </a:r>
          </a:p>
          <a:p>
            <a:endParaRPr lang="en-GB" dirty="0"/>
          </a:p>
        </p:txBody>
      </p:sp>
      <p:sp>
        <p:nvSpPr>
          <p:cNvPr id="4" name="Slide Number Placeholder 3"/>
          <p:cNvSpPr>
            <a:spLocks noGrp="1"/>
          </p:cNvSpPr>
          <p:nvPr>
            <p:ph type="sldNum" sz="quarter" idx="10"/>
          </p:nvPr>
        </p:nvSpPr>
        <p:spPr/>
        <p:txBody>
          <a:bodyPr/>
          <a:lstStyle/>
          <a:p>
            <a:fld id="{07D2B70E-66F9-4C69-AF36-763414CB0861}" type="slidenum">
              <a:rPr lang="en-GB" smtClean="0"/>
              <a:t>4</a:t>
            </a:fld>
            <a:endParaRPr lang="en-GB"/>
          </a:p>
        </p:txBody>
      </p:sp>
    </p:spTree>
    <p:extLst>
      <p:ext uri="{BB962C8B-B14F-4D97-AF65-F5344CB8AC3E}">
        <p14:creationId xmlns:p14="http://schemas.microsoft.com/office/powerpoint/2010/main" val="4205698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Guest Services &amp; Facilities</a:t>
            </a:r>
          </a:p>
          <a:p>
            <a:r>
              <a:rPr lang="en-GB" sz="1200" b="1" i="1" kern="1200" dirty="0" smtClean="0">
                <a:solidFill>
                  <a:schemeClr val="tx1"/>
                </a:solidFill>
                <a:effectLst/>
                <a:latin typeface="+mn-lt"/>
                <a:ea typeface="+mn-ea"/>
                <a:cs typeface="+mn-cs"/>
              </a:rPr>
              <a:t>Nature</a:t>
            </a:r>
          </a:p>
          <a:p>
            <a:r>
              <a:rPr lang="en-GB" sz="1200" kern="1200" dirty="0" smtClean="0">
                <a:solidFill>
                  <a:schemeClr val="tx1"/>
                </a:solidFill>
                <a:effectLst/>
                <a:latin typeface="+mn-lt"/>
                <a:ea typeface="+mn-ea"/>
                <a:cs typeface="+mn-cs"/>
              </a:rPr>
              <a:t>The nature of guest service facilities entails the services, amenities, and accommodations. for example, tourism-related services, quality entertainment options, cruises, events, amusement parks, casinos, hotels, restaurants, and more (Gibson, 2019).</a:t>
            </a:r>
          </a:p>
          <a:p>
            <a:r>
              <a:rPr lang="en-GB" sz="1200" kern="1200" dirty="0" smtClean="0">
                <a:solidFill>
                  <a:schemeClr val="tx1"/>
                </a:solidFill>
                <a:effectLst/>
                <a:latin typeface="+mn-lt"/>
                <a:ea typeface="+mn-ea"/>
                <a:cs typeface="+mn-cs"/>
              </a:rPr>
              <a:t> </a:t>
            </a:r>
          </a:p>
          <a:p>
            <a:r>
              <a:rPr lang="en-GB" sz="1200" b="1" i="1" kern="1200" dirty="0" smtClean="0">
                <a:solidFill>
                  <a:schemeClr val="tx1"/>
                </a:solidFill>
                <a:effectLst/>
                <a:latin typeface="+mn-lt"/>
                <a:ea typeface="+mn-ea"/>
                <a:cs typeface="+mn-cs"/>
              </a:rPr>
              <a:t>Scope</a:t>
            </a:r>
          </a:p>
          <a:p>
            <a:r>
              <a:rPr lang="en-GB" sz="1200" kern="1200" dirty="0" smtClean="0">
                <a:solidFill>
                  <a:schemeClr val="tx1"/>
                </a:solidFill>
                <a:effectLst/>
                <a:latin typeface="+mn-lt"/>
                <a:ea typeface="+mn-ea"/>
                <a:cs typeface="+mn-cs"/>
              </a:rPr>
              <a:t>The scope of guest services and facilities ranges from the latest booking check-in options to top-notch security, entertainment, and room service options. However, in this era, the facilities of free internet and entertaining content channels have been normalised. Moreover, the hospitality industry has more valuable scopes as it is rising each day with the latest and unimagined innovations (Rogerson, 2010).</a:t>
            </a:r>
          </a:p>
          <a:p>
            <a:r>
              <a:rPr lang="en-GB" sz="1200" kern="1200" dirty="0" smtClean="0">
                <a:solidFill>
                  <a:schemeClr val="tx1"/>
                </a:solidFill>
                <a:effectLst/>
                <a:latin typeface="+mn-lt"/>
                <a:ea typeface="+mn-ea"/>
                <a:cs typeface="+mn-cs"/>
              </a:rPr>
              <a:t> </a:t>
            </a:r>
          </a:p>
          <a:p>
            <a:r>
              <a:rPr lang="en-GB" sz="1200" b="1" i="1" kern="1200" dirty="0" smtClean="0">
                <a:solidFill>
                  <a:schemeClr val="tx1"/>
                </a:solidFill>
                <a:effectLst/>
                <a:latin typeface="+mn-lt"/>
                <a:ea typeface="+mn-ea"/>
                <a:cs typeface="+mn-cs"/>
              </a:rPr>
              <a:t>Role</a:t>
            </a:r>
          </a:p>
          <a:p>
            <a:r>
              <a:rPr lang="en-GB" sz="1200" kern="1200" dirty="0" smtClean="0">
                <a:solidFill>
                  <a:schemeClr val="tx1"/>
                </a:solidFill>
                <a:effectLst/>
                <a:latin typeface="+mn-lt"/>
                <a:ea typeface="+mn-ea"/>
                <a:cs typeface="+mn-cs"/>
              </a:rPr>
              <a:t>The role of Guest Services and facilities includes the valuable abilities of the available accommodations to enhance the overall experience of guests. Alongside this, they also boost the overall market position, reputation, and brand recognition of the Hotel. For this purpose, hotels usually prefer to provide guests with hotels and spa, sports facilities, and event venues, which together makes the guests' experience more joyful (Walker, 2021).</a:t>
            </a:r>
          </a:p>
          <a:p>
            <a:endParaRPr lang="en-GB" dirty="0"/>
          </a:p>
        </p:txBody>
      </p:sp>
      <p:sp>
        <p:nvSpPr>
          <p:cNvPr id="4" name="Slide Number Placeholder 3"/>
          <p:cNvSpPr>
            <a:spLocks noGrp="1"/>
          </p:cNvSpPr>
          <p:nvPr>
            <p:ph type="sldNum" sz="quarter" idx="10"/>
          </p:nvPr>
        </p:nvSpPr>
        <p:spPr/>
        <p:txBody>
          <a:bodyPr/>
          <a:lstStyle/>
          <a:p>
            <a:fld id="{07D2B70E-66F9-4C69-AF36-763414CB0861}" type="slidenum">
              <a:rPr lang="en-GB" smtClean="0"/>
              <a:t>5</a:t>
            </a:fld>
            <a:endParaRPr lang="en-GB"/>
          </a:p>
        </p:txBody>
      </p:sp>
    </p:spTree>
    <p:extLst>
      <p:ext uri="{BB962C8B-B14F-4D97-AF65-F5344CB8AC3E}">
        <p14:creationId xmlns:p14="http://schemas.microsoft.com/office/powerpoint/2010/main" val="1905246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Hotel Indigo: Guest Services &amp; Facilities</a:t>
            </a:r>
          </a:p>
          <a:p>
            <a:r>
              <a:rPr lang="en-GB" sz="1200" kern="1200" dirty="0" smtClean="0">
                <a:solidFill>
                  <a:schemeClr val="tx1"/>
                </a:solidFill>
                <a:effectLst/>
                <a:latin typeface="+mn-lt"/>
                <a:ea typeface="+mn-ea"/>
                <a:cs typeface="+mn-cs"/>
              </a:rPr>
              <a:t>In the context of Hotel Indigo, the facilities and services which are being provided to their main customers are professionally managed under two categories: property amenities and room features. Elaborately, the property amenities include free parking with full-time security and a free and high-speed internet facility to stay connected with the world outside or share the experiences and stories that guests gain in the Hotel. However, a hygienic pool area and cafeteria, fitness clubs, free breakfast, kids’ area, free airport transportation, and meeting rooms are a plus (</a:t>
            </a:r>
            <a:r>
              <a:rPr lang="en-GB" sz="1200" kern="1200" dirty="0" err="1" smtClean="0">
                <a:solidFill>
                  <a:schemeClr val="tx1"/>
                </a:solidFill>
                <a:effectLst/>
                <a:latin typeface="+mn-lt"/>
                <a:ea typeface="+mn-ea"/>
                <a:cs typeface="+mn-cs"/>
              </a:rPr>
              <a:t>Tripadvisor</a:t>
            </a:r>
            <a:r>
              <a:rPr lang="en-GB" sz="1200" kern="1200" dirty="0" smtClean="0">
                <a:solidFill>
                  <a:schemeClr val="tx1"/>
                </a:solidFill>
                <a:effectLst/>
                <a:latin typeface="+mn-lt"/>
                <a:ea typeface="+mn-ea"/>
                <a:cs typeface="+mn-cs"/>
              </a:rPr>
              <a:t>, 2023).</a:t>
            </a:r>
          </a:p>
          <a:p>
            <a:r>
              <a:rPr lang="en-GB" sz="1200" kern="1200" dirty="0" smtClean="0">
                <a:solidFill>
                  <a:schemeClr val="tx1"/>
                </a:solidFill>
                <a:effectLst/>
                <a:latin typeface="+mn-lt"/>
                <a:ea typeface="+mn-ea"/>
                <a:cs typeface="+mn-cs"/>
              </a:rPr>
              <a:t>At the same time, Hotel Indigo boasts state-of-the-art rooms with mesmerising city views along with upholding excellent room features, including healthy and sustained rooms, Blackout curtains, 24/7 Air Conditioning, Cable/Satellite TV, Extra-long beds, and more (</a:t>
            </a:r>
            <a:r>
              <a:rPr lang="en-GB" sz="1200" kern="1200" dirty="0" err="1" smtClean="0">
                <a:solidFill>
                  <a:schemeClr val="tx1"/>
                </a:solidFill>
                <a:effectLst/>
                <a:latin typeface="+mn-lt"/>
                <a:ea typeface="+mn-ea"/>
                <a:cs typeface="+mn-cs"/>
              </a:rPr>
              <a:t>Tripadvisor</a:t>
            </a:r>
            <a:r>
              <a:rPr lang="en-GB" sz="1200" kern="1200" dirty="0" smtClean="0">
                <a:solidFill>
                  <a:schemeClr val="tx1"/>
                </a:solidFill>
                <a:effectLst/>
                <a:latin typeface="+mn-lt"/>
                <a:ea typeface="+mn-ea"/>
                <a:cs typeface="+mn-cs"/>
              </a:rPr>
              <a:t>, 2023).</a:t>
            </a:r>
          </a:p>
          <a:p>
            <a:endParaRPr lang="en-GB" dirty="0"/>
          </a:p>
        </p:txBody>
      </p:sp>
      <p:sp>
        <p:nvSpPr>
          <p:cNvPr id="4" name="Slide Number Placeholder 3"/>
          <p:cNvSpPr>
            <a:spLocks noGrp="1"/>
          </p:cNvSpPr>
          <p:nvPr>
            <p:ph type="sldNum" sz="quarter" idx="10"/>
          </p:nvPr>
        </p:nvSpPr>
        <p:spPr/>
        <p:txBody>
          <a:bodyPr/>
          <a:lstStyle/>
          <a:p>
            <a:fld id="{07D2B70E-66F9-4C69-AF36-763414CB0861}" type="slidenum">
              <a:rPr lang="en-GB" smtClean="0"/>
              <a:t>6</a:t>
            </a:fld>
            <a:endParaRPr lang="en-GB"/>
          </a:p>
        </p:txBody>
      </p:sp>
    </p:spTree>
    <p:extLst>
      <p:ext uri="{BB962C8B-B14F-4D97-AF65-F5344CB8AC3E}">
        <p14:creationId xmlns:p14="http://schemas.microsoft.com/office/powerpoint/2010/main" val="513425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Importance of Hospitality</a:t>
            </a:r>
          </a:p>
          <a:p>
            <a:r>
              <a:rPr lang="en-GB" sz="1200" kern="1200" dirty="0" smtClean="0">
                <a:solidFill>
                  <a:schemeClr val="tx1"/>
                </a:solidFill>
                <a:effectLst/>
                <a:latin typeface="+mn-lt"/>
                <a:ea typeface="+mn-ea"/>
                <a:cs typeface="+mn-cs"/>
              </a:rPr>
              <a:t>Whatever their industry, firms need to provide hospitality. A company can increase its chances of bringing in new business, keeping hold of existing clients, differentiating itself from competitors, and increasing income by upholding high standards in hospitality and customer service. Furthermore, hospitality as a profession and an industry works hand in hand with visitor experiences and customer service. Being hospitable and providing exceptional customer service are essential components of a successful business (Walker, 2021).</a:t>
            </a:r>
          </a:p>
          <a:p>
            <a:r>
              <a:rPr lang="en-GB" sz="1200" kern="1200" dirty="0" smtClean="0">
                <a:solidFill>
                  <a:schemeClr val="tx1"/>
                </a:solidFill>
                <a:effectLst/>
                <a:latin typeface="+mn-lt"/>
                <a:ea typeface="+mn-ea"/>
                <a:cs typeface="+mn-cs"/>
              </a:rPr>
              <a:t>In addition to that, instances of hospitality encompass various forms of compassion extended to customers of a business setting up, such as furnishing them with lodging, meals, and amusement throughout their vacation. Clearly, the nature of the enterprise and the amenities it provides can influence the degree of hospitality an establishment extends to its clientele.</a:t>
            </a:r>
          </a:p>
          <a:p>
            <a:r>
              <a:rPr lang="en-GB" sz="1200" kern="1200" dirty="0" smtClean="0">
                <a:solidFill>
                  <a:schemeClr val="tx1"/>
                </a:solidFill>
                <a:effectLst/>
                <a:latin typeface="+mn-lt"/>
                <a:ea typeface="+mn-ea"/>
                <a:cs typeface="+mn-cs"/>
              </a:rPr>
              <a:t>Workers in the hospitality industry unquestionably contribute significantly to many facets of society (</a:t>
            </a:r>
            <a:r>
              <a:rPr lang="en-GB" sz="1200" kern="1200" dirty="0" err="1" smtClean="0">
                <a:solidFill>
                  <a:schemeClr val="tx1"/>
                </a:solidFill>
                <a:effectLst/>
                <a:latin typeface="+mn-lt"/>
                <a:ea typeface="+mn-ea"/>
                <a:cs typeface="+mn-cs"/>
              </a:rPr>
              <a:t>Hemaloshinee</a:t>
            </a:r>
            <a:r>
              <a:rPr lang="en-GB" sz="1200" kern="1200" dirty="0" smtClean="0">
                <a:solidFill>
                  <a:schemeClr val="tx1"/>
                </a:solidFill>
                <a:effectLst/>
                <a:latin typeface="+mn-lt"/>
                <a:ea typeface="+mn-ea"/>
                <a:cs typeface="+mn-cs"/>
              </a:rPr>
              <a:t>, 2017). In any firm that deals with customers, hospitality is an essential component. Furthermore, the success of these endeavours depends on their ability to utilise the potent influence of hospitality fully. Being welcoming to guests has a big impact on a company's ability to draw in revenue. Positive evaluations and word-of-mouth advertising are two ways that this can happen.</a:t>
            </a:r>
          </a:p>
          <a:p>
            <a:endParaRPr lang="en-GB" dirty="0"/>
          </a:p>
        </p:txBody>
      </p:sp>
      <p:sp>
        <p:nvSpPr>
          <p:cNvPr id="4" name="Slide Number Placeholder 3"/>
          <p:cNvSpPr>
            <a:spLocks noGrp="1"/>
          </p:cNvSpPr>
          <p:nvPr>
            <p:ph type="sldNum" sz="quarter" idx="10"/>
          </p:nvPr>
        </p:nvSpPr>
        <p:spPr/>
        <p:txBody>
          <a:bodyPr/>
          <a:lstStyle/>
          <a:p>
            <a:fld id="{07D2B70E-66F9-4C69-AF36-763414CB0861}" type="slidenum">
              <a:rPr lang="en-GB" smtClean="0"/>
              <a:t>7</a:t>
            </a:fld>
            <a:endParaRPr lang="en-GB"/>
          </a:p>
        </p:txBody>
      </p:sp>
    </p:spTree>
    <p:extLst>
      <p:ext uri="{BB962C8B-B14F-4D97-AF65-F5344CB8AC3E}">
        <p14:creationId xmlns:p14="http://schemas.microsoft.com/office/powerpoint/2010/main" val="19408142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How Hotels Meet/Exceed Guests' Expectations</a:t>
            </a:r>
          </a:p>
          <a:p>
            <a:r>
              <a:rPr lang="en-GB" sz="1200" kern="1200" dirty="0" smtClean="0">
                <a:solidFill>
                  <a:schemeClr val="tx1"/>
                </a:solidFill>
                <a:effectLst/>
                <a:latin typeface="+mn-lt"/>
                <a:ea typeface="+mn-ea"/>
                <a:cs typeface="+mn-cs"/>
              </a:rPr>
              <a:t>There are various ways through which hotels meet and exceed guests' expectations. They master themselves in many areas such as food and beverages, accommodations, Travel and Tourism, Entertainment and Recreation. However, these are the key factors which drive customer's interest towards hotels (</a:t>
            </a:r>
            <a:r>
              <a:rPr lang="en-GB" sz="1200" kern="1200" dirty="0" err="1" smtClean="0">
                <a:solidFill>
                  <a:schemeClr val="tx1"/>
                </a:solidFill>
                <a:effectLst/>
                <a:latin typeface="+mn-lt"/>
                <a:ea typeface="+mn-ea"/>
                <a:cs typeface="+mn-cs"/>
              </a:rPr>
              <a:t>Soloman</a:t>
            </a:r>
            <a:r>
              <a:rPr lang="en-GB" sz="1200" kern="1200" dirty="0" smtClean="0">
                <a:solidFill>
                  <a:schemeClr val="tx1"/>
                </a:solidFill>
                <a:effectLst/>
                <a:latin typeface="+mn-lt"/>
                <a:ea typeface="+mn-ea"/>
                <a:cs typeface="+mn-cs"/>
              </a:rPr>
              <a:t>, 2018).</a:t>
            </a:r>
          </a:p>
          <a:p>
            <a:r>
              <a:rPr lang="en-GB" sz="1200" kern="1200" dirty="0" smtClean="0">
                <a:solidFill>
                  <a:schemeClr val="tx1"/>
                </a:solidFill>
                <a:effectLst/>
                <a:latin typeface="+mn-lt"/>
                <a:ea typeface="+mn-ea"/>
                <a:cs typeface="+mn-cs"/>
              </a:rPr>
              <a:t>Additionally, a variety of industries that are involved in the preparation, packaging, delivery, or serving of food and beverages are included in the food and beverage sector. Moreover, this can apply to eateries, fast food chains, cafeterias, pubs, bars, delis, catering companies, production facilities for food, and more (</a:t>
            </a:r>
            <a:r>
              <a:rPr lang="en-GB" sz="1200" kern="1200" dirty="0" err="1" smtClean="0">
                <a:solidFill>
                  <a:schemeClr val="tx1"/>
                </a:solidFill>
                <a:effectLst/>
                <a:latin typeface="+mn-lt"/>
                <a:ea typeface="+mn-ea"/>
                <a:cs typeface="+mn-cs"/>
              </a:rPr>
              <a:t>Heppel</a:t>
            </a:r>
            <a:r>
              <a:rPr lang="en-GB" sz="1200" kern="1200" dirty="0" smtClean="0">
                <a:solidFill>
                  <a:schemeClr val="tx1"/>
                </a:solidFill>
                <a:effectLst/>
                <a:latin typeface="+mn-lt"/>
                <a:ea typeface="+mn-ea"/>
                <a:cs typeface="+mn-cs"/>
              </a:rPr>
              <a:t>, 2015).</a:t>
            </a:r>
          </a:p>
          <a:p>
            <a:r>
              <a:rPr lang="en-GB" sz="1200" kern="1200" dirty="0" smtClean="0">
                <a:solidFill>
                  <a:schemeClr val="tx1"/>
                </a:solidFill>
                <a:effectLst/>
                <a:latin typeface="+mn-lt"/>
                <a:ea typeface="+mn-ea"/>
                <a:cs typeface="+mn-cs"/>
              </a:rPr>
              <a:t>At the same time, through the provision of hospitality services, the lodging industry also aims to treat its customers with respect and value. Any businesses that offer lodging or lodgings for those looking to spend the night in shelters on a short-term basis fall under this category. Furthermore, businesses in the lodging industry include bed and breakfasts, hostels, hotels, and </a:t>
            </a:r>
            <a:r>
              <a:rPr lang="en-GB" sz="1200" kern="1200" dirty="0" err="1" smtClean="0">
                <a:solidFill>
                  <a:schemeClr val="tx1"/>
                </a:solidFill>
                <a:effectLst/>
                <a:latin typeface="+mn-lt"/>
                <a:ea typeface="+mn-ea"/>
                <a:cs typeface="+mn-cs"/>
              </a:rPr>
              <a:t>Airbnbs</a:t>
            </a:r>
            <a:r>
              <a:rPr lang="en-GB" sz="1200" kern="1200" dirty="0" smtClean="0">
                <a:solidFill>
                  <a:schemeClr val="tx1"/>
                </a:solidFill>
                <a:effectLst/>
                <a:latin typeface="+mn-lt"/>
                <a:ea typeface="+mn-ea"/>
                <a:cs typeface="+mn-cs"/>
              </a:rPr>
              <a:t>, to name a few (</a:t>
            </a:r>
            <a:r>
              <a:rPr lang="en-GB" sz="1200" kern="1200" dirty="0" err="1" smtClean="0">
                <a:solidFill>
                  <a:schemeClr val="tx1"/>
                </a:solidFill>
                <a:effectLst/>
                <a:latin typeface="+mn-lt"/>
                <a:ea typeface="+mn-ea"/>
                <a:cs typeface="+mn-cs"/>
              </a:rPr>
              <a:t>Adia</a:t>
            </a:r>
            <a:r>
              <a:rPr lang="en-GB" sz="1200" kern="1200" dirty="0" smtClean="0">
                <a:solidFill>
                  <a:schemeClr val="tx1"/>
                </a:solidFill>
                <a:effectLst/>
                <a:latin typeface="+mn-lt"/>
                <a:ea typeface="+mn-ea"/>
                <a:cs typeface="+mn-cs"/>
              </a:rPr>
              <a:t>, 2022).</a:t>
            </a:r>
          </a:p>
          <a:p>
            <a:r>
              <a:rPr lang="en-GB" sz="1200" kern="1200" dirty="0" smtClean="0">
                <a:solidFill>
                  <a:schemeClr val="tx1"/>
                </a:solidFill>
                <a:effectLst/>
                <a:latin typeface="+mn-lt"/>
                <a:ea typeface="+mn-ea"/>
                <a:cs typeface="+mn-cs"/>
              </a:rPr>
              <a:t>Another sector that highlights the importance of hospitality is the travel and tourism industry, which offers services to individuals or groups visiting new locations. Another sector that highlights the importance of hospitality is the travel and tourism industry. Due to the diversity of this industry, a wide range of hospitality professionals are employed. A worker in the leisure and recreation industry could be a janitor at a zoo, an instructor on a ski slope, or even a man in Times Square selling photographs to people dressed like a popular cartoon character (</a:t>
            </a:r>
            <a:r>
              <a:rPr lang="en-GB" sz="1200" kern="1200" dirty="0" err="1" smtClean="0">
                <a:solidFill>
                  <a:schemeClr val="tx1"/>
                </a:solidFill>
                <a:effectLst/>
                <a:latin typeface="+mn-lt"/>
                <a:ea typeface="+mn-ea"/>
                <a:cs typeface="+mn-cs"/>
              </a:rPr>
              <a:t>Adia</a:t>
            </a:r>
            <a:r>
              <a:rPr lang="en-GB" sz="1200" kern="1200" dirty="0" smtClean="0">
                <a:solidFill>
                  <a:schemeClr val="tx1"/>
                </a:solidFill>
                <a:effectLst/>
                <a:latin typeface="+mn-lt"/>
                <a:ea typeface="+mn-ea"/>
                <a:cs typeface="+mn-cs"/>
              </a:rPr>
              <a:t>, 2022).</a:t>
            </a:r>
            <a:endParaRPr lang="en-GB" dirty="0"/>
          </a:p>
        </p:txBody>
      </p:sp>
      <p:sp>
        <p:nvSpPr>
          <p:cNvPr id="4" name="Slide Number Placeholder 3"/>
          <p:cNvSpPr>
            <a:spLocks noGrp="1"/>
          </p:cNvSpPr>
          <p:nvPr>
            <p:ph type="sldNum" sz="quarter" idx="10"/>
          </p:nvPr>
        </p:nvSpPr>
        <p:spPr/>
        <p:txBody>
          <a:bodyPr/>
          <a:lstStyle/>
          <a:p>
            <a:fld id="{07D2B70E-66F9-4C69-AF36-763414CB0861}" type="slidenum">
              <a:rPr lang="en-GB" smtClean="0"/>
              <a:t>8</a:t>
            </a:fld>
            <a:endParaRPr lang="en-GB"/>
          </a:p>
        </p:txBody>
      </p:sp>
    </p:spTree>
    <p:extLst>
      <p:ext uri="{BB962C8B-B14F-4D97-AF65-F5344CB8AC3E}">
        <p14:creationId xmlns:p14="http://schemas.microsoft.com/office/powerpoint/2010/main" val="4292222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Conclusion</a:t>
            </a:r>
          </a:p>
          <a:p>
            <a:r>
              <a:rPr lang="en-GB" sz="1200" kern="1200" dirty="0" smtClean="0">
                <a:solidFill>
                  <a:schemeClr val="tx1"/>
                </a:solidFill>
                <a:effectLst/>
                <a:latin typeface="+mn-lt"/>
                <a:ea typeface="+mn-ea"/>
                <a:cs typeface="+mn-cs"/>
              </a:rPr>
              <a:t>In summation, the Hotel Indigo thrives in the hospitality industry quite successfully. Moreover, its increasing number of hotel units in the past few years and the massive serving ratio of its main guests and customers clearly reflect its efficiency in the entire market. Alongside this, Hotel Indigo demonstrates its robust value and moral roots in hospitality principles and fundamentals. The way the brand is frequently serving the curious and diversified range of guests is strengthening its position in the market. However, a Hotel can be said as an ideal brand, perfectly utilising its guest facilities and services to stay ahead as a market leader.</a:t>
            </a:r>
            <a:endParaRPr lang="en-GB" dirty="0"/>
          </a:p>
        </p:txBody>
      </p:sp>
      <p:sp>
        <p:nvSpPr>
          <p:cNvPr id="4" name="Slide Number Placeholder 3"/>
          <p:cNvSpPr>
            <a:spLocks noGrp="1"/>
          </p:cNvSpPr>
          <p:nvPr>
            <p:ph type="sldNum" sz="quarter" idx="10"/>
          </p:nvPr>
        </p:nvSpPr>
        <p:spPr/>
        <p:txBody>
          <a:bodyPr/>
          <a:lstStyle/>
          <a:p>
            <a:fld id="{07D2B70E-66F9-4C69-AF36-763414CB0861}" type="slidenum">
              <a:rPr lang="en-GB" smtClean="0"/>
              <a:t>9</a:t>
            </a:fld>
            <a:endParaRPr lang="en-GB"/>
          </a:p>
        </p:txBody>
      </p:sp>
    </p:spTree>
    <p:extLst>
      <p:ext uri="{BB962C8B-B14F-4D97-AF65-F5344CB8AC3E}">
        <p14:creationId xmlns:p14="http://schemas.microsoft.com/office/powerpoint/2010/main" val="3710015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7D2B70E-66F9-4C69-AF36-763414CB0861}" type="slidenum">
              <a:rPr lang="en-GB" smtClean="0"/>
              <a:t>10</a:t>
            </a:fld>
            <a:endParaRPr lang="en-GB"/>
          </a:p>
        </p:txBody>
      </p:sp>
    </p:spTree>
    <p:extLst>
      <p:ext uri="{BB962C8B-B14F-4D97-AF65-F5344CB8AC3E}">
        <p14:creationId xmlns:p14="http://schemas.microsoft.com/office/powerpoint/2010/main" val="2241809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2A70229-5A2C-4D7D-AB99-2A68B7C1CEE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3234849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A70229-5A2C-4D7D-AB99-2A68B7C1CEE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488766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2A70229-5A2C-4D7D-AB99-2A68B7C1CEE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1700886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2A70229-5A2C-4D7D-AB99-2A68B7C1CEE6}"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3635779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2A70229-5A2C-4D7D-AB99-2A68B7C1CEE6}" type="datetimeFigureOut">
              <a:rPr lang="en-GB" smtClean="0"/>
              <a:t>19/10/2023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2211698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2A70229-5A2C-4D7D-AB99-2A68B7C1CEE6}" type="datetimeFigureOut">
              <a:rPr lang="en-GB" smtClean="0"/>
              <a:t>19/10/2023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1654636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A70229-5A2C-4D7D-AB99-2A68B7C1CEE6}" type="datetimeFigureOut">
              <a:rPr lang="en-GB" smtClean="0"/>
              <a:t>19/10/2023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2819981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A70229-5A2C-4D7D-AB99-2A68B7C1CEE6}"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1504151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A70229-5A2C-4D7D-AB99-2A68B7C1CEE6}"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2908877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A70229-5A2C-4D7D-AB99-2A68B7C1CEE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2939074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A70229-5A2C-4D7D-AB99-2A68B7C1CEE6}"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BDAD4-7E5A-4E51-A902-96168996EE83}" type="slidenum">
              <a:rPr lang="en-GB" smtClean="0"/>
              <a:t>‹#›</a:t>
            </a:fld>
            <a:endParaRPr lang="en-GB"/>
          </a:p>
        </p:txBody>
      </p:sp>
    </p:spTree>
    <p:extLst>
      <p:ext uri="{BB962C8B-B14F-4D97-AF65-F5344CB8AC3E}">
        <p14:creationId xmlns:p14="http://schemas.microsoft.com/office/powerpoint/2010/main" val="2718250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shadeToTitle="1">
        <a:gradFill flip="none" rotWithShape="1">
          <a:gsLst>
            <a:gs pos="0">
              <a:srgbClr val="241B5E">
                <a:alpha val="54000"/>
              </a:srgbClr>
            </a:gs>
            <a:gs pos="86000">
              <a:schemeClr val="accent1">
                <a:lumMod val="45000"/>
                <a:lumOff val="55000"/>
              </a:schemeClr>
            </a:gs>
            <a:gs pos="64000">
              <a:schemeClr val="accent1">
                <a:lumMod val="45000"/>
                <a:lumOff val="55000"/>
              </a:schemeClr>
            </a:gs>
            <a:gs pos="100000">
              <a:schemeClr val="accent1">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A70229-5A2C-4D7D-AB99-2A68B7C1CEE6}" type="datetimeFigureOut">
              <a:rPr lang="en-GB" smtClean="0"/>
              <a:t>19/10/2023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CBDAD4-7E5A-4E51-A902-96168996EE83}" type="slidenum">
              <a:rPr lang="en-GB" smtClean="0"/>
              <a:t>‹#›</a:t>
            </a:fld>
            <a:endParaRPr lang="en-GB"/>
          </a:p>
        </p:txBody>
      </p:sp>
    </p:spTree>
    <p:extLst>
      <p:ext uri="{BB962C8B-B14F-4D97-AF65-F5344CB8AC3E}">
        <p14:creationId xmlns:p14="http://schemas.microsoft.com/office/powerpoint/2010/main" val="7757738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5.jpeg"/><Relationship Id="rId4" Type="http://schemas.openxmlformats.org/officeDocument/2006/relationships/diagramLayout" Target="../diagrams/layout3.xml"/><Relationship Id="rId9"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7.jpeg"/><Relationship Id="rId4" Type="http://schemas.openxmlformats.org/officeDocument/2006/relationships/diagramLayout" Target="../diagrams/layout4.xml"/><Relationship Id="rId9"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10.jpeg"/></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pn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62050" y="385757"/>
            <a:ext cx="9867900" cy="1666873"/>
          </a:xfrm>
        </p:spPr>
        <p:txBody>
          <a:bodyPr>
            <a:normAutofit/>
          </a:bodyPr>
          <a:lstStyle/>
          <a:p>
            <a:r>
              <a:rPr lang="en-GB" sz="2800" b="1" dirty="0" smtClean="0">
                <a:solidFill>
                  <a:schemeClr val="bg1"/>
                </a:solidFill>
              </a:rPr>
              <a:t>The role and importance of</a:t>
            </a:r>
            <a:r>
              <a:rPr lang="en-GB" sz="4800" dirty="0" smtClean="0">
                <a:solidFill>
                  <a:schemeClr val="bg1"/>
                </a:solidFill>
              </a:rPr>
              <a:t/>
            </a:r>
            <a:br>
              <a:rPr lang="en-GB" sz="4800" dirty="0" smtClean="0">
                <a:solidFill>
                  <a:schemeClr val="bg1"/>
                </a:solidFill>
              </a:rPr>
            </a:br>
            <a:r>
              <a:rPr lang="en-GB" sz="4800" b="1" dirty="0" smtClean="0">
                <a:solidFill>
                  <a:schemeClr val="bg1"/>
                </a:solidFill>
              </a:rPr>
              <a:t>Hospitality &amp; Guest Services</a:t>
            </a:r>
            <a:r>
              <a:rPr lang="en-GB" sz="4800" dirty="0" smtClean="0">
                <a:solidFill>
                  <a:schemeClr val="bg1"/>
                </a:solidFill>
              </a:rPr>
              <a:t/>
            </a:r>
            <a:br>
              <a:rPr lang="en-GB" sz="4800" dirty="0" smtClean="0">
                <a:solidFill>
                  <a:schemeClr val="bg1"/>
                </a:solidFill>
              </a:rPr>
            </a:br>
            <a:r>
              <a:rPr lang="en-GB" sz="2800" b="1" dirty="0">
                <a:solidFill>
                  <a:schemeClr val="bg1"/>
                </a:solidFill>
              </a:rPr>
              <a:t>within the hotel industry</a:t>
            </a:r>
          </a:p>
        </p:txBody>
      </p:sp>
      <p:sp>
        <p:nvSpPr>
          <p:cNvPr id="3" name="Subtitle 2"/>
          <p:cNvSpPr>
            <a:spLocks noGrp="1"/>
          </p:cNvSpPr>
          <p:nvPr>
            <p:ph type="subTitle" idx="1"/>
          </p:nvPr>
        </p:nvSpPr>
        <p:spPr>
          <a:xfrm>
            <a:off x="3700462" y="5686422"/>
            <a:ext cx="4791075" cy="1085850"/>
          </a:xfrm>
        </p:spPr>
        <p:txBody>
          <a:bodyPr>
            <a:normAutofit/>
          </a:bodyPr>
          <a:lstStyle/>
          <a:p>
            <a:pPr>
              <a:lnSpc>
                <a:spcPct val="110000"/>
              </a:lnSpc>
              <a:spcBef>
                <a:spcPts val="0"/>
              </a:spcBef>
            </a:pPr>
            <a:r>
              <a:rPr lang="en-GB" dirty="0" smtClean="0"/>
              <a:t>Prepared by:</a:t>
            </a:r>
          </a:p>
          <a:p>
            <a:pPr>
              <a:lnSpc>
                <a:spcPct val="110000"/>
              </a:lnSpc>
              <a:spcBef>
                <a:spcPts val="0"/>
              </a:spcBef>
            </a:pPr>
            <a:r>
              <a:rPr lang="en-GB" sz="1600" i="1" dirty="0" smtClean="0"/>
              <a:t>[Name of Student]</a:t>
            </a:r>
          </a:p>
          <a:p>
            <a:pPr>
              <a:lnSpc>
                <a:spcPct val="110000"/>
              </a:lnSpc>
              <a:spcBef>
                <a:spcPts val="0"/>
              </a:spcBef>
            </a:pPr>
            <a:r>
              <a:rPr lang="en-GB" sz="1600" i="1" dirty="0" smtClean="0"/>
              <a:t>[Student’s ID]</a:t>
            </a:r>
            <a:endParaRPr lang="en-GB" sz="1600" i="1"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58878" y="3007063"/>
            <a:ext cx="3474242" cy="1181998"/>
          </a:xfrm>
          <a:prstGeom prst="rect">
            <a:avLst/>
          </a:prstGeom>
        </p:spPr>
      </p:pic>
    </p:spTree>
    <p:extLst>
      <p:ext uri="{BB962C8B-B14F-4D97-AF65-F5344CB8AC3E}">
        <p14:creationId xmlns:p14="http://schemas.microsoft.com/office/powerpoint/2010/main" val="190857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241B5E">
                <a:alpha val="54000"/>
              </a:srgbClr>
            </a:gs>
            <a:gs pos="86000">
              <a:schemeClr val="accent1">
                <a:lumMod val="45000"/>
                <a:lumOff val="55000"/>
              </a:schemeClr>
            </a:gs>
            <a:gs pos="64000">
              <a:schemeClr val="accent1">
                <a:lumMod val="45000"/>
                <a:lumOff val="55000"/>
              </a:schemeClr>
            </a:gs>
            <a:gs pos="100000">
              <a:schemeClr val="accent1">
                <a:lumMod val="30000"/>
                <a:lumOff val="70000"/>
              </a:schemeClr>
            </a:gs>
          </a:gsLst>
          <a:lin ang="36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4086" y="205469"/>
            <a:ext cx="10515600" cy="679904"/>
          </a:xfrm>
        </p:spPr>
        <p:txBody>
          <a:bodyPr>
            <a:normAutofit fontScale="90000"/>
          </a:bodyPr>
          <a:lstStyle/>
          <a:p>
            <a:r>
              <a:rPr lang="en-GB" b="1" dirty="0" smtClean="0">
                <a:solidFill>
                  <a:schemeClr val="bg1"/>
                </a:solidFill>
                <a:effectLst>
                  <a:outerShdw blurRad="50800" dist="38100" dir="5400000" algn="t" rotWithShape="0">
                    <a:prstClr val="black">
                      <a:alpha val="40000"/>
                    </a:prstClr>
                  </a:outerShdw>
                </a:effectLst>
              </a:rPr>
              <a:t>Introduction</a:t>
            </a:r>
            <a:endParaRPr lang="en-GB" b="1" dirty="0">
              <a:solidFill>
                <a:schemeClr val="bg1"/>
              </a:solidFill>
              <a:effectLst>
                <a:outerShdw blurRad="50800" dist="38100" dir="5400000" algn="t" rotWithShape="0">
                  <a:prstClr val="black">
                    <a:alpha val="40000"/>
                  </a:prstClr>
                </a:outerShdw>
              </a:effectLst>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48443480"/>
              </p:ext>
            </p:extLst>
          </p:nvPr>
        </p:nvGraphicFramePr>
        <p:xfrm>
          <a:off x="214086" y="88537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26227" y="5957260"/>
            <a:ext cx="2084785" cy="709280"/>
          </a:xfrm>
          <a:prstGeom prst="rect">
            <a:avLst/>
          </a:prstGeom>
        </p:spPr>
      </p:pic>
    </p:spTree>
    <p:extLst>
      <p:ext uri="{BB962C8B-B14F-4D97-AF65-F5344CB8AC3E}">
        <p14:creationId xmlns:p14="http://schemas.microsoft.com/office/powerpoint/2010/main" val="3623104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2000"/>
            <a:lum/>
          </a:blip>
          <a:srcRect/>
          <a:stretch>
            <a:fillRect t="-3000" b="-3000"/>
          </a:stretch>
        </a:blipFill>
        <a:effectLst/>
      </p:bgPr>
    </p:bg>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975115188"/>
              </p:ext>
            </p:extLst>
          </p:nvPr>
        </p:nvGraphicFramePr>
        <p:xfrm>
          <a:off x="214086" y="885374"/>
          <a:ext cx="10515600" cy="57811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826227" y="5957260"/>
            <a:ext cx="2084785" cy="709280"/>
          </a:xfrm>
          <a:prstGeom prst="rect">
            <a:avLst/>
          </a:prstGeom>
        </p:spPr>
      </p:pic>
      <p:sp>
        <p:nvSpPr>
          <p:cNvPr id="5" name="Title 1"/>
          <p:cNvSpPr txBox="1">
            <a:spLocks/>
          </p:cNvSpPr>
          <p:nvPr/>
        </p:nvSpPr>
        <p:spPr>
          <a:xfrm>
            <a:off x="214086" y="205469"/>
            <a:ext cx="10515600" cy="679904"/>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smtClean="0">
                <a:solidFill>
                  <a:srgbClr val="241B5E"/>
                </a:solidFill>
                <a:effectLst>
                  <a:outerShdw blurRad="50800" dist="38100" dir="5400000" algn="t" rotWithShape="0">
                    <a:prstClr val="black">
                      <a:alpha val="40000"/>
                    </a:prstClr>
                  </a:outerShdw>
                </a:effectLst>
              </a:rPr>
              <a:t>Let’s Get to Know with “</a:t>
            </a:r>
            <a:r>
              <a:rPr lang="en-GB" b="1" dirty="0" smtClean="0">
                <a:solidFill>
                  <a:srgbClr val="241B5E"/>
                </a:solidFill>
                <a:effectLst>
                  <a:outerShdw blurRad="50800" dist="38100" dir="5400000" algn="t" rotWithShape="0">
                    <a:prstClr val="black">
                      <a:alpha val="40000"/>
                    </a:prstClr>
                  </a:outerShdw>
                </a:effectLst>
                <a:latin typeface="Arial Rounded MT Bold" panose="020F0704030504030204" pitchFamily="34" charset="0"/>
              </a:rPr>
              <a:t>Hotel Indigo</a:t>
            </a:r>
            <a:r>
              <a:rPr lang="en-GB" b="1" dirty="0" smtClean="0">
                <a:solidFill>
                  <a:srgbClr val="241B5E"/>
                </a:solidFill>
                <a:effectLst>
                  <a:outerShdw blurRad="50800" dist="38100" dir="5400000" algn="t" rotWithShape="0">
                    <a:prstClr val="black">
                      <a:alpha val="40000"/>
                    </a:prstClr>
                  </a:outerShdw>
                </a:effectLst>
              </a:rPr>
              <a:t>”</a:t>
            </a:r>
            <a:endParaRPr lang="en-GB" b="1" dirty="0">
              <a:solidFill>
                <a:srgbClr val="241B5E"/>
              </a:solidFill>
              <a:effectLst>
                <a:outerShdw blurRad="50800" dist="38100" dir="5400000" algn="t" rotWithShape="0">
                  <a:prstClr val="black">
                    <a:alpha val="40000"/>
                  </a:prstClr>
                </a:outerShdw>
              </a:effectLst>
            </a:endParaRPr>
          </a:p>
        </p:txBody>
      </p:sp>
    </p:spTree>
    <p:extLst>
      <p:ext uri="{BB962C8B-B14F-4D97-AF65-F5344CB8AC3E}">
        <p14:creationId xmlns:p14="http://schemas.microsoft.com/office/powerpoint/2010/main" val="1611248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241B5E">
                <a:alpha val="54000"/>
              </a:srgbClr>
            </a:gs>
            <a:gs pos="86000">
              <a:schemeClr val="accent1">
                <a:lumMod val="45000"/>
                <a:lumOff val="55000"/>
              </a:schemeClr>
            </a:gs>
            <a:gs pos="64000">
              <a:schemeClr val="accent1">
                <a:lumMod val="45000"/>
                <a:lumOff val="55000"/>
              </a:schemeClr>
            </a:gs>
            <a:gs pos="100000">
              <a:schemeClr val="accent1">
                <a:lumMod val="30000"/>
                <a:lumOff val="70000"/>
              </a:schemeClr>
            </a:gs>
          </a:gsLst>
          <a:lin ang="3600000" scaled="0"/>
          <a:tileRect/>
        </a:gradFill>
        <a:effectLst/>
      </p:bgPr>
    </p:bg>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4291955455"/>
              </p:ext>
            </p:extLst>
          </p:nvPr>
        </p:nvGraphicFramePr>
        <p:xfrm>
          <a:off x="353019" y="885372"/>
          <a:ext cx="6869191" cy="5781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26227" y="5957260"/>
            <a:ext cx="2084785" cy="709280"/>
          </a:xfrm>
          <a:prstGeom prst="rect">
            <a:avLst/>
          </a:prstGeom>
        </p:spPr>
      </p:pic>
      <p:sp>
        <p:nvSpPr>
          <p:cNvPr id="5" name="Title 1"/>
          <p:cNvSpPr txBox="1">
            <a:spLocks/>
          </p:cNvSpPr>
          <p:nvPr/>
        </p:nvSpPr>
        <p:spPr>
          <a:xfrm>
            <a:off x="214086" y="205469"/>
            <a:ext cx="10515600" cy="67990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4000" b="1" dirty="0">
                <a:solidFill>
                  <a:schemeClr val="bg1"/>
                </a:solidFill>
                <a:effectLst>
                  <a:outerShdw blurRad="50800" dist="38100" dir="5400000" algn="t" rotWithShape="0">
                    <a:prstClr val="black">
                      <a:alpha val="40000"/>
                    </a:prstClr>
                  </a:outerShdw>
                </a:effectLst>
              </a:rPr>
              <a:t>Hotel Indigo’s Main Customers</a:t>
            </a:r>
          </a:p>
        </p:txBody>
      </p:sp>
      <p:pic>
        <p:nvPicPr>
          <p:cNvPr id="1026" name="Picture 2" descr="A large table set out for dinner service. "/>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547675" y="545421"/>
            <a:ext cx="4255150" cy="24938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1030" name="Picture 6" descr="https://scontent.fkhi2-3.fna.fbcdn.net/v/t39.30808-6/374826623_2706555239500111_2341741491257322283_n.jpg?stp=cp0_dst-jpg_e15_q65_s320x320&amp;_nc_cat=106&amp;ccb=1-7&amp;_nc_sid=5f2048&amp;_nc_ohc=zk2yKo-HfjYAX9P5szY&amp;_nc_oc=AQlpiCJ-h595HZ-trFW4uM4MR4bFPYaz3d2jRTn_zkRTD-_5QOzRHETBT420xQtNCCY&amp;_nc_ht=scontent.fkhi2-3.fna&amp;oh=00_AfD7dktEtMERjWFFAsPJ3OAXdHZXwYNvjwobhWptZtI1zg&amp;oe=6535058B"/>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578973" y="3379175"/>
            <a:ext cx="4223852" cy="24481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2268378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241B5E">
                <a:alpha val="54000"/>
              </a:srgbClr>
            </a:gs>
            <a:gs pos="86000">
              <a:schemeClr val="accent1">
                <a:lumMod val="45000"/>
                <a:lumOff val="55000"/>
              </a:schemeClr>
            </a:gs>
            <a:gs pos="64000">
              <a:schemeClr val="accent1">
                <a:lumMod val="45000"/>
                <a:lumOff val="55000"/>
              </a:schemeClr>
            </a:gs>
            <a:gs pos="100000">
              <a:schemeClr val="accent1">
                <a:lumMod val="30000"/>
                <a:lumOff val="70000"/>
              </a:schemeClr>
            </a:gs>
          </a:gsLst>
          <a:lin ang="3600000" scaled="0"/>
          <a:tileRect/>
        </a:gradFill>
        <a:effectLst/>
      </p:bgPr>
    </p:bg>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481050507"/>
              </p:ext>
            </p:extLst>
          </p:nvPr>
        </p:nvGraphicFramePr>
        <p:xfrm>
          <a:off x="353019" y="885372"/>
          <a:ext cx="7736523" cy="5781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26227" y="5957260"/>
            <a:ext cx="2084785" cy="709280"/>
          </a:xfrm>
          <a:prstGeom prst="rect">
            <a:avLst/>
          </a:prstGeom>
        </p:spPr>
      </p:pic>
      <p:pic>
        <p:nvPicPr>
          <p:cNvPr id="5" name="Picture 4" descr="https://static11.com-hotel.com/uploads/hotel/314641/photo/hotel-indigo-brussels-city_1588051066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228474" y="843170"/>
            <a:ext cx="3682537" cy="20714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6" name="Title 1"/>
          <p:cNvSpPr txBox="1">
            <a:spLocks/>
          </p:cNvSpPr>
          <p:nvPr/>
        </p:nvSpPr>
        <p:spPr>
          <a:xfrm>
            <a:off x="214086" y="205469"/>
            <a:ext cx="10515600" cy="67990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4000" b="1" dirty="0" smtClean="0">
                <a:solidFill>
                  <a:schemeClr val="bg1"/>
                </a:solidFill>
                <a:effectLst>
                  <a:outerShdw blurRad="50800" dist="38100" dir="5400000" algn="t" rotWithShape="0">
                    <a:prstClr val="black">
                      <a:alpha val="40000"/>
                    </a:prstClr>
                  </a:outerShdw>
                </a:effectLst>
              </a:rPr>
              <a:t>Guest Services &amp; Facilities</a:t>
            </a:r>
            <a:endParaRPr lang="en-GB" sz="4000" b="1" dirty="0">
              <a:solidFill>
                <a:schemeClr val="bg1"/>
              </a:solidFill>
              <a:effectLst>
                <a:outerShdw blurRad="50800" dist="38100" dir="5400000" algn="t" rotWithShape="0">
                  <a:prstClr val="black">
                    <a:alpha val="40000"/>
                  </a:prstClr>
                </a:outerShdw>
              </a:effectLst>
            </a:endParaRPr>
          </a:p>
        </p:txBody>
      </p:sp>
      <p:pic>
        <p:nvPicPr>
          <p:cNvPr id="2050" name="Picture 2" descr="HOTEL INDIGO LOS ANGELES DOWNTOWN, AN IHG HOTEL - Updated 2023 Prices &amp;  Reviews (CA)"/>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228475" y="3207540"/>
            <a:ext cx="3682537" cy="245677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522004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241B5E">
                <a:alpha val="54000"/>
              </a:srgbClr>
            </a:gs>
            <a:gs pos="86000">
              <a:schemeClr val="accent1">
                <a:lumMod val="45000"/>
                <a:lumOff val="55000"/>
              </a:schemeClr>
            </a:gs>
            <a:gs pos="64000">
              <a:schemeClr val="accent1">
                <a:lumMod val="45000"/>
                <a:lumOff val="55000"/>
              </a:schemeClr>
            </a:gs>
            <a:gs pos="100000">
              <a:schemeClr val="accent1">
                <a:lumMod val="30000"/>
                <a:lumOff val="70000"/>
              </a:schemeClr>
            </a:gs>
          </a:gsLst>
          <a:lin ang="3600000" scaled="0"/>
          <a:tileRect/>
        </a:gradFill>
        <a:effectLst/>
      </p:bgPr>
    </p:bg>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207804393"/>
              </p:ext>
            </p:extLst>
          </p:nvPr>
        </p:nvGraphicFramePr>
        <p:xfrm>
          <a:off x="214086" y="699111"/>
          <a:ext cx="11696926" cy="51555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26227" y="5957260"/>
            <a:ext cx="2084785" cy="709280"/>
          </a:xfrm>
          <a:prstGeom prst="rect">
            <a:avLst/>
          </a:prstGeom>
        </p:spPr>
      </p:pic>
      <p:sp>
        <p:nvSpPr>
          <p:cNvPr id="5" name="Title 1"/>
          <p:cNvSpPr txBox="1">
            <a:spLocks/>
          </p:cNvSpPr>
          <p:nvPr/>
        </p:nvSpPr>
        <p:spPr>
          <a:xfrm>
            <a:off x="214086" y="19206"/>
            <a:ext cx="10515600" cy="67990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4000" b="1" dirty="0" smtClean="0">
                <a:solidFill>
                  <a:schemeClr val="bg1"/>
                </a:solidFill>
                <a:effectLst>
                  <a:outerShdw blurRad="50800" dist="38100" dir="5400000" algn="t" rotWithShape="0">
                    <a:prstClr val="black">
                      <a:alpha val="40000"/>
                    </a:prstClr>
                  </a:outerShdw>
                </a:effectLst>
              </a:rPr>
              <a:t>Hotel Indigo: Guest Services &amp; Facilities</a:t>
            </a:r>
            <a:endParaRPr lang="en-GB" sz="4000" b="1" dirty="0">
              <a:solidFill>
                <a:schemeClr val="bg1"/>
              </a:solidFill>
              <a:effectLst>
                <a:outerShdw blurRad="50800" dist="38100" dir="5400000" algn="t" rotWithShape="0">
                  <a:prstClr val="black">
                    <a:alpha val="40000"/>
                  </a:prstClr>
                </a:outerShdw>
              </a:effectLst>
            </a:endParaRPr>
          </a:p>
        </p:txBody>
      </p:sp>
    </p:spTree>
    <p:extLst>
      <p:ext uri="{BB962C8B-B14F-4D97-AF65-F5344CB8AC3E}">
        <p14:creationId xmlns:p14="http://schemas.microsoft.com/office/powerpoint/2010/main" val="2781288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241B5E">
                <a:alpha val="54000"/>
              </a:srgbClr>
            </a:gs>
            <a:gs pos="86000">
              <a:schemeClr val="accent1">
                <a:lumMod val="45000"/>
                <a:lumOff val="55000"/>
              </a:schemeClr>
            </a:gs>
            <a:gs pos="64000">
              <a:schemeClr val="accent1">
                <a:lumMod val="45000"/>
                <a:lumOff val="55000"/>
              </a:schemeClr>
            </a:gs>
            <a:gs pos="100000">
              <a:schemeClr val="accent1">
                <a:lumMod val="30000"/>
                <a:lumOff val="70000"/>
              </a:schemeClr>
            </a:gs>
          </a:gsLst>
          <a:lin ang="3600000" scaled="0"/>
          <a:tileRect/>
        </a:gradFill>
        <a:effectLst/>
      </p:bgPr>
    </p:bg>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4139083603"/>
              </p:ext>
            </p:extLst>
          </p:nvPr>
        </p:nvGraphicFramePr>
        <p:xfrm>
          <a:off x="214086" y="699110"/>
          <a:ext cx="8794447" cy="5967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26227" y="5957260"/>
            <a:ext cx="2084785" cy="709280"/>
          </a:xfrm>
          <a:prstGeom prst="rect">
            <a:avLst/>
          </a:prstGeom>
        </p:spPr>
      </p:pic>
      <p:sp>
        <p:nvSpPr>
          <p:cNvPr id="5" name="Title 1"/>
          <p:cNvSpPr txBox="1">
            <a:spLocks/>
          </p:cNvSpPr>
          <p:nvPr/>
        </p:nvSpPr>
        <p:spPr>
          <a:xfrm>
            <a:off x="214086" y="19206"/>
            <a:ext cx="10515600" cy="67990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4000" b="1" dirty="0" smtClean="0">
                <a:solidFill>
                  <a:schemeClr val="bg1"/>
                </a:solidFill>
                <a:effectLst>
                  <a:outerShdw blurRad="50800" dist="38100" dir="5400000" algn="t" rotWithShape="0">
                    <a:prstClr val="black">
                      <a:alpha val="40000"/>
                    </a:prstClr>
                  </a:outerShdw>
                </a:effectLst>
              </a:rPr>
              <a:t>Importance of Hospitality</a:t>
            </a:r>
            <a:endParaRPr lang="en-GB" sz="4000" b="1" dirty="0">
              <a:solidFill>
                <a:schemeClr val="bg1"/>
              </a:solidFill>
              <a:effectLst>
                <a:outerShdw blurRad="50800" dist="38100" dir="5400000" algn="t" rotWithShape="0">
                  <a:prstClr val="black">
                    <a:alpha val="40000"/>
                  </a:prstClr>
                </a:outerShdw>
              </a:effectLst>
            </a:endParaRPr>
          </a:p>
        </p:txBody>
      </p:sp>
      <p:pic>
        <p:nvPicPr>
          <p:cNvPr id="3074" name="Picture 2" descr="Hotel Indigo Nashville - The Countrypolitan, Nashville – Updated 2023 Prices"/>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60933" y="304800"/>
            <a:ext cx="2750079" cy="54694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3677158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241B5E">
                <a:alpha val="54000"/>
              </a:srgbClr>
            </a:gs>
            <a:gs pos="86000">
              <a:schemeClr val="accent1">
                <a:lumMod val="45000"/>
                <a:lumOff val="55000"/>
              </a:schemeClr>
            </a:gs>
            <a:gs pos="64000">
              <a:schemeClr val="accent1">
                <a:lumMod val="45000"/>
                <a:lumOff val="55000"/>
              </a:schemeClr>
            </a:gs>
            <a:gs pos="100000">
              <a:schemeClr val="accent1">
                <a:lumMod val="30000"/>
                <a:lumOff val="70000"/>
              </a:schemeClr>
            </a:gs>
          </a:gsLst>
          <a:lin ang="3600000" scaled="0"/>
          <a:tileRect/>
        </a:gra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26227" y="5957260"/>
            <a:ext cx="2084785" cy="709280"/>
          </a:xfrm>
          <a:prstGeom prst="rect">
            <a:avLst/>
          </a:prstGeom>
        </p:spPr>
      </p:pic>
      <p:sp>
        <p:nvSpPr>
          <p:cNvPr id="5" name="Title 1"/>
          <p:cNvSpPr txBox="1">
            <a:spLocks/>
          </p:cNvSpPr>
          <p:nvPr/>
        </p:nvSpPr>
        <p:spPr>
          <a:xfrm>
            <a:off x="214086" y="19206"/>
            <a:ext cx="10515600" cy="67990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4000" b="1" dirty="0" smtClean="0">
                <a:solidFill>
                  <a:schemeClr val="bg1"/>
                </a:solidFill>
                <a:effectLst>
                  <a:outerShdw blurRad="50800" dist="38100" dir="5400000" algn="t" rotWithShape="0">
                    <a:prstClr val="black">
                      <a:alpha val="40000"/>
                    </a:prstClr>
                  </a:outerShdw>
                </a:effectLst>
              </a:rPr>
              <a:t>How Hotels Meet/Exceed Guests' Expectations</a:t>
            </a:r>
            <a:endParaRPr lang="en-GB" sz="4000" b="1" dirty="0">
              <a:solidFill>
                <a:schemeClr val="bg1"/>
              </a:solidFill>
              <a:effectLst>
                <a:outerShdw blurRad="50800" dist="38100" dir="5400000" algn="t" rotWithShape="0">
                  <a:prstClr val="black">
                    <a:alpha val="40000"/>
                  </a:prstClr>
                </a:outerShdw>
              </a:effectLst>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696659365"/>
              </p:ext>
            </p:extLst>
          </p:nvPr>
        </p:nvGraphicFramePr>
        <p:xfrm>
          <a:off x="214087" y="699110"/>
          <a:ext cx="8946846" cy="59674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122" name="Picture 2" descr="Half of Americans Open To Booking A Hotel In The Coming Months; Crucial For  Operators To Adapt To Changing Guest Expectations | SevenRooms"/>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09338" y="2116667"/>
            <a:ext cx="4001674" cy="266778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2938114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ln w="10160">
                  <a:solidFill>
                    <a:schemeClr val="accent5"/>
                  </a:solidFill>
                  <a:prstDash val="solid"/>
                </a:ln>
                <a:solidFill>
                  <a:schemeClr val="bg1"/>
                </a:solidFill>
              </a:rPr>
              <a:t>Conclusion</a:t>
            </a:r>
            <a:endParaRPr lang="en-GB" sz="5400" b="1" dirty="0">
              <a:ln w="10160">
                <a:solidFill>
                  <a:schemeClr val="accent5"/>
                </a:solidFill>
                <a:prstDash val="solid"/>
              </a:ln>
              <a:solidFill>
                <a:schemeClr val="bg1"/>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48880137"/>
              </p:ext>
            </p:extLst>
          </p:nvPr>
        </p:nvGraphicFramePr>
        <p:xfrm>
          <a:off x="838200" y="1439333"/>
          <a:ext cx="10515600" cy="5046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6208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44993"/>
            <a:ext cx="10515600" cy="583142"/>
          </a:xfrm>
        </p:spPr>
        <p:txBody>
          <a:bodyPr>
            <a:normAutofit fontScale="90000"/>
          </a:bodyPr>
          <a:lstStyle/>
          <a:p>
            <a:r>
              <a:rPr lang="en-GB" dirty="0" smtClean="0">
                <a:solidFill>
                  <a:schemeClr val="bg1"/>
                </a:solidFill>
              </a:rPr>
              <a:t>References</a:t>
            </a:r>
            <a:endParaRPr lang="en-GB" dirty="0">
              <a:solidFill>
                <a:schemeClr val="bg1"/>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885180"/>
              </p:ext>
            </p:extLst>
          </p:nvPr>
        </p:nvGraphicFramePr>
        <p:xfrm>
          <a:off x="380999" y="728134"/>
          <a:ext cx="11387667" cy="6011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2781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2890</Words>
  <Application>Microsoft Office PowerPoint</Application>
  <PresentationFormat>Widescreen</PresentationFormat>
  <Paragraphs>140</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 Rounded MT Bold</vt:lpstr>
      <vt:lpstr>Calibri</vt:lpstr>
      <vt:lpstr>Calibri Light</vt:lpstr>
      <vt:lpstr>Office Theme</vt:lpstr>
      <vt:lpstr>The role and importance of Hospitality &amp; Guest Services within the hotel industry</vt:lpstr>
      <vt:lpstr>Introduction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Hospitality &amp; Guest Services within the hotel industry</dc:title>
  <dc:creator>Mubashir Ali</dc:creator>
  <cp:lastModifiedBy>AA</cp:lastModifiedBy>
  <cp:revision>36</cp:revision>
  <dcterms:created xsi:type="dcterms:W3CDTF">2023-10-19T05:27:47Z</dcterms:created>
  <dcterms:modified xsi:type="dcterms:W3CDTF">2023-10-19T17:46:21Z</dcterms:modified>
</cp:coreProperties>
</file>