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65" r:id="rId1"/>
  </p:sldMasterIdLst>
  <p:notesMasterIdLst>
    <p:notesMasterId r:id="rId12"/>
  </p:notesMasterIdLst>
  <p:handoutMasterIdLst>
    <p:handoutMasterId r:id="rId13"/>
  </p:handoutMasterIdLst>
  <p:sldIdLst>
    <p:sldId id="256" r:id="rId2"/>
    <p:sldId id="257" r:id="rId3"/>
    <p:sldId id="266" r:id="rId4"/>
    <p:sldId id="277" r:id="rId5"/>
    <p:sldId id="272" r:id="rId6"/>
    <p:sldId id="273" r:id="rId7"/>
    <p:sldId id="271" r:id="rId8"/>
    <p:sldId id="275" r:id="rId9"/>
    <p:sldId id="276" r:id="rId10"/>
    <p:sldId id="264"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a:srgbClr val="FFFFFF"/>
    <a:srgbClr val="942D0B"/>
    <a:srgbClr val="76280B"/>
    <a:srgbClr val="F6BF73"/>
    <a:srgbClr val="F9D4A1"/>
  </p:clrMru>
  <p:extLst>
    <p:ext uri="{E76CE94A-603C-4142-B9EB-6D1370010A27}">
      <p14:discardImageEditData xmlns:p14="http://schemas.microsoft.com/office/powerpoint/2010/main" val="0"/>
    </p:ext>
    <p:ext uri="{D31A062A-798A-4329-ABDD-BBA856620510}">
      <p14:defaultImageDpi xmlns:p14="http://schemas.microsoft.com/office/powerpoint/2010/main" val="96"/>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CBA0AAF-7B50-4607-89DE-77A34B62BE68}" v="11" dt="2026-08-18T12:46:07.075"/>
  </p1510:revLst>
</p1510:revInfo>
</file>

<file path=ppt/tableStyles.xml><?xml version="1.0" encoding="utf-8"?>
<a:tblStyleLst xmlns:a="http://schemas.openxmlformats.org/drawingml/2006/main" def="{125E5076-3810-47DD-B79F-674D7AD40C01}">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125E5076-3810-47DD-B79F-674D7AD40C01}" styleName="Dark Style 1 - Accent 1">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1"/>
          </a:solidFill>
        </a:fill>
      </a:tcStyle>
    </a:wholeTbl>
    <a:band1H>
      <a:tcStyle>
        <a:tcBdr/>
        <a:fill>
          <a:solidFill>
            <a:schemeClr val="accent1">
              <a:shade val="60000"/>
            </a:schemeClr>
          </a:solidFill>
        </a:fill>
      </a:tcStyle>
    </a:band1H>
    <a:band1V>
      <a:tcStyle>
        <a:tcBdr/>
        <a:fill>
          <a:solidFill>
            <a:schemeClr val="accent1">
              <a:shade val="60000"/>
            </a:schemeClr>
          </a:solidFill>
        </a:fill>
      </a:tcStyle>
    </a:band1V>
    <a:lastCol>
      <a:tcTxStyle b="on"/>
      <a:tcStyle>
        <a:tcBdr>
          <a:left>
            <a:ln w="25400" cmpd="sng">
              <a:solidFill>
                <a:schemeClr val="lt1"/>
              </a:solidFill>
            </a:ln>
          </a:left>
        </a:tcBdr>
        <a:fill>
          <a:solidFill>
            <a:schemeClr val="accent1">
              <a:shade val="60000"/>
            </a:schemeClr>
          </a:solidFill>
        </a:fill>
      </a:tcStyle>
    </a:lastCol>
    <a:firstCol>
      <a:tcTxStyle b="on"/>
      <a:tcStyle>
        <a:tcBdr>
          <a:right>
            <a:ln w="25400" cmpd="sng">
              <a:solidFill>
                <a:schemeClr val="lt1"/>
              </a:solidFill>
            </a:ln>
          </a:right>
        </a:tcBdr>
        <a:fill>
          <a:solidFill>
            <a:schemeClr val="accent1">
              <a:shade val="60000"/>
            </a:schemeClr>
          </a:solidFill>
        </a:fill>
      </a:tcStyle>
    </a:firstCol>
    <a:lastRow>
      <a:tcTxStyle b="on"/>
      <a:tcStyle>
        <a:tcBdr>
          <a:top>
            <a:ln w="25400" cmpd="sng">
              <a:solidFill>
                <a:schemeClr val="lt1"/>
              </a:solidFill>
            </a:ln>
          </a:top>
        </a:tcBdr>
        <a:fill>
          <a:solidFill>
            <a:schemeClr val="accent1">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3741" autoAdjust="0"/>
    <p:restoredTop sz="72616" autoAdjust="0"/>
  </p:normalViewPr>
  <p:slideViewPr>
    <p:cSldViewPr snapToGrid="0">
      <p:cViewPr varScale="1">
        <p:scale>
          <a:sx n="62" d="100"/>
          <a:sy n="62" d="100"/>
        </p:scale>
        <p:origin x="1546" y="53"/>
      </p:cViewPr>
      <p:guideLst/>
    </p:cSldViewPr>
  </p:slideViewPr>
  <p:notesTextViewPr>
    <p:cViewPr>
      <p:scale>
        <a:sx n="1" d="1"/>
        <a:sy n="1" d="1"/>
      </p:scale>
      <p:origin x="0" y="0"/>
    </p:cViewPr>
  </p:notesTextViewPr>
  <p:notesViewPr>
    <p:cSldViewPr snapToGrid="0">
      <p:cViewPr varScale="1">
        <p:scale>
          <a:sx n="84" d="100"/>
          <a:sy n="84" d="100"/>
        </p:scale>
        <p:origin x="3828" y="90"/>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handoutMaster" Target="handoutMasters/handoutMaster1.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ercedes thorne" userId="4a22fe3887a185d2" providerId="LiveId" clId="{F1E33F14-9E18-4435-9B73-EACB89449C85}"/>
    <pc:docChg chg="undo custSel addSld delSld modSld sldOrd modMainMaster">
      <pc:chgData name="mercedes thorne" userId="4a22fe3887a185d2" providerId="LiveId" clId="{F1E33F14-9E18-4435-9B73-EACB89449C85}" dt="2026-08-18T12:46:07.075" v="3337"/>
      <pc:docMkLst>
        <pc:docMk/>
      </pc:docMkLst>
      <pc:sldChg chg="addSp delSp modSp mod ord setBg modAnim setClrOvrMap">
        <pc:chgData name="mercedes thorne" userId="4a22fe3887a185d2" providerId="LiveId" clId="{F1E33F14-9E18-4435-9B73-EACB89449C85}" dt="2026-08-18T12:46:07.075" v="3337"/>
        <pc:sldMkLst>
          <pc:docMk/>
          <pc:sldMk cId="4089456227" sldId="264"/>
        </pc:sldMkLst>
        <pc:spChg chg="mod">
          <ac:chgData name="mercedes thorne" userId="4a22fe3887a185d2" providerId="LiveId" clId="{F1E33F14-9E18-4435-9B73-EACB89449C85}" dt="2026-08-18T11:05:47.293" v="3118" actId="14100"/>
          <ac:spMkLst>
            <pc:docMk/>
            <pc:sldMk cId="4089456227" sldId="264"/>
            <ac:spMk id="2" creationId="{9442C4B6-A44A-491A-9345-D554EBE1BC91}"/>
          </ac:spMkLst>
        </pc:spChg>
        <pc:spChg chg="mod">
          <ac:chgData name="mercedes thorne" userId="4a22fe3887a185d2" providerId="LiveId" clId="{F1E33F14-9E18-4435-9B73-EACB89449C85}" dt="2026-08-18T11:07:26.050" v="3178" actId="1076"/>
          <ac:spMkLst>
            <pc:docMk/>
            <pc:sldMk cId="4089456227" sldId="264"/>
            <ac:spMk id="33" creationId="{E79A8125-9F7D-040E-FF84-CCF84115D93C}"/>
          </ac:spMkLst>
        </pc:spChg>
        <pc:spChg chg="add del mod">
          <ac:chgData name="mercedes thorne" userId="4a22fe3887a185d2" providerId="LiveId" clId="{F1E33F14-9E18-4435-9B73-EACB89449C85}" dt="2026-08-18T11:05:59.678" v="3121" actId="478"/>
          <ac:spMkLst>
            <pc:docMk/>
            <pc:sldMk cId="4089456227" sldId="264"/>
            <ac:spMk id="35" creationId="{70020C22-CA62-CF30-949E-405888DC12FA}"/>
          </ac:spMkLst>
        </pc:spChg>
        <pc:spChg chg="del">
          <ac:chgData name="mercedes thorne" userId="4a22fe3887a185d2" providerId="LiveId" clId="{F1E33F14-9E18-4435-9B73-EACB89449C85}" dt="2026-08-18T11:05:30.726" v="3115" actId="26606"/>
          <ac:spMkLst>
            <pc:docMk/>
            <pc:sldMk cId="4089456227" sldId="264"/>
            <ac:spMk id="109" creationId="{4EB623E5-BC7C-4763-B7CD-C7D5F91F1285}"/>
          </ac:spMkLst>
        </pc:spChg>
        <pc:spChg chg="del">
          <ac:chgData name="mercedes thorne" userId="4a22fe3887a185d2" providerId="LiveId" clId="{F1E33F14-9E18-4435-9B73-EACB89449C85}" dt="2026-08-18T11:05:30.726" v="3115" actId="26606"/>
          <ac:spMkLst>
            <pc:docMk/>
            <pc:sldMk cId="4089456227" sldId="264"/>
            <ac:spMk id="111" creationId="{E06A31CE-F9B6-4BA2-8685-60F3524D07DA}"/>
          </ac:spMkLst>
        </pc:spChg>
        <pc:spChg chg="del">
          <ac:chgData name="mercedes thorne" userId="4a22fe3887a185d2" providerId="LiveId" clId="{F1E33F14-9E18-4435-9B73-EACB89449C85}" dt="2026-08-18T11:05:30.726" v="3115" actId="26606"/>
          <ac:spMkLst>
            <pc:docMk/>
            <pc:sldMk cId="4089456227" sldId="264"/>
            <ac:spMk id="112" creationId="{8ADF14A3-1454-4B74-8B4A-CB197D7A797F}"/>
          </ac:spMkLst>
        </pc:spChg>
        <pc:spChg chg="del">
          <ac:chgData name="mercedes thorne" userId="4a22fe3887a185d2" providerId="LiveId" clId="{F1E33F14-9E18-4435-9B73-EACB89449C85}" dt="2026-08-18T11:05:30.726" v="3115" actId="26606"/>
          <ac:spMkLst>
            <pc:docMk/>
            <pc:sldMk cId="4089456227" sldId="264"/>
            <ac:spMk id="113" creationId="{EC19D556-0251-4E87-AE24-890965BAD5D9}"/>
          </ac:spMkLst>
        </pc:spChg>
        <pc:spChg chg="del">
          <ac:chgData name="mercedes thorne" userId="4a22fe3887a185d2" providerId="LiveId" clId="{F1E33F14-9E18-4435-9B73-EACB89449C85}" dt="2026-08-18T11:05:30.726" v="3115" actId="26606"/>
          <ac:spMkLst>
            <pc:docMk/>
            <pc:sldMk cId="4089456227" sldId="264"/>
            <ac:spMk id="114" creationId="{CBC3C8C6-98E2-45EF-AEFC-30C0DBA0E958}"/>
          </ac:spMkLst>
        </pc:spChg>
        <pc:spChg chg="add">
          <ac:chgData name="mercedes thorne" userId="4a22fe3887a185d2" providerId="LiveId" clId="{F1E33F14-9E18-4435-9B73-EACB89449C85}" dt="2026-08-18T11:05:30.726" v="3115" actId="26606"/>
          <ac:spMkLst>
            <pc:docMk/>
            <pc:sldMk cId="4089456227" sldId="264"/>
            <ac:spMk id="130" creationId="{4EB623E5-BC7C-4763-B7CD-C7D5F91F1285}"/>
          </ac:spMkLst>
        </pc:spChg>
        <pc:spChg chg="add">
          <ac:chgData name="mercedes thorne" userId="4a22fe3887a185d2" providerId="LiveId" clId="{F1E33F14-9E18-4435-9B73-EACB89449C85}" dt="2026-08-18T11:05:30.726" v="3115" actId="26606"/>
          <ac:spMkLst>
            <pc:docMk/>
            <pc:sldMk cId="4089456227" sldId="264"/>
            <ac:spMk id="132" creationId="{3EA8FC14-66B9-4B89-8A1A-B9DD527C4B93}"/>
          </ac:spMkLst>
        </pc:spChg>
        <pc:spChg chg="add">
          <ac:chgData name="mercedes thorne" userId="4a22fe3887a185d2" providerId="LiveId" clId="{F1E33F14-9E18-4435-9B73-EACB89449C85}" dt="2026-08-18T11:05:30.726" v="3115" actId="26606"/>
          <ac:spMkLst>
            <pc:docMk/>
            <pc:sldMk cId="4089456227" sldId="264"/>
            <ac:spMk id="136" creationId="{AA3A77EB-D201-42BF-9FF2-6EC0E5C26196}"/>
          </ac:spMkLst>
        </pc:spChg>
        <pc:grpChg chg="del">
          <ac:chgData name="mercedes thorne" userId="4a22fe3887a185d2" providerId="LiveId" clId="{F1E33F14-9E18-4435-9B73-EACB89449C85}" dt="2026-08-18T11:04:15.475" v="3113" actId="478"/>
          <ac:grpSpMkLst>
            <pc:docMk/>
            <pc:sldMk cId="4089456227" sldId="264"/>
            <ac:grpSpMk id="44" creationId="{6EB24599-0719-48BC-AB48-E49D34953116}"/>
          </ac:grpSpMkLst>
        </pc:grpChg>
        <pc:picChg chg="del">
          <ac:chgData name="mercedes thorne" userId="4a22fe3887a185d2" providerId="LiveId" clId="{F1E33F14-9E18-4435-9B73-EACB89449C85}" dt="2026-08-18T11:05:33.868" v="3116" actId="478"/>
          <ac:picMkLst>
            <pc:docMk/>
            <pc:sldMk cId="4089456227" sldId="264"/>
            <ac:picMk id="7" creationId="{CFAFD888-408F-42CB-B314-5A856047E60C}"/>
          </ac:picMkLst>
        </pc:picChg>
        <pc:picChg chg="add mod">
          <ac:chgData name="mercedes thorne" userId="4a22fe3887a185d2" providerId="LiveId" clId="{F1E33F14-9E18-4435-9B73-EACB89449C85}" dt="2026-08-18T11:07:35.898" v="3180" actId="1076"/>
          <ac:picMkLst>
            <pc:docMk/>
            <pc:sldMk cId="4089456227" sldId="264"/>
            <ac:picMk id="34" creationId="{2975D922-5739-345F-BC57-B7AEA3522DF3}"/>
          </ac:picMkLst>
        </pc:picChg>
      </pc:sldChg>
      <pc:sldChg chg="delSp modSp mod delAnim">
        <pc:chgData name="mercedes thorne" userId="4a22fe3887a185d2" providerId="LiveId" clId="{F1E33F14-9E18-4435-9B73-EACB89449C85}" dt="2026-08-18T10:59:06.895" v="2955" actId="1076"/>
        <pc:sldMkLst>
          <pc:docMk/>
          <pc:sldMk cId="4205207834" sldId="266"/>
        </pc:sldMkLst>
        <pc:spChg chg="mod">
          <ac:chgData name="mercedes thorne" userId="4a22fe3887a185d2" providerId="LiveId" clId="{F1E33F14-9E18-4435-9B73-EACB89449C85}" dt="2026-08-18T10:58:48.858" v="2953" actId="1076"/>
          <ac:spMkLst>
            <pc:docMk/>
            <pc:sldMk cId="4205207834" sldId="266"/>
            <ac:spMk id="7" creationId="{3FA3B1DC-B33D-1826-645E-BBE0D0B91850}"/>
          </ac:spMkLst>
        </pc:spChg>
        <pc:spChg chg="del">
          <ac:chgData name="mercedes thorne" userId="4a22fe3887a185d2" providerId="LiveId" clId="{F1E33F14-9E18-4435-9B73-EACB89449C85}" dt="2026-08-18T10:57:34.599" v="2939" actId="21"/>
          <ac:spMkLst>
            <pc:docMk/>
            <pc:sldMk cId="4205207834" sldId="266"/>
            <ac:spMk id="12" creationId="{52C86CEB-58D8-8744-BA76-02EAE5944D7A}"/>
          </ac:spMkLst>
        </pc:spChg>
        <pc:spChg chg="mod">
          <ac:chgData name="mercedes thorne" userId="4a22fe3887a185d2" providerId="LiveId" clId="{F1E33F14-9E18-4435-9B73-EACB89449C85}" dt="2026-08-18T10:59:06.895" v="2955" actId="1076"/>
          <ac:spMkLst>
            <pc:docMk/>
            <pc:sldMk cId="4205207834" sldId="266"/>
            <ac:spMk id="14" creationId="{1F7EFC46-9626-3C43-ED8A-137437FB646E}"/>
          </ac:spMkLst>
        </pc:spChg>
        <pc:picChg chg="mod">
          <ac:chgData name="mercedes thorne" userId="4a22fe3887a185d2" providerId="LiveId" clId="{F1E33F14-9E18-4435-9B73-EACB89449C85}" dt="2026-08-18T10:58:55.792" v="2954" actId="1076"/>
          <ac:picMkLst>
            <pc:docMk/>
            <pc:sldMk cId="4205207834" sldId="266"/>
            <ac:picMk id="9" creationId="{E92959CF-1AC2-13D1-6B17-869F184CFC76}"/>
          </ac:picMkLst>
        </pc:picChg>
        <pc:picChg chg="del mod">
          <ac:chgData name="mercedes thorne" userId="4a22fe3887a185d2" providerId="LiveId" clId="{F1E33F14-9E18-4435-9B73-EACB89449C85}" dt="2026-08-18T10:56:31.306" v="2933" actId="21"/>
          <ac:picMkLst>
            <pc:docMk/>
            <pc:sldMk cId="4205207834" sldId="266"/>
            <ac:picMk id="11" creationId="{C81A5662-B014-FB9A-4A1C-1DB3F41A1060}"/>
          </ac:picMkLst>
        </pc:picChg>
      </pc:sldChg>
      <pc:sldChg chg="addSp delSp modSp new mod ord setBg setClrOvrMap delDesignElem">
        <pc:chgData name="mercedes thorne" userId="4a22fe3887a185d2" providerId="LiveId" clId="{F1E33F14-9E18-4435-9B73-EACB89449C85}" dt="2026-07-28T22:51:57.780" v="2918" actId="122"/>
        <pc:sldMkLst>
          <pc:docMk/>
          <pc:sldMk cId="3622491429" sldId="272"/>
        </pc:sldMkLst>
        <pc:spChg chg="add mod">
          <ac:chgData name="mercedes thorne" userId="4a22fe3887a185d2" providerId="LiveId" clId="{F1E33F14-9E18-4435-9B73-EACB89449C85}" dt="2026-07-28T22:51:57.780" v="2918" actId="122"/>
          <ac:spMkLst>
            <pc:docMk/>
            <pc:sldMk cId="3622491429" sldId="272"/>
            <ac:spMk id="7" creationId="{7AAD7F54-7D73-FA8C-BF71-01E2F5F8259F}"/>
          </ac:spMkLst>
        </pc:spChg>
      </pc:sldChg>
      <pc:sldChg chg="addSp delSp modSp new mod ord setBg setClrOvrMap">
        <pc:chgData name="mercedes thorne" userId="4a22fe3887a185d2" providerId="LiveId" clId="{F1E33F14-9E18-4435-9B73-EACB89449C85}" dt="2026-08-18T12:45:23.335" v="3334" actId="26606"/>
        <pc:sldMkLst>
          <pc:docMk/>
          <pc:sldMk cId="3187142922" sldId="273"/>
        </pc:sldMkLst>
        <pc:spChg chg="ord">
          <ac:chgData name="mercedes thorne" userId="4a22fe3887a185d2" providerId="LiveId" clId="{F1E33F14-9E18-4435-9B73-EACB89449C85}" dt="2026-08-18T12:45:23.335" v="3334" actId="26606"/>
          <ac:spMkLst>
            <pc:docMk/>
            <pc:sldMk cId="3187142922" sldId="273"/>
            <ac:spMk id="4" creationId="{F7BD921C-241B-0C6F-0018-5068E00855B4}"/>
          </ac:spMkLst>
        </pc:spChg>
        <pc:spChg chg="add mod ord">
          <ac:chgData name="mercedes thorne" userId="4a22fe3887a185d2" providerId="LiveId" clId="{F1E33F14-9E18-4435-9B73-EACB89449C85}" dt="2026-08-18T12:45:23.335" v="3334" actId="26606"/>
          <ac:spMkLst>
            <pc:docMk/>
            <pc:sldMk cId="3187142922" sldId="273"/>
            <ac:spMk id="6" creationId="{0EAE1D3B-2276-F065-EB90-064EDF5E2949}"/>
          </ac:spMkLst>
        </pc:spChg>
        <pc:spChg chg="add">
          <ac:chgData name="mercedes thorne" userId="4a22fe3887a185d2" providerId="LiveId" clId="{F1E33F14-9E18-4435-9B73-EACB89449C85}" dt="2026-08-18T12:45:23.335" v="3334" actId="26606"/>
          <ac:spMkLst>
            <pc:docMk/>
            <pc:sldMk cId="3187142922" sldId="273"/>
            <ac:spMk id="38" creationId="{079CE317-680B-449C-A423-71C1FE069B4C}"/>
          </ac:spMkLst>
        </pc:spChg>
        <pc:spChg chg="add">
          <ac:chgData name="mercedes thorne" userId="4a22fe3887a185d2" providerId="LiveId" clId="{F1E33F14-9E18-4435-9B73-EACB89449C85}" dt="2026-08-18T12:45:23.335" v="3334" actId="26606"/>
          <ac:spMkLst>
            <pc:docMk/>
            <pc:sldMk cId="3187142922" sldId="273"/>
            <ac:spMk id="40" creationId="{643780CE-2BE5-46F6-97B2-60DF30217ED3}"/>
          </ac:spMkLst>
        </pc:spChg>
        <pc:spChg chg="add">
          <ac:chgData name="mercedes thorne" userId="4a22fe3887a185d2" providerId="LiveId" clId="{F1E33F14-9E18-4435-9B73-EACB89449C85}" dt="2026-08-18T12:45:23.335" v="3334" actId="26606"/>
          <ac:spMkLst>
            <pc:docMk/>
            <pc:sldMk cId="3187142922" sldId="273"/>
            <ac:spMk id="42" creationId="{61A87A49-68E6-459E-A5A6-46229FF42125}"/>
          </ac:spMkLst>
        </pc:spChg>
        <pc:spChg chg="add">
          <ac:chgData name="mercedes thorne" userId="4a22fe3887a185d2" providerId="LiveId" clId="{F1E33F14-9E18-4435-9B73-EACB89449C85}" dt="2026-08-18T12:45:23.335" v="3334" actId="26606"/>
          <ac:spMkLst>
            <pc:docMk/>
            <pc:sldMk cId="3187142922" sldId="273"/>
            <ac:spMk id="44" creationId="{F6ACD5FC-CAFE-48EB-B765-60EED2E052F0}"/>
          </ac:spMkLst>
        </pc:spChg>
        <pc:spChg chg="add">
          <ac:chgData name="mercedes thorne" userId="4a22fe3887a185d2" providerId="LiveId" clId="{F1E33F14-9E18-4435-9B73-EACB89449C85}" dt="2026-08-18T12:45:23.335" v="3334" actId="26606"/>
          <ac:spMkLst>
            <pc:docMk/>
            <pc:sldMk cId="3187142922" sldId="273"/>
            <ac:spMk id="46" creationId="{9F33B405-D785-4738-B1C0-6A0AA5E98286}"/>
          </ac:spMkLst>
        </pc:spChg>
        <pc:spChg chg="add">
          <ac:chgData name="mercedes thorne" userId="4a22fe3887a185d2" providerId="LiveId" clId="{F1E33F14-9E18-4435-9B73-EACB89449C85}" dt="2026-08-18T12:45:23.335" v="3334" actId="26606"/>
          <ac:spMkLst>
            <pc:docMk/>
            <pc:sldMk cId="3187142922" sldId="273"/>
            <ac:spMk id="48" creationId="{4233DC0E-DE6C-4FB6-A529-51B162641AB8}"/>
          </ac:spMkLst>
        </pc:spChg>
        <pc:spChg chg="add">
          <ac:chgData name="mercedes thorne" userId="4a22fe3887a185d2" providerId="LiveId" clId="{F1E33F14-9E18-4435-9B73-EACB89449C85}" dt="2026-08-18T12:45:23.335" v="3334" actId="26606"/>
          <ac:spMkLst>
            <pc:docMk/>
            <pc:sldMk cId="3187142922" sldId="273"/>
            <ac:spMk id="50" creationId="{3870477F-E451-4BC3-863F-0E2FC572884B}"/>
          </ac:spMkLst>
        </pc:spChg>
        <pc:spChg chg="add">
          <ac:chgData name="mercedes thorne" userId="4a22fe3887a185d2" providerId="LiveId" clId="{F1E33F14-9E18-4435-9B73-EACB89449C85}" dt="2026-08-18T12:45:23.335" v="3334" actId="26606"/>
          <ac:spMkLst>
            <pc:docMk/>
            <pc:sldMk cId="3187142922" sldId="273"/>
            <ac:spMk id="52" creationId="{B4A81DE1-E2BC-4A31-99EE-71350421B0EA}"/>
          </ac:spMkLst>
        </pc:spChg>
      </pc:sldChg>
      <pc:sldChg chg="addSp modSp del mod setBg addAnim">
        <pc:chgData name="mercedes thorne" userId="4a22fe3887a185d2" providerId="LiveId" clId="{F1E33F14-9E18-4435-9B73-EACB89449C85}" dt="2026-08-18T12:25:43.869" v="3214" actId="47"/>
        <pc:sldMkLst>
          <pc:docMk/>
          <pc:sldMk cId="760584896" sldId="274"/>
        </pc:sldMkLst>
        <pc:spChg chg="mod">
          <ac:chgData name="mercedes thorne" userId="4a22fe3887a185d2" providerId="LiveId" clId="{F1E33F14-9E18-4435-9B73-EACB89449C85}" dt="2026-08-18T11:07:50.591" v="3181" actId="26606"/>
          <ac:spMkLst>
            <pc:docMk/>
            <pc:sldMk cId="760584896" sldId="274"/>
            <ac:spMk id="2" creationId="{7A79A55E-D6FD-587F-FE38-D574561C6ABF}"/>
          </ac:spMkLst>
        </pc:spChg>
        <pc:spChg chg="mod ord">
          <ac:chgData name="mercedes thorne" userId="4a22fe3887a185d2" providerId="LiveId" clId="{F1E33F14-9E18-4435-9B73-EACB89449C85}" dt="2026-08-18T11:07:50.591" v="3181" actId="26606"/>
          <ac:spMkLst>
            <pc:docMk/>
            <pc:sldMk cId="760584896" sldId="274"/>
            <ac:spMk id="3" creationId="{93E0DA47-1F62-F69A-1191-A6A6DCA364C0}"/>
          </ac:spMkLst>
        </pc:spChg>
        <pc:spChg chg="mod ord">
          <ac:chgData name="mercedes thorne" userId="4a22fe3887a185d2" providerId="LiveId" clId="{F1E33F14-9E18-4435-9B73-EACB89449C85}" dt="2026-08-18T11:07:50.591" v="3181" actId="26606"/>
          <ac:spMkLst>
            <pc:docMk/>
            <pc:sldMk cId="760584896" sldId="274"/>
            <ac:spMk id="4" creationId="{047EDB88-FC50-A89B-A967-2116B074BFE8}"/>
          </ac:spMkLst>
        </pc:spChg>
        <pc:spChg chg="mod">
          <ac:chgData name="mercedes thorne" userId="4a22fe3887a185d2" providerId="LiveId" clId="{F1E33F14-9E18-4435-9B73-EACB89449C85}" dt="2026-08-18T11:07:50.591" v="3181" actId="26606"/>
          <ac:spMkLst>
            <pc:docMk/>
            <pc:sldMk cId="760584896" sldId="274"/>
            <ac:spMk id="5" creationId="{D66CE757-1170-BC6C-80DE-A15709A272E2}"/>
          </ac:spMkLst>
        </pc:spChg>
        <pc:spChg chg="add">
          <ac:chgData name="mercedes thorne" userId="4a22fe3887a185d2" providerId="LiveId" clId="{F1E33F14-9E18-4435-9B73-EACB89449C85}" dt="2026-08-18T11:07:50.591" v="3181" actId="26606"/>
          <ac:spMkLst>
            <pc:docMk/>
            <pc:sldMk cId="760584896" sldId="274"/>
            <ac:spMk id="14" creationId="{73C0A186-7444-4460-9C37-532E7671E99E}"/>
          </ac:spMkLst>
        </pc:spChg>
        <pc:spChg chg="add">
          <ac:chgData name="mercedes thorne" userId="4a22fe3887a185d2" providerId="LiveId" clId="{F1E33F14-9E18-4435-9B73-EACB89449C85}" dt="2026-08-18T11:07:50.591" v="3181" actId="26606"/>
          <ac:spMkLst>
            <pc:docMk/>
            <pc:sldMk cId="760584896" sldId="274"/>
            <ac:spMk id="16" creationId="{D22D1B95-2B54-43E9-85D9-B489F6C5DD0F}"/>
          </ac:spMkLst>
        </pc:spChg>
        <pc:spChg chg="add">
          <ac:chgData name="mercedes thorne" userId="4a22fe3887a185d2" providerId="LiveId" clId="{F1E33F14-9E18-4435-9B73-EACB89449C85}" dt="2026-08-18T11:07:50.591" v="3181" actId="26606"/>
          <ac:spMkLst>
            <pc:docMk/>
            <pc:sldMk cId="760584896" sldId="274"/>
            <ac:spMk id="18" creationId="{7D0F3F6D-A49D-4406-8D61-1C4F8D792F04}"/>
          </ac:spMkLst>
        </pc:spChg>
        <pc:spChg chg="add">
          <ac:chgData name="mercedes thorne" userId="4a22fe3887a185d2" providerId="LiveId" clId="{F1E33F14-9E18-4435-9B73-EACB89449C85}" dt="2026-08-18T11:07:50.591" v="3181" actId="26606"/>
          <ac:spMkLst>
            <pc:docMk/>
            <pc:sldMk cId="760584896" sldId="274"/>
            <ac:spMk id="20" creationId="{D953A318-DA8D-4405-9536-D889E45C5E3E}"/>
          </ac:spMkLst>
        </pc:spChg>
        <pc:spChg chg="add">
          <ac:chgData name="mercedes thorne" userId="4a22fe3887a185d2" providerId="LiveId" clId="{F1E33F14-9E18-4435-9B73-EACB89449C85}" dt="2026-08-18T11:07:50.591" v="3181" actId="26606"/>
          <ac:spMkLst>
            <pc:docMk/>
            <pc:sldMk cId="760584896" sldId="274"/>
            <ac:spMk id="22" creationId="{9E382A3D-2F90-475C-8DF2-F666FEA3425B}"/>
          </ac:spMkLst>
        </pc:spChg>
        <pc:grpChg chg="add">
          <ac:chgData name="mercedes thorne" userId="4a22fe3887a185d2" providerId="LiveId" clId="{F1E33F14-9E18-4435-9B73-EACB89449C85}" dt="2026-08-18T11:07:50.591" v="3181" actId="26606"/>
          <ac:grpSpMkLst>
            <pc:docMk/>
            <pc:sldMk cId="760584896" sldId="274"/>
            <ac:grpSpMk id="10" creationId="{93E10248-AF0E-477D-B4D2-47C02CE4E353}"/>
          </ac:grpSpMkLst>
        </pc:grpChg>
      </pc:sldChg>
      <pc:sldChg chg="addSp delSp modSp new mod ord setBg">
        <pc:chgData name="mercedes thorne" userId="4a22fe3887a185d2" providerId="LiveId" clId="{F1E33F14-9E18-4435-9B73-EACB89449C85}" dt="2026-08-18T12:31:48.306" v="3313" actId="1076"/>
        <pc:sldMkLst>
          <pc:docMk/>
          <pc:sldMk cId="3019041547" sldId="275"/>
        </pc:sldMkLst>
        <pc:spChg chg="mod">
          <ac:chgData name="mercedes thorne" userId="4a22fe3887a185d2" providerId="LiveId" clId="{F1E33F14-9E18-4435-9B73-EACB89449C85}" dt="2026-08-18T12:31:48.306" v="3313" actId="1076"/>
          <ac:spMkLst>
            <pc:docMk/>
            <pc:sldMk cId="3019041547" sldId="275"/>
            <ac:spMk id="2" creationId="{6BC994D7-48E9-D232-A863-5D55268B3770}"/>
          </ac:spMkLst>
        </pc:spChg>
        <pc:spChg chg="mod ord">
          <ac:chgData name="mercedes thorne" userId="4a22fe3887a185d2" providerId="LiveId" clId="{F1E33F14-9E18-4435-9B73-EACB89449C85}" dt="2026-07-28T23:10:46.926" v="2922" actId="26606"/>
          <ac:spMkLst>
            <pc:docMk/>
            <pc:sldMk cId="3019041547" sldId="275"/>
            <ac:spMk id="3" creationId="{706BD41C-B6DB-EF19-206A-B9CC871D4A12}"/>
          </ac:spMkLst>
        </pc:spChg>
        <pc:spChg chg="mod ord">
          <ac:chgData name="mercedes thorne" userId="4a22fe3887a185d2" providerId="LiveId" clId="{F1E33F14-9E18-4435-9B73-EACB89449C85}" dt="2026-07-28T23:10:46.926" v="2922" actId="26606"/>
          <ac:spMkLst>
            <pc:docMk/>
            <pc:sldMk cId="3019041547" sldId="275"/>
            <ac:spMk id="4" creationId="{F44E06E2-2547-9D74-5BED-536A27F0B267}"/>
          </ac:spMkLst>
        </pc:spChg>
        <pc:spChg chg="mod">
          <ac:chgData name="mercedes thorne" userId="4a22fe3887a185d2" providerId="LiveId" clId="{F1E33F14-9E18-4435-9B73-EACB89449C85}" dt="2026-07-28T23:10:46.926" v="2922" actId="26606"/>
          <ac:spMkLst>
            <pc:docMk/>
            <pc:sldMk cId="3019041547" sldId="275"/>
            <ac:spMk id="5" creationId="{6725B314-C5F6-2874-5768-466B63AA5C8C}"/>
          </ac:spMkLst>
        </pc:spChg>
        <pc:spChg chg="add">
          <ac:chgData name="mercedes thorne" userId="4a22fe3887a185d2" providerId="LiveId" clId="{F1E33F14-9E18-4435-9B73-EACB89449C85}" dt="2026-07-28T23:10:46.926" v="2922" actId="26606"/>
          <ac:spMkLst>
            <pc:docMk/>
            <pc:sldMk cId="3019041547" sldId="275"/>
            <ac:spMk id="16" creationId="{B8144315-1C5A-4185-A952-25D98D303D46}"/>
          </ac:spMkLst>
        </pc:spChg>
        <pc:grpChg chg="add">
          <ac:chgData name="mercedes thorne" userId="4a22fe3887a185d2" providerId="LiveId" clId="{F1E33F14-9E18-4435-9B73-EACB89449C85}" dt="2026-07-28T23:10:46.926" v="2922" actId="26606"/>
          <ac:grpSpMkLst>
            <pc:docMk/>
            <pc:sldMk cId="3019041547" sldId="275"/>
            <ac:grpSpMk id="12" creationId="{4091D54B-59AB-4A5E-8E9E-0421BD66D4FB}"/>
          </ac:grpSpMkLst>
        </pc:grpChg>
        <pc:grpChg chg="add">
          <ac:chgData name="mercedes thorne" userId="4a22fe3887a185d2" providerId="LiveId" clId="{F1E33F14-9E18-4435-9B73-EACB89449C85}" dt="2026-07-28T23:10:46.926" v="2922" actId="26606"/>
          <ac:grpSpMkLst>
            <pc:docMk/>
            <pc:sldMk cId="3019041547" sldId="275"/>
            <ac:grpSpMk id="18" creationId="{25A657F0-42F3-40D3-BC75-7DA1F5C6A225}"/>
          </ac:grpSpMkLst>
        </pc:grpChg>
        <pc:picChg chg="add mod">
          <ac:chgData name="mercedes thorne" userId="4a22fe3887a185d2" providerId="LiveId" clId="{F1E33F14-9E18-4435-9B73-EACB89449C85}" dt="2026-07-28T23:10:46.926" v="2922" actId="26606"/>
          <ac:picMkLst>
            <pc:docMk/>
            <pc:sldMk cId="3019041547" sldId="275"/>
            <ac:picMk id="7" creationId="{257C1A94-1BF7-6221-9F41-06F0541473D7}"/>
          </ac:picMkLst>
        </pc:picChg>
      </pc:sldChg>
      <pc:sldChg chg="addSp delSp modSp new mod ord setBg">
        <pc:chgData name="mercedes thorne" userId="4a22fe3887a185d2" providerId="LiveId" clId="{F1E33F14-9E18-4435-9B73-EACB89449C85}" dt="2026-08-18T12:41:29.375" v="3333" actId="1076"/>
        <pc:sldMkLst>
          <pc:docMk/>
          <pc:sldMk cId="1055281746" sldId="276"/>
        </pc:sldMkLst>
        <pc:spChg chg="del mod">
          <ac:chgData name="mercedes thorne" userId="4a22fe3887a185d2" providerId="LiveId" clId="{F1E33F14-9E18-4435-9B73-EACB89449C85}" dt="2026-08-18T12:33:54.029" v="3326" actId="478"/>
          <ac:spMkLst>
            <pc:docMk/>
            <pc:sldMk cId="1055281746" sldId="276"/>
            <ac:spMk id="2" creationId="{37D9769A-89EC-AE46-1106-829E83FCC1A7}"/>
          </ac:spMkLst>
        </pc:spChg>
        <pc:spChg chg="mod ord">
          <ac:chgData name="mercedes thorne" userId="4a22fe3887a185d2" providerId="LiveId" clId="{F1E33F14-9E18-4435-9B73-EACB89449C85}" dt="2026-07-28T23:17:42.093" v="2927" actId="26606"/>
          <ac:spMkLst>
            <pc:docMk/>
            <pc:sldMk cId="1055281746" sldId="276"/>
            <ac:spMk id="3" creationId="{31292B76-A95A-47A3-E5F9-698A0ED91021}"/>
          </ac:spMkLst>
        </pc:spChg>
        <pc:spChg chg="mod ord">
          <ac:chgData name="mercedes thorne" userId="4a22fe3887a185d2" providerId="LiveId" clId="{F1E33F14-9E18-4435-9B73-EACB89449C85}" dt="2026-07-28T23:17:42.093" v="2927" actId="26606"/>
          <ac:spMkLst>
            <pc:docMk/>
            <pc:sldMk cId="1055281746" sldId="276"/>
            <ac:spMk id="4" creationId="{04C8BA68-8BEE-BBAD-3925-09910798E99A}"/>
          </ac:spMkLst>
        </pc:spChg>
        <pc:spChg chg="mod">
          <ac:chgData name="mercedes thorne" userId="4a22fe3887a185d2" providerId="LiveId" clId="{F1E33F14-9E18-4435-9B73-EACB89449C85}" dt="2026-07-28T23:17:42.093" v="2927" actId="26606"/>
          <ac:spMkLst>
            <pc:docMk/>
            <pc:sldMk cId="1055281746" sldId="276"/>
            <ac:spMk id="5" creationId="{FDBAE41B-F2A7-2747-6116-462B39570179}"/>
          </ac:spMkLst>
        </pc:spChg>
        <pc:spChg chg="add del mod">
          <ac:chgData name="mercedes thorne" userId="4a22fe3887a185d2" providerId="LiveId" clId="{F1E33F14-9E18-4435-9B73-EACB89449C85}" dt="2026-08-18T12:40:35.547" v="3329" actId="478"/>
          <ac:spMkLst>
            <pc:docMk/>
            <pc:sldMk cId="1055281746" sldId="276"/>
            <ac:spMk id="9" creationId="{1E347467-5625-AD78-60AC-AE02DD325697}"/>
          </ac:spMkLst>
        </pc:spChg>
        <pc:spChg chg="add del mod">
          <ac:chgData name="mercedes thorne" userId="4a22fe3887a185d2" providerId="LiveId" clId="{F1E33F14-9E18-4435-9B73-EACB89449C85}" dt="2026-08-18T12:40:37.974" v="3330" actId="478"/>
          <ac:spMkLst>
            <pc:docMk/>
            <pc:sldMk cId="1055281746" sldId="276"/>
            <ac:spMk id="11" creationId="{4DD3CFD7-91BF-2E31-5AEC-B90FB280162C}"/>
          </ac:spMkLst>
        </pc:spChg>
        <pc:spChg chg="add mod">
          <ac:chgData name="mercedes thorne" userId="4a22fe3887a185d2" providerId="LiveId" clId="{F1E33F14-9E18-4435-9B73-EACB89449C85}" dt="2026-08-18T12:41:29.375" v="3333" actId="1076"/>
          <ac:spMkLst>
            <pc:docMk/>
            <pc:sldMk cId="1055281746" sldId="276"/>
            <ac:spMk id="15" creationId="{AB3CC70F-B5C3-07C2-362A-3A5B6C110A19}"/>
          </ac:spMkLst>
        </pc:spChg>
        <pc:spChg chg="add">
          <ac:chgData name="mercedes thorne" userId="4a22fe3887a185d2" providerId="LiveId" clId="{F1E33F14-9E18-4435-9B73-EACB89449C85}" dt="2026-07-28T23:17:42.093" v="2927" actId="26606"/>
          <ac:spMkLst>
            <pc:docMk/>
            <pc:sldMk cId="1055281746" sldId="276"/>
            <ac:spMk id="18" creationId="{56981798-4550-46DA-9172-4846E2FB66EC}"/>
          </ac:spMkLst>
        </pc:spChg>
        <pc:spChg chg="add">
          <ac:chgData name="mercedes thorne" userId="4a22fe3887a185d2" providerId="LiveId" clId="{F1E33F14-9E18-4435-9B73-EACB89449C85}" dt="2026-07-28T23:17:42.093" v="2927" actId="26606"/>
          <ac:spMkLst>
            <pc:docMk/>
            <pc:sldMk cId="1055281746" sldId="276"/>
            <ac:spMk id="20" creationId="{D82EB7D3-3AD8-4ED1-9E1A-2906E14635E3}"/>
          </ac:spMkLst>
        </pc:spChg>
        <pc:spChg chg="add">
          <ac:chgData name="mercedes thorne" userId="4a22fe3887a185d2" providerId="LiveId" clId="{F1E33F14-9E18-4435-9B73-EACB89449C85}" dt="2026-07-28T23:17:42.093" v="2927" actId="26606"/>
          <ac:spMkLst>
            <pc:docMk/>
            <pc:sldMk cId="1055281746" sldId="276"/>
            <ac:spMk id="22" creationId="{2D529E20-662F-4915-ACD7-970C026FDB7F}"/>
          </ac:spMkLst>
        </pc:spChg>
        <pc:spChg chg="add">
          <ac:chgData name="mercedes thorne" userId="4a22fe3887a185d2" providerId="LiveId" clId="{F1E33F14-9E18-4435-9B73-EACB89449C85}" dt="2026-07-28T23:17:42.093" v="2927" actId="26606"/>
          <ac:spMkLst>
            <pc:docMk/>
            <pc:sldMk cId="1055281746" sldId="276"/>
            <ac:spMk id="24" creationId="{670D6F2B-93AF-47D6-9378-5E54BE0AC69F}"/>
          </ac:spMkLst>
        </pc:spChg>
        <pc:grpChg chg="add">
          <ac:chgData name="mercedes thorne" userId="4a22fe3887a185d2" providerId="LiveId" clId="{F1E33F14-9E18-4435-9B73-EACB89449C85}" dt="2026-07-28T23:17:42.093" v="2927" actId="26606"/>
          <ac:grpSpMkLst>
            <pc:docMk/>
            <pc:sldMk cId="1055281746" sldId="276"/>
            <ac:grpSpMk id="19" creationId="{6503EB0F-2257-4A3E-A73B-E1DE769B459F}"/>
          </ac:grpSpMkLst>
        </pc:grpChg>
        <pc:picChg chg="add mod">
          <ac:chgData name="mercedes thorne" userId="4a22fe3887a185d2" providerId="LiveId" clId="{F1E33F14-9E18-4435-9B73-EACB89449C85}" dt="2026-07-28T23:17:42.093" v="2927" actId="26606"/>
          <ac:picMkLst>
            <pc:docMk/>
            <pc:sldMk cId="1055281746" sldId="276"/>
            <ac:picMk id="7" creationId="{7993E61F-3BFA-9F5A-19E0-8482DED59BDA}"/>
          </ac:picMkLst>
        </pc:picChg>
      </pc:sldChg>
      <pc:sldChg chg="addSp delSp modSp new mod ord modAnim">
        <pc:chgData name="mercedes thorne" userId="4a22fe3887a185d2" providerId="LiveId" clId="{F1E33F14-9E18-4435-9B73-EACB89449C85}" dt="2026-08-18T11:04:01.576" v="3112"/>
        <pc:sldMkLst>
          <pc:docMk/>
          <pc:sldMk cId="3914162844" sldId="277"/>
        </pc:sldMkLst>
        <pc:spChg chg="del">
          <ac:chgData name="mercedes thorne" userId="4a22fe3887a185d2" providerId="LiveId" clId="{F1E33F14-9E18-4435-9B73-EACB89449C85}" dt="2026-08-18T10:59:16.262" v="2956" actId="478"/>
          <ac:spMkLst>
            <pc:docMk/>
            <pc:sldMk cId="3914162844" sldId="277"/>
            <ac:spMk id="2" creationId="{A15EF4D3-4B4C-1357-BDD2-74735259FCE1}"/>
          </ac:spMkLst>
        </pc:spChg>
        <pc:spChg chg="add mod">
          <ac:chgData name="mercedes thorne" userId="4a22fe3887a185d2" providerId="LiveId" clId="{F1E33F14-9E18-4435-9B73-EACB89449C85}" dt="2026-08-18T11:02:24.307" v="3103" actId="1076"/>
          <ac:spMkLst>
            <pc:docMk/>
            <pc:sldMk cId="3914162844" sldId="277"/>
            <ac:spMk id="10" creationId="{90029C5C-40AA-30FC-B7C5-BD3E44139FC6}"/>
          </ac:spMkLst>
        </pc:spChg>
        <pc:picChg chg="add mod">
          <ac:chgData name="mercedes thorne" userId="4a22fe3887a185d2" providerId="LiveId" clId="{F1E33F14-9E18-4435-9B73-EACB89449C85}" dt="2026-08-18T10:57:00.835" v="2937" actId="1076"/>
          <ac:picMkLst>
            <pc:docMk/>
            <pc:sldMk cId="3914162844" sldId="277"/>
            <ac:picMk id="7" creationId="{D52FE1C2-C642-B00E-F0C7-E69D9A3D42F6}"/>
          </ac:picMkLst>
        </pc:picChg>
        <pc:picChg chg="add mod">
          <ac:chgData name="mercedes thorne" userId="4a22fe3887a185d2" providerId="LiveId" clId="{F1E33F14-9E18-4435-9B73-EACB89449C85}" dt="2026-08-18T10:58:10.128" v="2945" actId="1076"/>
          <ac:picMkLst>
            <pc:docMk/>
            <pc:sldMk cId="3914162844" sldId="277"/>
            <ac:picMk id="9" creationId="{2A105258-582D-0D67-234F-41B04F85C455}"/>
          </ac:picMkLst>
        </pc:picChg>
        <pc:cxnChg chg="add">
          <ac:chgData name="mercedes thorne" userId="4a22fe3887a185d2" providerId="LiveId" clId="{F1E33F14-9E18-4435-9B73-EACB89449C85}" dt="2026-08-18T11:02:50.484" v="3104" actId="11529"/>
          <ac:cxnSpMkLst>
            <pc:docMk/>
            <pc:sldMk cId="3914162844" sldId="277"/>
            <ac:cxnSpMk id="12" creationId="{AB9651E1-3EA7-715C-8D91-593AD2112B93}"/>
          </ac:cxnSpMkLst>
        </pc:cxnChg>
        <pc:cxnChg chg="add mod">
          <ac:chgData name="mercedes thorne" userId="4a22fe3887a185d2" providerId="LiveId" clId="{F1E33F14-9E18-4435-9B73-EACB89449C85}" dt="2026-08-18T11:03:21.102" v="3107" actId="1076"/>
          <ac:cxnSpMkLst>
            <pc:docMk/>
            <pc:sldMk cId="3914162844" sldId="277"/>
            <ac:cxnSpMk id="14" creationId="{C1EAEEE8-C364-6A19-D73A-D915B77D0766}"/>
          </ac:cxnSpMkLst>
        </pc:cxnChg>
        <pc:cxnChg chg="add">
          <ac:chgData name="mercedes thorne" userId="4a22fe3887a185d2" providerId="LiveId" clId="{F1E33F14-9E18-4435-9B73-EACB89449C85}" dt="2026-08-18T11:03:37.103" v="3108" actId="11529"/>
          <ac:cxnSpMkLst>
            <pc:docMk/>
            <pc:sldMk cId="3914162844" sldId="277"/>
            <ac:cxnSpMk id="17" creationId="{A3C2C5C3-B698-7E35-30F5-B24CF5241C3E}"/>
          </ac:cxnSpMkLst>
        </pc:cxnChg>
      </pc:sldChg>
      <pc:sldChg chg="addSp modSp del mod setBg setClrOvrMap">
        <pc:chgData name="mercedes thorne" userId="4a22fe3887a185d2" providerId="LiveId" clId="{F1E33F14-9E18-4435-9B73-EACB89449C85}" dt="2026-08-18T12:25:46.816" v="3215" actId="47"/>
        <pc:sldMkLst>
          <pc:docMk/>
          <pc:sldMk cId="1405786287" sldId="278"/>
        </pc:sldMkLst>
        <pc:spChg chg="mod">
          <ac:chgData name="mercedes thorne" userId="4a22fe3887a185d2" providerId="LiveId" clId="{F1E33F14-9E18-4435-9B73-EACB89449C85}" dt="2026-08-18T11:09:10.252" v="3213" actId="1076"/>
          <ac:spMkLst>
            <pc:docMk/>
            <pc:sldMk cId="1405786287" sldId="278"/>
            <ac:spMk id="2" creationId="{E3E1458B-C92E-2615-B5DF-2303B15BE8FE}"/>
          </ac:spMkLst>
        </pc:spChg>
        <pc:spChg chg="mod ord">
          <ac:chgData name="mercedes thorne" userId="4a22fe3887a185d2" providerId="LiveId" clId="{F1E33F14-9E18-4435-9B73-EACB89449C85}" dt="2026-08-18T11:08:00.121" v="3183" actId="26606"/>
          <ac:spMkLst>
            <pc:docMk/>
            <pc:sldMk cId="1405786287" sldId="278"/>
            <ac:spMk id="3" creationId="{20A36665-296E-1B9B-8552-34BF66D2419B}"/>
          </ac:spMkLst>
        </pc:spChg>
        <pc:spChg chg="mod">
          <ac:chgData name="mercedes thorne" userId="4a22fe3887a185d2" providerId="LiveId" clId="{F1E33F14-9E18-4435-9B73-EACB89449C85}" dt="2026-08-18T11:08:00.121" v="3183" actId="26606"/>
          <ac:spMkLst>
            <pc:docMk/>
            <pc:sldMk cId="1405786287" sldId="278"/>
            <ac:spMk id="4" creationId="{55F75A70-34AC-A4A2-90FE-66C7192346EA}"/>
          </ac:spMkLst>
        </pc:spChg>
        <pc:spChg chg="mod">
          <ac:chgData name="mercedes thorne" userId="4a22fe3887a185d2" providerId="LiveId" clId="{F1E33F14-9E18-4435-9B73-EACB89449C85}" dt="2026-08-18T11:08:00.121" v="3183" actId="26606"/>
          <ac:spMkLst>
            <pc:docMk/>
            <pc:sldMk cId="1405786287" sldId="278"/>
            <ac:spMk id="5" creationId="{34EBF76D-D0C2-B4B3-9ECE-386304DC4F49}"/>
          </ac:spMkLst>
        </pc:spChg>
        <pc:spChg chg="add">
          <ac:chgData name="mercedes thorne" userId="4a22fe3887a185d2" providerId="LiveId" clId="{F1E33F14-9E18-4435-9B73-EACB89449C85}" dt="2026-08-18T11:08:00.121" v="3183" actId="26606"/>
          <ac:spMkLst>
            <pc:docMk/>
            <pc:sldMk cId="1405786287" sldId="278"/>
            <ac:spMk id="14" creationId="{73C0A186-7444-4460-9C37-532E7671E99E}"/>
          </ac:spMkLst>
        </pc:spChg>
        <pc:grpChg chg="add">
          <ac:chgData name="mercedes thorne" userId="4a22fe3887a185d2" providerId="LiveId" clId="{F1E33F14-9E18-4435-9B73-EACB89449C85}" dt="2026-08-18T11:08:00.121" v="3183" actId="26606"/>
          <ac:grpSpMkLst>
            <pc:docMk/>
            <pc:sldMk cId="1405786287" sldId="278"/>
            <ac:grpSpMk id="10" creationId="{93E10248-AF0E-477D-B4D2-47C02CE4E353}"/>
          </ac:grpSpMkLst>
        </pc:grpChg>
        <pc:grpChg chg="add">
          <ac:chgData name="mercedes thorne" userId="4a22fe3887a185d2" providerId="LiveId" clId="{F1E33F14-9E18-4435-9B73-EACB89449C85}" dt="2026-08-18T11:08:00.121" v="3183" actId="26606"/>
          <ac:grpSpMkLst>
            <pc:docMk/>
            <pc:sldMk cId="1405786287" sldId="278"/>
            <ac:grpSpMk id="16" creationId="{D4EC3799-3F52-48CE-85CC-83AED368EB42}"/>
          </ac:grpSpMkLst>
        </pc:grpChg>
        <pc:cxnChg chg="add">
          <ac:chgData name="mercedes thorne" userId="4a22fe3887a185d2" providerId="LiveId" clId="{F1E33F14-9E18-4435-9B73-EACB89449C85}" dt="2026-08-18T11:08:00.121" v="3183" actId="26606"/>
          <ac:cxnSpMkLst>
            <pc:docMk/>
            <pc:sldMk cId="1405786287" sldId="278"/>
            <ac:cxnSpMk id="20" creationId="{789E20C7-BB50-4317-93C7-90C8ED80B275}"/>
          </ac:cxnSpMkLst>
        </pc:cxn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E8805758-D2E5-47F1-BDC8-64F96AB83779}"/>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B9A4D7A7-60FE-4B51-8D3B-098FB2A1B3DF}"/>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C1866161-D383-45DC-9645-1D21647A8641}" type="datetimeFigureOut">
              <a:rPr lang="en-US" smtClean="0"/>
              <a:t>7/29/2026</a:t>
            </a:fld>
            <a:endParaRPr lang="en-US" dirty="0"/>
          </a:p>
        </p:txBody>
      </p:sp>
      <p:sp>
        <p:nvSpPr>
          <p:cNvPr id="4" name="Footer Placeholder 3">
            <a:extLst>
              <a:ext uri="{FF2B5EF4-FFF2-40B4-BE49-F238E27FC236}">
                <a16:creationId xmlns:a16="http://schemas.microsoft.com/office/drawing/2014/main" id="{0748030B-DA71-4B18-AA7C-F991BCB518A6}"/>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DBD65FCA-070F-4A6D-A2E0-D5EBEAABC9C2}"/>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CB64D2B8-7AFA-4F86-9DF3-A6BBE4E238C1}" type="slidenum">
              <a:rPr lang="en-US" smtClean="0"/>
              <a:t>‹#›</a:t>
            </a:fld>
            <a:endParaRPr lang="en-US" dirty="0"/>
          </a:p>
        </p:txBody>
      </p:sp>
    </p:spTree>
    <p:extLst>
      <p:ext uri="{BB962C8B-B14F-4D97-AF65-F5344CB8AC3E}">
        <p14:creationId xmlns:p14="http://schemas.microsoft.com/office/powerpoint/2010/main" val="369034828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33789D0-CA34-4934-A369-C3113E12A3EF}" type="datetimeFigureOut">
              <a:rPr lang="en-US" smtClean="0"/>
              <a:t>7/28/2026</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5D79418-37EB-4378-AD22-89DBB000B0DA}" type="slidenum">
              <a:rPr lang="en-US" smtClean="0"/>
              <a:t>‹#›</a:t>
            </a:fld>
            <a:endParaRPr lang="en-US" dirty="0"/>
          </a:p>
        </p:txBody>
      </p:sp>
    </p:spTree>
    <p:extLst>
      <p:ext uri="{BB962C8B-B14F-4D97-AF65-F5344CB8AC3E}">
        <p14:creationId xmlns:p14="http://schemas.microsoft.com/office/powerpoint/2010/main" val="376464242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b="1" dirty="0"/>
              <a:t>Notes to presenter: </a:t>
            </a:r>
          </a:p>
          <a:p>
            <a:r>
              <a:rPr lang="en-US" i="1" dirty="0"/>
              <a:t>What is your purpose for sharing this reflection</a:t>
            </a:r>
            <a:r>
              <a:rPr lang="en-US" i="1" baseline="0" dirty="0"/>
              <a:t>?</a:t>
            </a:r>
          </a:p>
          <a:p>
            <a:r>
              <a:rPr lang="en-US" i="1" baseline="0" dirty="0"/>
              <a:t>Is it at the end of a unit or project?  </a:t>
            </a:r>
          </a:p>
          <a:p>
            <a:r>
              <a:rPr lang="en-US" i="1" baseline="0" dirty="0"/>
              <a:t>Are you sharing this reflection, at the attainment of a learning goal you set for yourself?  </a:t>
            </a:r>
          </a:p>
          <a:p>
            <a:r>
              <a:rPr lang="en-US" i="1" baseline="0" dirty="0"/>
              <a:t>Is it at the end of a course?  </a:t>
            </a:r>
          </a:p>
          <a:p>
            <a:endParaRPr lang="en-US" baseline="0" dirty="0"/>
          </a:p>
          <a:p>
            <a:r>
              <a:rPr lang="en-US" baseline="0" dirty="0"/>
              <a:t>State your purpose for the reflection or even the purpose of the learning experience or learning goal.  Be clear and be specific in stating your purpose.</a:t>
            </a:r>
            <a:endParaRPr lang="en-US" dirty="0"/>
          </a:p>
          <a:p>
            <a:endParaRPr lang="en-US" dirty="0"/>
          </a:p>
        </p:txBody>
      </p:sp>
      <p:sp>
        <p:nvSpPr>
          <p:cNvPr id="4" name="Slide Number Placeholder 3"/>
          <p:cNvSpPr>
            <a:spLocks noGrp="1"/>
          </p:cNvSpPr>
          <p:nvPr>
            <p:ph type="sldNum" sz="quarter" idx="10"/>
          </p:nvPr>
        </p:nvSpPr>
        <p:spPr/>
        <p:txBody>
          <a:bodyPr/>
          <a:lstStyle/>
          <a:p>
            <a:fld id="{D5D79418-37EB-4378-AD22-89DBB000B0DA}" type="slidenum">
              <a:rPr lang="en-US" smtClean="0"/>
              <a:t>2</a:t>
            </a:fld>
            <a:endParaRPr lang="en-US" dirty="0"/>
          </a:p>
        </p:txBody>
      </p:sp>
    </p:spTree>
    <p:extLst>
      <p:ext uri="{BB962C8B-B14F-4D97-AF65-F5344CB8AC3E}">
        <p14:creationId xmlns:p14="http://schemas.microsoft.com/office/powerpoint/2010/main" val="314473454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Notes to presenter: </a:t>
            </a:r>
          </a:p>
          <a:p>
            <a:r>
              <a:rPr lang="en-US" b="0" i="1" dirty="0">
                <a:latin typeface="Segoe UI" panose="020B0502040204020203" pitchFamily="34" charset="0"/>
                <a:cs typeface="Segoe UI" panose="020B0502040204020203" pitchFamily="34" charset="0"/>
              </a:rPr>
              <a:t>Description of what you learned in your own words on one side.</a:t>
            </a:r>
          </a:p>
          <a:p>
            <a:pPr marL="171450" indent="-171450">
              <a:buFont typeface="Arial" panose="020B0604020202020204" pitchFamily="34" charset="0"/>
              <a:buChar char="•"/>
            </a:pPr>
            <a:r>
              <a:rPr lang="en-US" b="0" i="1" dirty="0">
                <a:latin typeface="Segoe UI" panose="020B0502040204020203" pitchFamily="34" charset="0"/>
                <a:cs typeface="Segoe UI" panose="020B0502040204020203" pitchFamily="34" charset="0"/>
              </a:rPr>
              <a:t>Include information about the topic </a:t>
            </a:r>
          </a:p>
          <a:p>
            <a:pPr marL="171450" indent="-171450">
              <a:buFont typeface="Arial" panose="020B0604020202020204" pitchFamily="34" charset="0"/>
              <a:buChar char="•"/>
            </a:pPr>
            <a:r>
              <a:rPr lang="en-US" b="0" i="1" dirty="0">
                <a:latin typeface="Segoe UI" panose="020B0502040204020203" pitchFamily="34" charset="0"/>
                <a:cs typeface="Segoe UI" panose="020B0502040204020203" pitchFamily="34" charset="0"/>
              </a:rPr>
              <a:t>Details about the topic will also be helpful here.  </a:t>
            </a:r>
          </a:p>
          <a:p>
            <a:pPr marL="171450" indent="-171450">
              <a:buFont typeface="Arial" panose="020B0604020202020204" pitchFamily="34" charset="0"/>
              <a:buChar char="•"/>
            </a:pPr>
            <a:r>
              <a:rPr lang="en-US" b="0" i="1" dirty="0">
                <a:latin typeface="Segoe UI" panose="020B0502040204020203" pitchFamily="34" charset="0"/>
                <a:cs typeface="Segoe UI" panose="020B0502040204020203" pitchFamily="34" charset="0"/>
              </a:rPr>
              <a:t>Tell the story of your learning experience.  Just like a story there should always be a beginning, middle and an end.</a:t>
            </a:r>
          </a:p>
          <a:p>
            <a:r>
              <a:rPr lang="en-US" b="0" i="1" dirty="0">
                <a:latin typeface="Segoe UI" panose="020B0502040204020203" pitchFamily="34" charset="0"/>
                <a:cs typeface="Segoe UI" panose="020B0502040204020203" pitchFamily="34" charset="0"/>
              </a:rPr>
              <a:t>On the other side, you can add a graphic that provides evidence of what you learned.</a:t>
            </a:r>
          </a:p>
          <a:p>
            <a:endParaRPr lang="en-US" dirty="0"/>
          </a:p>
          <a:p>
            <a:r>
              <a:rPr lang="en-US" dirty="0"/>
              <a:t>Feel free to use more than one slide to reflect upon your process.  It also helps to add some video of your process.</a:t>
            </a:r>
          </a:p>
          <a:p>
            <a:endParaRPr lang="en-US" dirty="0"/>
          </a:p>
        </p:txBody>
      </p:sp>
      <p:sp>
        <p:nvSpPr>
          <p:cNvPr id="4" name="Slide Number Placeholder 3"/>
          <p:cNvSpPr>
            <a:spLocks noGrp="1"/>
          </p:cNvSpPr>
          <p:nvPr>
            <p:ph type="sldNum" sz="quarter" idx="10"/>
          </p:nvPr>
        </p:nvSpPr>
        <p:spPr/>
        <p:txBody>
          <a:bodyPr/>
          <a:lstStyle/>
          <a:p>
            <a:fld id="{D5D79418-37EB-4378-AD22-89DBB000B0DA}" type="slidenum">
              <a:rPr lang="en-US" smtClean="0"/>
              <a:t>3</a:t>
            </a:fld>
            <a:endParaRPr lang="en-US" dirty="0"/>
          </a:p>
        </p:txBody>
      </p:sp>
    </p:spTree>
    <p:extLst>
      <p:ext uri="{BB962C8B-B14F-4D97-AF65-F5344CB8AC3E}">
        <p14:creationId xmlns:p14="http://schemas.microsoft.com/office/powerpoint/2010/main" val="35259118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Notes to presenter: </a:t>
            </a:r>
          </a:p>
          <a:p>
            <a:r>
              <a:rPr lang="en-US" b="0" i="1" dirty="0">
                <a:latin typeface="Segoe UI" panose="020B0502040204020203" pitchFamily="34" charset="0"/>
                <a:cs typeface="Segoe UI" panose="020B0502040204020203" pitchFamily="34" charset="0"/>
              </a:rPr>
              <a:t>What steps will you be taking as a result of this learning experience?</a:t>
            </a:r>
          </a:p>
          <a:p>
            <a:r>
              <a:rPr lang="en-US" b="0" i="1" dirty="0">
                <a:latin typeface="Segoe UI" panose="020B0502040204020203" pitchFamily="34" charset="0"/>
                <a:cs typeface="Segoe UI" panose="020B0502040204020203" pitchFamily="34" charset="0"/>
              </a:rPr>
              <a:t>Did you learn from any failed experiences?  How will you do things differently?</a:t>
            </a:r>
          </a:p>
          <a:p>
            <a:r>
              <a:rPr lang="en-US" b="0" i="1" dirty="0">
                <a:latin typeface="Segoe UI" panose="020B0502040204020203" pitchFamily="34" charset="0"/>
                <a:cs typeface="Segoe UI" panose="020B0502040204020203" pitchFamily="34" charset="0"/>
              </a:rPr>
              <a:t>What advice will you give to others so they can learn from your experiences?</a:t>
            </a:r>
          </a:p>
          <a:p>
            <a:r>
              <a:rPr lang="en-US" b="0" i="1" dirty="0">
                <a:latin typeface="Segoe UI" panose="020B0502040204020203" pitchFamily="34" charset="0"/>
                <a:cs typeface="Segoe UI" panose="020B0502040204020203" pitchFamily="34" charset="0"/>
              </a:rPr>
              <a:t>How can you share what you learned with a real-world audience?  </a:t>
            </a:r>
          </a:p>
          <a:p>
            <a:endParaRPr lang="en-US" dirty="0"/>
          </a:p>
          <a:p>
            <a:r>
              <a:rPr lang="en-US" b="1" dirty="0"/>
              <a:t>Some examples of next steps might be: </a:t>
            </a:r>
          </a:p>
          <a:p>
            <a:pPr marL="228600" indent="-228600">
              <a:buAutoNum type="arabicPeriod"/>
            </a:pPr>
            <a:r>
              <a:rPr lang="en-US" dirty="0"/>
              <a:t>After</a:t>
            </a:r>
            <a:r>
              <a:rPr lang="en-US" baseline="0" dirty="0"/>
              <a:t> delivering my first persuasive presentation, I am thinking about joining the debate team.</a:t>
            </a:r>
          </a:p>
          <a:p>
            <a:pPr marL="228600" indent="-228600">
              <a:buAutoNum type="arabicPeriod"/>
            </a:pPr>
            <a:r>
              <a:rPr lang="en-US" baseline="0" dirty="0"/>
              <a:t>After making my first film, I’m considering entering it in our school film festival or local film festival.</a:t>
            </a:r>
          </a:p>
          <a:p>
            <a:pPr marL="228600" indent="-228600">
              <a:buAutoNum type="arabicPeriod"/>
            </a:pPr>
            <a:r>
              <a:rPr lang="en-US" baseline="0" dirty="0"/>
              <a:t>After connecting with this career expert, I’d like to do some research on that career field because it sounds interesting to me.</a:t>
            </a:r>
          </a:p>
          <a:p>
            <a:pPr marL="0" indent="0">
              <a:buNone/>
            </a:pPr>
            <a:endParaRPr lang="en-US" dirty="0"/>
          </a:p>
          <a:p>
            <a:r>
              <a:rPr lang="en-US" dirty="0"/>
              <a:t>This SmartArt allows you add images and text to help outline your process.  If a picture is worth a thousand words, then pictures and words should help you communicate this reflection on learning perfectly!  You can always click on Insert&gt;SmartArt to change this graphic or select the graphic and click on the Design contextual menu to change the colors.</a:t>
            </a:r>
          </a:p>
          <a:p>
            <a:endParaRPr lang="en-US" dirty="0"/>
          </a:p>
          <a:p>
            <a:r>
              <a:rPr lang="en-US" dirty="0"/>
              <a:t>Feel free to use more than one slide to share your next steps.  It also helps to add some video content to explain your message.</a:t>
            </a:r>
          </a:p>
        </p:txBody>
      </p:sp>
      <p:sp>
        <p:nvSpPr>
          <p:cNvPr id="4" name="Slide Number Placeholder 3"/>
          <p:cNvSpPr>
            <a:spLocks noGrp="1"/>
          </p:cNvSpPr>
          <p:nvPr>
            <p:ph type="sldNum" sz="quarter" idx="10"/>
          </p:nvPr>
        </p:nvSpPr>
        <p:spPr/>
        <p:txBody>
          <a:bodyPr/>
          <a:lstStyle/>
          <a:p>
            <a:fld id="{D5D79418-37EB-4378-AD22-89DBB000B0DA}" type="slidenum">
              <a:rPr lang="en-US" smtClean="0"/>
              <a:t>10</a:t>
            </a:fld>
            <a:endParaRPr lang="en-US" dirty="0"/>
          </a:p>
        </p:txBody>
      </p:sp>
    </p:spTree>
    <p:extLst>
      <p:ext uri="{BB962C8B-B14F-4D97-AF65-F5344CB8AC3E}">
        <p14:creationId xmlns:p14="http://schemas.microsoft.com/office/powerpoint/2010/main" val="629571860"/>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sv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sv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sv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sv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2.sv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2.svg"/><Relationship Id="rId1" Type="http://schemas.openxmlformats.org/officeDocument/2006/relationships/slideMaster" Target="../slideMasters/slideMaster1.xml"/><Relationship Id="rId4" Type="http://schemas.openxmlformats.org/officeDocument/2006/relationships/image" Target="../media/image5.png"/></Relationships>
</file>

<file path=ppt/slideLayouts/_rels/slideLayout1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slideMaster" Target="../slideMasters/slideMaster1.xml"/><Relationship Id="rId4" Type="http://schemas.openxmlformats.org/officeDocument/2006/relationships/image" Target="../media/image5.png"/></Relationships>
</file>

<file path=ppt/slideLayouts/_rels/slideLayout2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2.sv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slideMaster" Target="../slideMasters/slideMaster1.xml"/><Relationship Id="rId4" Type="http://schemas.openxmlformats.org/officeDocument/2006/relationships/image" Target="../media/image5.png"/></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2A8A5B46-1074-4D83-8A13-6D883285C894}" type="datetime1">
              <a:rPr lang="en-US" noProof="0" smtClean="0"/>
              <a:t>7/28/2026</a:t>
            </a:fld>
            <a:endParaRPr lang="en-US" noProof="0" dirty="0"/>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r>
              <a:rPr lang="en-US" noProof="0"/>
              <a:t>Digital Business (BMBS4003)</a:t>
            </a:r>
            <a:endParaRPr lang="en-US" noProof="0" dirty="0"/>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2" name="Slide Number Placeholder 5"/>
          <p:cNvSpPr>
            <a:spLocks noGrp="1"/>
          </p:cNvSpPr>
          <p:nvPr>
            <p:ph type="sldNum" sz="quarter" idx="12"/>
          </p:nvPr>
        </p:nvSpPr>
        <p:spPr>
          <a:xfrm>
            <a:off x="10352540" y="295729"/>
            <a:ext cx="838199" cy="767687"/>
          </a:xfrm>
        </p:spPr>
        <p:txBody>
          <a:bodyPr/>
          <a:lstStyle/>
          <a:p>
            <a:fld id="{9E3FA76C-C565-46B6-8652-D75785E2521F}" type="slidenum">
              <a:rPr lang="en-US" noProof="0" smtClean="0"/>
              <a:t>‹#›</a:t>
            </a:fld>
            <a:endParaRPr lang="en-US" noProof="0" dirty="0"/>
          </a:p>
        </p:txBody>
      </p:sp>
      <p:grpSp>
        <p:nvGrpSpPr>
          <p:cNvPr id="6" name="Group 5">
            <a:extLst>
              <a:ext uri="{FF2B5EF4-FFF2-40B4-BE49-F238E27FC236}">
                <a16:creationId xmlns:a16="http://schemas.microsoft.com/office/drawing/2014/main" id="{287CDEE8-C800-4C65-FFFF-87C4027DCC16}"/>
              </a:ext>
            </a:extLst>
          </p:cNvPr>
          <p:cNvGrpSpPr/>
          <p:nvPr userDrawn="1"/>
        </p:nvGrpSpPr>
        <p:grpSpPr bwMode="ltGray">
          <a:xfrm>
            <a:off x="7232499" y="-159283"/>
            <a:ext cx="4959501" cy="5525761"/>
            <a:chOff x="7232499" y="-159283"/>
            <a:chExt cx="4959501" cy="5525761"/>
          </a:xfrm>
          <a:solidFill>
            <a:srgbClr val="76280B">
              <a:alpha val="60000"/>
            </a:srgbClr>
          </a:solidFill>
        </p:grpSpPr>
        <p:pic>
          <p:nvPicPr>
            <p:cNvPr id="8" name="Graphic 7" descr="Single gear">
              <a:extLst>
                <a:ext uri="{FF2B5EF4-FFF2-40B4-BE49-F238E27FC236}">
                  <a16:creationId xmlns:a16="http://schemas.microsoft.com/office/drawing/2014/main" id="{100586F9-BF0A-D2E7-2D2A-BAE258C4BCCE}"/>
                </a:ext>
              </a:extLst>
            </p:cNvPr>
            <p:cNvPicPr>
              <a:picLocks noChangeAspect="1"/>
            </p:cNvPicPr>
            <p:nvPr userDrawn="1"/>
          </p:nvPicPr>
          <p:blipFill rotWithShape="1">
            <a:blip>
              <a:extLst>
                <a:ext uri="{28A0092B-C50C-407E-A947-70E740481C1C}">
                  <a14:useLocalDpi xmlns:a14="http://schemas.microsoft.com/office/drawing/2010/main" val="0"/>
                </a:ext>
                <a:ext uri="{96DAC541-7B7A-43D3-8B79-37D633B846F1}">
                  <asvg:svgBlip xmlns:asvg="http://schemas.microsoft.com/office/drawing/2016/SVG/main" r:embed="rId3"/>
                </a:ext>
              </a:extLst>
            </a:blip>
            <a:srcRect t="18078" r="23442"/>
            <a:stretch/>
          </p:blipFill>
          <p:spPr bwMode="ltGray">
            <a:xfrm>
              <a:off x="8994950" y="0"/>
              <a:ext cx="3197050" cy="3421066"/>
            </a:xfrm>
            <a:prstGeom prst="rect">
              <a:avLst/>
            </a:prstGeom>
          </p:spPr>
        </p:pic>
        <p:pic>
          <p:nvPicPr>
            <p:cNvPr id="13" name="Graphic 12" descr="Single gear">
              <a:extLst>
                <a:ext uri="{FF2B5EF4-FFF2-40B4-BE49-F238E27FC236}">
                  <a16:creationId xmlns:a16="http://schemas.microsoft.com/office/drawing/2014/main" id="{B9838B05-8D56-A6C0-DAE0-ECFBA34BDF95}"/>
                </a:ext>
              </a:extLst>
            </p:cNvPr>
            <p:cNvPicPr>
              <a:picLocks noChangeAspect="1"/>
            </p:cNvPicPr>
            <p:nvPr userDrawn="1"/>
          </p:nvPicPr>
          <p: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bwMode="ltGray">
            <a:xfrm>
              <a:off x="7232499" y="667872"/>
              <a:ext cx="2880000" cy="2880000"/>
            </a:xfrm>
            <a:prstGeom prst="rect">
              <a:avLst/>
            </a:prstGeom>
          </p:spPr>
        </p:pic>
        <p:pic>
          <p:nvPicPr>
            <p:cNvPr id="14" name="Graphic 13" descr="Single gear">
              <a:extLst>
                <a:ext uri="{FF2B5EF4-FFF2-40B4-BE49-F238E27FC236}">
                  <a16:creationId xmlns:a16="http://schemas.microsoft.com/office/drawing/2014/main" id="{FE21F433-A575-FC02-9AD4-D8602AB0A1EA}"/>
                </a:ext>
              </a:extLst>
            </p:cNvPr>
            <p:cNvPicPr>
              <a:picLocks noChangeAspect="1"/>
            </p:cNvPicPr>
            <p:nvPr userDrawn="1"/>
          </p:nvPicPr>
          <p: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bwMode="ltGray">
            <a:xfrm>
              <a:off x="8746667" y="2486478"/>
              <a:ext cx="2880000" cy="2880000"/>
            </a:xfrm>
            <a:prstGeom prst="rect">
              <a:avLst/>
            </a:prstGeom>
          </p:spPr>
        </p:pic>
        <p:pic>
          <p:nvPicPr>
            <p:cNvPr id="15" name="Graphic 14" descr="Single gear">
              <a:extLst>
                <a:ext uri="{FF2B5EF4-FFF2-40B4-BE49-F238E27FC236}">
                  <a16:creationId xmlns:a16="http://schemas.microsoft.com/office/drawing/2014/main" id="{03F4A861-1A0E-A36C-7803-593E6BA34BE3}"/>
                </a:ext>
              </a:extLst>
            </p:cNvPr>
            <p:cNvPicPr>
              <a:picLocks noChangeAspect="1"/>
            </p:cNvPicPr>
            <p:nvPr userDrawn="1"/>
          </p:nvPicPr>
          <p: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bwMode="ltGray">
            <a:xfrm>
              <a:off x="8501643" y="-159283"/>
              <a:ext cx="1620000" cy="1620000"/>
            </a:xfrm>
            <a:prstGeom prst="rect">
              <a:avLst/>
            </a:prstGeom>
          </p:spPr>
        </p:pic>
      </p:grpSp>
      <p:sp>
        <p:nvSpPr>
          <p:cNvPr id="16" name="Rectangle 15">
            <a:extLst>
              <a:ext uri="{FF2B5EF4-FFF2-40B4-BE49-F238E27FC236}">
                <a16:creationId xmlns:a16="http://schemas.microsoft.com/office/drawing/2014/main" id="{96D6B89D-E1C0-A7DC-BA91-F316B04D4C15}"/>
              </a:ext>
            </a:extLst>
          </p:cNvPr>
          <p:cNvSpPr/>
          <p:nvPr userDrawn="1"/>
        </p:nvSpPr>
        <p:spPr>
          <a:xfrm>
            <a:off x="0" y="2590078"/>
            <a:ext cx="1602997" cy="1660332"/>
          </a:xfrm>
          <a:prstGeom prst="rect">
            <a:avLst/>
          </a:prstGeom>
          <a:solidFill>
            <a:srgbClr val="942D0B"/>
          </a:solidFill>
          <a:ln>
            <a:noFill/>
          </a:ln>
          <a:effectLst>
            <a:outerShdw blurRad="508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7" name="Rectangle 16">
            <a:extLst>
              <a:ext uri="{FF2B5EF4-FFF2-40B4-BE49-F238E27FC236}">
                <a16:creationId xmlns:a16="http://schemas.microsoft.com/office/drawing/2014/main" id="{9C39D041-DD03-82B2-1C07-A45A429AF6B8}"/>
              </a:ext>
            </a:extLst>
          </p:cNvPr>
          <p:cNvSpPr/>
          <p:nvPr userDrawn="1"/>
        </p:nvSpPr>
        <p:spPr>
          <a:xfrm>
            <a:off x="10606797" y="2590077"/>
            <a:ext cx="1602997" cy="1660331"/>
          </a:xfrm>
          <a:prstGeom prst="rect">
            <a:avLst/>
          </a:prstGeom>
          <a:solidFill>
            <a:schemeClr val="accent1"/>
          </a:solidFill>
          <a:ln>
            <a:noFill/>
          </a:ln>
          <a:effectLst>
            <a:outerShdw blurRad="508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223692755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24F05A6-19B4-4382-9BE8-EDD0E35761D0}" type="datetime1">
              <a:rPr lang="en-US" noProof="0" smtClean="0"/>
              <a:t>7/28/2026</a:t>
            </a:fld>
            <a:endParaRPr lang="en-US" noProof="0" dirty="0"/>
          </a:p>
        </p:txBody>
      </p:sp>
      <p:sp>
        <p:nvSpPr>
          <p:cNvPr id="5" name="Footer Placeholder 4"/>
          <p:cNvSpPr>
            <a:spLocks noGrp="1"/>
          </p:cNvSpPr>
          <p:nvPr>
            <p:ph type="ftr" sz="quarter" idx="11"/>
          </p:nvPr>
        </p:nvSpPr>
        <p:spPr/>
        <p:txBody>
          <a:bodyPr/>
          <a:lstStyle/>
          <a:p>
            <a:r>
              <a:rPr lang="en-US" noProof="0"/>
              <a:t>Digital Business (BMBS4003)</a:t>
            </a:r>
            <a:endParaRPr lang="en-US" noProof="0" dirty="0"/>
          </a:p>
        </p:txBody>
      </p:sp>
      <p:sp>
        <p:nvSpPr>
          <p:cNvPr id="6" name="Slide Number Placeholder 5"/>
          <p:cNvSpPr>
            <a:spLocks noGrp="1"/>
          </p:cNvSpPr>
          <p:nvPr>
            <p:ph type="sldNum" sz="quarter" idx="12"/>
          </p:nvPr>
        </p:nvSpPr>
        <p:spPr/>
        <p:txBody>
          <a:bodyPr/>
          <a:lstStyle/>
          <a:p>
            <a:fld id="{9E3FA76C-C565-46B6-8652-D75785E2521F}" type="slidenum">
              <a:rPr lang="en-US" noProof="0" smtClean="0"/>
              <a:t>‹#›</a:t>
            </a:fld>
            <a:endParaRPr lang="en-US" noProof="0" dirty="0"/>
          </a:p>
        </p:txBody>
      </p:sp>
      <p:grpSp>
        <p:nvGrpSpPr>
          <p:cNvPr id="7" name="Group 6">
            <a:extLst>
              <a:ext uri="{FF2B5EF4-FFF2-40B4-BE49-F238E27FC236}">
                <a16:creationId xmlns:a16="http://schemas.microsoft.com/office/drawing/2014/main" id="{4A78CF43-D51F-FADC-CCB1-40661BA09CFC}"/>
              </a:ext>
            </a:extLst>
          </p:cNvPr>
          <p:cNvGrpSpPr/>
          <p:nvPr userDrawn="1"/>
        </p:nvGrpSpPr>
        <p:grpSpPr>
          <a:xfrm rot="5400000">
            <a:off x="175132" y="1273331"/>
            <a:ext cx="5378800" cy="5588856"/>
            <a:chOff x="-424090" y="303112"/>
            <a:chExt cx="5378800" cy="5588856"/>
          </a:xfrm>
          <a:solidFill>
            <a:srgbClr val="F6BF73">
              <a:alpha val="30196"/>
            </a:srgbClr>
          </a:solidFill>
        </p:grpSpPr>
        <p:pic>
          <p:nvPicPr>
            <p:cNvPr id="8" name="Graphic 7" descr="Single gear">
              <a:extLst>
                <a:ext uri="{FF2B5EF4-FFF2-40B4-BE49-F238E27FC236}">
                  <a16:creationId xmlns:a16="http://schemas.microsoft.com/office/drawing/2014/main" id="{B798D2EB-2806-F49C-FA17-9E796961F3A5}"/>
                </a:ext>
              </a:extLst>
            </p:cNvPr>
            <p:cNvPicPr>
              <a:picLocks noChangeAspect="1"/>
            </p:cNvPicPr>
            <p:nvPr userDrawn="1"/>
          </p:nvPicPr>
          <p:blipFill rotWithShape="1">
            <a:blip>
              <a:extLst>
                <a:ext uri="{28A0092B-C50C-407E-A947-70E740481C1C}">
                  <a14:useLocalDpi xmlns:a14="http://schemas.microsoft.com/office/drawing/2010/main" val="0"/>
                </a:ext>
                <a:ext uri="{96DAC541-7B7A-43D3-8B79-37D633B846F1}">
                  <asvg:svgBlip xmlns:asvg="http://schemas.microsoft.com/office/drawing/2016/SVG/main" r:embed="rId2"/>
                </a:ext>
              </a:extLst>
            </a:blip>
            <a:srcRect l="13195" t="12276" r="8371" b="1368"/>
            <a:stretch/>
          </p:blipFill>
          <p:spPr>
            <a:xfrm rot="5400000">
              <a:off x="1442081" y="2451153"/>
              <a:ext cx="3275424" cy="3606205"/>
            </a:xfrm>
            <a:prstGeom prst="rect">
              <a:avLst/>
            </a:prstGeom>
          </p:spPr>
        </p:pic>
        <p:pic>
          <p:nvPicPr>
            <p:cNvPr id="9" name="Graphic 8" descr="Single gear">
              <a:extLst>
                <a:ext uri="{FF2B5EF4-FFF2-40B4-BE49-F238E27FC236}">
                  <a16:creationId xmlns:a16="http://schemas.microsoft.com/office/drawing/2014/main" id="{E1B9A57D-77F9-3E37-31F5-84C4BCFED3AA}"/>
                </a:ext>
              </a:extLst>
            </p:cNvPr>
            <p:cNvPicPr>
              <a:picLocks noChangeAspect="1"/>
            </p:cNvPicPr>
            <p:nvPr userDrawn="1"/>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rot="5400000">
              <a:off x="1092764" y="303112"/>
              <a:ext cx="2880000" cy="2880000"/>
            </a:xfrm>
            <a:prstGeom prst="rect">
              <a:avLst/>
            </a:prstGeom>
          </p:spPr>
        </p:pic>
        <p:pic>
          <p:nvPicPr>
            <p:cNvPr id="10" name="Graphic 9" descr="Single gear">
              <a:extLst>
                <a:ext uri="{FF2B5EF4-FFF2-40B4-BE49-F238E27FC236}">
                  <a16:creationId xmlns:a16="http://schemas.microsoft.com/office/drawing/2014/main" id="{D1F49DE6-E5A4-0FFC-5F20-E42224F4FCA4}"/>
                </a:ext>
              </a:extLst>
            </p:cNvPr>
            <p:cNvPicPr>
              <a:picLocks noChangeAspect="1"/>
            </p:cNvPicPr>
            <p:nvPr userDrawn="1"/>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rot="5400000">
              <a:off x="-424090" y="1817280"/>
              <a:ext cx="2880000" cy="2880000"/>
            </a:xfrm>
            <a:prstGeom prst="rect">
              <a:avLst/>
            </a:prstGeom>
          </p:spPr>
        </p:pic>
        <p:pic>
          <p:nvPicPr>
            <p:cNvPr id="11" name="Graphic 10" descr="Single gear">
              <a:extLst>
                <a:ext uri="{FF2B5EF4-FFF2-40B4-BE49-F238E27FC236}">
                  <a16:creationId xmlns:a16="http://schemas.microsoft.com/office/drawing/2014/main" id="{F9D884CF-DFF0-7776-2B2F-93B698D1ADB8}"/>
                </a:ext>
              </a:extLst>
            </p:cNvPr>
            <p:cNvPicPr>
              <a:picLocks noChangeAspect="1"/>
            </p:cNvPicPr>
            <p:nvPr userDrawn="1"/>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rot="5400000">
              <a:off x="625457" y="4024986"/>
              <a:ext cx="1620000" cy="1620000"/>
            </a:xfrm>
            <a:prstGeom prst="rect">
              <a:avLst/>
            </a:prstGeom>
          </p:spPr>
        </p:pic>
        <p:pic>
          <p:nvPicPr>
            <p:cNvPr id="12" name="Graphic 11" descr="Single gear">
              <a:extLst>
                <a:ext uri="{FF2B5EF4-FFF2-40B4-BE49-F238E27FC236}">
                  <a16:creationId xmlns:a16="http://schemas.microsoft.com/office/drawing/2014/main" id="{C6623892-10D5-0EAB-915F-FBA1F515CF4A}"/>
                </a:ext>
              </a:extLst>
            </p:cNvPr>
            <p:cNvPicPr>
              <a:picLocks noChangeAspect="1"/>
            </p:cNvPicPr>
            <p:nvPr userDrawn="1"/>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rot="5400000">
              <a:off x="3226710" y="1355170"/>
              <a:ext cx="1728000" cy="1728000"/>
            </a:xfrm>
            <a:prstGeom prst="rect">
              <a:avLst/>
            </a:prstGeom>
          </p:spPr>
        </p:pic>
      </p:grpSp>
    </p:spTree>
    <p:extLst>
      <p:ext uri="{BB962C8B-B14F-4D97-AF65-F5344CB8AC3E}">
        <p14:creationId xmlns:p14="http://schemas.microsoft.com/office/powerpoint/2010/main" val="39375815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txBody>
            <a:bodyPr/>
            <a:lstStyle/>
            <a:p>
              <a:endParaRPr lang="en-GB"/>
            </a:p>
          </p:txBody>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a:p>
          </p:txBody>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D68F085-F05F-463A-966F-759C4F45193A}" type="datetime1">
              <a:rPr lang="en-US" noProof="0" smtClean="0"/>
              <a:t>7/28/2026</a:t>
            </a:fld>
            <a:endParaRPr lang="en-US" noProof="0" dirty="0"/>
          </a:p>
        </p:txBody>
      </p:sp>
      <p:sp>
        <p:nvSpPr>
          <p:cNvPr id="5" name="Footer Placeholder 4"/>
          <p:cNvSpPr>
            <a:spLocks noGrp="1"/>
          </p:cNvSpPr>
          <p:nvPr>
            <p:ph type="ftr" sz="quarter" idx="11"/>
          </p:nvPr>
        </p:nvSpPr>
        <p:spPr/>
        <p:txBody>
          <a:bodyPr/>
          <a:lstStyle/>
          <a:p>
            <a:r>
              <a:rPr lang="en-US" noProof="0"/>
              <a:t>Digital Business (BMBS4003)</a:t>
            </a:r>
            <a:endParaRPr lang="en-US" noProof="0"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 name="Slide Number Placeholder 5"/>
          <p:cNvSpPr>
            <a:spLocks noGrp="1"/>
          </p:cNvSpPr>
          <p:nvPr>
            <p:ph type="sldNum" sz="quarter" idx="12"/>
          </p:nvPr>
        </p:nvSpPr>
        <p:spPr/>
        <p:txBody>
          <a:bodyPr/>
          <a:lstStyle/>
          <a:p>
            <a:fld id="{9E3FA76C-C565-46B6-8652-D75785E2521F}" type="slidenum">
              <a:rPr lang="en-US" noProof="0" smtClean="0"/>
              <a:t>‹#›</a:t>
            </a:fld>
            <a:endParaRPr lang="en-US" noProof="0" dirty="0"/>
          </a:p>
        </p:txBody>
      </p:sp>
      <p:grpSp>
        <p:nvGrpSpPr>
          <p:cNvPr id="7" name="Group 6">
            <a:extLst>
              <a:ext uri="{FF2B5EF4-FFF2-40B4-BE49-F238E27FC236}">
                <a16:creationId xmlns:a16="http://schemas.microsoft.com/office/drawing/2014/main" id="{FBA3172B-87BF-FCB2-B36C-72082B270538}"/>
              </a:ext>
            </a:extLst>
          </p:cNvPr>
          <p:cNvGrpSpPr/>
          <p:nvPr userDrawn="1"/>
        </p:nvGrpSpPr>
        <p:grpSpPr>
          <a:xfrm rot="10800000">
            <a:off x="108452" y="75467"/>
            <a:ext cx="5378800" cy="5588856"/>
            <a:chOff x="-424090" y="303112"/>
            <a:chExt cx="5378800" cy="5588856"/>
          </a:xfrm>
          <a:solidFill>
            <a:srgbClr val="F6BF73">
              <a:alpha val="30196"/>
            </a:srgbClr>
          </a:solidFill>
        </p:grpSpPr>
        <p:pic>
          <p:nvPicPr>
            <p:cNvPr id="9" name="Graphic 8" descr="Single gear">
              <a:extLst>
                <a:ext uri="{FF2B5EF4-FFF2-40B4-BE49-F238E27FC236}">
                  <a16:creationId xmlns:a16="http://schemas.microsoft.com/office/drawing/2014/main" id="{2686A73C-EABA-9963-ED45-976D520B10AB}"/>
                </a:ext>
              </a:extLst>
            </p:cNvPr>
            <p:cNvPicPr>
              <a:picLocks noChangeAspect="1"/>
            </p:cNvPicPr>
            <p:nvPr userDrawn="1"/>
          </p:nvPicPr>
          <p:blipFill rotWithShape="1">
            <a:blip>
              <a:extLst>
                <a:ext uri="{28A0092B-C50C-407E-A947-70E740481C1C}">
                  <a14:useLocalDpi xmlns:a14="http://schemas.microsoft.com/office/drawing/2010/main" val="0"/>
                </a:ext>
                <a:ext uri="{96DAC541-7B7A-43D3-8B79-37D633B846F1}">
                  <asvg:svgBlip xmlns:asvg="http://schemas.microsoft.com/office/drawing/2016/SVG/main" r:embed="rId3"/>
                </a:ext>
              </a:extLst>
            </a:blip>
            <a:srcRect l="13195" t="12276" r="8371" b="1368"/>
            <a:stretch/>
          </p:blipFill>
          <p:spPr>
            <a:xfrm rot="5400000">
              <a:off x="1442081" y="2451153"/>
              <a:ext cx="3275424" cy="3606205"/>
            </a:xfrm>
            <a:prstGeom prst="rect">
              <a:avLst/>
            </a:prstGeom>
          </p:spPr>
        </p:pic>
        <p:pic>
          <p:nvPicPr>
            <p:cNvPr id="13" name="Graphic 12" descr="Single gear">
              <a:extLst>
                <a:ext uri="{FF2B5EF4-FFF2-40B4-BE49-F238E27FC236}">
                  <a16:creationId xmlns:a16="http://schemas.microsoft.com/office/drawing/2014/main" id="{19F48198-F355-38C6-3EA5-C208F7072DFD}"/>
                </a:ext>
              </a:extLst>
            </p:cNvPr>
            <p:cNvPicPr>
              <a:picLocks noChangeAspect="1"/>
            </p:cNvPicPr>
            <p:nvPr userDrawn="1"/>
          </p:nvPicPr>
          <p: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rot="5400000">
              <a:off x="1092764" y="303112"/>
              <a:ext cx="2880000" cy="2880000"/>
            </a:xfrm>
            <a:prstGeom prst="rect">
              <a:avLst/>
            </a:prstGeom>
          </p:spPr>
        </p:pic>
        <p:pic>
          <p:nvPicPr>
            <p:cNvPr id="22" name="Graphic 21" descr="Single gear">
              <a:extLst>
                <a:ext uri="{FF2B5EF4-FFF2-40B4-BE49-F238E27FC236}">
                  <a16:creationId xmlns:a16="http://schemas.microsoft.com/office/drawing/2014/main" id="{71930772-5B84-3099-0ADB-4BFA72AE5642}"/>
                </a:ext>
              </a:extLst>
            </p:cNvPr>
            <p:cNvPicPr>
              <a:picLocks noChangeAspect="1"/>
            </p:cNvPicPr>
            <p:nvPr userDrawn="1"/>
          </p:nvPicPr>
          <p: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rot="5400000">
              <a:off x="-424090" y="1817280"/>
              <a:ext cx="2880000" cy="2880000"/>
            </a:xfrm>
            <a:prstGeom prst="rect">
              <a:avLst/>
            </a:prstGeom>
          </p:spPr>
        </p:pic>
        <p:pic>
          <p:nvPicPr>
            <p:cNvPr id="23" name="Graphic 22" descr="Single gear">
              <a:extLst>
                <a:ext uri="{FF2B5EF4-FFF2-40B4-BE49-F238E27FC236}">
                  <a16:creationId xmlns:a16="http://schemas.microsoft.com/office/drawing/2014/main" id="{E507B4E6-4795-7F22-BB97-085C031547CE}"/>
                </a:ext>
              </a:extLst>
            </p:cNvPr>
            <p:cNvPicPr>
              <a:picLocks noChangeAspect="1"/>
            </p:cNvPicPr>
            <p:nvPr userDrawn="1"/>
          </p:nvPicPr>
          <p: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rot="5400000">
              <a:off x="625457" y="4024986"/>
              <a:ext cx="1620000" cy="1620000"/>
            </a:xfrm>
            <a:prstGeom prst="rect">
              <a:avLst/>
            </a:prstGeom>
          </p:spPr>
        </p:pic>
        <p:pic>
          <p:nvPicPr>
            <p:cNvPr id="24" name="Graphic 23" descr="Single gear">
              <a:extLst>
                <a:ext uri="{FF2B5EF4-FFF2-40B4-BE49-F238E27FC236}">
                  <a16:creationId xmlns:a16="http://schemas.microsoft.com/office/drawing/2014/main" id="{8F9884E6-972B-2632-881D-758A77BA3B2D}"/>
                </a:ext>
              </a:extLst>
            </p:cNvPr>
            <p:cNvPicPr>
              <a:picLocks noChangeAspect="1"/>
            </p:cNvPicPr>
            <p:nvPr userDrawn="1"/>
          </p:nvPicPr>
          <p: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rot="5400000">
              <a:off x="3226710" y="1355170"/>
              <a:ext cx="1728000" cy="1728000"/>
            </a:xfrm>
            <a:prstGeom prst="rect">
              <a:avLst/>
            </a:prstGeom>
          </p:spPr>
        </p:pic>
      </p:grpSp>
    </p:spTree>
    <p:extLst>
      <p:ext uri="{BB962C8B-B14F-4D97-AF65-F5344CB8AC3E}">
        <p14:creationId xmlns:p14="http://schemas.microsoft.com/office/powerpoint/2010/main" val="310302280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16218B0-5296-4DCF-9FC7-D3300E66EF23}" type="datetime1">
              <a:rPr lang="en-US" noProof="0" smtClean="0"/>
              <a:t>7/28/2026</a:t>
            </a:fld>
            <a:endParaRPr lang="en-US" noProof="0" dirty="0"/>
          </a:p>
        </p:txBody>
      </p:sp>
      <p:sp>
        <p:nvSpPr>
          <p:cNvPr id="6" name="Footer Placeholder 5"/>
          <p:cNvSpPr>
            <a:spLocks noGrp="1"/>
          </p:cNvSpPr>
          <p:nvPr>
            <p:ph type="ftr" sz="quarter" idx="11"/>
          </p:nvPr>
        </p:nvSpPr>
        <p:spPr/>
        <p:txBody>
          <a:bodyPr/>
          <a:lstStyle/>
          <a:p>
            <a:r>
              <a:rPr lang="en-US" noProof="0"/>
              <a:t>Digital Business (BMBS4003)</a:t>
            </a:r>
            <a:endParaRPr lang="en-US" noProof="0" dirty="0"/>
          </a:p>
        </p:txBody>
      </p:sp>
      <p:sp>
        <p:nvSpPr>
          <p:cNvPr id="7" name="Slide Number Placeholder 6"/>
          <p:cNvSpPr>
            <a:spLocks noGrp="1"/>
          </p:cNvSpPr>
          <p:nvPr>
            <p:ph type="sldNum" sz="quarter" idx="12"/>
          </p:nvPr>
        </p:nvSpPr>
        <p:spPr/>
        <p:txBody>
          <a:bodyPr/>
          <a:lstStyle/>
          <a:p>
            <a:fld id="{9E3FA76C-C565-46B6-8652-D75785E2521F}" type="slidenum">
              <a:rPr lang="en-US" noProof="0" smtClean="0"/>
              <a:t>‹#›</a:t>
            </a:fld>
            <a:endParaRPr lang="en-US" noProof="0" dirty="0"/>
          </a:p>
        </p:txBody>
      </p:sp>
      <p:grpSp>
        <p:nvGrpSpPr>
          <p:cNvPr id="8" name="Group 7">
            <a:extLst>
              <a:ext uri="{FF2B5EF4-FFF2-40B4-BE49-F238E27FC236}">
                <a16:creationId xmlns:a16="http://schemas.microsoft.com/office/drawing/2014/main" id="{C362E2AD-0143-3D91-E4FF-97FA16341605}"/>
              </a:ext>
            </a:extLst>
          </p:cNvPr>
          <p:cNvGrpSpPr/>
          <p:nvPr userDrawn="1"/>
        </p:nvGrpSpPr>
        <p:grpSpPr bwMode="ltGray">
          <a:xfrm rot="5400000">
            <a:off x="7096454" y="1615369"/>
            <a:ext cx="4959501" cy="5525761"/>
            <a:chOff x="7232499" y="-159283"/>
            <a:chExt cx="4959501" cy="5525761"/>
          </a:xfrm>
          <a:solidFill>
            <a:srgbClr val="76280B">
              <a:alpha val="60000"/>
            </a:srgbClr>
          </a:solidFill>
        </p:grpSpPr>
        <p:pic>
          <p:nvPicPr>
            <p:cNvPr id="9" name="Graphic 8" descr="Single gear">
              <a:extLst>
                <a:ext uri="{FF2B5EF4-FFF2-40B4-BE49-F238E27FC236}">
                  <a16:creationId xmlns:a16="http://schemas.microsoft.com/office/drawing/2014/main" id="{0245B557-AD58-67A4-E34D-AD3A9F82A13B}"/>
                </a:ext>
              </a:extLst>
            </p:cNvPr>
            <p:cNvPicPr>
              <a:picLocks noChangeAspect="1"/>
            </p:cNvPicPr>
            <p:nvPr userDrawn="1"/>
          </p:nvPicPr>
          <p:blipFill rotWithShape="1">
            <a:blip>
              <a:extLst>
                <a:ext uri="{28A0092B-C50C-407E-A947-70E740481C1C}">
                  <a14:useLocalDpi xmlns:a14="http://schemas.microsoft.com/office/drawing/2010/main" val="0"/>
                </a:ext>
                <a:ext uri="{96DAC541-7B7A-43D3-8B79-37D633B846F1}">
                  <asvg:svgBlip xmlns:asvg="http://schemas.microsoft.com/office/drawing/2016/SVG/main" r:embed="rId2"/>
                </a:ext>
              </a:extLst>
            </a:blip>
            <a:srcRect t="18078" r="23442"/>
            <a:stretch/>
          </p:blipFill>
          <p:spPr bwMode="ltGray">
            <a:xfrm>
              <a:off x="8994950" y="0"/>
              <a:ext cx="3197050" cy="3421066"/>
            </a:xfrm>
            <a:prstGeom prst="rect">
              <a:avLst/>
            </a:prstGeom>
          </p:spPr>
        </p:pic>
        <p:pic>
          <p:nvPicPr>
            <p:cNvPr id="10" name="Graphic 9" descr="Single gear">
              <a:extLst>
                <a:ext uri="{FF2B5EF4-FFF2-40B4-BE49-F238E27FC236}">
                  <a16:creationId xmlns:a16="http://schemas.microsoft.com/office/drawing/2014/main" id="{D1A4E16D-CBEE-0811-A9C7-702538D16A38}"/>
                </a:ext>
              </a:extLst>
            </p:cNvPr>
            <p:cNvPicPr>
              <a:picLocks noChangeAspect="1"/>
            </p:cNvPicPr>
            <p:nvPr userDrawn="1"/>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bwMode="ltGray">
            <a:xfrm>
              <a:off x="7232499" y="667872"/>
              <a:ext cx="2880000" cy="2880000"/>
            </a:xfrm>
            <a:prstGeom prst="rect">
              <a:avLst/>
            </a:prstGeom>
          </p:spPr>
        </p:pic>
        <p:pic>
          <p:nvPicPr>
            <p:cNvPr id="11" name="Graphic 10" descr="Single gear">
              <a:extLst>
                <a:ext uri="{FF2B5EF4-FFF2-40B4-BE49-F238E27FC236}">
                  <a16:creationId xmlns:a16="http://schemas.microsoft.com/office/drawing/2014/main" id="{5BCAD9A8-C73D-7148-6F97-98E3776C29E9}"/>
                </a:ext>
              </a:extLst>
            </p:cNvPr>
            <p:cNvPicPr>
              <a:picLocks noChangeAspect="1"/>
            </p:cNvPicPr>
            <p:nvPr userDrawn="1"/>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bwMode="ltGray">
            <a:xfrm>
              <a:off x="8746667" y="2486478"/>
              <a:ext cx="2880000" cy="2880000"/>
            </a:xfrm>
            <a:prstGeom prst="rect">
              <a:avLst/>
            </a:prstGeom>
          </p:spPr>
        </p:pic>
        <p:pic>
          <p:nvPicPr>
            <p:cNvPr id="12" name="Graphic 11" descr="Single gear">
              <a:extLst>
                <a:ext uri="{FF2B5EF4-FFF2-40B4-BE49-F238E27FC236}">
                  <a16:creationId xmlns:a16="http://schemas.microsoft.com/office/drawing/2014/main" id="{5F27C953-462C-5843-735D-3D192089E446}"/>
                </a:ext>
              </a:extLst>
            </p:cNvPr>
            <p:cNvPicPr>
              <a:picLocks noChangeAspect="1"/>
            </p:cNvPicPr>
            <p:nvPr userDrawn="1"/>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bwMode="ltGray">
            <a:xfrm>
              <a:off x="8501643" y="-159283"/>
              <a:ext cx="1620000" cy="1620000"/>
            </a:xfrm>
            <a:prstGeom prst="rect">
              <a:avLst/>
            </a:prstGeom>
          </p:spPr>
        </p:pic>
      </p:grpSp>
    </p:spTree>
    <p:extLst>
      <p:ext uri="{BB962C8B-B14F-4D97-AF65-F5344CB8AC3E}">
        <p14:creationId xmlns:p14="http://schemas.microsoft.com/office/powerpoint/2010/main" val="382816634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DD20D58-B12E-4A8D-A609-38E5D54F3606}" type="datetime1">
              <a:rPr lang="en-US" noProof="0" smtClean="0"/>
              <a:t>7/28/2026</a:t>
            </a:fld>
            <a:endParaRPr lang="en-US" noProof="0" dirty="0"/>
          </a:p>
        </p:txBody>
      </p:sp>
      <p:sp>
        <p:nvSpPr>
          <p:cNvPr id="8" name="Footer Placeholder 7"/>
          <p:cNvSpPr>
            <a:spLocks noGrp="1"/>
          </p:cNvSpPr>
          <p:nvPr>
            <p:ph type="ftr" sz="quarter" idx="11"/>
          </p:nvPr>
        </p:nvSpPr>
        <p:spPr/>
        <p:txBody>
          <a:bodyPr/>
          <a:lstStyle/>
          <a:p>
            <a:r>
              <a:rPr lang="en-US" noProof="0"/>
              <a:t>Digital Business (BMBS4003)</a:t>
            </a:r>
            <a:endParaRPr lang="en-US" noProof="0" dirty="0"/>
          </a:p>
        </p:txBody>
      </p:sp>
      <p:sp>
        <p:nvSpPr>
          <p:cNvPr id="9" name="Slide Number Placeholder 8"/>
          <p:cNvSpPr>
            <a:spLocks noGrp="1"/>
          </p:cNvSpPr>
          <p:nvPr>
            <p:ph type="sldNum" sz="quarter" idx="12"/>
          </p:nvPr>
        </p:nvSpPr>
        <p:spPr/>
        <p:txBody>
          <a:bodyPr/>
          <a:lstStyle/>
          <a:p>
            <a:fld id="{9E3FA76C-C565-46B6-8652-D75785E2521F}" type="slidenum">
              <a:rPr lang="en-US" noProof="0" smtClean="0"/>
              <a:t>‹#›</a:t>
            </a:fld>
            <a:endParaRPr lang="en-US" noProof="0" dirty="0"/>
          </a:p>
        </p:txBody>
      </p:sp>
      <p:grpSp>
        <p:nvGrpSpPr>
          <p:cNvPr id="10" name="Group 9">
            <a:extLst>
              <a:ext uri="{FF2B5EF4-FFF2-40B4-BE49-F238E27FC236}">
                <a16:creationId xmlns:a16="http://schemas.microsoft.com/office/drawing/2014/main" id="{A50360D2-162F-4B88-A4DD-FCC98A058304}"/>
              </a:ext>
            </a:extLst>
          </p:cNvPr>
          <p:cNvGrpSpPr/>
          <p:nvPr userDrawn="1"/>
        </p:nvGrpSpPr>
        <p:grpSpPr>
          <a:xfrm rot="10800000">
            <a:off x="108452" y="75467"/>
            <a:ext cx="5378800" cy="5588856"/>
            <a:chOff x="-424090" y="303112"/>
            <a:chExt cx="5378800" cy="5588856"/>
          </a:xfrm>
          <a:solidFill>
            <a:srgbClr val="F6BF73">
              <a:alpha val="30196"/>
            </a:srgbClr>
          </a:solidFill>
        </p:grpSpPr>
        <p:pic>
          <p:nvPicPr>
            <p:cNvPr id="11" name="Graphic 10" descr="Single gear">
              <a:extLst>
                <a:ext uri="{FF2B5EF4-FFF2-40B4-BE49-F238E27FC236}">
                  <a16:creationId xmlns:a16="http://schemas.microsoft.com/office/drawing/2014/main" id="{28EC5DB7-91EB-FDA1-BB56-28FC31398377}"/>
                </a:ext>
              </a:extLst>
            </p:cNvPr>
            <p:cNvPicPr>
              <a:picLocks noChangeAspect="1"/>
            </p:cNvPicPr>
            <p:nvPr userDrawn="1"/>
          </p:nvPicPr>
          <p:blipFill rotWithShape="1">
            <a:blip>
              <a:extLst>
                <a:ext uri="{28A0092B-C50C-407E-A947-70E740481C1C}">
                  <a14:useLocalDpi xmlns:a14="http://schemas.microsoft.com/office/drawing/2010/main" val="0"/>
                </a:ext>
                <a:ext uri="{96DAC541-7B7A-43D3-8B79-37D633B846F1}">
                  <asvg:svgBlip xmlns:asvg="http://schemas.microsoft.com/office/drawing/2016/SVG/main" r:embed="rId2"/>
                </a:ext>
              </a:extLst>
            </a:blip>
            <a:srcRect l="13195" t="12276" r="8371" b="1368"/>
            <a:stretch/>
          </p:blipFill>
          <p:spPr>
            <a:xfrm rot="5400000">
              <a:off x="1442081" y="2451153"/>
              <a:ext cx="3275424" cy="3606205"/>
            </a:xfrm>
            <a:prstGeom prst="rect">
              <a:avLst/>
            </a:prstGeom>
          </p:spPr>
        </p:pic>
        <p:pic>
          <p:nvPicPr>
            <p:cNvPr id="12" name="Graphic 11" descr="Single gear">
              <a:extLst>
                <a:ext uri="{FF2B5EF4-FFF2-40B4-BE49-F238E27FC236}">
                  <a16:creationId xmlns:a16="http://schemas.microsoft.com/office/drawing/2014/main" id="{A00B26CA-0FCE-7E36-7D54-48E1F60E5558}"/>
                </a:ext>
              </a:extLst>
            </p:cNvPr>
            <p:cNvPicPr>
              <a:picLocks noChangeAspect="1"/>
            </p:cNvPicPr>
            <p:nvPr userDrawn="1"/>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rot="5400000">
              <a:off x="1092764" y="303112"/>
              <a:ext cx="2880000" cy="2880000"/>
            </a:xfrm>
            <a:prstGeom prst="rect">
              <a:avLst/>
            </a:prstGeom>
          </p:spPr>
        </p:pic>
        <p:pic>
          <p:nvPicPr>
            <p:cNvPr id="13" name="Graphic 12" descr="Single gear">
              <a:extLst>
                <a:ext uri="{FF2B5EF4-FFF2-40B4-BE49-F238E27FC236}">
                  <a16:creationId xmlns:a16="http://schemas.microsoft.com/office/drawing/2014/main" id="{CF212E71-9413-1C6C-823B-94F7884B4001}"/>
                </a:ext>
              </a:extLst>
            </p:cNvPr>
            <p:cNvPicPr>
              <a:picLocks noChangeAspect="1"/>
            </p:cNvPicPr>
            <p:nvPr userDrawn="1"/>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rot="5400000">
              <a:off x="-424090" y="1817280"/>
              <a:ext cx="2880000" cy="2880000"/>
            </a:xfrm>
            <a:prstGeom prst="rect">
              <a:avLst/>
            </a:prstGeom>
          </p:spPr>
        </p:pic>
        <p:pic>
          <p:nvPicPr>
            <p:cNvPr id="14" name="Graphic 13" descr="Single gear">
              <a:extLst>
                <a:ext uri="{FF2B5EF4-FFF2-40B4-BE49-F238E27FC236}">
                  <a16:creationId xmlns:a16="http://schemas.microsoft.com/office/drawing/2014/main" id="{69674B1A-9857-98AF-50B3-70B0ECBDC6B9}"/>
                </a:ext>
              </a:extLst>
            </p:cNvPr>
            <p:cNvPicPr>
              <a:picLocks noChangeAspect="1"/>
            </p:cNvPicPr>
            <p:nvPr userDrawn="1"/>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rot="5400000">
              <a:off x="625457" y="4024986"/>
              <a:ext cx="1620000" cy="1620000"/>
            </a:xfrm>
            <a:prstGeom prst="rect">
              <a:avLst/>
            </a:prstGeom>
          </p:spPr>
        </p:pic>
        <p:pic>
          <p:nvPicPr>
            <p:cNvPr id="15" name="Graphic 14" descr="Single gear">
              <a:extLst>
                <a:ext uri="{FF2B5EF4-FFF2-40B4-BE49-F238E27FC236}">
                  <a16:creationId xmlns:a16="http://schemas.microsoft.com/office/drawing/2014/main" id="{E0642378-A34C-2BE9-F224-098AC35F948C}"/>
                </a:ext>
              </a:extLst>
            </p:cNvPr>
            <p:cNvPicPr>
              <a:picLocks noChangeAspect="1"/>
            </p:cNvPicPr>
            <p:nvPr userDrawn="1"/>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rot="5400000">
              <a:off x="3226710" y="1355170"/>
              <a:ext cx="1728000" cy="1728000"/>
            </a:xfrm>
            <a:prstGeom prst="rect">
              <a:avLst/>
            </a:prstGeom>
          </p:spPr>
        </p:pic>
      </p:grpSp>
    </p:spTree>
    <p:extLst>
      <p:ext uri="{BB962C8B-B14F-4D97-AF65-F5344CB8AC3E}">
        <p14:creationId xmlns:p14="http://schemas.microsoft.com/office/powerpoint/2010/main" val="89414339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30A70945-F599-49FF-B4D5-D2F84DB9FE79}" type="datetime1">
              <a:rPr lang="en-US" noProof="0" smtClean="0"/>
              <a:t>7/28/2026</a:t>
            </a:fld>
            <a:endParaRPr lang="en-US" noProof="0" dirty="0"/>
          </a:p>
        </p:txBody>
      </p:sp>
      <p:sp>
        <p:nvSpPr>
          <p:cNvPr id="4" name="Footer Placeholder 3"/>
          <p:cNvSpPr>
            <a:spLocks noGrp="1"/>
          </p:cNvSpPr>
          <p:nvPr>
            <p:ph type="ftr" sz="quarter" idx="11"/>
          </p:nvPr>
        </p:nvSpPr>
        <p:spPr/>
        <p:txBody>
          <a:bodyPr/>
          <a:lstStyle/>
          <a:p>
            <a:r>
              <a:rPr lang="en-US" noProof="0"/>
              <a:t>Digital Business (BMBS4003)</a:t>
            </a:r>
            <a:endParaRPr lang="en-US" noProof="0" dirty="0"/>
          </a:p>
        </p:txBody>
      </p:sp>
      <p:sp>
        <p:nvSpPr>
          <p:cNvPr id="5" name="Slide Number Placeholder 4"/>
          <p:cNvSpPr>
            <a:spLocks noGrp="1"/>
          </p:cNvSpPr>
          <p:nvPr>
            <p:ph type="sldNum" sz="quarter" idx="12"/>
          </p:nvPr>
        </p:nvSpPr>
        <p:spPr/>
        <p:txBody>
          <a:bodyPr/>
          <a:lstStyle/>
          <a:p>
            <a:fld id="{9E3FA76C-C565-46B6-8652-D75785E2521F}" type="slidenum">
              <a:rPr lang="en-US" noProof="0" smtClean="0"/>
              <a:t>‹#›</a:t>
            </a:fld>
            <a:endParaRPr lang="en-US" noProof="0" dirty="0"/>
          </a:p>
        </p:txBody>
      </p:sp>
      <p:grpSp>
        <p:nvGrpSpPr>
          <p:cNvPr id="2" name="Group 1">
            <a:extLst>
              <a:ext uri="{FF2B5EF4-FFF2-40B4-BE49-F238E27FC236}">
                <a16:creationId xmlns:a16="http://schemas.microsoft.com/office/drawing/2014/main" id="{730A0D8D-45A2-6426-6646-6676CD339560}"/>
              </a:ext>
            </a:extLst>
          </p:cNvPr>
          <p:cNvGrpSpPr/>
          <p:nvPr userDrawn="1"/>
        </p:nvGrpSpPr>
        <p:grpSpPr>
          <a:xfrm rot="5400000">
            <a:off x="227324" y="1282732"/>
            <a:ext cx="5378800" cy="5588856"/>
            <a:chOff x="-424090" y="303112"/>
            <a:chExt cx="5378800" cy="5588856"/>
          </a:xfrm>
          <a:solidFill>
            <a:srgbClr val="F6BF73">
              <a:alpha val="30196"/>
            </a:srgbClr>
          </a:solidFill>
        </p:grpSpPr>
        <p:pic>
          <p:nvPicPr>
            <p:cNvPr id="6" name="Graphic 5" descr="Single gear">
              <a:extLst>
                <a:ext uri="{FF2B5EF4-FFF2-40B4-BE49-F238E27FC236}">
                  <a16:creationId xmlns:a16="http://schemas.microsoft.com/office/drawing/2014/main" id="{9A00B405-5F7B-115F-0AEE-2C8479D2B9A6}"/>
                </a:ext>
              </a:extLst>
            </p:cNvPr>
            <p:cNvPicPr>
              <a:picLocks noChangeAspect="1"/>
            </p:cNvPicPr>
            <p:nvPr userDrawn="1"/>
          </p:nvPicPr>
          <p:blipFill rotWithShape="1">
            <a:blip>
              <a:extLst>
                <a:ext uri="{28A0092B-C50C-407E-A947-70E740481C1C}">
                  <a14:useLocalDpi xmlns:a14="http://schemas.microsoft.com/office/drawing/2010/main" val="0"/>
                </a:ext>
                <a:ext uri="{96DAC541-7B7A-43D3-8B79-37D633B846F1}">
                  <asvg:svgBlip xmlns:asvg="http://schemas.microsoft.com/office/drawing/2016/SVG/main" r:embed="rId2"/>
                </a:ext>
              </a:extLst>
            </a:blip>
            <a:srcRect l="13195" t="12276" r="8371" b="1368"/>
            <a:stretch/>
          </p:blipFill>
          <p:spPr>
            <a:xfrm rot="5400000">
              <a:off x="1442081" y="2451153"/>
              <a:ext cx="3275424" cy="3606205"/>
            </a:xfrm>
            <a:prstGeom prst="rect">
              <a:avLst/>
            </a:prstGeom>
          </p:spPr>
        </p:pic>
        <p:pic>
          <p:nvPicPr>
            <p:cNvPr id="7" name="Graphic 6" descr="Single gear">
              <a:extLst>
                <a:ext uri="{FF2B5EF4-FFF2-40B4-BE49-F238E27FC236}">
                  <a16:creationId xmlns:a16="http://schemas.microsoft.com/office/drawing/2014/main" id="{78ABC900-97AD-06D2-FB8F-F400E39A3BCF}"/>
                </a:ext>
              </a:extLst>
            </p:cNvPr>
            <p:cNvPicPr>
              <a:picLocks noChangeAspect="1"/>
            </p:cNvPicPr>
            <p:nvPr userDrawn="1"/>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rot="5400000">
              <a:off x="1092764" y="303112"/>
              <a:ext cx="2880000" cy="2880000"/>
            </a:xfrm>
            <a:prstGeom prst="rect">
              <a:avLst/>
            </a:prstGeom>
          </p:spPr>
        </p:pic>
        <p:pic>
          <p:nvPicPr>
            <p:cNvPr id="8" name="Graphic 7" descr="Single gear">
              <a:extLst>
                <a:ext uri="{FF2B5EF4-FFF2-40B4-BE49-F238E27FC236}">
                  <a16:creationId xmlns:a16="http://schemas.microsoft.com/office/drawing/2014/main" id="{F2047EB6-32A8-8124-E4E7-D9A6B6051A91}"/>
                </a:ext>
              </a:extLst>
            </p:cNvPr>
            <p:cNvPicPr>
              <a:picLocks noChangeAspect="1"/>
            </p:cNvPicPr>
            <p:nvPr userDrawn="1"/>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rot="5400000">
              <a:off x="-424090" y="1817280"/>
              <a:ext cx="2880000" cy="2880000"/>
            </a:xfrm>
            <a:prstGeom prst="rect">
              <a:avLst/>
            </a:prstGeom>
          </p:spPr>
        </p:pic>
        <p:pic>
          <p:nvPicPr>
            <p:cNvPr id="10" name="Graphic 9" descr="Single gear">
              <a:extLst>
                <a:ext uri="{FF2B5EF4-FFF2-40B4-BE49-F238E27FC236}">
                  <a16:creationId xmlns:a16="http://schemas.microsoft.com/office/drawing/2014/main" id="{FB70AE84-4C63-2127-8A74-E83E395357DF}"/>
                </a:ext>
              </a:extLst>
            </p:cNvPr>
            <p:cNvPicPr>
              <a:picLocks noChangeAspect="1"/>
            </p:cNvPicPr>
            <p:nvPr userDrawn="1"/>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rot="5400000">
              <a:off x="625457" y="4024986"/>
              <a:ext cx="1620000" cy="1620000"/>
            </a:xfrm>
            <a:prstGeom prst="rect">
              <a:avLst/>
            </a:prstGeom>
          </p:spPr>
        </p:pic>
        <p:pic>
          <p:nvPicPr>
            <p:cNvPr id="11" name="Graphic 10" descr="Single gear">
              <a:extLst>
                <a:ext uri="{FF2B5EF4-FFF2-40B4-BE49-F238E27FC236}">
                  <a16:creationId xmlns:a16="http://schemas.microsoft.com/office/drawing/2014/main" id="{EE868E41-A418-80FE-246A-AA0674F9B726}"/>
                </a:ext>
              </a:extLst>
            </p:cNvPr>
            <p:cNvPicPr>
              <a:picLocks noChangeAspect="1"/>
            </p:cNvPicPr>
            <p:nvPr userDrawn="1"/>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rot="5400000">
              <a:off x="3226710" y="1355170"/>
              <a:ext cx="1728000" cy="1728000"/>
            </a:xfrm>
            <a:prstGeom prst="rect">
              <a:avLst/>
            </a:prstGeom>
          </p:spPr>
        </p:pic>
      </p:grpSp>
    </p:spTree>
    <p:extLst>
      <p:ext uri="{BB962C8B-B14F-4D97-AF65-F5344CB8AC3E}">
        <p14:creationId xmlns:p14="http://schemas.microsoft.com/office/powerpoint/2010/main" val="179597575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42A3B90-24A0-430C-9A3C-ADBDABDAF3A2}" type="datetime1">
              <a:rPr lang="en-US" noProof="0" smtClean="0"/>
              <a:t>7/28/2026</a:t>
            </a:fld>
            <a:endParaRPr lang="en-US" noProof="0" dirty="0"/>
          </a:p>
        </p:txBody>
      </p:sp>
      <p:sp>
        <p:nvSpPr>
          <p:cNvPr id="3" name="Footer Placeholder 2"/>
          <p:cNvSpPr>
            <a:spLocks noGrp="1"/>
          </p:cNvSpPr>
          <p:nvPr>
            <p:ph type="ftr" sz="quarter" idx="11"/>
          </p:nvPr>
        </p:nvSpPr>
        <p:spPr/>
        <p:txBody>
          <a:bodyPr/>
          <a:lstStyle/>
          <a:p>
            <a:r>
              <a:rPr lang="en-US" noProof="0"/>
              <a:t>Digital Business (BMBS4003)</a:t>
            </a:r>
            <a:endParaRPr lang="en-US" noProof="0" dirty="0"/>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 name="Slide Number Placeholder 3"/>
          <p:cNvSpPr>
            <a:spLocks noGrp="1"/>
          </p:cNvSpPr>
          <p:nvPr>
            <p:ph type="sldNum" sz="quarter" idx="12"/>
          </p:nvPr>
        </p:nvSpPr>
        <p:spPr/>
        <p:txBody>
          <a:bodyPr/>
          <a:lstStyle/>
          <a:p>
            <a:fld id="{9E3FA76C-C565-46B6-8652-D75785E2521F}" type="slidenum">
              <a:rPr lang="en-US" noProof="0" smtClean="0"/>
              <a:t>‹#›</a:t>
            </a:fld>
            <a:endParaRPr lang="en-US" noProof="0" dirty="0"/>
          </a:p>
        </p:txBody>
      </p:sp>
      <p:grpSp>
        <p:nvGrpSpPr>
          <p:cNvPr id="5" name="Group 4">
            <a:extLst>
              <a:ext uri="{FF2B5EF4-FFF2-40B4-BE49-F238E27FC236}">
                <a16:creationId xmlns:a16="http://schemas.microsoft.com/office/drawing/2014/main" id="{36FF1CD6-E153-07DA-25CD-C8A0D71D2058}"/>
              </a:ext>
            </a:extLst>
          </p:cNvPr>
          <p:cNvGrpSpPr/>
          <p:nvPr userDrawn="1"/>
        </p:nvGrpSpPr>
        <p:grpSpPr bwMode="ltGray">
          <a:xfrm>
            <a:off x="7232499" y="-159283"/>
            <a:ext cx="4959501" cy="5224009"/>
            <a:chOff x="7232499" y="-159283"/>
            <a:chExt cx="4959501" cy="5224009"/>
          </a:xfrm>
          <a:solidFill>
            <a:srgbClr val="76280B">
              <a:alpha val="60000"/>
            </a:srgbClr>
          </a:solidFill>
        </p:grpSpPr>
        <p:pic>
          <p:nvPicPr>
            <p:cNvPr id="6" name="Graphic 5" descr="Single gear">
              <a:extLst>
                <a:ext uri="{FF2B5EF4-FFF2-40B4-BE49-F238E27FC236}">
                  <a16:creationId xmlns:a16="http://schemas.microsoft.com/office/drawing/2014/main" id="{A7FE7112-D099-EFE1-F110-F7AE2C6BD583}"/>
                </a:ext>
              </a:extLst>
            </p:cNvPr>
            <p:cNvPicPr>
              <a:picLocks noChangeAspect="1"/>
            </p:cNvPicPr>
            <p:nvPr userDrawn="1"/>
          </p:nvPicPr>
          <p:blipFill rotWithShape="1">
            <a:blip>
              <a:extLst>
                <a:ext uri="{28A0092B-C50C-407E-A947-70E740481C1C}">
                  <a14:useLocalDpi xmlns:a14="http://schemas.microsoft.com/office/drawing/2010/main" val="0"/>
                </a:ext>
                <a:ext uri="{96DAC541-7B7A-43D3-8B79-37D633B846F1}">
                  <asvg:svgBlip xmlns:asvg="http://schemas.microsoft.com/office/drawing/2016/SVG/main" r:embed="rId2"/>
                </a:ext>
              </a:extLst>
            </a:blip>
            <a:srcRect t="18078" r="23442"/>
            <a:stretch/>
          </p:blipFill>
          <p:spPr bwMode="ltGray">
            <a:xfrm>
              <a:off x="8994950" y="0"/>
              <a:ext cx="3197050" cy="3421066"/>
            </a:xfrm>
            <a:prstGeom prst="rect">
              <a:avLst/>
            </a:prstGeom>
          </p:spPr>
        </p:pic>
        <p:pic>
          <p:nvPicPr>
            <p:cNvPr id="8" name="Graphic 7" descr="Single gear">
              <a:extLst>
                <a:ext uri="{FF2B5EF4-FFF2-40B4-BE49-F238E27FC236}">
                  <a16:creationId xmlns:a16="http://schemas.microsoft.com/office/drawing/2014/main" id="{E279D27F-1574-B5A1-6F13-F81CD80ED2E7}"/>
                </a:ext>
              </a:extLst>
            </p:cNvPr>
            <p:cNvPicPr>
              <a:picLocks noChangeAspect="1"/>
            </p:cNvPicPr>
            <p:nvPr userDrawn="1"/>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bwMode="ltGray">
            <a:xfrm>
              <a:off x="7232499" y="667872"/>
              <a:ext cx="2880000" cy="2880000"/>
            </a:xfrm>
            <a:prstGeom prst="rect">
              <a:avLst/>
            </a:prstGeom>
          </p:spPr>
        </p:pic>
        <p:pic>
          <p:nvPicPr>
            <p:cNvPr id="9" name="Graphic 8" descr="Single gear">
              <a:extLst>
                <a:ext uri="{FF2B5EF4-FFF2-40B4-BE49-F238E27FC236}">
                  <a16:creationId xmlns:a16="http://schemas.microsoft.com/office/drawing/2014/main" id="{DCAFB9DC-2660-FC91-63E3-CC6127A0D763}"/>
                </a:ext>
              </a:extLst>
            </p:cNvPr>
            <p:cNvPicPr>
              <a:picLocks noChangeAspect="1"/>
            </p:cNvPicPr>
            <p:nvPr userDrawn="1"/>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bwMode="ltGray">
            <a:xfrm>
              <a:off x="8746667" y="2184726"/>
              <a:ext cx="2880000" cy="2880000"/>
            </a:xfrm>
            <a:prstGeom prst="rect">
              <a:avLst/>
            </a:prstGeom>
          </p:spPr>
        </p:pic>
        <p:pic>
          <p:nvPicPr>
            <p:cNvPr id="10" name="Graphic 9" descr="Single gear">
              <a:extLst>
                <a:ext uri="{FF2B5EF4-FFF2-40B4-BE49-F238E27FC236}">
                  <a16:creationId xmlns:a16="http://schemas.microsoft.com/office/drawing/2014/main" id="{A27A24CF-2B2F-38FB-0ECC-E576FE13A9C9}"/>
                </a:ext>
              </a:extLst>
            </p:cNvPr>
            <p:cNvPicPr>
              <a:picLocks noChangeAspect="1"/>
            </p:cNvPicPr>
            <p:nvPr userDrawn="1"/>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bwMode="ltGray">
            <a:xfrm>
              <a:off x="8501643" y="-159283"/>
              <a:ext cx="1620000" cy="1620000"/>
            </a:xfrm>
            <a:prstGeom prst="rect">
              <a:avLst/>
            </a:prstGeom>
          </p:spPr>
        </p:pic>
      </p:grpSp>
    </p:spTree>
    <p:extLst>
      <p:ext uri="{BB962C8B-B14F-4D97-AF65-F5344CB8AC3E}">
        <p14:creationId xmlns:p14="http://schemas.microsoft.com/office/powerpoint/2010/main" val="130512155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A779F92-62EB-456F-B48B-C2370C98A125}" type="datetime1">
              <a:rPr lang="en-US" noProof="0" smtClean="0"/>
              <a:t>7/28/2026</a:t>
            </a:fld>
            <a:endParaRPr lang="en-US" noProof="0" dirty="0"/>
          </a:p>
        </p:txBody>
      </p:sp>
      <p:sp>
        <p:nvSpPr>
          <p:cNvPr id="6" name="Footer Placeholder 5"/>
          <p:cNvSpPr>
            <a:spLocks noGrp="1"/>
          </p:cNvSpPr>
          <p:nvPr>
            <p:ph type="ftr" sz="quarter" idx="11"/>
          </p:nvPr>
        </p:nvSpPr>
        <p:spPr/>
        <p:txBody>
          <a:bodyPr/>
          <a:lstStyle/>
          <a:p>
            <a:r>
              <a:rPr lang="en-US" noProof="0"/>
              <a:t>Digital Business (BMBS4003)</a:t>
            </a:r>
            <a:endParaRPr lang="en-US" noProof="0"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9E3FA76C-C565-46B6-8652-D75785E2521F}" type="slidenum">
              <a:rPr lang="en-US" noProof="0" smtClean="0"/>
              <a:t>‹#›</a:t>
            </a:fld>
            <a:endParaRPr lang="en-US" noProof="0" dirty="0"/>
          </a:p>
        </p:txBody>
      </p:sp>
      <p:grpSp>
        <p:nvGrpSpPr>
          <p:cNvPr id="8" name="Group 7">
            <a:extLst>
              <a:ext uri="{FF2B5EF4-FFF2-40B4-BE49-F238E27FC236}">
                <a16:creationId xmlns:a16="http://schemas.microsoft.com/office/drawing/2014/main" id="{B5A355C7-3659-8B19-3979-5BB70C371865}"/>
              </a:ext>
            </a:extLst>
          </p:cNvPr>
          <p:cNvGrpSpPr/>
          <p:nvPr userDrawn="1"/>
        </p:nvGrpSpPr>
        <p:grpSpPr bwMode="ltGray">
          <a:xfrm rot="5400000">
            <a:off x="7251814" y="1766245"/>
            <a:ext cx="4959501" cy="5224009"/>
            <a:chOff x="7232499" y="-159283"/>
            <a:chExt cx="4959501" cy="5224009"/>
          </a:xfrm>
          <a:solidFill>
            <a:srgbClr val="76280B">
              <a:alpha val="60000"/>
            </a:srgbClr>
          </a:solidFill>
        </p:grpSpPr>
        <p:pic>
          <p:nvPicPr>
            <p:cNvPr id="10" name="Graphic 9" descr="Single gear">
              <a:extLst>
                <a:ext uri="{FF2B5EF4-FFF2-40B4-BE49-F238E27FC236}">
                  <a16:creationId xmlns:a16="http://schemas.microsoft.com/office/drawing/2014/main" id="{2091DA42-E86E-D104-0A30-F4B03638EF2F}"/>
                </a:ext>
              </a:extLst>
            </p:cNvPr>
            <p:cNvPicPr>
              <a:picLocks noChangeAspect="1"/>
            </p:cNvPicPr>
            <p:nvPr userDrawn="1"/>
          </p:nvPicPr>
          <p:blipFill rotWithShape="1">
            <a:blip>
              <a:extLst>
                <a:ext uri="{28A0092B-C50C-407E-A947-70E740481C1C}">
                  <a14:useLocalDpi xmlns:a14="http://schemas.microsoft.com/office/drawing/2010/main" val="0"/>
                </a:ext>
                <a:ext uri="{96DAC541-7B7A-43D3-8B79-37D633B846F1}">
                  <asvg:svgBlip xmlns:asvg="http://schemas.microsoft.com/office/drawing/2016/SVG/main" r:embed="rId3"/>
                </a:ext>
              </a:extLst>
            </a:blip>
            <a:srcRect t="18078" r="23442"/>
            <a:stretch/>
          </p:blipFill>
          <p:spPr bwMode="ltGray">
            <a:xfrm>
              <a:off x="8994950" y="0"/>
              <a:ext cx="3197050" cy="3421066"/>
            </a:xfrm>
            <a:prstGeom prst="rect">
              <a:avLst/>
            </a:prstGeom>
          </p:spPr>
        </p:pic>
        <p:pic>
          <p:nvPicPr>
            <p:cNvPr id="13" name="Graphic 12" descr="Single gear">
              <a:extLst>
                <a:ext uri="{FF2B5EF4-FFF2-40B4-BE49-F238E27FC236}">
                  <a16:creationId xmlns:a16="http://schemas.microsoft.com/office/drawing/2014/main" id="{37DBA585-09C5-4129-3D61-CA576B4B38E2}"/>
                </a:ext>
              </a:extLst>
            </p:cNvPr>
            <p:cNvPicPr>
              <a:picLocks noChangeAspect="1"/>
            </p:cNvPicPr>
            <p:nvPr userDrawn="1"/>
          </p:nvPicPr>
          <p: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bwMode="ltGray">
            <a:xfrm>
              <a:off x="7232499" y="667872"/>
              <a:ext cx="2880000" cy="2880000"/>
            </a:xfrm>
            <a:prstGeom prst="rect">
              <a:avLst/>
            </a:prstGeom>
          </p:spPr>
        </p:pic>
        <p:pic>
          <p:nvPicPr>
            <p:cNvPr id="23" name="Graphic 22" descr="Single gear">
              <a:extLst>
                <a:ext uri="{FF2B5EF4-FFF2-40B4-BE49-F238E27FC236}">
                  <a16:creationId xmlns:a16="http://schemas.microsoft.com/office/drawing/2014/main" id="{C145C34D-156F-CC89-CEA4-CA818D4A43FD}"/>
                </a:ext>
              </a:extLst>
            </p:cNvPr>
            <p:cNvPicPr>
              <a:picLocks noChangeAspect="1"/>
            </p:cNvPicPr>
            <p:nvPr userDrawn="1"/>
          </p:nvPicPr>
          <p: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bwMode="ltGray">
            <a:xfrm>
              <a:off x="8746667" y="2184726"/>
              <a:ext cx="2880000" cy="2880000"/>
            </a:xfrm>
            <a:prstGeom prst="rect">
              <a:avLst/>
            </a:prstGeom>
          </p:spPr>
        </p:pic>
        <p:pic>
          <p:nvPicPr>
            <p:cNvPr id="24" name="Graphic 23" descr="Single gear">
              <a:extLst>
                <a:ext uri="{FF2B5EF4-FFF2-40B4-BE49-F238E27FC236}">
                  <a16:creationId xmlns:a16="http://schemas.microsoft.com/office/drawing/2014/main" id="{ED867074-1EE1-DF0D-1234-330EED48E19A}"/>
                </a:ext>
              </a:extLst>
            </p:cNvPr>
            <p:cNvPicPr>
              <a:picLocks noChangeAspect="1"/>
            </p:cNvPicPr>
            <p:nvPr userDrawn="1"/>
          </p:nvPicPr>
          <p: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bwMode="ltGray">
            <a:xfrm>
              <a:off x="8501643" y="-159283"/>
              <a:ext cx="1620000" cy="1620000"/>
            </a:xfrm>
            <a:prstGeom prst="rect">
              <a:avLst/>
            </a:prstGeom>
          </p:spPr>
        </p:pic>
      </p:grpSp>
    </p:spTree>
    <p:extLst>
      <p:ext uri="{BB962C8B-B14F-4D97-AF65-F5344CB8AC3E}">
        <p14:creationId xmlns:p14="http://schemas.microsoft.com/office/powerpoint/2010/main" val="16252413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US"/>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0DBCD4E-9F34-4A92-A889-7A8D83C653E5}" type="datetime1">
              <a:rPr lang="en-US" noProof="0" smtClean="0"/>
              <a:t>7/28/2026</a:t>
            </a:fld>
            <a:endParaRPr lang="en-US" noProof="0" dirty="0"/>
          </a:p>
        </p:txBody>
      </p:sp>
      <p:sp>
        <p:nvSpPr>
          <p:cNvPr id="6" name="Footer Placeholder 5"/>
          <p:cNvSpPr>
            <a:spLocks noGrp="1"/>
          </p:cNvSpPr>
          <p:nvPr>
            <p:ph type="ftr" sz="quarter" idx="11"/>
          </p:nvPr>
        </p:nvSpPr>
        <p:spPr/>
        <p:txBody>
          <a:bodyPr/>
          <a:lstStyle/>
          <a:p>
            <a:r>
              <a:rPr lang="en-US" noProof="0"/>
              <a:t>Digital Business (BMBS4003)</a:t>
            </a:r>
            <a:endParaRPr lang="en-US" noProof="0"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9E3FA76C-C565-46B6-8652-D75785E2521F}" type="slidenum">
              <a:rPr lang="en-US" noProof="0" smtClean="0"/>
              <a:t>‹#›</a:t>
            </a:fld>
            <a:endParaRPr lang="en-US" noProof="0" dirty="0"/>
          </a:p>
        </p:txBody>
      </p:sp>
      <p:grpSp>
        <p:nvGrpSpPr>
          <p:cNvPr id="8" name="Group 7">
            <a:extLst>
              <a:ext uri="{FF2B5EF4-FFF2-40B4-BE49-F238E27FC236}">
                <a16:creationId xmlns:a16="http://schemas.microsoft.com/office/drawing/2014/main" id="{95EF3175-7C6E-50B5-4229-27D9AAA9E04E}"/>
              </a:ext>
            </a:extLst>
          </p:cNvPr>
          <p:cNvGrpSpPr/>
          <p:nvPr userDrawn="1"/>
        </p:nvGrpSpPr>
        <p:grpSpPr bwMode="ltGray">
          <a:xfrm rot="5400000">
            <a:off x="7251814" y="1766245"/>
            <a:ext cx="4959501" cy="5224009"/>
            <a:chOff x="7232499" y="-159283"/>
            <a:chExt cx="4959501" cy="5224009"/>
          </a:xfrm>
          <a:solidFill>
            <a:srgbClr val="76280B">
              <a:alpha val="60000"/>
            </a:srgbClr>
          </a:solidFill>
        </p:grpSpPr>
        <p:pic>
          <p:nvPicPr>
            <p:cNvPr id="10" name="Graphic 9" descr="Single gear">
              <a:extLst>
                <a:ext uri="{FF2B5EF4-FFF2-40B4-BE49-F238E27FC236}">
                  <a16:creationId xmlns:a16="http://schemas.microsoft.com/office/drawing/2014/main" id="{E4AA11BA-ABBE-B524-7CCD-C51C92B26241}"/>
                </a:ext>
              </a:extLst>
            </p:cNvPr>
            <p:cNvPicPr>
              <a:picLocks noChangeAspect="1"/>
            </p:cNvPicPr>
            <p:nvPr userDrawn="1"/>
          </p:nvPicPr>
          <p:blipFill rotWithShape="1">
            <a:blip>
              <a:extLst>
                <a:ext uri="{28A0092B-C50C-407E-A947-70E740481C1C}">
                  <a14:useLocalDpi xmlns:a14="http://schemas.microsoft.com/office/drawing/2010/main" val="0"/>
                </a:ext>
                <a:ext uri="{96DAC541-7B7A-43D3-8B79-37D633B846F1}">
                  <asvg:svgBlip xmlns:asvg="http://schemas.microsoft.com/office/drawing/2016/SVG/main" r:embed="rId3"/>
                </a:ext>
              </a:extLst>
            </a:blip>
            <a:srcRect t="18078" r="23442"/>
            <a:stretch/>
          </p:blipFill>
          <p:spPr bwMode="ltGray">
            <a:xfrm>
              <a:off x="8994950" y="0"/>
              <a:ext cx="3197050" cy="3421066"/>
            </a:xfrm>
            <a:prstGeom prst="rect">
              <a:avLst/>
            </a:prstGeom>
          </p:spPr>
        </p:pic>
        <p:pic>
          <p:nvPicPr>
            <p:cNvPr id="13" name="Graphic 12" descr="Single gear">
              <a:extLst>
                <a:ext uri="{FF2B5EF4-FFF2-40B4-BE49-F238E27FC236}">
                  <a16:creationId xmlns:a16="http://schemas.microsoft.com/office/drawing/2014/main" id="{A90F1C73-45DD-9151-1B0D-870BA8A155D4}"/>
                </a:ext>
              </a:extLst>
            </p:cNvPr>
            <p:cNvPicPr>
              <a:picLocks noChangeAspect="1"/>
            </p:cNvPicPr>
            <p:nvPr userDrawn="1"/>
          </p:nvPicPr>
          <p: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bwMode="ltGray">
            <a:xfrm>
              <a:off x="7232499" y="667872"/>
              <a:ext cx="2880000" cy="2880000"/>
            </a:xfrm>
            <a:prstGeom prst="rect">
              <a:avLst/>
            </a:prstGeom>
          </p:spPr>
        </p:pic>
        <p:pic>
          <p:nvPicPr>
            <p:cNvPr id="23" name="Graphic 22" descr="Single gear">
              <a:extLst>
                <a:ext uri="{FF2B5EF4-FFF2-40B4-BE49-F238E27FC236}">
                  <a16:creationId xmlns:a16="http://schemas.microsoft.com/office/drawing/2014/main" id="{1A10EF0E-BFF8-52D9-2BA9-7FE989BFAF83}"/>
                </a:ext>
              </a:extLst>
            </p:cNvPr>
            <p:cNvPicPr>
              <a:picLocks noChangeAspect="1"/>
            </p:cNvPicPr>
            <p:nvPr userDrawn="1"/>
          </p:nvPicPr>
          <p: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bwMode="ltGray">
            <a:xfrm>
              <a:off x="8746667" y="2184726"/>
              <a:ext cx="2880000" cy="2880000"/>
            </a:xfrm>
            <a:prstGeom prst="rect">
              <a:avLst/>
            </a:prstGeom>
          </p:spPr>
        </p:pic>
        <p:pic>
          <p:nvPicPr>
            <p:cNvPr id="24" name="Graphic 23" descr="Single gear">
              <a:extLst>
                <a:ext uri="{FF2B5EF4-FFF2-40B4-BE49-F238E27FC236}">
                  <a16:creationId xmlns:a16="http://schemas.microsoft.com/office/drawing/2014/main" id="{775BFDEB-E87C-33D2-D831-B949FCA3979F}"/>
                </a:ext>
              </a:extLst>
            </p:cNvPr>
            <p:cNvPicPr>
              <a:picLocks noChangeAspect="1"/>
            </p:cNvPicPr>
            <p:nvPr userDrawn="1"/>
          </p:nvPicPr>
          <p: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bwMode="ltGray">
            <a:xfrm>
              <a:off x="8501643" y="-159283"/>
              <a:ext cx="1620000" cy="1620000"/>
            </a:xfrm>
            <a:prstGeom prst="rect">
              <a:avLst/>
            </a:prstGeom>
          </p:spPr>
        </p:pic>
      </p:grpSp>
    </p:spTree>
    <p:extLst>
      <p:ext uri="{BB962C8B-B14F-4D97-AF65-F5344CB8AC3E}">
        <p14:creationId xmlns:p14="http://schemas.microsoft.com/office/powerpoint/2010/main" val="25161675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B008CC1-F744-4D8D-B948-C8A8CEAAFBAA}" type="datetime1">
              <a:rPr lang="en-US" noProof="0" smtClean="0"/>
              <a:t>7/28/2026</a:t>
            </a:fld>
            <a:endParaRPr lang="en-US" noProof="0" dirty="0"/>
          </a:p>
        </p:txBody>
      </p:sp>
      <p:sp>
        <p:nvSpPr>
          <p:cNvPr id="6" name="Footer Placeholder 5"/>
          <p:cNvSpPr>
            <a:spLocks noGrp="1"/>
          </p:cNvSpPr>
          <p:nvPr>
            <p:ph type="ftr" sz="quarter" idx="11"/>
          </p:nvPr>
        </p:nvSpPr>
        <p:spPr/>
        <p:txBody>
          <a:bodyPr/>
          <a:lstStyle/>
          <a:p>
            <a:r>
              <a:rPr lang="en-US" noProof="0"/>
              <a:t>Digital Business (BMBS4003)</a:t>
            </a:r>
            <a:endParaRPr lang="en-US" noProof="0"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9E3FA76C-C565-46B6-8652-D75785E2521F}" type="slidenum">
              <a:rPr lang="en-US" noProof="0" smtClean="0"/>
              <a:t>‹#›</a:t>
            </a:fld>
            <a:endParaRPr lang="en-US" noProof="0" dirty="0"/>
          </a:p>
        </p:txBody>
      </p:sp>
    </p:spTree>
    <p:extLst>
      <p:ext uri="{BB962C8B-B14F-4D97-AF65-F5344CB8AC3E}">
        <p14:creationId xmlns:p14="http://schemas.microsoft.com/office/powerpoint/2010/main" val="1996672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E32DC09B-418B-4784-AA4C-A79BF15E3CE8}" type="datetime1">
              <a:rPr lang="en-US" noProof="0" smtClean="0"/>
              <a:t>7/28/2026</a:t>
            </a:fld>
            <a:endParaRPr lang="en-US" noProof="0" dirty="0"/>
          </a:p>
        </p:txBody>
      </p:sp>
      <p:sp>
        <p:nvSpPr>
          <p:cNvPr id="5" name="Footer Placeholder 4"/>
          <p:cNvSpPr>
            <a:spLocks noGrp="1"/>
          </p:cNvSpPr>
          <p:nvPr>
            <p:ph type="ftr" sz="quarter" idx="11"/>
          </p:nvPr>
        </p:nvSpPr>
        <p:spPr/>
        <p:txBody>
          <a:bodyPr/>
          <a:lstStyle/>
          <a:p>
            <a:r>
              <a:rPr lang="en-US" noProof="0"/>
              <a:t>Digital Business (BMBS4003)</a:t>
            </a:r>
            <a:endParaRPr lang="en-US" noProof="0" dirty="0"/>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9E3FA76C-C565-46B6-8652-D75785E2521F}" type="slidenum">
              <a:rPr lang="en-US" noProof="0" smtClean="0"/>
              <a:t>‹#›</a:t>
            </a:fld>
            <a:endParaRPr lang="en-US" noProof="0" dirty="0"/>
          </a:p>
        </p:txBody>
      </p:sp>
    </p:spTree>
    <p:extLst>
      <p:ext uri="{BB962C8B-B14F-4D97-AF65-F5344CB8AC3E}">
        <p14:creationId xmlns:p14="http://schemas.microsoft.com/office/powerpoint/2010/main" val="233934954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16FDCAC9-A17C-43B8-93B2-DD6308012911}" type="datetime1">
              <a:rPr lang="en-US" noProof="0" smtClean="0"/>
              <a:t>7/28/2026</a:t>
            </a:fld>
            <a:endParaRPr lang="en-US" noProof="0" dirty="0"/>
          </a:p>
        </p:txBody>
      </p:sp>
      <p:sp>
        <p:nvSpPr>
          <p:cNvPr id="5" name="Footer Placeholder 4"/>
          <p:cNvSpPr>
            <a:spLocks noGrp="1"/>
          </p:cNvSpPr>
          <p:nvPr>
            <p:ph type="ftr" sz="quarter" idx="11"/>
          </p:nvPr>
        </p:nvSpPr>
        <p:spPr/>
        <p:txBody>
          <a:bodyPr/>
          <a:lstStyle/>
          <a:p>
            <a:r>
              <a:rPr lang="en-US" noProof="0"/>
              <a:t>Digital Business (BMBS4003)</a:t>
            </a:r>
            <a:endParaRPr lang="en-US" noProof="0" dirty="0"/>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9E3FA76C-C565-46B6-8652-D75785E2521F}" type="slidenum">
              <a:rPr lang="en-US" noProof="0" smtClean="0"/>
              <a:t>‹#›</a:t>
            </a:fld>
            <a:endParaRPr lang="en-US" noProof="0" dirty="0"/>
          </a:p>
        </p:txBody>
      </p:sp>
    </p:spTree>
    <p:extLst>
      <p:ext uri="{BB962C8B-B14F-4D97-AF65-F5344CB8AC3E}">
        <p14:creationId xmlns:p14="http://schemas.microsoft.com/office/powerpoint/2010/main" val="123594534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49B2D60-B685-4F13-A815-9B836748904D}" type="datetime1">
              <a:rPr lang="en-US" noProof="0" smtClean="0"/>
              <a:t>7/28/2026</a:t>
            </a:fld>
            <a:endParaRPr lang="en-US" noProof="0" dirty="0"/>
          </a:p>
        </p:txBody>
      </p:sp>
      <p:sp>
        <p:nvSpPr>
          <p:cNvPr id="5" name="Footer Placeholder 4"/>
          <p:cNvSpPr>
            <a:spLocks noGrp="1"/>
          </p:cNvSpPr>
          <p:nvPr>
            <p:ph type="ftr" sz="quarter" idx="11"/>
          </p:nvPr>
        </p:nvSpPr>
        <p:spPr/>
        <p:txBody>
          <a:bodyPr/>
          <a:lstStyle/>
          <a:p>
            <a:r>
              <a:rPr lang="en-US" noProof="0"/>
              <a:t>Digital Business (BMBS4003)</a:t>
            </a:r>
            <a:endParaRPr lang="en-US" noProof="0" dirty="0"/>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9E3FA76C-C565-46B6-8652-D75785E2521F}" type="slidenum">
              <a:rPr lang="en-US" noProof="0" smtClean="0"/>
              <a:t>‹#›</a:t>
            </a:fld>
            <a:endParaRPr lang="en-US" noProof="0" dirty="0"/>
          </a:p>
        </p:txBody>
      </p:sp>
    </p:spTree>
    <p:extLst>
      <p:ext uri="{BB962C8B-B14F-4D97-AF65-F5344CB8AC3E}">
        <p14:creationId xmlns:p14="http://schemas.microsoft.com/office/powerpoint/2010/main" val="94110598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9FE9BA0C-49AB-49A5-AAAE-8CF923B0FE44}" type="datetime1">
              <a:rPr lang="en-US" noProof="0" smtClean="0"/>
              <a:t>7/28/2026</a:t>
            </a:fld>
            <a:endParaRPr lang="en-US" noProof="0" dirty="0"/>
          </a:p>
        </p:txBody>
      </p:sp>
      <p:sp>
        <p:nvSpPr>
          <p:cNvPr id="8" name="Footer Placeholder 7"/>
          <p:cNvSpPr>
            <a:spLocks noGrp="1"/>
          </p:cNvSpPr>
          <p:nvPr>
            <p:ph type="ftr" sz="quarter" idx="11"/>
          </p:nvPr>
        </p:nvSpPr>
        <p:spPr/>
        <p:txBody>
          <a:bodyPr/>
          <a:lstStyle/>
          <a:p>
            <a:r>
              <a:rPr lang="en-US" noProof="0"/>
              <a:t>Digital Business (BMBS4003)</a:t>
            </a:r>
            <a:endParaRPr lang="en-US" noProof="0" dirty="0"/>
          </a:p>
        </p:txBody>
      </p:sp>
      <p:sp>
        <p:nvSpPr>
          <p:cNvPr id="9" name="Slide Number Placeholder 8"/>
          <p:cNvSpPr>
            <a:spLocks noGrp="1"/>
          </p:cNvSpPr>
          <p:nvPr>
            <p:ph type="sldNum" sz="quarter" idx="12"/>
          </p:nvPr>
        </p:nvSpPr>
        <p:spPr/>
        <p:txBody>
          <a:bodyPr/>
          <a:lstStyle/>
          <a:p>
            <a:fld id="{9E3FA76C-C565-46B6-8652-D75785E2521F}" type="slidenum">
              <a:rPr lang="en-US" noProof="0" smtClean="0"/>
              <a:t>‹#›</a:t>
            </a:fld>
            <a:endParaRPr lang="en-US" noProof="0" dirty="0"/>
          </a:p>
        </p:txBody>
      </p:sp>
    </p:spTree>
    <p:extLst>
      <p:ext uri="{BB962C8B-B14F-4D97-AF65-F5344CB8AC3E}">
        <p14:creationId xmlns:p14="http://schemas.microsoft.com/office/powerpoint/2010/main" val="128869217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1AEC7C17-AFB7-4B87-9836-0AF3A72FA003}" type="datetime1">
              <a:rPr lang="en-US" noProof="0" smtClean="0"/>
              <a:t>7/28/2026</a:t>
            </a:fld>
            <a:endParaRPr lang="en-US" noProof="0" dirty="0"/>
          </a:p>
        </p:txBody>
      </p:sp>
      <p:sp>
        <p:nvSpPr>
          <p:cNvPr id="8" name="Footer Placeholder 7"/>
          <p:cNvSpPr>
            <a:spLocks noGrp="1"/>
          </p:cNvSpPr>
          <p:nvPr>
            <p:ph type="ftr" sz="quarter" idx="11"/>
          </p:nvPr>
        </p:nvSpPr>
        <p:spPr>
          <a:xfrm>
            <a:off x="561111" y="6391838"/>
            <a:ext cx="3644282" cy="304801"/>
          </a:xfrm>
        </p:spPr>
        <p:txBody>
          <a:bodyPr/>
          <a:lstStyle/>
          <a:p>
            <a:r>
              <a:rPr lang="en-US" noProof="0"/>
              <a:t>Digital Business (BMBS4003)</a:t>
            </a:r>
            <a:endParaRPr lang="en-US" noProof="0" dirty="0"/>
          </a:p>
        </p:txBody>
      </p:sp>
      <p:sp>
        <p:nvSpPr>
          <p:cNvPr id="9" name="Slide Number Placeholder 8"/>
          <p:cNvSpPr>
            <a:spLocks noGrp="1"/>
          </p:cNvSpPr>
          <p:nvPr>
            <p:ph type="sldNum" sz="quarter" idx="12"/>
          </p:nvPr>
        </p:nvSpPr>
        <p:spPr/>
        <p:txBody>
          <a:bodyPr/>
          <a:lstStyle/>
          <a:p>
            <a:fld id="{9E3FA76C-C565-46B6-8652-D75785E2521F}" type="slidenum">
              <a:rPr lang="en-US" noProof="0" smtClean="0"/>
              <a:t>‹#›</a:t>
            </a:fld>
            <a:endParaRPr lang="en-US" noProof="0" dirty="0"/>
          </a:p>
        </p:txBody>
      </p:sp>
    </p:spTree>
    <p:extLst>
      <p:ext uri="{BB962C8B-B14F-4D97-AF65-F5344CB8AC3E}">
        <p14:creationId xmlns:p14="http://schemas.microsoft.com/office/powerpoint/2010/main" val="266069819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208EB374-4AEE-427E-88B6-42E42E80BEDE}" type="datetime1">
              <a:rPr lang="en-US" noProof="0" smtClean="0"/>
              <a:t>7/28/2026</a:t>
            </a:fld>
            <a:endParaRPr lang="en-US" noProof="0" dirty="0"/>
          </a:p>
        </p:txBody>
      </p:sp>
      <p:sp>
        <p:nvSpPr>
          <p:cNvPr id="5" name="Footer Placeholder 4"/>
          <p:cNvSpPr>
            <a:spLocks noGrp="1"/>
          </p:cNvSpPr>
          <p:nvPr>
            <p:ph type="ftr" sz="quarter" idx="11"/>
          </p:nvPr>
        </p:nvSpPr>
        <p:spPr/>
        <p:txBody>
          <a:bodyPr/>
          <a:lstStyle/>
          <a:p>
            <a:r>
              <a:rPr lang="en-US" noProof="0"/>
              <a:t>Digital Business (BMBS4003)</a:t>
            </a:r>
            <a:endParaRPr lang="en-US" noProof="0" dirty="0"/>
          </a:p>
        </p:txBody>
      </p:sp>
      <p:sp>
        <p:nvSpPr>
          <p:cNvPr id="6" name="Slide Number Placeholder 5"/>
          <p:cNvSpPr>
            <a:spLocks noGrp="1"/>
          </p:cNvSpPr>
          <p:nvPr>
            <p:ph type="sldNum" sz="quarter" idx="12"/>
          </p:nvPr>
        </p:nvSpPr>
        <p:spPr/>
        <p:txBody>
          <a:bodyPr/>
          <a:lstStyle/>
          <a:p>
            <a:fld id="{9E3FA76C-C565-46B6-8652-D75785E2521F}" type="slidenum">
              <a:rPr lang="en-US" noProof="0" smtClean="0"/>
              <a:t>‹#›</a:t>
            </a:fld>
            <a:endParaRPr lang="en-US" noProof="0" dirty="0"/>
          </a:p>
        </p:txBody>
      </p:sp>
    </p:spTree>
    <p:extLst>
      <p:ext uri="{BB962C8B-B14F-4D97-AF65-F5344CB8AC3E}">
        <p14:creationId xmlns:p14="http://schemas.microsoft.com/office/powerpoint/2010/main" val="99956791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9D27CFD4-CE1D-4829-BB89-4D7383771079}" type="datetime1">
              <a:rPr lang="en-US" noProof="0" smtClean="0"/>
              <a:t>7/28/2026</a:t>
            </a:fld>
            <a:endParaRPr lang="en-US" noProof="0" dirty="0"/>
          </a:p>
        </p:txBody>
      </p:sp>
      <p:sp>
        <p:nvSpPr>
          <p:cNvPr id="5" name="Footer Placeholder 4"/>
          <p:cNvSpPr>
            <a:spLocks noGrp="1"/>
          </p:cNvSpPr>
          <p:nvPr>
            <p:ph type="ftr" sz="quarter" idx="11"/>
          </p:nvPr>
        </p:nvSpPr>
        <p:spPr/>
        <p:txBody>
          <a:bodyPr/>
          <a:lstStyle/>
          <a:p>
            <a:r>
              <a:rPr lang="en-US" noProof="0"/>
              <a:t>Digital Business (BMBS4003)</a:t>
            </a:r>
            <a:endParaRPr lang="en-US" noProof="0" dirty="0"/>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9E3FA76C-C565-46B6-8652-D75785E2521F}" type="slidenum">
              <a:rPr lang="en-US" noProof="0" smtClean="0"/>
              <a:t>‹#›</a:t>
            </a:fld>
            <a:endParaRPr lang="en-US" noProof="0" dirty="0"/>
          </a:p>
        </p:txBody>
      </p:sp>
    </p:spTree>
    <p:extLst>
      <p:ext uri="{BB962C8B-B14F-4D97-AF65-F5344CB8AC3E}">
        <p14:creationId xmlns:p14="http://schemas.microsoft.com/office/powerpoint/2010/main" val="83590446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Title and Multiple Content">
    <p:spTree>
      <p:nvGrpSpPr>
        <p:cNvPr id="1" name=""/>
        <p:cNvGrpSpPr/>
        <p:nvPr/>
      </p:nvGrpSpPr>
      <p:grpSpPr>
        <a:xfrm>
          <a:off x="0" y="0"/>
          <a:ext cx="0" cy="0"/>
          <a:chOff x="0" y="0"/>
          <a:chExt cx="0" cy="0"/>
        </a:xfrm>
      </p:grpSpPr>
      <p:sp>
        <p:nvSpPr>
          <p:cNvPr id="8" name="Text Placeholder 7">
            <a:extLst>
              <a:ext uri="{FF2B5EF4-FFF2-40B4-BE49-F238E27FC236}">
                <a16:creationId xmlns:a16="http://schemas.microsoft.com/office/drawing/2014/main" id="{4E106B9E-EBA8-4369-8705-FDBBA60DC72E}"/>
              </a:ext>
            </a:extLst>
          </p:cNvPr>
          <p:cNvSpPr>
            <a:spLocks noGrp="1"/>
          </p:cNvSpPr>
          <p:nvPr>
            <p:ph type="body" sz="quarter" idx="13"/>
          </p:nvPr>
        </p:nvSpPr>
        <p:spPr>
          <a:xfrm>
            <a:off x="1860549" y="2101850"/>
            <a:ext cx="4433401" cy="823913"/>
          </a:xfrm>
        </p:spPr>
        <p:txBody>
          <a:bodyPr anchor="ctr" anchorCtr="0"/>
          <a:lstStyle>
            <a:lvl1pPr algn="l">
              <a:defRPr/>
            </a:lvl1pPr>
            <a:lvl2pPr algn="l">
              <a:defRPr/>
            </a:lvl2pPr>
            <a:lvl3pPr algn="l">
              <a:defRPr/>
            </a:lvl3pPr>
            <a:lvl4pPr algn="l">
              <a:defRPr/>
            </a:lvl4pPr>
            <a:lvl5pPr algn="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grpSp>
        <p:nvGrpSpPr>
          <p:cNvPr id="11" name="Group 10">
            <a:extLst>
              <a:ext uri="{FF2B5EF4-FFF2-40B4-BE49-F238E27FC236}">
                <a16:creationId xmlns:a16="http://schemas.microsoft.com/office/drawing/2014/main" id="{180D0165-A38B-4CE8-AE4D-186DBC04F8D4}"/>
              </a:ext>
            </a:extLst>
          </p:cNvPr>
          <p:cNvGrpSpPr/>
          <p:nvPr userDrawn="1"/>
        </p:nvGrpSpPr>
        <p:grpSpPr bwMode="ltGray">
          <a:xfrm rot="5400000">
            <a:off x="7251814" y="1766245"/>
            <a:ext cx="4959501" cy="5224009"/>
            <a:chOff x="7232499" y="-159283"/>
            <a:chExt cx="4959501" cy="5224009"/>
          </a:xfrm>
          <a:solidFill>
            <a:srgbClr val="76280B">
              <a:alpha val="60000"/>
            </a:srgbClr>
          </a:solidFill>
        </p:grpSpPr>
        <p:pic>
          <p:nvPicPr>
            <p:cNvPr id="12" name="Graphic 11" descr="Single gear">
              <a:extLst>
                <a:ext uri="{FF2B5EF4-FFF2-40B4-BE49-F238E27FC236}">
                  <a16:creationId xmlns:a16="http://schemas.microsoft.com/office/drawing/2014/main" id="{90C052C9-F1E0-4264-8CAC-31B0B8F76D67}"/>
                </a:ext>
              </a:extLst>
            </p:cNvPr>
            <p:cNvPicPr>
              <a:picLocks noChangeAspect="1"/>
            </p:cNvPicPr>
            <p:nvPr userDrawn="1"/>
          </p:nvPicPr>
          <p:blipFill rotWithShape="1">
            <a:blip>
              <a:extLst>
                <a:ext uri="{28A0092B-C50C-407E-A947-70E740481C1C}">
                  <a14:useLocalDpi xmlns:a14="http://schemas.microsoft.com/office/drawing/2010/main" val="0"/>
                </a:ext>
                <a:ext uri="{96DAC541-7B7A-43D3-8B79-37D633B846F1}">
                  <asvg:svgBlip xmlns:asvg="http://schemas.microsoft.com/office/drawing/2016/SVG/main" r:embed="rId2"/>
                </a:ext>
              </a:extLst>
            </a:blip>
            <a:srcRect t="18078" r="23442"/>
            <a:stretch/>
          </p:blipFill>
          <p:spPr bwMode="ltGray">
            <a:xfrm>
              <a:off x="8994950" y="0"/>
              <a:ext cx="3197050" cy="3421066"/>
            </a:xfrm>
            <a:prstGeom prst="rect">
              <a:avLst/>
            </a:prstGeom>
          </p:spPr>
        </p:pic>
        <p:pic>
          <p:nvPicPr>
            <p:cNvPr id="13" name="Graphic 12" descr="Single gear">
              <a:extLst>
                <a:ext uri="{FF2B5EF4-FFF2-40B4-BE49-F238E27FC236}">
                  <a16:creationId xmlns:a16="http://schemas.microsoft.com/office/drawing/2014/main" id="{892FFF3D-7B2E-44EB-83BA-5453FEC4892B}"/>
                </a:ext>
              </a:extLst>
            </p:cNvPr>
            <p:cNvPicPr>
              <a:picLocks noChangeAspect="1"/>
            </p:cNvPicPr>
            <p:nvPr userDrawn="1"/>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bwMode="ltGray">
            <a:xfrm>
              <a:off x="7232499" y="667872"/>
              <a:ext cx="2880000" cy="2880000"/>
            </a:xfrm>
            <a:prstGeom prst="rect">
              <a:avLst/>
            </a:prstGeom>
          </p:spPr>
        </p:pic>
        <p:pic>
          <p:nvPicPr>
            <p:cNvPr id="14" name="Graphic 13" descr="Single gear">
              <a:extLst>
                <a:ext uri="{FF2B5EF4-FFF2-40B4-BE49-F238E27FC236}">
                  <a16:creationId xmlns:a16="http://schemas.microsoft.com/office/drawing/2014/main" id="{CC5A9AF4-A787-49A3-83CF-889F9AEE0DB5}"/>
                </a:ext>
              </a:extLst>
            </p:cNvPr>
            <p:cNvPicPr>
              <a:picLocks noChangeAspect="1"/>
            </p:cNvPicPr>
            <p:nvPr userDrawn="1"/>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bwMode="ltGray">
            <a:xfrm>
              <a:off x="8746667" y="2184726"/>
              <a:ext cx="2880000" cy="2880000"/>
            </a:xfrm>
            <a:prstGeom prst="rect">
              <a:avLst/>
            </a:prstGeom>
          </p:spPr>
        </p:pic>
        <p:pic>
          <p:nvPicPr>
            <p:cNvPr id="19" name="Graphic 18" descr="Single gear">
              <a:extLst>
                <a:ext uri="{FF2B5EF4-FFF2-40B4-BE49-F238E27FC236}">
                  <a16:creationId xmlns:a16="http://schemas.microsoft.com/office/drawing/2014/main" id="{B5D192A5-6FE9-49BC-9104-102935BA03A5}"/>
                </a:ext>
              </a:extLst>
            </p:cNvPr>
            <p:cNvPicPr>
              <a:picLocks noChangeAspect="1"/>
            </p:cNvPicPr>
            <p:nvPr userDrawn="1"/>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bwMode="ltGray">
            <a:xfrm>
              <a:off x="8501643" y="-159283"/>
              <a:ext cx="1620000" cy="1620000"/>
            </a:xfrm>
            <a:prstGeom prst="rect">
              <a:avLst/>
            </a:prstGeom>
          </p:spPr>
        </p:pic>
      </p:grpSp>
      <p:pic>
        <p:nvPicPr>
          <p:cNvPr id="15" name="Picture 14" descr="HD-ShadowLong.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p:txBody>
          <a:bodyPr/>
          <a:lstStyle/>
          <a:p>
            <a:r>
              <a:rPr lang="en-US" noProof="0"/>
              <a:t>Click to edit Master title style</a:t>
            </a:r>
          </a:p>
        </p:txBody>
      </p:sp>
      <p:sp>
        <p:nvSpPr>
          <p:cNvPr id="4" name="Date Placeholder 3"/>
          <p:cNvSpPr>
            <a:spLocks noGrp="1"/>
          </p:cNvSpPr>
          <p:nvPr>
            <p:ph type="dt" sz="half" idx="10"/>
          </p:nvPr>
        </p:nvSpPr>
        <p:spPr/>
        <p:txBody>
          <a:bodyPr/>
          <a:lstStyle/>
          <a:p>
            <a:fld id="{0720A779-1BA6-492A-A41C-EF5B747539D1}" type="datetime1">
              <a:rPr lang="en-US" noProof="0" smtClean="0"/>
              <a:t>7/28/2026</a:t>
            </a:fld>
            <a:endParaRPr lang="en-US" noProof="0" dirty="0"/>
          </a:p>
        </p:txBody>
      </p:sp>
      <p:sp>
        <p:nvSpPr>
          <p:cNvPr id="5" name="Footer Placeholder 4"/>
          <p:cNvSpPr>
            <a:spLocks noGrp="1"/>
          </p:cNvSpPr>
          <p:nvPr>
            <p:ph type="ftr" sz="quarter" idx="11"/>
          </p:nvPr>
        </p:nvSpPr>
        <p:spPr/>
        <p:txBody>
          <a:bodyPr/>
          <a:lstStyle/>
          <a:p>
            <a:r>
              <a:rPr lang="en-US" noProof="0"/>
              <a:t>Digital Business (BMBS4003)</a:t>
            </a:r>
            <a:endParaRPr lang="en-US" noProof="0" dirty="0"/>
          </a:p>
        </p:txBody>
      </p:sp>
      <p:sp>
        <p:nvSpPr>
          <p:cNvPr id="6" name="Slide Number Placeholder 5"/>
          <p:cNvSpPr>
            <a:spLocks noGrp="1"/>
          </p:cNvSpPr>
          <p:nvPr>
            <p:ph type="sldNum" sz="quarter" idx="12"/>
          </p:nvPr>
        </p:nvSpPr>
        <p:spPr/>
        <p:txBody>
          <a:bodyPr/>
          <a:lstStyle/>
          <a:p>
            <a:fld id="{9E3FA76C-C565-46B6-8652-D75785E2521F}" type="slidenum">
              <a:rPr lang="en-US" noProof="0" smtClean="0"/>
              <a:t>‹#›</a:t>
            </a:fld>
            <a:endParaRPr lang="en-US" noProof="0" dirty="0"/>
          </a:p>
        </p:txBody>
      </p:sp>
      <p:sp>
        <p:nvSpPr>
          <p:cNvPr id="24" name="Text Placeholder 7">
            <a:extLst>
              <a:ext uri="{FF2B5EF4-FFF2-40B4-BE49-F238E27FC236}">
                <a16:creationId xmlns:a16="http://schemas.microsoft.com/office/drawing/2014/main" id="{F099E8F9-E092-4E4C-AB87-FB2B4EC4D0AD}"/>
              </a:ext>
            </a:extLst>
          </p:cNvPr>
          <p:cNvSpPr>
            <a:spLocks noGrp="1"/>
          </p:cNvSpPr>
          <p:nvPr>
            <p:ph type="body" sz="quarter" idx="14"/>
          </p:nvPr>
        </p:nvSpPr>
        <p:spPr>
          <a:xfrm>
            <a:off x="1860549" y="3044624"/>
            <a:ext cx="4433401" cy="823913"/>
          </a:xfrm>
        </p:spPr>
        <p:txBody>
          <a:bodyPr anchor="ctr" anchorCtr="0"/>
          <a:lstStyle>
            <a:lvl1pPr algn="l">
              <a:defRPr/>
            </a:lvl1pPr>
            <a:lvl2pPr algn="l">
              <a:defRPr/>
            </a:lvl2pPr>
            <a:lvl3pPr algn="l">
              <a:defRPr/>
            </a:lvl3pPr>
            <a:lvl4pPr algn="l">
              <a:defRPr/>
            </a:lvl4pPr>
            <a:lvl5pPr algn="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25" name="Text Placeholder 7">
            <a:extLst>
              <a:ext uri="{FF2B5EF4-FFF2-40B4-BE49-F238E27FC236}">
                <a16:creationId xmlns:a16="http://schemas.microsoft.com/office/drawing/2014/main" id="{782CF4FC-13E5-4A63-BCF2-3AF43B5F15B9}"/>
              </a:ext>
            </a:extLst>
          </p:cNvPr>
          <p:cNvSpPr>
            <a:spLocks noGrp="1"/>
          </p:cNvSpPr>
          <p:nvPr>
            <p:ph type="body" sz="quarter" idx="15"/>
          </p:nvPr>
        </p:nvSpPr>
        <p:spPr>
          <a:xfrm>
            <a:off x="1860549" y="3987398"/>
            <a:ext cx="4433401" cy="823913"/>
          </a:xfrm>
        </p:spPr>
        <p:txBody>
          <a:bodyPr anchor="ctr" anchorCtr="0"/>
          <a:lstStyle>
            <a:lvl1pPr algn="l">
              <a:defRPr/>
            </a:lvl1pPr>
            <a:lvl2pPr algn="l">
              <a:defRPr/>
            </a:lvl2pPr>
            <a:lvl3pPr algn="l">
              <a:defRPr/>
            </a:lvl3pPr>
            <a:lvl4pPr algn="l">
              <a:defRPr/>
            </a:lvl4pPr>
            <a:lvl5pPr algn="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26" name="Text Placeholder 7">
            <a:extLst>
              <a:ext uri="{FF2B5EF4-FFF2-40B4-BE49-F238E27FC236}">
                <a16:creationId xmlns:a16="http://schemas.microsoft.com/office/drawing/2014/main" id="{8523C4DE-E0C6-4EE1-9145-DA7819174663}"/>
              </a:ext>
            </a:extLst>
          </p:cNvPr>
          <p:cNvSpPr>
            <a:spLocks noGrp="1"/>
          </p:cNvSpPr>
          <p:nvPr>
            <p:ph type="body" sz="quarter" idx="16"/>
          </p:nvPr>
        </p:nvSpPr>
        <p:spPr>
          <a:xfrm>
            <a:off x="1860549" y="4930171"/>
            <a:ext cx="4433401" cy="823913"/>
          </a:xfrm>
        </p:spPr>
        <p:txBody>
          <a:bodyPr anchor="ctr" anchorCtr="0"/>
          <a:lstStyle>
            <a:lvl1pPr algn="l">
              <a:defRPr/>
            </a:lvl1pPr>
            <a:lvl2pPr algn="l">
              <a:defRPr/>
            </a:lvl2pPr>
            <a:lvl3pPr algn="l">
              <a:defRPr/>
            </a:lvl3pPr>
            <a:lvl4pPr algn="l">
              <a:defRPr/>
            </a:lvl4pPr>
            <a:lvl5pPr algn="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36267518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1_Title and Content">
    <p:spTree>
      <p:nvGrpSpPr>
        <p:cNvPr id="1" name=""/>
        <p:cNvGrpSpPr/>
        <p:nvPr/>
      </p:nvGrpSpPr>
      <p:grpSpPr>
        <a:xfrm>
          <a:off x="0" y="0"/>
          <a:ext cx="0" cy="0"/>
          <a:chOff x="0" y="0"/>
          <a:chExt cx="0" cy="0"/>
        </a:xfrm>
      </p:grpSpPr>
      <p:grpSp>
        <p:nvGrpSpPr>
          <p:cNvPr id="12" name="Group 11">
            <a:extLst>
              <a:ext uri="{FF2B5EF4-FFF2-40B4-BE49-F238E27FC236}">
                <a16:creationId xmlns:a16="http://schemas.microsoft.com/office/drawing/2014/main" id="{11281ABC-1821-4B63-88B5-74D2B13A11AF}"/>
              </a:ext>
            </a:extLst>
          </p:cNvPr>
          <p:cNvGrpSpPr/>
          <p:nvPr userDrawn="1"/>
        </p:nvGrpSpPr>
        <p:grpSpPr>
          <a:xfrm rot="5400000">
            <a:off x="175132" y="1273331"/>
            <a:ext cx="5378800" cy="5588856"/>
            <a:chOff x="-424090" y="303112"/>
            <a:chExt cx="5378800" cy="5588856"/>
          </a:xfrm>
          <a:solidFill>
            <a:srgbClr val="F6BF73">
              <a:alpha val="30196"/>
            </a:srgbClr>
          </a:solidFill>
        </p:grpSpPr>
        <p:pic>
          <p:nvPicPr>
            <p:cNvPr id="13" name="Graphic 12" descr="Single gear">
              <a:extLst>
                <a:ext uri="{FF2B5EF4-FFF2-40B4-BE49-F238E27FC236}">
                  <a16:creationId xmlns:a16="http://schemas.microsoft.com/office/drawing/2014/main" id="{0BD16937-7ADD-43BC-AFAD-ABA8E1E4D044}"/>
                </a:ext>
              </a:extLst>
            </p:cNvPr>
            <p:cNvPicPr>
              <a:picLocks noChangeAspect="1"/>
            </p:cNvPicPr>
            <p:nvPr userDrawn="1"/>
          </p:nvPicPr>
          <p:blipFill rotWithShape="1">
            <a:blip>
              <a:extLst>
                <a:ext uri="{28A0092B-C50C-407E-A947-70E740481C1C}">
                  <a14:useLocalDpi xmlns:a14="http://schemas.microsoft.com/office/drawing/2010/main" val="0"/>
                </a:ext>
                <a:ext uri="{96DAC541-7B7A-43D3-8B79-37D633B846F1}">
                  <asvg:svgBlip xmlns:asvg="http://schemas.microsoft.com/office/drawing/2016/SVG/main" r:embed="rId2"/>
                </a:ext>
              </a:extLst>
            </a:blip>
            <a:srcRect l="13195" t="12276" r="8371" b="1368"/>
            <a:stretch/>
          </p:blipFill>
          <p:spPr>
            <a:xfrm rot="5400000">
              <a:off x="1442081" y="2451153"/>
              <a:ext cx="3275424" cy="3606205"/>
            </a:xfrm>
            <a:prstGeom prst="rect">
              <a:avLst/>
            </a:prstGeom>
          </p:spPr>
        </p:pic>
        <p:pic>
          <p:nvPicPr>
            <p:cNvPr id="14" name="Graphic 13" descr="Single gear">
              <a:extLst>
                <a:ext uri="{FF2B5EF4-FFF2-40B4-BE49-F238E27FC236}">
                  <a16:creationId xmlns:a16="http://schemas.microsoft.com/office/drawing/2014/main" id="{A93E95CB-8B7F-4CE0-BD90-8078D78E5BE9}"/>
                </a:ext>
              </a:extLst>
            </p:cNvPr>
            <p:cNvPicPr>
              <a:picLocks noChangeAspect="1"/>
            </p:cNvPicPr>
            <p:nvPr userDrawn="1"/>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rot="5400000">
              <a:off x="1092764" y="303112"/>
              <a:ext cx="2880000" cy="2880000"/>
            </a:xfrm>
            <a:prstGeom prst="rect">
              <a:avLst/>
            </a:prstGeom>
          </p:spPr>
        </p:pic>
        <p:pic>
          <p:nvPicPr>
            <p:cNvPr id="15" name="Graphic 14" descr="Single gear">
              <a:extLst>
                <a:ext uri="{FF2B5EF4-FFF2-40B4-BE49-F238E27FC236}">
                  <a16:creationId xmlns:a16="http://schemas.microsoft.com/office/drawing/2014/main" id="{308EA72E-9FD8-4137-AF70-2F45B4623A1E}"/>
                </a:ext>
              </a:extLst>
            </p:cNvPr>
            <p:cNvPicPr>
              <a:picLocks noChangeAspect="1"/>
            </p:cNvPicPr>
            <p:nvPr userDrawn="1"/>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rot="5400000">
              <a:off x="-424090" y="1817280"/>
              <a:ext cx="2880000" cy="2880000"/>
            </a:xfrm>
            <a:prstGeom prst="rect">
              <a:avLst/>
            </a:prstGeom>
          </p:spPr>
        </p:pic>
        <p:pic>
          <p:nvPicPr>
            <p:cNvPr id="16" name="Graphic 15" descr="Single gear">
              <a:extLst>
                <a:ext uri="{FF2B5EF4-FFF2-40B4-BE49-F238E27FC236}">
                  <a16:creationId xmlns:a16="http://schemas.microsoft.com/office/drawing/2014/main" id="{7E5F03E5-E60E-40E5-996F-CE212FF6425F}"/>
                </a:ext>
              </a:extLst>
            </p:cNvPr>
            <p:cNvPicPr>
              <a:picLocks noChangeAspect="1"/>
            </p:cNvPicPr>
            <p:nvPr userDrawn="1"/>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rot="5400000">
              <a:off x="625457" y="4024986"/>
              <a:ext cx="1620000" cy="1620000"/>
            </a:xfrm>
            <a:prstGeom prst="rect">
              <a:avLst/>
            </a:prstGeom>
          </p:spPr>
        </p:pic>
        <p:pic>
          <p:nvPicPr>
            <p:cNvPr id="17" name="Graphic 16" descr="Single gear">
              <a:extLst>
                <a:ext uri="{FF2B5EF4-FFF2-40B4-BE49-F238E27FC236}">
                  <a16:creationId xmlns:a16="http://schemas.microsoft.com/office/drawing/2014/main" id="{7EB0518D-8C62-493A-B053-F7B2F41290BB}"/>
                </a:ext>
              </a:extLst>
            </p:cNvPr>
            <p:cNvPicPr>
              <a:picLocks noChangeAspect="1"/>
            </p:cNvPicPr>
            <p:nvPr userDrawn="1"/>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rot="5400000">
              <a:off x="3226710" y="1355170"/>
              <a:ext cx="1728000" cy="1728000"/>
            </a:xfrm>
            <a:prstGeom prst="rect">
              <a:avLst/>
            </a:prstGeom>
          </p:spPr>
        </p:pic>
      </p:grpSp>
      <p:pic>
        <p:nvPicPr>
          <p:cNvPr id="8" name="Picture 7" descr="HD-ShadowLong.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752601" y="1970240"/>
            <a:ext cx="10437812" cy="321164"/>
          </a:xfrm>
          <a:prstGeom prst="rect">
            <a:avLst/>
          </a:prstGeom>
        </p:spPr>
      </p:pic>
      <p:sp>
        <p:nvSpPr>
          <p:cNvPr id="10" name="Rectangle 9"/>
          <p:cNvSpPr/>
          <p:nvPr/>
        </p:nvSpPr>
        <p:spPr bwMode="ltGray">
          <a:xfrm>
            <a:off x="175260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3077" y="609600"/>
            <a:ext cx="1602997" cy="1368198"/>
          </a:xfrm>
          <a:prstGeom prst="rect">
            <a:avLst/>
          </a:prstGeom>
          <a:solidFill>
            <a:srgbClr val="942D0B"/>
          </a:solidFill>
          <a:ln>
            <a:noFill/>
          </a:ln>
          <a:effectLst>
            <a:outerShdw blurRad="508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137646" y="753228"/>
            <a:ext cx="9613861" cy="1080938"/>
          </a:xfrm>
        </p:spPr>
        <p:txBody>
          <a:bodyPr/>
          <a:lstStyle/>
          <a:p>
            <a:r>
              <a:rPr lang="en-US" noProof="0"/>
              <a:t>Click to edit Master title style</a:t>
            </a:r>
          </a:p>
        </p:txBody>
      </p:sp>
      <p:sp>
        <p:nvSpPr>
          <p:cNvPr id="5" name="Date Placeholder 4"/>
          <p:cNvSpPr>
            <a:spLocks noGrp="1"/>
          </p:cNvSpPr>
          <p:nvPr>
            <p:ph type="dt" sz="half" idx="10"/>
          </p:nvPr>
        </p:nvSpPr>
        <p:spPr>
          <a:xfrm>
            <a:off x="9008306" y="5936187"/>
            <a:ext cx="2743200" cy="365125"/>
          </a:xfrm>
        </p:spPr>
        <p:txBody>
          <a:bodyPr/>
          <a:lstStyle/>
          <a:p>
            <a:fld id="{5369574E-8915-4BDB-99B9-4C7AFA29579A}" type="datetime1">
              <a:rPr lang="en-US" noProof="0" smtClean="0"/>
              <a:t>7/28/2026</a:t>
            </a:fld>
            <a:endParaRPr lang="en-US" noProof="0" dirty="0"/>
          </a:p>
        </p:txBody>
      </p:sp>
      <p:sp>
        <p:nvSpPr>
          <p:cNvPr id="6" name="Footer Placeholder 5"/>
          <p:cNvSpPr>
            <a:spLocks noGrp="1"/>
          </p:cNvSpPr>
          <p:nvPr>
            <p:ph type="ftr" sz="quarter" idx="11"/>
          </p:nvPr>
        </p:nvSpPr>
        <p:spPr>
          <a:xfrm>
            <a:off x="2137646" y="5936188"/>
            <a:ext cx="6870660" cy="365125"/>
          </a:xfrm>
        </p:spPr>
        <p:txBody>
          <a:bodyPr/>
          <a:lstStyle/>
          <a:p>
            <a:r>
              <a:rPr lang="en-US" noProof="0"/>
              <a:t>Digital Business (BMBS4003)</a:t>
            </a:r>
            <a:endParaRPr lang="en-US" noProof="0" dirty="0"/>
          </a:p>
        </p:txBody>
      </p:sp>
      <p:sp>
        <p:nvSpPr>
          <p:cNvPr id="7" name="Slide Number Placeholder 6"/>
          <p:cNvSpPr>
            <a:spLocks noGrp="1"/>
          </p:cNvSpPr>
          <p:nvPr>
            <p:ph type="sldNum" sz="quarter" idx="12"/>
          </p:nvPr>
        </p:nvSpPr>
        <p:spPr>
          <a:xfrm>
            <a:off x="156705" y="753227"/>
            <a:ext cx="1154151" cy="1090789"/>
          </a:xfrm>
        </p:spPr>
        <p:txBody>
          <a:bodyPr/>
          <a:lstStyle/>
          <a:p>
            <a:fld id="{9E3FA76C-C565-46B6-8652-D75785E2521F}" type="slidenum">
              <a:rPr lang="en-US" noProof="0" smtClean="0"/>
              <a:t>‹#›</a:t>
            </a:fld>
            <a:endParaRPr lang="en-US" noProof="0" dirty="0"/>
          </a:p>
        </p:txBody>
      </p:sp>
      <p:sp>
        <p:nvSpPr>
          <p:cNvPr id="18" name="Content Placeholder 2">
            <a:extLst>
              <a:ext uri="{FF2B5EF4-FFF2-40B4-BE49-F238E27FC236}">
                <a16:creationId xmlns:a16="http://schemas.microsoft.com/office/drawing/2014/main" id="{FD7CD5CF-F924-43C6-9C02-06FBC84A6729}"/>
              </a:ext>
            </a:extLst>
          </p:cNvPr>
          <p:cNvSpPr>
            <a:spLocks noGrp="1"/>
          </p:cNvSpPr>
          <p:nvPr>
            <p:ph idx="1"/>
          </p:nvPr>
        </p:nvSpPr>
        <p:spPr>
          <a:xfrm>
            <a:off x="2137644" y="2161725"/>
            <a:ext cx="9613861" cy="3702647"/>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241318497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1_Title Only">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1CA97C9F-27FA-4BCE-84C2-EA9C0347E974}"/>
              </a:ext>
            </a:extLst>
          </p:cNvPr>
          <p:cNvGrpSpPr/>
          <p:nvPr userDrawn="1"/>
        </p:nvGrpSpPr>
        <p:grpSpPr>
          <a:xfrm rot="5400000">
            <a:off x="227324" y="1282732"/>
            <a:ext cx="5378800" cy="5588856"/>
            <a:chOff x="-424090" y="303112"/>
            <a:chExt cx="5378800" cy="5588856"/>
          </a:xfrm>
          <a:solidFill>
            <a:srgbClr val="F6BF73">
              <a:alpha val="30196"/>
            </a:srgbClr>
          </a:solidFill>
        </p:grpSpPr>
        <p:pic>
          <p:nvPicPr>
            <p:cNvPr id="11" name="Graphic 10" descr="Single gear">
              <a:extLst>
                <a:ext uri="{FF2B5EF4-FFF2-40B4-BE49-F238E27FC236}">
                  <a16:creationId xmlns:a16="http://schemas.microsoft.com/office/drawing/2014/main" id="{6EEB6AF8-1385-4805-8E97-CDE431030B09}"/>
                </a:ext>
              </a:extLst>
            </p:cNvPr>
            <p:cNvPicPr>
              <a:picLocks noChangeAspect="1"/>
            </p:cNvPicPr>
            <p:nvPr userDrawn="1"/>
          </p:nvPicPr>
          <p:blipFill rotWithShape="1">
            <a:blip>
              <a:extLst>
                <a:ext uri="{28A0092B-C50C-407E-A947-70E740481C1C}">
                  <a14:useLocalDpi xmlns:a14="http://schemas.microsoft.com/office/drawing/2010/main" val="0"/>
                </a:ext>
                <a:ext uri="{96DAC541-7B7A-43D3-8B79-37D633B846F1}">
                  <asvg:svgBlip xmlns:asvg="http://schemas.microsoft.com/office/drawing/2016/SVG/main" r:embed="rId2"/>
                </a:ext>
              </a:extLst>
            </a:blip>
            <a:srcRect l="13195" t="12276" r="8371" b="1368"/>
            <a:stretch/>
          </p:blipFill>
          <p:spPr>
            <a:xfrm rot="5400000">
              <a:off x="1442081" y="2451153"/>
              <a:ext cx="3275424" cy="3606205"/>
            </a:xfrm>
            <a:prstGeom prst="rect">
              <a:avLst/>
            </a:prstGeom>
          </p:spPr>
        </p:pic>
        <p:pic>
          <p:nvPicPr>
            <p:cNvPr id="12" name="Graphic 11" descr="Single gear">
              <a:extLst>
                <a:ext uri="{FF2B5EF4-FFF2-40B4-BE49-F238E27FC236}">
                  <a16:creationId xmlns:a16="http://schemas.microsoft.com/office/drawing/2014/main" id="{1F08FE59-AC1A-4BF7-B9D5-7672C8C7D396}"/>
                </a:ext>
              </a:extLst>
            </p:cNvPr>
            <p:cNvPicPr>
              <a:picLocks noChangeAspect="1"/>
            </p:cNvPicPr>
            <p:nvPr userDrawn="1"/>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rot="5400000">
              <a:off x="1092764" y="303112"/>
              <a:ext cx="2880000" cy="2880000"/>
            </a:xfrm>
            <a:prstGeom prst="rect">
              <a:avLst/>
            </a:prstGeom>
          </p:spPr>
        </p:pic>
        <p:pic>
          <p:nvPicPr>
            <p:cNvPr id="13" name="Graphic 12" descr="Single gear">
              <a:extLst>
                <a:ext uri="{FF2B5EF4-FFF2-40B4-BE49-F238E27FC236}">
                  <a16:creationId xmlns:a16="http://schemas.microsoft.com/office/drawing/2014/main" id="{F44470E0-8B01-46E6-90F1-4B52CB3EFFE8}"/>
                </a:ext>
              </a:extLst>
            </p:cNvPr>
            <p:cNvPicPr>
              <a:picLocks noChangeAspect="1"/>
            </p:cNvPicPr>
            <p:nvPr userDrawn="1"/>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rot="5400000">
              <a:off x="-424090" y="1817280"/>
              <a:ext cx="2880000" cy="2880000"/>
            </a:xfrm>
            <a:prstGeom prst="rect">
              <a:avLst/>
            </a:prstGeom>
          </p:spPr>
        </p:pic>
        <p:pic>
          <p:nvPicPr>
            <p:cNvPr id="14" name="Graphic 13" descr="Single gear">
              <a:extLst>
                <a:ext uri="{FF2B5EF4-FFF2-40B4-BE49-F238E27FC236}">
                  <a16:creationId xmlns:a16="http://schemas.microsoft.com/office/drawing/2014/main" id="{2FB2E216-0387-4DF4-A432-E877C96A7BA6}"/>
                </a:ext>
              </a:extLst>
            </p:cNvPr>
            <p:cNvPicPr>
              <a:picLocks noChangeAspect="1"/>
            </p:cNvPicPr>
            <p:nvPr userDrawn="1"/>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rot="5400000">
              <a:off x="625457" y="4024986"/>
              <a:ext cx="1620000" cy="1620000"/>
            </a:xfrm>
            <a:prstGeom prst="rect">
              <a:avLst/>
            </a:prstGeom>
          </p:spPr>
        </p:pic>
        <p:pic>
          <p:nvPicPr>
            <p:cNvPr id="15" name="Graphic 14" descr="Single gear">
              <a:extLst>
                <a:ext uri="{FF2B5EF4-FFF2-40B4-BE49-F238E27FC236}">
                  <a16:creationId xmlns:a16="http://schemas.microsoft.com/office/drawing/2014/main" id="{53685AA4-853C-46A8-8ADB-FA80FE59BFB5}"/>
                </a:ext>
              </a:extLst>
            </p:cNvPr>
            <p:cNvPicPr>
              <a:picLocks noChangeAspect="1"/>
            </p:cNvPicPr>
            <p:nvPr userDrawn="1"/>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rot="5400000">
              <a:off x="3226710" y="1355170"/>
              <a:ext cx="1728000" cy="1728000"/>
            </a:xfrm>
            <a:prstGeom prst="rect">
              <a:avLst/>
            </a:prstGeom>
          </p:spPr>
        </p:pic>
      </p:grpSp>
      <p:pic>
        <p:nvPicPr>
          <p:cNvPr id="6" name="Picture 5" descr="HD-ShadowLong.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7" name="Picture 6" descr="HD-ShadowShort.png"/>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8" name="Rectangle 7"/>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9" name="Rectangle 8"/>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p:txBody>
          <a:bodyPr/>
          <a:lstStyle/>
          <a:p>
            <a:r>
              <a:rPr lang="en-US" noProof="0"/>
              <a:t>Click to edit Master title style</a:t>
            </a:r>
          </a:p>
        </p:txBody>
      </p:sp>
      <p:sp>
        <p:nvSpPr>
          <p:cNvPr id="3" name="Date Placeholder 2"/>
          <p:cNvSpPr>
            <a:spLocks noGrp="1"/>
          </p:cNvSpPr>
          <p:nvPr>
            <p:ph type="dt" sz="half" idx="10"/>
          </p:nvPr>
        </p:nvSpPr>
        <p:spPr/>
        <p:txBody>
          <a:bodyPr/>
          <a:lstStyle/>
          <a:p>
            <a:fld id="{E595B2AF-A2A0-4D3F-AC7C-EEF9D7B8D8D9}" type="datetime1">
              <a:rPr lang="en-US" noProof="0" smtClean="0"/>
              <a:t>7/28/2026</a:t>
            </a:fld>
            <a:endParaRPr lang="en-US" noProof="0" dirty="0"/>
          </a:p>
        </p:txBody>
      </p:sp>
      <p:sp>
        <p:nvSpPr>
          <p:cNvPr id="4" name="Footer Placeholder 3"/>
          <p:cNvSpPr>
            <a:spLocks noGrp="1"/>
          </p:cNvSpPr>
          <p:nvPr>
            <p:ph type="ftr" sz="quarter" idx="11"/>
          </p:nvPr>
        </p:nvSpPr>
        <p:spPr/>
        <p:txBody>
          <a:bodyPr/>
          <a:lstStyle/>
          <a:p>
            <a:r>
              <a:rPr lang="en-US" noProof="0"/>
              <a:t>Digital Business (BMBS4003)</a:t>
            </a:r>
            <a:endParaRPr lang="en-US" noProof="0" dirty="0"/>
          </a:p>
        </p:txBody>
      </p:sp>
      <p:sp>
        <p:nvSpPr>
          <p:cNvPr id="5" name="Slide Number Placeholder 4"/>
          <p:cNvSpPr>
            <a:spLocks noGrp="1"/>
          </p:cNvSpPr>
          <p:nvPr>
            <p:ph type="sldNum" sz="quarter" idx="12"/>
          </p:nvPr>
        </p:nvSpPr>
        <p:spPr/>
        <p:txBody>
          <a:bodyPr/>
          <a:lstStyle/>
          <a:p>
            <a:fld id="{9E3FA76C-C565-46B6-8652-D75785E2521F}" type="slidenum">
              <a:rPr lang="en-US" noProof="0" smtClean="0"/>
              <a:t>‹#›</a:t>
            </a:fld>
            <a:endParaRPr lang="en-US" noProof="0" dirty="0"/>
          </a:p>
        </p:txBody>
      </p:sp>
      <p:sp>
        <p:nvSpPr>
          <p:cNvPr id="17" name="Text Placeholder 16">
            <a:extLst>
              <a:ext uri="{FF2B5EF4-FFF2-40B4-BE49-F238E27FC236}">
                <a16:creationId xmlns:a16="http://schemas.microsoft.com/office/drawing/2014/main" id="{D683A405-3ADE-448E-893F-D3D2E11CCA4C}"/>
              </a:ext>
            </a:extLst>
          </p:cNvPr>
          <p:cNvSpPr>
            <a:spLocks noGrp="1"/>
          </p:cNvSpPr>
          <p:nvPr>
            <p:ph type="body" sz="quarter" idx="13"/>
          </p:nvPr>
        </p:nvSpPr>
        <p:spPr>
          <a:xfrm>
            <a:off x="1897819" y="2290763"/>
            <a:ext cx="8396362" cy="3100387"/>
          </a:xfrm>
        </p:spPr>
        <p:txBody>
          <a:bodyPr anchor="ctr">
            <a:normAutofit/>
          </a:bodyPr>
          <a:lstStyle>
            <a:lvl1pPr marL="0" indent="0" algn="ctr">
              <a:buNone/>
              <a:defRPr sz="6000"/>
            </a:lvl1pPr>
          </a:lstStyle>
          <a:p>
            <a:pPr lvl="0"/>
            <a:r>
              <a:rPr lang="en-US" noProof="0"/>
              <a:t>Click to edit Master text styles</a:t>
            </a:r>
          </a:p>
        </p:txBody>
      </p:sp>
    </p:spTree>
    <p:extLst>
      <p:ext uri="{BB962C8B-B14F-4D97-AF65-F5344CB8AC3E}">
        <p14:creationId xmlns:p14="http://schemas.microsoft.com/office/powerpoint/2010/main" val="46202727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1_Picture with Caption">
    <p:spTree>
      <p:nvGrpSpPr>
        <p:cNvPr id="1" name=""/>
        <p:cNvGrpSpPr/>
        <p:nvPr/>
      </p:nvGrpSpPr>
      <p:grpSpPr>
        <a:xfrm>
          <a:off x="0" y="0"/>
          <a:ext cx="0" cy="0"/>
          <a:chOff x="0" y="0"/>
          <a:chExt cx="0" cy="0"/>
        </a:xfrm>
      </p:grpSpPr>
      <p:grpSp>
        <p:nvGrpSpPr>
          <p:cNvPr id="17" name="Group 16">
            <a:extLst>
              <a:ext uri="{FF2B5EF4-FFF2-40B4-BE49-F238E27FC236}">
                <a16:creationId xmlns:a16="http://schemas.microsoft.com/office/drawing/2014/main" id="{9F6BBB30-80DB-4A1B-9DD3-A090C4EF2F33}"/>
              </a:ext>
            </a:extLst>
          </p:cNvPr>
          <p:cNvGrpSpPr/>
          <p:nvPr userDrawn="1"/>
        </p:nvGrpSpPr>
        <p:grpSpPr bwMode="ltGray">
          <a:xfrm rot="5400000">
            <a:off x="7251814" y="1766245"/>
            <a:ext cx="4959501" cy="5224009"/>
            <a:chOff x="7232499" y="-159283"/>
            <a:chExt cx="4959501" cy="5224009"/>
          </a:xfrm>
          <a:solidFill>
            <a:srgbClr val="76280B">
              <a:alpha val="60000"/>
            </a:srgbClr>
          </a:solidFill>
        </p:grpSpPr>
        <p:pic>
          <p:nvPicPr>
            <p:cNvPr id="18" name="Graphic 17" descr="Single gear">
              <a:extLst>
                <a:ext uri="{FF2B5EF4-FFF2-40B4-BE49-F238E27FC236}">
                  <a16:creationId xmlns:a16="http://schemas.microsoft.com/office/drawing/2014/main" id="{4FC3313D-A401-4847-ABED-CDF1803D067C}"/>
                </a:ext>
              </a:extLst>
            </p:cNvPr>
            <p:cNvPicPr>
              <a:picLocks noChangeAspect="1"/>
            </p:cNvPicPr>
            <p:nvPr userDrawn="1"/>
          </p:nvPicPr>
          <p:blipFill rotWithShape="1">
            <a:blip>
              <a:extLst>
                <a:ext uri="{28A0092B-C50C-407E-A947-70E740481C1C}">
                  <a14:useLocalDpi xmlns:a14="http://schemas.microsoft.com/office/drawing/2010/main" val="0"/>
                </a:ext>
                <a:ext uri="{96DAC541-7B7A-43D3-8B79-37D633B846F1}">
                  <asvg:svgBlip xmlns:asvg="http://schemas.microsoft.com/office/drawing/2016/SVG/main" r:embed="rId2"/>
                </a:ext>
              </a:extLst>
            </a:blip>
            <a:srcRect t="18078" r="23442"/>
            <a:stretch/>
          </p:blipFill>
          <p:spPr bwMode="ltGray">
            <a:xfrm>
              <a:off x="8994950" y="0"/>
              <a:ext cx="3197050" cy="3421066"/>
            </a:xfrm>
            <a:prstGeom prst="rect">
              <a:avLst/>
            </a:prstGeom>
          </p:spPr>
        </p:pic>
        <p:pic>
          <p:nvPicPr>
            <p:cNvPr id="19" name="Graphic 18" descr="Single gear">
              <a:extLst>
                <a:ext uri="{FF2B5EF4-FFF2-40B4-BE49-F238E27FC236}">
                  <a16:creationId xmlns:a16="http://schemas.microsoft.com/office/drawing/2014/main" id="{62BA598A-71EC-4BD4-8924-8F16E990AF5A}"/>
                </a:ext>
              </a:extLst>
            </p:cNvPr>
            <p:cNvPicPr>
              <a:picLocks noChangeAspect="1"/>
            </p:cNvPicPr>
            <p:nvPr userDrawn="1"/>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bwMode="ltGray">
            <a:xfrm>
              <a:off x="7232499" y="667872"/>
              <a:ext cx="2880000" cy="2880000"/>
            </a:xfrm>
            <a:prstGeom prst="rect">
              <a:avLst/>
            </a:prstGeom>
          </p:spPr>
        </p:pic>
        <p:pic>
          <p:nvPicPr>
            <p:cNvPr id="20" name="Graphic 19" descr="Single gear">
              <a:extLst>
                <a:ext uri="{FF2B5EF4-FFF2-40B4-BE49-F238E27FC236}">
                  <a16:creationId xmlns:a16="http://schemas.microsoft.com/office/drawing/2014/main" id="{2086399E-589B-48EE-B396-961A783106EF}"/>
                </a:ext>
              </a:extLst>
            </p:cNvPr>
            <p:cNvPicPr>
              <a:picLocks noChangeAspect="1"/>
            </p:cNvPicPr>
            <p:nvPr userDrawn="1"/>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bwMode="ltGray">
            <a:xfrm>
              <a:off x="8746667" y="2184726"/>
              <a:ext cx="2880000" cy="2880000"/>
            </a:xfrm>
            <a:prstGeom prst="rect">
              <a:avLst/>
            </a:prstGeom>
          </p:spPr>
        </p:pic>
        <p:pic>
          <p:nvPicPr>
            <p:cNvPr id="21" name="Graphic 20" descr="Single gear">
              <a:extLst>
                <a:ext uri="{FF2B5EF4-FFF2-40B4-BE49-F238E27FC236}">
                  <a16:creationId xmlns:a16="http://schemas.microsoft.com/office/drawing/2014/main" id="{F2A039E4-F69C-4905-B047-6891B77F8CAA}"/>
                </a:ext>
              </a:extLst>
            </p:cNvPr>
            <p:cNvPicPr>
              <a:picLocks noChangeAspect="1"/>
            </p:cNvPicPr>
            <p:nvPr userDrawn="1"/>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bwMode="ltGray">
            <a:xfrm>
              <a:off x="8501643" y="-159283"/>
              <a:ext cx="1620000" cy="1620000"/>
            </a:xfrm>
            <a:prstGeom prst="rect">
              <a:avLst/>
            </a:prstGeom>
          </p:spPr>
        </p:pic>
      </p:grpSp>
      <p:pic>
        <p:nvPicPr>
          <p:cNvPr id="8" name="Picture 7" descr="HD-ShadowLong.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752601" y="1970240"/>
            <a:ext cx="10437812" cy="321164"/>
          </a:xfrm>
          <a:prstGeom prst="rect">
            <a:avLst/>
          </a:prstGeom>
        </p:spPr>
      </p:pic>
      <p:sp>
        <p:nvSpPr>
          <p:cNvPr id="10" name="Rectangle 9"/>
          <p:cNvSpPr/>
          <p:nvPr/>
        </p:nvSpPr>
        <p:spPr bwMode="ltGray">
          <a:xfrm>
            <a:off x="175260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3554" y="609600"/>
            <a:ext cx="1602997" cy="1368198"/>
          </a:xfrm>
          <a:prstGeom prst="rect">
            <a:avLst/>
          </a:prstGeom>
          <a:solidFill>
            <a:srgbClr val="942D0B"/>
          </a:solidFill>
          <a:ln>
            <a:noFill/>
          </a:ln>
          <a:effectLst>
            <a:outerShdw blurRad="508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432921" y="753227"/>
            <a:ext cx="9613859" cy="1080940"/>
          </a:xfrm>
        </p:spPr>
        <p:txBody>
          <a:bodyPr anchor="ctr">
            <a:normAutofit/>
          </a:bodyPr>
          <a:lstStyle>
            <a:lvl1pPr>
              <a:defRPr sz="3600"/>
            </a:lvl1pPr>
          </a:lstStyle>
          <a:p>
            <a:r>
              <a:rPr lang="en-US" noProof="0"/>
              <a:t>Click to edit Master title style</a:t>
            </a:r>
          </a:p>
        </p:txBody>
      </p:sp>
      <p:sp>
        <p:nvSpPr>
          <p:cNvPr id="4" name="Text Placeholder 3"/>
          <p:cNvSpPr>
            <a:spLocks noGrp="1"/>
          </p:cNvSpPr>
          <p:nvPr>
            <p:ph type="body" sz="half" idx="2"/>
          </p:nvPr>
        </p:nvSpPr>
        <p:spPr>
          <a:xfrm>
            <a:off x="2432922" y="2336872"/>
            <a:ext cx="2620817" cy="359931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Click to edit Master text styles</a:t>
            </a:r>
          </a:p>
        </p:txBody>
      </p:sp>
      <p:sp>
        <p:nvSpPr>
          <p:cNvPr id="5" name="Date Placeholder 4"/>
          <p:cNvSpPr>
            <a:spLocks noGrp="1"/>
          </p:cNvSpPr>
          <p:nvPr>
            <p:ph type="dt" sz="half" idx="10"/>
          </p:nvPr>
        </p:nvSpPr>
        <p:spPr>
          <a:xfrm>
            <a:off x="9303581" y="5936187"/>
            <a:ext cx="2743200" cy="365125"/>
          </a:xfrm>
        </p:spPr>
        <p:txBody>
          <a:bodyPr/>
          <a:lstStyle/>
          <a:p>
            <a:fld id="{C7139676-83AE-4D14-8161-55D63E76C82A}" type="datetime1">
              <a:rPr lang="en-US" noProof="0" smtClean="0"/>
              <a:t>7/28/2026</a:t>
            </a:fld>
            <a:endParaRPr lang="en-US" noProof="0" dirty="0"/>
          </a:p>
        </p:txBody>
      </p:sp>
      <p:sp>
        <p:nvSpPr>
          <p:cNvPr id="6" name="Footer Placeholder 5"/>
          <p:cNvSpPr>
            <a:spLocks noGrp="1"/>
          </p:cNvSpPr>
          <p:nvPr>
            <p:ph type="ftr" sz="quarter" idx="11"/>
          </p:nvPr>
        </p:nvSpPr>
        <p:spPr>
          <a:xfrm>
            <a:off x="2432921" y="5936188"/>
            <a:ext cx="6870660" cy="365125"/>
          </a:xfrm>
        </p:spPr>
        <p:txBody>
          <a:bodyPr/>
          <a:lstStyle/>
          <a:p>
            <a:r>
              <a:rPr lang="en-US" noProof="0"/>
              <a:t>Digital Business (BMBS4003)</a:t>
            </a:r>
            <a:endParaRPr lang="en-US" noProof="0" dirty="0"/>
          </a:p>
        </p:txBody>
      </p:sp>
      <p:sp>
        <p:nvSpPr>
          <p:cNvPr id="7" name="Slide Number Placeholder 6"/>
          <p:cNvSpPr>
            <a:spLocks noGrp="1"/>
          </p:cNvSpPr>
          <p:nvPr>
            <p:ph type="sldNum" sz="quarter" idx="12"/>
          </p:nvPr>
        </p:nvSpPr>
        <p:spPr>
          <a:xfrm>
            <a:off x="140074" y="753227"/>
            <a:ext cx="1154151" cy="1090789"/>
          </a:xfrm>
        </p:spPr>
        <p:txBody>
          <a:bodyPr/>
          <a:lstStyle/>
          <a:p>
            <a:fld id="{9E3FA76C-C565-46B6-8652-D75785E2521F}" type="slidenum">
              <a:rPr lang="en-US" noProof="0" smtClean="0"/>
              <a:t>‹#›</a:t>
            </a:fld>
            <a:endParaRPr lang="en-US" noProof="0" dirty="0"/>
          </a:p>
        </p:txBody>
      </p:sp>
      <p:sp>
        <p:nvSpPr>
          <p:cNvPr id="16" name="Picture Placeholder 2">
            <a:extLst>
              <a:ext uri="{FF2B5EF4-FFF2-40B4-BE49-F238E27FC236}">
                <a16:creationId xmlns:a16="http://schemas.microsoft.com/office/drawing/2014/main" id="{5E59F855-D2A7-4662-804E-17B59CD1A41D}"/>
              </a:ext>
            </a:extLst>
          </p:cNvPr>
          <p:cNvSpPr>
            <a:spLocks noGrp="1"/>
          </p:cNvSpPr>
          <p:nvPr>
            <p:ph type="pic" idx="1"/>
          </p:nvPr>
        </p:nvSpPr>
        <p:spPr>
          <a:xfrm>
            <a:off x="5213022" y="2327474"/>
            <a:ext cx="6833757" cy="3608712"/>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noProof="0"/>
              <a:t>Click icon to add picture</a:t>
            </a:r>
            <a:endParaRPr lang="en-US" noProof="0" dirty="0"/>
          </a:p>
        </p:txBody>
      </p:sp>
    </p:spTree>
    <p:extLst>
      <p:ext uri="{BB962C8B-B14F-4D97-AF65-F5344CB8AC3E}">
        <p14:creationId xmlns:p14="http://schemas.microsoft.com/office/powerpoint/2010/main" val="227573957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1_Panoramic 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680322" y="4711616"/>
            <a:ext cx="9613859" cy="1090482"/>
          </a:xfrm>
        </p:spPr>
        <p:txBody>
          <a:bodyPr anchor="ctr" anchorCtr="0">
            <a:normAutofit/>
          </a:bodyPr>
          <a:lstStyle>
            <a:lvl1pPr>
              <a:defRPr sz="2400"/>
            </a:lvl1pPr>
          </a:lstStyle>
          <a:p>
            <a:r>
              <a:rPr lang="en-US" noProof="0"/>
              <a:t>Click to edit Master title style</a:t>
            </a:r>
          </a:p>
        </p:txBody>
      </p:sp>
      <p:sp>
        <p:nvSpPr>
          <p:cNvPr id="5" name="Date Placeholder 4"/>
          <p:cNvSpPr>
            <a:spLocks noGrp="1"/>
          </p:cNvSpPr>
          <p:nvPr>
            <p:ph type="dt" sz="half" idx="10"/>
          </p:nvPr>
        </p:nvSpPr>
        <p:spPr/>
        <p:txBody>
          <a:bodyPr/>
          <a:lstStyle/>
          <a:p>
            <a:fld id="{517D77A9-C7A9-4164-AA4D-8C6658D82445}" type="datetime1">
              <a:rPr lang="en-US" noProof="0" smtClean="0"/>
              <a:t>7/28/2026</a:t>
            </a:fld>
            <a:endParaRPr lang="en-US" noProof="0" dirty="0"/>
          </a:p>
        </p:txBody>
      </p:sp>
      <p:sp>
        <p:nvSpPr>
          <p:cNvPr id="6" name="Footer Placeholder 5"/>
          <p:cNvSpPr>
            <a:spLocks noGrp="1"/>
          </p:cNvSpPr>
          <p:nvPr>
            <p:ph type="ftr" sz="quarter" idx="11"/>
          </p:nvPr>
        </p:nvSpPr>
        <p:spPr/>
        <p:txBody>
          <a:bodyPr/>
          <a:lstStyle/>
          <a:p>
            <a:r>
              <a:rPr lang="en-US" noProof="0"/>
              <a:t>Digital Business (BMBS4003)</a:t>
            </a:r>
            <a:endParaRPr lang="en-US" noProof="0" dirty="0"/>
          </a:p>
        </p:txBody>
      </p:sp>
      <p:sp>
        <p:nvSpPr>
          <p:cNvPr id="7" name="Slide Number Placeholder 6"/>
          <p:cNvSpPr>
            <a:spLocks noGrp="1"/>
          </p:cNvSpPr>
          <p:nvPr>
            <p:ph type="sldNum" sz="quarter" idx="12"/>
          </p:nvPr>
        </p:nvSpPr>
        <p:spPr>
          <a:xfrm>
            <a:off x="10729455" y="4711309"/>
            <a:ext cx="1154151" cy="1090789"/>
          </a:xfrm>
        </p:spPr>
        <p:txBody>
          <a:bodyPr/>
          <a:lstStyle/>
          <a:p>
            <a:fld id="{9E3FA76C-C565-46B6-8652-D75785E2521F}" type="slidenum">
              <a:rPr lang="en-US" noProof="0" smtClean="0"/>
              <a:t>‹#›</a:t>
            </a:fld>
            <a:endParaRPr lang="en-US" noProof="0" dirty="0"/>
          </a:p>
        </p:txBody>
      </p:sp>
      <p:sp>
        <p:nvSpPr>
          <p:cNvPr id="13" name="SmartArt Placeholder 12">
            <a:extLst>
              <a:ext uri="{FF2B5EF4-FFF2-40B4-BE49-F238E27FC236}">
                <a16:creationId xmlns:a16="http://schemas.microsoft.com/office/drawing/2014/main" id="{DBD7FBFD-679C-4A5B-A176-220004B60453}"/>
              </a:ext>
            </a:extLst>
          </p:cNvPr>
          <p:cNvSpPr>
            <a:spLocks noGrp="1"/>
          </p:cNvSpPr>
          <p:nvPr>
            <p:ph type="dgm" sz="quarter" idx="13"/>
          </p:nvPr>
        </p:nvSpPr>
        <p:spPr>
          <a:xfrm>
            <a:off x="680321" y="386862"/>
            <a:ext cx="9614617" cy="3867638"/>
          </a:xfrm>
        </p:spPr>
        <p:txBody>
          <a:bodyPr/>
          <a:lstStyle/>
          <a:p>
            <a:r>
              <a:rPr lang="en-US" noProof="0"/>
              <a:t>Click icon to add SmartArt graphic</a:t>
            </a:r>
            <a:endParaRPr lang="en-US" noProof="0" dirty="0"/>
          </a:p>
        </p:txBody>
      </p:sp>
    </p:spTree>
    <p:extLst>
      <p:ext uri="{BB962C8B-B14F-4D97-AF65-F5344CB8AC3E}">
        <p14:creationId xmlns:p14="http://schemas.microsoft.com/office/powerpoint/2010/main" val="352599667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1_3 Column">
    <p:spTree>
      <p:nvGrpSpPr>
        <p:cNvPr id="1" name=""/>
        <p:cNvGrpSpPr/>
        <p:nvPr/>
      </p:nvGrpSpPr>
      <p:grpSpPr>
        <a:xfrm>
          <a:off x="0" y="0"/>
          <a:ext cx="0" cy="0"/>
          <a:chOff x="0" y="0"/>
          <a:chExt cx="0" cy="0"/>
        </a:xfrm>
      </p:grpSpPr>
      <p:grpSp>
        <p:nvGrpSpPr>
          <p:cNvPr id="18" name="Group 17">
            <a:extLst>
              <a:ext uri="{FF2B5EF4-FFF2-40B4-BE49-F238E27FC236}">
                <a16:creationId xmlns:a16="http://schemas.microsoft.com/office/drawing/2014/main" id="{D1F89FDF-9788-47AD-B230-0314E7C8D087}"/>
              </a:ext>
            </a:extLst>
          </p:cNvPr>
          <p:cNvGrpSpPr/>
          <p:nvPr userDrawn="1"/>
        </p:nvGrpSpPr>
        <p:grpSpPr>
          <a:xfrm rot="10800000">
            <a:off x="99308" y="75467"/>
            <a:ext cx="5378800" cy="5588856"/>
            <a:chOff x="-424090" y="303112"/>
            <a:chExt cx="5378800" cy="5588856"/>
          </a:xfrm>
          <a:solidFill>
            <a:srgbClr val="F6BF73">
              <a:alpha val="30196"/>
            </a:srgbClr>
          </a:solidFill>
        </p:grpSpPr>
        <p:pic>
          <p:nvPicPr>
            <p:cNvPr id="19" name="Graphic 18" descr="Single gear">
              <a:extLst>
                <a:ext uri="{FF2B5EF4-FFF2-40B4-BE49-F238E27FC236}">
                  <a16:creationId xmlns:a16="http://schemas.microsoft.com/office/drawing/2014/main" id="{9CD6B783-A97E-437E-B4E2-F7D761F0A2EB}"/>
                </a:ext>
              </a:extLst>
            </p:cNvPr>
            <p:cNvPicPr>
              <a:picLocks noChangeAspect="1"/>
            </p:cNvPicPr>
            <p:nvPr userDrawn="1"/>
          </p:nvPicPr>
          <p:blipFill rotWithShape="1">
            <a:blip>
              <a:extLst>
                <a:ext uri="{28A0092B-C50C-407E-A947-70E740481C1C}">
                  <a14:useLocalDpi xmlns:a14="http://schemas.microsoft.com/office/drawing/2010/main" val="0"/>
                </a:ext>
                <a:ext uri="{96DAC541-7B7A-43D3-8B79-37D633B846F1}">
                  <asvg:svgBlip xmlns:asvg="http://schemas.microsoft.com/office/drawing/2016/SVG/main" r:embed="rId2"/>
                </a:ext>
              </a:extLst>
            </a:blip>
            <a:srcRect l="13195" t="12276" r="8371" b="1368"/>
            <a:stretch/>
          </p:blipFill>
          <p:spPr>
            <a:xfrm rot="5400000">
              <a:off x="1442081" y="2451153"/>
              <a:ext cx="3275424" cy="3606205"/>
            </a:xfrm>
            <a:prstGeom prst="rect">
              <a:avLst/>
            </a:prstGeom>
          </p:spPr>
        </p:pic>
        <p:pic>
          <p:nvPicPr>
            <p:cNvPr id="20" name="Graphic 19" descr="Single gear">
              <a:extLst>
                <a:ext uri="{FF2B5EF4-FFF2-40B4-BE49-F238E27FC236}">
                  <a16:creationId xmlns:a16="http://schemas.microsoft.com/office/drawing/2014/main" id="{4699BB72-0480-4165-8D15-316CEED8CEBD}"/>
                </a:ext>
              </a:extLst>
            </p:cNvPr>
            <p:cNvPicPr>
              <a:picLocks noChangeAspect="1"/>
            </p:cNvPicPr>
            <p:nvPr userDrawn="1"/>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rot="5400000">
              <a:off x="1092764" y="303112"/>
              <a:ext cx="2880000" cy="2880000"/>
            </a:xfrm>
            <a:prstGeom prst="rect">
              <a:avLst/>
            </a:prstGeom>
          </p:spPr>
        </p:pic>
        <p:pic>
          <p:nvPicPr>
            <p:cNvPr id="21" name="Graphic 20" descr="Single gear">
              <a:extLst>
                <a:ext uri="{FF2B5EF4-FFF2-40B4-BE49-F238E27FC236}">
                  <a16:creationId xmlns:a16="http://schemas.microsoft.com/office/drawing/2014/main" id="{685C07D9-1911-4085-8555-C992A61B10C3}"/>
                </a:ext>
              </a:extLst>
            </p:cNvPr>
            <p:cNvPicPr>
              <a:picLocks noChangeAspect="1"/>
            </p:cNvPicPr>
            <p:nvPr userDrawn="1"/>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rot="5400000">
              <a:off x="-424090" y="1817280"/>
              <a:ext cx="2880000" cy="2880000"/>
            </a:xfrm>
            <a:prstGeom prst="rect">
              <a:avLst/>
            </a:prstGeom>
          </p:spPr>
        </p:pic>
        <p:pic>
          <p:nvPicPr>
            <p:cNvPr id="22" name="Graphic 21" descr="Single gear">
              <a:extLst>
                <a:ext uri="{FF2B5EF4-FFF2-40B4-BE49-F238E27FC236}">
                  <a16:creationId xmlns:a16="http://schemas.microsoft.com/office/drawing/2014/main" id="{D621B3C3-2371-4ED0-BC1D-87AABF852BDB}"/>
                </a:ext>
              </a:extLst>
            </p:cNvPr>
            <p:cNvPicPr>
              <a:picLocks noChangeAspect="1"/>
            </p:cNvPicPr>
            <p:nvPr userDrawn="1"/>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rot="5400000">
              <a:off x="625457" y="4024986"/>
              <a:ext cx="1620000" cy="1620000"/>
            </a:xfrm>
            <a:prstGeom prst="rect">
              <a:avLst/>
            </a:prstGeom>
          </p:spPr>
        </p:pic>
        <p:pic>
          <p:nvPicPr>
            <p:cNvPr id="23" name="Graphic 22" descr="Single gear">
              <a:extLst>
                <a:ext uri="{FF2B5EF4-FFF2-40B4-BE49-F238E27FC236}">
                  <a16:creationId xmlns:a16="http://schemas.microsoft.com/office/drawing/2014/main" id="{D7D15287-50FE-4441-BA06-D454D73F7EFD}"/>
                </a:ext>
              </a:extLst>
            </p:cNvPr>
            <p:cNvPicPr>
              <a:picLocks noChangeAspect="1"/>
            </p:cNvPicPr>
            <p:nvPr userDrawn="1"/>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rot="5400000">
              <a:off x="3226710" y="1355170"/>
              <a:ext cx="1728000" cy="1728000"/>
            </a:xfrm>
            <a:prstGeom prst="rect">
              <a:avLst/>
            </a:prstGeom>
          </p:spPr>
        </p:pic>
      </p:grpSp>
      <p:pic>
        <p:nvPicPr>
          <p:cNvPr id="13" name="Picture 12" descr="HD-ShadowLong.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743076" y="1970240"/>
            <a:ext cx="10437812" cy="321164"/>
          </a:xfrm>
          <a:prstGeom prst="rect">
            <a:avLst/>
          </a:prstGeom>
        </p:spPr>
      </p:pic>
      <p:pic>
        <p:nvPicPr>
          <p:cNvPr id="14" name="Picture 13" descr="HD-ShadowShort.png"/>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6" name="Rectangle 15"/>
          <p:cNvSpPr/>
          <p:nvPr/>
        </p:nvSpPr>
        <p:spPr bwMode="ltGray">
          <a:xfrm>
            <a:off x="175260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7" name="Rectangle 16"/>
          <p:cNvSpPr/>
          <p:nvPr/>
        </p:nvSpPr>
        <p:spPr>
          <a:xfrm>
            <a:off x="13077" y="609600"/>
            <a:ext cx="1602997" cy="1368198"/>
          </a:xfrm>
          <a:prstGeom prst="rect">
            <a:avLst/>
          </a:prstGeom>
          <a:solidFill>
            <a:srgbClr val="942D0B"/>
          </a:solidFill>
          <a:ln>
            <a:noFill/>
          </a:ln>
          <a:effectLst>
            <a:outerShdw blurRad="508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3" name="Date Placeholder 2"/>
          <p:cNvSpPr>
            <a:spLocks noGrp="1"/>
          </p:cNvSpPr>
          <p:nvPr>
            <p:ph type="dt" sz="half" idx="10"/>
          </p:nvPr>
        </p:nvSpPr>
        <p:spPr>
          <a:xfrm>
            <a:off x="8989256" y="5936187"/>
            <a:ext cx="2743200" cy="365125"/>
          </a:xfrm>
        </p:spPr>
        <p:txBody>
          <a:bodyPr/>
          <a:lstStyle/>
          <a:p>
            <a:fld id="{079832A7-9503-4BC9-98B1-6AA7BA2EE93A}" type="datetime1">
              <a:rPr lang="en-US" noProof="0" smtClean="0"/>
              <a:t>7/28/2026</a:t>
            </a:fld>
            <a:endParaRPr lang="en-US" noProof="0" dirty="0"/>
          </a:p>
        </p:txBody>
      </p:sp>
      <p:sp>
        <p:nvSpPr>
          <p:cNvPr id="4" name="Footer Placeholder 3"/>
          <p:cNvSpPr>
            <a:spLocks noGrp="1"/>
          </p:cNvSpPr>
          <p:nvPr>
            <p:ph type="ftr" sz="quarter" idx="11"/>
          </p:nvPr>
        </p:nvSpPr>
        <p:spPr>
          <a:xfrm>
            <a:off x="2118596" y="5936188"/>
            <a:ext cx="6870660" cy="365125"/>
          </a:xfrm>
        </p:spPr>
        <p:txBody>
          <a:bodyPr/>
          <a:lstStyle/>
          <a:p>
            <a:r>
              <a:rPr lang="en-US" noProof="0"/>
              <a:t>Digital Business (BMBS4003)</a:t>
            </a:r>
            <a:endParaRPr lang="en-US" noProof="0" dirty="0"/>
          </a:p>
        </p:txBody>
      </p:sp>
      <p:sp>
        <p:nvSpPr>
          <p:cNvPr id="5" name="Slide Number Placeholder 4"/>
          <p:cNvSpPr>
            <a:spLocks noGrp="1"/>
          </p:cNvSpPr>
          <p:nvPr>
            <p:ph type="sldNum" sz="quarter" idx="12"/>
          </p:nvPr>
        </p:nvSpPr>
        <p:spPr>
          <a:xfrm>
            <a:off x="140493" y="748304"/>
            <a:ext cx="1154151" cy="1090789"/>
          </a:xfrm>
        </p:spPr>
        <p:txBody>
          <a:bodyPr/>
          <a:lstStyle/>
          <a:p>
            <a:fld id="{9E3FA76C-C565-46B6-8652-D75785E2521F}" type="slidenum">
              <a:rPr lang="en-US" noProof="0" smtClean="0"/>
              <a:t>‹#›</a:t>
            </a:fld>
            <a:endParaRPr lang="en-US" noProof="0" dirty="0"/>
          </a:p>
        </p:txBody>
      </p:sp>
      <p:cxnSp>
        <p:nvCxnSpPr>
          <p:cNvPr id="33" name="Straight Connector 32">
            <a:extLst>
              <a:ext uri="{FF2B5EF4-FFF2-40B4-BE49-F238E27FC236}">
                <a16:creationId xmlns:a16="http://schemas.microsoft.com/office/drawing/2014/main" id="{2664D24B-EA78-4E18-9226-569365267E5E}"/>
              </a:ext>
            </a:extLst>
          </p:cNvPr>
          <p:cNvCxnSpPr/>
          <p:nvPr userDrawn="1"/>
        </p:nvCxnSpPr>
        <p:spPr>
          <a:xfrm>
            <a:off x="8571139" y="969699"/>
            <a:ext cx="0" cy="648000"/>
          </a:xfrm>
          <a:prstGeom prst="line">
            <a:avLst/>
          </a:prstGeom>
          <a:ln w="19050"/>
        </p:spPr>
        <p:style>
          <a:lnRef idx="1">
            <a:schemeClr val="accent1"/>
          </a:lnRef>
          <a:fillRef idx="0">
            <a:schemeClr val="accent1"/>
          </a:fillRef>
          <a:effectRef idx="0">
            <a:schemeClr val="accent1"/>
          </a:effectRef>
          <a:fontRef idx="minor">
            <a:schemeClr val="tx1"/>
          </a:fontRef>
        </p:style>
      </p:cxnSp>
      <p:sp>
        <p:nvSpPr>
          <p:cNvPr id="37" name="Title 1">
            <a:extLst>
              <a:ext uri="{FF2B5EF4-FFF2-40B4-BE49-F238E27FC236}">
                <a16:creationId xmlns:a16="http://schemas.microsoft.com/office/drawing/2014/main" id="{5BE17E03-04A7-46ED-8623-88DFFD7E30B0}"/>
              </a:ext>
            </a:extLst>
          </p:cNvPr>
          <p:cNvSpPr txBox="1">
            <a:spLocks/>
          </p:cNvSpPr>
          <p:nvPr userDrawn="1"/>
        </p:nvSpPr>
        <p:spPr>
          <a:xfrm>
            <a:off x="2106131" y="790252"/>
            <a:ext cx="3060802" cy="1080938"/>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3600" kern="1200">
                <a:solidFill>
                  <a:schemeClr val="tx1"/>
                </a:solidFill>
                <a:latin typeface="+mj-lt"/>
                <a:ea typeface="+mj-ea"/>
                <a:cs typeface="+mj-cs"/>
              </a:defRPr>
            </a:lvl1pPr>
          </a:lstStyle>
          <a:p>
            <a:pPr algn="ctr"/>
            <a:endParaRPr lang="en-US" sz="2400" noProof="0" dirty="0"/>
          </a:p>
        </p:txBody>
      </p:sp>
      <p:cxnSp>
        <p:nvCxnSpPr>
          <p:cNvPr id="38" name="Straight Connector 37">
            <a:extLst>
              <a:ext uri="{FF2B5EF4-FFF2-40B4-BE49-F238E27FC236}">
                <a16:creationId xmlns:a16="http://schemas.microsoft.com/office/drawing/2014/main" id="{A3840076-AFCB-4C84-8E23-85DAD3CBEF3E}"/>
              </a:ext>
            </a:extLst>
          </p:cNvPr>
          <p:cNvCxnSpPr/>
          <p:nvPr userDrawn="1"/>
        </p:nvCxnSpPr>
        <p:spPr>
          <a:xfrm>
            <a:off x="5294539" y="969699"/>
            <a:ext cx="0" cy="648000"/>
          </a:xfrm>
          <a:prstGeom prst="line">
            <a:avLst/>
          </a:prstGeom>
          <a:ln w="19050"/>
        </p:spPr>
        <p:style>
          <a:lnRef idx="1">
            <a:schemeClr val="accent1"/>
          </a:lnRef>
          <a:fillRef idx="0">
            <a:schemeClr val="accent1"/>
          </a:fillRef>
          <a:effectRef idx="0">
            <a:schemeClr val="accent1"/>
          </a:effectRef>
          <a:fontRef idx="minor">
            <a:schemeClr val="tx1"/>
          </a:fontRef>
        </p:style>
      </p:cxnSp>
      <p:sp>
        <p:nvSpPr>
          <p:cNvPr id="51" name="Title 50">
            <a:extLst>
              <a:ext uri="{FF2B5EF4-FFF2-40B4-BE49-F238E27FC236}">
                <a16:creationId xmlns:a16="http://schemas.microsoft.com/office/drawing/2014/main" id="{BBA20603-8433-4B38-976F-F18CF78D6BF9}"/>
              </a:ext>
            </a:extLst>
          </p:cNvPr>
          <p:cNvSpPr>
            <a:spLocks noGrp="1"/>
          </p:cNvSpPr>
          <p:nvPr>
            <p:ph type="title"/>
          </p:nvPr>
        </p:nvSpPr>
        <p:spPr>
          <a:xfrm>
            <a:off x="2106132" y="735087"/>
            <a:ext cx="3060802" cy="1080938"/>
          </a:xfrm>
        </p:spPr>
        <p:txBody>
          <a:bodyPr anchor="ctr" anchorCtr="0"/>
          <a:lstStyle>
            <a:lvl1pPr algn="ctr">
              <a:defRPr/>
            </a:lvl1pPr>
          </a:lstStyle>
          <a:p>
            <a:r>
              <a:rPr lang="en-US" noProof="0"/>
              <a:t>Click to edit Master title style</a:t>
            </a:r>
          </a:p>
        </p:txBody>
      </p:sp>
      <p:sp>
        <p:nvSpPr>
          <p:cNvPr id="53" name="Text Placeholder 52">
            <a:extLst>
              <a:ext uri="{FF2B5EF4-FFF2-40B4-BE49-F238E27FC236}">
                <a16:creationId xmlns:a16="http://schemas.microsoft.com/office/drawing/2014/main" id="{EF340F6C-3335-49B0-AE89-7103CA6A7F5E}"/>
              </a:ext>
            </a:extLst>
          </p:cNvPr>
          <p:cNvSpPr>
            <a:spLocks noGrp="1"/>
          </p:cNvSpPr>
          <p:nvPr>
            <p:ph type="body" sz="quarter" idx="18"/>
          </p:nvPr>
        </p:nvSpPr>
        <p:spPr>
          <a:xfrm>
            <a:off x="5384611" y="735013"/>
            <a:ext cx="3060700" cy="1081087"/>
          </a:xfrm>
        </p:spPr>
        <p:txBody>
          <a:bodyPr anchor="ctr" anchorCtr="0">
            <a:noAutofit/>
          </a:bodyPr>
          <a:lstStyle>
            <a:lvl1pPr marL="0" indent="0" algn="ctr">
              <a:buNone/>
              <a:defRPr sz="3600">
                <a:latin typeface="+mj-lt"/>
              </a:defRPr>
            </a:lvl1pPr>
            <a:lvl2pPr>
              <a:defRPr sz="3600">
                <a:latin typeface="+mj-lt"/>
              </a:defRPr>
            </a:lvl2pPr>
            <a:lvl3pPr>
              <a:defRPr sz="3600">
                <a:latin typeface="+mj-lt"/>
              </a:defRPr>
            </a:lvl3pPr>
            <a:lvl4pPr>
              <a:defRPr sz="3600">
                <a:latin typeface="+mj-lt"/>
              </a:defRPr>
            </a:lvl4pPr>
            <a:lvl5pPr>
              <a:defRPr sz="3600">
                <a:latin typeface="+mj-lt"/>
              </a:defRPr>
            </a:lvl5pPr>
          </a:lstStyle>
          <a:p>
            <a:pPr lvl="0"/>
            <a:r>
              <a:rPr lang="en-US" noProof="0"/>
              <a:t>Click to edit Master text styles</a:t>
            </a:r>
          </a:p>
        </p:txBody>
      </p:sp>
      <p:sp>
        <p:nvSpPr>
          <p:cNvPr id="55" name="Text Placeholder 54">
            <a:extLst>
              <a:ext uri="{FF2B5EF4-FFF2-40B4-BE49-F238E27FC236}">
                <a16:creationId xmlns:a16="http://schemas.microsoft.com/office/drawing/2014/main" id="{1F0AD31D-2FFB-40A9-96C2-F4EE3869BC54}"/>
              </a:ext>
            </a:extLst>
          </p:cNvPr>
          <p:cNvSpPr>
            <a:spLocks noGrp="1"/>
          </p:cNvSpPr>
          <p:nvPr>
            <p:ph type="body" sz="quarter" idx="19"/>
          </p:nvPr>
        </p:nvSpPr>
        <p:spPr>
          <a:xfrm>
            <a:off x="8662988" y="746125"/>
            <a:ext cx="3070225" cy="1058862"/>
          </a:xfrm>
        </p:spPr>
        <p:txBody>
          <a:bodyPr anchor="ctr" anchorCtr="0">
            <a:noAutofit/>
          </a:bodyPr>
          <a:lstStyle>
            <a:lvl1pPr marL="0" indent="0" algn="ctr">
              <a:buNone/>
              <a:defRPr sz="3600">
                <a:latin typeface="+mj-lt"/>
              </a:defRPr>
            </a:lvl1pPr>
            <a:lvl2pPr algn="ctr">
              <a:defRPr sz="3600">
                <a:latin typeface="+mj-lt"/>
              </a:defRPr>
            </a:lvl2pPr>
            <a:lvl3pPr algn="ctr">
              <a:defRPr sz="3600">
                <a:latin typeface="+mj-lt"/>
              </a:defRPr>
            </a:lvl3pPr>
            <a:lvl4pPr algn="ctr">
              <a:defRPr sz="3600">
                <a:latin typeface="+mj-lt"/>
              </a:defRPr>
            </a:lvl4pPr>
            <a:lvl5pPr algn="ctr">
              <a:defRPr sz="3600">
                <a:latin typeface="+mj-lt"/>
              </a:defRPr>
            </a:lvl5pPr>
          </a:lstStyle>
          <a:p>
            <a:pPr lvl="0"/>
            <a:r>
              <a:rPr lang="en-US" noProof="0"/>
              <a:t>Click to edit Master text styles</a:t>
            </a:r>
          </a:p>
        </p:txBody>
      </p:sp>
      <p:sp>
        <p:nvSpPr>
          <p:cNvPr id="57" name="Content Placeholder 56">
            <a:extLst>
              <a:ext uri="{FF2B5EF4-FFF2-40B4-BE49-F238E27FC236}">
                <a16:creationId xmlns:a16="http://schemas.microsoft.com/office/drawing/2014/main" id="{52B689E9-5B4C-4CC0-AAA4-847EB66C3302}"/>
              </a:ext>
            </a:extLst>
          </p:cNvPr>
          <p:cNvSpPr>
            <a:spLocks noGrp="1"/>
          </p:cNvSpPr>
          <p:nvPr>
            <p:ph sz="quarter" idx="20"/>
          </p:nvPr>
        </p:nvSpPr>
        <p:spPr>
          <a:xfrm>
            <a:off x="2106131" y="2116138"/>
            <a:ext cx="3060802" cy="3713162"/>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58" name="Content Placeholder 56">
            <a:extLst>
              <a:ext uri="{FF2B5EF4-FFF2-40B4-BE49-F238E27FC236}">
                <a16:creationId xmlns:a16="http://schemas.microsoft.com/office/drawing/2014/main" id="{1D5202CC-08D0-4157-9CB3-AA1EF4A2C855}"/>
              </a:ext>
            </a:extLst>
          </p:cNvPr>
          <p:cNvSpPr>
            <a:spLocks noGrp="1"/>
          </p:cNvSpPr>
          <p:nvPr>
            <p:ph sz="quarter" idx="21"/>
          </p:nvPr>
        </p:nvSpPr>
        <p:spPr>
          <a:xfrm>
            <a:off x="5384611" y="2103211"/>
            <a:ext cx="3060802" cy="3713162"/>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59" name="Content Placeholder 56">
            <a:extLst>
              <a:ext uri="{FF2B5EF4-FFF2-40B4-BE49-F238E27FC236}">
                <a16:creationId xmlns:a16="http://schemas.microsoft.com/office/drawing/2014/main" id="{7BE8E782-50B7-4C4E-BEA5-DDA27E0F6817}"/>
              </a:ext>
            </a:extLst>
          </p:cNvPr>
          <p:cNvSpPr>
            <a:spLocks noGrp="1"/>
          </p:cNvSpPr>
          <p:nvPr>
            <p:ph sz="quarter" idx="22"/>
          </p:nvPr>
        </p:nvSpPr>
        <p:spPr>
          <a:xfrm>
            <a:off x="8659892" y="2097613"/>
            <a:ext cx="3060802" cy="3713162"/>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272530143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image" Target="../media/image1.jpeg"/><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theme" Target="../theme/theme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25">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a:p>
          </p:txBody>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txBody>
            <a:bodyPr/>
            <a:lstStyle/>
            <a:p>
              <a:endParaRPr lang="en-GB"/>
            </a:p>
          </p:txBody>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72134514-2A46-46CC-B86D-A37A3EEBB36D}" type="datetime1">
              <a:rPr lang="en-US" noProof="0" smtClean="0"/>
              <a:t>7/28/2026</a:t>
            </a:fld>
            <a:endParaRPr lang="en-US" noProof="0" dirty="0"/>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r>
              <a:rPr lang="en-US" noProof="0"/>
              <a:t>Digital Business (BMBS4003)</a:t>
            </a:r>
            <a:endParaRPr lang="en-US" noProof="0" dirty="0"/>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9E3FA76C-C565-46B6-8652-D75785E2521F}" type="slidenum">
              <a:rPr lang="en-US" noProof="0" smtClean="0"/>
              <a:t>‹#›</a:t>
            </a:fld>
            <a:endParaRPr lang="en-US" noProof="0" dirty="0"/>
          </a:p>
        </p:txBody>
      </p:sp>
    </p:spTree>
    <p:extLst>
      <p:ext uri="{BB962C8B-B14F-4D97-AF65-F5344CB8AC3E}">
        <p14:creationId xmlns:p14="http://schemas.microsoft.com/office/powerpoint/2010/main" val="1720493615"/>
      </p:ext>
    </p:extLst>
  </p:cSld>
  <p:clrMap bg1="lt1" tx1="dk1" bg2="lt2" tx2="dk2" accent1="accent1" accent2="accent2" accent3="accent3" accent4="accent4" accent5="accent5" accent6="accent6" hlink="hlink" folHlink="folHlink"/>
  <p:sldLayoutIdLst>
    <p:sldLayoutId id="2147483766" r:id="rId1"/>
    <p:sldLayoutId id="2147483767" r:id="rId2"/>
    <p:sldLayoutId id="2147483768" r:id="rId3"/>
    <p:sldLayoutId id="2147483769" r:id="rId4"/>
    <p:sldLayoutId id="2147483770" r:id="rId5"/>
    <p:sldLayoutId id="2147483771" r:id="rId6"/>
    <p:sldLayoutId id="2147483772" r:id="rId7"/>
    <p:sldLayoutId id="2147483773" r:id="rId8"/>
    <p:sldLayoutId id="2147483774" r:id="rId9"/>
    <p:sldLayoutId id="2147483775" r:id="rId10"/>
    <p:sldLayoutId id="2147483776" r:id="rId11"/>
    <p:sldLayoutId id="2147483777" r:id="rId12"/>
    <p:sldLayoutId id="2147483778" r:id="rId13"/>
    <p:sldLayoutId id="2147483779" r:id="rId14"/>
    <p:sldLayoutId id="2147483780" r:id="rId15"/>
    <p:sldLayoutId id="2147483781" r:id="rId16"/>
    <p:sldLayoutId id="2147483782" r:id="rId17"/>
    <p:sldLayoutId id="2147483783" r:id="rId18"/>
    <p:sldLayoutId id="2147483680" r:id="rId19"/>
    <p:sldLayoutId id="2147483682" r:id="rId20"/>
    <p:sldLayoutId id="2147483681" r:id="rId21"/>
    <p:sldLayoutId id="2147483670" r:id="rId22"/>
    <p:sldLayoutId id="2147483678" r:id="rId23"/>
  </p:sldLayoutIdLst>
  <p:hf hdr="0"/>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xml"/><Relationship Id="rId1" Type="http://schemas.openxmlformats.org/officeDocument/2006/relationships/slideLayout" Target="../slideLayouts/slideLayout3.xml"/><Relationship Id="rId4" Type="http://schemas.openxmlformats.org/officeDocument/2006/relationships/hyperlink" Target="https://digitalstriderevolution.blogspot.com/2023/12/digital-source-meme.html" TargetMode="External"/></Relationships>
</file>

<file path=ppt/slides/_rels/slide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xml"/><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jpeg"/><Relationship Id="rId1" Type="http://schemas.openxmlformats.org/officeDocument/2006/relationships/slideLayout" Target="../slideLayouts/slideLayout7.xml"/><Relationship Id="rId4" Type="http://schemas.openxmlformats.org/officeDocument/2006/relationships/hyperlink" Target="https://it.rushmac.net/612" TargetMode="External"/></Relationships>
</file>

<file path=ppt/slides/_rels/slide8.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1.jpeg"/><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jpeg"/><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3.xml"/><Relationship Id="rId1" Type="http://schemas.openxmlformats.org/officeDocument/2006/relationships/slideLayout" Target="../slideLayouts/slideLayout18.xml"/><Relationship Id="rId5" Type="http://schemas.openxmlformats.org/officeDocument/2006/relationships/hyperlink" Target="https://jackbrummet.blogspot.com/2015/03/" TargetMode="External"/><Relationship Id="rId4" Type="http://schemas.openxmlformats.org/officeDocument/2006/relationships/image" Target="../media/image16.jpg"/></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rgbClr val="7030A0"/>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98BBFB-4314-436C-A688-96F483D693AB}"/>
              </a:ext>
            </a:extLst>
          </p:cNvPr>
          <p:cNvSpPr>
            <a:spLocks noGrp="1"/>
          </p:cNvSpPr>
          <p:nvPr>
            <p:ph type="ctrTitle"/>
          </p:nvPr>
        </p:nvSpPr>
        <p:spPr>
          <a:xfrm>
            <a:off x="1761010" y="1546841"/>
            <a:ext cx="8825658" cy="2677648"/>
          </a:xfrm>
        </p:spPr>
        <p:txBody>
          <a:bodyPr anchor="ctr" anchorCtr="0"/>
          <a:lstStyle/>
          <a:p>
            <a:r>
              <a:rPr lang="en-US" sz="6000" dirty="0"/>
              <a:t>Digital skills for business reflective presentation</a:t>
            </a:r>
          </a:p>
        </p:txBody>
      </p:sp>
      <p:sp>
        <p:nvSpPr>
          <p:cNvPr id="3" name="Subtitle 2">
            <a:extLst>
              <a:ext uri="{FF2B5EF4-FFF2-40B4-BE49-F238E27FC236}">
                <a16:creationId xmlns:a16="http://schemas.microsoft.com/office/drawing/2014/main" id="{6AA173D3-8B7E-4F91-B862-AC30CB0D2705}"/>
              </a:ext>
            </a:extLst>
          </p:cNvPr>
          <p:cNvSpPr>
            <a:spLocks noGrp="1"/>
          </p:cNvSpPr>
          <p:nvPr>
            <p:ph type="subTitle" idx="1"/>
          </p:nvPr>
        </p:nvSpPr>
        <p:spPr/>
        <p:txBody>
          <a:bodyPr>
            <a:normAutofit fontScale="92500" lnSpcReduction="20000"/>
          </a:bodyPr>
          <a:lstStyle/>
          <a:p>
            <a:r>
              <a:rPr lang="en-US" sz="2800" dirty="0"/>
              <a:t>Mercedes Thorne </a:t>
            </a:r>
          </a:p>
          <a:p>
            <a:r>
              <a:rPr lang="en-US" sz="2800" dirty="0"/>
              <a:t>Student number: 2542192</a:t>
            </a:r>
          </a:p>
        </p:txBody>
      </p:sp>
      <p:sp>
        <p:nvSpPr>
          <p:cNvPr id="4" name="Date Placeholder 3">
            <a:extLst>
              <a:ext uri="{FF2B5EF4-FFF2-40B4-BE49-F238E27FC236}">
                <a16:creationId xmlns:a16="http://schemas.microsoft.com/office/drawing/2014/main" id="{91209D8B-2EC0-EF1B-9795-ADCF1B14545E}"/>
              </a:ext>
            </a:extLst>
          </p:cNvPr>
          <p:cNvSpPr>
            <a:spLocks noGrp="1"/>
          </p:cNvSpPr>
          <p:nvPr>
            <p:ph type="dt" sz="half" idx="10"/>
          </p:nvPr>
        </p:nvSpPr>
        <p:spPr>
          <a:xfrm>
            <a:off x="10352540" y="1242042"/>
            <a:ext cx="990599" cy="304799"/>
          </a:xfrm>
        </p:spPr>
        <p:txBody>
          <a:bodyPr/>
          <a:lstStyle/>
          <a:p>
            <a:fld id="{D700C971-F58D-45F3-A12F-8C1617C485A8}" type="datetime1">
              <a:rPr lang="en-US" sz="1050" noProof="0" smtClean="0"/>
              <a:t>7/28/2026</a:t>
            </a:fld>
            <a:endParaRPr lang="en-US" sz="1050" noProof="0" dirty="0"/>
          </a:p>
        </p:txBody>
      </p:sp>
      <p:sp>
        <p:nvSpPr>
          <p:cNvPr id="6" name="Footer Placeholder 5">
            <a:extLst>
              <a:ext uri="{FF2B5EF4-FFF2-40B4-BE49-F238E27FC236}">
                <a16:creationId xmlns:a16="http://schemas.microsoft.com/office/drawing/2014/main" id="{983B7B2C-A85A-A220-6C25-C0D59A95E5A4}"/>
              </a:ext>
            </a:extLst>
          </p:cNvPr>
          <p:cNvSpPr>
            <a:spLocks noGrp="1"/>
          </p:cNvSpPr>
          <p:nvPr>
            <p:ph type="ftr" sz="quarter" idx="11"/>
          </p:nvPr>
        </p:nvSpPr>
        <p:spPr>
          <a:xfrm>
            <a:off x="6794488" y="5927838"/>
            <a:ext cx="3859795" cy="304801"/>
          </a:xfrm>
        </p:spPr>
        <p:txBody>
          <a:bodyPr/>
          <a:lstStyle/>
          <a:p>
            <a:r>
              <a:rPr lang="en-US" sz="1050" b="1" noProof="0" dirty="0"/>
              <a:t>Digital Business Skills (BMBS4003)</a:t>
            </a:r>
          </a:p>
        </p:txBody>
      </p:sp>
      <p:sp>
        <p:nvSpPr>
          <p:cNvPr id="7" name="Slide Number Placeholder 6">
            <a:extLst>
              <a:ext uri="{FF2B5EF4-FFF2-40B4-BE49-F238E27FC236}">
                <a16:creationId xmlns:a16="http://schemas.microsoft.com/office/drawing/2014/main" id="{ACC84888-A9F5-CBF8-523B-FB5C5002E984}"/>
              </a:ext>
            </a:extLst>
          </p:cNvPr>
          <p:cNvSpPr>
            <a:spLocks noGrp="1"/>
          </p:cNvSpPr>
          <p:nvPr>
            <p:ph type="sldNum" sz="quarter" idx="12"/>
          </p:nvPr>
        </p:nvSpPr>
        <p:spPr/>
        <p:txBody>
          <a:bodyPr/>
          <a:lstStyle/>
          <a:p>
            <a:fld id="{9E3FA76C-C565-46B6-8652-D75785E2521F}" type="slidenum">
              <a:rPr lang="en-US" noProof="0" smtClean="0"/>
              <a:t>1</a:t>
            </a:fld>
            <a:endParaRPr lang="en-US" noProof="0" dirty="0"/>
          </a:p>
        </p:txBody>
      </p:sp>
      <p:pic>
        <p:nvPicPr>
          <p:cNvPr id="5" name="Picture 4">
            <a:extLst>
              <a:ext uri="{FF2B5EF4-FFF2-40B4-BE49-F238E27FC236}">
                <a16:creationId xmlns:a16="http://schemas.microsoft.com/office/drawing/2014/main" id="{ADABC1BA-DEB2-9A20-5A4F-36E67C886CB3}"/>
              </a:ext>
            </a:extLst>
          </p:cNvPr>
          <p:cNvPicPr>
            <a:picLocks noChangeAspect="1"/>
          </p:cNvPicPr>
          <p:nvPr/>
        </p:nvPicPr>
        <p:blipFill>
          <a:blip r:embed="rId2"/>
          <a:srcRect b="16886"/>
          <a:stretch>
            <a:fillRect/>
          </a:stretch>
        </p:blipFill>
        <p:spPr>
          <a:xfrm>
            <a:off x="9324981" y="4488342"/>
            <a:ext cx="2293262" cy="2195623"/>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spTree>
    <p:extLst>
      <p:ext uri="{BB962C8B-B14F-4D97-AF65-F5344CB8AC3E}">
        <p14:creationId xmlns:p14="http://schemas.microsoft.com/office/powerpoint/2010/main" val="190653097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37E30B-392D-4691-8125-129E25AAA524}"/>
              </a:ext>
            </a:extLst>
          </p:cNvPr>
          <p:cNvSpPr>
            <a:spLocks noGrp="1"/>
          </p:cNvSpPr>
          <p:nvPr>
            <p:ph type="title"/>
          </p:nvPr>
        </p:nvSpPr>
        <p:spPr>
          <a:xfrm>
            <a:off x="1356972" y="1351422"/>
            <a:ext cx="4351025" cy="2283824"/>
          </a:xfrm>
        </p:spPr>
        <p:txBody>
          <a:bodyPr/>
          <a:lstStyle/>
          <a:p>
            <a:r>
              <a:rPr lang="en-US" sz="4400" dirty="0"/>
              <a:t>Introduction;</a:t>
            </a:r>
          </a:p>
        </p:txBody>
      </p:sp>
      <p:sp>
        <p:nvSpPr>
          <p:cNvPr id="3" name="Text Placeholder 2">
            <a:extLst>
              <a:ext uri="{FF2B5EF4-FFF2-40B4-BE49-F238E27FC236}">
                <a16:creationId xmlns:a16="http://schemas.microsoft.com/office/drawing/2014/main" id="{E7C2A41D-6B6E-4DD0-A7BD-E8CA001266EE}"/>
              </a:ext>
            </a:extLst>
          </p:cNvPr>
          <p:cNvSpPr>
            <a:spLocks noGrp="1"/>
          </p:cNvSpPr>
          <p:nvPr>
            <p:ph type="body" idx="1"/>
          </p:nvPr>
        </p:nvSpPr>
        <p:spPr>
          <a:xfrm>
            <a:off x="7058331" y="1355621"/>
            <a:ext cx="4254710" cy="4337671"/>
          </a:xfrm>
        </p:spPr>
        <p:txBody>
          <a:bodyPr>
            <a:normAutofit fontScale="92500" lnSpcReduction="10000"/>
          </a:bodyPr>
          <a:lstStyle/>
          <a:p>
            <a:endParaRPr lang="en-US" sz="2400" dirty="0"/>
          </a:p>
          <a:p>
            <a:pPr algn="ctr"/>
            <a:r>
              <a:rPr lang="en-US" sz="2400" dirty="0">
                <a:solidFill>
                  <a:srgbClr val="000000"/>
                </a:solidFill>
                <a:latin typeface="Georgia Pro Cond Semibold" panose="020F0502020204030204" pitchFamily="18" charset="0"/>
              </a:rPr>
              <a:t>Welcome to my presentation on Digital Skills for Business. </a:t>
            </a:r>
          </a:p>
          <a:p>
            <a:pPr algn="ctr"/>
            <a:r>
              <a:rPr lang="en-US" sz="2400" dirty="0">
                <a:solidFill>
                  <a:srgbClr val="000000"/>
                </a:solidFill>
                <a:latin typeface="Georgia Pro Cond Semibold" panose="020F0502020204030204" pitchFamily="18" charset="0"/>
              </a:rPr>
              <a:t>Today I’ll be sharing how developing my digital skills for business has improved my confidence, enhanced my knowledge of business technology, and prepared me with practical skills for the workplace.</a:t>
            </a:r>
          </a:p>
        </p:txBody>
      </p:sp>
      <p:sp>
        <p:nvSpPr>
          <p:cNvPr id="6" name="Date Placeholder 5">
            <a:extLst>
              <a:ext uri="{FF2B5EF4-FFF2-40B4-BE49-F238E27FC236}">
                <a16:creationId xmlns:a16="http://schemas.microsoft.com/office/drawing/2014/main" id="{205C321B-A4E9-1D5E-85E5-6E0147AA89D0}"/>
              </a:ext>
            </a:extLst>
          </p:cNvPr>
          <p:cNvSpPr>
            <a:spLocks noGrp="1"/>
          </p:cNvSpPr>
          <p:nvPr>
            <p:ph type="dt" sz="half" idx="10"/>
          </p:nvPr>
        </p:nvSpPr>
        <p:spPr/>
        <p:txBody>
          <a:bodyPr/>
          <a:lstStyle/>
          <a:p>
            <a:fld id="{F0397F37-7073-48C0-92E5-AB78CF48200B}" type="datetime1">
              <a:rPr lang="en-US" noProof="0" smtClean="0"/>
              <a:t>7/28/2026</a:t>
            </a:fld>
            <a:endParaRPr lang="en-US" noProof="0" dirty="0"/>
          </a:p>
        </p:txBody>
      </p:sp>
      <p:sp>
        <p:nvSpPr>
          <p:cNvPr id="7" name="Footer Placeholder 6">
            <a:extLst>
              <a:ext uri="{FF2B5EF4-FFF2-40B4-BE49-F238E27FC236}">
                <a16:creationId xmlns:a16="http://schemas.microsoft.com/office/drawing/2014/main" id="{52F28D88-621F-A7C6-5D52-C7D125160051}"/>
              </a:ext>
            </a:extLst>
          </p:cNvPr>
          <p:cNvSpPr>
            <a:spLocks noGrp="1"/>
          </p:cNvSpPr>
          <p:nvPr>
            <p:ph type="ftr" sz="quarter" idx="11"/>
          </p:nvPr>
        </p:nvSpPr>
        <p:spPr/>
        <p:txBody>
          <a:bodyPr/>
          <a:lstStyle/>
          <a:p>
            <a:r>
              <a:rPr lang="en-US" noProof="0"/>
              <a:t>Digital Business (BMBS4003)</a:t>
            </a:r>
            <a:endParaRPr lang="en-US" noProof="0" dirty="0"/>
          </a:p>
        </p:txBody>
      </p:sp>
      <p:sp>
        <p:nvSpPr>
          <p:cNvPr id="8" name="Slide Number Placeholder 7">
            <a:extLst>
              <a:ext uri="{FF2B5EF4-FFF2-40B4-BE49-F238E27FC236}">
                <a16:creationId xmlns:a16="http://schemas.microsoft.com/office/drawing/2014/main" id="{04B08BB7-5E35-146E-AF5A-59F6E0D56A7C}"/>
              </a:ext>
            </a:extLst>
          </p:cNvPr>
          <p:cNvSpPr>
            <a:spLocks noGrp="1"/>
          </p:cNvSpPr>
          <p:nvPr>
            <p:ph type="sldNum" sz="quarter" idx="12"/>
          </p:nvPr>
        </p:nvSpPr>
        <p:spPr/>
        <p:txBody>
          <a:bodyPr/>
          <a:lstStyle/>
          <a:p>
            <a:fld id="{9E3FA76C-C565-46B6-8652-D75785E2521F}" type="slidenum">
              <a:rPr lang="en-US" noProof="0" smtClean="0"/>
              <a:t>2</a:t>
            </a:fld>
            <a:endParaRPr lang="en-US" noProof="0" dirty="0"/>
          </a:p>
        </p:txBody>
      </p:sp>
      <p:pic>
        <p:nvPicPr>
          <p:cNvPr id="5" name="Picture 4">
            <a:extLst>
              <a:ext uri="{FF2B5EF4-FFF2-40B4-BE49-F238E27FC236}">
                <a16:creationId xmlns:a16="http://schemas.microsoft.com/office/drawing/2014/main" id="{07D2F340-F130-9894-E542-7B9AF421C1C8}"/>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2309211" y="3635246"/>
            <a:ext cx="3041792" cy="2058046"/>
          </a:xfrm>
          <a:prstGeom prst="rect">
            <a:avLst/>
          </a:prstGeom>
        </p:spPr>
      </p:pic>
    </p:spTree>
    <p:extLst>
      <p:ext uri="{BB962C8B-B14F-4D97-AF65-F5344CB8AC3E}">
        <p14:creationId xmlns:p14="http://schemas.microsoft.com/office/powerpoint/2010/main" val="27458436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8D0989-E3E5-41DB-A78D-61E199491D89}"/>
              </a:ext>
            </a:extLst>
          </p:cNvPr>
          <p:cNvSpPr>
            <a:spLocks noGrp="1"/>
          </p:cNvSpPr>
          <p:nvPr>
            <p:ph type="title"/>
          </p:nvPr>
        </p:nvSpPr>
        <p:spPr/>
        <p:txBody>
          <a:bodyPr vert="horz" lIns="91440" tIns="45720" rIns="91440" bIns="45720" rtlCol="0" anchor="ctr">
            <a:normAutofit/>
          </a:bodyPr>
          <a:lstStyle/>
          <a:p>
            <a:r>
              <a:rPr lang="en-US" b="1" kern="1200" dirty="0">
                <a:latin typeface="+mj-lt"/>
                <a:ea typeface="+mj-ea"/>
                <a:cs typeface="+mj-cs"/>
              </a:rPr>
              <a:t>The starting point</a:t>
            </a:r>
          </a:p>
        </p:txBody>
      </p:sp>
      <p:sp>
        <p:nvSpPr>
          <p:cNvPr id="14" name="Text Placeholder 4">
            <a:extLst>
              <a:ext uri="{FF2B5EF4-FFF2-40B4-BE49-F238E27FC236}">
                <a16:creationId xmlns:a16="http://schemas.microsoft.com/office/drawing/2014/main" id="{1F7EFC46-9626-3C43-ED8A-137437FB646E}"/>
              </a:ext>
            </a:extLst>
          </p:cNvPr>
          <p:cNvSpPr>
            <a:spLocks noGrp="1"/>
          </p:cNvSpPr>
          <p:nvPr>
            <p:ph type="body" idx="1"/>
          </p:nvPr>
        </p:nvSpPr>
        <p:spPr>
          <a:xfrm>
            <a:off x="460859" y="2812609"/>
            <a:ext cx="2724378" cy="962148"/>
          </a:xfrm>
        </p:spPr>
        <p:txBody>
          <a:bodyPr>
            <a:normAutofit/>
          </a:bodyPr>
          <a:lstStyle/>
          <a:p>
            <a:pPr algn="ctr"/>
            <a:r>
              <a:rPr lang="en-US" b="0" u="sng" dirty="0"/>
              <a:t>This was my initial JISC report:</a:t>
            </a:r>
          </a:p>
        </p:txBody>
      </p:sp>
      <p:sp>
        <p:nvSpPr>
          <p:cNvPr id="3" name="Content Placeholder 2">
            <a:extLst>
              <a:ext uri="{FF2B5EF4-FFF2-40B4-BE49-F238E27FC236}">
                <a16:creationId xmlns:a16="http://schemas.microsoft.com/office/drawing/2014/main" id="{5DB23205-1719-4B43-A690-268E347D390E}"/>
              </a:ext>
            </a:extLst>
          </p:cNvPr>
          <p:cNvSpPr>
            <a:spLocks noGrp="1"/>
          </p:cNvSpPr>
          <p:nvPr>
            <p:ph sz="half" idx="2"/>
          </p:nvPr>
        </p:nvSpPr>
        <p:spPr>
          <a:xfrm>
            <a:off x="5175658" y="670003"/>
            <a:ext cx="4698355" cy="1479848"/>
          </a:xfrm>
        </p:spPr>
        <p:txBody>
          <a:bodyPr vert="horz" lIns="91440" tIns="45720" rIns="91440" bIns="45720" rtlCol="0">
            <a:normAutofit/>
          </a:bodyPr>
          <a:lstStyle/>
          <a:p>
            <a:pPr marL="0" algn="ctr"/>
            <a:r>
              <a:rPr lang="en-US" sz="2000" dirty="0">
                <a:solidFill>
                  <a:schemeClr val="bg1"/>
                </a:solidFill>
              </a:rPr>
              <a:t>Week by week we learnt more and more, in a short span of time I acquired skills that I thought I was unable to.</a:t>
            </a:r>
          </a:p>
          <a:p>
            <a:endParaRPr lang="en-US" dirty="0"/>
          </a:p>
          <a:p>
            <a:endParaRPr lang="en-US" dirty="0"/>
          </a:p>
        </p:txBody>
      </p:sp>
      <p:sp>
        <p:nvSpPr>
          <p:cNvPr id="4" name="Date Placeholder 3">
            <a:extLst>
              <a:ext uri="{FF2B5EF4-FFF2-40B4-BE49-F238E27FC236}">
                <a16:creationId xmlns:a16="http://schemas.microsoft.com/office/drawing/2014/main" id="{7C11B3AB-02C8-A674-46CF-0589AF0A4760}"/>
              </a:ext>
            </a:extLst>
          </p:cNvPr>
          <p:cNvSpPr>
            <a:spLocks noGrp="1"/>
          </p:cNvSpPr>
          <p:nvPr>
            <p:ph type="dt" sz="half" idx="10"/>
          </p:nvPr>
        </p:nvSpPr>
        <p:spPr/>
        <p:txBody>
          <a:bodyPr/>
          <a:lstStyle/>
          <a:p>
            <a:fld id="{29F852D4-C835-4EF0-85CB-D6D82B48ED58}" type="datetime1">
              <a:rPr lang="en-US" noProof="0" smtClean="0"/>
              <a:t>7/28/2026</a:t>
            </a:fld>
            <a:endParaRPr lang="en-US" noProof="0" dirty="0"/>
          </a:p>
        </p:txBody>
      </p:sp>
      <p:sp>
        <p:nvSpPr>
          <p:cNvPr id="5" name="Footer Placeholder 4">
            <a:extLst>
              <a:ext uri="{FF2B5EF4-FFF2-40B4-BE49-F238E27FC236}">
                <a16:creationId xmlns:a16="http://schemas.microsoft.com/office/drawing/2014/main" id="{DB2F31FD-E0F2-FF8A-B19A-E0B4497602E4}"/>
              </a:ext>
            </a:extLst>
          </p:cNvPr>
          <p:cNvSpPr>
            <a:spLocks noGrp="1"/>
          </p:cNvSpPr>
          <p:nvPr>
            <p:ph type="ftr" sz="quarter" idx="11"/>
          </p:nvPr>
        </p:nvSpPr>
        <p:spPr/>
        <p:txBody>
          <a:bodyPr/>
          <a:lstStyle/>
          <a:p>
            <a:r>
              <a:rPr lang="en-US" noProof="0"/>
              <a:t>Digital Business (BMBS4003)</a:t>
            </a:r>
            <a:endParaRPr lang="en-US" noProof="0" dirty="0"/>
          </a:p>
        </p:txBody>
      </p:sp>
      <p:sp>
        <p:nvSpPr>
          <p:cNvPr id="6" name="Slide Number Placeholder 5">
            <a:extLst>
              <a:ext uri="{FF2B5EF4-FFF2-40B4-BE49-F238E27FC236}">
                <a16:creationId xmlns:a16="http://schemas.microsoft.com/office/drawing/2014/main" id="{53F81991-4BEE-173B-6A1C-092BDBEED389}"/>
              </a:ext>
            </a:extLst>
          </p:cNvPr>
          <p:cNvSpPr>
            <a:spLocks noGrp="1"/>
          </p:cNvSpPr>
          <p:nvPr>
            <p:ph type="sldNum" sz="quarter" idx="12"/>
          </p:nvPr>
        </p:nvSpPr>
        <p:spPr/>
        <p:txBody>
          <a:bodyPr/>
          <a:lstStyle/>
          <a:p>
            <a:fld id="{9E3FA76C-C565-46B6-8652-D75785E2521F}" type="slidenum">
              <a:rPr lang="en-US" noProof="0" smtClean="0"/>
              <a:t>3</a:t>
            </a:fld>
            <a:endParaRPr lang="en-US" noProof="0" dirty="0"/>
          </a:p>
        </p:txBody>
      </p:sp>
      <p:sp>
        <p:nvSpPr>
          <p:cNvPr id="7" name="TextBox 6">
            <a:extLst>
              <a:ext uri="{FF2B5EF4-FFF2-40B4-BE49-F238E27FC236}">
                <a16:creationId xmlns:a16="http://schemas.microsoft.com/office/drawing/2014/main" id="{3FA3B1DC-B33D-1826-645E-BBE0D0B91850}"/>
              </a:ext>
            </a:extLst>
          </p:cNvPr>
          <p:cNvSpPr txBox="1"/>
          <p:nvPr/>
        </p:nvSpPr>
        <p:spPr>
          <a:xfrm>
            <a:off x="8921579" y="3435887"/>
            <a:ext cx="2408952" cy="1814975"/>
          </a:xfrm>
          <a:prstGeom prst="rect">
            <a:avLst/>
          </a:prstGeom>
        </p:spPr>
        <p:txBody>
          <a:bodyPr vert="horz" lIns="91440" tIns="45720" rIns="91440" bIns="45720" rtlCol="0" anchor="b">
            <a:normAutofit fontScale="92500" lnSpcReduction="10000"/>
          </a:bodyPr>
          <a:lstStyle/>
          <a:p>
            <a:pPr defTabSz="914400">
              <a:lnSpc>
                <a:spcPct val="90000"/>
              </a:lnSpc>
              <a:spcBef>
                <a:spcPts val="1000"/>
              </a:spcBef>
            </a:pPr>
            <a:r>
              <a:rPr lang="en-US" sz="2400" b="1" dirty="0">
                <a:latin typeface="Abadi ExtraLight" panose="020B0204020104020204" pitchFamily="34" charset="0"/>
              </a:rPr>
              <a:t>Every skill starts somewhere – here’s a quick look at how my digital skills developed week by week</a:t>
            </a:r>
            <a:r>
              <a:rPr lang="en-US" sz="2400" b="1" dirty="0"/>
              <a:t>.</a:t>
            </a:r>
            <a:endParaRPr lang="en-US" sz="2400" b="1" kern="1200" dirty="0">
              <a:latin typeface="+mn-lt"/>
              <a:ea typeface="+mn-ea"/>
              <a:cs typeface="+mn-cs"/>
            </a:endParaRPr>
          </a:p>
        </p:txBody>
      </p:sp>
      <p:pic>
        <p:nvPicPr>
          <p:cNvPr id="9" name="Picture 8">
            <a:extLst>
              <a:ext uri="{FF2B5EF4-FFF2-40B4-BE49-F238E27FC236}">
                <a16:creationId xmlns:a16="http://schemas.microsoft.com/office/drawing/2014/main" id="{E92959CF-1AC2-13D1-6B17-869F184CFC76}"/>
              </a:ext>
            </a:extLst>
          </p:cNvPr>
          <p:cNvPicPr>
            <a:picLocks noChangeAspect="1"/>
          </p:cNvPicPr>
          <p:nvPr/>
        </p:nvPicPr>
        <p:blipFill>
          <a:blip r:embed="rId3"/>
          <a:stretch>
            <a:fillRect/>
          </a:stretch>
        </p:blipFill>
        <p:spPr>
          <a:xfrm>
            <a:off x="3270422" y="3057064"/>
            <a:ext cx="5480787" cy="3302172"/>
          </a:xfrm>
          <a:prstGeom prst="rect">
            <a:avLst/>
          </a:prstGeom>
          <a:noFill/>
        </p:spPr>
      </p:pic>
    </p:spTree>
    <p:extLst>
      <p:ext uri="{BB962C8B-B14F-4D97-AF65-F5344CB8AC3E}">
        <p14:creationId xmlns:p14="http://schemas.microsoft.com/office/powerpoint/2010/main" val="42052078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1000"/>
                                        <p:tgtEl>
                                          <p:spTgt spid="9"/>
                                        </p:tgtEl>
                                      </p:cBhvr>
                                    </p:animEffect>
                                    <p:anim calcmode="lin" valueType="num">
                                      <p:cBhvr>
                                        <p:cTn id="8" dur="1000" fill="hold"/>
                                        <p:tgtEl>
                                          <p:spTgt spid="9"/>
                                        </p:tgtEl>
                                        <p:attrNameLst>
                                          <p:attrName>ppt_x</p:attrName>
                                        </p:attrNameLst>
                                      </p:cBhvr>
                                      <p:tavLst>
                                        <p:tav tm="0">
                                          <p:val>
                                            <p:strVal val="#ppt_x"/>
                                          </p:val>
                                        </p:tav>
                                        <p:tav tm="100000">
                                          <p:val>
                                            <p:strVal val="#ppt_x"/>
                                          </p:val>
                                        </p:tav>
                                      </p:tavLst>
                                    </p:anim>
                                    <p:anim calcmode="lin" valueType="num">
                                      <p:cBhvr>
                                        <p:cTn id="9" dur="1000" fill="hold"/>
                                        <p:tgtEl>
                                          <p:spTgt spid="9"/>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6" presetClass="entr" presetSubtype="21" fill="hold" grpId="0" nodeType="clickEffect">
                                  <p:stCondLst>
                                    <p:cond delay="0"/>
                                  </p:stCondLst>
                                  <p:childTnLst>
                                    <p:set>
                                      <p:cBhvr>
                                        <p:cTn id="13" dur="1" fill="hold">
                                          <p:stCondLst>
                                            <p:cond delay="0"/>
                                          </p:stCondLst>
                                        </p:cTn>
                                        <p:tgtEl>
                                          <p:spTgt spid="14">
                                            <p:txEl>
                                              <p:pRg st="0" end="0"/>
                                            </p:txEl>
                                          </p:spTgt>
                                        </p:tgtEl>
                                        <p:attrNameLst>
                                          <p:attrName>style.visibility</p:attrName>
                                        </p:attrNameLst>
                                      </p:cBhvr>
                                      <p:to>
                                        <p:strVal val="visible"/>
                                      </p:to>
                                    </p:set>
                                    <p:animEffect transition="in" filter="barn(inVertical)">
                                      <p:cBhvr>
                                        <p:cTn id="14" dur="500"/>
                                        <p:tgtEl>
                                          <p:spTgt spid="14">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5C3200A4-4B56-ED12-5F5E-CEAC5816EF74}"/>
              </a:ext>
            </a:extLst>
          </p:cNvPr>
          <p:cNvSpPr>
            <a:spLocks noGrp="1"/>
          </p:cNvSpPr>
          <p:nvPr>
            <p:ph type="dt" sz="half" idx="10"/>
          </p:nvPr>
        </p:nvSpPr>
        <p:spPr/>
        <p:txBody>
          <a:bodyPr/>
          <a:lstStyle/>
          <a:p>
            <a:fld id="{8BA8A612-3163-4266-8CEE-4C8F810032BC}" type="datetime1">
              <a:rPr lang="en-US" noProof="0" smtClean="0"/>
              <a:t>7/28/2026</a:t>
            </a:fld>
            <a:endParaRPr lang="en-US" noProof="0" dirty="0"/>
          </a:p>
        </p:txBody>
      </p:sp>
      <p:sp>
        <p:nvSpPr>
          <p:cNvPr id="4" name="Footer Placeholder 3">
            <a:extLst>
              <a:ext uri="{FF2B5EF4-FFF2-40B4-BE49-F238E27FC236}">
                <a16:creationId xmlns:a16="http://schemas.microsoft.com/office/drawing/2014/main" id="{A678AEF8-9788-F880-177C-E2854B63BD9D}"/>
              </a:ext>
            </a:extLst>
          </p:cNvPr>
          <p:cNvSpPr>
            <a:spLocks noGrp="1"/>
          </p:cNvSpPr>
          <p:nvPr>
            <p:ph type="ftr" sz="quarter" idx="11"/>
          </p:nvPr>
        </p:nvSpPr>
        <p:spPr/>
        <p:txBody>
          <a:bodyPr/>
          <a:lstStyle/>
          <a:p>
            <a:r>
              <a:rPr lang="en-US" noProof="0"/>
              <a:t>Digital Business (BMBS4003)</a:t>
            </a:r>
            <a:endParaRPr lang="en-US" noProof="0" dirty="0"/>
          </a:p>
        </p:txBody>
      </p:sp>
      <p:sp>
        <p:nvSpPr>
          <p:cNvPr id="5" name="Slide Number Placeholder 4">
            <a:extLst>
              <a:ext uri="{FF2B5EF4-FFF2-40B4-BE49-F238E27FC236}">
                <a16:creationId xmlns:a16="http://schemas.microsoft.com/office/drawing/2014/main" id="{80C390CD-0840-3357-181B-84AB36467EE2}"/>
              </a:ext>
            </a:extLst>
          </p:cNvPr>
          <p:cNvSpPr>
            <a:spLocks noGrp="1"/>
          </p:cNvSpPr>
          <p:nvPr>
            <p:ph type="sldNum" sz="quarter" idx="12"/>
          </p:nvPr>
        </p:nvSpPr>
        <p:spPr/>
        <p:txBody>
          <a:bodyPr/>
          <a:lstStyle/>
          <a:p>
            <a:fld id="{9E3FA76C-C565-46B6-8652-D75785E2521F}" type="slidenum">
              <a:rPr lang="en-US" noProof="0" smtClean="0"/>
              <a:t>4</a:t>
            </a:fld>
            <a:endParaRPr lang="en-US" noProof="0" dirty="0"/>
          </a:p>
        </p:txBody>
      </p:sp>
      <p:pic>
        <p:nvPicPr>
          <p:cNvPr id="7" name="Picture 6">
            <a:extLst>
              <a:ext uri="{FF2B5EF4-FFF2-40B4-BE49-F238E27FC236}">
                <a16:creationId xmlns:a16="http://schemas.microsoft.com/office/drawing/2014/main" id="{D52FE1C2-C642-B00E-F0C7-E69D9A3D42F6}"/>
              </a:ext>
            </a:extLst>
          </p:cNvPr>
          <p:cNvPicPr>
            <a:picLocks noChangeAspect="1"/>
          </p:cNvPicPr>
          <p:nvPr/>
        </p:nvPicPr>
        <p:blipFill>
          <a:blip r:embed="rId2"/>
          <a:stretch>
            <a:fillRect/>
          </a:stretch>
        </p:blipFill>
        <p:spPr>
          <a:xfrm>
            <a:off x="1275847" y="2999143"/>
            <a:ext cx="5050811" cy="2885189"/>
          </a:xfrm>
          <a:prstGeom prst="rect">
            <a:avLst/>
          </a:prstGeom>
        </p:spPr>
      </p:pic>
      <p:pic>
        <p:nvPicPr>
          <p:cNvPr id="9" name="Picture 8">
            <a:extLst>
              <a:ext uri="{FF2B5EF4-FFF2-40B4-BE49-F238E27FC236}">
                <a16:creationId xmlns:a16="http://schemas.microsoft.com/office/drawing/2014/main" id="{2A105258-582D-0D67-234F-41B04F85C455}"/>
              </a:ext>
            </a:extLst>
          </p:cNvPr>
          <p:cNvPicPr>
            <a:picLocks noChangeAspect="1"/>
          </p:cNvPicPr>
          <p:nvPr/>
        </p:nvPicPr>
        <p:blipFill>
          <a:blip r:embed="rId3"/>
          <a:stretch>
            <a:fillRect/>
          </a:stretch>
        </p:blipFill>
        <p:spPr>
          <a:xfrm>
            <a:off x="6326658" y="2350877"/>
            <a:ext cx="4065877" cy="1123572"/>
          </a:xfrm>
          <a:prstGeom prst="rect">
            <a:avLst/>
          </a:prstGeom>
        </p:spPr>
      </p:pic>
      <p:sp>
        <p:nvSpPr>
          <p:cNvPr id="10" name="TextBox 9">
            <a:extLst>
              <a:ext uri="{FF2B5EF4-FFF2-40B4-BE49-F238E27FC236}">
                <a16:creationId xmlns:a16="http://schemas.microsoft.com/office/drawing/2014/main" id="{90029C5C-40AA-30FC-B7C5-BD3E44139FC6}"/>
              </a:ext>
            </a:extLst>
          </p:cNvPr>
          <p:cNvSpPr txBox="1"/>
          <p:nvPr/>
        </p:nvSpPr>
        <p:spPr>
          <a:xfrm>
            <a:off x="6956855" y="4441737"/>
            <a:ext cx="4324864" cy="1477328"/>
          </a:xfrm>
          <a:prstGeom prst="rect">
            <a:avLst/>
          </a:prstGeom>
          <a:noFill/>
        </p:spPr>
        <p:txBody>
          <a:bodyPr wrap="square" rtlCol="0">
            <a:spAutoFit/>
          </a:bodyPr>
          <a:lstStyle/>
          <a:p>
            <a:pPr algn="ctr"/>
            <a:r>
              <a:rPr lang="en-GB" dirty="0"/>
              <a:t>As you can see, most of my skills have improved, especially in information literacy, Digital collaboration and Preparing for digital learning.</a:t>
            </a:r>
          </a:p>
        </p:txBody>
      </p:sp>
      <p:cxnSp>
        <p:nvCxnSpPr>
          <p:cNvPr id="12" name="Straight Arrow Connector 11">
            <a:extLst>
              <a:ext uri="{FF2B5EF4-FFF2-40B4-BE49-F238E27FC236}">
                <a16:creationId xmlns:a16="http://schemas.microsoft.com/office/drawing/2014/main" id="{AB9651E1-3EA7-715C-8D91-593AD2112B93}"/>
              </a:ext>
            </a:extLst>
          </p:cNvPr>
          <p:cNvCxnSpPr/>
          <p:nvPr/>
        </p:nvCxnSpPr>
        <p:spPr>
          <a:xfrm flipH="1">
            <a:off x="6096000" y="3620530"/>
            <a:ext cx="1120346"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4" name="Straight Arrow Connector 13">
            <a:extLst>
              <a:ext uri="{FF2B5EF4-FFF2-40B4-BE49-F238E27FC236}">
                <a16:creationId xmlns:a16="http://schemas.microsoft.com/office/drawing/2014/main" id="{C1EAEEE8-C364-6A19-D73A-D915B77D0766}"/>
              </a:ext>
            </a:extLst>
          </p:cNvPr>
          <p:cNvCxnSpPr>
            <a:cxnSpLocks/>
          </p:cNvCxnSpPr>
          <p:nvPr/>
        </p:nvCxnSpPr>
        <p:spPr>
          <a:xfrm flipH="1" flipV="1">
            <a:off x="5945659" y="5663370"/>
            <a:ext cx="696097" cy="44192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7" name="Straight Arrow Connector 16">
            <a:extLst>
              <a:ext uri="{FF2B5EF4-FFF2-40B4-BE49-F238E27FC236}">
                <a16:creationId xmlns:a16="http://schemas.microsoft.com/office/drawing/2014/main" id="{A3C2C5C3-B698-7E35-30F5-B24CF5241C3E}"/>
              </a:ext>
            </a:extLst>
          </p:cNvPr>
          <p:cNvCxnSpPr/>
          <p:nvPr/>
        </p:nvCxnSpPr>
        <p:spPr>
          <a:xfrm>
            <a:off x="234778" y="4646141"/>
            <a:ext cx="852617"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141628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barn(inVertical)">
                                      <p:cBhvr>
                                        <p:cTn id="7" dur="500"/>
                                        <p:tgtEl>
                                          <p:spTgt spid="12"/>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nodeType="clickEffect">
                                  <p:stCondLst>
                                    <p:cond delay="0"/>
                                  </p:stCondLst>
                                  <p:childTnLst>
                                    <p:set>
                                      <p:cBhvr>
                                        <p:cTn id="11" dur="1" fill="hold">
                                          <p:stCondLst>
                                            <p:cond delay="0"/>
                                          </p:stCondLst>
                                        </p:cTn>
                                        <p:tgtEl>
                                          <p:spTgt spid="14"/>
                                        </p:tgtEl>
                                        <p:attrNameLst>
                                          <p:attrName>style.visibility</p:attrName>
                                        </p:attrNameLst>
                                      </p:cBhvr>
                                      <p:to>
                                        <p:strVal val="visible"/>
                                      </p:to>
                                    </p:set>
                                    <p:animEffect transition="in" filter="barn(inVertical)">
                                      <p:cBhvr>
                                        <p:cTn id="12" dur="500"/>
                                        <p:tgtEl>
                                          <p:spTgt spid="14"/>
                                        </p:tgtEl>
                                      </p:cBhvr>
                                    </p:animEffect>
                                  </p:childTnLst>
                                </p:cTn>
                              </p:par>
                            </p:childTnLst>
                          </p:cTn>
                        </p:par>
                      </p:childTnLst>
                    </p:cTn>
                  </p:par>
                  <p:par>
                    <p:cTn id="13" fill="hold">
                      <p:stCondLst>
                        <p:cond delay="indefinite"/>
                      </p:stCondLst>
                      <p:childTnLst>
                        <p:par>
                          <p:cTn id="14" fill="hold">
                            <p:stCondLst>
                              <p:cond delay="0"/>
                            </p:stCondLst>
                            <p:childTnLst>
                              <p:par>
                                <p:cTn id="15" presetID="42" presetClass="entr" presetSubtype="0" fill="hold" nodeType="clickEffect">
                                  <p:stCondLst>
                                    <p:cond delay="0"/>
                                  </p:stCondLst>
                                  <p:childTnLst>
                                    <p:set>
                                      <p:cBhvr>
                                        <p:cTn id="16" dur="1" fill="hold">
                                          <p:stCondLst>
                                            <p:cond delay="0"/>
                                          </p:stCondLst>
                                        </p:cTn>
                                        <p:tgtEl>
                                          <p:spTgt spid="17"/>
                                        </p:tgtEl>
                                        <p:attrNameLst>
                                          <p:attrName>style.visibility</p:attrName>
                                        </p:attrNameLst>
                                      </p:cBhvr>
                                      <p:to>
                                        <p:strVal val="visible"/>
                                      </p:to>
                                    </p:set>
                                    <p:animEffect transition="in" filter="fade">
                                      <p:cBhvr>
                                        <p:cTn id="17" dur="1000"/>
                                        <p:tgtEl>
                                          <p:spTgt spid="17"/>
                                        </p:tgtEl>
                                      </p:cBhvr>
                                    </p:animEffect>
                                    <p:anim calcmode="lin" valueType="num">
                                      <p:cBhvr>
                                        <p:cTn id="18" dur="1000" fill="hold"/>
                                        <p:tgtEl>
                                          <p:spTgt spid="17"/>
                                        </p:tgtEl>
                                        <p:attrNameLst>
                                          <p:attrName>ppt_x</p:attrName>
                                        </p:attrNameLst>
                                      </p:cBhvr>
                                      <p:tavLst>
                                        <p:tav tm="0">
                                          <p:val>
                                            <p:strVal val="#ppt_x"/>
                                          </p:val>
                                        </p:tav>
                                        <p:tav tm="100000">
                                          <p:val>
                                            <p:strVal val="#ppt_x"/>
                                          </p:val>
                                        </p:tav>
                                      </p:tavLst>
                                    </p:anim>
                                    <p:anim calcmode="lin" valueType="num">
                                      <p:cBhvr>
                                        <p:cTn id="19" dur="1000" fill="hold"/>
                                        <p:tgtEl>
                                          <p:spTgt spid="1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A4360A9D-5567-A90D-4BD8-C246120F62C9}"/>
              </a:ext>
            </a:extLst>
          </p:cNvPr>
          <p:cNvPicPr>
            <a:picLocks noChangeAspect="1"/>
          </p:cNvPicPr>
          <p:nvPr/>
        </p:nvPicPr>
        <p:blipFill>
          <a:blip r:embed="rId2"/>
          <a:stretch>
            <a:fillRect/>
          </a:stretch>
        </p:blipFill>
        <p:spPr>
          <a:xfrm>
            <a:off x="5194607" y="968260"/>
            <a:ext cx="6391533" cy="4921479"/>
          </a:xfrm>
          <a:prstGeom prst="rect">
            <a:avLst/>
          </a:prstGeom>
        </p:spPr>
      </p:pic>
      <p:sp>
        <p:nvSpPr>
          <p:cNvPr id="2" name="Date Placeholder 1">
            <a:extLst>
              <a:ext uri="{FF2B5EF4-FFF2-40B4-BE49-F238E27FC236}">
                <a16:creationId xmlns:a16="http://schemas.microsoft.com/office/drawing/2014/main" id="{D66AF795-7E4A-ABBF-48C7-2AAC23D7EEAE}"/>
              </a:ext>
            </a:extLst>
          </p:cNvPr>
          <p:cNvSpPr>
            <a:spLocks noGrp="1"/>
          </p:cNvSpPr>
          <p:nvPr>
            <p:ph type="dt" sz="half" idx="10"/>
          </p:nvPr>
        </p:nvSpPr>
        <p:spPr/>
        <p:txBody>
          <a:bodyPr vert="horz" lIns="91440" tIns="45720" rIns="91440" bIns="45720" rtlCol="0" anchor="ctr">
            <a:normAutofit/>
          </a:bodyPr>
          <a:lstStyle/>
          <a:p>
            <a:pPr defTabSz="914400">
              <a:spcAft>
                <a:spcPts val="600"/>
              </a:spcAft>
            </a:pPr>
            <a:fld id="{B4514B12-2235-4EDD-A6BE-764AF7C4F308}" type="datetime1">
              <a:rPr lang="en-US" noProof="0" smtClean="0"/>
              <a:pPr defTabSz="914400">
                <a:spcAft>
                  <a:spcPts val="600"/>
                </a:spcAft>
              </a:pPr>
              <a:t>7/28/2026</a:t>
            </a:fld>
            <a:endParaRPr lang="en-US" noProof="0"/>
          </a:p>
        </p:txBody>
      </p:sp>
      <p:sp>
        <p:nvSpPr>
          <p:cNvPr id="5" name="Footer Placeholder 4">
            <a:extLst>
              <a:ext uri="{FF2B5EF4-FFF2-40B4-BE49-F238E27FC236}">
                <a16:creationId xmlns:a16="http://schemas.microsoft.com/office/drawing/2014/main" id="{53DB2262-D166-A80C-0721-B13AE64A68A0}"/>
              </a:ext>
            </a:extLst>
          </p:cNvPr>
          <p:cNvSpPr>
            <a:spLocks noGrp="1"/>
          </p:cNvSpPr>
          <p:nvPr>
            <p:ph type="ftr" sz="quarter" idx="11"/>
          </p:nvPr>
        </p:nvSpPr>
        <p:spPr/>
        <p:txBody>
          <a:bodyPr vert="horz" lIns="91440" tIns="45720" rIns="91440" bIns="45720" rtlCol="0" anchor="ctr">
            <a:normAutofit/>
          </a:bodyPr>
          <a:lstStyle/>
          <a:p>
            <a:pPr defTabSz="914400">
              <a:spcAft>
                <a:spcPts val="600"/>
              </a:spcAft>
            </a:pPr>
            <a:r>
              <a:rPr lang="en-US" b="1" i="0" kern="1200" noProof="0">
                <a:solidFill>
                  <a:schemeClr val="accent1"/>
                </a:solidFill>
                <a:latin typeface="+mn-lt"/>
                <a:ea typeface="+mn-ea"/>
                <a:cs typeface="+mn-cs"/>
              </a:rPr>
              <a:t>Digital Business (BMBS4003)</a:t>
            </a:r>
          </a:p>
        </p:txBody>
      </p:sp>
      <p:sp>
        <p:nvSpPr>
          <p:cNvPr id="6" name="Slide Number Placeholder 5">
            <a:extLst>
              <a:ext uri="{FF2B5EF4-FFF2-40B4-BE49-F238E27FC236}">
                <a16:creationId xmlns:a16="http://schemas.microsoft.com/office/drawing/2014/main" id="{9E6A7674-36CA-2845-C615-DD24C47C5385}"/>
              </a:ext>
            </a:extLst>
          </p:cNvPr>
          <p:cNvSpPr>
            <a:spLocks noGrp="1"/>
          </p:cNvSpPr>
          <p:nvPr>
            <p:ph type="sldNum" sz="quarter" idx="12"/>
          </p:nvPr>
        </p:nvSpPr>
        <p:spPr/>
        <p:txBody>
          <a:bodyPr vert="horz" lIns="91440" tIns="45720" rIns="91440" bIns="45720" rtlCol="0" anchor="b">
            <a:normAutofit/>
          </a:bodyPr>
          <a:lstStyle/>
          <a:p>
            <a:pPr defTabSz="914400">
              <a:spcAft>
                <a:spcPts val="600"/>
              </a:spcAft>
            </a:pPr>
            <a:fld id="{9E3FA76C-C565-46B6-8652-D75785E2521F}" type="slidenum">
              <a:rPr lang="en-US" noProof="0">
                <a:solidFill>
                  <a:srgbClr val="FFFFFF"/>
                </a:solidFill>
              </a:rPr>
              <a:pPr defTabSz="914400">
                <a:spcAft>
                  <a:spcPts val="600"/>
                </a:spcAft>
              </a:pPr>
              <a:t>5</a:t>
            </a:fld>
            <a:endParaRPr lang="en-US" noProof="0">
              <a:solidFill>
                <a:srgbClr val="FFFFFF"/>
              </a:solidFill>
            </a:endParaRPr>
          </a:p>
        </p:txBody>
      </p:sp>
      <p:sp>
        <p:nvSpPr>
          <p:cNvPr id="7" name="TextBox 6">
            <a:extLst>
              <a:ext uri="{FF2B5EF4-FFF2-40B4-BE49-F238E27FC236}">
                <a16:creationId xmlns:a16="http://schemas.microsoft.com/office/drawing/2014/main" id="{7AAD7F54-7D73-FA8C-BF71-01E2F5F8259F}"/>
              </a:ext>
            </a:extLst>
          </p:cNvPr>
          <p:cNvSpPr txBox="1"/>
          <p:nvPr/>
        </p:nvSpPr>
        <p:spPr>
          <a:xfrm>
            <a:off x="547362" y="1104502"/>
            <a:ext cx="4086491" cy="4247317"/>
          </a:xfrm>
          <a:prstGeom prst="rect">
            <a:avLst/>
          </a:prstGeom>
          <a:noFill/>
        </p:spPr>
        <p:txBody>
          <a:bodyPr wrap="square" rtlCol="0">
            <a:spAutoFit/>
          </a:bodyPr>
          <a:lstStyle/>
          <a:p>
            <a:pPr algn="ctr"/>
            <a:r>
              <a:rPr lang="en-GB" dirty="0"/>
              <a:t>Completing the PowerPoint Essential Training (Microsoft 365) course on LinkedIn learning has improved my confidence in creating professional presentations. I have learnt how to use PowerPoint more effectively by applying design principles, animations, and presentation features to communicate information clearly. I used Microsoft 365 briefly at the end of my schooling and seemed to pick it up a lot better after a refresh through LinkedIn Learning.</a:t>
            </a:r>
          </a:p>
        </p:txBody>
      </p:sp>
    </p:spTree>
    <p:extLst>
      <p:ext uri="{BB962C8B-B14F-4D97-AF65-F5344CB8AC3E}">
        <p14:creationId xmlns:p14="http://schemas.microsoft.com/office/powerpoint/2010/main" val="3622491429"/>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27" name="Group 26">
            <a:extLst>
              <a:ext uri="{FF2B5EF4-FFF2-40B4-BE49-F238E27FC236}">
                <a16:creationId xmlns:a16="http://schemas.microsoft.com/office/drawing/2014/main" id="{DDA34B8A-FA8D-4E16-AD72-7B60B1C2582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28" name="Rectangle 27">
              <a:extLst>
                <a:ext uri="{FF2B5EF4-FFF2-40B4-BE49-F238E27FC236}">
                  <a16:creationId xmlns:a16="http://schemas.microsoft.com/office/drawing/2014/main" id="{6885D229-60DD-4D71-8181-10E781C149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9" name="Oval 28">
              <a:extLst>
                <a:ext uri="{FF2B5EF4-FFF2-40B4-BE49-F238E27FC236}">
                  <a16:creationId xmlns:a16="http://schemas.microsoft.com/office/drawing/2014/main" id="{0B0DAA45-BE66-4F0C-93A6-519D941071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 name="Oval 29">
              <a:extLst>
                <a:ext uri="{FF2B5EF4-FFF2-40B4-BE49-F238E27FC236}">
                  <a16:creationId xmlns:a16="http://schemas.microsoft.com/office/drawing/2014/main" id="{EF449A3D-A43B-4688-BD89-35734D0072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1" name="Oval 30">
              <a:extLst>
                <a:ext uri="{FF2B5EF4-FFF2-40B4-BE49-F238E27FC236}">
                  <a16:creationId xmlns:a16="http://schemas.microsoft.com/office/drawing/2014/main" id="{74E9975C-AF3D-48EF-B3F0-112A01A382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2" name="Oval 31">
              <a:extLst>
                <a:ext uri="{FF2B5EF4-FFF2-40B4-BE49-F238E27FC236}">
                  <a16:creationId xmlns:a16="http://schemas.microsoft.com/office/drawing/2014/main" id="{CF00A076-2FEA-40D1-8F85-8424817979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3" name="Oval 32">
              <a:extLst>
                <a:ext uri="{FF2B5EF4-FFF2-40B4-BE49-F238E27FC236}">
                  <a16:creationId xmlns:a16="http://schemas.microsoft.com/office/drawing/2014/main" id="{A2E68741-6133-4CAA-BF3C-F0E6CF40C5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4" name="Freeform 5">
              <a:extLst>
                <a:ext uri="{FF2B5EF4-FFF2-40B4-BE49-F238E27FC236}">
                  <a16:creationId xmlns:a16="http://schemas.microsoft.com/office/drawing/2014/main" id="{76C01C64-4A8B-42FC-93C5-2D6A3EBAB7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a:p>
          </p:txBody>
        </p:sp>
        <p:sp>
          <p:nvSpPr>
            <p:cNvPr id="35" name="Freeform 5">
              <a:extLst>
                <a:ext uri="{FF2B5EF4-FFF2-40B4-BE49-F238E27FC236}">
                  <a16:creationId xmlns:a16="http://schemas.microsoft.com/office/drawing/2014/main" id="{D969AEA9-C1EE-45E1-9964-D9705492E1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txBody>
            <a:bodyPr/>
            <a:lstStyle/>
            <a:p>
              <a:endParaRPr lang="en-GB"/>
            </a:p>
          </p:txBody>
        </p:sp>
        <p:sp>
          <p:nvSpPr>
            <p:cNvPr id="36" name="Freeform 5">
              <a:extLst>
                <a:ext uri="{FF2B5EF4-FFF2-40B4-BE49-F238E27FC236}">
                  <a16:creationId xmlns:a16="http://schemas.microsoft.com/office/drawing/2014/main" id="{4845E67D-4E5B-44B3-AB74-5E95C839E7A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grpSp>
      <p:sp>
        <p:nvSpPr>
          <p:cNvPr id="38" name="Rectangle 37">
            <a:extLst>
              <a:ext uri="{FF2B5EF4-FFF2-40B4-BE49-F238E27FC236}">
                <a16:creationId xmlns:a16="http://schemas.microsoft.com/office/drawing/2014/main" id="{079CE317-680B-449C-A423-71C1FE069B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0" name="Rectangle 39">
            <a:extLst>
              <a:ext uri="{FF2B5EF4-FFF2-40B4-BE49-F238E27FC236}">
                <a16:creationId xmlns:a16="http://schemas.microsoft.com/office/drawing/2014/main" id="{643780CE-2BE5-46F6-97B2-60DF30217E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a:lstStyle/>
          <a:p>
            <a:endParaRPr lang="en-GB"/>
          </a:p>
        </p:txBody>
      </p:sp>
      <p:sp>
        <p:nvSpPr>
          <p:cNvPr id="42" name="Freeform: Shape 41">
            <a:extLst>
              <a:ext uri="{FF2B5EF4-FFF2-40B4-BE49-F238E27FC236}">
                <a16:creationId xmlns:a16="http://schemas.microsoft.com/office/drawing/2014/main" id="{61A87A49-68E6-459E-A5A6-46229FF421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171964" y="-140866"/>
            <a:ext cx="6053670" cy="7139732"/>
          </a:xfrm>
          <a:custGeom>
            <a:avLst/>
            <a:gdLst>
              <a:gd name="connsiteX0" fmla="*/ 6053670 w 6053670"/>
              <a:gd name="connsiteY0" fmla="*/ 1098 h 7139732"/>
              <a:gd name="connsiteX1" fmla="*/ 6053670 w 6053670"/>
              <a:gd name="connsiteY1" fmla="*/ 1084479 h 7139732"/>
              <a:gd name="connsiteX2" fmla="*/ 6053670 w 6053670"/>
              <a:gd name="connsiteY2" fmla="*/ 1254558 h 7139732"/>
              <a:gd name="connsiteX3" fmla="*/ 6053670 w 6053670"/>
              <a:gd name="connsiteY3" fmla="*/ 7139732 h 7139732"/>
              <a:gd name="connsiteX4" fmla="*/ 0 w 6053670"/>
              <a:gd name="connsiteY4" fmla="*/ 7139732 h 7139732"/>
              <a:gd name="connsiteX5" fmla="*/ 0 w 6053670"/>
              <a:gd name="connsiteY5" fmla="*/ 1249853 h 7139732"/>
              <a:gd name="connsiteX6" fmla="*/ 0 w 6053670"/>
              <a:gd name="connsiteY6" fmla="*/ 1084479 h 7139732"/>
              <a:gd name="connsiteX7" fmla="*/ 0 w 6053670"/>
              <a:gd name="connsiteY7" fmla="*/ 0 h 7139732"/>
              <a:gd name="connsiteX8" fmla="*/ 35717 w 6053670"/>
              <a:gd name="connsiteY8" fmla="*/ 5488 h 7139732"/>
              <a:gd name="connsiteX9" fmla="*/ 140445 w 6053670"/>
              <a:gd name="connsiteY9" fmla="*/ 21641 h 7139732"/>
              <a:gd name="connsiteX10" fmla="*/ 216722 w 6053670"/>
              <a:gd name="connsiteY10" fmla="*/ 32932 h 7139732"/>
              <a:gd name="connsiteX11" fmla="*/ 307527 w 6053670"/>
              <a:gd name="connsiteY11" fmla="*/ 44850 h 7139732"/>
              <a:gd name="connsiteX12" fmla="*/ 415282 w 6053670"/>
              <a:gd name="connsiteY12" fmla="*/ 59121 h 7139732"/>
              <a:gd name="connsiteX13" fmla="*/ 534539 w 6053670"/>
              <a:gd name="connsiteY13" fmla="*/ 74175 h 7139732"/>
              <a:gd name="connsiteX14" fmla="*/ 668931 w 6053670"/>
              <a:gd name="connsiteY14" fmla="*/ 90014 h 7139732"/>
              <a:gd name="connsiteX15" fmla="*/ 815430 w 6053670"/>
              <a:gd name="connsiteY15" fmla="*/ 106794 h 7139732"/>
              <a:gd name="connsiteX16" fmla="*/ 974641 w 6053670"/>
              <a:gd name="connsiteY16" fmla="*/ 123574 h 7139732"/>
              <a:gd name="connsiteX17" fmla="*/ 1144144 w 6053670"/>
              <a:gd name="connsiteY17" fmla="*/ 140667 h 7139732"/>
              <a:gd name="connsiteX18" fmla="*/ 1326965 w 6053670"/>
              <a:gd name="connsiteY18" fmla="*/ 156506 h 7139732"/>
              <a:gd name="connsiteX19" fmla="*/ 1518261 w 6053670"/>
              <a:gd name="connsiteY19" fmla="*/ 171717 h 7139732"/>
              <a:gd name="connsiteX20" fmla="*/ 1720453 w 6053670"/>
              <a:gd name="connsiteY20" fmla="*/ 185518 h 7139732"/>
              <a:gd name="connsiteX21" fmla="*/ 1931121 w 6053670"/>
              <a:gd name="connsiteY21" fmla="*/ 198690 h 7139732"/>
              <a:gd name="connsiteX22" fmla="*/ 2150869 w 6053670"/>
              <a:gd name="connsiteY22" fmla="*/ 211079 h 7139732"/>
              <a:gd name="connsiteX23" fmla="*/ 2263467 w 6053670"/>
              <a:gd name="connsiteY23" fmla="*/ 215470 h 7139732"/>
              <a:gd name="connsiteX24" fmla="*/ 2378487 w 6053670"/>
              <a:gd name="connsiteY24" fmla="*/ 220332 h 7139732"/>
              <a:gd name="connsiteX25" fmla="*/ 2495323 w 6053670"/>
              <a:gd name="connsiteY25" fmla="*/ 224879 h 7139732"/>
              <a:gd name="connsiteX26" fmla="*/ 2612764 w 6053670"/>
              <a:gd name="connsiteY26" fmla="*/ 227859 h 7139732"/>
              <a:gd name="connsiteX27" fmla="*/ 2732627 w 6053670"/>
              <a:gd name="connsiteY27" fmla="*/ 230525 h 7139732"/>
              <a:gd name="connsiteX28" fmla="*/ 2853700 w 6053670"/>
              <a:gd name="connsiteY28" fmla="*/ 233348 h 7139732"/>
              <a:gd name="connsiteX29" fmla="*/ 2977195 w 6053670"/>
              <a:gd name="connsiteY29" fmla="*/ 235229 h 7139732"/>
              <a:gd name="connsiteX30" fmla="*/ 3101901 w 6053670"/>
              <a:gd name="connsiteY30" fmla="*/ 235229 h 7139732"/>
              <a:gd name="connsiteX31" fmla="*/ 3227817 w 6053670"/>
              <a:gd name="connsiteY31" fmla="*/ 236170 h 7139732"/>
              <a:gd name="connsiteX32" fmla="*/ 3354944 w 6053670"/>
              <a:gd name="connsiteY32" fmla="*/ 235229 h 7139732"/>
              <a:gd name="connsiteX33" fmla="*/ 3483887 w 6053670"/>
              <a:gd name="connsiteY33" fmla="*/ 233348 h 7139732"/>
              <a:gd name="connsiteX34" fmla="*/ 3612830 w 6053670"/>
              <a:gd name="connsiteY34" fmla="*/ 231623 h 7139732"/>
              <a:gd name="connsiteX35" fmla="*/ 3743590 w 6053670"/>
              <a:gd name="connsiteY35" fmla="*/ 227859 h 7139732"/>
              <a:gd name="connsiteX36" fmla="*/ 3875560 w 6053670"/>
              <a:gd name="connsiteY36" fmla="*/ 223938 h 7139732"/>
              <a:gd name="connsiteX37" fmla="*/ 4007530 w 6053670"/>
              <a:gd name="connsiteY37" fmla="*/ 219391 h 7139732"/>
              <a:gd name="connsiteX38" fmla="*/ 4140710 w 6053670"/>
              <a:gd name="connsiteY38" fmla="*/ 212961 h 7139732"/>
              <a:gd name="connsiteX39" fmla="*/ 4275102 w 6053670"/>
              <a:gd name="connsiteY39" fmla="*/ 205277 h 7139732"/>
              <a:gd name="connsiteX40" fmla="*/ 4410098 w 6053670"/>
              <a:gd name="connsiteY40" fmla="*/ 197907 h 7139732"/>
              <a:gd name="connsiteX41" fmla="*/ 4545096 w 6053670"/>
              <a:gd name="connsiteY41" fmla="*/ 188498 h 7139732"/>
              <a:gd name="connsiteX42" fmla="*/ 4681909 w 6053670"/>
              <a:gd name="connsiteY42" fmla="*/ 177207 h 7139732"/>
              <a:gd name="connsiteX43" fmla="*/ 4816905 w 6053670"/>
              <a:gd name="connsiteY43" fmla="*/ 165916 h 7139732"/>
              <a:gd name="connsiteX44" fmla="*/ 4954323 w 6053670"/>
              <a:gd name="connsiteY44" fmla="*/ 152899 h 7139732"/>
              <a:gd name="connsiteX45" fmla="*/ 5092347 w 6053670"/>
              <a:gd name="connsiteY45" fmla="*/ 138629 h 7139732"/>
              <a:gd name="connsiteX46" fmla="*/ 5228555 w 6053670"/>
              <a:gd name="connsiteY46" fmla="*/ 123574 h 7139732"/>
              <a:gd name="connsiteX47" fmla="*/ 5366578 w 6053670"/>
              <a:gd name="connsiteY47" fmla="*/ 106010 h 7139732"/>
              <a:gd name="connsiteX48" fmla="*/ 5503997 w 6053670"/>
              <a:gd name="connsiteY48" fmla="*/ 87192 h 7139732"/>
              <a:gd name="connsiteX49" fmla="*/ 5642020 w 6053670"/>
              <a:gd name="connsiteY49" fmla="*/ 68530 h 7139732"/>
              <a:gd name="connsiteX50" fmla="*/ 5779438 w 6053670"/>
              <a:gd name="connsiteY50" fmla="*/ 46733 h 7139732"/>
              <a:gd name="connsiteX51" fmla="*/ 5916251 w 6053670"/>
              <a:gd name="connsiteY51" fmla="*/ 24464 h 7139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7139732">
                <a:moveTo>
                  <a:pt x="6053670" y="1098"/>
                </a:moveTo>
                <a:lnTo>
                  <a:pt x="6053670" y="1084479"/>
                </a:lnTo>
                <a:lnTo>
                  <a:pt x="6053670" y="1254558"/>
                </a:lnTo>
                <a:lnTo>
                  <a:pt x="6053670" y="7139732"/>
                </a:lnTo>
                <a:lnTo>
                  <a:pt x="0" y="7139732"/>
                </a:lnTo>
                <a:lnTo>
                  <a:pt x="0" y="1249853"/>
                </a:lnTo>
                <a:lnTo>
                  <a:pt x="0" y="1084479"/>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1" y="235229"/>
                </a:lnTo>
                <a:lnTo>
                  <a:pt x="3227817" y="236170"/>
                </a:lnTo>
                <a:lnTo>
                  <a:pt x="3354944" y="235229"/>
                </a:lnTo>
                <a:lnTo>
                  <a:pt x="3483887" y="233348"/>
                </a:lnTo>
                <a:lnTo>
                  <a:pt x="3612830" y="231623"/>
                </a:lnTo>
                <a:lnTo>
                  <a:pt x="3743590" y="227859"/>
                </a:lnTo>
                <a:lnTo>
                  <a:pt x="3875560" y="223938"/>
                </a:lnTo>
                <a:lnTo>
                  <a:pt x="4007530"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tx1"/>
          </a:solidFill>
          <a:ln>
            <a:noFill/>
          </a:ln>
        </p:spPr>
        <p:txBody>
          <a:bodyPr/>
          <a:lstStyle/>
          <a:p>
            <a:endParaRPr lang="en-GB"/>
          </a:p>
        </p:txBody>
      </p:sp>
      <p:sp>
        <p:nvSpPr>
          <p:cNvPr id="44" name="Freeform 5">
            <a:extLst>
              <a:ext uri="{FF2B5EF4-FFF2-40B4-BE49-F238E27FC236}">
                <a16:creationId xmlns:a16="http://schemas.microsoft.com/office/drawing/2014/main" id="{F6ACD5FC-CAFE-48EB-B765-60EED2E0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txBody>
          <a:bodyPr/>
          <a:lstStyle/>
          <a:p>
            <a:endParaRPr lang="en-GB"/>
          </a:p>
        </p:txBody>
      </p:sp>
      <p:pic>
        <p:nvPicPr>
          <p:cNvPr id="5" name="Picture 4">
            <a:extLst>
              <a:ext uri="{FF2B5EF4-FFF2-40B4-BE49-F238E27FC236}">
                <a16:creationId xmlns:a16="http://schemas.microsoft.com/office/drawing/2014/main" id="{963F1664-1A4A-A73B-71F9-3BB94F7A9480}"/>
              </a:ext>
            </a:extLst>
          </p:cNvPr>
          <p:cNvPicPr>
            <a:picLocks noChangeAspect="1"/>
          </p:cNvPicPr>
          <p:nvPr/>
        </p:nvPicPr>
        <p:blipFill>
          <a:blip r:embed="rId3"/>
          <a:stretch>
            <a:fillRect/>
          </a:stretch>
        </p:blipFill>
        <p:spPr>
          <a:xfrm>
            <a:off x="5194607" y="1072122"/>
            <a:ext cx="6391533" cy="4713755"/>
          </a:xfrm>
          <a:prstGeom prst="rect">
            <a:avLst/>
          </a:prstGeom>
        </p:spPr>
      </p:pic>
      <p:sp>
        <p:nvSpPr>
          <p:cNvPr id="46" name="Rectangle 45">
            <a:extLst>
              <a:ext uri="{FF2B5EF4-FFF2-40B4-BE49-F238E27FC236}">
                <a16:creationId xmlns:a16="http://schemas.microsoft.com/office/drawing/2014/main" id="{9F33B405-D785-4738-B1C0-6A0AA5E982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8" name="Oval 47">
            <a:extLst>
              <a:ext uri="{FF2B5EF4-FFF2-40B4-BE49-F238E27FC236}">
                <a16:creationId xmlns:a16="http://schemas.microsoft.com/office/drawing/2014/main" id="{4233DC0E-DE6C-4FB6-A529-51B162641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0" name="Oval 49">
            <a:extLst>
              <a:ext uri="{FF2B5EF4-FFF2-40B4-BE49-F238E27FC236}">
                <a16:creationId xmlns:a16="http://schemas.microsoft.com/office/drawing/2014/main" id="{3870477F-E451-4BC3-863F-0E2FC57288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 name="TextBox 5">
            <a:extLst>
              <a:ext uri="{FF2B5EF4-FFF2-40B4-BE49-F238E27FC236}">
                <a16:creationId xmlns:a16="http://schemas.microsoft.com/office/drawing/2014/main" id="{0EAE1D3B-2276-F065-EB90-064EDF5E2949}"/>
              </a:ext>
            </a:extLst>
          </p:cNvPr>
          <p:cNvSpPr txBox="1"/>
          <p:nvPr/>
        </p:nvSpPr>
        <p:spPr>
          <a:xfrm>
            <a:off x="1154955" y="2120900"/>
            <a:ext cx="3133726" cy="3898900"/>
          </a:xfrm>
          <a:prstGeom prst="rect">
            <a:avLst/>
          </a:prstGeom>
        </p:spPr>
        <p:txBody>
          <a:bodyPr vert="horz" lIns="91440" tIns="45720" rIns="91440" bIns="45720" rtlCol="0">
            <a:normAutofit/>
          </a:bodyPr>
          <a:lstStyle/>
          <a:p>
            <a:pPr>
              <a:spcBef>
                <a:spcPts val="1000"/>
              </a:spcBef>
              <a:buClr>
                <a:schemeClr val="accent1"/>
              </a:buClr>
              <a:buSzPct val="80000"/>
              <a:buFont typeface="Wingdings 3" charset="2"/>
              <a:buChar char=""/>
            </a:pPr>
            <a:r>
              <a:rPr lang="en-US">
                <a:solidFill>
                  <a:srgbClr val="FFFFFF"/>
                </a:solidFill>
              </a:rPr>
              <a:t>This course helped me develop my strategic thinking and business analysis skills. I now have a better understanding of how organisations identify opportunities, solve problems, and make informed business decisions.  </a:t>
            </a:r>
          </a:p>
        </p:txBody>
      </p:sp>
      <p:sp>
        <p:nvSpPr>
          <p:cNvPr id="52" name="Freeform 5">
            <a:extLst>
              <a:ext uri="{FF2B5EF4-FFF2-40B4-BE49-F238E27FC236}">
                <a16:creationId xmlns:a16="http://schemas.microsoft.com/office/drawing/2014/main" id="{B4A81DE1-E2BC-4A31-99EE-71350421B0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tx1">
              <a:alpha val="20000"/>
            </a:schemeClr>
          </a:solidFill>
          <a:ln>
            <a:noFill/>
          </a:ln>
        </p:spPr>
        <p:txBody>
          <a:bodyPr/>
          <a:lstStyle/>
          <a:p>
            <a:endParaRPr lang="en-GB"/>
          </a:p>
        </p:txBody>
      </p:sp>
      <p:sp>
        <p:nvSpPr>
          <p:cNvPr id="4" name="Slide Number Placeholder 3">
            <a:extLst>
              <a:ext uri="{FF2B5EF4-FFF2-40B4-BE49-F238E27FC236}">
                <a16:creationId xmlns:a16="http://schemas.microsoft.com/office/drawing/2014/main" id="{F7BD921C-241B-0C6F-0018-5068E00855B4}"/>
              </a:ext>
            </a:extLst>
          </p:cNvPr>
          <p:cNvSpPr>
            <a:spLocks noGrp="1"/>
          </p:cNvSpPr>
          <p:nvPr>
            <p:ph type="sldNum" sz="quarter" idx="12"/>
          </p:nvPr>
        </p:nvSpPr>
        <p:spPr>
          <a:xfrm>
            <a:off x="10352540" y="295729"/>
            <a:ext cx="838199" cy="767687"/>
          </a:xfrm>
        </p:spPr>
        <p:txBody>
          <a:bodyPr vert="horz" lIns="91440" tIns="45720" rIns="91440" bIns="45720" rtlCol="0" anchor="b">
            <a:normAutofit/>
          </a:bodyPr>
          <a:lstStyle/>
          <a:p>
            <a:pPr defTabSz="914400">
              <a:spcAft>
                <a:spcPts val="600"/>
              </a:spcAft>
            </a:pPr>
            <a:fld id="{9E3FA76C-C565-46B6-8652-D75785E2521F}" type="slidenum">
              <a:rPr lang="en-US" noProof="0">
                <a:solidFill>
                  <a:srgbClr val="FFFFFF"/>
                </a:solidFill>
              </a:rPr>
              <a:pPr defTabSz="914400">
                <a:spcAft>
                  <a:spcPts val="600"/>
                </a:spcAft>
              </a:pPr>
              <a:t>6</a:t>
            </a:fld>
            <a:endParaRPr lang="en-US" noProof="0">
              <a:solidFill>
                <a:srgbClr val="FFFFFF"/>
              </a:solidFill>
            </a:endParaRPr>
          </a:p>
        </p:txBody>
      </p:sp>
      <p:sp>
        <p:nvSpPr>
          <p:cNvPr id="3" name="Footer Placeholder 2">
            <a:extLst>
              <a:ext uri="{FF2B5EF4-FFF2-40B4-BE49-F238E27FC236}">
                <a16:creationId xmlns:a16="http://schemas.microsoft.com/office/drawing/2014/main" id="{F065EFB5-C82B-5964-6BC0-604BC54D39E2}"/>
              </a:ext>
            </a:extLst>
          </p:cNvPr>
          <p:cNvSpPr>
            <a:spLocks noGrp="1"/>
          </p:cNvSpPr>
          <p:nvPr>
            <p:ph type="ftr" sz="quarter" idx="11"/>
          </p:nvPr>
        </p:nvSpPr>
        <p:spPr>
          <a:xfrm>
            <a:off x="561110" y="6391838"/>
            <a:ext cx="3859795" cy="304801"/>
          </a:xfrm>
        </p:spPr>
        <p:txBody>
          <a:bodyPr vert="horz" lIns="91440" tIns="45720" rIns="91440" bIns="45720" rtlCol="0" anchor="ctr">
            <a:normAutofit/>
          </a:bodyPr>
          <a:lstStyle/>
          <a:p>
            <a:pPr defTabSz="914400">
              <a:spcAft>
                <a:spcPts val="600"/>
              </a:spcAft>
            </a:pPr>
            <a:r>
              <a:rPr lang="en-US" b="1" i="0" kern="1200" noProof="0">
                <a:solidFill>
                  <a:schemeClr val="accent1"/>
                </a:solidFill>
                <a:latin typeface="+mn-lt"/>
                <a:ea typeface="+mn-ea"/>
                <a:cs typeface="+mn-cs"/>
              </a:rPr>
              <a:t>Digital Business (BMBS4003)</a:t>
            </a:r>
          </a:p>
        </p:txBody>
      </p:sp>
      <p:sp>
        <p:nvSpPr>
          <p:cNvPr id="2" name="Date Placeholder 1">
            <a:extLst>
              <a:ext uri="{FF2B5EF4-FFF2-40B4-BE49-F238E27FC236}">
                <a16:creationId xmlns:a16="http://schemas.microsoft.com/office/drawing/2014/main" id="{BF211956-743F-64B6-7258-22699569AF4C}"/>
              </a:ext>
            </a:extLst>
          </p:cNvPr>
          <p:cNvSpPr>
            <a:spLocks noGrp="1"/>
          </p:cNvSpPr>
          <p:nvPr>
            <p:ph type="dt" sz="half" idx="10"/>
          </p:nvPr>
        </p:nvSpPr>
        <p:spPr>
          <a:xfrm>
            <a:off x="10653104" y="6391838"/>
            <a:ext cx="990599" cy="304799"/>
          </a:xfrm>
        </p:spPr>
        <p:txBody>
          <a:bodyPr vert="horz" lIns="91440" tIns="45720" rIns="91440" bIns="45720" rtlCol="0" anchor="ctr">
            <a:normAutofit/>
          </a:bodyPr>
          <a:lstStyle/>
          <a:p>
            <a:pPr defTabSz="914400">
              <a:spcAft>
                <a:spcPts val="600"/>
              </a:spcAft>
            </a:pPr>
            <a:fld id="{76FD7C66-BC21-4705-BCB9-E80236F6ABB3}" type="datetime1">
              <a:rPr lang="en-US" noProof="0" smtClean="0"/>
              <a:pPr defTabSz="914400">
                <a:spcAft>
                  <a:spcPts val="600"/>
                </a:spcAft>
              </a:pPr>
              <a:t>7/28/2026</a:t>
            </a:fld>
            <a:endParaRPr lang="en-US" noProof="0"/>
          </a:p>
        </p:txBody>
      </p:sp>
    </p:spTree>
    <p:extLst>
      <p:ext uri="{BB962C8B-B14F-4D97-AF65-F5344CB8AC3E}">
        <p14:creationId xmlns:p14="http://schemas.microsoft.com/office/powerpoint/2010/main" val="3187142922"/>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29" name="Group 28">
            <a:extLst>
              <a:ext uri="{FF2B5EF4-FFF2-40B4-BE49-F238E27FC236}">
                <a16:creationId xmlns:a16="http://schemas.microsoft.com/office/drawing/2014/main" id="{FAEF28A3-012D-4640-B8B8-1EF6EAF7233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30" name="Rectangle 29">
              <a:extLst>
                <a:ext uri="{FF2B5EF4-FFF2-40B4-BE49-F238E27FC236}">
                  <a16:creationId xmlns:a16="http://schemas.microsoft.com/office/drawing/2014/main" id="{F3B2F1C2-14D3-4A53-B329-323795BCFD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31" name="Oval 30">
              <a:extLst>
                <a:ext uri="{FF2B5EF4-FFF2-40B4-BE49-F238E27FC236}">
                  <a16:creationId xmlns:a16="http://schemas.microsoft.com/office/drawing/2014/main" id="{194E879E-1515-4211-8F1B-B68A92B2C2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2" name="Oval 31">
              <a:extLst>
                <a:ext uri="{FF2B5EF4-FFF2-40B4-BE49-F238E27FC236}">
                  <a16:creationId xmlns:a16="http://schemas.microsoft.com/office/drawing/2014/main" id="{F7137E7D-1F4E-498A-97D1-0E1FE6FC6F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3" name="Oval 32">
              <a:extLst>
                <a:ext uri="{FF2B5EF4-FFF2-40B4-BE49-F238E27FC236}">
                  <a16:creationId xmlns:a16="http://schemas.microsoft.com/office/drawing/2014/main" id="{91375183-B6E5-43E0-B28F-39EC908385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4" name="Oval 33">
              <a:extLst>
                <a:ext uri="{FF2B5EF4-FFF2-40B4-BE49-F238E27FC236}">
                  <a16:creationId xmlns:a16="http://schemas.microsoft.com/office/drawing/2014/main" id="{267F36BD-A8AF-4304-A662-1007CC1748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5" name="Oval 34">
              <a:extLst>
                <a:ext uri="{FF2B5EF4-FFF2-40B4-BE49-F238E27FC236}">
                  <a16:creationId xmlns:a16="http://schemas.microsoft.com/office/drawing/2014/main" id="{15D9095F-2809-4A90-A032-250AC21C3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6" name="Freeform 5">
              <a:extLst>
                <a:ext uri="{FF2B5EF4-FFF2-40B4-BE49-F238E27FC236}">
                  <a16:creationId xmlns:a16="http://schemas.microsoft.com/office/drawing/2014/main" id="{9027D7BF-C282-4477-A406-245C3F2652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a:p>
          </p:txBody>
        </p:sp>
        <p:sp>
          <p:nvSpPr>
            <p:cNvPr id="37" name="Freeform 5">
              <a:extLst>
                <a:ext uri="{FF2B5EF4-FFF2-40B4-BE49-F238E27FC236}">
                  <a16:creationId xmlns:a16="http://schemas.microsoft.com/office/drawing/2014/main" id="{AC3C43D8-426E-472E-A8E8-C41BF7A876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txBody>
            <a:bodyPr/>
            <a:lstStyle/>
            <a:p>
              <a:endParaRPr lang="en-GB"/>
            </a:p>
          </p:txBody>
        </p:sp>
        <p:sp>
          <p:nvSpPr>
            <p:cNvPr id="38" name="Freeform 5">
              <a:extLst>
                <a:ext uri="{FF2B5EF4-FFF2-40B4-BE49-F238E27FC236}">
                  <a16:creationId xmlns:a16="http://schemas.microsoft.com/office/drawing/2014/main" id="{52DCAE0E-B8DE-4C42-A48F-FA0C8345AC9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grpSp>
      <p:sp>
        <p:nvSpPr>
          <p:cNvPr id="40" name="Rectangle 39">
            <a:extLst>
              <a:ext uri="{FF2B5EF4-FFF2-40B4-BE49-F238E27FC236}">
                <a16:creationId xmlns:a16="http://schemas.microsoft.com/office/drawing/2014/main" id="{59647F54-801D-44AB-8284-EDDFF77631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2" name="Rectangle 41">
            <a:extLst>
              <a:ext uri="{FF2B5EF4-FFF2-40B4-BE49-F238E27FC236}">
                <a16:creationId xmlns:a16="http://schemas.microsoft.com/office/drawing/2014/main" id="{6DFBE54E-A701-4039-AC57-CF06B37CC6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44" name="Freeform 5">
            <a:extLst>
              <a:ext uri="{FF2B5EF4-FFF2-40B4-BE49-F238E27FC236}">
                <a16:creationId xmlns:a16="http://schemas.microsoft.com/office/drawing/2014/main" id="{D33A9890-FE1F-4F08-8EF4-FD2B439546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txBody>
          <a:bodyPr/>
          <a:lstStyle/>
          <a:p>
            <a:endParaRPr lang="en-GB"/>
          </a:p>
        </p:txBody>
      </p:sp>
      <p:pic>
        <p:nvPicPr>
          <p:cNvPr id="3" name="Picture 2">
            <a:extLst>
              <a:ext uri="{FF2B5EF4-FFF2-40B4-BE49-F238E27FC236}">
                <a16:creationId xmlns:a16="http://schemas.microsoft.com/office/drawing/2014/main" id="{D662736A-B29E-D010-CA48-E441F825C707}"/>
              </a:ext>
            </a:extLst>
          </p:cNvPr>
          <p:cNvPicPr>
            <a:picLocks noChangeAspect="1"/>
          </p:cNvPicPr>
          <p:nvPr/>
        </p:nvPicPr>
        <p:blipFill>
          <a:blip r:embed="rId3">
            <a:duotone>
              <a:prstClr val="black"/>
              <a:schemeClr val="accent5">
                <a:tint val="45000"/>
                <a:satMod val="400000"/>
              </a:schemeClr>
            </a:duotone>
            <a:alphaModFix amt="25000"/>
            <a:extLst>
              <a:ext uri="{837473B0-CC2E-450A-ABE3-18F120FF3D39}">
                <a1611:picAttrSrcUrl xmlns:a1611="http://schemas.microsoft.com/office/drawing/2016/11/main" r:id="rId4"/>
              </a:ext>
            </a:extLst>
          </a:blip>
          <a:srcRect t="6973" r="-1" b="-1"/>
          <a:stretch>
            <a:fillRect/>
          </a:stretch>
        </p:blipFill>
        <p:spPr>
          <a:xfrm>
            <a:off x="526707" y="387102"/>
            <a:ext cx="11243734" cy="5909733"/>
          </a:xfrm>
          <a:prstGeom prst="rect">
            <a:avLst/>
          </a:prstGeom>
        </p:spPr>
      </p:pic>
      <p:sp>
        <p:nvSpPr>
          <p:cNvPr id="46" name="Rectangle 45">
            <a:extLst>
              <a:ext uri="{FF2B5EF4-FFF2-40B4-BE49-F238E27FC236}">
                <a16:creationId xmlns:a16="http://schemas.microsoft.com/office/drawing/2014/main" id="{92515798-C8A3-40E7-A830-82681C81A0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 name="Slide Number Placeholder 5">
            <a:extLst>
              <a:ext uri="{FF2B5EF4-FFF2-40B4-BE49-F238E27FC236}">
                <a16:creationId xmlns:a16="http://schemas.microsoft.com/office/drawing/2014/main" id="{E991442F-1463-61B4-41A9-9F9A0755C889}"/>
              </a:ext>
            </a:extLst>
          </p:cNvPr>
          <p:cNvSpPr>
            <a:spLocks noGrp="1"/>
          </p:cNvSpPr>
          <p:nvPr>
            <p:ph type="sldNum" sz="quarter" idx="12"/>
          </p:nvPr>
        </p:nvSpPr>
        <p:spPr>
          <a:xfrm>
            <a:off x="10352540" y="295729"/>
            <a:ext cx="838199" cy="767687"/>
          </a:xfrm>
        </p:spPr>
        <p:txBody>
          <a:bodyPr vert="horz" lIns="91440" tIns="45720" rIns="91440" bIns="45720" rtlCol="0" anchor="b">
            <a:normAutofit/>
          </a:bodyPr>
          <a:lstStyle/>
          <a:p>
            <a:pPr defTabSz="914400">
              <a:spcAft>
                <a:spcPts val="600"/>
              </a:spcAft>
            </a:pPr>
            <a:fld id="{9E3FA76C-C565-46B6-8652-D75785E2521F}" type="slidenum">
              <a:rPr lang="en-US" noProof="0">
                <a:solidFill>
                  <a:srgbClr val="FFFFFF"/>
                </a:solidFill>
              </a:rPr>
              <a:pPr defTabSz="914400">
                <a:spcAft>
                  <a:spcPts val="600"/>
                </a:spcAft>
              </a:pPr>
              <a:t>7</a:t>
            </a:fld>
            <a:endParaRPr lang="en-US" noProof="0">
              <a:solidFill>
                <a:srgbClr val="FFFFFF"/>
              </a:solidFill>
            </a:endParaRPr>
          </a:p>
        </p:txBody>
      </p:sp>
      <p:sp>
        <p:nvSpPr>
          <p:cNvPr id="5" name="TextBox 4">
            <a:extLst>
              <a:ext uri="{FF2B5EF4-FFF2-40B4-BE49-F238E27FC236}">
                <a16:creationId xmlns:a16="http://schemas.microsoft.com/office/drawing/2014/main" id="{5169378B-2B35-8FD5-0B66-43EB0EFA1F4F}"/>
              </a:ext>
            </a:extLst>
          </p:cNvPr>
          <p:cNvSpPr txBox="1"/>
          <p:nvPr/>
        </p:nvSpPr>
        <p:spPr>
          <a:xfrm>
            <a:off x="1827445" y="928281"/>
            <a:ext cx="8825659" cy="4199467"/>
          </a:xfrm>
          <a:prstGeom prst="rect">
            <a:avLst/>
          </a:prstGeom>
        </p:spPr>
        <p:txBody>
          <a:bodyPr vert="horz" lIns="91440" tIns="45720" rIns="91440" bIns="45720" rtlCol="0" anchor="ctr">
            <a:normAutofit/>
          </a:bodyPr>
          <a:lstStyle/>
          <a:p>
            <a:pPr>
              <a:spcBef>
                <a:spcPts val="1000"/>
              </a:spcBef>
              <a:buClr>
                <a:schemeClr val="accent1"/>
              </a:buClr>
              <a:buSzPct val="80000"/>
              <a:buFont typeface="Wingdings 3" charset="2"/>
              <a:buChar char=""/>
            </a:pPr>
            <a:r>
              <a:rPr lang="en-US" dirty="0">
                <a:solidFill>
                  <a:srgbClr val="FFFFFF"/>
                </a:solidFill>
              </a:rPr>
              <a:t>Using Microsoft CoPilot has been a valuable part of my learning at university. It has helped me </a:t>
            </a:r>
            <a:r>
              <a:rPr lang="en-US" dirty="0" err="1">
                <a:solidFill>
                  <a:srgbClr val="FFFFFF"/>
                </a:solidFill>
              </a:rPr>
              <a:t>organise</a:t>
            </a:r>
            <a:r>
              <a:rPr lang="en-US" dirty="0">
                <a:solidFill>
                  <a:srgbClr val="FFFFFF"/>
                </a:solidFill>
              </a:rPr>
              <a:t> my ideas, understand complex topics more clearly, and improve the structure of my assignments. Rather than doing the work for me, CoPilot has supported my learning by helping me refine my writing, generate ideas, and save time and research. Allowing me to focus on developing my own understanding and producing better quality work.</a:t>
            </a:r>
          </a:p>
        </p:txBody>
      </p:sp>
      <p:sp>
        <p:nvSpPr>
          <p:cNvPr id="4" name="Footer Placeholder 3">
            <a:extLst>
              <a:ext uri="{FF2B5EF4-FFF2-40B4-BE49-F238E27FC236}">
                <a16:creationId xmlns:a16="http://schemas.microsoft.com/office/drawing/2014/main" id="{0646B992-4D89-EA8D-27C0-2B6DB4CB28F3}"/>
              </a:ext>
            </a:extLst>
          </p:cNvPr>
          <p:cNvSpPr>
            <a:spLocks noGrp="1"/>
          </p:cNvSpPr>
          <p:nvPr>
            <p:ph type="ftr" sz="quarter" idx="11"/>
          </p:nvPr>
        </p:nvSpPr>
        <p:spPr>
          <a:xfrm>
            <a:off x="561110" y="6391838"/>
            <a:ext cx="3859795" cy="304801"/>
          </a:xfrm>
        </p:spPr>
        <p:txBody>
          <a:bodyPr vert="horz" lIns="91440" tIns="45720" rIns="91440" bIns="45720" rtlCol="0" anchor="ctr">
            <a:normAutofit/>
          </a:bodyPr>
          <a:lstStyle/>
          <a:p>
            <a:pPr defTabSz="914400">
              <a:spcAft>
                <a:spcPts val="600"/>
              </a:spcAft>
            </a:pPr>
            <a:r>
              <a:rPr lang="en-US" b="1" i="0" kern="1200" noProof="0">
                <a:solidFill>
                  <a:schemeClr val="accent1"/>
                </a:solidFill>
                <a:latin typeface="+mn-lt"/>
                <a:ea typeface="+mn-ea"/>
                <a:cs typeface="+mn-cs"/>
              </a:rPr>
              <a:t>Digital Business (BMBS4003)</a:t>
            </a:r>
          </a:p>
        </p:txBody>
      </p:sp>
      <p:sp>
        <p:nvSpPr>
          <p:cNvPr id="2" name="Date Placeholder 1">
            <a:extLst>
              <a:ext uri="{FF2B5EF4-FFF2-40B4-BE49-F238E27FC236}">
                <a16:creationId xmlns:a16="http://schemas.microsoft.com/office/drawing/2014/main" id="{600E7B87-1598-C166-4EB4-99F1B1DE8A1E}"/>
              </a:ext>
            </a:extLst>
          </p:cNvPr>
          <p:cNvSpPr>
            <a:spLocks noGrp="1"/>
          </p:cNvSpPr>
          <p:nvPr>
            <p:ph type="dt" sz="half" idx="10"/>
          </p:nvPr>
        </p:nvSpPr>
        <p:spPr>
          <a:xfrm>
            <a:off x="10653104" y="6391838"/>
            <a:ext cx="990599" cy="304799"/>
          </a:xfrm>
        </p:spPr>
        <p:txBody>
          <a:bodyPr vert="horz" lIns="91440" tIns="45720" rIns="91440" bIns="45720" rtlCol="0" anchor="ctr">
            <a:normAutofit/>
          </a:bodyPr>
          <a:lstStyle/>
          <a:p>
            <a:pPr defTabSz="914400">
              <a:spcAft>
                <a:spcPts val="600"/>
              </a:spcAft>
            </a:pPr>
            <a:fld id="{FAAFD296-EABB-42DC-8702-740D724E5A17}" type="datetime1">
              <a:rPr lang="en-US" noProof="0"/>
              <a:pPr defTabSz="914400">
                <a:spcAft>
                  <a:spcPts val="600"/>
                </a:spcAft>
              </a:pPr>
              <a:t>7/28/2026</a:t>
            </a:fld>
            <a:endParaRPr lang="en-US" noProof="0"/>
          </a:p>
        </p:txBody>
      </p:sp>
    </p:spTree>
    <p:extLst>
      <p:ext uri="{BB962C8B-B14F-4D97-AF65-F5344CB8AC3E}">
        <p14:creationId xmlns:p14="http://schemas.microsoft.com/office/powerpoint/2010/main" val="1847363185"/>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2" name="Group 11">
            <a:extLst>
              <a:ext uri="{FF2B5EF4-FFF2-40B4-BE49-F238E27FC236}">
                <a16:creationId xmlns:a16="http://schemas.microsoft.com/office/drawing/2014/main" id="{4091D54B-59AB-4A5E-8E9E-0421BD66D4F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3" name="Rectangle 12">
              <a:extLst>
                <a:ext uri="{FF2B5EF4-FFF2-40B4-BE49-F238E27FC236}">
                  <a16:creationId xmlns:a16="http://schemas.microsoft.com/office/drawing/2014/main" id="{547CE62E-FFFD-4A1F-BA78-C3B89C36FC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Freeform 5">
              <a:extLst>
                <a:ext uri="{FF2B5EF4-FFF2-40B4-BE49-F238E27FC236}">
                  <a16:creationId xmlns:a16="http://schemas.microsoft.com/office/drawing/2014/main" id="{AE51FD27-6B6A-4D21-BF22-245DA9BD0B3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grpSp>
      <p:sp>
        <p:nvSpPr>
          <p:cNvPr id="16" name="Rectangle 15">
            <a:extLst>
              <a:ext uri="{FF2B5EF4-FFF2-40B4-BE49-F238E27FC236}">
                <a16:creationId xmlns:a16="http://schemas.microsoft.com/office/drawing/2014/main" id="{B8144315-1C5A-4185-A952-25D98D303D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6BC994D7-48E9-D232-A863-5D55268B3770}"/>
              </a:ext>
            </a:extLst>
          </p:cNvPr>
          <p:cNvSpPr>
            <a:spLocks noGrp="1"/>
          </p:cNvSpPr>
          <p:nvPr>
            <p:ph type="title"/>
          </p:nvPr>
        </p:nvSpPr>
        <p:spPr>
          <a:xfrm>
            <a:off x="8390677" y="2514618"/>
            <a:ext cx="3161016" cy="3153753"/>
          </a:xfrm>
        </p:spPr>
        <p:txBody>
          <a:bodyPr vert="horz" lIns="91440" tIns="45720" rIns="91440" bIns="45720" rtlCol="0" anchor="b">
            <a:normAutofit fontScale="90000"/>
          </a:bodyPr>
          <a:lstStyle/>
          <a:p>
            <a:r>
              <a:rPr lang="en-US" sz="2000" b="0" i="0" kern="1200" dirty="0">
                <a:solidFill>
                  <a:srgbClr val="EBEBEB"/>
                </a:solidFill>
                <a:latin typeface="+mj-lt"/>
                <a:ea typeface="+mj-ea"/>
                <a:cs typeface="+mj-cs"/>
              </a:rPr>
              <a:t>My excel training took me the longest, but I believe it was the most rewarding. </a:t>
            </a:r>
            <a:r>
              <a:rPr lang="en-GB" sz="2000" b="0" i="0" kern="1200" dirty="0">
                <a:solidFill>
                  <a:srgbClr val="EBEBEB"/>
                </a:solidFill>
                <a:latin typeface="+mj-lt"/>
                <a:ea typeface="+mj-ea"/>
                <a:cs typeface="+mj-cs"/>
              </a:rPr>
              <a:t>Completing Microsoft Excel training on LinkedIn Learning has strengthened my digital and analytical skills in a way that directly supports both my university work and my future career. Learning how to organise data, use formulas, and create clear charts helps me produce higher‑quality assignments and work more efficiently in group projects.</a:t>
            </a:r>
            <a:endParaRPr lang="en-US" sz="2000" b="0" i="0" kern="1200" dirty="0">
              <a:solidFill>
                <a:srgbClr val="EBEBEB"/>
              </a:solidFill>
              <a:latin typeface="+mj-lt"/>
              <a:ea typeface="+mj-ea"/>
              <a:cs typeface="+mj-cs"/>
            </a:endParaRPr>
          </a:p>
        </p:txBody>
      </p:sp>
      <p:grpSp>
        <p:nvGrpSpPr>
          <p:cNvPr id="18" name="Group 17">
            <a:extLst>
              <a:ext uri="{FF2B5EF4-FFF2-40B4-BE49-F238E27FC236}">
                <a16:creationId xmlns:a16="http://schemas.microsoft.com/office/drawing/2014/main" id="{25A657F0-42F3-40D3-BC75-7DA1F5C6A22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23332" y="396837"/>
            <a:ext cx="7906665" cy="6058999"/>
            <a:chOff x="423332" y="396837"/>
            <a:chExt cx="7906665" cy="6058999"/>
          </a:xfrm>
        </p:grpSpPr>
        <p:sp>
          <p:nvSpPr>
            <p:cNvPr id="19" name="Rectangle 18">
              <a:extLst>
                <a:ext uri="{FF2B5EF4-FFF2-40B4-BE49-F238E27FC236}">
                  <a16:creationId xmlns:a16="http://schemas.microsoft.com/office/drawing/2014/main" id="{2E94FF68-7A60-47B7-AB98-1674FC7F2D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flipH="1">
              <a:off x="423332" y="402165"/>
              <a:ext cx="678513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Freeform 5">
              <a:extLst>
                <a:ext uri="{FF2B5EF4-FFF2-40B4-BE49-F238E27FC236}">
                  <a16:creationId xmlns:a16="http://schemas.microsoft.com/office/drawing/2014/main" id="{42B4F8D7-4E9C-45EF-9072-1AF32CEF71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5400000" flipH="1">
              <a:off x="4616676" y="2801722"/>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txBody>
            <a:bodyPr/>
            <a:lstStyle/>
            <a:p>
              <a:endParaRPr lang="en-GB"/>
            </a:p>
          </p:txBody>
        </p:sp>
        <p:sp>
          <p:nvSpPr>
            <p:cNvPr id="21" name="Freeform 5">
              <a:extLst>
                <a:ext uri="{FF2B5EF4-FFF2-40B4-BE49-F238E27FC236}">
                  <a16:creationId xmlns:a16="http://schemas.microsoft.com/office/drawing/2014/main" id="{3ECBDDDB-593C-40F0-8E80-AA75798EE4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5677511" flipH="1">
              <a:off x="6459831" y="1826079"/>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a:p>
          </p:txBody>
        </p:sp>
      </p:grpSp>
      <p:sp>
        <p:nvSpPr>
          <p:cNvPr id="5" name="Slide Number Placeholder 4">
            <a:extLst>
              <a:ext uri="{FF2B5EF4-FFF2-40B4-BE49-F238E27FC236}">
                <a16:creationId xmlns:a16="http://schemas.microsoft.com/office/drawing/2014/main" id="{6725B314-C5F6-2874-5768-466B63AA5C8C}"/>
              </a:ext>
            </a:extLst>
          </p:cNvPr>
          <p:cNvSpPr>
            <a:spLocks noGrp="1"/>
          </p:cNvSpPr>
          <p:nvPr>
            <p:ph type="sldNum" sz="quarter" idx="12"/>
          </p:nvPr>
        </p:nvSpPr>
        <p:spPr>
          <a:xfrm>
            <a:off x="10342708" y="295729"/>
            <a:ext cx="838199" cy="767687"/>
          </a:xfrm>
        </p:spPr>
        <p:txBody>
          <a:bodyPr vert="horz" lIns="91440" tIns="45720" rIns="91440" bIns="45720" rtlCol="0" anchor="b">
            <a:normAutofit/>
          </a:bodyPr>
          <a:lstStyle/>
          <a:p>
            <a:pPr defTabSz="914400">
              <a:spcAft>
                <a:spcPts val="600"/>
              </a:spcAft>
            </a:pPr>
            <a:fld id="{9E3FA76C-C565-46B6-8652-D75785E2521F}" type="slidenum">
              <a:rPr lang="en-US" noProof="0">
                <a:solidFill>
                  <a:srgbClr val="FFFFFF"/>
                </a:solidFill>
              </a:rPr>
              <a:pPr defTabSz="914400">
                <a:spcAft>
                  <a:spcPts val="600"/>
                </a:spcAft>
              </a:pPr>
              <a:t>8</a:t>
            </a:fld>
            <a:endParaRPr lang="en-US" noProof="0">
              <a:solidFill>
                <a:srgbClr val="FFFFFF"/>
              </a:solidFill>
            </a:endParaRPr>
          </a:p>
        </p:txBody>
      </p:sp>
      <p:sp>
        <p:nvSpPr>
          <p:cNvPr id="4" name="Footer Placeholder 3">
            <a:extLst>
              <a:ext uri="{FF2B5EF4-FFF2-40B4-BE49-F238E27FC236}">
                <a16:creationId xmlns:a16="http://schemas.microsoft.com/office/drawing/2014/main" id="{F44E06E2-2547-9D74-5BED-536A27F0B267}"/>
              </a:ext>
            </a:extLst>
          </p:cNvPr>
          <p:cNvSpPr>
            <a:spLocks noGrp="1"/>
          </p:cNvSpPr>
          <p:nvPr>
            <p:ph type="ftr" sz="quarter" idx="11"/>
          </p:nvPr>
        </p:nvSpPr>
        <p:spPr>
          <a:xfrm>
            <a:off x="561110" y="6391838"/>
            <a:ext cx="3859795" cy="304801"/>
          </a:xfrm>
        </p:spPr>
        <p:txBody>
          <a:bodyPr vert="horz" lIns="91440" tIns="45720" rIns="91440" bIns="45720" rtlCol="0" anchor="ctr">
            <a:normAutofit/>
          </a:bodyPr>
          <a:lstStyle/>
          <a:p>
            <a:pPr defTabSz="914400">
              <a:spcAft>
                <a:spcPts val="600"/>
              </a:spcAft>
            </a:pPr>
            <a:r>
              <a:rPr lang="en-US" b="0" i="0" kern="1200" noProof="0">
                <a:latin typeface="+mn-lt"/>
                <a:ea typeface="+mn-ea"/>
                <a:cs typeface="+mn-cs"/>
              </a:rPr>
              <a:t>Digital Business (BMBS4003)</a:t>
            </a:r>
          </a:p>
        </p:txBody>
      </p:sp>
      <p:pic>
        <p:nvPicPr>
          <p:cNvPr id="7" name="Picture 6">
            <a:extLst>
              <a:ext uri="{FF2B5EF4-FFF2-40B4-BE49-F238E27FC236}">
                <a16:creationId xmlns:a16="http://schemas.microsoft.com/office/drawing/2014/main" id="{257C1A94-1BF7-6221-9F41-06F0541473D7}"/>
              </a:ext>
            </a:extLst>
          </p:cNvPr>
          <p:cNvPicPr>
            <a:picLocks noChangeAspect="1"/>
          </p:cNvPicPr>
          <p:nvPr/>
        </p:nvPicPr>
        <p:blipFill>
          <a:blip r:embed="rId3"/>
          <a:stretch>
            <a:fillRect/>
          </a:stretch>
        </p:blipFill>
        <p:spPr>
          <a:xfrm>
            <a:off x="1354660" y="1114621"/>
            <a:ext cx="5953386" cy="4628758"/>
          </a:xfrm>
          <a:prstGeom prst="rect">
            <a:avLst/>
          </a:prstGeom>
        </p:spPr>
      </p:pic>
      <p:sp>
        <p:nvSpPr>
          <p:cNvPr id="3" name="Date Placeholder 2">
            <a:extLst>
              <a:ext uri="{FF2B5EF4-FFF2-40B4-BE49-F238E27FC236}">
                <a16:creationId xmlns:a16="http://schemas.microsoft.com/office/drawing/2014/main" id="{706BD41C-B6DB-EF19-206A-B9CC871D4A12}"/>
              </a:ext>
            </a:extLst>
          </p:cNvPr>
          <p:cNvSpPr>
            <a:spLocks noGrp="1"/>
          </p:cNvSpPr>
          <p:nvPr>
            <p:ph type="dt" sz="half" idx="10"/>
          </p:nvPr>
        </p:nvSpPr>
        <p:spPr>
          <a:xfrm>
            <a:off x="10653104" y="6391838"/>
            <a:ext cx="990599" cy="304799"/>
          </a:xfrm>
        </p:spPr>
        <p:txBody>
          <a:bodyPr vert="horz" lIns="91440" tIns="45720" rIns="91440" bIns="45720" rtlCol="0" anchor="t">
            <a:normAutofit/>
          </a:bodyPr>
          <a:lstStyle/>
          <a:p>
            <a:pPr algn="l" defTabSz="914400">
              <a:spcAft>
                <a:spcPts val="600"/>
              </a:spcAft>
            </a:pPr>
            <a:fld id="{81BA3267-B77B-451C-A818-660264B5494A}" type="datetime1">
              <a:rPr lang="en-US" b="0" noProof="0"/>
              <a:pPr algn="l" defTabSz="914400">
                <a:spcAft>
                  <a:spcPts val="600"/>
                </a:spcAft>
              </a:pPr>
              <a:t>7/29/2026</a:t>
            </a:fld>
            <a:endParaRPr lang="en-US" b="0" noProof="0"/>
          </a:p>
        </p:txBody>
      </p:sp>
    </p:spTree>
    <p:extLst>
      <p:ext uri="{BB962C8B-B14F-4D97-AF65-F5344CB8AC3E}">
        <p14:creationId xmlns:p14="http://schemas.microsoft.com/office/powerpoint/2010/main" val="301904154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9" name="Group 18">
            <a:extLst>
              <a:ext uri="{FF2B5EF4-FFF2-40B4-BE49-F238E27FC236}">
                <a16:creationId xmlns:a16="http://schemas.microsoft.com/office/drawing/2014/main" id="{6503EB0F-2257-4A3E-A73B-E1DE769B459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21" name="Rectangle 20">
              <a:extLst>
                <a:ext uri="{FF2B5EF4-FFF2-40B4-BE49-F238E27FC236}">
                  <a16:creationId xmlns:a16="http://schemas.microsoft.com/office/drawing/2014/main" id="{77012B2A-0D78-433A-8C68-8889D3DCDD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3" name="Freeform 5">
              <a:extLst>
                <a:ext uri="{FF2B5EF4-FFF2-40B4-BE49-F238E27FC236}">
                  <a16:creationId xmlns:a16="http://schemas.microsoft.com/office/drawing/2014/main" id="{119D0202-ED3F-47CC-90E9-4E963BCDAB9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grpSp>
      <p:sp>
        <p:nvSpPr>
          <p:cNvPr id="24" name="Rectangle 23">
            <a:extLst>
              <a:ext uri="{FF2B5EF4-FFF2-40B4-BE49-F238E27FC236}">
                <a16:creationId xmlns:a16="http://schemas.microsoft.com/office/drawing/2014/main" id="{670D6F2B-93AF-47D6-9378-5E54BE0AC6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useBgFill="1">
        <p:nvSpPr>
          <p:cNvPr id="18" name="Rectangle 17">
            <a:extLst>
              <a:ext uri="{FF2B5EF4-FFF2-40B4-BE49-F238E27FC236}">
                <a16:creationId xmlns:a16="http://schemas.microsoft.com/office/drawing/2014/main" id="{56981798-4550-46DA-9172-4846E2FB66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D82EB7D3-3AD8-4ED1-9E1A-2906E14635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flipH="1">
            <a:off x="423335" y="404829"/>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 name="Slide Number Placeholder 4">
            <a:extLst>
              <a:ext uri="{FF2B5EF4-FFF2-40B4-BE49-F238E27FC236}">
                <a16:creationId xmlns:a16="http://schemas.microsoft.com/office/drawing/2014/main" id="{FDBAE41B-F2A7-2747-6116-462B39570179}"/>
              </a:ext>
            </a:extLst>
          </p:cNvPr>
          <p:cNvSpPr>
            <a:spLocks noGrp="1"/>
          </p:cNvSpPr>
          <p:nvPr>
            <p:ph type="sldNum" sz="quarter" idx="12"/>
          </p:nvPr>
        </p:nvSpPr>
        <p:spPr>
          <a:xfrm>
            <a:off x="561110" y="612911"/>
            <a:ext cx="838199" cy="450504"/>
          </a:xfrm>
        </p:spPr>
        <p:txBody>
          <a:bodyPr vert="horz" lIns="91440" tIns="45720" rIns="91440" bIns="45720" rtlCol="0" anchor="b">
            <a:normAutofit/>
          </a:bodyPr>
          <a:lstStyle/>
          <a:p>
            <a:pPr algn="l" defTabSz="914400">
              <a:lnSpc>
                <a:spcPct val="90000"/>
              </a:lnSpc>
              <a:spcAft>
                <a:spcPts val="600"/>
              </a:spcAft>
            </a:pPr>
            <a:fld id="{9E3FA76C-C565-46B6-8652-D75785E2521F}" type="slidenum">
              <a:rPr lang="en-US" sz="2600" noProof="0">
                <a:solidFill>
                  <a:schemeClr val="accent1"/>
                </a:solidFill>
              </a:rPr>
              <a:pPr algn="l" defTabSz="914400">
                <a:lnSpc>
                  <a:spcPct val="90000"/>
                </a:lnSpc>
                <a:spcAft>
                  <a:spcPts val="600"/>
                </a:spcAft>
              </a:pPr>
              <a:t>9</a:t>
            </a:fld>
            <a:endParaRPr lang="en-US" sz="2600" noProof="0">
              <a:solidFill>
                <a:schemeClr val="accent1"/>
              </a:solidFill>
            </a:endParaRPr>
          </a:p>
        </p:txBody>
      </p:sp>
      <p:sp>
        <p:nvSpPr>
          <p:cNvPr id="4" name="Footer Placeholder 3">
            <a:extLst>
              <a:ext uri="{FF2B5EF4-FFF2-40B4-BE49-F238E27FC236}">
                <a16:creationId xmlns:a16="http://schemas.microsoft.com/office/drawing/2014/main" id="{04C8BA68-8BEE-BBAD-3925-09910798E99A}"/>
              </a:ext>
            </a:extLst>
          </p:cNvPr>
          <p:cNvSpPr>
            <a:spLocks noGrp="1"/>
          </p:cNvSpPr>
          <p:nvPr>
            <p:ph type="ftr" sz="quarter" idx="11"/>
          </p:nvPr>
        </p:nvSpPr>
        <p:spPr>
          <a:xfrm>
            <a:off x="561110" y="6391838"/>
            <a:ext cx="3859795" cy="304801"/>
          </a:xfrm>
        </p:spPr>
        <p:txBody>
          <a:bodyPr vert="horz" lIns="91440" tIns="45720" rIns="91440" bIns="45720" rtlCol="0" anchor="ctr">
            <a:normAutofit/>
          </a:bodyPr>
          <a:lstStyle/>
          <a:p>
            <a:pPr defTabSz="914400">
              <a:spcAft>
                <a:spcPts val="600"/>
              </a:spcAft>
            </a:pPr>
            <a:r>
              <a:rPr lang="en-US" b="0" i="0" kern="1200" noProof="0">
                <a:latin typeface="+mn-lt"/>
                <a:ea typeface="+mn-ea"/>
                <a:cs typeface="+mn-cs"/>
              </a:rPr>
              <a:t>Digital Business (BMBS4003)</a:t>
            </a:r>
          </a:p>
        </p:txBody>
      </p:sp>
      <p:sp>
        <p:nvSpPr>
          <p:cNvPr id="3" name="Date Placeholder 2">
            <a:extLst>
              <a:ext uri="{FF2B5EF4-FFF2-40B4-BE49-F238E27FC236}">
                <a16:creationId xmlns:a16="http://schemas.microsoft.com/office/drawing/2014/main" id="{31292B76-A95A-47A3-E5F9-698A0ED91021}"/>
              </a:ext>
            </a:extLst>
          </p:cNvPr>
          <p:cNvSpPr>
            <a:spLocks noGrp="1"/>
          </p:cNvSpPr>
          <p:nvPr>
            <p:ph type="dt" sz="half" idx="10"/>
          </p:nvPr>
        </p:nvSpPr>
        <p:spPr>
          <a:xfrm>
            <a:off x="10653104" y="6391838"/>
            <a:ext cx="990599" cy="304799"/>
          </a:xfrm>
        </p:spPr>
        <p:txBody>
          <a:bodyPr vert="horz" lIns="91440" tIns="45720" rIns="91440" bIns="45720" rtlCol="0" anchor="t">
            <a:normAutofit/>
          </a:bodyPr>
          <a:lstStyle/>
          <a:p>
            <a:pPr algn="l" defTabSz="914400">
              <a:spcAft>
                <a:spcPts val="600"/>
              </a:spcAft>
            </a:pPr>
            <a:fld id="{03A34FC3-D72E-43DA-9CE2-9D9C38EA4429}" type="datetime1">
              <a:rPr lang="en-US" b="0" noProof="0"/>
              <a:pPr algn="l" defTabSz="914400">
                <a:spcAft>
                  <a:spcPts val="600"/>
                </a:spcAft>
              </a:pPr>
              <a:t>7/29/2026</a:t>
            </a:fld>
            <a:endParaRPr lang="en-US" b="0" noProof="0"/>
          </a:p>
        </p:txBody>
      </p:sp>
      <p:pic>
        <p:nvPicPr>
          <p:cNvPr id="7" name="Picture 6">
            <a:extLst>
              <a:ext uri="{FF2B5EF4-FFF2-40B4-BE49-F238E27FC236}">
                <a16:creationId xmlns:a16="http://schemas.microsoft.com/office/drawing/2014/main" id="{7993E61F-3BFA-9F5A-19E0-8482DED59BDA}"/>
              </a:ext>
            </a:extLst>
          </p:cNvPr>
          <p:cNvPicPr>
            <a:picLocks noChangeAspect="1"/>
          </p:cNvPicPr>
          <p:nvPr/>
        </p:nvPicPr>
        <p:blipFill>
          <a:blip r:embed="rId3"/>
          <a:srcRect l="7701" r="6852" b="-2"/>
          <a:stretch>
            <a:fillRect/>
          </a:stretch>
        </p:blipFill>
        <p:spPr>
          <a:xfrm>
            <a:off x="5120117" y="461681"/>
            <a:ext cx="6585549" cy="5934638"/>
          </a:xfrm>
          <a:custGeom>
            <a:avLst/>
            <a:gdLst/>
            <a:ahLst/>
            <a:cxnLst/>
            <a:rect l="l" t="t" r="r" b="b"/>
            <a:pathLst>
              <a:path w="6585549" h="5934638">
                <a:moveTo>
                  <a:pt x="225406" y="0"/>
                </a:moveTo>
                <a:lnTo>
                  <a:pt x="6585549" y="0"/>
                </a:lnTo>
                <a:lnTo>
                  <a:pt x="6585549" y="5934638"/>
                </a:lnTo>
                <a:lnTo>
                  <a:pt x="226600" y="5934638"/>
                </a:lnTo>
                <a:lnTo>
                  <a:pt x="214529" y="5856373"/>
                </a:lnTo>
                <a:lnTo>
                  <a:pt x="203238" y="5780097"/>
                </a:lnTo>
                <a:lnTo>
                  <a:pt x="191320" y="5689292"/>
                </a:lnTo>
                <a:lnTo>
                  <a:pt x="177049" y="5581536"/>
                </a:lnTo>
                <a:lnTo>
                  <a:pt x="161995" y="5462279"/>
                </a:lnTo>
                <a:lnTo>
                  <a:pt x="146156" y="5327888"/>
                </a:lnTo>
                <a:lnTo>
                  <a:pt x="129376" y="5181389"/>
                </a:lnTo>
                <a:lnTo>
                  <a:pt x="112596" y="5022177"/>
                </a:lnTo>
                <a:lnTo>
                  <a:pt x="95503" y="4852675"/>
                </a:lnTo>
                <a:lnTo>
                  <a:pt x="79664" y="4669854"/>
                </a:lnTo>
                <a:lnTo>
                  <a:pt x="64453" y="4478558"/>
                </a:lnTo>
                <a:lnTo>
                  <a:pt x="50652" y="4276365"/>
                </a:lnTo>
                <a:lnTo>
                  <a:pt x="37480" y="4065697"/>
                </a:lnTo>
                <a:lnTo>
                  <a:pt x="25091" y="3845949"/>
                </a:lnTo>
                <a:lnTo>
                  <a:pt x="20700" y="3733351"/>
                </a:lnTo>
                <a:lnTo>
                  <a:pt x="15838" y="3618331"/>
                </a:lnTo>
                <a:lnTo>
                  <a:pt x="11291" y="3501495"/>
                </a:lnTo>
                <a:lnTo>
                  <a:pt x="8311" y="3384054"/>
                </a:lnTo>
                <a:lnTo>
                  <a:pt x="5645" y="3264191"/>
                </a:lnTo>
                <a:lnTo>
                  <a:pt x="2822" y="3143118"/>
                </a:lnTo>
                <a:lnTo>
                  <a:pt x="941" y="3019623"/>
                </a:lnTo>
                <a:lnTo>
                  <a:pt x="941" y="2894918"/>
                </a:lnTo>
                <a:lnTo>
                  <a:pt x="0" y="2769001"/>
                </a:lnTo>
                <a:lnTo>
                  <a:pt x="941" y="2641874"/>
                </a:lnTo>
                <a:lnTo>
                  <a:pt x="2822" y="2512931"/>
                </a:lnTo>
                <a:lnTo>
                  <a:pt x="4547" y="2383988"/>
                </a:lnTo>
                <a:lnTo>
                  <a:pt x="8311" y="2253229"/>
                </a:lnTo>
                <a:lnTo>
                  <a:pt x="12232" y="2121259"/>
                </a:lnTo>
                <a:lnTo>
                  <a:pt x="16779" y="1989289"/>
                </a:lnTo>
                <a:lnTo>
                  <a:pt x="23209" y="1856108"/>
                </a:lnTo>
                <a:lnTo>
                  <a:pt x="30893" y="1721716"/>
                </a:lnTo>
                <a:lnTo>
                  <a:pt x="38264" y="1586720"/>
                </a:lnTo>
                <a:lnTo>
                  <a:pt x="47673" y="1451723"/>
                </a:lnTo>
                <a:lnTo>
                  <a:pt x="58964" y="1314910"/>
                </a:lnTo>
                <a:lnTo>
                  <a:pt x="70255" y="1179913"/>
                </a:lnTo>
                <a:lnTo>
                  <a:pt x="83271" y="1042495"/>
                </a:lnTo>
                <a:lnTo>
                  <a:pt x="97542" y="904471"/>
                </a:lnTo>
                <a:lnTo>
                  <a:pt x="112596" y="768263"/>
                </a:lnTo>
                <a:lnTo>
                  <a:pt x="130160" y="630240"/>
                </a:lnTo>
                <a:lnTo>
                  <a:pt x="148978" y="492821"/>
                </a:lnTo>
                <a:lnTo>
                  <a:pt x="167640" y="354798"/>
                </a:lnTo>
                <a:lnTo>
                  <a:pt x="189438" y="217380"/>
                </a:lnTo>
                <a:lnTo>
                  <a:pt x="211706" y="80567"/>
                </a:lnTo>
                <a:close/>
              </a:path>
            </a:pathLst>
          </a:custGeom>
        </p:spPr>
      </p:pic>
      <p:sp>
        <p:nvSpPr>
          <p:cNvPr id="22" name="Freeform 5">
            <a:extLst>
              <a:ext uri="{FF2B5EF4-FFF2-40B4-BE49-F238E27FC236}">
                <a16:creationId xmlns:a16="http://schemas.microsoft.com/office/drawing/2014/main" id="{2D529E20-662F-4915-ACD7-970C026FDB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5677511" flipH="1">
            <a:off x="3545327" y="190332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a:p>
        </p:txBody>
      </p:sp>
      <p:sp>
        <p:nvSpPr>
          <p:cNvPr id="15" name="TextBox 14">
            <a:extLst>
              <a:ext uri="{FF2B5EF4-FFF2-40B4-BE49-F238E27FC236}">
                <a16:creationId xmlns:a16="http://schemas.microsoft.com/office/drawing/2014/main" id="{AB3CC70F-B5C3-07C2-362A-3A5B6C110A19}"/>
              </a:ext>
            </a:extLst>
          </p:cNvPr>
          <p:cNvSpPr txBox="1"/>
          <p:nvPr/>
        </p:nvSpPr>
        <p:spPr>
          <a:xfrm>
            <a:off x="898287" y="1182485"/>
            <a:ext cx="3835014" cy="4524315"/>
          </a:xfrm>
          <a:prstGeom prst="rect">
            <a:avLst/>
          </a:prstGeom>
          <a:noFill/>
        </p:spPr>
        <p:txBody>
          <a:bodyPr wrap="square" rtlCol="0">
            <a:spAutoFit/>
          </a:bodyPr>
          <a:lstStyle/>
          <a:p>
            <a:r>
              <a:rPr lang="en-GB"/>
              <a:t>Completing Word Essential Training on LinkedIn Learning has improved my ability to create clear, professional documents. It helps me format reports, structure information, and present written work effectively, which strengthens my business‑related assignments at university. These skills also prepare me for future workplace tasks like writing reports, proposals, and organised communication, supporting my overall development in business skills.</a:t>
            </a:r>
            <a:endParaRPr lang="en-GB" dirty="0"/>
          </a:p>
        </p:txBody>
      </p:sp>
    </p:spTree>
    <p:extLst>
      <p:ext uri="{BB962C8B-B14F-4D97-AF65-F5344CB8AC3E}">
        <p14:creationId xmlns:p14="http://schemas.microsoft.com/office/powerpoint/2010/main" val="105528174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19" name="Group 118">
            <a:extLst>
              <a:ext uri="{FF2B5EF4-FFF2-40B4-BE49-F238E27FC236}">
                <a16:creationId xmlns:a16="http://schemas.microsoft.com/office/drawing/2014/main" id="{ADF228AF-822F-4819-9EB8-406258D6BB0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20" name="Rectangle 119">
              <a:extLst>
                <a:ext uri="{FF2B5EF4-FFF2-40B4-BE49-F238E27FC236}">
                  <a16:creationId xmlns:a16="http://schemas.microsoft.com/office/drawing/2014/main" id="{38D7DDBD-CAAB-4AE7-930D-FCE007CBD5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3">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1" name="Oval 120">
              <a:extLst>
                <a:ext uri="{FF2B5EF4-FFF2-40B4-BE49-F238E27FC236}">
                  <a16:creationId xmlns:a16="http://schemas.microsoft.com/office/drawing/2014/main" id="{1DFEF9B7-500D-44A2-952F-C322F13C98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22" name="Oval 121">
              <a:extLst>
                <a:ext uri="{FF2B5EF4-FFF2-40B4-BE49-F238E27FC236}">
                  <a16:creationId xmlns:a16="http://schemas.microsoft.com/office/drawing/2014/main" id="{C4137BE8-DA41-4563-A6DE-A5D80DE6E7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23" name="Oval 122">
              <a:extLst>
                <a:ext uri="{FF2B5EF4-FFF2-40B4-BE49-F238E27FC236}">
                  <a16:creationId xmlns:a16="http://schemas.microsoft.com/office/drawing/2014/main" id="{D8D380D3-7714-4E3F-8BA2-66B22BFD4D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24" name="Oval 123">
              <a:extLst>
                <a:ext uri="{FF2B5EF4-FFF2-40B4-BE49-F238E27FC236}">
                  <a16:creationId xmlns:a16="http://schemas.microsoft.com/office/drawing/2014/main" id="{4ECA7627-07BD-4F00-90E9-C6BB2199E3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25" name="Oval 124">
              <a:extLst>
                <a:ext uri="{FF2B5EF4-FFF2-40B4-BE49-F238E27FC236}">
                  <a16:creationId xmlns:a16="http://schemas.microsoft.com/office/drawing/2014/main" id="{261968C9-1992-4391-8E5B-1F358BB645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26" name="Freeform 5">
              <a:extLst>
                <a:ext uri="{FF2B5EF4-FFF2-40B4-BE49-F238E27FC236}">
                  <a16:creationId xmlns:a16="http://schemas.microsoft.com/office/drawing/2014/main" id="{308983D8-1DA4-4D97-A8B5-59825C0E45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a:p>
          </p:txBody>
        </p:sp>
        <p:sp>
          <p:nvSpPr>
            <p:cNvPr id="127" name="Freeform 5">
              <a:extLst>
                <a:ext uri="{FF2B5EF4-FFF2-40B4-BE49-F238E27FC236}">
                  <a16:creationId xmlns:a16="http://schemas.microsoft.com/office/drawing/2014/main" id="{009B6231-043B-4F66-BCC4-813B76F776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txBody>
            <a:bodyPr/>
            <a:lstStyle/>
            <a:p>
              <a:endParaRPr lang="en-GB"/>
            </a:p>
          </p:txBody>
        </p:sp>
        <p:sp>
          <p:nvSpPr>
            <p:cNvPr id="128" name="Freeform 5">
              <a:extLst>
                <a:ext uri="{FF2B5EF4-FFF2-40B4-BE49-F238E27FC236}">
                  <a16:creationId xmlns:a16="http://schemas.microsoft.com/office/drawing/2014/main" id="{36B7E87D-14CF-4349-AC4D-69DF5D84EBB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grpSp>
      <p:sp>
        <p:nvSpPr>
          <p:cNvPr id="130" name="Rectangle 129">
            <a:extLst>
              <a:ext uri="{FF2B5EF4-FFF2-40B4-BE49-F238E27FC236}">
                <a16:creationId xmlns:a16="http://schemas.microsoft.com/office/drawing/2014/main" id="{4EB623E5-BC7C-4763-B7CD-C7D5F91F12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2" name="Rectangle 131">
            <a:extLst>
              <a:ext uri="{FF2B5EF4-FFF2-40B4-BE49-F238E27FC236}">
                <a16:creationId xmlns:a16="http://schemas.microsoft.com/office/drawing/2014/main" id="{3EA8FC14-66B9-4B89-8A1A-B9DD527C4B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a:lstStyle/>
          <a:p>
            <a:endParaRPr lang="en-GB"/>
          </a:p>
        </p:txBody>
      </p:sp>
      <p:sp>
        <p:nvSpPr>
          <p:cNvPr id="134" name="Freeform 5">
            <a:extLst>
              <a:ext uri="{FF2B5EF4-FFF2-40B4-BE49-F238E27FC236}">
                <a16:creationId xmlns:a16="http://schemas.microsoft.com/office/drawing/2014/main" id="{FACC9E27-5F4A-4983-A2FD-83CFCD0696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txBody>
          <a:bodyPr/>
          <a:lstStyle/>
          <a:p>
            <a:endParaRPr lang="en-GB"/>
          </a:p>
        </p:txBody>
      </p:sp>
      <p:sp>
        <p:nvSpPr>
          <p:cNvPr id="2" name="Title 1">
            <a:extLst>
              <a:ext uri="{FF2B5EF4-FFF2-40B4-BE49-F238E27FC236}">
                <a16:creationId xmlns:a16="http://schemas.microsoft.com/office/drawing/2014/main" id="{9442C4B6-A44A-491A-9345-D554EBE1BC91}"/>
              </a:ext>
            </a:extLst>
          </p:cNvPr>
          <p:cNvSpPr>
            <a:spLocks noGrp="1"/>
          </p:cNvSpPr>
          <p:nvPr>
            <p:ph type="title"/>
          </p:nvPr>
        </p:nvSpPr>
        <p:spPr>
          <a:xfrm>
            <a:off x="755370" y="823784"/>
            <a:ext cx="3305351" cy="1140940"/>
          </a:xfrm>
        </p:spPr>
        <p:txBody>
          <a:bodyPr vert="horz" lIns="91440" tIns="45720" rIns="91440" bIns="45720" rtlCol="0" anchor="ctr">
            <a:normAutofit/>
          </a:bodyPr>
          <a:lstStyle/>
          <a:p>
            <a:r>
              <a:rPr lang="en-US" sz="4000" b="0" i="0" kern="1200" dirty="0">
                <a:solidFill>
                  <a:srgbClr val="FFFFFE"/>
                </a:solidFill>
                <a:latin typeface="+mj-lt"/>
                <a:ea typeface="+mj-ea"/>
                <a:cs typeface="+mj-cs"/>
              </a:rPr>
              <a:t>Conclusion:</a:t>
            </a:r>
          </a:p>
        </p:txBody>
      </p:sp>
      <p:sp>
        <p:nvSpPr>
          <p:cNvPr id="136" name="Rectangle 135">
            <a:extLst>
              <a:ext uri="{FF2B5EF4-FFF2-40B4-BE49-F238E27FC236}">
                <a16:creationId xmlns:a16="http://schemas.microsoft.com/office/drawing/2014/main" id="{AA3A77EB-D201-42BF-9FF2-6EC0E5C261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3" name="TextBox 32">
            <a:extLst>
              <a:ext uri="{FF2B5EF4-FFF2-40B4-BE49-F238E27FC236}">
                <a16:creationId xmlns:a16="http://schemas.microsoft.com/office/drawing/2014/main" id="{E79A8125-9F7D-040E-FF84-CCF84115D93C}"/>
              </a:ext>
            </a:extLst>
          </p:cNvPr>
          <p:cNvSpPr txBox="1"/>
          <p:nvPr/>
        </p:nvSpPr>
        <p:spPr>
          <a:xfrm>
            <a:off x="881389" y="2164053"/>
            <a:ext cx="4880129" cy="3363390"/>
          </a:xfrm>
          <a:prstGeom prst="rect">
            <a:avLst/>
          </a:prstGeom>
        </p:spPr>
        <p:txBody>
          <a:bodyPr vert="horz" lIns="91440" tIns="45720" rIns="91440" bIns="45720" rtlCol="0" anchor="ctr">
            <a:normAutofit fontScale="92500" lnSpcReduction="10000"/>
          </a:bodyPr>
          <a:lstStyle/>
          <a:p>
            <a:pPr>
              <a:spcBef>
                <a:spcPts val="1000"/>
              </a:spcBef>
              <a:buClr>
                <a:schemeClr val="accent1"/>
              </a:buClr>
              <a:buSzPct val="80000"/>
              <a:buFont typeface="Wingdings 3" charset="2"/>
              <a:buChar char=""/>
            </a:pPr>
            <a:r>
              <a:rPr lang="en-US" dirty="0">
                <a:solidFill>
                  <a:srgbClr val="FFFFFE"/>
                </a:solidFill>
              </a:rPr>
              <a:t>To conclude, this module has helped me develop a range of digital skills that I can use throughout my university studies and in my future career. Learning how to use tools such as Microsoft </a:t>
            </a:r>
            <a:r>
              <a:rPr lang="en-US" dirty="0" err="1">
                <a:solidFill>
                  <a:srgbClr val="FFFFFE"/>
                </a:solidFill>
              </a:rPr>
              <a:t>PowePoint</a:t>
            </a:r>
            <a:r>
              <a:rPr lang="en-US" dirty="0">
                <a:solidFill>
                  <a:srgbClr val="FFFFFE"/>
                </a:solidFill>
              </a:rPr>
              <a:t>, CoPilot, LinkedIn learning, and other Microsoft 365 applications has improved both my confidence and productivity. Overall, I’ve gained practical skills that will continue to support me academically and professionally and I feel much more prepared to use digital technology effectively in the workplace and to continue my studies further.</a:t>
            </a:r>
          </a:p>
        </p:txBody>
      </p:sp>
      <p:sp>
        <p:nvSpPr>
          <p:cNvPr id="31" name="Slide Number Placeholder 30">
            <a:extLst>
              <a:ext uri="{FF2B5EF4-FFF2-40B4-BE49-F238E27FC236}">
                <a16:creationId xmlns:a16="http://schemas.microsoft.com/office/drawing/2014/main" id="{4A593C66-AB08-BF59-4EF4-059BFBD54821}"/>
              </a:ext>
            </a:extLst>
          </p:cNvPr>
          <p:cNvSpPr>
            <a:spLocks noGrp="1"/>
          </p:cNvSpPr>
          <p:nvPr>
            <p:ph type="sldNum" sz="quarter" idx="12"/>
          </p:nvPr>
        </p:nvSpPr>
        <p:spPr>
          <a:xfrm>
            <a:off x="10352540" y="295729"/>
            <a:ext cx="838199" cy="767687"/>
          </a:xfrm>
        </p:spPr>
        <p:txBody>
          <a:bodyPr vert="horz" lIns="91440" tIns="45720" rIns="91440" bIns="45720" rtlCol="0" anchor="b">
            <a:normAutofit/>
          </a:bodyPr>
          <a:lstStyle/>
          <a:p>
            <a:pPr defTabSz="914400">
              <a:spcAft>
                <a:spcPts val="600"/>
              </a:spcAft>
            </a:pPr>
            <a:fld id="{9E3FA76C-C565-46B6-8652-D75785E2521F}" type="slidenum">
              <a:rPr lang="en-US" noProof="0">
                <a:solidFill>
                  <a:srgbClr val="FFFFFE"/>
                </a:solidFill>
              </a:rPr>
              <a:pPr defTabSz="914400">
                <a:spcAft>
                  <a:spcPts val="600"/>
                </a:spcAft>
              </a:pPr>
              <a:t>10</a:t>
            </a:fld>
            <a:endParaRPr lang="en-US" noProof="0">
              <a:solidFill>
                <a:srgbClr val="FFFFFE"/>
              </a:solidFill>
            </a:endParaRPr>
          </a:p>
        </p:txBody>
      </p:sp>
      <p:pic>
        <p:nvPicPr>
          <p:cNvPr id="34" name="Picture 33">
            <a:extLst>
              <a:ext uri="{FF2B5EF4-FFF2-40B4-BE49-F238E27FC236}">
                <a16:creationId xmlns:a16="http://schemas.microsoft.com/office/drawing/2014/main" id="{2975D922-5739-345F-BC57-B7AEA3522DF3}"/>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5731832" y="1874895"/>
            <a:ext cx="5751962" cy="3594976"/>
          </a:xfrm>
          <a:prstGeom prst="roundRect">
            <a:avLst>
              <a:gd name="adj" fmla="val 1858"/>
            </a:avLst>
          </a:prstGeom>
          <a:effectLst/>
        </p:spPr>
      </p:pic>
      <p:sp>
        <p:nvSpPr>
          <p:cNvPr id="28" name="Footer Placeholder 27">
            <a:extLst>
              <a:ext uri="{FF2B5EF4-FFF2-40B4-BE49-F238E27FC236}">
                <a16:creationId xmlns:a16="http://schemas.microsoft.com/office/drawing/2014/main" id="{FB7629B3-EB25-3624-150D-4661689291FE}"/>
              </a:ext>
            </a:extLst>
          </p:cNvPr>
          <p:cNvSpPr>
            <a:spLocks noGrp="1"/>
          </p:cNvSpPr>
          <p:nvPr>
            <p:ph type="ftr" sz="quarter" idx="11"/>
          </p:nvPr>
        </p:nvSpPr>
        <p:spPr>
          <a:xfrm>
            <a:off x="561110" y="6391838"/>
            <a:ext cx="3859795" cy="304801"/>
          </a:xfrm>
        </p:spPr>
        <p:txBody>
          <a:bodyPr vert="horz" lIns="91440" tIns="45720" rIns="91440" bIns="45720" rtlCol="0" anchor="ctr">
            <a:normAutofit/>
          </a:bodyPr>
          <a:lstStyle/>
          <a:p>
            <a:pPr defTabSz="914400">
              <a:spcAft>
                <a:spcPts val="600"/>
              </a:spcAft>
            </a:pPr>
            <a:r>
              <a:rPr lang="en-US" b="1" i="0" kern="1200" noProof="0">
                <a:solidFill>
                  <a:schemeClr val="accent1"/>
                </a:solidFill>
                <a:latin typeface="+mn-lt"/>
                <a:ea typeface="+mn-ea"/>
                <a:cs typeface="+mn-cs"/>
              </a:rPr>
              <a:t>Digital Business (BMBS4003)</a:t>
            </a:r>
          </a:p>
        </p:txBody>
      </p:sp>
      <p:sp>
        <p:nvSpPr>
          <p:cNvPr id="25" name="Date Placeholder 24">
            <a:extLst>
              <a:ext uri="{FF2B5EF4-FFF2-40B4-BE49-F238E27FC236}">
                <a16:creationId xmlns:a16="http://schemas.microsoft.com/office/drawing/2014/main" id="{292D774F-4B2A-168E-1E5D-AB86E4E3CA85}"/>
              </a:ext>
            </a:extLst>
          </p:cNvPr>
          <p:cNvSpPr>
            <a:spLocks noGrp="1"/>
          </p:cNvSpPr>
          <p:nvPr>
            <p:ph type="dt" sz="half" idx="10"/>
          </p:nvPr>
        </p:nvSpPr>
        <p:spPr>
          <a:xfrm>
            <a:off x="10653104" y="6391838"/>
            <a:ext cx="990599" cy="304799"/>
          </a:xfrm>
        </p:spPr>
        <p:txBody>
          <a:bodyPr vert="horz" lIns="91440" tIns="45720" rIns="91440" bIns="45720" rtlCol="0" anchor="ctr">
            <a:normAutofit/>
          </a:bodyPr>
          <a:lstStyle/>
          <a:p>
            <a:pPr defTabSz="914400">
              <a:spcAft>
                <a:spcPts val="600"/>
              </a:spcAft>
            </a:pPr>
            <a:fld id="{F1517B56-6F50-476C-98C1-655C40E1A3D6}" type="datetime1">
              <a:rPr lang="en-US" noProof="0" smtClean="0"/>
              <a:pPr defTabSz="914400">
                <a:spcAft>
                  <a:spcPts val="600"/>
                </a:spcAft>
              </a:pPr>
              <a:t>7/28/2026</a:t>
            </a:fld>
            <a:endParaRPr lang="en-US" noProof="0"/>
          </a:p>
        </p:txBody>
      </p:sp>
    </p:spTree>
    <p:extLst>
      <p:ext uri="{BB962C8B-B14F-4D97-AF65-F5344CB8AC3E}">
        <p14:creationId xmlns:p14="http://schemas.microsoft.com/office/powerpoint/2010/main" val="4089456227"/>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nodeType="clickEffect">
                                  <p:stCondLst>
                                    <p:cond delay="0"/>
                                  </p:stCondLst>
                                  <p:childTnLst>
                                    <p:set>
                                      <p:cBhvr>
                                        <p:cTn id="6" dur="1" fill="hold">
                                          <p:stCondLst>
                                            <p:cond delay="0"/>
                                          </p:stCondLst>
                                        </p:cTn>
                                        <p:tgtEl>
                                          <p:spTgt spid="34"/>
                                        </p:tgtEl>
                                        <p:attrNameLst>
                                          <p:attrName>style.visibility</p:attrName>
                                        </p:attrNameLst>
                                      </p:cBhvr>
                                      <p:to>
                                        <p:strVal val="visible"/>
                                      </p:to>
                                    </p:set>
                                    <p:animEffect transition="in" filter="wipe(down)">
                                      <p:cBhvr>
                                        <p:cTn id="7" dur="580">
                                          <p:stCondLst>
                                            <p:cond delay="0"/>
                                          </p:stCondLst>
                                        </p:cTn>
                                        <p:tgtEl>
                                          <p:spTgt spid="34"/>
                                        </p:tgtEl>
                                      </p:cBhvr>
                                    </p:animEffect>
                                    <p:anim calcmode="lin" valueType="num">
                                      <p:cBhvr>
                                        <p:cTn id="8" dur="1822" tmFilter="0,0; 0.14,0.36; 0.43,0.73; 0.71,0.91; 1.0,1.0">
                                          <p:stCondLst>
                                            <p:cond delay="0"/>
                                          </p:stCondLst>
                                        </p:cTn>
                                        <p:tgtEl>
                                          <p:spTgt spid="34"/>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34"/>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34"/>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34"/>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34"/>
                                        </p:tgtEl>
                                        <p:attrNameLst>
                                          <p:attrName>ppt_y</p:attrName>
                                        </p:attrNameLst>
                                      </p:cBhvr>
                                      <p:tavLst>
                                        <p:tav tm="0" fmla="#ppt_y-sin(pi*$)/81">
                                          <p:val>
                                            <p:fltVal val="0"/>
                                          </p:val>
                                        </p:tav>
                                        <p:tav tm="100000">
                                          <p:val>
                                            <p:fltVal val="1"/>
                                          </p:val>
                                        </p:tav>
                                      </p:tavLst>
                                    </p:anim>
                                    <p:animScale>
                                      <p:cBhvr>
                                        <p:cTn id="13" dur="26">
                                          <p:stCondLst>
                                            <p:cond delay="650"/>
                                          </p:stCondLst>
                                        </p:cTn>
                                        <p:tgtEl>
                                          <p:spTgt spid="34"/>
                                        </p:tgtEl>
                                      </p:cBhvr>
                                      <p:to x="100000" y="60000"/>
                                    </p:animScale>
                                    <p:animScale>
                                      <p:cBhvr>
                                        <p:cTn id="14" dur="166" decel="50000">
                                          <p:stCondLst>
                                            <p:cond delay="676"/>
                                          </p:stCondLst>
                                        </p:cTn>
                                        <p:tgtEl>
                                          <p:spTgt spid="34"/>
                                        </p:tgtEl>
                                      </p:cBhvr>
                                      <p:to x="100000" y="100000"/>
                                    </p:animScale>
                                    <p:animScale>
                                      <p:cBhvr>
                                        <p:cTn id="15" dur="26">
                                          <p:stCondLst>
                                            <p:cond delay="1312"/>
                                          </p:stCondLst>
                                        </p:cTn>
                                        <p:tgtEl>
                                          <p:spTgt spid="34"/>
                                        </p:tgtEl>
                                      </p:cBhvr>
                                      <p:to x="100000" y="80000"/>
                                    </p:animScale>
                                    <p:animScale>
                                      <p:cBhvr>
                                        <p:cTn id="16" dur="166" decel="50000">
                                          <p:stCondLst>
                                            <p:cond delay="1338"/>
                                          </p:stCondLst>
                                        </p:cTn>
                                        <p:tgtEl>
                                          <p:spTgt spid="34"/>
                                        </p:tgtEl>
                                      </p:cBhvr>
                                      <p:to x="100000" y="100000"/>
                                    </p:animScale>
                                    <p:animScale>
                                      <p:cBhvr>
                                        <p:cTn id="17" dur="26">
                                          <p:stCondLst>
                                            <p:cond delay="1642"/>
                                          </p:stCondLst>
                                        </p:cTn>
                                        <p:tgtEl>
                                          <p:spTgt spid="34"/>
                                        </p:tgtEl>
                                      </p:cBhvr>
                                      <p:to x="100000" y="90000"/>
                                    </p:animScale>
                                    <p:animScale>
                                      <p:cBhvr>
                                        <p:cTn id="18" dur="166" decel="50000">
                                          <p:stCondLst>
                                            <p:cond delay="1668"/>
                                          </p:stCondLst>
                                        </p:cTn>
                                        <p:tgtEl>
                                          <p:spTgt spid="34"/>
                                        </p:tgtEl>
                                      </p:cBhvr>
                                      <p:to x="100000" y="100000"/>
                                    </p:animScale>
                                    <p:animScale>
                                      <p:cBhvr>
                                        <p:cTn id="19" dur="26">
                                          <p:stCondLst>
                                            <p:cond delay="1808"/>
                                          </p:stCondLst>
                                        </p:cTn>
                                        <p:tgtEl>
                                          <p:spTgt spid="34"/>
                                        </p:tgtEl>
                                      </p:cBhvr>
                                      <p:to x="100000" y="95000"/>
                                    </p:animScale>
                                    <p:animScale>
                                      <p:cBhvr>
                                        <p:cTn id="20" dur="166" decel="50000">
                                          <p:stCondLst>
                                            <p:cond delay="1834"/>
                                          </p:stCondLst>
                                        </p:cTn>
                                        <p:tgtEl>
                                          <p:spTgt spid="34"/>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 Boardroom</Template>
  <TotalTime>35944</TotalTime>
  <Words>1034</Words>
  <Application>Microsoft Office PowerPoint</Application>
  <PresentationFormat>Widescreen</PresentationFormat>
  <Paragraphs>81</Paragraphs>
  <Slides>10</Slides>
  <Notes>3</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10</vt:i4>
      </vt:variant>
    </vt:vector>
  </HeadingPairs>
  <TitlesOfParts>
    <vt:vector size="18" baseType="lpstr">
      <vt:lpstr>Abadi ExtraLight</vt:lpstr>
      <vt:lpstr>Arial</vt:lpstr>
      <vt:lpstr>Calibri</vt:lpstr>
      <vt:lpstr>Century Gothic</vt:lpstr>
      <vt:lpstr>Georgia Pro Cond Semibold</vt:lpstr>
      <vt:lpstr>Segoe UI</vt:lpstr>
      <vt:lpstr>Wingdings 3</vt:lpstr>
      <vt:lpstr>Ion Boardroom</vt:lpstr>
      <vt:lpstr>Digital skills for business reflective presentation</vt:lpstr>
      <vt:lpstr>Introduction;</vt:lpstr>
      <vt:lpstr>The starting point</vt:lpstr>
      <vt:lpstr>PowerPoint Presentation</vt:lpstr>
      <vt:lpstr>PowerPoint Presentation</vt:lpstr>
      <vt:lpstr>PowerPoint Presentation</vt:lpstr>
      <vt:lpstr>PowerPoint Presentation</vt:lpstr>
      <vt:lpstr>My excel training took me the longest, but I believe it was the most rewarding. Completing Microsoft Excel training on LinkedIn Learning has strengthened my digital and analytical skills in a way that directly supports both my university work and my future career. Learning how to organise data, use formulas, and create clear charts helps me produce higher‑quality assignments and work more efficiently in group projects.</vt:lpstr>
      <vt:lpstr>PowerPoint Presentation</vt:lpstr>
      <vt:lpstr>Conclusion: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mercedes thorne</dc:creator>
  <cp:lastModifiedBy>mercedes thorne</cp:lastModifiedBy>
  <cp:revision>1</cp:revision>
  <dcterms:created xsi:type="dcterms:W3CDTF">2026-06-26T16:18:09Z</dcterms:created>
  <dcterms:modified xsi:type="dcterms:W3CDTF">2026-08-18T12:46:10Z</dcterms:modified>
</cp:coreProperties>
</file>