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F3EC6-F1C1-41C6-9241-12882B251C2C}" v="1" dt="2024-11-04T12:18:10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7" autoAdjust="0"/>
    <p:restoredTop sz="94660"/>
  </p:normalViewPr>
  <p:slideViewPr>
    <p:cSldViewPr snapToGrid="0">
      <p:cViewPr>
        <p:scale>
          <a:sx n="79" d="100"/>
          <a:sy n="79" d="100"/>
        </p:scale>
        <p:origin x="3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35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5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>
                    <a:tint val="82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82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419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10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56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17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93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9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97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02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796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2670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142D1-3EBA-0AF0-53A0-E7FB4C259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78" y="151391"/>
            <a:ext cx="12589653" cy="935594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610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A3 Paper (297x420 mm)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Huntly</dc:creator>
  <cp:lastModifiedBy>Mark Huntly</cp:lastModifiedBy>
  <cp:revision>2</cp:revision>
  <dcterms:created xsi:type="dcterms:W3CDTF">2024-11-04T12:10:23Z</dcterms:created>
  <dcterms:modified xsi:type="dcterms:W3CDTF">2024-11-04T12:18:53Z</dcterms:modified>
</cp:coreProperties>
</file>