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4" r:id="rId3"/>
    <p:sldId id="265" r:id="rId4"/>
    <p:sldId id="270" r:id="rId5"/>
    <p:sldId id="268" r:id="rId6"/>
    <p:sldId id="26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668309-997E-1B48-923A-F0F50A5C5437}" v="30" dt="2026-07-11T08:50:22.8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125"/>
    <p:restoredTop sz="94679"/>
  </p:normalViewPr>
  <p:slideViewPr>
    <p:cSldViewPr snapToGrid="0">
      <p:cViewPr varScale="1">
        <p:scale>
          <a:sx n="95" d="100"/>
          <a:sy n="95" d="100"/>
        </p:scale>
        <p:origin x="192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B2FBC-D230-105E-C215-5BB12B2AC7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050D57-9659-80EF-BD0F-ACCEA246E8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0F9C8-F9AB-21A1-C41A-FC9BE95B2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DFFC-961F-0B40-BA02-73DF839CAB9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649AA5-B335-3FA4-3945-E3765F7E4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8B40E-8CDD-CEF4-AA59-5B06EB3F2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5F48-4D8B-BA4B-9361-DDF10B20BC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032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243B9-8767-22B6-6830-4AE561BD8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1BE03-946F-7E22-F43A-9586EB22D4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4662E-05C1-0A00-4FA0-838D9A977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DFFC-961F-0B40-BA02-73DF839CAB9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E8447C-B0CA-D69D-09A6-D67BAB02D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982A78-98A0-4954-E2E1-D9C0A77AE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5F48-4D8B-BA4B-9361-DDF10B20BC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174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3DF79-8985-C443-C726-7377627D0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057442-AD67-CECF-82AF-65172C5DB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2CAED4-5A37-412E-FB1D-D64BF9A57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DFFC-961F-0B40-BA02-73DF839CAB9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CEC48-8255-6E52-0EBB-68740064A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C321E4-604B-562C-836A-91E865511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5F48-4D8B-BA4B-9361-DDF10B20BC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987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C68FD-95AF-361D-AC15-0F0D7E7BE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65360-185D-80C0-003E-82068700E0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6F2138-3DA3-F40B-17F5-8F8D31B3BD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1432E0-94C0-830B-6F58-29760828A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DFFC-961F-0B40-BA02-73DF839CAB9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4482EF-3B22-5855-B061-A6AACB289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BC6F21-AC4F-2379-EA54-BE125E27D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5F48-4D8B-BA4B-9361-DDF10B20BC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02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0D679-CEF4-79D5-051B-9376EDB1D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E6367F-A383-4794-3E92-61AB228387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F5C7E4-3441-AF53-9D4A-2CE06590D9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7D12D4-479B-6BA6-EA17-5D4A26853B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AE8856-D92C-7E0D-D3D0-6C90A730709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A98596-1739-2777-8A39-9EB116560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DFFC-961F-0B40-BA02-73DF839CAB9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C7EA1-9D95-43D6-E8C2-744C16518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0E4297-E3C7-46B9-0BC2-FA05ED7FD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5F48-4D8B-BA4B-9361-DDF10B20BC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546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7ECCD-021D-5C81-2F35-114AC8AFC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6E9441-1B46-E9F4-CF73-AA0DE9199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DFFC-961F-0B40-BA02-73DF839CAB9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6D8C20-9CD0-52A5-368C-81CC88803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B6C0D-916A-C377-E3D0-B21F500B1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5F48-4D8B-BA4B-9361-DDF10B20BC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236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2BE449-2D1B-E91D-984D-DE374B38E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DFFC-961F-0B40-BA02-73DF839CAB9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2D7020-8770-93D2-6C26-90759E136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C7F94A-4A59-BE14-33E5-A7CCD936D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5F48-4D8B-BA4B-9361-DDF10B20BC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647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3F496-B947-41CB-29DD-95256B795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271C1-EA6A-30F7-1850-AB9DF4DB4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937794-9899-25F5-510C-B275B6C750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C65B1C-071C-7B28-7654-AD070940E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DFFC-961F-0B40-BA02-73DF839CAB9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8A177-7231-9790-0513-5FF8C0353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C43CBC-4273-25E5-8F57-3D427CDEE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5F48-4D8B-BA4B-9361-DDF10B20BC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472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C4E7D-9746-6D15-D015-573873684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21C5AF-A6E6-4A7C-A775-5D0D18260E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2F2FCF-84C3-A739-74EA-4EEC3C8F12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C65793-FD1C-CDD7-F18D-971B05172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DFFC-961F-0B40-BA02-73DF839CAB9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98789B-4CB0-C668-EB8F-E45E61556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2C54F-C2EA-68EB-EECC-751F643AB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5F48-4D8B-BA4B-9361-DDF10B20BC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777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226EF-BB0A-88AA-EC0F-AA78CDD26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C80769-ACE1-5AF5-2323-98010F635E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6C9A3-5B2A-7ADD-26F3-5BE41E40C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DFFC-961F-0B40-BA02-73DF839CAB9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72B8B-587A-9E5D-7556-3FBBC94D3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A867C-1D78-C829-1CD9-C9F1BD16C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5F48-4D8B-BA4B-9361-DDF10B20BC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632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86C8AF-D440-3A87-774B-08044FD8D0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86D45C-336B-606F-F215-F322150DA3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D3B6F-AE63-FA0C-3181-F82B28920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DFFC-961F-0B40-BA02-73DF839CAB9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4D38B4-C75B-A579-3E31-10716C25B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ED78AE-B487-8884-7173-0AA346B8D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5F48-4D8B-BA4B-9361-DDF10B20BC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133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8B9652-D395-9628-7CEE-E8F8AC05C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F6BF95-CAA4-5E34-D3FE-67D089F6B4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394DB-F390-650C-CEC9-4FA8872A7C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33DFFC-961F-0B40-BA02-73DF839CAB90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772A4-6ED1-6684-00AA-CB12E99504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EA76B1-9323-8D55-3D7C-B9B8AC47C7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725F48-4D8B-BA4B-9361-DDF10B20BC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769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%22https%253A%252F%252Fwww.microsoft.com%252Fmicrosoft-teams%22&amp;utm_source=copilot.com" TargetMode="External"/><Relationship Id="rId2" Type="http://schemas.openxmlformats.org/officeDocument/2006/relationships/hyperlink" Target="https://www.england.nhs.uk/?utm_source=copilo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390/computers11120175?utm_source=copilo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04652-4FB0-9317-2D52-5A7EDF5B8F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80229" y="868362"/>
            <a:ext cx="7518400" cy="2387600"/>
          </a:xfrm>
        </p:spPr>
        <p:txBody>
          <a:bodyPr>
            <a:normAutofit/>
          </a:bodyPr>
          <a:lstStyle/>
          <a:p>
            <a:br>
              <a:rPr lang="en-US" sz="4000"/>
            </a:br>
            <a:endParaRPr lang="en-US" sz="4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226FEF-8DD9-6E30-43AC-CC8F4CD688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1052" y="1408024"/>
            <a:ext cx="8483659" cy="4581614"/>
          </a:xfrm>
        </p:spPr>
        <p:txBody>
          <a:bodyPr>
            <a:noAutofit/>
          </a:bodyPr>
          <a:lstStyle/>
          <a:p>
            <a:pPr algn="l"/>
            <a:r>
              <a:rPr lang="en-US" sz="3200" dirty="0"/>
              <a:t>DIGITAL SKILLS AND RESEARCH METHODS</a:t>
            </a:r>
          </a:p>
          <a:p>
            <a:pPr algn="l"/>
            <a:r>
              <a:rPr lang="en-US" sz="3200" dirty="0"/>
              <a:t>Module Code     : LCHS4007</a:t>
            </a:r>
          </a:p>
          <a:p>
            <a:pPr algn="l"/>
            <a:r>
              <a:rPr lang="en-US" sz="3200" dirty="0"/>
              <a:t>Assignment        : Component 1</a:t>
            </a:r>
          </a:p>
          <a:p>
            <a:pPr algn="l"/>
            <a:r>
              <a:rPr lang="en-US" sz="3200" dirty="0"/>
              <a:t>Topic                      : Staff Communication with</a:t>
            </a:r>
          </a:p>
          <a:p>
            <a:r>
              <a:rPr lang="en-US" sz="3200" dirty="0"/>
              <a:t>   Microsoft Teams</a:t>
            </a:r>
          </a:p>
          <a:p>
            <a:pPr algn="l"/>
            <a:r>
              <a:rPr lang="en-US" sz="3200" dirty="0"/>
              <a:t>Student Name   : RONNEL BANSIL</a:t>
            </a:r>
          </a:p>
          <a:p>
            <a:pPr algn="l"/>
            <a:r>
              <a:rPr lang="en-US" sz="3200" dirty="0"/>
              <a:t>Student ID           : 2442352</a:t>
            </a:r>
          </a:p>
          <a:p>
            <a:pPr algn="l"/>
            <a:r>
              <a:rPr lang="en-US" sz="3200" dirty="0"/>
              <a:t>Lecturer                : AMITAVE BANIK</a:t>
            </a:r>
          </a:p>
        </p:txBody>
      </p:sp>
      <p:pic>
        <p:nvPicPr>
          <p:cNvPr id="11" name="Picture 10" descr="University of Wales Trinity Saint David launches new digital ...">
            <a:extLst>
              <a:ext uri="{FF2B5EF4-FFF2-40B4-BE49-F238E27FC236}">
                <a16:creationId xmlns:a16="http://schemas.microsoft.com/office/drawing/2014/main" id="{BB01A24C-5DAF-9739-39BE-270B95C84F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263" y="0"/>
            <a:ext cx="3803789" cy="3255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897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5B673-6B4F-164A-7376-096A22C4F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Staff Communication with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FC238-CBF5-2BF7-BC75-6CE1E19DC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9500" y="1556951"/>
            <a:ext cx="6464300" cy="4522573"/>
          </a:xfrm>
        </p:spPr>
        <p:txBody>
          <a:bodyPr>
            <a:normAutofit/>
          </a:bodyPr>
          <a:lstStyle/>
          <a:p>
            <a:r>
              <a:rPr lang="en-US" sz="3200" dirty="0"/>
              <a:t>Microsoft Teams is a valuable communication platform used by staff to support collaboration, coordination and the efficient exchange of information within teams.(Mehta et al., 2020)</a:t>
            </a:r>
          </a:p>
          <a:p>
            <a:pPr marL="0" indent="0">
              <a:buNone/>
            </a:pPr>
            <a:endParaRPr lang="en-GB" sz="3200" dirty="0"/>
          </a:p>
          <a:p>
            <a:endParaRPr lang="en-US" sz="3200" dirty="0"/>
          </a:p>
          <a:p>
            <a:endParaRPr lang="en-US" sz="3200" dirty="0"/>
          </a:p>
        </p:txBody>
      </p:sp>
      <p:pic>
        <p:nvPicPr>
          <p:cNvPr id="4" name="Picture 3" descr="Microsoft Teams – The Ultimate Communication And Collaboration Tool – K2 Enterprises">
            <a:extLst>
              <a:ext uri="{FF2B5EF4-FFF2-40B4-BE49-F238E27FC236}">
                <a16:creationId xmlns:a16="http://schemas.microsoft.com/office/drawing/2014/main" id="{99ABE227-3B74-8142-6E1D-EB39B3AE57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627" y="1556951"/>
            <a:ext cx="3517900" cy="351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999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7D3C5-E2F0-E2B8-D6AF-A35F7661E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Teams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718EF-0103-AB98-6640-8323228E5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8984" y="1310822"/>
            <a:ext cx="5257800" cy="4486275"/>
          </a:xfrm>
        </p:spPr>
        <p:txBody>
          <a:bodyPr>
            <a:normAutofit/>
          </a:bodyPr>
          <a:lstStyle/>
          <a:p>
            <a:r>
              <a:rPr lang="en-GB" sz="3200" dirty="0"/>
              <a:t>Microsoft Teams allows employees to send instant messages, join online meetings, and share files. This helps people work together more easily and secure.</a:t>
            </a:r>
            <a:r>
              <a:rPr lang="en-GB" dirty="0"/>
              <a:t>  (Microsoft Teams, 2020).</a:t>
            </a:r>
          </a:p>
          <a:p>
            <a:endParaRPr lang="en-GB" sz="3200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pic>
        <p:nvPicPr>
          <p:cNvPr id="4" name="Picture 3" descr="Benefits of Microsoft Teams - TatvaSoft Blog">
            <a:extLst>
              <a:ext uri="{FF2B5EF4-FFF2-40B4-BE49-F238E27FC236}">
                <a16:creationId xmlns:a16="http://schemas.microsoft.com/office/drawing/2014/main" id="{E8AFFA94-3483-A88A-0DBB-E3777A55F9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0822"/>
            <a:ext cx="6390384" cy="3043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634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AE37A-4547-DEAE-95BD-921EB0A41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Limitations of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9D846-C4D9-9B7D-C8C3-259F81D579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Teams has several limitations, including complex features that require a strong internet connection, many notifications, and disorganised files when channels are poorly managed (Al‑</a:t>
            </a:r>
            <a:r>
              <a:rPr lang="en-GB" dirty="0" err="1"/>
              <a:t>Qora’n</a:t>
            </a:r>
            <a:r>
              <a:rPr lang="en-GB" dirty="0"/>
              <a:t>, Salem and Gordon, 2022)</a:t>
            </a:r>
          </a:p>
          <a:p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324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3CAAB-D2D5-E692-53DE-D08A92C01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06FDF-E324-C617-733D-C7474F528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Teams improves staff communication by making updates, clearly,  and more organized-supporting safer patient care.</a:t>
            </a:r>
          </a:p>
          <a:p>
            <a:r>
              <a:rPr lang="en-US"/>
              <a:t>Play’s an essential role in supporting effective teamwork and maintaining a connect working environment.</a:t>
            </a:r>
          </a:p>
        </p:txBody>
      </p:sp>
    </p:spTree>
    <p:extLst>
      <p:ext uri="{BB962C8B-B14F-4D97-AF65-F5344CB8AC3E}">
        <p14:creationId xmlns:p14="http://schemas.microsoft.com/office/powerpoint/2010/main" val="437754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BDC38-61AD-E8D8-E242-DB9932422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395B8-4759-B745-CDAF-411CEF4296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Mehta, J., Belk, R., Adams, R. and Thompson, R. (2020) Microsoft Teams adoption in the NHS during the COVID‑19 pandemic. NHS England. Available at: </a:t>
            </a:r>
            <a:r>
              <a:rPr lang="en-GB" dirty="0">
                <a:hlinkClick r:id="rId2"/>
              </a:rPr>
              <a:t>https://www.england.nhs.uk</a:t>
            </a:r>
            <a:r>
              <a:rPr lang="en-GB" dirty="0"/>
              <a:t> (Accessed: 11 July 2026).</a:t>
            </a:r>
          </a:p>
          <a:p>
            <a:r>
              <a:rPr lang="en-GB" dirty="0"/>
              <a:t>Microsoft (2020) Microsoft Teams. Available at: https://</a:t>
            </a:r>
            <a:r>
              <a:rPr lang="en-GB" dirty="0" err="1"/>
              <a:t>www.microsoft.com</a:t>
            </a:r>
            <a:r>
              <a:rPr lang="en-GB" dirty="0"/>
              <a:t>/</a:t>
            </a:r>
            <a:r>
              <a:rPr lang="en-GB" dirty="0" err="1"/>
              <a:t>microsoft</a:t>
            </a:r>
            <a:r>
              <a:rPr lang="en-GB" dirty="0"/>
              <a:t>-teams </a:t>
            </a:r>
            <a:r>
              <a:rPr lang="en-GB" dirty="0">
                <a:hlinkClick r:id="rId3"/>
              </a:rPr>
              <a:t>(microsoft.com in Bing)</a:t>
            </a:r>
            <a:r>
              <a:rPr lang="en-GB" dirty="0"/>
              <a:t> (Accessed: 11 July 2026).</a:t>
            </a:r>
          </a:p>
          <a:p>
            <a:r>
              <a:rPr lang="en-GB" dirty="0"/>
              <a:t>Al‑</a:t>
            </a:r>
            <a:r>
              <a:rPr lang="en-GB" dirty="0" err="1"/>
              <a:t>Qora’n</a:t>
            </a:r>
            <a:r>
              <a:rPr lang="en-GB" dirty="0"/>
              <a:t>, L., Salem, O.A.S. and Gordon, N. (2022) Heuristic evaluation of Microsoft Teams as an online teaching platform: An educators’ perspective. Computers, 11(12), p.175. Available at: </a:t>
            </a:r>
            <a:r>
              <a:rPr lang="en-GB" dirty="0">
                <a:hlinkClick r:id="rId4"/>
              </a:rPr>
              <a:t>https://doi.org/10.3390/computers11120175</a:t>
            </a:r>
            <a:r>
              <a:rPr lang="en-GB" dirty="0"/>
              <a:t> (Accessed: 11 July 2026).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5425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4363</TotalTime>
  <Words>337</Words>
  <Application>Microsoft Macintosh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 </vt:lpstr>
      <vt:lpstr>Staff Communication with Microsoft Teams</vt:lpstr>
      <vt:lpstr>Key Teams Features</vt:lpstr>
      <vt:lpstr>Limitations of Microsoft Teams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RONNEL BANSIL</dc:creator>
  <cp:lastModifiedBy>RONNEL BANSIL</cp:lastModifiedBy>
  <cp:revision>2</cp:revision>
  <dcterms:created xsi:type="dcterms:W3CDTF">2026-07-04T13:58:10Z</dcterms:created>
  <dcterms:modified xsi:type="dcterms:W3CDTF">2026-07-13T09:39:14Z</dcterms:modified>
</cp:coreProperties>
</file>