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1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932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 we looked at….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blogging</a:t>
            </a:r>
          </a:p>
          <a:p>
            <a:r>
              <a:rPr lang="en-GB" dirty="0" smtClean="0"/>
              <a:t>The role of technology in research</a:t>
            </a:r>
          </a:p>
          <a:p>
            <a:r>
              <a:rPr lang="en-GB" dirty="0" smtClean="0"/>
              <a:t>Different types of research;  Primary and Secondary</a:t>
            </a:r>
          </a:p>
          <a:p>
            <a:r>
              <a:rPr lang="en-GB" dirty="0" smtClean="0"/>
              <a:t>Google Docs:  working collaboratively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541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6742" y="302359"/>
            <a:ext cx="11640457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Class Activity using Google Drive Apps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Working in groups of four, EACH PERSON MUST choose one of the following questions. To answer, </a:t>
            </a:r>
            <a:r>
              <a:rPr lang="en-GB" sz="2400" dirty="0" smtClean="0"/>
              <a:t>undertake research and then collaborate </a:t>
            </a:r>
            <a:r>
              <a:rPr lang="en-GB" sz="2400" dirty="0"/>
              <a:t>using either Google Docs or Slides to prepare a document containing all four answers</a:t>
            </a:r>
          </a:p>
          <a:p>
            <a:pPr lvl="0"/>
            <a:endParaRPr lang="en-GB" sz="2400" dirty="0" smtClean="0"/>
          </a:p>
          <a:p>
            <a:pPr lvl="0"/>
            <a:r>
              <a:rPr lang="en-GB" sz="2000" dirty="0" smtClean="0"/>
              <a:t>What </a:t>
            </a:r>
            <a:r>
              <a:rPr lang="en-GB" sz="2000" dirty="0"/>
              <a:t>is Google Drive and how could it be used in practice in a business environment (50 words)</a:t>
            </a:r>
          </a:p>
          <a:p>
            <a:pPr lvl="0"/>
            <a:endParaRPr lang="en-GB" sz="2000" dirty="0" smtClean="0"/>
          </a:p>
          <a:p>
            <a:pPr lvl="0"/>
            <a:r>
              <a:rPr lang="en-GB" sz="2000" dirty="0" smtClean="0"/>
              <a:t>What </a:t>
            </a:r>
            <a:r>
              <a:rPr lang="en-GB" sz="2000" dirty="0"/>
              <a:t>is Google Docs and how could it be used in practice in a business environment (50 words)</a:t>
            </a:r>
          </a:p>
          <a:p>
            <a:pPr lvl="0"/>
            <a:endParaRPr lang="en-GB" sz="2000" dirty="0" smtClean="0"/>
          </a:p>
          <a:p>
            <a:pPr lvl="0"/>
            <a:r>
              <a:rPr lang="en-GB" sz="2000" dirty="0" smtClean="0"/>
              <a:t>What </a:t>
            </a:r>
            <a:r>
              <a:rPr lang="en-GB" sz="2000" dirty="0"/>
              <a:t>is Google Sheets and how could it be used in practice in a business environment (50 words)</a:t>
            </a:r>
          </a:p>
          <a:p>
            <a:pPr lvl="0"/>
            <a:endParaRPr lang="en-GB" sz="2000" dirty="0" smtClean="0"/>
          </a:p>
          <a:p>
            <a:pPr lvl="0"/>
            <a:r>
              <a:rPr lang="en-GB" sz="2000" dirty="0" smtClean="0"/>
              <a:t>What </a:t>
            </a:r>
            <a:r>
              <a:rPr lang="en-GB" sz="2000" dirty="0"/>
              <a:t>is Google Slides and how could it be used in practice in a business environment (50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283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29" y="2015732"/>
            <a:ext cx="10619425" cy="400769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800" dirty="0" smtClean="0"/>
          </a:p>
          <a:p>
            <a:r>
              <a:rPr lang="en-GB" sz="2800" dirty="0"/>
              <a:t>Write a blog detailing how using Google docs, Google drive Google slides and Google sheets helps you improve your employability skills in the eyes of an employer. </a:t>
            </a:r>
            <a:endParaRPr lang="en-GB" sz="2800" dirty="0" smtClean="0"/>
          </a:p>
          <a:p>
            <a:r>
              <a:rPr lang="en-GB" sz="2800" dirty="0" smtClean="0"/>
              <a:t>Also </a:t>
            </a:r>
            <a:r>
              <a:rPr lang="en-GB" sz="2800" dirty="0"/>
              <a:t>how these same tools may be used in an  business environment.  </a:t>
            </a:r>
            <a:endParaRPr lang="en-GB" sz="2800" dirty="0" smtClean="0"/>
          </a:p>
          <a:p>
            <a:r>
              <a:rPr lang="en-GB" sz="2800" dirty="0" smtClean="0"/>
              <a:t>Ensure </a:t>
            </a:r>
            <a:r>
              <a:rPr lang="en-GB" sz="2800" dirty="0"/>
              <a:t>that the blog is supported by appropriate academic sources (using Harvard), with links to interesting data and supporting images.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3977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</TotalTime>
  <Words>220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Gill Sans MT</vt:lpstr>
      <vt:lpstr>Gallery</vt:lpstr>
      <vt:lpstr>Research methods</vt:lpstr>
      <vt:lpstr>Previously we looked at….</vt:lpstr>
      <vt:lpstr>PowerPoint Presentation</vt:lpstr>
      <vt:lpstr>Blog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UWTSD</cp:lastModifiedBy>
  <cp:revision>3</cp:revision>
  <dcterms:created xsi:type="dcterms:W3CDTF">2018-10-16T08:26:17Z</dcterms:created>
  <dcterms:modified xsi:type="dcterms:W3CDTF">2018-10-16T08:37:35Z</dcterms:modified>
</cp:coreProperties>
</file>