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4" r:id="rId5"/>
    <p:sldId id="260" r:id="rId6"/>
    <p:sldId id="269" r:id="rId7"/>
    <p:sldId id="262" r:id="rId8"/>
    <p:sldId id="263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8FF198-DCF2-447A-821F-3BFCAB4EA35B}" v="854" dt="2024-07-31T17:29:26.4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-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HUSHEEL PAL" userId="3f8d8ca416a06125" providerId="Windows Live" clId="Web-{BE1230A8-A703-4190-8038-F415D32D1303}"/>
    <pc:docChg chg="modSld">
      <pc:chgData name="KHUSHEEL PAL" userId="3f8d8ca416a06125" providerId="Windows Live" clId="Web-{BE1230A8-A703-4190-8038-F415D32D1303}" dt="2024-07-19T15:13:06.285" v="98" actId="20577"/>
      <pc:docMkLst>
        <pc:docMk/>
      </pc:docMkLst>
      <pc:sldChg chg="modSp">
        <pc:chgData name="KHUSHEEL PAL" userId="3f8d8ca416a06125" providerId="Windows Live" clId="Web-{BE1230A8-A703-4190-8038-F415D32D1303}" dt="2024-07-19T15:13:06.285" v="98" actId="20577"/>
        <pc:sldMkLst>
          <pc:docMk/>
          <pc:sldMk cId="2040752787" sldId="259"/>
        </pc:sldMkLst>
        <pc:spChg chg="mod">
          <ac:chgData name="KHUSHEEL PAL" userId="3f8d8ca416a06125" providerId="Windows Live" clId="Web-{BE1230A8-A703-4190-8038-F415D32D1303}" dt="2024-07-19T14:53:25.059" v="22" actId="20577"/>
          <ac:spMkLst>
            <pc:docMk/>
            <pc:sldMk cId="2040752787" sldId="259"/>
            <ac:spMk id="2" creationId="{A7E7F361-DABB-28B7-7E23-96D58892A10F}"/>
          </ac:spMkLst>
        </pc:spChg>
        <pc:spChg chg="mod">
          <ac:chgData name="KHUSHEEL PAL" userId="3f8d8ca416a06125" providerId="Windows Live" clId="Web-{BE1230A8-A703-4190-8038-F415D32D1303}" dt="2024-07-19T15:13:06.285" v="98" actId="20577"/>
          <ac:spMkLst>
            <pc:docMk/>
            <pc:sldMk cId="2040752787" sldId="259"/>
            <ac:spMk id="3" creationId="{8AF19670-C83A-6E91-EB31-3F1F2E529A02}"/>
          </ac:spMkLst>
        </pc:spChg>
      </pc:sldChg>
    </pc:docChg>
  </pc:docChgLst>
  <pc:docChgLst>
    <pc:chgData name="KHUSHEEL PAL" userId="3f8d8ca416a06125" providerId="LiveId" clId="{5A8FF198-DCF2-447A-821F-3BFCAB4EA35B}"/>
    <pc:docChg chg="undo custSel addSld delSld modSld sldOrd">
      <pc:chgData name="KHUSHEEL PAL" userId="3f8d8ca416a06125" providerId="LiveId" clId="{5A8FF198-DCF2-447A-821F-3BFCAB4EA35B}" dt="2024-08-02T11:39:12.166" v="5330"/>
      <pc:docMkLst>
        <pc:docMk/>
      </pc:docMkLst>
      <pc:sldChg chg="modSp mod">
        <pc:chgData name="KHUSHEEL PAL" userId="3f8d8ca416a06125" providerId="LiveId" clId="{5A8FF198-DCF2-447A-821F-3BFCAB4EA35B}" dt="2024-07-31T20:10:50.060" v="5229" actId="20577"/>
        <pc:sldMkLst>
          <pc:docMk/>
          <pc:sldMk cId="4148840701" sldId="257"/>
        </pc:sldMkLst>
        <pc:spChg chg="mod">
          <ac:chgData name="KHUSHEEL PAL" userId="3f8d8ca416a06125" providerId="LiveId" clId="{5A8FF198-DCF2-447A-821F-3BFCAB4EA35B}" dt="2024-07-31T20:10:50.060" v="5229" actId="20577"/>
          <ac:spMkLst>
            <pc:docMk/>
            <pc:sldMk cId="4148840701" sldId="257"/>
            <ac:spMk id="2" creationId="{D2950550-6C39-B563-D3F0-C17DC33A1CF5}"/>
          </ac:spMkLst>
        </pc:spChg>
      </pc:sldChg>
      <pc:sldChg chg="addSp delSp modSp mod setBg setClrOvrMap">
        <pc:chgData name="KHUSHEEL PAL" userId="3f8d8ca416a06125" providerId="LiveId" clId="{5A8FF198-DCF2-447A-821F-3BFCAB4EA35B}" dt="2024-07-31T20:11:00.805" v="5230" actId="20577"/>
        <pc:sldMkLst>
          <pc:docMk/>
          <pc:sldMk cId="2837008311" sldId="258"/>
        </pc:sldMkLst>
        <pc:spChg chg="mod">
          <ac:chgData name="KHUSHEEL PAL" userId="3f8d8ca416a06125" providerId="LiveId" clId="{5A8FF198-DCF2-447A-821F-3BFCAB4EA35B}" dt="2024-07-31T20:11:00.805" v="5230" actId="20577"/>
          <ac:spMkLst>
            <pc:docMk/>
            <pc:sldMk cId="2837008311" sldId="258"/>
            <ac:spMk id="2" creationId="{1F8C2C3E-413A-22DC-17D7-07F3A1F4B78D}"/>
          </ac:spMkLst>
        </pc:spChg>
        <pc:spChg chg="add del mod">
          <ac:chgData name="KHUSHEEL PAL" userId="3f8d8ca416a06125" providerId="LiveId" clId="{5A8FF198-DCF2-447A-821F-3BFCAB4EA35B}" dt="2024-07-22T16:46:38.069" v="1427" actId="26606"/>
          <ac:spMkLst>
            <pc:docMk/>
            <pc:sldMk cId="2837008311" sldId="258"/>
            <ac:spMk id="3" creationId="{87EA8A05-F115-74E9-6E21-3F03F85DE9EA}"/>
          </ac:spMkLst>
        </pc:spChg>
        <pc:spChg chg="add del">
          <ac:chgData name="KHUSHEEL PAL" userId="3f8d8ca416a06125" providerId="LiveId" clId="{5A8FF198-DCF2-447A-821F-3BFCAB4EA35B}" dt="2024-07-22T16:46:14.968" v="1414" actId="26606"/>
          <ac:spMkLst>
            <pc:docMk/>
            <pc:sldMk cId="2837008311" sldId="258"/>
            <ac:spMk id="9" creationId="{9F7D5CDA-D291-4307-BF55-1381FED29634}"/>
          </ac:spMkLst>
        </pc:spChg>
        <pc:spChg chg="add del">
          <ac:chgData name="KHUSHEEL PAL" userId="3f8d8ca416a06125" providerId="LiveId" clId="{5A8FF198-DCF2-447A-821F-3BFCAB4EA35B}" dt="2024-07-22T16:46:19.072" v="1416" actId="26606"/>
          <ac:spMkLst>
            <pc:docMk/>
            <pc:sldMk cId="2837008311" sldId="258"/>
            <ac:spMk id="10" creationId="{B50AB553-2A96-4A92-96F2-93548E096954}"/>
          </ac:spMkLst>
        </pc:spChg>
        <pc:spChg chg="add del">
          <ac:chgData name="KHUSHEEL PAL" userId="3f8d8ca416a06125" providerId="LiveId" clId="{5A8FF198-DCF2-447A-821F-3BFCAB4EA35B}" dt="2024-07-22T16:46:14.968" v="1414" actId="26606"/>
          <ac:spMkLst>
            <pc:docMk/>
            <pc:sldMk cId="2837008311" sldId="258"/>
            <ac:spMk id="11" creationId="{59B296B9-C5A5-4E4F-9B60-C907B5F1466C}"/>
          </ac:spMkLst>
        </pc:spChg>
        <pc:spChg chg="add del">
          <ac:chgData name="KHUSHEEL PAL" userId="3f8d8ca416a06125" providerId="LiveId" clId="{5A8FF198-DCF2-447A-821F-3BFCAB4EA35B}" dt="2024-07-22T16:46:14.968" v="1414" actId="26606"/>
          <ac:spMkLst>
            <pc:docMk/>
            <pc:sldMk cId="2837008311" sldId="258"/>
            <ac:spMk id="13" creationId="{D0300FD3-5AF1-6305-15FA-9078072672E2}"/>
          </ac:spMkLst>
        </pc:spChg>
        <pc:spChg chg="add del">
          <ac:chgData name="KHUSHEEL PAL" userId="3f8d8ca416a06125" providerId="LiveId" clId="{5A8FF198-DCF2-447A-821F-3BFCAB4EA35B}" dt="2024-07-22T16:46:24.892" v="1418" actId="26606"/>
          <ac:spMkLst>
            <pc:docMk/>
            <pc:sldMk cId="2837008311" sldId="258"/>
            <ac:spMk id="17" creationId="{3AFE8227-C443-417B-BA91-520EB1EF4559}"/>
          </ac:spMkLst>
        </pc:spChg>
        <pc:spChg chg="add del">
          <ac:chgData name="KHUSHEEL PAL" userId="3f8d8ca416a06125" providerId="LiveId" clId="{5A8FF198-DCF2-447A-821F-3BFCAB4EA35B}" dt="2024-07-22T16:46:24.892" v="1418" actId="26606"/>
          <ac:spMkLst>
            <pc:docMk/>
            <pc:sldMk cId="2837008311" sldId="258"/>
            <ac:spMk id="19" creationId="{87EA8A05-F115-74E9-6E21-3F03F85DE9EA}"/>
          </ac:spMkLst>
        </pc:spChg>
        <pc:spChg chg="add del">
          <ac:chgData name="KHUSHEEL PAL" userId="3f8d8ca416a06125" providerId="LiveId" clId="{5A8FF198-DCF2-447A-821F-3BFCAB4EA35B}" dt="2024-07-22T16:46:24.892" v="1418" actId="26606"/>
          <ac:spMkLst>
            <pc:docMk/>
            <pc:sldMk cId="2837008311" sldId="258"/>
            <ac:spMk id="20" creationId="{907741FC-B544-4A6E-B831-6789D042333D}"/>
          </ac:spMkLst>
        </pc:spChg>
        <pc:spChg chg="add del">
          <ac:chgData name="KHUSHEEL PAL" userId="3f8d8ca416a06125" providerId="LiveId" clId="{5A8FF198-DCF2-447A-821F-3BFCAB4EA35B}" dt="2024-07-22T16:46:24.892" v="1418" actId="26606"/>
          <ac:spMkLst>
            <pc:docMk/>
            <pc:sldMk cId="2837008311" sldId="258"/>
            <ac:spMk id="21" creationId="{3F0BE7ED-7814-4273-B18A-F26CC0380380}"/>
          </ac:spMkLst>
        </pc:spChg>
        <pc:spChg chg="add del">
          <ac:chgData name="KHUSHEEL PAL" userId="3f8d8ca416a06125" providerId="LiveId" clId="{5A8FF198-DCF2-447A-821F-3BFCAB4EA35B}" dt="2024-07-22T16:46:27.279" v="1420" actId="26606"/>
          <ac:spMkLst>
            <pc:docMk/>
            <pc:sldMk cId="2837008311" sldId="258"/>
            <ac:spMk id="23" creationId="{E51BA4DF-2BD4-4EC2-B1DB-B27C8AC71864}"/>
          </ac:spMkLst>
        </pc:spChg>
        <pc:spChg chg="add del">
          <ac:chgData name="KHUSHEEL PAL" userId="3f8d8ca416a06125" providerId="LiveId" clId="{5A8FF198-DCF2-447A-821F-3BFCAB4EA35B}" dt="2024-07-22T16:46:32.595" v="1422" actId="26606"/>
          <ac:spMkLst>
            <pc:docMk/>
            <pc:sldMk cId="2837008311" sldId="258"/>
            <ac:spMk id="27" creationId="{C5E6CFF1-2F42-4E10-9A97-F116F46F53FE}"/>
          </ac:spMkLst>
        </pc:spChg>
        <pc:spChg chg="add del">
          <ac:chgData name="KHUSHEEL PAL" userId="3f8d8ca416a06125" providerId="LiveId" clId="{5A8FF198-DCF2-447A-821F-3BFCAB4EA35B}" dt="2024-07-22T16:46:32.595" v="1422" actId="26606"/>
          <ac:spMkLst>
            <pc:docMk/>
            <pc:sldMk cId="2837008311" sldId="258"/>
            <ac:spMk id="30" creationId="{87EA8A05-F115-74E9-6E21-3F03F85DE9EA}"/>
          </ac:spMkLst>
        </pc:spChg>
        <pc:spChg chg="add del">
          <ac:chgData name="KHUSHEEL PAL" userId="3f8d8ca416a06125" providerId="LiveId" clId="{5A8FF198-DCF2-447A-821F-3BFCAB4EA35B}" dt="2024-07-22T16:49:54.399" v="1448" actId="26606"/>
          <ac:spMkLst>
            <pc:docMk/>
            <pc:sldMk cId="2837008311" sldId="258"/>
            <ac:spMk id="41" creationId="{BACC6370-2D7E-4714-9D71-7542949D7D5D}"/>
          </ac:spMkLst>
        </pc:spChg>
        <pc:spChg chg="add del">
          <ac:chgData name="KHUSHEEL PAL" userId="3f8d8ca416a06125" providerId="LiveId" clId="{5A8FF198-DCF2-447A-821F-3BFCAB4EA35B}" dt="2024-07-22T16:49:57.736" v="1450" actId="26606"/>
          <ac:spMkLst>
            <pc:docMk/>
            <pc:sldMk cId="2837008311" sldId="258"/>
            <ac:spMk id="42" creationId="{9228552E-C8B1-4A80-8448-0787CE0FC704}"/>
          </ac:spMkLst>
        </pc:spChg>
        <pc:spChg chg="add del">
          <ac:chgData name="KHUSHEEL PAL" userId="3f8d8ca416a06125" providerId="LiveId" clId="{5A8FF198-DCF2-447A-821F-3BFCAB4EA35B}" dt="2024-07-22T16:49:54.399" v="1448" actId="26606"/>
          <ac:spMkLst>
            <pc:docMk/>
            <pc:sldMk cId="2837008311" sldId="258"/>
            <ac:spMk id="43" creationId="{F68B3F68-107C-434F-AA38-110D5EA91B85}"/>
          </ac:spMkLst>
        </pc:spChg>
        <pc:spChg chg="add del">
          <ac:chgData name="KHUSHEEL PAL" userId="3f8d8ca416a06125" providerId="LiveId" clId="{5A8FF198-DCF2-447A-821F-3BFCAB4EA35B}" dt="2024-07-22T16:50:05.846" v="1452" actId="26606"/>
          <ac:spMkLst>
            <pc:docMk/>
            <pc:sldMk cId="2837008311" sldId="258"/>
            <ac:spMk id="44" creationId="{BACC6370-2D7E-4714-9D71-7542949D7D5D}"/>
          </ac:spMkLst>
        </pc:spChg>
        <pc:spChg chg="add del">
          <ac:chgData name="KHUSHEEL PAL" userId="3f8d8ca416a06125" providerId="LiveId" clId="{5A8FF198-DCF2-447A-821F-3BFCAB4EA35B}" dt="2024-07-22T16:49:54.399" v="1448" actId="26606"/>
          <ac:spMkLst>
            <pc:docMk/>
            <pc:sldMk cId="2837008311" sldId="258"/>
            <ac:spMk id="45" creationId="{AAD0DBB9-1A4B-4391-81D4-CB19F9AB918A}"/>
          </ac:spMkLst>
        </pc:spChg>
        <pc:spChg chg="add del">
          <ac:chgData name="KHUSHEEL PAL" userId="3f8d8ca416a06125" providerId="LiveId" clId="{5A8FF198-DCF2-447A-821F-3BFCAB4EA35B}" dt="2024-07-22T16:50:05.846" v="1452" actId="26606"/>
          <ac:spMkLst>
            <pc:docMk/>
            <pc:sldMk cId="2837008311" sldId="258"/>
            <ac:spMk id="46" creationId="{F68B3F68-107C-434F-AA38-110D5EA91B85}"/>
          </ac:spMkLst>
        </pc:spChg>
        <pc:spChg chg="add del">
          <ac:chgData name="KHUSHEEL PAL" userId="3f8d8ca416a06125" providerId="LiveId" clId="{5A8FF198-DCF2-447A-821F-3BFCAB4EA35B}" dt="2024-07-22T16:49:54.399" v="1448" actId="26606"/>
          <ac:spMkLst>
            <pc:docMk/>
            <pc:sldMk cId="2837008311" sldId="258"/>
            <ac:spMk id="47" creationId="{063BBA22-50EA-4C4D-BE05-F1CE4E63AA56}"/>
          </ac:spMkLst>
        </pc:spChg>
        <pc:spChg chg="add del">
          <ac:chgData name="KHUSHEEL PAL" userId="3f8d8ca416a06125" providerId="LiveId" clId="{5A8FF198-DCF2-447A-821F-3BFCAB4EA35B}" dt="2024-07-22T16:50:05.846" v="1452" actId="26606"/>
          <ac:spMkLst>
            <pc:docMk/>
            <pc:sldMk cId="2837008311" sldId="258"/>
            <ac:spMk id="48" creationId="{AAD0DBB9-1A4B-4391-81D4-CB19F9AB918A}"/>
          </ac:spMkLst>
        </pc:spChg>
        <pc:spChg chg="add del">
          <ac:chgData name="KHUSHEEL PAL" userId="3f8d8ca416a06125" providerId="LiveId" clId="{5A8FF198-DCF2-447A-821F-3BFCAB4EA35B}" dt="2024-07-22T16:50:05.846" v="1452" actId="26606"/>
          <ac:spMkLst>
            <pc:docMk/>
            <pc:sldMk cId="2837008311" sldId="258"/>
            <ac:spMk id="49" creationId="{063BBA22-50EA-4C4D-BE05-F1CE4E63AA56}"/>
          </ac:spMkLst>
        </pc:spChg>
        <pc:spChg chg="add del">
          <ac:chgData name="KHUSHEEL PAL" userId="3f8d8ca416a06125" providerId="LiveId" clId="{5A8FF198-DCF2-447A-821F-3BFCAB4EA35B}" dt="2024-07-22T16:50:10.499" v="1454" actId="26606"/>
          <ac:spMkLst>
            <pc:docMk/>
            <pc:sldMk cId="2837008311" sldId="258"/>
            <ac:spMk id="51" creationId="{9228552E-C8B1-4A80-8448-0787CE0FC704}"/>
          </ac:spMkLst>
        </pc:spChg>
        <pc:spChg chg="add del">
          <ac:chgData name="KHUSHEEL PAL" userId="3f8d8ca416a06125" providerId="LiveId" clId="{5A8FF198-DCF2-447A-821F-3BFCAB4EA35B}" dt="2024-07-22T16:51:58.101" v="1459" actId="26606"/>
          <ac:spMkLst>
            <pc:docMk/>
            <pc:sldMk cId="2837008311" sldId="258"/>
            <ac:spMk id="54" creationId="{BACC6370-2D7E-4714-9D71-7542949D7D5D}"/>
          </ac:spMkLst>
        </pc:spChg>
        <pc:spChg chg="add del">
          <ac:chgData name="KHUSHEEL PAL" userId="3f8d8ca416a06125" providerId="LiveId" clId="{5A8FF198-DCF2-447A-821F-3BFCAB4EA35B}" dt="2024-07-22T16:51:58.101" v="1459" actId="26606"/>
          <ac:spMkLst>
            <pc:docMk/>
            <pc:sldMk cId="2837008311" sldId="258"/>
            <ac:spMk id="55" creationId="{F68B3F68-107C-434F-AA38-110D5EA91B85}"/>
          </ac:spMkLst>
        </pc:spChg>
        <pc:spChg chg="add del">
          <ac:chgData name="KHUSHEEL PAL" userId="3f8d8ca416a06125" providerId="LiveId" clId="{5A8FF198-DCF2-447A-821F-3BFCAB4EA35B}" dt="2024-07-22T16:51:58.101" v="1459" actId="26606"/>
          <ac:spMkLst>
            <pc:docMk/>
            <pc:sldMk cId="2837008311" sldId="258"/>
            <ac:spMk id="56" creationId="{AAD0DBB9-1A4B-4391-81D4-CB19F9AB918A}"/>
          </ac:spMkLst>
        </pc:spChg>
        <pc:spChg chg="add del">
          <ac:chgData name="KHUSHEEL PAL" userId="3f8d8ca416a06125" providerId="LiveId" clId="{5A8FF198-DCF2-447A-821F-3BFCAB4EA35B}" dt="2024-07-22T16:51:58.101" v="1459" actId="26606"/>
          <ac:spMkLst>
            <pc:docMk/>
            <pc:sldMk cId="2837008311" sldId="258"/>
            <ac:spMk id="57" creationId="{063BBA22-50EA-4C4D-BE05-F1CE4E63AA56}"/>
          </ac:spMkLst>
        </pc:spChg>
        <pc:spChg chg="add del">
          <ac:chgData name="KHUSHEEL PAL" userId="3f8d8ca416a06125" providerId="LiveId" clId="{5A8FF198-DCF2-447A-821F-3BFCAB4EA35B}" dt="2024-07-22T16:51:58.030" v="1458" actId="26606"/>
          <ac:spMkLst>
            <pc:docMk/>
            <pc:sldMk cId="2837008311" sldId="258"/>
            <ac:spMk id="62" creationId="{DCC231C8-C761-4B31-9B1C-C6D19248C6B3}"/>
          </ac:spMkLst>
        </pc:spChg>
        <pc:spChg chg="add del">
          <ac:chgData name="KHUSHEEL PAL" userId="3f8d8ca416a06125" providerId="LiveId" clId="{5A8FF198-DCF2-447A-821F-3BFCAB4EA35B}" dt="2024-07-31T15:37:13.459" v="3388" actId="26606"/>
          <ac:spMkLst>
            <pc:docMk/>
            <pc:sldMk cId="2837008311" sldId="258"/>
            <ac:spMk id="64" creationId="{6C4028FD-8BAA-4A19-BFDE-594D991B7552}"/>
          </ac:spMkLst>
        </pc:spChg>
        <pc:spChg chg="add del">
          <ac:chgData name="KHUSHEEL PAL" userId="3f8d8ca416a06125" providerId="LiveId" clId="{5A8FF198-DCF2-447A-821F-3BFCAB4EA35B}" dt="2024-07-31T15:37:13.459" v="3388" actId="26606"/>
          <ac:spMkLst>
            <pc:docMk/>
            <pc:sldMk cId="2837008311" sldId="258"/>
            <ac:spMk id="69" creationId="{955A2079-FA98-4876-80F0-72364A7D2EA4}"/>
          </ac:spMkLst>
        </pc:spChg>
        <pc:graphicFrameChg chg="add del">
          <ac:chgData name="KHUSHEEL PAL" userId="3f8d8ca416a06125" providerId="LiveId" clId="{5A8FF198-DCF2-447A-821F-3BFCAB4EA35B}" dt="2024-07-22T16:46:19.072" v="1416" actId="26606"/>
          <ac:graphicFrameMkLst>
            <pc:docMk/>
            <pc:sldMk cId="2837008311" sldId="258"/>
            <ac:graphicFrameMk id="15" creationId="{0CDAEA27-48E5-E958-0444-BB42562F9DC4}"/>
          </ac:graphicFrameMkLst>
        </pc:graphicFrameChg>
        <pc:graphicFrameChg chg="add del">
          <ac:chgData name="KHUSHEEL PAL" userId="3f8d8ca416a06125" providerId="LiveId" clId="{5A8FF198-DCF2-447A-821F-3BFCAB4EA35B}" dt="2024-07-22T16:46:27.279" v="1420" actId="26606"/>
          <ac:graphicFrameMkLst>
            <pc:docMk/>
            <pc:sldMk cId="2837008311" sldId="258"/>
            <ac:graphicFrameMk id="25" creationId="{A72B2073-E542-59AB-DB88-437872189158}"/>
          </ac:graphicFrameMkLst>
        </pc:graphicFrameChg>
        <pc:graphicFrameChg chg="add del">
          <ac:chgData name="KHUSHEEL PAL" userId="3f8d8ca416a06125" providerId="LiveId" clId="{5A8FF198-DCF2-447A-821F-3BFCAB4EA35B}" dt="2024-07-22T16:46:34.726" v="1424" actId="26606"/>
          <ac:graphicFrameMkLst>
            <pc:docMk/>
            <pc:sldMk cId="2837008311" sldId="258"/>
            <ac:graphicFrameMk id="32" creationId="{5309F7F4-FB5E-4697-4EEF-379BD13CE1CD}"/>
          </ac:graphicFrameMkLst>
        </pc:graphicFrameChg>
        <pc:graphicFrameChg chg="add del">
          <ac:chgData name="KHUSHEEL PAL" userId="3f8d8ca416a06125" providerId="LiveId" clId="{5A8FF198-DCF2-447A-821F-3BFCAB4EA35B}" dt="2024-07-22T16:46:38.052" v="1426" actId="26606"/>
          <ac:graphicFrameMkLst>
            <pc:docMk/>
            <pc:sldMk cId="2837008311" sldId="258"/>
            <ac:graphicFrameMk id="34" creationId="{4D6FD656-40B5-5C4B-A920-6BD20807591C}"/>
          </ac:graphicFrameMkLst>
        </pc:graphicFrameChg>
        <pc:graphicFrameChg chg="add mod modGraphic">
          <ac:chgData name="KHUSHEEL PAL" userId="3f8d8ca416a06125" providerId="LiveId" clId="{5A8FF198-DCF2-447A-821F-3BFCAB4EA35B}" dt="2024-07-31T16:53:44.131" v="4451" actId="14100"/>
          <ac:graphicFrameMkLst>
            <pc:docMk/>
            <pc:sldMk cId="2837008311" sldId="258"/>
            <ac:graphicFrameMk id="36" creationId="{DF70F5BD-F854-3C27-A9F6-932A3997A7E2}"/>
          </ac:graphicFrameMkLst>
        </pc:graphicFrameChg>
        <pc:picChg chg="add del">
          <ac:chgData name="KHUSHEEL PAL" userId="3f8d8ca416a06125" providerId="LiveId" clId="{5A8FF198-DCF2-447A-821F-3BFCAB4EA35B}" dt="2024-07-22T16:46:14.968" v="1414" actId="26606"/>
          <ac:picMkLst>
            <pc:docMk/>
            <pc:sldMk cId="2837008311" sldId="258"/>
            <ac:picMk id="5" creationId="{74808137-3538-7824-77F7-E05362023119}"/>
          </ac:picMkLst>
        </pc:picChg>
        <pc:picChg chg="add del">
          <ac:chgData name="KHUSHEEL PAL" userId="3f8d8ca416a06125" providerId="LiveId" clId="{5A8FF198-DCF2-447A-821F-3BFCAB4EA35B}" dt="2024-07-22T16:46:19.072" v="1416" actId="26606"/>
          <ac:picMkLst>
            <pc:docMk/>
            <pc:sldMk cId="2837008311" sldId="258"/>
            <ac:picMk id="6" creationId="{E896A99C-A25D-6122-0B30-3B74892D5223}"/>
          </ac:picMkLst>
        </pc:picChg>
        <pc:picChg chg="add del">
          <ac:chgData name="KHUSHEEL PAL" userId="3f8d8ca416a06125" providerId="LiveId" clId="{5A8FF198-DCF2-447A-821F-3BFCAB4EA35B}" dt="2024-07-22T16:46:24.892" v="1418" actId="26606"/>
          <ac:picMkLst>
            <pc:docMk/>
            <pc:sldMk cId="2837008311" sldId="258"/>
            <ac:picMk id="18" creationId="{92B2D2C1-3314-7F6E-F8E5-517AE19593EB}"/>
          </ac:picMkLst>
        </pc:picChg>
        <pc:picChg chg="add del">
          <ac:chgData name="KHUSHEEL PAL" userId="3f8d8ca416a06125" providerId="LiveId" clId="{5A8FF198-DCF2-447A-821F-3BFCAB4EA35B}" dt="2024-07-22T16:46:27.279" v="1420" actId="26606"/>
          <ac:picMkLst>
            <pc:docMk/>
            <pc:sldMk cId="2837008311" sldId="258"/>
            <ac:picMk id="24" creationId="{81AEC058-F2BE-69CB-0EAF-DD4327BE9FC5}"/>
          </ac:picMkLst>
        </pc:picChg>
        <pc:picChg chg="add del">
          <ac:chgData name="KHUSHEEL PAL" userId="3f8d8ca416a06125" providerId="LiveId" clId="{5A8FF198-DCF2-447A-821F-3BFCAB4EA35B}" dt="2024-07-22T16:46:32.595" v="1422" actId="26606"/>
          <ac:picMkLst>
            <pc:docMk/>
            <pc:sldMk cId="2837008311" sldId="258"/>
            <ac:picMk id="28" creationId="{855656EC-BC92-D641-4124-F1379A7F8505}"/>
          </ac:picMkLst>
        </pc:picChg>
        <pc:picChg chg="add del">
          <ac:chgData name="KHUSHEEL PAL" userId="3f8d8ca416a06125" providerId="LiveId" clId="{5A8FF198-DCF2-447A-821F-3BFCAB4EA35B}" dt="2024-07-22T16:49:57.736" v="1450" actId="26606"/>
          <ac:picMkLst>
            <pc:docMk/>
            <pc:sldMk cId="2837008311" sldId="258"/>
            <ac:picMk id="38" creationId="{05CB2B7A-2EBB-1E23-316E-B2A28F7E0A10}"/>
          </ac:picMkLst>
        </pc:picChg>
        <pc:picChg chg="add del">
          <ac:chgData name="KHUSHEEL PAL" userId="3f8d8ca416a06125" providerId="LiveId" clId="{5A8FF198-DCF2-447A-821F-3BFCAB4EA35B}" dt="2024-07-22T16:50:10.499" v="1454" actId="26606"/>
          <ac:picMkLst>
            <pc:docMk/>
            <pc:sldMk cId="2837008311" sldId="258"/>
            <ac:picMk id="52" creationId="{05CB2B7A-2EBB-1E23-316E-B2A28F7E0A10}"/>
          </ac:picMkLst>
        </pc:picChg>
        <pc:cxnChg chg="add del">
          <ac:chgData name="KHUSHEEL PAL" userId="3f8d8ca416a06125" providerId="LiveId" clId="{5A8FF198-DCF2-447A-821F-3BFCAB4EA35B}" dt="2024-07-22T16:46:32.595" v="1422" actId="26606"/>
          <ac:cxnSpMkLst>
            <pc:docMk/>
            <pc:sldMk cId="2837008311" sldId="258"/>
            <ac:cxnSpMk id="29" creationId="{96A8629B-8289-498B-939B-1CA0C106182C}"/>
          </ac:cxnSpMkLst>
        </pc:cxnChg>
      </pc:sldChg>
      <pc:sldChg chg="addSp delSp modSp mod ord setBg">
        <pc:chgData name="KHUSHEEL PAL" userId="3f8d8ca416a06125" providerId="LiveId" clId="{5A8FF198-DCF2-447A-821F-3BFCAB4EA35B}" dt="2024-07-31T17:11:58.673" v="4466" actId="255"/>
        <pc:sldMkLst>
          <pc:docMk/>
          <pc:sldMk cId="2040752787" sldId="259"/>
        </pc:sldMkLst>
        <pc:spChg chg="mo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2" creationId="{A7E7F361-DABB-28B7-7E23-96D58892A10F}"/>
          </ac:spMkLst>
        </pc:spChg>
        <pc:spChg chg="mod ord">
          <ac:chgData name="KHUSHEEL PAL" userId="3f8d8ca416a06125" providerId="LiveId" clId="{5A8FF198-DCF2-447A-821F-3BFCAB4EA35B}" dt="2024-07-31T17:11:58.673" v="4466" actId="255"/>
          <ac:spMkLst>
            <pc:docMk/>
            <pc:sldMk cId="2040752787" sldId="259"/>
            <ac:spMk id="3" creationId="{8AF19670-C83A-6E91-EB31-3F1F2E529A02}"/>
          </ac:spMkLst>
        </pc:spChg>
        <pc:spChg chg="add del">
          <ac:chgData name="KHUSHEEL PAL" userId="3f8d8ca416a06125" providerId="LiveId" clId="{5A8FF198-DCF2-447A-821F-3BFCAB4EA35B}" dt="2024-07-22T16:44:59.270" v="1401" actId="26606"/>
          <ac:spMkLst>
            <pc:docMk/>
            <pc:sldMk cId="2040752787" sldId="259"/>
            <ac:spMk id="10" creationId="{D1D34770-47A8-402C-AF23-2B653F2D88C1}"/>
          </ac:spMkLst>
        </pc:spChg>
        <pc:spChg chg="add del">
          <ac:chgData name="KHUSHEEL PAL" userId="3f8d8ca416a06125" providerId="LiveId" clId="{5A8FF198-DCF2-447A-821F-3BFCAB4EA35B}" dt="2024-07-22T16:45:08.195" v="1403" actId="26606"/>
          <ac:spMkLst>
            <pc:docMk/>
            <pc:sldMk cId="2040752787" sldId="259"/>
            <ac:spMk id="12" creationId="{15109354-9C5D-4F8C-B0E6-D1043C7BF20A}"/>
          </ac:spMkLst>
        </pc:spChg>
        <pc:spChg chg="add del">
          <ac:chgData name="KHUSHEEL PAL" userId="3f8d8ca416a06125" providerId="LiveId" clId="{5A8FF198-DCF2-447A-821F-3BFCAB4EA35B}" dt="2024-07-22T16:45:08.195" v="1403" actId="26606"/>
          <ac:spMkLst>
            <pc:docMk/>
            <pc:sldMk cId="2040752787" sldId="259"/>
            <ac:spMk id="13" creationId="{7B831B6F-405A-4B47-B9BB-5CA88F285844}"/>
          </ac:spMkLst>
        </pc:spChg>
        <pc:spChg chg="add del">
          <ac:chgData name="KHUSHEEL PAL" userId="3f8d8ca416a06125" providerId="LiveId" clId="{5A8FF198-DCF2-447A-821F-3BFCAB4EA35B}" dt="2024-07-22T16:45:08.195" v="1403" actId="26606"/>
          <ac:spMkLst>
            <pc:docMk/>
            <pc:sldMk cId="2040752787" sldId="259"/>
            <ac:spMk id="14" creationId="{49B530FE-A87D-41A0-A920-ADC6539EAA44}"/>
          </ac:spMkLst>
        </pc:spChg>
        <pc:spChg chg="add del">
          <ac:chgData name="KHUSHEEL PAL" userId="3f8d8ca416a06125" providerId="LiveId" clId="{5A8FF198-DCF2-447A-821F-3BFCAB4EA35B}" dt="2024-07-22T16:45:14.195" v="1405" actId="26606"/>
          <ac:spMkLst>
            <pc:docMk/>
            <pc:sldMk cId="2040752787" sldId="259"/>
            <ac:spMk id="16" creationId="{F13C74B1-5B17-4795-BED0-7140497B445A}"/>
          </ac:spMkLst>
        </pc:spChg>
        <pc:spChg chg="add del">
          <ac:chgData name="KHUSHEEL PAL" userId="3f8d8ca416a06125" providerId="LiveId" clId="{5A8FF198-DCF2-447A-821F-3BFCAB4EA35B}" dt="2024-07-22T16:45:14.195" v="1405" actId="26606"/>
          <ac:spMkLst>
            <pc:docMk/>
            <pc:sldMk cId="2040752787" sldId="259"/>
            <ac:spMk id="17" creationId="{D4974D33-8DC5-464E-8C6D-BE58F0669C17}"/>
          </ac:spMkLst>
        </pc:spChg>
        <pc:spChg chg="add del">
          <ac:chgData name="KHUSHEEL PAL" userId="3f8d8ca416a06125" providerId="LiveId" clId="{5A8FF198-DCF2-447A-821F-3BFCAB4EA35B}" dt="2024-07-22T16:45:58.328" v="1412" actId="26606"/>
          <ac:spMkLst>
            <pc:docMk/>
            <pc:sldMk cId="2040752787" sldId="259"/>
            <ac:spMk id="19" creationId="{2EB492CD-616E-47F8-933B-5E2D952A0593}"/>
          </ac:spMkLst>
        </pc:spChg>
        <pc:spChg chg="add del">
          <ac:chgData name="KHUSHEEL PAL" userId="3f8d8ca416a06125" providerId="LiveId" clId="{5A8FF198-DCF2-447A-821F-3BFCAB4EA35B}" dt="2024-07-22T16:45:58.328" v="1412" actId="26606"/>
          <ac:spMkLst>
            <pc:docMk/>
            <pc:sldMk cId="2040752787" sldId="259"/>
            <ac:spMk id="20" creationId="{59383CF9-23B5-4335-9B21-1791C4CF1C75}"/>
          </ac:spMkLst>
        </pc:spChg>
        <pc:spChg chg="add del">
          <ac:chgData name="KHUSHEEL PAL" userId="3f8d8ca416a06125" providerId="LiveId" clId="{5A8FF198-DCF2-447A-821F-3BFCAB4EA35B}" dt="2024-07-22T16:45:58.328" v="1412" actId="26606"/>
          <ac:spMkLst>
            <pc:docMk/>
            <pc:sldMk cId="2040752787" sldId="259"/>
            <ac:spMk id="21" creationId="{0007FE00-9498-4706-B255-6437B0252C02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23" creationId="{C4285719-470E-454C-AF62-8323075F1F5B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24" creationId="{CD9FE4EF-C4D8-49A0-B2FF-81D8DB7D8A24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25" creationId="{4300840D-0A0B-4512-BACA-B439D5B9C57C}"/>
          </ac:spMkLst>
        </pc:spChg>
        <pc:spChg chg="add del">
          <ac:chgData name="KHUSHEEL PAL" userId="3f8d8ca416a06125" providerId="LiveId" clId="{5A8FF198-DCF2-447A-821F-3BFCAB4EA35B}" dt="2024-07-22T16:45:55.511" v="1411" actId="26606"/>
          <ac:spMkLst>
            <pc:docMk/>
            <pc:sldMk cId="2040752787" sldId="259"/>
            <ac:spMk id="26" creationId="{2EB492CD-616E-47F8-933B-5E2D952A0593}"/>
          </ac:spMkLst>
        </pc:spChg>
        <pc:spChg chg="add del">
          <ac:chgData name="KHUSHEEL PAL" userId="3f8d8ca416a06125" providerId="LiveId" clId="{5A8FF198-DCF2-447A-821F-3BFCAB4EA35B}" dt="2024-07-22T16:45:55.511" v="1411" actId="26606"/>
          <ac:spMkLst>
            <pc:docMk/>
            <pc:sldMk cId="2040752787" sldId="259"/>
            <ac:spMk id="28" creationId="{59383CF9-23B5-4335-9B21-1791C4CF1C75}"/>
          </ac:spMkLst>
        </pc:spChg>
        <pc:spChg chg="add del">
          <ac:chgData name="KHUSHEEL PAL" userId="3f8d8ca416a06125" providerId="LiveId" clId="{5A8FF198-DCF2-447A-821F-3BFCAB4EA35B}" dt="2024-07-22T16:45:55.511" v="1411" actId="26606"/>
          <ac:spMkLst>
            <pc:docMk/>
            <pc:sldMk cId="2040752787" sldId="259"/>
            <ac:spMk id="30" creationId="{0007FE00-9498-4706-B255-6437B0252C02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32" creationId="{D2B78728-A580-49A7-84F9-6EF6F583ADE0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34" creationId="{38FAA1A1-D861-433F-88FA-1E9D6FD31D11}"/>
          </ac:spMkLst>
        </pc:spChg>
        <pc:spChg chg="add del">
          <ac:chgData name="KHUSHEEL PAL" userId="3f8d8ca416a06125" providerId="LiveId" clId="{5A8FF198-DCF2-447A-821F-3BFCAB4EA35B}" dt="2024-07-23T10:29:10.274" v="2497" actId="26606"/>
          <ac:spMkLst>
            <pc:docMk/>
            <pc:sldMk cId="2040752787" sldId="259"/>
            <ac:spMk id="36" creationId="{8D71EDA1-87BF-4D5D-AB79-F346FD19278A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41" creationId="{2E17E911-875F-4DE5-8699-99D9F1805A5D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43" creationId="{CD9FE4EF-C4D8-49A0-B2FF-81D8DB7D8A24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45" creationId="{4300840D-0A0B-4512-BACA-B439D5B9C57C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47" creationId="{D2B78728-A580-49A7-84F9-6EF6F583ADE0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49" creationId="{38FAA1A1-D861-433F-88FA-1E9D6FD31D11}"/>
          </ac:spMkLst>
        </pc:spChg>
        <pc:spChg chg="add del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51" creationId="{8D71EDA1-87BF-4D5D-AB79-F346FD19278A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56" creationId="{2E17E911-875F-4DE5-8699-99D9F1805A5D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58" creationId="{CD9FE4EF-C4D8-49A0-B2FF-81D8DB7D8A24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60" creationId="{4300840D-0A0B-4512-BACA-B439D5B9C57C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62" creationId="{D2B78728-A580-49A7-84F9-6EF6F583ADE0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64" creationId="{38FAA1A1-D861-433F-88FA-1E9D6FD31D11}"/>
          </ac:spMkLst>
        </pc:spChg>
        <pc:spChg chg="add">
          <ac:chgData name="KHUSHEEL PAL" userId="3f8d8ca416a06125" providerId="LiveId" clId="{5A8FF198-DCF2-447A-821F-3BFCAB4EA35B}" dt="2024-07-31T17:11:37.312" v="4461" actId="26606"/>
          <ac:spMkLst>
            <pc:docMk/>
            <pc:sldMk cId="2040752787" sldId="259"/>
            <ac:spMk id="66" creationId="{8D71EDA1-87BF-4D5D-AB79-F346FD19278A}"/>
          </ac:spMkLst>
        </pc:spChg>
        <pc:picChg chg="add mod ord">
          <ac:chgData name="KHUSHEEL PAL" userId="3f8d8ca416a06125" providerId="LiveId" clId="{5A8FF198-DCF2-447A-821F-3BFCAB4EA35B}" dt="2024-07-23T10:29:10.274" v="2497" actId="26606"/>
          <ac:picMkLst>
            <pc:docMk/>
            <pc:sldMk cId="2040752787" sldId="259"/>
            <ac:picMk id="5" creationId="{0691876A-AD4D-9DF0-1C59-2FB5B6F411C9}"/>
          </ac:picMkLst>
        </pc:picChg>
      </pc:sldChg>
      <pc:sldChg chg="addSp delSp modSp mod setBg">
        <pc:chgData name="KHUSHEEL PAL" userId="3f8d8ca416a06125" providerId="LiveId" clId="{5A8FF198-DCF2-447A-821F-3BFCAB4EA35B}" dt="2024-07-31T18:04:53.817" v="5179" actId="21"/>
        <pc:sldMkLst>
          <pc:docMk/>
          <pc:sldMk cId="1338022269" sldId="260"/>
        </pc:sldMkLst>
        <pc:spChg chg="mod">
          <ac:chgData name="KHUSHEEL PAL" userId="3f8d8ca416a06125" providerId="LiveId" clId="{5A8FF198-DCF2-447A-821F-3BFCAB4EA35B}" dt="2024-07-31T18:03:22.412" v="5120" actId="20577"/>
          <ac:spMkLst>
            <pc:docMk/>
            <pc:sldMk cId="1338022269" sldId="260"/>
            <ac:spMk id="2" creationId="{256991CD-F6B7-A7D5-C199-5355872CA9FA}"/>
          </ac:spMkLst>
        </pc:spChg>
        <pc:spChg chg="mod">
          <ac:chgData name="KHUSHEEL PAL" userId="3f8d8ca416a06125" providerId="LiveId" clId="{5A8FF198-DCF2-447A-821F-3BFCAB4EA35B}" dt="2024-07-31T18:04:53.817" v="5179" actId="21"/>
          <ac:spMkLst>
            <pc:docMk/>
            <pc:sldMk cId="1338022269" sldId="260"/>
            <ac:spMk id="3" creationId="{7E487311-F0DE-210D-B30D-5470AFEF2AFF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8" creationId="{09588DA8-065E-4F6F-8EFD-43104AB2E0CF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10" creationId="{C4285719-470E-454C-AF62-8323075F1F5B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12" creationId="{CD9FE4EF-C4D8-49A0-B2FF-81D8DB7D8A24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14" creationId="{4300840D-0A0B-4512-BACA-B439D5B9C57C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16" creationId="{D2B78728-A580-49A7-84F9-6EF6F583ADE0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18" creationId="{38FAA1A1-D861-433F-88FA-1E9D6FD31D11}"/>
          </ac:spMkLst>
        </pc:spChg>
        <pc:spChg chg="add del">
          <ac:chgData name="KHUSHEEL PAL" userId="3f8d8ca416a06125" providerId="LiveId" clId="{5A8FF198-DCF2-447A-821F-3BFCAB4EA35B}" dt="2024-07-22T19:20:45.899" v="2024" actId="26606"/>
          <ac:spMkLst>
            <pc:docMk/>
            <pc:sldMk cId="1338022269" sldId="260"/>
            <ac:spMk id="20" creationId="{8D71EDA1-87BF-4D5D-AB79-F346FD19278A}"/>
          </ac:spMkLst>
        </pc:spChg>
        <pc:spChg chg="add del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25" creationId="{1B15ED52-F352-441B-82BF-E0EA34836D08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26" creationId="{2E17E911-875F-4DE5-8699-99D9F1805A5D}"/>
          </ac:spMkLst>
        </pc:spChg>
        <pc:spChg chg="add del">
          <ac:chgData name="KHUSHEEL PAL" userId="3f8d8ca416a06125" providerId="LiveId" clId="{5A8FF198-DCF2-447A-821F-3BFCAB4EA35B}" dt="2024-07-22T19:20:45.877" v="2023" actId="26606"/>
          <ac:spMkLst>
            <pc:docMk/>
            <pc:sldMk cId="1338022269" sldId="260"/>
            <ac:spMk id="27" creationId="{3346177D-ADC4-4968-B747-5CFCD390B5B9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28" creationId="{CD9FE4EF-C4D8-49A0-B2FF-81D8DB7D8A24}"/>
          </ac:spMkLst>
        </pc:spChg>
        <pc:spChg chg="add del">
          <ac:chgData name="KHUSHEEL PAL" userId="3f8d8ca416a06125" providerId="LiveId" clId="{5A8FF198-DCF2-447A-821F-3BFCAB4EA35B}" dt="2024-07-22T19:20:45.877" v="2023" actId="26606"/>
          <ac:spMkLst>
            <pc:docMk/>
            <pc:sldMk cId="1338022269" sldId="260"/>
            <ac:spMk id="29" creationId="{0844A943-BF79-4FEA-ABB1-3BD54D236606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30" creationId="{4300840D-0A0B-4512-BACA-B439D5B9C57C}"/>
          </ac:spMkLst>
        </pc:spChg>
        <pc:spChg chg="add del">
          <ac:chgData name="KHUSHEEL PAL" userId="3f8d8ca416a06125" providerId="LiveId" clId="{5A8FF198-DCF2-447A-821F-3BFCAB4EA35B}" dt="2024-07-22T19:20:45.877" v="2023" actId="26606"/>
          <ac:spMkLst>
            <pc:docMk/>
            <pc:sldMk cId="1338022269" sldId="260"/>
            <ac:spMk id="31" creationId="{6437CC72-F4A8-4DC3-AFAB-D22C482C8100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32" creationId="{D2B78728-A580-49A7-84F9-6EF6F583ADE0}"/>
          </ac:spMkLst>
        </pc:spChg>
        <pc:spChg chg="add del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33" creationId="{53E5B1A8-3AC9-4BD1-9BBC-78CA94F2D1BA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34" creationId="{38FAA1A1-D861-433F-88FA-1E9D6FD31D11}"/>
          </ac:spMkLst>
        </pc:spChg>
        <pc:spChg chg="add del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35" creationId="{3B2E3793-BFE6-45A2-9B7B-E18844431C99}"/>
          </ac:spMkLst>
        </pc:spChg>
        <pc:spChg chg="add del">
          <ac:chgData name="KHUSHEEL PAL" userId="3f8d8ca416a06125" providerId="LiveId" clId="{5A8FF198-DCF2-447A-821F-3BFCAB4EA35B}" dt="2024-07-22T19:20:39.287" v="2021" actId="26606"/>
          <ac:spMkLst>
            <pc:docMk/>
            <pc:sldMk cId="1338022269" sldId="260"/>
            <ac:spMk id="36" creationId="{8D71EDA1-87BF-4D5D-AB79-F346FD19278A}"/>
          </ac:spMkLst>
        </pc:spChg>
        <pc:spChg chg="add del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37" creationId="{BC4C4868-CB8F-4AF9-9CDB-8108F2C19B67}"/>
          </ac:spMkLst>
        </pc:spChg>
        <pc:spChg chg="add del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38" creationId="{375E0459-6403-40CD-989D-56A4407CA12E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43" creationId="{09588DA8-065E-4F6F-8EFD-43104AB2E0CF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45" creationId="{C4285719-470E-454C-AF62-8323075F1F5B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47" creationId="{CD9FE4EF-C4D8-49A0-B2FF-81D8DB7D8A24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49" creationId="{4300840D-0A0B-4512-BACA-B439D5B9C57C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51" creationId="{D2B78728-A580-49A7-84F9-6EF6F583ADE0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53" creationId="{38FAA1A1-D861-433F-88FA-1E9D6FD31D11}"/>
          </ac:spMkLst>
        </pc:spChg>
        <pc:spChg chg="add">
          <ac:chgData name="KHUSHEEL PAL" userId="3f8d8ca416a06125" providerId="LiveId" clId="{5A8FF198-DCF2-447A-821F-3BFCAB4EA35B}" dt="2024-07-22T19:21:05.005" v="2025" actId="26606"/>
          <ac:spMkLst>
            <pc:docMk/>
            <pc:sldMk cId="1338022269" sldId="260"/>
            <ac:spMk id="55" creationId="{8D71EDA1-87BF-4D5D-AB79-F346FD19278A}"/>
          </ac:spMkLst>
        </pc:spChg>
        <pc:picChg chg="add del">
          <ac:chgData name="KHUSHEEL PAL" userId="3f8d8ca416a06125" providerId="LiveId" clId="{5A8FF198-DCF2-447A-821F-3BFCAB4EA35B}" dt="2024-07-22T19:20:39.287" v="2021" actId="26606"/>
          <ac:picMkLst>
            <pc:docMk/>
            <pc:sldMk cId="1338022269" sldId="260"/>
            <ac:picMk id="22" creationId="{BAE164FA-5CDF-ED19-9B17-51E1F7F37951}"/>
          </ac:picMkLst>
        </pc:picChg>
        <pc:picChg chg="add del">
          <ac:chgData name="KHUSHEEL PAL" userId="3f8d8ca416a06125" providerId="LiveId" clId="{5A8FF198-DCF2-447A-821F-3BFCAB4EA35B}" dt="2024-07-22T19:20:45.877" v="2023" actId="26606"/>
          <ac:picMkLst>
            <pc:docMk/>
            <pc:sldMk cId="1338022269" sldId="260"/>
            <ac:picMk id="24" creationId="{CA53D113-0803-6768-39E7-4F23A32236FE}"/>
          </ac:picMkLst>
        </pc:picChg>
      </pc:sldChg>
      <pc:sldChg chg="addSp modSp del mod setBg">
        <pc:chgData name="KHUSHEEL PAL" userId="3f8d8ca416a06125" providerId="LiveId" clId="{5A8FF198-DCF2-447A-821F-3BFCAB4EA35B}" dt="2024-07-22T18:28:31.433" v="1503" actId="2696"/>
        <pc:sldMkLst>
          <pc:docMk/>
          <pc:sldMk cId="1590118148" sldId="261"/>
        </pc:sldMkLst>
        <pc:spChg chg="mo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2" creationId="{347AB9D8-1BFA-5C79-EE09-BAFFD86956B3}"/>
          </ac:spMkLst>
        </pc:spChg>
        <pc:spChg chg="mo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3" creationId="{2844656F-6113-1188-EA93-63605849BEBA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8" creationId="{DEE2AD96-B495-4E06-9291-B71706F728CB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10" creationId="{53CF6D67-C5A8-4ADD-9E8E-1E38CA1D3166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12" creationId="{86909FA0-B515-4681-B7A8-FA281D133B94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14" creationId="{21C9FE86-FCC3-4A31-AA1C-C882262B7FE7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16" creationId="{7D96243B-ECED-4B71-8E06-AE9A285EAD20}"/>
          </ac:spMkLst>
        </pc:spChg>
        <pc:spChg chg="add">
          <ac:chgData name="KHUSHEEL PAL" userId="3f8d8ca416a06125" providerId="LiveId" clId="{5A8FF198-DCF2-447A-821F-3BFCAB4EA35B}" dt="2024-07-22T16:53:35.403" v="1476" actId="26606"/>
          <ac:spMkLst>
            <pc:docMk/>
            <pc:sldMk cId="1590118148" sldId="261"/>
            <ac:spMk id="18" creationId="{A09989E4-EFDC-4A90-A633-E0525FB4139E}"/>
          </ac:spMkLst>
        </pc:spChg>
      </pc:sldChg>
      <pc:sldChg chg="addSp delSp modSp mod setBg setClrOvrMap">
        <pc:chgData name="KHUSHEEL PAL" userId="3f8d8ca416a06125" providerId="LiveId" clId="{5A8FF198-DCF2-447A-821F-3BFCAB4EA35B}" dt="2024-07-31T17:25:26.923" v="4596" actId="20577"/>
        <pc:sldMkLst>
          <pc:docMk/>
          <pc:sldMk cId="3744180118" sldId="262"/>
        </pc:sldMkLst>
        <pc:spChg chg="mo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2" creationId="{28325550-4EDB-C97C-85A6-9D2B506248BC}"/>
          </ac:spMkLst>
        </pc:spChg>
        <pc:spChg chg="add del mod">
          <ac:chgData name="KHUSHEEL PAL" userId="3f8d8ca416a06125" providerId="LiveId" clId="{5A8FF198-DCF2-447A-821F-3BFCAB4EA35B}" dt="2024-07-31T17:25:26.923" v="4596" actId="20577"/>
          <ac:spMkLst>
            <pc:docMk/>
            <pc:sldMk cId="3744180118" sldId="262"/>
            <ac:spMk id="3" creationId="{EED9F95C-2EE7-A9FF-75E1-DAC2A9FEA362}"/>
          </ac:spMkLst>
        </pc:spChg>
        <pc:spChg chg="add del">
          <ac:chgData name="KHUSHEEL PAL" userId="3f8d8ca416a06125" providerId="LiveId" clId="{5A8FF198-DCF2-447A-821F-3BFCAB4EA35B}" dt="2024-07-22T16:48:17.876" v="1434" actId="26606"/>
          <ac:spMkLst>
            <pc:docMk/>
            <pc:sldMk cId="3744180118" sldId="262"/>
            <ac:spMk id="6" creationId="{081E4A58-353D-44AE-B2FC-2A74E2E400F7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7" creationId="{DEE2AD96-B495-4E06-9291-B71706F728CB}"/>
          </ac:spMkLst>
        </pc:spChg>
        <pc:spChg chg="add del">
          <ac:chgData name="KHUSHEEL PAL" userId="3f8d8ca416a06125" providerId="LiveId" clId="{5A8FF198-DCF2-447A-821F-3BFCAB4EA35B}" dt="2024-07-22T16:48:17.876" v="1434" actId="26606"/>
          <ac:spMkLst>
            <pc:docMk/>
            <pc:sldMk cId="3744180118" sldId="262"/>
            <ac:spMk id="8" creationId="{907EF6B7-1338-4443-8C46-6A318D952DFD}"/>
          </ac:spMkLst>
        </pc:spChg>
        <pc:spChg chg="add del">
          <ac:chgData name="KHUSHEEL PAL" userId="3f8d8ca416a06125" providerId="LiveId" clId="{5A8FF198-DCF2-447A-821F-3BFCAB4EA35B}" dt="2024-07-22T16:47:57.349" v="1432" actId="26606"/>
          <ac:spMkLst>
            <pc:docMk/>
            <pc:sldMk cId="3744180118" sldId="262"/>
            <ac:spMk id="9" creationId="{56E9B3E6-E277-4D68-BA48-9CB43FFBD6E2}"/>
          </ac:spMkLst>
        </pc:spChg>
        <pc:spChg chg="add del">
          <ac:chgData name="KHUSHEEL PAL" userId="3f8d8ca416a06125" providerId="LiveId" clId="{5A8FF198-DCF2-447A-821F-3BFCAB4EA35B}" dt="2024-07-22T16:48:17.876" v="1434" actId="26606"/>
          <ac:spMkLst>
            <pc:docMk/>
            <pc:sldMk cId="3744180118" sldId="262"/>
            <ac:spMk id="10" creationId="{DAAE4CDD-124C-4DCF-9584-B6033B545DD5}"/>
          </ac:spMkLst>
        </pc:spChg>
        <pc:spChg chg="add del">
          <ac:chgData name="KHUSHEEL PAL" userId="3f8d8ca416a06125" providerId="LiveId" clId="{5A8FF198-DCF2-447A-821F-3BFCAB4EA35B}" dt="2024-07-22T16:48:37.636" v="1436" actId="26606"/>
          <ac:spMkLst>
            <pc:docMk/>
            <pc:sldMk cId="3744180118" sldId="262"/>
            <ac:spMk id="12" creationId="{C5E6CFF1-2F42-4E10-9A97-F116F46F53FE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15" creationId="{53CF6D67-C5A8-4ADD-9E8E-1E38CA1D3166}"/>
          </ac:spMkLst>
        </pc:spChg>
        <pc:spChg chg="add del">
          <ac:chgData name="KHUSHEEL PAL" userId="3f8d8ca416a06125" providerId="LiveId" clId="{5A8FF198-DCF2-447A-821F-3BFCAB4EA35B}" dt="2024-07-22T16:47:57.349" v="1432" actId="26606"/>
          <ac:spMkLst>
            <pc:docMk/>
            <pc:sldMk cId="3744180118" sldId="262"/>
            <ac:spMk id="16" creationId="{D5B0017B-2ECA-49AF-B397-DC140825DF8D}"/>
          </ac:spMkLst>
        </pc:spChg>
        <pc:spChg chg="add del">
          <ac:chgData name="KHUSHEEL PAL" userId="3f8d8ca416a06125" providerId="LiveId" clId="{5A8FF198-DCF2-447A-821F-3BFCAB4EA35B}" dt="2024-07-22T16:48:47.740" v="1438" actId="26606"/>
          <ac:spMkLst>
            <pc:docMk/>
            <pc:sldMk cId="3744180118" sldId="262"/>
            <ac:spMk id="17" creationId="{081EA652-8C6A-4E69-BEB9-170809474553}"/>
          </ac:spMkLst>
        </pc:spChg>
        <pc:spChg chg="add del">
          <ac:chgData name="KHUSHEEL PAL" userId="3f8d8ca416a06125" providerId="LiveId" clId="{5A8FF198-DCF2-447A-821F-3BFCAB4EA35B}" dt="2024-07-22T16:48:47.740" v="1438" actId="26606"/>
          <ac:spMkLst>
            <pc:docMk/>
            <pc:sldMk cId="3744180118" sldId="262"/>
            <ac:spMk id="19" creationId="{5298780A-33B9-4EA2-8F67-DE68AD62841B}"/>
          </ac:spMkLst>
        </pc:spChg>
        <pc:spChg chg="add del">
          <ac:chgData name="KHUSHEEL PAL" userId="3f8d8ca416a06125" providerId="LiveId" clId="{5A8FF198-DCF2-447A-821F-3BFCAB4EA35B}" dt="2024-07-22T16:48:47.740" v="1438" actId="26606"/>
          <ac:spMkLst>
            <pc:docMk/>
            <pc:sldMk cId="3744180118" sldId="262"/>
            <ac:spMk id="20" creationId="{7F488E8B-4E1E-4402-8935-D4E6C02615C7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21" creationId="{86909FA0-B515-4681-B7A8-FA281D133B94}"/>
          </ac:spMkLst>
        </pc:spChg>
        <pc:spChg chg="add del">
          <ac:chgData name="KHUSHEEL PAL" userId="3f8d8ca416a06125" providerId="LiveId" clId="{5A8FF198-DCF2-447A-821F-3BFCAB4EA35B}" dt="2024-07-22T16:48:49.104" v="1440" actId="26606"/>
          <ac:spMkLst>
            <pc:docMk/>
            <pc:sldMk cId="3744180118" sldId="262"/>
            <ac:spMk id="22" creationId="{18873D23-2DCF-4B31-A009-95721C06E8E1}"/>
          </ac:spMkLst>
        </pc:spChg>
        <pc:spChg chg="add del">
          <ac:chgData name="KHUSHEEL PAL" userId="3f8d8ca416a06125" providerId="LiveId" clId="{5A8FF198-DCF2-447A-821F-3BFCAB4EA35B}" dt="2024-07-22T16:48:49.104" v="1440" actId="26606"/>
          <ac:spMkLst>
            <pc:docMk/>
            <pc:sldMk cId="3744180118" sldId="262"/>
            <ac:spMk id="23" creationId="{C13EF075-D4EF-4929-ADBC-91B27DA19955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25" creationId="{21C9FE86-FCC3-4A31-AA1C-C882262B7FE7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26" creationId="{7D96243B-ECED-4B71-8E06-AE9A285EAD20}"/>
          </ac:spMkLst>
        </pc:spChg>
        <pc:spChg chg="add">
          <ac:chgData name="KHUSHEEL PAL" userId="3f8d8ca416a06125" providerId="LiveId" clId="{5A8FF198-DCF2-447A-821F-3BFCAB4EA35B}" dt="2024-07-22T16:53:27.020" v="1475" actId="26606"/>
          <ac:spMkLst>
            <pc:docMk/>
            <pc:sldMk cId="3744180118" sldId="262"/>
            <ac:spMk id="27" creationId="{A09989E4-EFDC-4A90-A633-E0525FB4139E}"/>
          </ac:spMkLst>
        </pc:spChg>
        <pc:spChg chg="add del">
          <ac:chgData name="KHUSHEEL PAL" userId="3f8d8ca416a06125" providerId="LiveId" clId="{5A8FF198-DCF2-447A-821F-3BFCAB4EA35B}" dt="2024-07-22T16:49:02.037" v="1442" actId="26606"/>
          <ac:spMkLst>
            <pc:docMk/>
            <pc:sldMk cId="3744180118" sldId="262"/>
            <ac:spMk id="29" creationId="{081EA652-8C6A-4E69-BEB9-170809474553}"/>
          </ac:spMkLst>
        </pc:spChg>
        <pc:spChg chg="add del">
          <ac:chgData name="KHUSHEEL PAL" userId="3f8d8ca416a06125" providerId="LiveId" clId="{5A8FF198-DCF2-447A-821F-3BFCAB4EA35B}" dt="2024-07-22T16:49:02.037" v="1442" actId="26606"/>
          <ac:spMkLst>
            <pc:docMk/>
            <pc:sldMk cId="3744180118" sldId="262"/>
            <ac:spMk id="30" creationId="{5298780A-33B9-4EA2-8F67-DE68AD62841B}"/>
          </ac:spMkLst>
        </pc:spChg>
        <pc:spChg chg="add del">
          <ac:chgData name="KHUSHEEL PAL" userId="3f8d8ca416a06125" providerId="LiveId" clId="{5A8FF198-DCF2-447A-821F-3BFCAB4EA35B}" dt="2024-07-22T16:49:02.037" v="1442" actId="26606"/>
          <ac:spMkLst>
            <pc:docMk/>
            <pc:sldMk cId="3744180118" sldId="262"/>
            <ac:spMk id="31" creationId="{7F488E8B-4E1E-4402-8935-D4E6C02615C7}"/>
          </ac:spMkLst>
        </pc:spChg>
        <pc:spChg chg="add del">
          <ac:chgData name="KHUSHEEL PAL" userId="3f8d8ca416a06125" providerId="LiveId" clId="{5A8FF198-DCF2-447A-821F-3BFCAB4EA35B}" dt="2024-07-22T16:49:06.588" v="1444" actId="26606"/>
          <ac:spMkLst>
            <pc:docMk/>
            <pc:sldMk cId="3744180118" sldId="262"/>
            <ac:spMk id="33" creationId="{CB299CAB-C506-454B-90FC-4065728297D3}"/>
          </ac:spMkLst>
        </pc:spChg>
        <pc:spChg chg="add del">
          <ac:chgData name="KHUSHEEL PAL" userId="3f8d8ca416a06125" providerId="LiveId" clId="{5A8FF198-DCF2-447A-821F-3BFCAB4EA35B}" dt="2024-07-22T16:49:06.588" v="1444" actId="26606"/>
          <ac:spMkLst>
            <pc:docMk/>
            <pc:sldMk cId="3744180118" sldId="262"/>
            <ac:spMk id="34" creationId="{C8D99311-F254-40F1-8AB5-EE3E7B9B6872}"/>
          </ac:spMkLst>
        </pc:spChg>
        <pc:spChg chg="add del">
          <ac:chgData name="KHUSHEEL PAL" userId="3f8d8ca416a06125" providerId="LiveId" clId="{5A8FF198-DCF2-447A-821F-3BFCAB4EA35B}" dt="2024-07-22T16:49:06.588" v="1444" actId="26606"/>
          <ac:spMkLst>
            <pc:docMk/>
            <pc:sldMk cId="3744180118" sldId="262"/>
            <ac:spMk id="35" creationId="{7D89E3CB-00ED-4691-9F0F-F23EA3564705}"/>
          </ac:spMkLst>
        </pc:spChg>
        <pc:spChg chg="add del">
          <ac:chgData name="KHUSHEEL PAL" userId="3f8d8ca416a06125" providerId="LiveId" clId="{5A8FF198-DCF2-447A-821F-3BFCAB4EA35B}" dt="2024-07-22T16:49:34.346" v="1446" actId="26606"/>
          <ac:spMkLst>
            <pc:docMk/>
            <pc:sldMk cId="3744180118" sldId="262"/>
            <ac:spMk id="37" creationId="{98DDA986-B6EE-4642-AC60-0490373E69D0}"/>
          </ac:spMkLst>
        </pc:spChg>
        <pc:spChg chg="add del">
          <ac:chgData name="KHUSHEEL PAL" userId="3f8d8ca416a06125" providerId="LiveId" clId="{5A8FF198-DCF2-447A-821F-3BFCAB4EA35B}" dt="2024-07-22T16:49:34.346" v="1446" actId="26606"/>
          <ac:spMkLst>
            <pc:docMk/>
            <pc:sldMk cId="3744180118" sldId="262"/>
            <ac:spMk id="38" creationId="{80B62878-12EF-4E97-A284-47BAFC30DA2E}"/>
          </ac:spMkLst>
        </pc:spChg>
        <pc:spChg chg="add del">
          <ac:chgData name="KHUSHEEL PAL" userId="3f8d8ca416a06125" providerId="LiveId" clId="{5A8FF198-DCF2-447A-821F-3BFCAB4EA35B}" dt="2024-07-22T16:49:34.346" v="1446" actId="26606"/>
          <ac:spMkLst>
            <pc:docMk/>
            <pc:sldMk cId="3744180118" sldId="262"/>
            <ac:spMk id="39" creationId="{6D79188D-1ED5-4705-B8C7-5D6FB7670AB3}"/>
          </ac:spMkLst>
        </pc:spChg>
        <pc:grpChg chg="add del">
          <ac:chgData name="KHUSHEEL PAL" userId="3f8d8ca416a06125" providerId="LiveId" clId="{5A8FF198-DCF2-447A-821F-3BFCAB4EA35B}" dt="2024-07-22T16:47:57.349" v="1432" actId="26606"/>
          <ac:grpSpMkLst>
            <pc:docMk/>
            <pc:sldMk cId="3744180118" sldId="262"/>
            <ac:grpSpMk id="11" creationId="{AE1C45F0-260A-458C-96ED-C1F6D2151219}"/>
          </ac:grpSpMkLst>
        </pc:grpChg>
        <pc:grpChg chg="add del">
          <ac:chgData name="KHUSHEEL PAL" userId="3f8d8ca416a06125" providerId="LiveId" clId="{5A8FF198-DCF2-447A-821F-3BFCAB4EA35B}" dt="2024-07-22T16:48:49.104" v="1440" actId="26606"/>
          <ac:grpSpMkLst>
            <pc:docMk/>
            <pc:sldMk cId="3744180118" sldId="262"/>
            <ac:grpSpMk id="24" creationId="{DAA26DFA-AAB2-4973-9C17-16D587C7B198}"/>
          </ac:grpSpMkLst>
        </pc:grpChg>
        <pc:graphicFrameChg chg="add del">
          <ac:chgData name="KHUSHEEL PAL" userId="3f8d8ca416a06125" providerId="LiveId" clId="{5A8FF198-DCF2-447A-821F-3BFCAB4EA35B}" dt="2024-07-22T16:47:57.349" v="1432" actId="26606"/>
          <ac:graphicFrameMkLst>
            <pc:docMk/>
            <pc:sldMk cId="3744180118" sldId="262"/>
            <ac:graphicFrameMk id="5" creationId="{9235247E-D51D-372B-1DDA-CFE836462A5D}"/>
          </ac:graphicFrameMkLst>
        </pc:graphicFrameChg>
        <pc:picChg chg="add del">
          <ac:chgData name="KHUSHEEL PAL" userId="3f8d8ca416a06125" providerId="LiveId" clId="{5A8FF198-DCF2-447A-821F-3BFCAB4EA35B}" dt="2024-07-22T16:48:37.636" v="1436" actId="26606"/>
          <ac:picMkLst>
            <pc:docMk/>
            <pc:sldMk cId="3744180118" sldId="262"/>
            <ac:picMk id="13" creationId="{ECA2EC9A-62E8-ECB4-A50E-0360D471492F}"/>
          </ac:picMkLst>
        </pc:picChg>
        <pc:cxnChg chg="add del">
          <ac:chgData name="KHUSHEEL PAL" userId="3f8d8ca416a06125" providerId="LiveId" clId="{5A8FF198-DCF2-447A-821F-3BFCAB4EA35B}" dt="2024-07-22T16:48:37.636" v="1436" actId="26606"/>
          <ac:cxnSpMkLst>
            <pc:docMk/>
            <pc:sldMk cId="3744180118" sldId="262"/>
            <ac:cxnSpMk id="14" creationId="{96A8629B-8289-498B-939B-1CA0C106182C}"/>
          </ac:cxnSpMkLst>
        </pc:cxnChg>
        <pc:cxnChg chg="add del">
          <ac:chgData name="KHUSHEEL PAL" userId="3f8d8ca416a06125" providerId="LiveId" clId="{5A8FF198-DCF2-447A-821F-3BFCAB4EA35B}" dt="2024-07-22T16:47:57.349" v="1432" actId="26606"/>
          <ac:cxnSpMkLst>
            <pc:docMk/>
            <pc:sldMk cId="3744180118" sldId="262"/>
            <ac:cxnSpMk id="18" creationId="{6CF1BAF6-AD41-4082-B212-8A1F9A2E8779}"/>
          </ac:cxnSpMkLst>
        </pc:cxnChg>
      </pc:sldChg>
      <pc:sldChg chg="addSp modSp mod setBg">
        <pc:chgData name="KHUSHEEL PAL" userId="3f8d8ca416a06125" providerId="LiveId" clId="{5A8FF198-DCF2-447A-821F-3BFCAB4EA35B}" dt="2024-07-31T17:19:40.469" v="4525" actId="20577"/>
        <pc:sldMkLst>
          <pc:docMk/>
          <pc:sldMk cId="2706160511" sldId="263"/>
        </pc:sldMkLst>
        <pc:spChg chg="mo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2" creationId="{3E7E6B03-000D-DA59-BF70-B802E94783AC}"/>
          </ac:spMkLst>
        </pc:spChg>
        <pc:spChg chg="mod">
          <ac:chgData name="KHUSHEEL PAL" userId="3f8d8ca416a06125" providerId="LiveId" clId="{5A8FF198-DCF2-447A-821F-3BFCAB4EA35B}" dt="2024-07-31T17:19:40.469" v="4525" actId="20577"/>
          <ac:spMkLst>
            <pc:docMk/>
            <pc:sldMk cId="2706160511" sldId="263"/>
            <ac:spMk id="3" creationId="{41836773-4167-9D1D-39C2-175F7332FB7C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8" creationId="{DEE2AD96-B495-4E06-9291-B71706F728CB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10" creationId="{53CF6D67-C5A8-4ADD-9E8E-1E38CA1D3166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12" creationId="{86909FA0-B515-4681-B7A8-FA281D133B94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14" creationId="{21C9FE86-FCC3-4A31-AA1C-C882262B7FE7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16" creationId="{7D96243B-ECED-4B71-8E06-AE9A285EAD20}"/>
          </ac:spMkLst>
        </pc:spChg>
        <pc:spChg chg="add">
          <ac:chgData name="KHUSHEEL PAL" userId="3f8d8ca416a06125" providerId="LiveId" clId="{5A8FF198-DCF2-447A-821F-3BFCAB4EA35B}" dt="2024-07-22T16:53:20.934" v="1474" actId="26606"/>
          <ac:spMkLst>
            <pc:docMk/>
            <pc:sldMk cId="2706160511" sldId="263"/>
            <ac:spMk id="18" creationId="{A09989E4-EFDC-4A90-A633-E0525FB4139E}"/>
          </ac:spMkLst>
        </pc:spChg>
      </pc:sldChg>
      <pc:sldChg chg="addSp delSp modSp mod setBg">
        <pc:chgData name="KHUSHEEL PAL" userId="3f8d8ca416a06125" providerId="LiveId" clId="{5A8FF198-DCF2-447A-821F-3BFCAB4EA35B}" dt="2024-07-31T18:03:08.201" v="5118" actId="403"/>
        <pc:sldMkLst>
          <pc:docMk/>
          <pc:sldMk cId="1602719098" sldId="264"/>
        </pc:sldMkLst>
        <pc:spChg chg="mod">
          <ac:chgData name="KHUSHEEL PAL" userId="3f8d8ca416a06125" providerId="LiveId" clId="{5A8FF198-DCF2-447A-821F-3BFCAB4EA35B}" dt="2024-07-31T18:03:08.201" v="5118" actId="403"/>
          <ac:spMkLst>
            <pc:docMk/>
            <pc:sldMk cId="1602719098" sldId="264"/>
            <ac:spMk id="2" creationId="{287AABDB-8F00-C61B-35EB-DC475C36A7E2}"/>
          </ac:spMkLst>
        </pc:spChg>
        <pc:spChg chg="del mod">
          <ac:chgData name="KHUSHEEL PAL" userId="3f8d8ca416a06125" providerId="LiveId" clId="{5A8FF198-DCF2-447A-821F-3BFCAB4EA35B}" dt="2024-07-22T16:47:10.353" v="1428" actId="26606"/>
          <ac:spMkLst>
            <pc:docMk/>
            <pc:sldMk cId="1602719098" sldId="264"/>
            <ac:spMk id="3" creationId="{9D4FFDE4-75D6-BD7D-B099-CAA05ED1BD79}"/>
          </ac:spMkLst>
        </pc:spChg>
        <pc:spChg chg="add del">
          <ac:chgData name="KHUSHEEL PAL" userId="3f8d8ca416a06125" providerId="LiveId" clId="{5A8FF198-DCF2-447A-821F-3BFCAB4EA35B}" dt="2024-07-22T16:54:03.298" v="1482" actId="26606"/>
          <ac:spMkLst>
            <pc:docMk/>
            <pc:sldMk cId="1602719098" sldId="264"/>
            <ac:spMk id="9" creationId="{56E9B3E6-E277-4D68-BA48-9CB43FFBD6E2}"/>
          </ac:spMkLst>
        </pc:spChg>
        <pc:spChg chg="add del">
          <ac:chgData name="KHUSHEEL PAL" userId="3f8d8ca416a06125" providerId="LiveId" clId="{5A8FF198-DCF2-447A-821F-3BFCAB4EA35B}" dt="2024-07-22T16:54:03.298" v="1482" actId="26606"/>
          <ac:spMkLst>
            <pc:docMk/>
            <pc:sldMk cId="1602719098" sldId="264"/>
            <ac:spMk id="16" creationId="{D5B0017B-2ECA-49AF-B397-DC140825DF8D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23" creationId="{BACC6370-2D7E-4714-9D71-7542949D7D5D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25" creationId="{256B2C21-A230-48C0-8DF1-C46611373C44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27" creationId="{3847E18C-932D-4C95-AABA-FEC7C9499AD7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29" creationId="{3150CB11-0C61-439E-910F-5787759E72A0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31" creationId="{43F8A58B-5155-44CE-A5FF-7647B47D0A7A}"/>
          </ac:spMkLst>
        </pc:spChg>
        <pc:spChg chg="add del">
          <ac:chgData name="KHUSHEEL PAL" userId="3f8d8ca416a06125" providerId="LiveId" clId="{5A8FF198-DCF2-447A-821F-3BFCAB4EA35B}" dt="2024-07-31T15:36:09.016" v="3383" actId="26606"/>
          <ac:spMkLst>
            <pc:docMk/>
            <pc:sldMk cId="1602719098" sldId="264"/>
            <ac:spMk id="33" creationId="{443F2ACA-E6D6-4028-82DD-F03C262D5DE6}"/>
          </ac:spMkLst>
        </pc:spChg>
        <pc:spChg chg="add del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38" creationId="{9DBC8166-481C-4473-95F5-9A5B9073B7F1}"/>
          </ac:spMkLst>
        </pc:spChg>
        <pc:spChg chg="add del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40" creationId="{A5A5CE6E-90AF-4D43-A014-1F9EC83EB93D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46" creationId="{BACC6370-2D7E-4714-9D71-7542949D7D5D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48" creationId="{256B2C21-A230-48C0-8DF1-C46611373C44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50" creationId="{3847E18C-932D-4C95-AABA-FEC7C9499AD7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52" creationId="{3150CB11-0C61-439E-910F-5787759E72A0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54" creationId="{43F8A58B-5155-44CE-A5FF-7647B47D0A7A}"/>
          </ac:spMkLst>
        </pc:spChg>
        <pc:spChg chg="add del">
          <ac:chgData name="KHUSHEEL PAL" userId="3f8d8ca416a06125" providerId="LiveId" clId="{5A8FF198-DCF2-447A-821F-3BFCAB4EA35B}" dt="2024-07-31T15:38:14.916" v="3390" actId="26606"/>
          <ac:spMkLst>
            <pc:docMk/>
            <pc:sldMk cId="1602719098" sldId="264"/>
            <ac:spMk id="56" creationId="{443F2ACA-E6D6-4028-82DD-F03C262D5DE6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58" creationId="{BACC6370-2D7E-4714-9D71-7542949D7D5D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59" creationId="{256B2C21-A230-48C0-8DF1-C46611373C44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60" creationId="{3847E18C-932D-4C95-AABA-FEC7C9499AD7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61" creationId="{3150CB11-0C61-439E-910F-5787759E72A0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62" creationId="{43F8A58B-5155-44CE-A5FF-7647B47D0A7A}"/>
          </ac:spMkLst>
        </pc:spChg>
        <pc:spChg chg="add">
          <ac:chgData name="KHUSHEEL PAL" userId="3f8d8ca416a06125" providerId="LiveId" clId="{5A8FF198-DCF2-447A-821F-3BFCAB4EA35B}" dt="2024-07-31T15:38:14.971" v="3391" actId="26606"/>
          <ac:spMkLst>
            <pc:docMk/>
            <pc:sldMk cId="1602719098" sldId="264"/>
            <ac:spMk id="63" creationId="{443F2ACA-E6D6-4028-82DD-F03C262D5DE6}"/>
          </ac:spMkLst>
        </pc:spChg>
        <pc:grpChg chg="add del">
          <ac:chgData name="KHUSHEEL PAL" userId="3f8d8ca416a06125" providerId="LiveId" clId="{5A8FF198-DCF2-447A-821F-3BFCAB4EA35B}" dt="2024-07-22T16:54:03.298" v="1482" actId="26606"/>
          <ac:grpSpMkLst>
            <pc:docMk/>
            <pc:sldMk cId="1602719098" sldId="264"/>
            <ac:grpSpMk id="11" creationId="{AE1C45F0-260A-458C-96ED-C1F6D2151219}"/>
          </ac:grpSpMkLst>
        </pc:grpChg>
        <pc:graphicFrameChg chg="add del mod modGraphic">
          <ac:chgData name="KHUSHEEL PAL" userId="3f8d8ca416a06125" providerId="LiveId" clId="{5A8FF198-DCF2-447A-821F-3BFCAB4EA35B}" dt="2024-07-31T15:38:14.971" v="3391" actId="26606"/>
          <ac:graphicFrameMkLst>
            <pc:docMk/>
            <pc:sldMk cId="1602719098" sldId="264"/>
            <ac:graphicFrameMk id="5" creationId="{49B48680-F8C9-D707-73D8-B224FFD5A235}"/>
          </ac:graphicFrameMkLst>
        </pc:graphicFrameChg>
        <pc:graphicFrameChg chg="add del">
          <ac:chgData name="KHUSHEEL PAL" userId="3f8d8ca416a06125" providerId="LiveId" clId="{5A8FF198-DCF2-447A-821F-3BFCAB4EA35B}" dt="2024-07-31T15:38:14.916" v="3390" actId="26606"/>
          <ac:graphicFrameMkLst>
            <pc:docMk/>
            <pc:sldMk cId="1602719098" sldId="264"/>
            <ac:graphicFrameMk id="42" creationId="{DC487020-237F-3E6E-E50C-A51AED753393}"/>
          </ac:graphicFrameMkLst>
        </pc:graphicFrameChg>
        <pc:graphicFrameChg chg="add mod">
          <ac:chgData name="KHUSHEEL PAL" userId="3f8d8ca416a06125" providerId="LiveId" clId="{5A8FF198-DCF2-447A-821F-3BFCAB4EA35B}" dt="2024-07-31T15:53:35.200" v="3543"/>
          <ac:graphicFrameMkLst>
            <pc:docMk/>
            <pc:sldMk cId="1602719098" sldId="264"/>
            <ac:graphicFrameMk id="64" creationId="{C10C7B73-B533-EB4E-E346-25BFBDB29975}"/>
          </ac:graphicFrameMkLst>
        </pc:graphicFrameChg>
        <pc:cxnChg chg="add del">
          <ac:chgData name="KHUSHEEL PAL" userId="3f8d8ca416a06125" providerId="LiveId" clId="{5A8FF198-DCF2-447A-821F-3BFCAB4EA35B}" dt="2024-07-22T16:54:03.298" v="1482" actId="26606"/>
          <ac:cxnSpMkLst>
            <pc:docMk/>
            <pc:sldMk cId="1602719098" sldId="264"/>
            <ac:cxnSpMk id="18" creationId="{6CF1BAF6-AD41-4082-B212-8A1F9A2E8779}"/>
          </ac:cxnSpMkLst>
        </pc:cxnChg>
      </pc:sldChg>
      <pc:sldChg chg="addSp delSp modSp mod setBg">
        <pc:chgData name="KHUSHEEL PAL" userId="3f8d8ca416a06125" providerId="LiveId" clId="{5A8FF198-DCF2-447A-821F-3BFCAB4EA35B}" dt="2024-07-31T17:22:04.469" v="4592" actId="255"/>
        <pc:sldMkLst>
          <pc:docMk/>
          <pc:sldMk cId="2329650033" sldId="265"/>
        </pc:sldMkLst>
        <pc:spChg chg="mod">
          <ac:chgData name="KHUSHEEL PAL" userId="3f8d8ca416a06125" providerId="LiveId" clId="{5A8FF198-DCF2-447A-821F-3BFCAB4EA35B}" dt="2024-07-31T17:22:04.469" v="4592" actId="255"/>
          <ac:spMkLst>
            <pc:docMk/>
            <pc:sldMk cId="2329650033" sldId="265"/>
            <ac:spMk id="2" creationId="{462A9A1B-549C-CBB3-D90E-7941C4925104}"/>
          </ac:spMkLst>
        </pc:spChg>
        <pc:spChg chg="mod">
          <ac:chgData name="KHUSHEEL PAL" userId="3f8d8ca416a06125" providerId="LiveId" clId="{5A8FF198-DCF2-447A-821F-3BFCAB4EA35B}" dt="2024-07-31T17:21:10.555" v="4556" actId="20577"/>
          <ac:spMkLst>
            <pc:docMk/>
            <pc:sldMk cId="2329650033" sldId="265"/>
            <ac:spMk id="3" creationId="{031A7076-D69B-DD65-FA52-5BFAA10EEA45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8" creationId="{DEE2AD96-B495-4E06-9291-B71706F728CB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10" creationId="{53CF6D67-C5A8-4ADD-9E8E-1E38CA1D3166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12" creationId="{86909FA0-B515-4681-B7A8-FA281D133B94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14" creationId="{21C9FE86-FCC3-4A31-AA1C-C882262B7FE7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16" creationId="{7D96243B-ECED-4B71-8E06-AE9A285EAD20}"/>
          </ac:spMkLst>
        </pc:spChg>
        <pc:spChg chg="add del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18" creationId="{A09989E4-EFDC-4A90-A633-E0525FB4139E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23" creationId="{DEE2AD96-B495-4E06-9291-B71706F728CB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25" creationId="{53CF6D67-C5A8-4ADD-9E8E-1E38CA1D3166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27" creationId="{86909FA0-B515-4681-B7A8-FA281D133B94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29" creationId="{21C9FE86-FCC3-4A31-AA1C-C882262B7FE7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31" creationId="{7D96243B-ECED-4B71-8E06-AE9A285EAD20}"/>
          </ac:spMkLst>
        </pc:spChg>
        <pc:spChg chg="add">
          <ac:chgData name="KHUSHEEL PAL" userId="3f8d8ca416a06125" providerId="LiveId" clId="{5A8FF198-DCF2-447A-821F-3BFCAB4EA35B}" dt="2024-07-22T16:54:41.619" v="1484" actId="26606"/>
          <ac:spMkLst>
            <pc:docMk/>
            <pc:sldMk cId="2329650033" sldId="265"/>
            <ac:spMk id="33" creationId="{A09989E4-EFDC-4A90-A633-E0525FB4139E}"/>
          </ac:spMkLst>
        </pc:spChg>
      </pc:sldChg>
      <pc:sldChg chg="addSp delSp modSp mod setBg addAnim delAnim">
        <pc:chgData name="KHUSHEEL PAL" userId="3f8d8ca416a06125" providerId="LiveId" clId="{5A8FF198-DCF2-447A-821F-3BFCAB4EA35B}" dt="2024-07-31T17:29:26.442" v="4674" actId="20577"/>
        <pc:sldMkLst>
          <pc:docMk/>
          <pc:sldMk cId="4172916067" sldId="266"/>
        </pc:sldMkLst>
        <pc:spChg chg="mod">
          <ac:chgData name="KHUSHEEL PAL" userId="3f8d8ca416a06125" providerId="LiveId" clId="{5A8FF198-DCF2-447A-821F-3BFCAB4EA35B}" dt="2024-07-31T17:29:26.442" v="4674" actId="20577"/>
          <ac:spMkLst>
            <pc:docMk/>
            <pc:sldMk cId="4172916067" sldId="266"/>
            <ac:spMk id="2" creationId="{08901B45-570A-A62B-8CF9-667DF5D2E0BA}"/>
          </ac:spMkLst>
        </pc:spChg>
        <pc:spChg chg="del">
          <ac:chgData name="KHUSHEEL PAL" userId="3f8d8ca416a06125" providerId="LiveId" clId="{5A8FF198-DCF2-447A-821F-3BFCAB4EA35B}" dt="2024-07-22T16:54:27.612" v="1483" actId="26606"/>
          <ac:spMkLst>
            <pc:docMk/>
            <pc:sldMk cId="4172916067" sldId="266"/>
            <ac:spMk id="3" creationId="{BF5C7F7B-E488-4494-31D4-BDBA4ACFED6B}"/>
          </ac:spMkLst>
        </pc:spChg>
        <pc:spChg chg="add del">
          <ac:chgData name="KHUSHEEL PAL" userId="3f8d8ca416a06125" providerId="LiveId" clId="{5A8FF198-DCF2-447A-821F-3BFCAB4EA35B}" dt="2024-07-22T16:55:33.111" v="1488" actId="26606"/>
          <ac:spMkLst>
            <pc:docMk/>
            <pc:sldMk cId="4172916067" sldId="266"/>
            <ac:spMk id="9" creationId="{9203DE33-2CD4-4CA8-9AF3-37C3B65133B0}"/>
          </ac:spMkLst>
        </pc:spChg>
        <pc:spChg chg="add del">
          <ac:chgData name="KHUSHEEL PAL" userId="3f8d8ca416a06125" providerId="LiveId" clId="{5A8FF198-DCF2-447A-821F-3BFCAB4EA35B}" dt="2024-07-22T16:55:33.111" v="1488" actId="26606"/>
          <ac:spMkLst>
            <pc:docMk/>
            <pc:sldMk cId="4172916067" sldId="266"/>
            <ac:spMk id="11" creationId="{0AF57B88-1D4C-41FA-A761-EC1DD10C35CB}"/>
          </ac:spMkLst>
        </pc:spChg>
        <pc:spChg chg="add del">
          <ac:chgData name="KHUSHEEL PAL" userId="3f8d8ca416a06125" providerId="LiveId" clId="{5A8FF198-DCF2-447A-821F-3BFCAB4EA35B}" dt="2024-07-22T16:55:33.111" v="1488" actId="26606"/>
          <ac:spMkLst>
            <pc:docMk/>
            <pc:sldMk cId="4172916067" sldId="266"/>
            <ac:spMk id="13" creationId="{D2548F45-5164-4ABB-8212-7F293FDED8D4}"/>
          </ac:spMkLst>
        </pc:spChg>
        <pc:spChg chg="add del">
          <ac:chgData name="KHUSHEEL PAL" userId="3f8d8ca416a06125" providerId="LiveId" clId="{5A8FF198-DCF2-447A-821F-3BFCAB4EA35B}" dt="2024-07-22T16:55:33.111" v="1488" actId="26606"/>
          <ac:spMkLst>
            <pc:docMk/>
            <pc:sldMk cId="4172916067" sldId="266"/>
            <ac:spMk id="15" creationId="{5E81CCFB-7BEF-4186-86FB-D09450B4D02D}"/>
          </ac:spMkLst>
        </pc:spChg>
        <pc:spChg chg="add del">
          <ac:chgData name="KHUSHEEL PAL" userId="3f8d8ca416a06125" providerId="LiveId" clId="{5A8FF198-DCF2-447A-821F-3BFCAB4EA35B}" dt="2024-07-22T16:55:33.104" v="1487" actId="26606"/>
          <ac:spMkLst>
            <pc:docMk/>
            <pc:sldMk cId="4172916067" sldId="266"/>
            <ac:spMk id="20" creationId="{DA3D79E8-4321-4568-8E49-29D53CB3B91A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28" creationId="{86C3B9CB-4E48-4726-B7B9-9E02F71B150F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0" creationId="{C84384FE-1C88-4CAA-8FB8-2313A3AE734D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1" creationId="{49B447FE-DDA9-4B30-828A-59FC569124E2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2" creationId="{C3D487F7-9050-4871-B351-34A72ADB296C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3" creationId="{F43C27DD-EF6A-4C48-9669-C2970E71A814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4" creationId="{05A1AA86-B7E6-4C02-AA34-F1A25CD4CCBD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6" creationId="{49B447FE-DDA9-4B30-828A-59FC569124E2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7" creationId="{C3D487F7-9050-4871-B351-34A72ADB296C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38" creationId="{F43C27DD-EF6A-4C48-9669-C2970E71A814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39" creationId="{49B447FE-DDA9-4B30-828A-59FC569124E2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40" creationId="{05A1AA86-B7E6-4C02-AA34-F1A25CD4CCBD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41" creationId="{C3D487F7-9050-4871-B351-34A72ADB296C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42" creationId="{86C3B9CB-4E48-4726-B7B9-9E02F71B150F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43" creationId="{F43C27DD-EF6A-4C48-9669-C2970E71A814}"/>
          </ac:spMkLst>
        </pc:spChg>
        <pc:spChg chg="add del">
          <ac:chgData name="KHUSHEEL PAL" userId="3f8d8ca416a06125" providerId="LiveId" clId="{5A8FF198-DCF2-447A-821F-3BFCAB4EA35B}" dt="2024-07-31T16:40:06.976" v="4412" actId="26606"/>
          <ac:spMkLst>
            <pc:docMk/>
            <pc:sldMk cId="4172916067" sldId="266"/>
            <ac:spMk id="44" creationId="{C84384FE-1C88-4CAA-8FB8-2313A3AE734D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45" creationId="{05A1AA86-B7E6-4C02-AA34-F1A25CD4CCBD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47" creationId="{86C3B9CB-4E48-4726-B7B9-9E02F71B150F}"/>
          </ac:spMkLst>
        </pc:spChg>
        <pc:spChg chg="add del">
          <ac:chgData name="KHUSHEEL PAL" userId="3f8d8ca416a06125" providerId="LiveId" clId="{5A8FF198-DCF2-447A-821F-3BFCAB4EA35B}" dt="2024-07-31T16:39:57.593" v="4410" actId="26606"/>
          <ac:spMkLst>
            <pc:docMk/>
            <pc:sldMk cId="4172916067" sldId="266"/>
            <ac:spMk id="49" creationId="{C84384FE-1C88-4CAA-8FB8-2313A3AE734D}"/>
          </ac:spMkLst>
        </pc:spChg>
        <pc:grpChg chg="add del">
          <ac:chgData name="KHUSHEEL PAL" userId="3f8d8ca416a06125" providerId="LiveId" clId="{5A8FF198-DCF2-447A-821F-3BFCAB4EA35B}" dt="2024-07-22T16:55:33.104" v="1487" actId="26606"/>
          <ac:grpSpMkLst>
            <pc:docMk/>
            <pc:sldMk cId="4172916067" sldId="266"/>
            <ac:grpSpMk id="26" creationId="{A7BAFF87-FE4E-41E1-8958-26E04F9B152E}"/>
          </ac:grpSpMkLst>
        </pc:grpChg>
        <pc:picChg chg="add mod ord">
          <ac:chgData name="KHUSHEEL PAL" userId="3f8d8ca416a06125" providerId="LiveId" clId="{5A8FF198-DCF2-447A-821F-3BFCAB4EA35B}" dt="2024-07-22T16:55:33.111" v="1488" actId="26606"/>
          <ac:picMkLst>
            <pc:docMk/>
            <pc:sldMk cId="4172916067" sldId="266"/>
            <ac:picMk id="5" creationId="{5399ED17-D6EB-5C33-7F85-C6DD110D093C}"/>
          </ac:picMkLst>
        </pc:picChg>
        <pc:cxnChg chg="add del">
          <ac:chgData name="KHUSHEEL PAL" userId="3f8d8ca416a06125" providerId="LiveId" clId="{5A8FF198-DCF2-447A-821F-3BFCAB4EA35B}" dt="2024-07-22T16:55:33.104" v="1487" actId="26606"/>
          <ac:cxnSpMkLst>
            <pc:docMk/>
            <pc:sldMk cId="4172916067" sldId="266"/>
            <ac:cxnSpMk id="22" creationId="{27079481-2F79-4902-AF2E-C07B19A0985A}"/>
          </ac:cxnSpMkLst>
        </pc:cxnChg>
        <pc:cxnChg chg="add del">
          <ac:chgData name="KHUSHEEL PAL" userId="3f8d8ca416a06125" providerId="LiveId" clId="{5A8FF198-DCF2-447A-821F-3BFCAB4EA35B}" dt="2024-07-22T16:55:33.104" v="1487" actId="26606"/>
          <ac:cxnSpMkLst>
            <pc:docMk/>
            <pc:sldMk cId="4172916067" sldId="266"/>
            <ac:cxnSpMk id="24" creationId="{0BD0214A-A25B-4780-8EBF-766156CAC55E}"/>
          </ac:cxnSpMkLst>
        </pc:cxnChg>
      </pc:sldChg>
      <pc:sldChg chg="addSp delSp modSp mod setBg">
        <pc:chgData name="KHUSHEEL PAL" userId="3f8d8ca416a06125" providerId="LiveId" clId="{5A8FF198-DCF2-447A-821F-3BFCAB4EA35B}" dt="2024-08-02T11:39:12.166" v="5330"/>
        <pc:sldMkLst>
          <pc:docMk/>
          <pc:sldMk cId="3264808950" sldId="267"/>
        </pc:sldMkLst>
        <pc:spChg chg="mo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2" creationId="{6D88790D-4D94-FD22-70D2-76DC4269BAF7}"/>
          </ac:spMkLst>
        </pc:spChg>
        <pc:spChg chg="add del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3" creationId="{C08A2CA2-1445-9956-BE03-D9BBF6FCDE75}"/>
          </ac:spMkLst>
        </pc:spChg>
        <pc:spChg chg="ad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8" creationId="{1B15ED52-F352-441B-82BF-E0EA34836D08}"/>
          </ac:spMkLst>
        </pc:spChg>
        <pc:spChg chg="add del">
          <ac:chgData name="KHUSHEEL PAL" userId="3f8d8ca416a06125" providerId="LiveId" clId="{5A8FF198-DCF2-447A-821F-3BFCAB4EA35B}" dt="2024-07-22T16:55:50.356" v="1491" actId="26606"/>
          <ac:spMkLst>
            <pc:docMk/>
            <pc:sldMk cId="3264808950" sldId="267"/>
            <ac:spMk id="9" creationId="{78E81931-EC11-4433-BB7B-ED42BAA2441E}"/>
          </ac:spMkLst>
        </pc:spChg>
        <pc:spChg chg="ad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10" creationId="{3B2E3793-BFE6-45A2-9B7B-E18844431C99}"/>
          </ac:spMkLst>
        </pc:spChg>
        <pc:spChg chg="add del">
          <ac:chgData name="KHUSHEEL PAL" userId="3f8d8ca416a06125" providerId="LiveId" clId="{5A8FF198-DCF2-447A-821F-3BFCAB4EA35B}" dt="2024-07-22T16:55:50.356" v="1491" actId="26606"/>
          <ac:spMkLst>
            <pc:docMk/>
            <pc:sldMk cId="3264808950" sldId="267"/>
            <ac:spMk id="11" creationId="{F35BC353-549C-47DC-9732-7E6961372840}"/>
          </ac:spMkLst>
        </pc:spChg>
        <pc:spChg chg="ad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12" creationId="{BC4C4868-CB8F-4AF9-9CDB-8108F2C19B67}"/>
          </ac:spMkLst>
        </pc:spChg>
        <pc:spChg chg="add del">
          <ac:chgData name="KHUSHEEL PAL" userId="3f8d8ca416a06125" providerId="LiveId" clId="{5A8FF198-DCF2-447A-821F-3BFCAB4EA35B}" dt="2024-07-22T16:55:55.261" v="1493" actId="26606"/>
          <ac:spMkLst>
            <pc:docMk/>
            <pc:sldMk cId="3264808950" sldId="267"/>
            <ac:spMk id="13" creationId="{FEFBFA78-9360-1E01-5448-6D5AE0A32601}"/>
          </ac:spMkLst>
        </pc:spChg>
        <pc:spChg chg="add del">
          <ac:chgData name="KHUSHEEL PAL" userId="3f8d8ca416a06125" providerId="LiveId" clId="{5A8FF198-DCF2-447A-821F-3BFCAB4EA35B}" dt="2024-07-22T16:55:55.261" v="1493" actId="26606"/>
          <ac:spMkLst>
            <pc:docMk/>
            <pc:sldMk cId="3264808950" sldId="267"/>
            <ac:spMk id="15" creationId="{1740453C-744F-DB3A-47EC-15EACE1DC117}"/>
          </ac:spMkLst>
        </pc:spChg>
        <pc:spChg chg="add del">
          <ac:chgData name="KHUSHEEL PAL" userId="3f8d8ca416a06125" providerId="LiveId" clId="{5A8FF198-DCF2-447A-821F-3BFCAB4EA35B}" dt="2024-07-22T16:55:55.261" v="1493" actId="26606"/>
          <ac:spMkLst>
            <pc:docMk/>
            <pc:sldMk cId="3264808950" sldId="267"/>
            <ac:spMk id="16" creationId="{4D60F200-5EB0-B223-2439-C96C67F0FEE1}"/>
          </ac:spMkLst>
        </pc:spChg>
        <pc:spChg chg="add del">
          <ac:chgData name="KHUSHEEL PAL" userId="3f8d8ca416a06125" providerId="LiveId" clId="{5A8FF198-DCF2-447A-821F-3BFCAB4EA35B}" dt="2024-07-22T16:55:55.261" v="1493" actId="26606"/>
          <ac:spMkLst>
            <pc:docMk/>
            <pc:sldMk cId="3264808950" sldId="267"/>
            <ac:spMk id="17" creationId="{B6924B03-77BD-EAE3-2854-43363FF8E6BB}"/>
          </ac:spMkLst>
        </pc:spChg>
        <pc:spChg chg="add del">
          <ac:chgData name="KHUSHEEL PAL" userId="3f8d8ca416a06125" providerId="LiveId" clId="{5A8FF198-DCF2-447A-821F-3BFCAB4EA35B}" dt="2024-07-22T16:55:55.261" v="1493" actId="26606"/>
          <ac:spMkLst>
            <pc:docMk/>
            <pc:sldMk cId="3264808950" sldId="267"/>
            <ac:spMk id="18" creationId="{A6567EA8-C72D-4B9B-D23F-6B2E9F9C9F47}"/>
          </ac:spMkLst>
        </pc:spChg>
        <pc:spChg chg="ad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20" creationId="{375E0459-6403-40CD-989D-56A4407CA12E}"/>
          </ac:spMkLst>
        </pc:spChg>
        <pc:spChg chg="add">
          <ac:chgData name="KHUSHEEL PAL" userId="3f8d8ca416a06125" providerId="LiveId" clId="{5A8FF198-DCF2-447A-821F-3BFCAB4EA35B}" dt="2024-07-22T16:55:55.294" v="1494" actId="26606"/>
          <ac:spMkLst>
            <pc:docMk/>
            <pc:sldMk cId="3264808950" sldId="267"/>
            <ac:spMk id="21" creationId="{53E5B1A8-3AC9-4BD1-9BBC-78CA94F2D1BA}"/>
          </ac:spMkLst>
        </pc:spChg>
        <pc:spChg chg="add mod">
          <ac:chgData name="KHUSHEEL PAL" userId="3f8d8ca416a06125" providerId="LiveId" clId="{5A8FF198-DCF2-447A-821F-3BFCAB4EA35B}" dt="2024-08-02T11:39:12.166" v="5330"/>
          <ac:spMkLst>
            <pc:docMk/>
            <pc:sldMk cId="3264808950" sldId="267"/>
            <ac:spMk id="22" creationId="{C08A2CA2-1445-9956-BE03-D9BBF6FCDE75}"/>
          </ac:spMkLst>
        </pc:spChg>
        <pc:picChg chg="add del">
          <ac:chgData name="KHUSHEEL PAL" userId="3f8d8ca416a06125" providerId="LiveId" clId="{5A8FF198-DCF2-447A-821F-3BFCAB4EA35B}" dt="2024-07-22T16:55:50.356" v="1491" actId="26606"/>
          <ac:picMkLst>
            <pc:docMk/>
            <pc:sldMk cId="3264808950" sldId="267"/>
            <ac:picMk id="5" creationId="{4368C55E-E76A-261C-E631-B2A5D62DF4F1}"/>
          </ac:picMkLst>
        </pc:picChg>
        <pc:picChg chg="add del">
          <ac:chgData name="KHUSHEEL PAL" userId="3f8d8ca416a06125" providerId="LiveId" clId="{5A8FF198-DCF2-447A-821F-3BFCAB4EA35B}" dt="2024-07-22T16:55:55.261" v="1493" actId="26606"/>
          <ac:picMkLst>
            <pc:docMk/>
            <pc:sldMk cId="3264808950" sldId="267"/>
            <ac:picMk id="14" creationId="{42AF6D34-30DE-AAF7-5EB8-5B9010EC1E01}"/>
          </ac:picMkLst>
        </pc:picChg>
      </pc:sldChg>
      <pc:sldChg chg="addSp delSp modSp mod setBg">
        <pc:chgData name="KHUSHEEL PAL" userId="3f8d8ca416a06125" providerId="LiveId" clId="{5A8FF198-DCF2-447A-821F-3BFCAB4EA35B}" dt="2024-07-31T17:45:41.487" v="4854" actId="20577"/>
        <pc:sldMkLst>
          <pc:docMk/>
          <pc:sldMk cId="459081254" sldId="268"/>
        </pc:sldMkLst>
        <pc:spChg chg="mod">
          <ac:chgData name="KHUSHEEL PAL" userId="3f8d8ca416a06125" providerId="LiveId" clId="{5A8FF198-DCF2-447A-821F-3BFCAB4EA35B}" dt="2024-07-22T16:57:04.194" v="1498" actId="26606"/>
          <ac:spMkLst>
            <pc:docMk/>
            <pc:sldMk cId="459081254" sldId="268"/>
            <ac:spMk id="2" creationId="{4913F2AE-DFE5-477F-BC0A-989F1707199D}"/>
          </ac:spMkLst>
        </pc:spChg>
        <pc:spChg chg="mod">
          <ac:chgData name="KHUSHEEL PAL" userId="3f8d8ca416a06125" providerId="LiveId" clId="{5A8FF198-DCF2-447A-821F-3BFCAB4EA35B}" dt="2024-07-31T17:45:41.487" v="4854" actId="20577"/>
          <ac:spMkLst>
            <pc:docMk/>
            <pc:sldMk cId="459081254" sldId="268"/>
            <ac:spMk id="3" creationId="{F69EECF2-CA29-D5FA-6FAE-07E04EB4EE02}"/>
          </ac:spMkLst>
        </pc:spChg>
        <pc:spChg chg="add del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8" creationId="{1B15ED52-F352-441B-82BF-E0EA34836D08}"/>
          </ac:spMkLst>
        </pc:spChg>
        <pc:spChg chg="add del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10" creationId="{3B2E3793-BFE6-45A2-9B7B-E18844431C99}"/>
          </ac:spMkLst>
        </pc:spChg>
        <pc:spChg chg="add del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12" creationId="{BC4C4868-CB8F-4AF9-9CDB-8108F2C19B67}"/>
          </ac:spMkLst>
        </pc:spChg>
        <pc:spChg chg="add del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14" creationId="{375E0459-6403-40CD-989D-56A4407CA12E}"/>
          </ac:spMkLst>
        </pc:spChg>
        <pc:spChg chg="add del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16" creationId="{53E5B1A8-3AC9-4BD1-9BBC-78CA94F2D1BA}"/>
          </ac:spMkLst>
        </pc:spChg>
        <pc:spChg chg="add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21" creationId="{1B15ED52-F352-441B-82BF-E0EA34836D08}"/>
          </ac:spMkLst>
        </pc:spChg>
        <pc:spChg chg="add del">
          <ac:chgData name="KHUSHEEL PAL" userId="3f8d8ca416a06125" providerId="LiveId" clId="{5A8FF198-DCF2-447A-821F-3BFCAB4EA35B}" dt="2024-07-22T16:57:04.194" v="1498" actId="26606"/>
          <ac:spMkLst>
            <pc:docMk/>
            <pc:sldMk cId="459081254" sldId="268"/>
            <ac:spMk id="22" creationId="{B66D7F65-E9B6-4775-8355-D095CC73C1C8}"/>
          </ac:spMkLst>
        </pc:spChg>
        <pc:spChg chg="add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23" creationId="{3B2E3793-BFE6-45A2-9B7B-E18844431C99}"/>
          </ac:spMkLst>
        </pc:spChg>
        <pc:spChg chg="add del">
          <ac:chgData name="KHUSHEEL PAL" userId="3f8d8ca416a06125" providerId="LiveId" clId="{5A8FF198-DCF2-447A-821F-3BFCAB4EA35B}" dt="2024-07-22T16:57:04.194" v="1498" actId="26606"/>
          <ac:spMkLst>
            <pc:docMk/>
            <pc:sldMk cId="459081254" sldId="268"/>
            <ac:spMk id="24" creationId="{61707E60-CEC9-4661-AA82-69242EB4BDC3}"/>
          </ac:spMkLst>
        </pc:spChg>
        <pc:spChg chg="add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25" creationId="{BC4C4868-CB8F-4AF9-9CDB-8108F2C19B67}"/>
          </ac:spMkLst>
        </pc:spChg>
        <pc:spChg chg="add del">
          <ac:chgData name="KHUSHEEL PAL" userId="3f8d8ca416a06125" providerId="LiveId" clId="{5A8FF198-DCF2-447A-821F-3BFCAB4EA35B}" dt="2024-07-22T16:57:04.194" v="1498" actId="26606"/>
          <ac:spMkLst>
            <pc:docMk/>
            <pc:sldMk cId="459081254" sldId="268"/>
            <ac:spMk id="26" creationId="{8F035CD8-AE30-4146-96F2-036B0CE5E4F3}"/>
          </ac:spMkLst>
        </pc:spChg>
        <pc:spChg chg="add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27" creationId="{375E0459-6403-40CD-989D-56A4407CA12E}"/>
          </ac:spMkLst>
        </pc:spChg>
        <pc:spChg chg="add">
          <ac:chgData name="KHUSHEEL PAL" userId="3f8d8ca416a06125" providerId="LiveId" clId="{5A8FF198-DCF2-447A-821F-3BFCAB4EA35B}" dt="2024-07-22T16:57:04.208" v="1499" actId="26606"/>
          <ac:spMkLst>
            <pc:docMk/>
            <pc:sldMk cId="459081254" sldId="268"/>
            <ac:spMk id="29" creationId="{53E5B1A8-3AC9-4BD1-9BBC-78CA94F2D1BA}"/>
          </ac:spMkLst>
        </pc:spChg>
        <pc:picChg chg="add del">
          <ac:chgData name="KHUSHEEL PAL" userId="3f8d8ca416a06125" providerId="LiveId" clId="{5A8FF198-DCF2-447A-821F-3BFCAB4EA35B}" dt="2024-07-22T16:57:04.194" v="1498" actId="26606"/>
          <ac:picMkLst>
            <pc:docMk/>
            <pc:sldMk cId="459081254" sldId="268"/>
            <ac:picMk id="18" creationId="{6100EA26-B8D6-D8F1-D920-821ED3C9F9E1}"/>
          </ac:picMkLst>
        </pc:picChg>
      </pc:sldChg>
      <pc:sldChg chg="addSp delSp modSp new mod setBg">
        <pc:chgData name="KHUSHEEL PAL" userId="3f8d8ca416a06125" providerId="LiveId" clId="{5A8FF198-DCF2-447A-821F-3BFCAB4EA35B}" dt="2024-07-31T18:05:03.521" v="5183" actId="20577"/>
        <pc:sldMkLst>
          <pc:docMk/>
          <pc:sldMk cId="2008128405" sldId="269"/>
        </pc:sldMkLst>
        <pc:spChg chg="mod">
          <ac:chgData name="KHUSHEEL PAL" userId="3f8d8ca416a06125" providerId="LiveId" clId="{5A8FF198-DCF2-447A-821F-3BFCAB4EA35B}" dt="2024-07-31T17:57:49.511" v="5031" actId="20577"/>
          <ac:spMkLst>
            <pc:docMk/>
            <pc:sldMk cId="2008128405" sldId="269"/>
            <ac:spMk id="2" creationId="{DD716E0A-777A-22CD-F6E3-BA6CB9991DCF}"/>
          </ac:spMkLst>
        </pc:spChg>
        <pc:spChg chg="mod">
          <ac:chgData name="KHUSHEEL PAL" userId="3f8d8ca416a06125" providerId="LiveId" clId="{5A8FF198-DCF2-447A-821F-3BFCAB4EA35B}" dt="2024-07-31T18:05:03.521" v="5183" actId="20577"/>
          <ac:spMkLst>
            <pc:docMk/>
            <pc:sldMk cId="2008128405" sldId="269"/>
            <ac:spMk id="3" creationId="{76FA362F-0CEF-710B-64EC-871AEC58D4A1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8" creationId="{DEE2AD96-B495-4E06-9291-B71706F728CB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10" creationId="{53CF6D67-C5A8-4ADD-9E8E-1E38CA1D3166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12" creationId="{86909FA0-B515-4681-B7A8-FA281D133B94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14" creationId="{21C9FE86-FCC3-4A31-AA1C-C882262B7FE7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16" creationId="{7D96243B-ECED-4B71-8E06-AE9A285EAD20}"/>
          </ac:spMkLst>
        </pc:spChg>
        <pc:spChg chg="add del">
          <ac:chgData name="KHUSHEEL PAL" userId="3f8d8ca416a06125" providerId="LiveId" clId="{5A8FF198-DCF2-447A-821F-3BFCAB4EA35B}" dt="2024-07-22T16:53:47.312" v="1479" actId="26606"/>
          <ac:spMkLst>
            <pc:docMk/>
            <pc:sldMk cId="2008128405" sldId="269"/>
            <ac:spMk id="18" creationId="{A09989E4-EFDC-4A90-A633-E0525FB4139E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0" creationId="{8D71EDA1-87BF-4D5D-AB79-F346FD19278A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1" creationId="{09588DA8-065E-4F6F-8EFD-43104AB2E0CF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2" creationId="{C4285719-470E-454C-AF62-8323075F1F5B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3" creationId="{CD9FE4EF-C4D8-49A0-B2FF-81D8DB7D8A24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4" creationId="{4300840D-0A0B-4512-BACA-B439D5B9C57C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5" creationId="{D2B78728-A580-49A7-84F9-6EF6F583ADE0}"/>
          </ac:spMkLst>
        </pc:spChg>
        <pc:spChg chg="add">
          <ac:chgData name="KHUSHEEL PAL" userId="3f8d8ca416a06125" providerId="LiveId" clId="{5A8FF198-DCF2-447A-821F-3BFCAB4EA35B}" dt="2024-07-22T16:53:47.327" v="1480" actId="26606"/>
          <ac:spMkLst>
            <pc:docMk/>
            <pc:sldMk cId="2008128405" sldId="269"/>
            <ac:spMk id="26" creationId="{38FAA1A1-D861-433F-88FA-1E9D6FD31D11}"/>
          </ac:spMkLst>
        </pc:spChg>
      </pc:sldChg>
      <pc:sldChg chg="addSp modSp new del mod setBg">
        <pc:chgData name="KHUSHEEL PAL" userId="3f8d8ca416a06125" providerId="LiveId" clId="{5A8FF198-DCF2-447A-821F-3BFCAB4EA35B}" dt="2024-07-22T18:28:10.673" v="1502" actId="2696"/>
        <pc:sldMkLst>
          <pc:docMk/>
          <pc:sldMk cId="3489740334" sldId="270"/>
        </pc:sldMkLst>
        <pc:spChg chg="mo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2" creationId="{6209F7CC-8A4D-C945-02E8-C24100F03AA3}"/>
          </ac:spMkLst>
        </pc:spChg>
        <pc:spChg chg="mo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3" creationId="{A83E077C-A8C6-E1B8-8DAE-1BE30962F1A3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8" creationId="{DEE2AD96-B495-4E06-9291-B71706F728CB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10" creationId="{53CF6D67-C5A8-4ADD-9E8E-1E38CA1D3166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12" creationId="{86909FA0-B515-4681-B7A8-FA281D133B94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14" creationId="{21C9FE86-FCC3-4A31-AA1C-C882262B7FE7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16" creationId="{7D96243B-ECED-4B71-8E06-AE9A285EAD20}"/>
          </ac:spMkLst>
        </pc:spChg>
        <pc:spChg chg="add">
          <ac:chgData name="KHUSHEEL PAL" userId="3f8d8ca416a06125" providerId="LiveId" clId="{5A8FF198-DCF2-447A-821F-3BFCAB4EA35B}" dt="2024-07-22T16:53:39.223" v="1477" actId="26606"/>
          <ac:spMkLst>
            <pc:docMk/>
            <pc:sldMk cId="3489740334" sldId="270"/>
            <ac:spMk id="18" creationId="{A09989E4-EFDC-4A90-A633-E0525FB4139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C065B4-10C9-4D7F-B94C-D9BFBA8737A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15CC620-56C3-4B3E-9C97-CEA27D0AE556}">
      <dgm:prSet/>
      <dgm:spPr/>
      <dgm:t>
        <a:bodyPr/>
        <a:lstStyle/>
        <a:p>
          <a:r>
            <a:rPr lang="en-US" dirty="0"/>
            <a:t>Introduction of Marriot</a:t>
          </a:r>
        </a:p>
      </dgm:t>
    </dgm:pt>
    <dgm:pt modelId="{A2C56EF6-8FDE-4BE0-9F13-F9C01CA268F4}" type="parTrans" cxnId="{682116BA-D43D-42EB-9DB6-2F4A8F4E290F}">
      <dgm:prSet/>
      <dgm:spPr/>
      <dgm:t>
        <a:bodyPr/>
        <a:lstStyle/>
        <a:p>
          <a:endParaRPr lang="en-US"/>
        </a:p>
      </dgm:t>
    </dgm:pt>
    <dgm:pt modelId="{2EE66FE5-20E1-44D9-906F-396AAA77634B}" type="sibTrans" cxnId="{682116BA-D43D-42EB-9DB6-2F4A8F4E290F}">
      <dgm:prSet/>
      <dgm:spPr/>
      <dgm:t>
        <a:bodyPr/>
        <a:lstStyle/>
        <a:p>
          <a:endParaRPr lang="en-US"/>
        </a:p>
      </dgm:t>
    </dgm:pt>
    <dgm:pt modelId="{306F6A5D-C9FA-41AB-86F0-8B287CD689A6}">
      <dgm:prSet/>
      <dgm:spPr/>
      <dgm:t>
        <a:bodyPr/>
        <a:lstStyle/>
        <a:p>
          <a:r>
            <a:rPr lang="en-US"/>
            <a:t>Strategic goal</a:t>
          </a:r>
        </a:p>
      </dgm:t>
    </dgm:pt>
    <dgm:pt modelId="{A01C5F85-24BC-4B5A-A249-2518AA65430E}" type="parTrans" cxnId="{A9F67DA6-F20E-43A0-88BF-D0801369CC5F}">
      <dgm:prSet/>
      <dgm:spPr/>
      <dgm:t>
        <a:bodyPr/>
        <a:lstStyle/>
        <a:p>
          <a:endParaRPr lang="en-US"/>
        </a:p>
      </dgm:t>
    </dgm:pt>
    <dgm:pt modelId="{BAD5CE95-CC20-478C-9992-035DD0A94B16}" type="sibTrans" cxnId="{A9F67DA6-F20E-43A0-88BF-D0801369CC5F}">
      <dgm:prSet/>
      <dgm:spPr/>
      <dgm:t>
        <a:bodyPr/>
        <a:lstStyle/>
        <a:p>
          <a:endParaRPr lang="en-US"/>
        </a:p>
      </dgm:t>
    </dgm:pt>
    <dgm:pt modelId="{424E130C-3272-4B7C-BCA1-7563CA793092}">
      <dgm:prSet/>
      <dgm:spPr/>
      <dgm:t>
        <a:bodyPr/>
        <a:lstStyle/>
        <a:p>
          <a:r>
            <a:rPr lang="en-US"/>
            <a:t>Job Analysis</a:t>
          </a:r>
        </a:p>
      </dgm:t>
    </dgm:pt>
    <dgm:pt modelId="{E9ED0BE4-27CF-4640-8216-526D56C078A7}" type="parTrans" cxnId="{0B0E6070-5A0F-467F-B662-5FCED5278C9C}">
      <dgm:prSet/>
      <dgm:spPr/>
      <dgm:t>
        <a:bodyPr/>
        <a:lstStyle/>
        <a:p>
          <a:endParaRPr lang="en-US"/>
        </a:p>
      </dgm:t>
    </dgm:pt>
    <dgm:pt modelId="{31C9ADD8-4851-4109-8C2B-9990DDD3BBFF}" type="sibTrans" cxnId="{0B0E6070-5A0F-467F-B662-5FCED5278C9C}">
      <dgm:prSet/>
      <dgm:spPr/>
      <dgm:t>
        <a:bodyPr/>
        <a:lstStyle/>
        <a:p>
          <a:endParaRPr lang="en-US"/>
        </a:p>
      </dgm:t>
    </dgm:pt>
    <dgm:pt modelId="{E102C50F-48BA-4EE4-B4BF-0F856EE703A4}">
      <dgm:prSet/>
      <dgm:spPr/>
      <dgm:t>
        <a:bodyPr/>
        <a:lstStyle/>
        <a:p>
          <a:r>
            <a:rPr lang="en-US"/>
            <a:t>Job Description</a:t>
          </a:r>
        </a:p>
      </dgm:t>
    </dgm:pt>
    <dgm:pt modelId="{4ADFA63F-6E25-4BA6-86C8-2A415F954877}" type="parTrans" cxnId="{3FDA4BBB-9C26-46F6-9299-338DA95FCA10}">
      <dgm:prSet/>
      <dgm:spPr/>
      <dgm:t>
        <a:bodyPr/>
        <a:lstStyle/>
        <a:p>
          <a:endParaRPr lang="en-US"/>
        </a:p>
      </dgm:t>
    </dgm:pt>
    <dgm:pt modelId="{C7B9E6F3-C4CD-4ACD-BAAC-925653F3460A}" type="sibTrans" cxnId="{3FDA4BBB-9C26-46F6-9299-338DA95FCA10}">
      <dgm:prSet/>
      <dgm:spPr/>
      <dgm:t>
        <a:bodyPr/>
        <a:lstStyle/>
        <a:p>
          <a:endParaRPr lang="en-US"/>
        </a:p>
      </dgm:t>
    </dgm:pt>
    <dgm:pt modelId="{156322D0-0802-4973-8EE2-09330A23ACEF}">
      <dgm:prSet/>
      <dgm:spPr/>
      <dgm:t>
        <a:bodyPr/>
        <a:lstStyle/>
        <a:p>
          <a:r>
            <a:rPr lang="en-US"/>
            <a:t>Person Specification</a:t>
          </a:r>
        </a:p>
      </dgm:t>
    </dgm:pt>
    <dgm:pt modelId="{88E3DB86-6142-4D93-80F5-F0E9D9A28A3D}" type="parTrans" cxnId="{6CB0F4C3-B7FF-44CA-AF69-B66D2A90F0BB}">
      <dgm:prSet/>
      <dgm:spPr/>
      <dgm:t>
        <a:bodyPr/>
        <a:lstStyle/>
        <a:p>
          <a:endParaRPr lang="en-US"/>
        </a:p>
      </dgm:t>
    </dgm:pt>
    <dgm:pt modelId="{F905EA75-B29C-4C33-9BF1-BF43EF250FD3}" type="sibTrans" cxnId="{6CB0F4C3-B7FF-44CA-AF69-B66D2A90F0BB}">
      <dgm:prSet/>
      <dgm:spPr/>
      <dgm:t>
        <a:bodyPr/>
        <a:lstStyle/>
        <a:p>
          <a:endParaRPr lang="en-US"/>
        </a:p>
      </dgm:t>
    </dgm:pt>
    <dgm:pt modelId="{BAF805FB-DCE6-46E8-A3E3-E265FC3C08B0}">
      <dgm:prSet/>
      <dgm:spPr/>
      <dgm:t>
        <a:bodyPr/>
        <a:lstStyle/>
        <a:p>
          <a:r>
            <a:rPr lang="en-US"/>
            <a:t>Required Skills</a:t>
          </a:r>
        </a:p>
      </dgm:t>
    </dgm:pt>
    <dgm:pt modelId="{CA2B433B-5DDF-41F0-B1B7-AB65D3343052}" type="parTrans" cxnId="{C51CAA07-20B4-4347-B728-157FEFFAF47B}">
      <dgm:prSet/>
      <dgm:spPr/>
      <dgm:t>
        <a:bodyPr/>
        <a:lstStyle/>
        <a:p>
          <a:endParaRPr lang="en-US"/>
        </a:p>
      </dgm:t>
    </dgm:pt>
    <dgm:pt modelId="{CDB6CA8B-E6C6-499E-91B5-822671ED444A}" type="sibTrans" cxnId="{C51CAA07-20B4-4347-B728-157FEFFAF47B}">
      <dgm:prSet/>
      <dgm:spPr/>
      <dgm:t>
        <a:bodyPr/>
        <a:lstStyle/>
        <a:p>
          <a:endParaRPr lang="en-US"/>
        </a:p>
      </dgm:t>
    </dgm:pt>
    <dgm:pt modelId="{0CF7EDBF-AF35-47E5-A21B-984262784D5A}">
      <dgm:prSet/>
      <dgm:spPr/>
      <dgm:t>
        <a:bodyPr/>
        <a:lstStyle/>
        <a:p>
          <a:r>
            <a:rPr lang="en-US"/>
            <a:t>Pay &amp; Working Condition</a:t>
          </a:r>
        </a:p>
      </dgm:t>
    </dgm:pt>
    <dgm:pt modelId="{D574B231-B95B-45B7-A6F0-5B20A90757E7}" type="parTrans" cxnId="{61DFD367-F5A1-43FD-B3A7-C6FAA9201DB4}">
      <dgm:prSet/>
      <dgm:spPr/>
      <dgm:t>
        <a:bodyPr/>
        <a:lstStyle/>
        <a:p>
          <a:endParaRPr lang="en-US"/>
        </a:p>
      </dgm:t>
    </dgm:pt>
    <dgm:pt modelId="{953C36EA-23F5-4C5E-B879-E747EF9F4FA0}" type="sibTrans" cxnId="{61DFD367-F5A1-43FD-B3A7-C6FAA9201DB4}">
      <dgm:prSet/>
      <dgm:spPr/>
      <dgm:t>
        <a:bodyPr/>
        <a:lstStyle/>
        <a:p>
          <a:endParaRPr lang="en-US"/>
        </a:p>
      </dgm:t>
    </dgm:pt>
    <dgm:pt modelId="{AADA6910-46BC-47EB-9604-264F55EE4360}">
      <dgm:prSet/>
      <dgm:spPr/>
      <dgm:t>
        <a:bodyPr/>
        <a:lstStyle/>
        <a:p>
          <a:r>
            <a:rPr lang="en-US"/>
            <a:t>Flexible Working Arrangements</a:t>
          </a:r>
        </a:p>
      </dgm:t>
    </dgm:pt>
    <dgm:pt modelId="{F3D6C9DD-B2CD-46FF-B142-684FEE036282}" type="parTrans" cxnId="{92B09C43-29E5-403B-B7F4-DCD69460CDB0}">
      <dgm:prSet/>
      <dgm:spPr/>
      <dgm:t>
        <a:bodyPr/>
        <a:lstStyle/>
        <a:p>
          <a:endParaRPr lang="en-US"/>
        </a:p>
      </dgm:t>
    </dgm:pt>
    <dgm:pt modelId="{1384F9B6-2B6B-4FD7-A517-EE4BEAC78F6C}" type="sibTrans" cxnId="{92B09C43-29E5-403B-B7F4-DCD69460CDB0}">
      <dgm:prSet/>
      <dgm:spPr/>
      <dgm:t>
        <a:bodyPr/>
        <a:lstStyle/>
        <a:p>
          <a:endParaRPr lang="en-US"/>
        </a:p>
      </dgm:t>
    </dgm:pt>
    <dgm:pt modelId="{30B89FC7-C0E8-4248-A472-15FA992F1295}">
      <dgm:prSet/>
      <dgm:spPr/>
      <dgm:t>
        <a:bodyPr/>
        <a:lstStyle/>
        <a:p>
          <a:r>
            <a:rPr lang="en-US"/>
            <a:t>Conclusion</a:t>
          </a:r>
        </a:p>
      </dgm:t>
    </dgm:pt>
    <dgm:pt modelId="{BE29BE41-423A-4DE8-B7F4-5FA1C6D119CA}" type="parTrans" cxnId="{7953AE4F-A1F8-4EBB-953C-3CEC01A34E92}">
      <dgm:prSet/>
      <dgm:spPr/>
      <dgm:t>
        <a:bodyPr/>
        <a:lstStyle/>
        <a:p>
          <a:endParaRPr lang="en-US"/>
        </a:p>
      </dgm:t>
    </dgm:pt>
    <dgm:pt modelId="{F37B4C8C-0889-4F1D-92D8-0307A87079F8}" type="sibTrans" cxnId="{7953AE4F-A1F8-4EBB-953C-3CEC01A34E92}">
      <dgm:prSet/>
      <dgm:spPr/>
      <dgm:t>
        <a:bodyPr/>
        <a:lstStyle/>
        <a:p>
          <a:endParaRPr lang="en-US"/>
        </a:p>
      </dgm:t>
    </dgm:pt>
    <dgm:pt modelId="{D9766C32-D39E-4873-AAA1-6D4F03887A3A}">
      <dgm:prSet/>
      <dgm:spPr/>
      <dgm:t>
        <a:bodyPr/>
        <a:lstStyle/>
        <a:p>
          <a:r>
            <a:rPr lang="en-US"/>
            <a:t>List Of References</a:t>
          </a:r>
        </a:p>
      </dgm:t>
    </dgm:pt>
    <dgm:pt modelId="{256A5F40-A296-4C94-88D9-746BFF2EA79C}" type="parTrans" cxnId="{B9EC41D8-0DFA-43EC-A302-9C02EEB2D706}">
      <dgm:prSet/>
      <dgm:spPr/>
      <dgm:t>
        <a:bodyPr/>
        <a:lstStyle/>
        <a:p>
          <a:endParaRPr lang="en-US"/>
        </a:p>
      </dgm:t>
    </dgm:pt>
    <dgm:pt modelId="{C57B0B68-F081-4269-B1CF-25FCBF4842ED}" type="sibTrans" cxnId="{B9EC41D8-0DFA-43EC-A302-9C02EEB2D706}">
      <dgm:prSet/>
      <dgm:spPr/>
      <dgm:t>
        <a:bodyPr/>
        <a:lstStyle/>
        <a:p>
          <a:endParaRPr lang="en-US"/>
        </a:p>
      </dgm:t>
    </dgm:pt>
    <dgm:pt modelId="{09538A9D-0D8A-4BA9-82B1-07E87A7E5F0A}" type="pres">
      <dgm:prSet presAssocID="{3EC065B4-10C9-4D7F-B94C-D9BFBA8737A6}" presName="Name0" presStyleCnt="0">
        <dgm:presLayoutVars>
          <dgm:dir/>
          <dgm:resizeHandles val="exact"/>
        </dgm:presLayoutVars>
      </dgm:prSet>
      <dgm:spPr/>
    </dgm:pt>
    <dgm:pt modelId="{4EF689EE-BC02-46B4-96FD-655500000124}" type="pres">
      <dgm:prSet presAssocID="{B15CC620-56C3-4B3E-9C97-CEA27D0AE556}" presName="node" presStyleLbl="node1" presStyleIdx="0" presStyleCnt="10">
        <dgm:presLayoutVars>
          <dgm:bulletEnabled val="1"/>
        </dgm:presLayoutVars>
      </dgm:prSet>
      <dgm:spPr/>
    </dgm:pt>
    <dgm:pt modelId="{997A5C03-D42A-42FE-A478-8D0E760BE823}" type="pres">
      <dgm:prSet presAssocID="{2EE66FE5-20E1-44D9-906F-396AAA77634B}" presName="sibTrans" presStyleLbl="sibTrans1D1" presStyleIdx="0" presStyleCnt="9"/>
      <dgm:spPr/>
    </dgm:pt>
    <dgm:pt modelId="{EC98C5D3-57ED-4056-BD9C-5CA0A3A3A78B}" type="pres">
      <dgm:prSet presAssocID="{2EE66FE5-20E1-44D9-906F-396AAA77634B}" presName="connectorText" presStyleLbl="sibTrans1D1" presStyleIdx="0" presStyleCnt="9"/>
      <dgm:spPr/>
    </dgm:pt>
    <dgm:pt modelId="{34428D1C-AD11-48B5-A46A-A0C194B8365E}" type="pres">
      <dgm:prSet presAssocID="{306F6A5D-C9FA-41AB-86F0-8B287CD689A6}" presName="node" presStyleLbl="node1" presStyleIdx="1" presStyleCnt="10">
        <dgm:presLayoutVars>
          <dgm:bulletEnabled val="1"/>
        </dgm:presLayoutVars>
      </dgm:prSet>
      <dgm:spPr/>
    </dgm:pt>
    <dgm:pt modelId="{8A203191-A386-4ED9-B9DF-257D48C8CEEE}" type="pres">
      <dgm:prSet presAssocID="{BAD5CE95-CC20-478C-9992-035DD0A94B16}" presName="sibTrans" presStyleLbl="sibTrans1D1" presStyleIdx="1" presStyleCnt="9"/>
      <dgm:spPr/>
    </dgm:pt>
    <dgm:pt modelId="{26DF67ED-159B-4779-AEF0-A95F5C19E5E3}" type="pres">
      <dgm:prSet presAssocID="{BAD5CE95-CC20-478C-9992-035DD0A94B16}" presName="connectorText" presStyleLbl="sibTrans1D1" presStyleIdx="1" presStyleCnt="9"/>
      <dgm:spPr/>
    </dgm:pt>
    <dgm:pt modelId="{73FD6A4C-0CC2-4369-B3F7-C74363B2AAF7}" type="pres">
      <dgm:prSet presAssocID="{424E130C-3272-4B7C-BCA1-7563CA793092}" presName="node" presStyleLbl="node1" presStyleIdx="2" presStyleCnt="10">
        <dgm:presLayoutVars>
          <dgm:bulletEnabled val="1"/>
        </dgm:presLayoutVars>
      </dgm:prSet>
      <dgm:spPr/>
    </dgm:pt>
    <dgm:pt modelId="{56C1AED3-F723-41C7-ADA1-8639E5054FB8}" type="pres">
      <dgm:prSet presAssocID="{31C9ADD8-4851-4109-8C2B-9990DDD3BBFF}" presName="sibTrans" presStyleLbl="sibTrans1D1" presStyleIdx="2" presStyleCnt="9"/>
      <dgm:spPr/>
    </dgm:pt>
    <dgm:pt modelId="{79C63914-4ACF-474A-83EB-3F5CBFA74E16}" type="pres">
      <dgm:prSet presAssocID="{31C9ADD8-4851-4109-8C2B-9990DDD3BBFF}" presName="connectorText" presStyleLbl="sibTrans1D1" presStyleIdx="2" presStyleCnt="9"/>
      <dgm:spPr/>
    </dgm:pt>
    <dgm:pt modelId="{335C8038-5991-4E22-A395-85768B815EF1}" type="pres">
      <dgm:prSet presAssocID="{E102C50F-48BA-4EE4-B4BF-0F856EE703A4}" presName="node" presStyleLbl="node1" presStyleIdx="3" presStyleCnt="10">
        <dgm:presLayoutVars>
          <dgm:bulletEnabled val="1"/>
        </dgm:presLayoutVars>
      </dgm:prSet>
      <dgm:spPr/>
    </dgm:pt>
    <dgm:pt modelId="{369061DF-2BB7-468A-BB2F-5A6C6D0C8F01}" type="pres">
      <dgm:prSet presAssocID="{C7B9E6F3-C4CD-4ACD-BAAC-925653F3460A}" presName="sibTrans" presStyleLbl="sibTrans1D1" presStyleIdx="3" presStyleCnt="9"/>
      <dgm:spPr/>
    </dgm:pt>
    <dgm:pt modelId="{F150BAB5-75DC-42F5-A34C-297F99611ED4}" type="pres">
      <dgm:prSet presAssocID="{C7B9E6F3-C4CD-4ACD-BAAC-925653F3460A}" presName="connectorText" presStyleLbl="sibTrans1D1" presStyleIdx="3" presStyleCnt="9"/>
      <dgm:spPr/>
    </dgm:pt>
    <dgm:pt modelId="{8D5EA1F9-0124-442E-BA39-4E14FBDA1819}" type="pres">
      <dgm:prSet presAssocID="{156322D0-0802-4973-8EE2-09330A23ACEF}" presName="node" presStyleLbl="node1" presStyleIdx="4" presStyleCnt="10">
        <dgm:presLayoutVars>
          <dgm:bulletEnabled val="1"/>
        </dgm:presLayoutVars>
      </dgm:prSet>
      <dgm:spPr/>
    </dgm:pt>
    <dgm:pt modelId="{34A34D22-1D66-43F3-9B01-B9F034648886}" type="pres">
      <dgm:prSet presAssocID="{F905EA75-B29C-4C33-9BF1-BF43EF250FD3}" presName="sibTrans" presStyleLbl="sibTrans1D1" presStyleIdx="4" presStyleCnt="9"/>
      <dgm:spPr/>
    </dgm:pt>
    <dgm:pt modelId="{ADD6C97B-7446-448D-957D-038BF1CC4B35}" type="pres">
      <dgm:prSet presAssocID="{F905EA75-B29C-4C33-9BF1-BF43EF250FD3}" presName="connectorText" presStyleLbl="sibTrans1D1" presStyleIdx="4" presStyleCnt="9"/>
      <dgm:spPr/>
    </dgm:pt>
    <dgm:pt modelId="{62EF77D7-48A1-474B-A59F-6DB78CDF16C8}" type="pres">
      <dgm:prSet presAssocID="{BAF805FB-DCE6-46E8-A3E3-E265FC3C08B0}" presName="node" presStyleLbl="node1" presStyleIdx="5" presStyleCnt="10">
        <dgm:presLayoutVars>
          <dgm:bulletEnabled val="1"/>
        </dgm:presLayoutVars>
      </dgm:prSet>
      <dgm:spPr/>
    </dgm:pt>
    <dgm:pt modelId="{5DC47B04-655A-4EB2-922B-7CFE0EA4598C}" type="pres">
      <dgm:prSet presAssocID="{CDB6CA8B-E6C6-499E-91B5-822671ED444A}" presName="sibTrans" presStyleLbl="sibTrans1D1" presStyleIdx="5" presStyleCnt="9"/>
      <dgm:spPr/>
    </dgm:pt>
    <dgm:pt modelId="{6B0A3F1C-1DA2-478A-B82E-43A8D6D18AF3}" type="pres">
      <dgm:prSet presAssocID="{CDB6CA8B-E6C6-499E-91B5-822671ED444A}" presName="connectorText" presStyleLbl="sibTrans1D1" presStyleIdx="5" presStyleCnt="9"/>
      <dgm:spPr/>
    </dgm:pt>
    <dgm:pt modelId="{24D3BEB1-1421-4817-AD98-AC4E0F99C598}" type="pres">
      <dgm:prSet presAssocID="{0CF7EDBF-AF35-47E5-A21B-984262784D5A}" presName="node" presStyleLbl="node1" presStyleIdx="6" presStyleCnt="10">
        <dgm:presLayoutVars>
          <dgm:bulletEnabled val="1"/>
        </dgm:presLayoutVars>
      </dgm:prSet>
      <dgm:spPr/>
    </dgm:pt>
    <dgm:pt modelId="{1787F8A3-8BBA-4D4C-A188-26EDDEDEBEC2}" type="pres">
      <dgm:prSet presAssocID="{953C36EA-23F5-4C5E-B879-E747EF9F4FA0}" presName="sibTrans" presStyleLbl="sibTrans1D1" presStyleIdx="6" presStyleCnt="9"/>
      <dgm:spPr/>
    </dgm:pt>
    <dgm:pt modelId="{38ECD899-1987-47C5-B2B6-B008A241B61D}" type="pres">
      <dgm:prSet presAssocID="{953C36EA-23F5-4C5E-B879-E747EF9F4FA0}" presName="connectorText" presStyleLbl="sibTrans1D1" presStyleIdx="6" presStyleCnt="9"/>
      <dgm:spPr/>
    </dgm:pt>
    <dgm:pt modelId="{99C977A2-6544-4D6D-AA04-0B9E1741A7FD}" type="pres">
      <dgm:prSet presAssocID="{AADA6910-46BC-47EB-9604-264F55EE4360}" presName="node" presStyleLbl="node1" presStyleIdx="7" presStyleCnt="10">
        <dgm:presLayoutVars>
          <dgm:bulletEnabled val="1"/>
        </dgm:presLayoutVars>
      </dgm:prSet>
      <dgm:spPr/>
    </dgm:pt>
    <dgm:pt modelId="{66DDAF5F-5BB9-4DF9-9262-2681E851A158}" type="pres">
      <dgm:prSet presAssocID="{1384F9B6-2B6B-4FD7-A517-EE4BEAC78F6C}" presName="sibTrans" presStyleLbl="sibTrans1D1" presStyleIdx="7" presStyleCnt="9"/>
      <dgm:spPr/>
    </dgm:pt>
    <dgm:pt modelId="{5920BF2E-F7F8-4509-A97B-8CE008156A44}" type="pres">
      <dgm:prSet presAssocID="{1384F9B6-2B6B-4FD7-A517-EE4BEAC78F6C}" presName="connectorText" presStyleLbl="sibTrans1D1" presStyleIdx="7" presStyleCnt="9"/>
      <dgm:spPr/>
    </dgm:pt>
    <dgm:pt modelId="{164071D0-B8FA-4DC1-856B-49217E1C0AAA}" type="pres">
      <dgm:prSet presAssocID="{30B89FC7-C0E8-4248-A472-15FA992F1295}" presName="node" presStyleLbl="node1" presStyleIdx="8" presStyleCnt="10">
        <dgm:presLayoutVars>
          <dgm:bulletEnabled val="1"/>
        </dgm:presLayoutVars>
      </dgm:prSet>
      <dgm:spPr/>
    </dgm:pt>
    <dgm:pt modelId="{F8F66BEA-106B-4E22-9DE3-F81B0AB6E79E}" type="pres">
      <dgm:prSet presAssocID="{F37B4C8C-0889-4F1D-92D8-0307A87079F8}" presName="sibTrans" presStyleLbl="sibTrans1D1" presStyleIdx="8" presStyleCnt="9"/>
      <dgm:spPr/>
    </dgm:pt>
    <dgm:pt modelId="{B2AB4857-8912-4481-8020-896A7ECE0A84}" type="pres">
      <dgm:prSet presAssocID="{F37B4C8C-0889-4F1D-92D8-0307A87079F8}" presName="connectorText" presStyleLbl="sibTrans1D1" presStyleIdx="8" presStyleCnt="9"/>
      <dgm:spPr/>
    </dgm:pt>
    <dgm:pt modelId="{53DF3E8D-E931-4588-91E3-1A3BBF8F6AE7}" type="pres">
      <dgm:prSet presAssocID="{D9766C32-D39E-4873-AAA1-6D4F03887A3A}" presName="node" presStyleLbl="node1" presStyleIdx="9" presStyleCnt="10">
        <dgm:presLayoutVars>
          <dgm:bulletEnabled val="1"/>
        </dgm:presLayoutVars>
      </dgm:prSet>
      <dgm:spPr/>
    </dgm:pt>
  </dgm:ptLst>
  <dgm:cxnLst>
    <dgm:cxn modelId="{C51CAA07-20B4-4347-B728-157FEFFAF47B}" srcId="{3EC065B4-10C9-4D7F-B94C-D9BFBA8737A6}" destId="{BAF805FB-DCE6-46E8-A3E3-E265FC3C08B0}" srcOrd="5" destOrd="0" parTransId="{CA2B433B-5DDF-41F0-B1B7-AB65D3343052}" sibTransId="{CDB6CA8B-E6C6-499E-91B5-822671ED444A}"/>
    <dgm:cxn modelId="{1EF1201B-4AA0-4699-BC41-A53D2B9F86F0}" type="presOf" srcId="{F37B4C8C-0889-4F1D-92D8-0307A87079F8}" destId="{B2AB4857-8912-4481-8020-896A7ECE0A84}" srcOrd="1" destOrd="0" presId="urn:microsoft.com/office/officeart/2016/7/layout/RepeatingBendingProcessNew"/>
    <dgm:cxn modelId="{1C296C20-3E9E-4F80-A5F8-138BCF8F9A86}" type="presOf" srcId="{BAF805FB-DCE6-46E8-A3E3-E265FC3C08B0}" destId="{62EF77D7-48A1-474B-A59F-6DB78CDF16C8}" srcOrd="0" destOrd="0" presId="urn:microsoft.com/office/officeart/2016/7/layout/RepeatingBendingProcessNew"/>
    <dgm:cxn modelId="{B472CA23-D40C-49F5-B32B-C01606D657A1}" type="presOf" srcId="{F37B4C8C-0889-4F1D-92D8-0307A87079F8}" destId="{F8F66BEA-106B-4E22-9DE3-F81B0AB6E79E}" srcOrd="0" destOrd="0" presId="urn:microsoft.com/office/officeart/2016/7/layout/RepeatingBendingProcessNew"/>
    <dgm:cxn modelId="{EF7EF82C-75DE-4F49-ACB5-2150319CF800}" type="presOf" srcId="{E102C50F-48BA-4EE4-B4BF-0F856EE703A4}" destId="{335C8038-5991-4E22-A395-85768B815EF1}" srcOrd="0" destOrd="0" presId="urn:microsoft.com/office/officeart/2016/7/layout/RepeatingBendingProcessNew"/>
    <dgm:cxn modelId="{00A09430-BADE-48F3-94D3-B8F8E00E607E}" type="presOf" srcId="{424E130C-3272-4B7C-BCA1-7563CA793092}" destId="{73FD6A4C-0CC2-4369-B3F7-C74363B2AAF7}" srcOrd="0" destOrd="0" presId="urn:microsoft.com/office/officeart/2016/7/layout/RepeatingBendingProcessNew"/>
    <dgm:cxn modelId="{9935CB31-667D-4D64-BDC7-21220455B52B}" type="presOf" srcId="{D9766C32-D39E-4873-AAA1-6D4F03887A3A}" destId="{53DF3E8D-E931-4588-91E3-1A3BBF8F6AE7}" srcOrd="0" destOrd="0" presId="urn:microsoft.com/office/officeart/2016/7/layout/RepeatingBendingProcessNew"/>
    <dgm:cxn modelId="{72E1F45D-06BD-47D1-AB65-C8EC43B81C0C}" type="presOf" srcId="{2EE66FE5-20E1-44D9-906F-396AAA77634B}" destId="{997A5C03-D42A-42FE-A478-8D0E760BE823}" srcOrd="0" destOrd="0" presId="urn:microsoft.com/office/officeart/2016/7/layout/RepeatingBendingProcessNew"/>
    <dgm:cxn modelId="{92B09C43-29E5-403B-B7F4-DCD69460CDB0}" srcId="{3EC065B4-10C9-4D7F-B94C-D9BFBA8737A6}" destId="{AADA6910-46BC-47EB-9604-264F55EE4360}" srcOrd="7" destOrd="0" parTransId="{F3D6C9DD-B2CD-46FF-B142-684FEE036282}" sibTransId="{1384F9B6-2B6B-4FD7-A517-EE4BEAC78F6C}"/>
    <dgm:cxn modelId="{61DFD367-F5A1-43FD-B3A7-C6FAA9201DB4}" srcId="{3EC065B4-10C9-4D7F-B94C-D9BFBA8737A6}" destId="{0CF7EDBF-AF35-47E5-A21B-984262784D5A}" srcOrd="6" destOrd="0" parTransId="{D574B231-B95B-45B7-A6F0-5B20A90757E7}" sibTransId="{953C36EA-23F5-4C5E-B879-E747EF9F4FA0}"/>
    <dgm:cxn modelId="{7953AE4F-A1F8-4EBB-953C-3CEC01A34E92}" srcId="{3EC065B4-10C9-4D7F-B94C-D9BFBA8737A6}" destId="{30B89FC7-C0E8-4248-A472-15FA992F1295}" srcOrd="8" destOrd="0" parTransId="{BE29BE41-423A-4DE8-B7F4-5FA1C6D119CA}" sibTransId="{F37B4C8C-0889-4F1D-92D8-0307A87079F8}"/>
    <dgm:cxn modelId="{0B0E6070-5A0F-467F-B662-5FCED5278C9C}" srcId="{3EC065B4-10C9-4D7F-B94C-D9BFBA8737A6}" destId="{424E130C-3272-4B7C-BCA1-7563CA793092}" srcOrd="2" destOrd="0" parTransId="{E9ED0BE4-27CF-4640-8216-526D56C078A7}" sibTransId="{31C9ADD8-4851-4109-8C2B-9990DDD3BBFF}"/>
    <dgm:cxn modelId="{99D3EC56-9A26-411D-9617-F66177274557}" type="presOf" srcId="{3EC065B4-10C9-4D7F-B94C-D9BFBA8737A6}" destId="{09538A9D-0D8A-4BA9-82B1-07E87A7E5F0A}" srcOrd="0" destOrd="0" presId="urn:microsoft.com/office/officeart/2016/7/layout/RepeatingBendingProcessNew"/>
    <dgm:cxn modelId="{2789DC77-CA02-4C65-9FD4-EC0514407D3B}" type="presOf" srcId="{CDB6CA8B-E6C6-499E-91B5-822671ED444A}" destId="{6B0A3F1C-1DA2-478A-B82E-43A8D6D18AF3}" srcOrd="1" destOrd="0" presId="urn:microsoft.com/office/officeart/2016/7/layout/RepeatingBendingProcessNew"/>
    <dgm:cxn modelId="{725D097C-446B-457E-BD00-B8B39371BC05}" type="presOf" srcId="{CDB6CA8B-E6C6-499E-91B5-822671ED444A}" destId="{5DC47B04-655A-4EB2-922B-7CFE0EA4598C}" srcOrd="0" destOrd="0" presId="urn:microsoft.com/office/officeart/2016/7/layout/RepeatingBendingProcessNew"/>
    <dgm:cxn modelId="{0D24ED85-4916-4E10-BCF4-7F3221331AD6}" type="presOf" srcId="{B15CC620-56C3-4B3E-9C97-CEA27D0AE556}" destId="{4EF689EE-BC02-46B4-96FD-655500000124}" srcOrd="0" destOrd="0" presId="urn:microsoft.com/office/officeart/2016/7/layout/RepeatingBendingProcessNew"/>
    <dgm:cxn modelId="{1B0A6D88-FA3E-42CB-A154-4A1E05B21846}" type="presOf" srcId="{BAD5CE95-CC20-478C-9992-035DD0A94B16}" destId="{26DF67ED-159B-4779-AEF0-A95F5C19E5E3}" srcOrd="1" destOrd="0" presId="urn:microsoft.com/office/officeart/2016/7/layout/RepeatingBendingProcessNew"/>
    <dgm:cxn modelId="{375A5C8D-6AAA-4BED-8D96-ABEF33E99A36}" type="presOf" srcId="{306F6A5D-C9FA-41AB-86F0-8B287CD689A6}" destId="{34428D1C-AD11-48B5-A46A-A0C194B8365E}" srcOrd="0" destOrd="0" presId="urn:microsoft.com/office/officeart/2016/7/layout/RepeatingBendingProcessNew"/>
    <dgm:cxn modelId="{3E6F2D8E-36C3-4D4F-A96D-5BA5B828F635}" type="presOf" srcId="{C7B9E6F3-C4CD-4ACD-BAAC-925653F3460A}" destId="{369061DF-2BB7-468A-BB2F-5A6C6D0C8F01}" srcOrd="0" destOrd="0" presId="urn:microsoft.com/office/officeart/2016/7/layout/RepeatingBendingProcessNew"/>
    <dgm:cxn modelId="{97196298-C858-49E1-B1B4-FD450EA17E83}" type="presOf" srcId="{F905EA75-B29C-4C33-9BF1-BF43EF250FD3}" destId="{ADD6C97B-7446-448D-957D-038BF1CC4B35}" srcOrd="1" destOrd="0" presId="urn:microsoft.com/office/officeart/2016/7/layout/RepeatingBendingProcessNew"/>
    <dgm:cxn modelId="{78F374A1-57F4-4A37-9565-9EBD184FDF9F}" type="presOf" srcId="{156322D0-0802-4973-8EE2-09330A23ACEF}" destId="{8D5EA1F9-0124-442E-BA39-4E14FBDA1819}" srcOrd="0" destOrd="0" presId="urn:microsoft.com/office/officeart/2016/7/layout/RepeatingBendingProcessNew"/>
    <dgm:cxn modelId="{0C89CDA4-9FBF-4E4E-842C-CB0C73BF15AB}" type="presOf" srcId="{953C36EA-23F5-4C5E-B879-E747EF9F4FA0}" destId="{1787F8A3-8BBA-4D4C-A188-26EDDEDEBEC2}" srcOrd="0" destOrd="0" presId="urn:microsoft.com/office/officeart/2016/7/layout/RepeatingBendingProcessNew"/>
    <dgm:cxn modelId="{2D852FA5-D065-465E-9259-893B704A6C28}" type="presOf" srcId="{31C9ADD8-4851-4109-8C2B-9990DDD3BBFF}" destId="{56C1AED3-F723-41C7-ADA1-8639E5054FB8}" srcOrd="0" destOrd="0" presId="urn:microsoft.com/office/officeart/2016/7/layout/RepeatingBendingProcessNew"/>
    <dgm:cxn modelId="{A9F67DA6-F20E-43A0-88BF-D0801369CC5F}" srcId="{3EC065B4-10C9-4D7F-B94C-D9BFBA8737A6}" destId="{306F6A5D-C9FA-41AB-86F0-8B287CD689A6}" srcOrd="1" destOrd="0" parTransId="{A01C5F85-24BC-4B5A-A249-2518AA65430E}" sibTransId="{BAD5CE95-CC20-478C-9992-035DD0A94B16}"/>
    <dgm:cxn modelId="{6F2775AB-4C7C-40F6-BCE0-3A732C6D3A7B}" type="presOf" srcId="{2EE66FE5-20E1-44D9-906F-396AAA77634B}" destId="{EC98C5D3-57ED-4056-BD9C-5CA0A3A3A78B}" srcOrd="1" destOrd="0" presId="urn:microsoft.com/office/officeart/2016/7/layout/RepeatingBendingProcessNew"/>
    <dgm:cxn modelId="{DC8B64AC-9269-4558-9889-DE09CAEDE0EA}" type="presOf" srcId="{F905EA75-B29C-4C33-9BF1-BF43EF250FD3}" destId="{34A34D22-1D66-43F3-9B01-B9F034648886}" srcOrd="0" destOrd="0" presId="urn:microsoft.com/office/officeart/2016/7/layout/RepeatingBendingProcessNew"/>
    <dgm:cxn modelId="{3A481BAE-91EB-486E-A577-74B392040B1D}" type="presOf" srcId="{1384F9B6-2B6B-4FD7-A517-EE4BEAC78F6C}" destId="{66DDAF5F-5BB9-4DF9-9262-2681E851A158}" srcOrd="0" destOrd="0" presId="urn:microsoft.com/office/officeart/2016/7/layout/RepeatingBendingProcessNew"/>
    <dgm:cxn modelId="{682116BA-D43D-42EB-9DB6-2F4A8F4E290F}" srcId="{3EC065B4-10C9-4D7F-B94C-D9BFBA8737A6}" destId="{B15CC620-56C3-4B3E-9C97-CEA27D0AE556}" srcOrd="0" destOrd="0" parTransId="{A2C56EF6-8FDE-4BE0-9F13-F9C01CA268F4}" sibTransId="{2EE66FE5-20E1-44D9-906F-396AAA77634B}"/>
    <dgm:cxn modelId="{3FDA4BBB-9C26-46F6-9299-338DA95FCA10}" srcId="{3EC065B4-10C9-4D7F-B94C-D9BFBA8737A6}" destId="{E102C50F-48BA-4EE4-B4BF-0F856EE703A4}" srcOrd="3" destOrd="0" parTransId="{4ADFA63F-6E25-4BA6-86C8-2A415F954877}" sibTransId="{C7B9E6F3-C4CD-4ACD-BAAC-925653F3460A}"/>
    <dgm:cxn modelId="{BD8ADFBD-2DE2-4B75-BC6D-24C297FCFDA4}" type="presOf" srcId="{0CF7EDBF-AF35-47E5-A21B-984262784D5A}" destId="{24D3BEB1-1421-4817-AD98-AC4E0F99C598}" srcOrd="0" destOrd="0" presId="urn:microsoft.com/office/officeart/2016/7/layout/RepeatingBendingProcessNew"/>
    <dgm:cxn modelId="{6CB0F4C3-B7FF-44CA-AF69-B66D2A90F0BB}" srcId="{3EC065B4-10C9-4D7F-B94C-D9BFBA8737A6}" destId="{156322D0-0802-4973-8EE2-09330A23ACEF}" srcOrd="4" destOrd="0" parTransId="{88E3DB86-6142-4D93-80F5-F0E9D9A28A3D}" sibTransId="{F905EA75-B29C-4C33-9BF1-BF43EF250FD3}"/>
    <dgm:cxn modelId="{3CDADAC8-2CAC-4DA8-8331-D0AAC94C10FA}" type="presOf" srcId="{30B89FC7-C0E8-4248-A472-15FA992F1295}" destId="{164071D0-B8FA-4DC1-856B-49217E1C0AAA}" srcOrd="0" destOrd="0" presId="urn:microsoft.com/office/officeart/2016/7/layout/RepeatingBendingProcessNew"/>
    <dgm:cxn modelId="{2D3EFCCC-98B6-4850-B369-BE1EEB69D30F}" type="presOf" srcId="{BAD5CE95-CC20-478C-9992-035DD0A94B16}" destId="{8A203191-A386-4ED9-B9DF-257D48C8CEEE}" srcOrd="0" destOrd="0" presId="urn:microsoft.com/office/officeart/2016/7/layout/RepeatingBendingProcessNew"/>
    <dgm:cxn modelId="{7B21A4CD-A707-413F-9DE6-3CA24E65AB71}" type="presOf" srcId="{31C9ADD8-4851-4109-8C2B-9990DDD3BBFF}" destId="{79C63914-4ACF-474A-83EB-3F5CBFA74E16}" srcOrd="1" destOrd="0" presId="urn:microsoft.com/office/officeart/2016/7/layout/RepeatingBendingProcessNew"/>
    <dgm:cxn modelId="{B9EC41D8-0DFA-43EC-A302-9C02EEB2D706}" srcId="{3EC065B4-10C9-4D7F-B94C-D9BFBA8737A6}" destId="{D9766C32-D39E-4873-AAA1-6D4F03887A3A}" srcOrd="9" destOrd="0" parTransId="{256A5F40-A296-4C94-88D9-746BFF2EA79C}" sibTransId="{C57B0B68-F081-4269-B1CF-25FCBF4842ED}"/>
    <dgm:cxn modelId="{EC0FF7E3-F0B6-4CE5-B5AA-78283B79665D}" type="presOf" srcId="{C7B9E6F3-C4CD-4ACD-BAAC-925653F3460A}" destId="{F150BAB5-75DC-42F5-A34C-297F99611ED4}" srcOrd="1" destOrd="0" presId="urn:microsoft.com/office/officeart/2016/7/layout/RepeatingBendingProcessNew"/>
    <dgm:cxn modelId="{32433EE8-16F2-4854-852C-AAD7322D125C}" type="presOf" srcId="{1384F9B6-2B6B-4FD7-A517-EE4BEAC78F6C}" destId="{5920BF2E-F7F8-4509-A97B-8CE008156A44}" srcOrd="1" destOrd="0" presId="urn:microsoft.com/office/officeart/2016/7/layout/RepeatingBendingProcessNew"/>
    <dgm:cxn modelId="{B80CE0EF-1A2F-41B2-B6E4-14C6453563AA}" type="presOf" srcId="{AADA6910-46BC-47EB-9604-264F55EE4360}" destId="{99C977A2-6544-4D6D-AA04-0B9E1741A7FD}" srcOrd="0" destOrd="0" presId="urn:microsoft.com/office/officeart/2016/7/layout/RepeatingBendingProcessNew"/>
    <dgm:cxn modelId="{A181E8F6-C10E-4ABD-85EF-CDBF79A06543}" type="presOf" srcId="{953C36EA-23F5-4C5E-B879-E747EF9F4FA0}" destId="{38ECD899-1987-47C5-B2B6-B008A241B61D}" srcOrd="1" destOrd="0" presId="urn:microsoft.com/office/officeart/2016/7/layout/RepeatingBendingProcessNew"/>
    <dgm:cxn modelId="{1F5BF820-3653-44DD-92EA-CA495FEDF19C}" type="presParOf" srcId="{09538A9D-0D8A-4BA9-82B1-07E87A7E5F0A}" destId="{4EF689EE-BC02-46B4-96FD-655500000124}" srcOrd="0" destOrd="0" presId="urn:microsoft.com/office/officeart/2016/7/layout/RepeatingBendingProcessNew"/>
    <dgm:cxn modelId="{B26F71C5-7AB0-44C3-8758-A1A7F9F3629E}" type="presParOf" srcId="{09538A9D-0D8A-4BA9-82B1-07E87A7E5F0A}" destId="{997A5C03-D42A-42FE-A478-8D0E760BE823}" srcOrd="1" destOrd="0" presId="urn:microsoft.com/office/officeart/2016/7/layout/RepeatingBendingProcessNew"/>
    <dgm:cxn modelId="{76D39B8C-54A3-4FCF-9F5B-C5B407962327}" type="presParOf" srcId="{997A5C03-D42A-42FE-A478-8D0E760BE823}" destId="{EC98C5D3-57ED-4056-BD9C-5CA0A3A3A78B}" srcOrd="0" destOrd="0" presId="urn:microsoft.com/office/officeart/2016/7/layout/RepeatingBendingProcessNew"/>
    <dgm:cxn modelId="{5AC5CF78-6552-429E-BA86-E423B3D06D3B}" type="presParOf" srcId="{09538A9D-0D8A-4BA9-82B1-07E87A7E5F0A}" destId="{34428D1C-AD11-48B5-A46A-A0C194B8365E}" srcOrd="2" destOrd="0" presId="urn:microsoft.com/office/officeart/2016/7/layout/RepeatingBendingProcessNew"/>
    <dgm:cxn modelId="{29081526-B3AB-42EC-B5CA-4BD3058B4912}" type="presParOf" srcId="{09538A9D-0D8A-4BA9-82B1-07E87A7E5F0A}" destId="{8A203191-A386-4ED9-B9DF-257D48C8CEEE}" srcOrd="3" destOrd="0" presId="urn:microsoft.com/office/officeart/2016/7/layout/RepeatingBendingProcessNew"/>
    <dgm:cxn modelId="{CD5DEC97-25E4-4D0B-AFE6-9FEBE57DADE3}" type="presParOf" srcId="{8A203191-A386-4ED9-B9DF-257D48C8CEEE}" destId="{26DF67ED-159B-4779-AEF0-A95F5C19E5E3}" srcOrd="0" destOrd="0" presId="urn:microsoft.com/office/officeart/2016/7/layout/RepeatingBendingProcessNew"/>
    <dgm:cxn modelId="{6EA61779-08B5-43DE-B48F-82C52C5E9090}" type="presParOf" srcId="{09538A9D-0D8A-4BA9-82B1-07E87A7E5F0A}" destId="{73FD6A4C-0CC2-4369-B3F7-C74363B2AAF7}" srcOrd="4" destOrd="0" presId="urn:microsoft.com/office/officeart/2016/7/layout/RepeatingBendingProcessNew"/>
    <dgm:cxn modelId="{F6E2CA2B-6F85-4CEC-B8D7-F346094D28F6}" type="presParOf" srcId="{09538A9D-0D8A-4BA9-82B1-07E87A7E5F0A}" destId="{56C1AED3-F723-41C7-ADA1-8639E5054FB8}" srcOrd="5" destOrd="0" presId="urn:microsoft.com/office/officeart/2016/7/layout/RepeatingBendingProcessNew"/>
    <dgm:cxn modelId="{F24EE7AA-12BB-4C6C-BB71-7454204A2905}" type="presParOf" srcId="{56C1AED3-F723-41C7-ADA1-8639E5054FB8}" destId="{79C63914-4ACF-474A-83EB-3F5CBFA74E16}" srcOrd="0" destOrd="0" presId="urn:microsoft.com/office/officeart/2016/7/layout/RepeatingBendingProcessNew"/>
    <dgm:cxn modelId="{709E88F4-0A70-472C-B6F6-09A7BF7697B0}" type="presParOf" srcId="{09538A9D-0D8A-4BA9-82B1-07E87A7E5F0A}" destId="{335C8038-5991-4E22-A395-85768B815EF1}" srcOrd="6" destOrd="0" presId="urn:microsoft.com/office/officeart/2016/7/layout/RepeatingBendingProcessNew"/>
    <dgm:cxn modelId="{3CC64C54-53C9-4A04-BB04-5438F8A890D7}" type="presParOf" srcId="{09538A9D-0D8A-4BA9-82B1-07E87A7E5F0A}" destId="{369061DF-2BB7-468A-BB2F-5A6C6D0C8F01}" srcOrd="7" destOrd="0" presId="urn:microsoft.com/office/officeart/2016/7/layout/RepeatingBendingProcessNew"/>
    <dgm:cxn modelId="{E6855DBC-8E53-4FC4-BD72-7B7029B0F42B}" type="presParOf" srcId="{369061DF-2BB7-468A-BB2F-5A6C6D0C8F01}" destId="{F150BAB5-75DC-42F5-A34C-297F99611ED4}" srcOrd="0" destOrd="0" presId="urn:microsoft.com/office/officeart/2016/7/layout/RepeatingBendingProcessNew"/>
    <dgm:cxn modelId="{519D16BA-B966-4B45-BC04-EF5C9AABF99C}" type="presParOf" srcId="{09538A9D-0D8A-4BA9-82B1-07E87A7E5F0A}" destId="{8D5EA1F9-0124-442E-BA39-4E14FBDA1819}" srcOrd="8" destOrd="0" presId="urn:microsoft.com/office/officeart/2016/7/layout/RepeatingBendingProcessNew"/>
    <dgm:cxn modelId="{1FCA024D-7EE0-427D-BFF6-7433A3109D33}" type="presParOf" srcId="{09538A9D-0D8A-4BA9-82B1-07E87A7E5F0A}" destId="{34A34D22-1D66-43F3-9B01-B9F034648886}" srcOrd="9" destOrd="0" presId="urn:microsoft.com/office/officeart/2016/7/layout/RepeatingBendingProcessNew"/>
    <dgm:cxn modelId="{951BF6CE-C0D0-4121-81C4-3B1B0C1733AE}" type="presParOf" srcId="{34A34D22-1D66-43F3-9B01-B9F034648886}" destId="{ADD6C97B-7446-448D-957D-038BF1CC4B35}" srcOrd="0" destOrd="0" presId="urn:microsoft.com/office/officeart/2016/7/layout/RepeatingBendingProcessNew"/>
    <dgm:cxn modelId="{8FDBB959-2BD7-4B47-B317-4E82993C7081}" type="presParOf" srcId="{09538A9D-0D8A-4BA9-82B1-07E87A7E5F0A}" destId="{62EF77D7-48A1-474B-A59F-6DB78CDF16C8}" srcOrd="10" destOrd="0" presId="urn:microsoft.com/office/officeart/2016/7/layout/RepeatingBendingProcessNew"/>
    <dgm:cxn modelId="{EBE85962-BC00-493F-BF07-8C1D99682AC3}" type="presParOf" srcId="{09538A9D-0D8A-4BA9-82B1-07E87A7E5F0A}" destId="{5DC47B04-655A-4EB2-922B-7CFE0EA4598C}" srcOrd="11" destOrd="0" presId="urn:microsoft.com/office/officeart/2016/7/layout/RepeatingBendingProcessNew"/>
    <dgm:cxn modelId="{D8356E29-DA2F-4B97-8960-B3A1E37BDCC4}" type="presParOf" srcId="{5DC47B04-655A-4EB2-922B-7CFE0EA4598C}" destId="{6B0A3F1C-1DA2-478A-B82E-43A8D6D18AF3}" srcOrd="0" destOrd="0" presId="urn:microsoft.com/office/officeart/2016/7/layout/RepeatingBendingProcessNew"/>
    <dgm:cxn modelId="{EAEED0BA-2086-4542-9629-ACC375E0C0F0}" type="presParOf" srcId="{09538A9D-0D8A-4BA9-82B1-07E87A7E5F0A}" destId="{24D3BEB1-1421-4817-AD98-AC4E0F99C598}" srcOrd="12" destOrd="0" presId="urn:microsoft.com/office/officeart/2016/7/layout/RepeatingBendingProcessNew"/>
    <dgm:cxn modelId="{76D6DA13-AE3F-460A-AD07-75441196FDCF}" type="presParOf" srcId="{09538A9D-0D8A-4BA9-82B1-07E87A7E5F0A}" destId="{1787F8A3-8BBA-4D4C-A188-26EDDEDEBEC2}" srcOrd="13" destOrd="0" presId="urn:microsoft.com/office/officeart/2016/7/layout/RepeatingBendingProcessNew"/>
    <dgm:cxn modelId="{902E31A9-D277-4DB0-944C-E4287FC2CD5D}" type="presParOf" srcId="{1787F8A3-8BBA-4D4C-A188-26EDDEDEBEC2}" destId="{38ECD899-1987-47C5-B2B6-B008A241B61D}" srcOrd="0" destOrd="0" presId="urn:microsoft.com/office/officeart/2016/7/layout/RepeatingBendingProcessNew"/>
    <dgm:cxn modelId="{B9C0EF19-BEB1-409B-980D-926F010FC81E}" type="presParOf" srcId="{09538A9D-0D8A-4BA9-82B1-07E87A7E5F0A}" destId="{99C977A2-6544-4D6D-AA04-0B9E1741A7FD}" srcOrd="14" destOrd="0" presId="urn:microsoft.com/office/officeart/2016/7/layout/RepeatingBendingProcessNew"/>
    <dgm:cxn modelId="{9265874E-05BA-4B0D-B284-DC308F2C8A83}" type="presParOf" srcId="{09538A9D-0D8A-4BA9-82B1-07E87A7E5F0A}" destId="{66DDAF5F-5BB9-4DF9-9262-2681E851A158}" srcOrd="15" destOrd="0" presId="urn:microsoft.com/office/officeart/2016/7/layout/RepeatingBendingProcessNew"/>
    <dgm:cxn modelId="{F2171F0E-D3A2-4935-8AE2-B8A3E1CF4ABF}" type="presParOf" srcId="{66DDAF5F-5BB9-4DF9-9262-2681E851A158}" destId="{5920BF2E-F7F8-4509-A97B-8CE008156A44}" srcOrd="0" destOrd="0" presId="urn:microsoft.com/office/officeart/2016/7/layout/RepeatingBendingProcessNew"/>
    <dgm:cxn modelId="{14E1D532-48E0-414F-891E-4BBF8265A416}" type="presParOf" srcId="{09538A9D-0D8A-4BA9-82B1-07E87A7E5F0A}" destId="{164071D0-B8FA-4DC1-856B-49217E1C0AAA}" srcOrd="16" destOrd="0" presId="urn:microsoft.com/office/officeart/2016/7/layout/RepeatingBendingProcessNew"/>
    <dgm:cxn modelId="{D092346B-5C84-4AF8-8688-003563B22F08}" type="presParOf" srcId="{09538A9D-0D8A-4BA9-82B1-07E87A7E5F0A}" destId="{F8F66BEA-106B-4E22-9DE3-F81B0AB6E79E}" srcOrd="17" destOrd="0" presId="urn:microsoft.com/office/officeart/2016/7/layout/RepeatingBendingProcessNew"/>
    <dgm:cxn modelId="{52FC934D-D98D-4872-B1AE-334CB88A3220}" type="presParOf" srcId="{F8F66BEA-106B-4E22-9DE3-F81B0AB6E79E}" destId="{B2AB4857-8912-4481-8020-896A7ECE0A84}" srcOrd="0" destOrd="0" presId="urn:microsoft.com/office/officeart/2016/7/layout/RepeatingBendingProcessNew"/>
    <dgm:cxn modelId="{87088E8C-B7F6-4C59-9E9B-03F0E028B2A1}" type="presParOf" srcId="{09538A9D-0D8A-4BA9-82B1-07E87A7E5F0A}" destId="{53DF3E8D-E931-4588-91E3-1A3BBF8F6AE7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89EE70-93D1-4F30-A2C1-41FFD043D9FD}" type="doc">
      <dgm:prSet loTypeId="urn:microsoft.com/office/officeart/2016/7/layout/VerticalSolidAction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A1614A-8FAE-424B-AF19-0A0159AF457F}">
      <dgm:prSet/>
      <dgm:spPr/>
      <dgm:t>
        <a:bodyPr/>
        <a:lstStyle/>
        <a:p>
          <a:r>
            <a:rPr lang="en-US"/>
            <a:t>Expand</a:t>
          </a:r>
        </a:p>
      </dgm:t>
    </dgm:pt>
    <dgm:pt modelId="{4DF7F843-8718-46F5-B7B0-971B3B4FCE9D}" type="parTrans" cxnId="{CF256B6F-460D-4B61-9C7A-57E773989861}">
      <dgm:prSet/>
      <dgm:spPr/>
      <dgm:t>
        <a:bodyPr/>
        <a:lstStyle/>
        <a:p>
          <a:endParaRPr lang="en-US"/>
        </a:p>
      </dgm:t>
    </dgm:pt>
    <dgm:pt modelId="{02279E6D-E0C1-4BAC-88FD-4972742C95EC}" type="sibTrans" cxnId="{CF256B6F-460D-4B61-9C7A-57E773989861}">
      <dgm:prSet/>
      <dgm:spPr/>
      <dgm:t>
        <a:bodyPr/>
        <a:lstStyle/>
        <a:p>
          <a:endParaRPr lang="en-US"/>
        </a:p>
      </dgm:t>
    </dgm:pt>
    <dgm:pt modelId="{3E3C2E25-2FEB-4873-B7B5-F0CE5891EA65}">
      <dgm:prSet/>
      <dgm:spPr/>
      <dgm:t>
        <a:bodyPr/>
        <a:lstStyle/>
        <a:p>
          <a:r>
            <a:rPr lang="en-US"/>
            <a:t>Expand global footprint through strategic acquisition and partnerships.</a:t>
          </a:r>
        </a:p>
      </dgm:t>
    </dgm:pt>
    <dgm:pt modelId="{AEDF46D9-76D0-450C-AEF5-14CFFE666910}" type="parTrans" cxnId="{57B23C57-B591-41DD-BE19-6FBDCB645225}">
      <dgm:prSet/>
      <dgm:spPr/>
      <dgm:t>
        <a:bodyPr/>
        <a:lstStyle/>
        <a:p>
          <a:endParaRPr lang="en-US"/>
        </a:p>
      </dgm:t>
    </dgm:pt>
    <dgm:pt modelId="{25701046-A9FA-4E46-AF0F-3C3B1E2E7C2E}" type="sibTrans" cxnId="{57B23C57-B591-41DD-BE19-6FBDCB645225}">
      <dgm:prSet/>
      <dgm:spPr/>
      <dgm:t>
        <a:bodyPr/>
        <a:lstStyle/>
        <a:p>
          <a:endParaRPr lang="en-US"/>
        </a:p>
      </dgm:t>
    </dgm:pt>
    <dgm:pt modelId="{1779BDA9-69D2-4B4C-A7C5-6CA4E3FF5209}">
      <dgm:prSet/>
      <dgm:spPr/>
      <dgm:t>
        <a:bodyPr/>
        <a:lstStyle/>
        <a:p>
          <a:r>
            <a:rPr lang="en-US"/>
            <a:t>Enhance</a:t>
          </a:r>
        </a:p>
      </dgm:t>
    </dgm:pt>
    <dgm:pt modelId="{EE7A92C8-9C10-4DA9-B1C0-2C833A2B13AA}" type="parTrans" cxnId="{180CE5F8-E66E-4B89-A29A-A35317269505}">
      <dgm:prSet/>
      <dgm:spPr/>
      <dgm:t>
        <a:bodyPr/>
        <a:lstStyle/>
        <a:p>
          <a:endParaRPr lang="en-US"/>
        </a:p>
      </dgm:t>
    </dgm:pt>
    <dgm:pt modelId="{0DD7831F-B1C3-42E8-A6D0-60D271E17216}" type="sibTrans" cxnId="{180CE5F8-E66E-4B89-A29A-A35317269505}">
      <dgm:prSet/>
      <dgm:spPr/>
      <dgm:t>
        <a:bodyPr/>
        <a:lstStyle/>
        <a:p>
          <a:endParaRPr lang="en-US"/>
        </a:p>
      </dgm:t>
    </dgm:pt>
    <dgm:pt modelId="{EE83DAAA-C72B-42D3-9960-C5174357DDAE}">
      <dgm:prSet/>
      <dgm:spPr/>
      <dgm:t>
        <a:bodyPr/>
        <a:lstStyle/>
        <a:p>
          <a:r>
            <a:rPr lang="en-US" dirty="0"/>
            <a:t>Enhance Digital transformation on improve guest experiences.</a:t>
          </a:r>
        </a:p>
      </dgm:t>
    </dgm:pt>
    <dgm:pt modelId="{4AACC508-0648-4A7D-89AB-3646B6E25433}" type="parTrans" cxnId="{B9A4F42E-CC73-4C80-9565-A83FB69B038A}">
      <dgm:prSet/>
      <dgm:spPr/>
      <dgm:t>
        <a:bodyPr/>
        <a:lstStyle/>
        <a:p>
          <a:endParaRPr lang="en-US"/>
        </a:p>
      </dgm:t>
    </dgm:pt>
    <dgm:pt modelId="{E23F1721-AFD5-4AF5-BB11-3AEA58662F7E}" type="sibTrans" cxnId="{B9A4F42E-CC73-4C80-9565-A83FB69B038A}">
      <dgm:prSet/>
      <dgm:spPr/>
      <dgm:t>
        <a:bodyPr/>
        <a:lstStyle/>
        <a:p>
          <a:endParaRPr lang="en-US"/>
        </a:p>
      </dgm:t>
    </dgm:pt>
    <dgm:pt modelId="{BEC625E8-C241-4742-BD1E-D5A7E49BDC05}">
      <dgm:prSet/>
      <dgm:spPr/>
      <dgm:t>
        <a:bodyPr/>
        <a:lstStyle/>
        <a:p>
          <a:r>
            <a:rPr lang="en-US" dirty="0"/>
            <a:t>Focus on</a:t>
          </a:r>
        </a:p>
      </dgm:t>
    </dgm:pt>
    <dgm:pt modelId="{B32606E0-DF5B-409C-88E7-B44935BE4C22}" type="parTrans" cxnId="{E39CD501-375F-4E77-BD53-5684897C4E59}">
      <dgm:prSet/>
      <dgm:spPr/>
      <dgm:t>
        <a:bodyPr/>
        <a:lstStyle/>
        <a:p>
          <a:endParaRPr lang="en-US"/>
        </a:p>
      </dgm:t>
    </dgm:pt>
    <dgm:pt modelId="{2AD23725-FDEC-4729-A782-88E9C8C5089E}" type="sibTrans" cxnId="{E39CD501-375F-4E77-BD53-5684897C4E59}">
      <dgm:prSet/>
      <dgm:spPr/>
      <dgm:t>
        <a:bodyPr/>
        <a:lstStyle/>
        <a:p>
          <a:endParaRPr lang="en-US"/>
        </a:p>
      </dgm:t>
    </dgm:pt>
    <dgm:pt modelId="{792F4775-63E3-4CF7-B7DC-E48F4635A742}">
      <dgm:prSet/>
      <dgm:spPr/>
      <dgm:t>
        <a:bodyPr/>
        <a:lstStyle/>
        <a:p>
          <a:r>
            <a:rPr lang="en-US"/>
            <a:t>Foster</a:t>
          </a:r>
        </a:p>
      </dgm:t>
    </dgm:pt>
    <dgm:pt modelId="{45EF348F-886D-4930-896E-DAD516AB92E5}" type="parTrans" cxnId="{040FD423-EE4E-4D70-BE0C-D175EFA51E2D}">
      <dgm:prSet/>
      <dgm:spPr/>
      <dgm:t>
        <a:bodyPr/>
        <a:lstStyle/>
        <a:p>
          <a:endParaRPr lang="en-US"/>
        </a:p>
      </dgm:t>
    </dgm:pt>
    <dgm:pt modelId="{50E900F3-95A9-47B0-8710-8D2E8ABB341B}" type="sibTrans" cxnId="{040FD423-EE4E-4D70-BE0C-D175EFA51E2D}">
      <dgm:prSet/>
      <dgm:spPr/>
      <dgm:t>
        <a:bodyPr/>
        <a:lstStyle/>
        <a:p>
          <a:endParaRPr lang="en-US"/>
        </a:p>
      </dgm:t>
    </dgm:pt>
    <dgm:pt modelId="{AEAAB202-432A-439D-B174-A9E74BB63DF3}">
      <dgm:prSet/>
      <dgm:spPr/>
      <dgm:t>
        <a:bodyPr/>
        <a:lstStyle/>
        <a:p>
          <a:r>
            <a:rPr lang="en-US"/>
            <a:t>Foster a diverse and inclusive workforce</a:t>
          </a:r>
        </a:p>
      </dgm:t>
    </dgm:pt>
    <dgm:pt modelId="{63272C26-ACCA-4BFD-A108-57F263DBE072}" type="parTrans" cxnId="{8DA1C2DA-E01B-4DB5-A802-14D3D6B53A55}">
      <dgm:prSet/>
      <dgm:spPr/>
      <dgm:t>
        <a:bodyPr/>
        <a:lstStyle/>
        <a:p>
          <a:endParaRPr lang="en-US"/>
        </a:p>
      </dgm:t>
    </dgm:pt>
    <dgm:pt modelId="{6368E337-37EC-40D2-8845-46F182910853}" type="sibTrans" cxnId="{8DA1C2DA-E01B-4DB5-A802-14D3D6B53A55}">
      <dgm:prSet/>
      <dgm:spPr/>
      <dgm:t>
        <a:bodyPr/>
        <a:lstStyle/>
        <a:p>
          <a:endParaRPr lang="en-US"/>
        </a:p>
      </dgm:t>
    </dgm:pt>
    <dgm:pt modelId="{F865D37C-67ED-4C2B-A6A3-CD439CFC1410}">
      <dgm:prSet/>
      <dgm:spPr/>
      <dgm:t>
        <a:bodyPr/>
        <a:lstStyle/>
        <a:p>
          <a:r>
            <a:rPr lang="en-US"/>
            <a:t>Maintain</a:t>
          </a:r>
        </a:p>
      </dgm:t>
    </dgm:pt>
    <dgm:pt modelId="{E4F15554-557E-4B1C-9FC5-A4D330249A99}" type="parTrans" cxnId="{DEADA041-16F3-42C5-825E-BDD46009DA63}">
      <dgm:prSet/>
      <dgm:spPr/>
      <dgm:t>
        <a:bodyPr/>
        <a:lstStyle/>
        <a:p>
          <a:endParaRPr lang="en-US"/>
        </a:p>
      </dgm:t>
    </dgm:pt>
    <dgm:pt modelId="{D2CA25DF-2F61-4C89-A46E-34AF1C0A4E58}" type="sibTrans" cxnId="{DEADA041-16F3-42C5-825E-BDD46009DA63}">
      <dgm:prSet/>
      <dgm:spPr/>
      <dgm:t>
        <a:bodyPr/>
        <a:lstStyle/>
        <a:p>
          <a:endParaRPr lang="en-US"/>
        </a:p>
      </dgm:t>
    </dgm:pt>
    <dgm:pt modelId="{78C6EF7A-41A2-45D1-8CCB-A2FC11A90A72}">
      <dgm:prSet/>
      <dgm:spPr/>
      <dgm:t>
        <a:bodyPr/>
        <a:lstStyle/>
        <a:p>
          <a:r>
            <a:rPr lang="en-US"/>
            <a:t>Maintain financial strength and stability.</a:t>
          </a:r>
        </a:p>
      </dgm:t>
    </dgm:pt>
    <dgm:pt modelId="{54E87484-3329-4753-BF5E-372B461272F7}" type="parTrans" cxnId="{1AECB59E-5890-427A-B1FD-D260E07EEE04}">
      <dgm:prSet/>
      <dgm:spPr/>
      <dgm:t>
        <a:bodyPr/>
        <a:lstStyle/>
        <a:p>
          <a:endParaRPr lang="en-US"/>
        </a:p>
      </dgm:t>
    </dgm:pt>
    <dgm:pt modelId="{CCD13399-77D1-49A0-A69C-9D279BC1F1D1}" type="sibTrans" cxnId="{1AECB59E-5890-427A-B1FD-D260E07EEE04}">
      <dgm:prSet/>
      <dgm:spPr/>
      <dgm:t>
        <a:bodyPr/>
        <a:lstStyle/>
        <a:p>
          <a:endParaRPr lang="en-US"/>
        </a:p>
      </dgm:t>
    </dgm:pt>
    <dgm:pt modelId="{2E713C84-95C0-4E70-B947-DBABB6910058}">
      <dgm:prSet/>
      <dgm:spPr/>
      <dgm:t>
        <a:bodyPr/>
        <a:lstStyle/>
        <a:p>
          <a:r>
            <a:rPr lang="en-US"/>
            <a:t>Focus on sustainability and reducing environmental impact.</a:t>
          </a:r>
        </a:p>
      </dgm:t>
    </dgm:pt>
    <dgm:pt modelId="{5FBA6E0A-6324-4B24-9116-5EC3D0F46CFF}" type="sibTrans" cxnId="{6C038B06-F9F1-438C-BA74-91D0555BA1C7}">
      <dgm:prSet/>
      <dgm:spPr/>
      <dgm:t>
        <a:bodyPr/>
        <a:lstStyle/>
        <a:p>
          <a:endParaRPr lang="en-US"/>
        </a:p>
      </dgm:t>
    </dgm:pt>
    <dgm:pt modelId="{9EA029D5-DD6B-41A9-AC78-EFBF876E5DBA}" type="parTrans" cxnId="{6C038B06-F9F1-438C-BA74-91D0555BA1C7}">
      <dgm:prSet/>
      <dgm:spPr/>
      <dgm:t>
        <a:bodyPr/>
        <a:lstStyle/>
        <a:p>
          <a:endParaRPr lang="en-US"/>
        </a:p>
      </dgm:t>
    </dgm:pt>
    <dgm:pt modelId="{DD0FA2A9-26FD-4B22-A54E-6997E1853C2F}" type="pres">
      <dgm:prSet presAssocID="{1A89EE70-93D1-4F30-A2C1-41FFD043D9FD}" presName="Name0" presStyleCnt="0">
        <dgm:presLayoutVars>
          <dgm:dir/>
          <dgm:animLvl val="lvl"/>
          <dgm:resizeHandles val="exact"/>
        </dgm:presLayoutVars>
      </dgm:prSet>
      <dgm:spPr/>
    </dgm:pt>
    <dgm:pt modelId="{8223A60D-1613-4DB1-BC6C-057EBBE783DC}" type="pres">
      <dgm:prSet presAssocID="{79A1614A-8FAE-424B-AF19-0A0159AF457F}" presName="linNode" presStyleCnt="0"/>
      <dgm:spPr/>
    </dgm:pt>
    <dgm:pt modelId="{2BF015C7-C094-4E9F-BF27-AA0875D8F32E}" type="pres">
      <dgm:prSet presAssocID="{79A1614A-8FAE-424B-AF19-0A0159AF457F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AA3CED6F-5889-4423-9DA2-5A4ABDF2F542}" type="pres">
      <dgm:prSet presAssocID="{79A1614A-8FAE-424B-AF19-0A0159AF457F}" presName="descendantText" presStyleLbl="alignAccFollowNode1" presStyleIdx="0" presStyleCnt="5">
        <dgm:presLayoutVars>
          <dgm:bulletEnabled/>
        </dgm:presLayoutVars>
      </dgm:prSet>
      <dgm:spPr/>
    </dgm:pt>
    <dgm:pt modelId="{9D0EC8AB-B167-42F9-B80E-61B8F128FC71}" type="pres">
      <dgm:prSet presAssocID="{02279E6D-E0C1-4BAC-88FD-4972742C95EC}" presName="sp" presStyleCnt="0"/>
      <dgm:spPr/>
    </dgm:pt>
    <dgm:pt modelId="{7A9DBA91-9D58-4EA2-BF9F-4A6C63FF2744}" type="pres">
      <dgm:prSet presAssocID="{1779BDA9-69D2-4B4C-A7C5-6CA4E3FF5209}" presName="linNode" presStyleCnt="0"/>
      <dgm:spPr/>
    </dgm:pt>
    <dgm:pt modelId="{7577F024-8599-4E7D-99A6-CA42535437F7}" type="pres">
      <dgm:prSet presAssocID="{1779BDA9-69D2-4B4C-A7C5-6CA4E3FF5209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58292EB2-5308-4EEA-A2BE-13B51F2770C9}" type="pres">
      <dgm:prSet presAssocID="{1779BDA9-69D2-4B4C-A7C5-6CA4E3FF5209}" presName="descendantText" presStyleLbl="alignAccFollowNode1" presStyleIdx="1" presStyleCnt="5">
        <dgm:presLayoutVars>
          <dgm:bulletEnabled/>
        </dgm:presLayoutVars>
      </dgm:prSet>
      <dgm:spPr/>
    </dgm:pt>
    <dgm:pt modelId="{BEC0149C-1148-46E0-A0E4-9B19A9D8D0B5}" type="pres">
      <dgm:prSet presAssocID="{0DD7831F-B1C3-42E8-A6D0-60D271E17216}" presName="sp" presStyleCnt="0"/>
      <dgm:spPr/>
    </dgm:pt>
    <dgm:pt modelId="{E9CA8587-DF1F-4F45-A218-2F4C76872187}" type="pres">
      <dgm:prSet presAssocID="{BEC625E8-C241-4742-BD1E-D5A7E49BDC05}" presName="linNode" presStyleCnt="0"/>
      <dgm:spPr/>
    </dgm:pt>
    <dgm:pt modelId="{A58D62C5-8735-4622-BBF6-BB862C5EC7C3}" type="pres">
      <dgm:prSet presAssocID="{BEC625E8-C241-4742-BD1E-D5A7E49BDC05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D360DCF7-D6BB-42F7-A5CE-B25C02EEDBA3}" type="pres">
      <dgm:prSet presAssocID="{BEC625E8-C241-4742-BD1E-D5A7E49BDC05}" presName="descendantText" presStyleLbl="alignAccFollowNode1" presStyleIdx="2" presStyleCnt="5">
        <dgm:presLayoutVars>
          <dgm:bulletEnabled/>
        </dgm:presLayoutVars>
      </dgm:prSet>
      <dgm:spPr/>
    </dgm:pt>
    <dgm:pt modelId="{302C29D1-E7C1-48F1-BA6E-B733D850784F}" type="pres">
      <dgm:prSet presAssocID="{2AD23725-FDEC-4729-A782-88E9C8C5089E}" presName="sp" presStyleCnt="0"/>
      <dgm:spPr/>
    </dgm:pt>
    <dgm:pt modelId="{8B7DA69F-686A-4EA1-BC02-13D2CDFFF833}" type="pres">
      <dgm:prSet presAssocID="{792F4775-63E3-4CF7-B7DC-E48F4635A742}" presName="linNode" presStyleCnt="0"/>
      <dgm:spPr/>
    </dgm:pt>
    <dgm:pt modelId="{F70C4068-EA6A-4BD2-AA95-D578A6FE6FEA}" type="pres">
      <dgm:prSet presAssocID="{792F4775-63E3-4CF7-B7DC-E48F4635A742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0CC55F0F-1346-4581-A7F0-4D7037ED5ACF}" type="pres">
      <dgm:prSet presAssocID="{792F4775-63E3-4CF7-B7DC-E48F4635A742}" presName="descendantText" presStyleLbl="alignAccFollowNode1" presStyleIdx="3" presStyleCnt="5">
        <dgm:presLayoutVars>
          <dgm:bulletEnabled/>
        </dgm:presLayoutVars>
      </dgm:prSet>
      <dgm:spPr/>
    </dgm:pt>
    <dgm:pt modelId="{B17C8F4C-827D-45F4-B724-38357490CAA4}" type="pres">
      <dgm:prSet presAssocID="{50E900F3-95A9-47B0-8710-8D2E8ABB341B}" presName="sp" presStyleCnt="0"/>
      <dgm:spPr/>
    </dgm:pt>
    <dgm:pt modelId="{40296EC7-FFB5-4922-82DD-9B74CA19C090}" type="pres">
      <dgm:prSet presAssocID="{F865D37C-67ED-4C2B-A6A3-CD439CFC1410}" presName="linNode" presStyleCnt="0"/>
      <dgm:spPr/>
    </dgm:pt>
    <dgm:pt modelId="{700151F0-0B92-423E-B69E-2833D3B67EE0}" type="pres">
      <dgm:prSet presAssocID="{F865D37C-67ED-4C2B-A6A3-CD439CFC1410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3446E23F-FA82-4225-BDDE-DD3A74181E5B}" type="pres">
      <dgm:prSet presAssocID="{F865D37C-67ED-4C2B-A6A3-CD439CFC1410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E39CD501-375F-4E77-BD53-5684897C4E59}" srcId="{1A89EE70-93D1-4F30-A2C1-41FFD043D9FD}" destId="{BEC625E8-C241-4742-BD1E-D5A7E49BDC05}" srcOrd="2" destOrd="0" parTransId="{B32606E0-DF5B-409C-88E7-B44935BE4C22}" sibTransId="{2AD23725-FDEC-4729-A782-88E9C8C5089E}"/>
    <dgm:cxn modelId="{6C038B06-F9F1-438C-BA74-91D0555BA1C7}" srcId="{BEC625E8-C241-4742-BD1E-D5A7E49BDC05}" destId="{2E713C84-95C0-4E70-B947-DBABB6910058}" srcOrd="0" destOrd="0" parTransId="{9EA029D5-DD6B-41A9-AC78-EFBF876E5DBA}" sibTransId="{5FBA6E0A-6324-4B24-9116-5EC3D0F46CFF}"/>
    <dgm:cxn modelId="{BDD5640E-19B7-48A2-8B6A-8765F4D54FE1}" type="presOf" srcId="{79A1614A-8FAE-424B-AF19-0A0159AF457F}" destId="{2BF015C7-C094-4E9F-BF27-AA0875D8F32E}" srcOrd="0" destOrd="0" presId="urn:microsoft.com/office/officeart/2016/7/layout/VerticalSolidActionList"/>
    <dgm:cxn modelId="{1C9D3723-CD7A-452E-9849-E4BDEE5A35C6}" type="presOf" srcId="{1A89EE70-93D1-4F30-A2C1-41FFD043D9FD}" destId="{DD0FA2A9-26FD-4B22-A54E-6997E1853C2F}" srcOrd="0" destOrd="0" presId="urn:microsoft.com/office/officeart/2016/7/layout/VerticalSolidActionList"/>
    <dgm:cxn modelId="{040FD423-EE4E-4D70-BE0C-D175EFA51E2D}" srcId="{1A89EE70-93D1-4F30-A2C1-41FFD043D9FD}" destId="{792F4775-63E3-4CF7-B7DC-E48F4635A742}" srcOrd="3" destOrd="0" parTransId="{45EF348F-886D-4930-896E-DAD516AB92E5}" sibTransId="{50E900F3-95A9-47B0-8710-8D2E8ABB341B}"/>
    <dgm:cxn modelId="{B9A4F42E-CC73-4C80-9565-A83FB69B038A}" srcId="{1779BDA9-69D2-4B4C-A7C5-6CA4E3FF5209}" destId="{EE83DAAA-C72B-42D3-9960-C5174357DDAE}" srcOrd="0" destOrd="0" parTransId="{4AACC508-0648-4A7D-89AB-3646B6E25433}" sibTransId="{E23F1721-AFD5-4AF5-BB11-3AEA58662F7E}"/>
    <dgm:cxn modelId="{BD75645E-0A95-401D-B0E4-7E46E5689FAA}" type="presOf" srcId="{AEAAB202-432A-439D-B174-A9E74BB63DF3}" destId="{0CC55F0F-1346-4581-A7F0-4D7037ED5ACF}" srcOrd="0" destOrd="0" presId="urn:microsoft.com/office/officeart/2016/7/layout/VerticalSolidActionList"/>
    <dgm:cxn modelId="{DEADA041-16F3-42C5-825E-BDD46009DA63}" srcId="{1A89EE70-93D1-4F30-A2C1-41FFD043D9FD}" destId="{F865D37C-67ED-4C2B-A6A3-CD439CFC1410}" srcOrd="4" destOrd="0" parTransId="{E4F15554-557E-4B1C-9FC5-A4D330249A99}" sibTransId="{D2CA25DF-2F61-4C89-A46E-34AF1C0A4E58}"/>
    <dgm:cxn modelId="{6DAA3365-EA11-4855-BFB6-AF233A22D3B0}" type="presOf" srcId="{1779BDA9-69D2-4B4C-A7C5-6CA4E3FF5209}" destId="{7577F024-8599-4E7D-99A6-CA42535437F7}" srcOrd="0" destOrd="0" presId="urn:microsoft.com/office/officeart/2016/7/layout/VerticalSolidActionList"/>
    <dgm:cxn modelId="{D3A23A66-9A3B-4B10-8D5F-AF72BE3C6B03}" type="presOf" srcId="{EE83DAAA-C72B-42D3-9960-C5174357DDAE}" destId="{58292EB2-5308-4EEA-A2BE-13B51F2770C9}" srcOrd="0" destOrd="0" presId="urn:microsoft.com/office/officeart/2016/7/layout/VerticalSolidActionList"/>
    <dgm:cxn modelId="{CF256B6F-460D-4B61-9C7A-57E773989861}" srcId="{1A89EE70-93D1-4F30-A2C1-41FFD043D9FD}" destId="{79A1614A-8FAE-424B-AF19-0A0159AF457F}" srcOrd="0" destOrd="0" parTransId="{4DF7F843-8718-46F5-B7B0-971B3B4FCE9D}" sibTransId="{02279E6D-E0C1-4BAC-88FD-4972742C95EC}"/>
    <dgm:cxn modelId="{57B23C57-B591-41DD-BE19-6FBDCB645225}" srcId="{79A1614A-8FAE-424B-AF19-0A0159AF457F}" destId="{3E3C2E25-2FEB-4873-B7B5-F0CE5891EA65}" srcOrd="0" destOrd="0" parTransId="{AEDF46D9-76D0-450C-AEF5-14CFFE666910}" sibTransId="{25701046-A9FA-4E46-AF0F-3C3B1E2E7C2E}"/>
    <dgm:cxn modelId="{ADA9297A-367E-4AA5-9F81-97267E87BF0F}" type="presOf" srcId="{78C6EF7A-41A2-45D1-8CCB-A2FC11A90A72}" destId="{3446E23F-FA82-4225-BDDE-DD3A74181E5B}" srcOrd="0" destOrd="0" presId="urn:microsoft.com/office/officeart/2016/7/layout/VerticalSolidActionList"/>
    <dgm:cxn modelId="{1AECB59E-5890-427A-B1FD-D260E07EEE04}" srcId="{F865D37C-67ED-4C2B-A6A3-CD439CFC1410}" destId="{78C6EF7A-41A2-45D1-8CCB-A2FC11A90A72}" srcOrd="0" destOrd="0" parTransId="{54E87484-3329-4753-BF5E-372B461272F7}" sibTransId="{CCD13399-77D1-49A0-A69C-9D279BC1F1D1}"/>
    <dgm:cxn modelId="{1FCA36AC-B728-414B-84E5-4DA16EBDA19E}" type="presOf" srcId="{F865D37C-67ED-4C2B-A6A3-CD439CFC1410}" destId="{700151F0-0B92-423E-B69E-2833D3B67EE0}" srcOrd="0" destOrd="0" presId="urn:microsoft.com/office/officeart/2016/7/layout/VerticalSolidActionList"/>
    <dgm:cxn modelId="{DE1D14B3-FB0F-4E14-8B28-D8D5425C4048}" type="presOf" srcId="{BEC625E8-C241-4742-BD1E-D5A7E49BDC05}" destId="{A58D62C5-8735-4622-BBF6-BB862C5EC7C3}" srcOrd="0" destOrd="0" presId="urn:microsoft.com/office/officeart/2016/7/layout/VerticalSolidActionList"/>
    <dgm:cxn modelId="{F984C9BD-41D8-434F-8874-B7ADFC47396F}" type="presOf" srcId="{792F4775-63E3-4CF7-B7DC-E48F4635A742}" destId="{F70C4068-EA6A-4BD2-AA95-D578A6FE6FEA}" srcOrd="0" destOrd="0" presId="urn:microsoft.com/office/officeart/2016/7/layout/VerticalSolidActionList"/>
    <dgm:cxn modelId="{B1F141BE-291D-438C-998E-67C1254B90B5}" type="presOf" srcId="{3E3C2E25-2FEB-4873-B7B5-F0CE5891EA65}" destId="{AA3CED6F-5889-4423-9DA2-5A4ABDF2F542}" srcOrd="0" destOrd="0" presId="urn:microsoft.com/office/officeart/2016/7/layout/VerticalSolidActionList"/>
    <dgm:cxn modelId="{8DA1C2DA-E01B-4DB5-A802-14D3D6B53A55}" srcId="{792F4775-63E3-4CF7-B7DC-E48F4635A742}" destId="{AEAAB202-432A-439D-B174-A9E74BB63DF3}" srcOrd="0" destOrd="0" parTransId="{63272C26-ACCA-4BFD-A108-57F263DBE072}" sibTransId="{6368E337-37EC-40D2-8845-46F182910853}"/>
    <dgm:cxn modelId="{BB794DE5-A2B8-446A-9A66-50E766A7C657}" type="presOf" srcId="{2E713C84-95C0-4E70-B947-DBABB6910058}" destId="{D360DCF7-D6BB-42F7-A5CE-B25C02EEDBA3}" srcOrd="0" destOrd="0" presId="urn:microsoft.com/office/officeart/2016/7/layout/VerticalSolidActionList"/>
    <dgm:cxn modelId="{180CE5F8-E66E-4B89-A29A-A35317269505}" srcId="{1A89EE70-93D1-4F30-A2C1-41FFD043D9FD}" destId="{1779BDA9-69D2-4B4C-A7C5-6CA4E3FF5209}" srcOrd="1" destOrd="0" parTransId="{EE7A92C8-9C10-4DA9-B1C0-2C833A2B13AA}" sibTransId="{0DD7831F-B1C3-42E8-A6D0-60D271E17216}"/>
    <dgm:cxn modelId="{0F778FF3-D539-4F20-962E-EB2FB0357C7E}" type="presParOf" srcId="{DD0FA2A9-26FD-4B22-A54E-6997E1853C2F}" destId="{8223A60D-1613-4DB1-BC6C-057EBBE783DC}" srcOrd="0" destOrd="0" presId="urn:microsoft.com/office/officeart/2016/7/layout/VerticalSolidActionList"/>
    <dgm:cxn modelId="{5209913B-E055-43A3-A0BC-4EAD739E3D19}" type="presParOf" srcId="{8223A60D-1613-4DB1-BC6C-057EBBE783DC}" destId="{2BF015C7-C094-4E9F-BF27-AA0875D8F32E}" srcOrd="0" destOrd="0" presId="urn:microsoft.com/office/officeart/2016/7/layout/VerticalSolidActionList"/>
    <dgm:cxn modelId="{6F96B350-E599-41F4-AF93-DB20CA54574C}" type="presParOf" srcId="{8223A60D-1613-4DB1-BC6C-057EBBE783DC}" destId="{AA3CED6F-5889-4423-9DA2-5A4ABDF2F542}" srcOrd="1" destOrd="0" presId="urn:microsoft.com/office/officeart/2016/7/layout/VerticalSolidActionList"/>
    <dgm:cxn modelId="{1169E766-B064-44E5-8CC9-B960D8E80A77}" type="presParOf" srcId="{DD0FA2A9-26FD-4B22-A54E-6997E1853C2F}" destId="{9D0EC8AB-B167-42F9-B80E-61B8F128FC71}" srcOrd="1" destOrd="0" presId="urn:microsoft.com/office/officeart/2016/7/layout/VerticalSolidActionList"/>
    <dgm:cxn modelId="{E841A8FD-3719-4CE7-9395-32E270B188F8}" type="presParOf" srcId="{DD0FA2A9-26FD-4B22-A54E-6997E1853C2F}" destId="{7A9DBA91-9D58-4EA2-BF9F-4A6C63FF2744}" srcOrd="2" destOrd="0" presId="urn:microsoft.com/office/officeart/2016/7/layout/VerticalSolidActionList"/>
    <dgm:cxn modelId="{58A328DC-1F09-4384-A85B-7F83FECE028B}" type="presParOf" srcId="{7A9DBA91-9D58-4EA2-BF9F-4A6C63FF2744}" destId="{7577F024-8599-4E7D-99A6-CA42535437F7}" srcOrd="0" destOrd="0" presId="urn:microsoft.com/office/officeart/2016/7/layout/VerticalSolidActionList"/>
    <dgm:cxn modelId="{1FC1EC32-DC3B-4551-895F-1E05CA6AE2B0}" type="presParOf" srcId="{7A9DBA91-9D58-4EA2-BF9F-4A6C63FF2744}" destId="{58292EB2-5308-4EEA-A2BE-13B51F2770C9}" srcOrd="1" destOrd="0" presId="urn:microsoft.com/office/officeart/2016/7/layout/VerticalSolidActionList"/>
    <dgm:cxn modelId="{1E1D3D0C-F6E7-44A5-9BA2-A0165C44C6A8}" type="presParOf" srcId="{DD0FA2A9-26FD-4B22-A54E-6997E1853C2F}" destId="{BEC0149C-1148-46E0-A0E4-9B19A9D8D0B5}" srcOrd="3" destOrd="0" presId="urn:microsoft.com/office/officeart/2016/7/layout/VerticalSolidActionList"/>
    <dgm:cxn modelId="{7E7C04E9-FA10-4022-99AD-1ADCA63CB618}" type="presParOf" srcId="{DD0FA2A9-26FD-4B22-A54E-6997E1853C2F}" destId="{E9CA8587-DF1F-4F45-A218-2F4C76872187}" srcOrd="4" destOrd="0" presId="urn:microsoft.com/office/officeart/2016/7/layout/VerticalSolidActionList"/>
    <dgm:cxn modelId="{99AA3EB2-7DD0-4E52-906D-BF80658593BC}" type="presParOf" srcId="{E9CA8587-DF1F-4F45-A218-2F4C76872187}" destId="{A58D62C5-8735-4622-BBF6-BB862C5EC7C3}" srcOrd="0" destOrd="0" presId="urn:microsoft.com/office/officeart/2016/7/layout/VerticalSolidActionList"/>
    <dgm:cxn modelId="{2F7C55AA-C99E-4749-B33F-D930D893B6C9}" type="presParOf" srcId="{E9CA8587-DF1F-4F45-A218-2F4C76872187}" destId="{D360DCF7-D6BB-42F7-A5CE-B25C02EEDBA3}" srcOrd="1" destOrd="0" presId="urn:microsoft.com/office/officeart/2016/7/layout/VerticalSolidActionList"/>
    <dgm:cxn modelId="{CF25FC73-890A-4875-96F7-B4517686DBC6}" type="presParOf" srcId="{DD0FA2A9-26FD-4B22-A54E-6997E1853C2F}" destId="{302C29D1-E7C1-48F1-BA6E-B733D850784F}" srcOrd="5" destOrd="0" presId="urn:microsoft.com/office/officeart/2016/7/layout/VerticalSolidActionList"/>
    <dgm:cxn modelId="{C4E45388-145C-495A-9AA8-7A9EE5138543}" type="presParOf" srcId="{DD0FA2A9-26FD-4B22-A54E-6997E1853C2F}" destId="{8B7DA69F-686A-4EA1-BC02-13D2CDFFF833}" srcOrd="6" destOrd="0" presId="urn:microsoft.com/office/officeart/2016/7/layout/VerticalSolidActionList"/>
    <dgm:cxn modelId="{4DD912EC-264C-4673-B5A8-F8EA10632A58}" type="presParOf" srcId="{8B7DA69F-686A-4EA1-BC02-13D2CDFFF833}" destId="{F70C4068-EA6A-4BD2-AA95-D578A6FE6FEA}" srcOrd="0" destOrd="0" presId="urn:microsoft.com/office/officeart/2016/7/layout/VerticalSolidActionList"/>
    <dgm:cxn modelId="{D12BAD75-BC66-47DA-A40E-69C4551EF8D9}" type="presParOf" srcId="{8B7DA69F-686A-4EA1-BC02-13D2CDFFF833}" destId="{0CC55F0F-1346-4581-A7F0-4D7037ED5ACF}" srcOrd="1" destOrd="0" presId="urn:microsoft.com/office/officeart/2016/7/layout/VerticalSolidActionList"/>
    <dgm:cxn modelId="{A1EFE23B-065E-4004-9CFD-BA59254B1537}" type="presParOf" srcId="{DD0FA2A9-26FD-4B22-A54E-6997E1853C2F}" destId="{B17C8F4C-827D-45F4-B724-38357490CAA4}" srcOrd="7" destOrd="0" presId="urn:microsoft.com/office/officeart/2016/7/layout/VerticalSolidActionList"/>
    <dgm:cxn modelId="{ACF777EF-9B2E-4282-A886-619489E15FCB}" type="presParOf" srcId="{DD0FA2A9-26FD-4B22-A54E-6997E1853C2F}" destId="{40296EC7-FFB5-4922-82DD-9B74CA19C090}" srcOrd="8" destOrd="0" presId="urn:microsoft.com/office/officeart/2016/7/layout/VerticalSolidActionList"/>
    <dgm:cxn modelId="{4DA23992-150C-46D2-B4BC-3B6D1D593F30}" type="presParOf" srcId="{40296EC7-FFB5-4922-82DD-9B74CA19C090}" destId="{700151F0-0B92-423E-B69E-2833D3B67EE0}" srcOrd="0" destOrd="0" presId="urn:microsoft.com/office/officeart/2016/7/layout/VerticalSolidActionList"/>
    <dgm:cxn modelId="{3BED5446-DDB4-409F-A962-BB208A21528A}" type="presParOf" srcId="{40296EC7-FFB5-4922-82DD-9B74CA19C090}" destId="{3446E23F-FA82-4225-BDDE-DD3A74181E5B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7A5C03-D42A-42FE-A478-8D0E760BE823}">
      <dsp:nvSpPr>
        <dsp:cNvPr id="0" name=""/>
        <dsp:cNvSpPr/>
      </dsp:nvSpPr>
      <dsp:spPr>
        <a:xfrm>
          <a:off x="2590595" y="641203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4955" y="684295"/>
        <a:ext cx="26280" cy="5256"/>
      </dsp:txXfrm>
    </dsp:sp>
    <dsp:sp modelId="{4EF689EE-BC02-46B4-96FD-655500000124}">
      <dsp:nvSpPr>
        <dsp:cNvPr id="0" name=""/>
        <dsp:cNvSpPr/>
      </dsp:nvSpPr>
      <dsp:spPr>
        <a:xfrm>
          <a:off x="307176" y="1358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Introduction of Marriot</a:t>
          </a:r>
        </a:p>
      </dsp:txBody>
      <dsp:txXfrm>
        <a:off x="307176" y="1358"/>
        <a:ext cx="2285218" cy="1371131"/>
      </dsp:txXfrm>
    </dsp:sp>
    <dsp:sp modelId="{8A203191-A386-4ED9-B9DF-257D48C8CEEE}">
      <dsp:nvSpPr>
        <dsp:cNvPr id="0" name=""/>
        <dsp:cNvSpPr/>
      </dsp:nvSpPr>
      <dsp:spPr>
        <a:xfrm>
          <a:off x="5401414" y="641203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35774" y="684295"/>
        <a:ext cx="26280" cy="5256"/>
      </dsp:txXfrm>
    </dsp:sp>
    <dsp:sp modelId="{34428D1C-AD11-48B5-A46A-A0C194B8365E}">
      <dsp:nvSpPr>
        <dsp:cNvPr id="0" name=""/>
        <dsp:cNvSpPr/>
      </dsp:nvSpPr>
      <dsp:spPr>
        <a:xfrm>
          <a:off x="3117995" y="1358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Strategic goal</a:t>
          </a:r>
        </a:p>
      </dsp:txBody>
      <dsp:txXfrm>
        <a:off x="3117995" y="1358"/>
        <a:ext cx="2285218" cy="1371131"/>
      </dsp:txXfrm>
    </dsp:sp>
    <dsp:sp modelId="{56C1AED3-F723-41C7-ADA1-8639E5054FB8}">
      <dsp:nvSpPr>
        <dsp:cNvPr id="0" name=""/>
        <dsp:cNvSpPr/>
      </dsp:nvSpPr>
      <dsp:spPr>
        <a:xfrm>
          <a:off x="8212233" y="641203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446593" y="684295"/>
        <a:ext cx="26280" cy="5256"/>
      </dsp:txXfrm>
    </dsp:sp>
    <dsp:sp modelId="{73FD6A4C-0CC2-4369-B3F7-C74363B2AAF7}">
      <dsp:nvSpPr>
        <dsp:cNvPr id="0" name=""/>
        <dsp:cNvSpPr/>
      </dsp:nvSpPr>
      <dsp:spPr>
        <a:xfrm>
          <a:off x="5928814" y="1358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Job Analysis</a:t>
          </a:r>
        </a:p>
      </dsp:txBody>
      <dsp:txXfrm>
        <a:off x="5928814" y="1358"/>
        <a:ext cx="2285218" cy="1371131"/>
      </dsp:txXfrm>
    </dsp:sp>
    <dsp:sp modelId="{369061DF-2BB7-468A-BB2F-5A6C6D0C8F01}">
      <dsp:nvSpPr>
        <dsp:cNvPr id="0" name=""/>
        <dsp:cNvSpPr/>
      </dsp:nvSpPr>
      <dsp:spPr>
        <a:xfrm>
          <a:off x="1449785" y="1370689"/>
          <a:ext cx="8432457" cy="495000"/>
        </a:xfrm>
        <a:custGeom>
          <a:avLst/>
          <a:gdLst/>
          <a:ahLst/>
          <a:cxnLst/>
          <a:rect l="0" t="0" r="0" b="0"/>
          <a:pathLst>
            <a:path>
              <a:moveTo>
                <a:pt x="8432457" y="0"/>
              </a:moveTo>
              <a:lnTo>
                <a:pt x="8432457" y="264600"/>
              </a:lnTo>
              <a:lnTo>
                <a:pt x="0" y="264600"/>
              </a:lnTo>
              <a:lnTo>
                <a:pt x="0" y="49500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54793" y="1615561"/>
        <a:ext cx="422441" cy="5256"/>
      </dsp:txXfrm>
    </dsp:sp>
    <dsp:sp modelId="{335C8038-5991-4E22-A395-85768B815EF1}">
      <dsp:nvSpPr>
        <dsp:cNvPr id="0" name=""/>
        <dsp:cNvSpPr/>
      </dsp:nvSpPr>
      <dsp:spPr>
        <a:xfrm>
          <a:off x="8739633" y="1358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Job Description</a:t>
          </a:r>
        </a:p>
      </dsp:txBody>
      <dsp:txXfrm>
        <a:off x="8739633" y="1358"/>
        <a:ext cx="2285218" cy="1371131"/>
      </dsp:txXfrm>
    </dsp:sp>
    <dsp:sp modelId="{34A34D22-1D66-43F3-9B01-B9F034648886}">
      <dsp:nvSpPr>
        <dsp:cNvPr id="0" name=""/>
        <dsp:cNvSpPr/>
      </dsp:nvSpPr>
      <dsp:spPr>
        <a:xfrm>
          <a:off x="2590595" y="2537935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4955" y="2581027"/>
        <a:ext cx="26280" cy="5256"/>
      </dsp:txXfrm>
    </dsp:sp>
    <dsp:sp modelId="{8D5EA1F9-0124-442E-BA39-4E14FBDA1819}">
      <dsp:nvSpPr>
        <dsp:cNvPr id="0" name=""/>
        <dsp:cNvSpPr/>
      </dsp:nvSpPr>
      <dsp:spPr>
        <a:xfrm>
          <a:off x="307176" y="1898089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Person Specification</a:t>
          </a:r>
        </a:p>
      </dsp:txBody>
      <dsp:txXfrm>
        <a:off x="307176" y="1898089"/>
        <a:ext cx="2285218" cy="1371131"/>
      </dsp:txXfrm>
    </dsp:sp>
    <dsp:sp modelId="{5DC47B04-655A-4EB2-922B-7CFE0EA4598C}">
      <dsp:nvSpPr>
        <dsp:cNvPr id="0" name=""/>
        <dsp:cNvSpPr/>
      </dsp:nvSpPr>
      <dsp:spPr>
        <a:xfrm>
          <a:off x="5401414" y="2537935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35774" y="2581027"/>
        <a:ext cx="26280" cy="5256"/>
      </dsp:txXfrm>
    </dsp:sp>
    <dsp:sp modelId="{62EF77D7-48A1-474B-A59F-6DB78CDF16C8}">
      <dsp:nvSpPr>
        <dsp:cNvPr id="0" name=""/>
        <dsp:cNvSpPr/>
      </dsp:nvSpPr>
      <dsp:spPr>
        <a:xfrm>
          <a:off x="3117995" y="1898089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Required Skills</a:t>
          </a:r>
        </a:p>
      </dsp:txBody>
      <dsp:txXfrm>
        <a:off x="3117995" y="1898089"/>
        <a:ext cx="2285218" cy="1371131"/>
      </dsp:txXfrm>
    </dsp:sp>
    <dsp:sp modelId="{1787F8A3-8BBA-4D4C-A188-26EDDEDEBEC2}">
      <dsp:nvSpPr>
        <dsp:cNvPr id="0" name=""/>
        <dsp:cNvSpPr/>
      </dsp:nvSpPr>
      <dsp:spPr>
        <a:xfrm>
          <a:off x="8212233" y="2537935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446593" y="2581027"/>
        <a:ext cx="26280" cy="5256"/>
      </dsp:txXfrm>
    </dsp:sp>
    <dsp:sp modelId="{24D3BEB1-1421-4817-AD98-AC4E0F99C598}">
      <dsp:nvSpPr>
        <dsp:cNvPr id="0" name=""/>
        <dsp:cNvSpPr/>
      </dsp:nvSpPr>
      <dsp:spPr>
        <a:xfrm>
          <a:off x="5928814" y="1898089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Pay &amp; Working Condition</a:t>
          </a:r>
        </a:p>
      </dsp:txBody>
      <dsp:txXfrm>
        <a:off x="5928814" y="1898089"/>
        <a:ext cx="2285218" cy="1371131"/>
      </dsp:txXfrm>
    </dsp:sp>
    <dsp:sp modelId="{66DDAF5F-5BB9-4DF9-9262-2681E851A158}">
      <dsp:nvSpPr>
        <dsp:cNvPr id="0" name=""/>
        <dsp:cNvSpPr/>
      </dsp:nvSpPr>
      <dsp:spPr>
        <a:xfrm>
          <a:off x="1449785" y="3267421"/>
          <a:ext cx="8432457" cy="495000"/>
        </a:xfrm>
        <a:custGeom>
          <a:avLst/>
          <a:gdLst/>
          <a:ahLst/>
          <a:cxnLst/>
          <a:rect l="0" t="0" r="0" b="0"/>
          <a:pathLst>
            <a:path>
              <a:moveTo>
                <a:pt x="8432457" y="0"/>
              </a:moveTo>
              <a:lnTo>
                <a:pt x="8432457" y="264600"/>
              </a:lnTo>
              <a:lnTo>
                <a:pt x="0" y="264600"/>
              </a:lnTo>
              <a:lnTo>
                <a:pt x="0" y="49500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54793" y="3512293"/>
        <a:ext cx="422441" cy="5256"/>
      </dsp:txXfrm>
    </dsp:sp>
    <dsp:sp modelId="{99C977A2-6544-4D6D-AA04-0B9E1741A7FD}">
      <dsp:nvSpPr>
        <dsp:cNvPr id="0" name=""/>
        <dsp:cNvSpPr/>
      </dsp:nvSpPr>
      <dsp:spPr>
        <a:xfrm>
          <a:off x="8739633" y="1898089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Flexible Working Arrangements</a:t>
          </a:r>
        </a:p>
      </dsp:txBody>
      <dsp:txXfrm>
        <a:off x="8739633" y="1898089"/>
        <a:ext cx="2285218" cy="1371131"/>
      </dsp:txXfrm>
    </dsp:sp>
    <dsp:sp modelId="{F8F66BEA-106B-4E22-9DE3-F81B0AB6E79E}">
      <dsp:nvSpPr>
        <dsp:cNvPr id="0" name=""/>
        <dsp:cNvSpPr/>
      </dsp:nvSpPr>
      <dsp:spPr>
        <a:xfrm>
          <a:off x="2590595" y="4434667"/>
          <a:ext cx="4950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000" y="45720"/>
              </a:lnTo>
            </a:path>
          </a:pathLst>
        </a:custGeom>
        <a:noFill/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4955" y="4477759"/>
        <a:ext cx="26280" cy="5256"/>
      </dsp:txXfrm>
    </dsp:sp>
    <dsp:sp modelId="{164071D0-B8FA-4DC1-856B-49217E1C0AAA}">
      <dsp:nvSpPr>
        <dsp:cNvPr id="0" name=""/>
        <dsp:cNvSpPr/>
      </dsp:nvSpPr>
      <dsp:spPr>
        <a:xfrm>
          <a:off x="307176" y="3794821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Conclusion</a:t>
          </a:r>
        </a:p>
      </dsp:txBody>
      <dsp:txXfrm>
        <a:off x="307176" y="3794821"/>
        <a:ext cx="2285218" cy="1371131"/>
      </dsp:txXfrm>
    </dsp:sp>
    <dsp:sp modelId="{53DF3E8D-E931-4588-91E3-1A3BBF8F6AE7}">
      <dsp:nvSpPr>
        <dsp:cNvPr id="0" name=""/>
        <dsp:cNvSpPr/>
      </dsp:nvSpPr>
      <dsp:spPr>
        <a:xfrm>
          <a:off x="3117995" y="3794821"/>
          <a:ext cx="2285218" cy="137113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978" tIns="117540" rIns="111978" bIns="1175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List Of References</a:t>
          </a:r>
        </a:p>
      </dsp:txBody>
      <dsp:txXfrm>
        <a:off x="3117995" y="3794821"/>
        <a:ext cx="2285218" cy="13711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3CED6F-5889-4423-9DA2-5A4ABDF2F542}">
      <dsp:nvSpPr>
        <dsp:cNvPr id="0" name=""/>
        <dsp:cNvSpPr/>
      </dsp:nvSpPr>
      <dsp:spPr>
        <a:xfrm>
          <a:off x="1333366" y="2370"/>
          <a:ext cx="5333466" cy="103991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484" tIns="264140" rIns="103484" bIns="26414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Expand global footprint through strategic acquisition and partnerships.</a:t>
          </a:r>
        </a:p>
      </dsp:txBody>
      <dsp:txXfrm>
        <a:off x="1333366" y="2370"/>
        <a:ext cx="5333466" cy="1039919"/>
      </dsp:txXfrm>
    </dsp:sp>
    <dsp:sp modelId="{2BF015C7-C094-4E9F-BF27-AA0875D8F32E}">
      <dsp:nvSpPr>
        <dsp:cNvPr id="0" name=""/>
        <dsp:cNvSpPr/>
      </dsp:nvSpPr>
      <dsp:spPr>
        <a:xfrm>
          <a:off x="0" y="2370"/>
          <a:ext cx="1333366" cy="103991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557" tIns="102721" rIns="70557" bIns="10272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Expand</a:t>
          </a:r>
        </a:p>
      </dsp:txBody>
      <dsp:txXfrm>
        <a:off x="0" y="2370"/>
        <a:ext cx="1333366" cy="1039919"/>
      </dsp:txXfrm>
    </dsp:sp>
    <dsp:sp modelId="{58292EB2-5308-4EEA-A2BE-13B51F2770C9}">
      <dsp:nvSpPr>
        <dsp:cNvPr id="0" name=""/>
        <dsp:cNvSpPr/>
      </dsp:nvSpPr>
      <dsp:spPr>
        <a:xfrm>
          <a:off x="1333366" y="1104685"/>
          <a:ext cx="5333466" cy="1039919"/>
        </a:xfrm>
        <a:prstGeom prst="rect">
          <a:avLst/>
        </a:prstGeom>
        <a:solidFill>
          <a:schemeClr val="accent2">
            <a:tint val="40000"/>
            <a:alpha val="90000"/>
            <a:hueOff val="1683680"/>
            <a:satOff val="-15558"/>
            <a:lumOff val="-175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1683680"/>
              <a:satOff val="-15558"/>
              <a:lumOff val="-175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484" tIns="264140" rIns="103484" bIns="26414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Enhance Digital transformation on improve guest experiences.</a:t>
          </a:r>
        </a:p>
      </dsp:txBody>
      <dsp:txXfrm>
        <a:off x="1333366" y="1104685"/>
        <a:ext cx="5333466" cy="1039919"/>
      </dsp:txXfrm>
    </dsp:sp>
    <dsp:sp modelId="{7577F024-8599-4E7D-99A6-CA42535437F7}">
      <dsp:nvSpPr>
        <dsp:cNvPr id="0" name=""/>
        <dsp:cNvSpPr/>
      </dsp:nvSpPr>
      <dsp:spPr>
        <a:xfrm>
          <a:off x="0" y="1104685"/>
          <a:ext cx="1333366" cy="1039919"/>
        </a:xfrm>
        <a:prstGeom prst="rect">
          <a:avLst/>
        </a:prstGeom>
        <a:gradFill rotWithShape="0">
          <a:gsLst>
            <a:gs pos="0">
              <a:schemeClr val="accent2">
                <a:hueOff val="1610903"/>
                <a:satOff val="-4623"/>
                <a:lumOff val="-74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610903"/>
                <a:satOff val="-4623"/>
                <a:lumOff val="-74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610903"/>
                <a:satOff val="-4623"/>
                <a:lumOff val="-74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557" tIns="102721" rIns="70557" bIns="10272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Enhance</a:t>
          </a:r>
        </a:p>
      </dsp:txBody>
      <dsp:txXfrm>
        <a:off x="0" y="1104685"/>
        <a:ext cx="1333366" cy="1039919"/>
      </dsp:txXfrm>
    </dsp:sp>
    <dsp:sp modelId="{D360DCF7-D6BB-42F7-A5CE-B25C02EEDBA3}">
      <dsp:nvSpPr>
        <dsp:cNvPr id="0" name=""/>
        <dsp:cNvSpPr/>
      </dsp:nvSpPr>
      <dsp:spPr>
        <a:xfrm>
          <a:off x="1333366" y="2207000"/>
          <a:ext cx="5333466" cy="1039919"/>
        </a:xfrm>
        <a:prstGeom prst="rect">
          <a:avLst/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484" tIns="264140" rIns="103484" bIns="26414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Focus on sustainability and reducing environmental impact.</a:t>
          </a:r>
        </a:p>
      </dsp:txBody>
      <dsp:txXfrm>
        <a:off x="1333366" y="2207000"/>
        <a:ext cx="5333466" cy="1039919"/>
      </dsp:txXfrm>
    </dsp:sp>
    <dsp:sp modelId="{A58D62C5-8735-4622-BBF6-BB862C5EC7C3}">
      <dsp:nvSpPr>
        <dsp:cNvPr id="0" name=""/>
        <dsp:cNvSpPr/>
      </dsp:nvSpPr>
      <dsp:spPr>
        <a:xfrm>
          <a:off x="0" y="2207000"/>
          <a:ext cx="1333366" cy="1039919"/>
        </a:xfrm>
        <a:prstGeom prst="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557" tIns="102721" rIns="70557" bIns="10272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Focus on</a:t>
          </a:r>
        </a:p>
      </dsp:txBody>
      <dsp:txXfrm>
        <a:off x="0" y="2207000"/>
        <a:ext cx="1333366" cy="1039919"/>
      </dsp:txXfrm>
    </dsp:sp>
    <dsp:sp modelId="{0CC55F0F-1346-4581-A7F0-4D7037ED5ACF}">
      <dsp:nvSpPr>
        <dsp:cNvPr id="0" name=""/>
        <dsp:cNvSpPr/>
      </dsp:nvSpPr>
      <dsp:spPr>
        <a:xfrm>
          <a:off x="1333366" y="3309315"/>
          <a:ext cx="5333466" cy="1039919"/>
        </a:xfrm>
        <a:prstGeom prst="rect">
          <a:avLst/>
        </a:prstGeom>
        <a:solidFill>
          <a:schemeClr val="accent2">
            <a:tint val="40000"/>
            <a:alpha val="90000"/>
            <a:hueOff val="5051039"/>
            <a:satOff val="-46674"/>
            <a:lumOff val="-526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5051039"/>
              <a:satOff val="-46674"/>
              <a:lumOff val="-526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484" tIns="264140" rIns="103484" bIns="26414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Foster a diverse and inclusive workforce</a:t>
          </a:r>
        </a:p>
      </dsp:txBody>
      <dsp:txXfrm>
        <a:off x="1333366" y="3309315"/>
        <a:ext cx="5333466" cy="1039919"/>
      </dsp:txXfrm>
    </dsp:sp>
    <dsp:sp modelId="{F70C4068-EA6A-4BD2-AA95-D578A6FE6FEA}">
      <dsp:nvSpPr>
        <dsp:cNvPr id="0" name=""/>
        <dsp:cNvSpPr/>
      </dsp:nvSpPr>
      <dsp:spPr>
        <a:xfrm>
          <a:off x="0" y="3309315"/>
          <a:ext cx="1333366" cy="1039919"/>
        </a:xfrm>
        <a:prstGeom prst="rect">
          <a:avLst/>
        </a:prstGeom>
        <a:gradFill rotWithShape="0">
          <a:gsLst>
            <a:gs pos="0">
              <a:schemeClr val="accent2">
                <a:hueOff val="4832710"/>
                <a:satOff val="-13870"/>
                <a:lumOff val="-222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832710"/>
                <a:satOff val="-13870"/>
                <a:lumOff val="-222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832710"/>
                <a:satOff val="-13870"/>
                <a:lumOff val="-222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557" tIns="102721" rIns="70557" bIns="10272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Foster</a:t>
          </a:r>
        </a:p>
      </dsp:txBody>
      <dsp:txXfrm>
        <a:off x="0" y="3309315"/>
        <a:ext cx="1333366" cy="1039919"/>
      </dsp:txXfrm>
    </dsp:sp>
    <dsp:sp modelId="{3446E23F-FA82-4225-BDDE-DD3A74181E5B}">
      <dsp:nvSpPr>
        <dsp:cNvPr id="0" name=""/>
        <dsp:cNvSpPr/>
      </dsp:nvSpPr>
      <dsp:spPr>
        <a:xfrm>
          <a:off x="1333366" y="4411630"/>
          <a:ext cx="5333466" cy="1039919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484" tIns="264140" rIns="103484" bIns="26414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Maintain financial strength and stability.</a:t>
          </a:r>
        </a:p>
      </dsp:txBody>
      <dsp:txXfrm>
        <a:off x="1333366" y="4411630"/>
        <a:ext cx="5333466" cy="1039919"/>
      </dsp:txXfrm>
    </dsp:sp>
    <dsp:sp modelId="{700151F0-0B92-423E-B69E-2833D3B67EE0}">
      <dsp:nvSpPr>
        <dsp:cNvPr id="0" name=""/>
        <dsp:cNvSpPr/>
      </dsp:nvSpPr>
      <dsp:spPr>
        <a:xfrm>
          <a:off x="0" y="4411630"/>
          <a:ext cx="1333366" cy="1039919"/>
        </a:xfrm>
        <a:prstGeom prst="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0557" tIns="102721" rIns="70557" bIns="102721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Maintain</a:t>
          </a:r>
        </a:p>
      </dsp:txBody>
      <dsp:txXfrm>
        <a:off x="0" y="4411630"/>
        <a:ext cx="1333366" cy="1039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0D94C-5457-4696-99E7-D7EF43D4F9B3}" type="datetimeFigureOut">
              <a:rPr lang="en-GB" smtClean="0"/>
              <a:t>02/08/2024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E3E89A-D38F-4EDC-A2FA-60933EFBBF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177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E3E89A-D38F-4EDC-A2FA-60933EFBBFE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415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E3E89A-D38F-4EDC-A2FA-60933EFBBFE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158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E3E89A-D38F-4EDC-A2FA-60933EFBBFE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86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E3E89A-D38F-4EDC-A2FA-60933EFBBFE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580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E3E89A-D38F-4EDC-A2FA-60933EFBBFE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492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1.webp" TargetMode="External"/><Relationship Id="rId2" Type="http://schemas.openxmlformats.org/officeDocument/2006/relationships/hyperlink" Target="https://uk.indeed.com/jobs?q=financial+analyst&amp;l=London%2C+Greater+London&amp;from=searchOnDesktopSerp&amp;vjk=61b5b0ee1a7d1e0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950550-6C39-B563-D3F0-C17DC33A1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88309"/>
            <a:ext cx="10066122" cy="1627960"/>
          </a:xfrm>
        </p:spPr>
        <p:txBody>
          <a:bodyPr anchor="b">
            <a:normAutofit/>
          </a:bodyPr>
          <a:lstStyle/>
          <a:p>
            <a:r>
              <a:rPr lang="en-GB" sz="1600" b="1" i="1" dirty="0">
                <a:latin typeface="Arial"/>
                <a:cs typeface="Arial"/>
              </a:rPr>
              <a:t>Student Name: KHUSHEEL PAL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Student Number: 2331150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Course Name:</a:t>
            </a:r>
            <a:r>
              <a:rPr lang="en-GB" sz="1600" i="1" dirty="0">
                <a:latin typeface="Arial"/>
                <a:cs typeface="Arial"/>
              </a:rPr>
              <a:t> Human Capital management 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Lecturer Name: </a:t>
            </a:r>
            <a:r>
              <a:rPr lang="en-GB" sz="1600" i="1" dirty="0">
                <a:latin typeface="Arial"/>
                <a:cs typeface="Arial"/>
              </a:rPr>
              <a:t>Nishi </a:t>
            </a:r>
            <a:r>
              <a:rPr lang="en-GB" sz="1600" i="1" dirty="0" err="1">
                <a:latin typeface="Arial"/>
                <a:cs typeface="Arial"/>
              </a:rPr>
              <a:t>Ramsurun</a:t>
            </a:r>
            <a:endParaRPr lang="en-US" sz="1600" dirty="0">
              <a:latin typeface="Arial"/>
              <a:cs typeface="Arial"/>
            </a:endParaRPr>
          </a:p>
          <a:p>
            <a:r>
              <a:rPr lang="en-GB" sz="1600" b="1" i="1" dirty="0">
                <a:latin typeface="Arial"/>
                <a:cs typeface="Arial"/>
              </a:rPr>
              <a:t>Session</a:t>
            </a:r>
            <a:r>
              <a:rPr lang="en-GB" sz="1600" i="1" dirty="0">
                <a:latin typeface="Arial"/>
                <a:cs typeface="Arial"/>
              </a:rPr>
              <a:t>: </a:t>
            </a:r>
            <a:r>
              <a:rPr lang="en-GB" sz="1600" b="1" i="1" dirty="0">
                <a:latin typeface="Arial"/>
                <a:cs typeface="Arial"/>
              </a:rPr>
              <a:t>June 2024 Term </a:t>
            </a:r>
            <a:endParaRPr lang="en-US" sz="1600" i="1" dirty="0">
              <a:latin typeface="Arial"/>
              <a:cs typeface="Arial"/>
            </a:endParaRPr>
          </a:p>
          <a:p>
            <a:endParaRPr lang="en-GB" sz="1600" b="1" dirty="0">
              <a:latin typeface="Arial"/>
              <a:cs typeface="Arial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8C6230-9DE8-5F9B-FE86-0C1B0EB62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buFont typeface="Wingdings" panose="020B0604020202020204" pitchFamily="34" charset="0"/>
              <a:buChar char="§"/>
            </a:pPr>
            <a:endParaRPr lang="en-US" sz="2000">
              <a:latin typeface="Arial"/>
              <a:cs typeface="Arial"/>
            </a:endParaRPr>
          </a:p>
          <a:p>
            <a:pPr>
              <a:spcBef>
                <a:spcPct val="0"/>
              </a:spcBef>
              <a:buFont typeface="Wingdings" panose="020B0604020202020204" pitchFamily="34" charset="0"/>
              <a:buChar char="§"/>
            </a:pPr>
            <a:endParaRPr lang="en-US" sz="2000">
              <a:latin typeface="Arial"/>
              <a:cs typeface="Segoe UI"/>
            </a:endParaRPr>
          </a:p>
          <a:p>
            <a:pPr>
              <a:buFont typeface="Wingdings" panose="020B0604020202020204" pitchFamily="34" charset="0"/>
              <a:buChar char="§"/>
            </a:pPr>
            <a:endParaRPr lang="en-US" sz="2000"/>
          </a:p>
        </p:txBody>
      </p:sp>
      <p:pic>
        <p:nvPicPr>
          <p:cNvPr id="7" name="Picture 6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B9E415BA-9F5C-FA19-5B03-1738AA2153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532" y="3485143"/>
            <a:ext cx="5150277" cy="1712467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840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63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8C2C3E-413A-22DC-17D7-07F3A1F4B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85888"/>
          </a:xfrm>
        </p:spPr>
        <p:txBody>
          <a:bodyPr>
            <a:normAutofit/>
          </a:bodyPr>
          <a:lstStyle/>
          <a:p>
            <a:r>
              <a:rPr lang="en-US" sz="5200" dirty="0"/>
              <a:t>                      Table of Content</a:t>
            </a:r>
          </a:p>
        </p:txBody>
      </p:sp>
      <p:graphicFrame>
        <p:nvGraphicFramePr>
          <p:cNvPr id="36" name="Content Placeholder 2">
            <a:extLst>
              <a:ext uri="{FF2B5EF4-FFF2-40B4-BE49-F238E27FC236}">
                <a16:creationId xmlns:a16="http://schemas.microsoft.com/office/drawing/2014/main" id="{DF70F5BD-F854-3C27-A9F6-932A3997A7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5839453"/>
              </p:ext>
            </p:extLst>
          </p:nvPr>
        </p:nvGraphicFramePr>
        <p:xfrm>
          <a:off x="489857" y="1385888"/>
          <a:ext cx="11332029" cy="5167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7008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2E17E911-875F-4DE5-8699-99D9F1805A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E7F361-DABB-28B7-7E23-96D58892A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769157"/>
          </a:xfrm>
        </p:spPr>
        <p:txBody>
          <a:bodyPr anchor="b">
            <a:normAutofit/>
          </a:bodyPr>
          <a:lstStyle/>
          <a:p>
            <a:pPr algn="r"/>
            <a:r>
              <a:rPr lang="en-US" sz="3100" dirty="0">
                <a:solidFill>
                  <a:srgbClr val="FFFFFF"/>
                </a:solidFill>
              </a:rPr>
              <a:t>     INTRODUCTION OF MARRIOTT </a:t>
            </a:r>
            <a:br>
              <a:rPr lang="en-US" sz="3100" dirty="0">
                <a:solidFill>
                  <a:srgbClr val="FFFFFF"/>
                </a:solidFill>
              </a:rPr>
            </a:br>
            <a:r>
              <a:rPr lang="en-US" sz="3100" dirty="0">
                <a:solidFill>
                  <a:srgbClr val="FFFFFF"/>
                </a:solidFill>
              </a:rPr>
              <a:t>INTERNATIONAL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19670-C83A-6E91-EB31-3F1F2E529A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649480"/>
            <a:ext cx="3025303" cy="5546047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Established in 1927 by J. Willard Marriot.</a:t>
            </a:r>
          </a:p>
          <a:p>
            <a:pPr marL="0" indent="0">
              <a:buNone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One of the largest hotel chains worldwide.</a:t>
            </a:r>
          </a:p>
          <a:p>
            <a:pPr marL="0" indent="0">
              <a:buNone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 More than 7,000 properties across 131 countries.</a:t>
            </a:r>
          </a:p>
          <a:p>
            <a:pPr marL="0" indent="0">
              <a:buNone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 Renowned for the luxury &amp; exclusive customer service.</a:t>
            </a:r>
          </a:p>
          <a:p>
            <a:pPr marL="0" indent="0">
              <a:buNone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Commitment to sustainability &amp; Innovation {Marriot 2023)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5" name="Picture 4" descr="An old person in a suit and tie&#10;&#10;Description automatically generated">
            <a:extLst>
              <a:ext uri="{FF2B5EF4-FFF2-40B4-BE49-F238E27FC236}">
                <a16:creationId xmlns:a16="http://schemas.microsoft.com/office/drawing/2014/main" id="{0691876A-AD4D-9DF0-1C59-2FB5B6F411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9" r="2525"/>
          <a:stretch/>
        </p:blipFill>
        <p:spPr>
          <a:xfrm>
            <a:off x="8109502" y="10"/>
            <a:ext cx="408249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2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7AABDB-8F00-C61B-35EB-DC475C36A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Autofit/>
          </a:bodyPr>
          <a:lstStyle/>
          <a:p>
            <a:pPr algn="r"/>
            <a:r>
              <a:rPr lang="en-US" sz="3200" dirty="0">
                <a:solidFill>
                  <a:srgbClr val="FFFFFF"/>
                </a:solidFill>
              </a:rPr>
              <a:t>STRATEGIC  </a:t>
            </a:r>
            <a:br>
              <a:rPr lang="en-US" sz="3200" dirty="0">
                <a:solidFill>
                  <a:srgbClr val="FFFFFF"/>
                </a:solidFill>
              </a:rPr>
            </a:br>
            <a:r>
              <a:rPr lang="en-US" sz="3200" dirty="0">
                <a:solidFill>
                  <a:srgbClr val="FFFFFF"/>
                </a:solidFill>
              </a:rPr>
              <a:t> GOAL OF MARRIOTT </a:t>
            </a:r>
            <a:br>
              <a:rPr lang="en-US" sz="3200" dirty="0">
                <a:solidFill>
                  <a:srgbClr val="FFFFFF"/>
                </a:solidFill>
              </a:rPr>
            </a:br>
            <a:r>
              <a:rPr lang="en-US" sz="3200" dirty="0">
                <a:solidFill>
                  <a:srgbClr val="FFFFFF"/>
                </a:solidFill>
              </a:rPr>
              <a:t>INTERNATIONAL  </a:t>
            </a:r>
          </a:p>
        </p:txBody>
      </p:sp>
      <p:graphicFrame>
        <p:nvGraphicFramePr>
          <p:cNvPr id="64" name="Content Placeholder 2">
            <a:extLst>
              <a:ext uri="{FF2B5EF4-FFF2-40B4-BE49-F238E27FC236}">
                <a16:creationId xmlns:a16="http://schemas.microsoft.com/office/drawing/2014/main" id="{C10C7B73-B533-EB4E-E346-25BFBDB299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507613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719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6991CD-F6B7-A7D5-C199-5355872CA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97741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                       Job Analysis- Financial Analyst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87311-F0DE-210D-B30D-5470AFEF2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4810" y="315685"/>
            <a:ext cx="8054141" cy="832757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3200" dirty="0"/>
              <a:t>Position</a:t>
            </a:r>
            <a:r>
              <a:rPr lang="en-US" dirty="0"/>
              <a:t> :- Financial Business Analysist </a:t>
            </a:r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 sz="3200" dirty="0"/>
              <a:t>                                    </a:t>
            </a:r>
            <a:r>
              <a:rPr lang="en-US" sz="4000" dirty="0"/>
              <a:t>Job Role 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To support strategic decision with data analysis, enhance operational efficiency.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Analyze financial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Use of CIMA &amp; ACA accounting.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Investments recommendation.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Strong communication &amp;  Language proficiency.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algn="ctr"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38022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716E0A-777A-22CD-F6E3-BA6CB9991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Job Description- Financial Analyst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362F-0CEF-710B-64EC-871AEC58D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7695" y="-293919"/>
            <a:ext cx="7357583" cy="732608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Perform day to day  accounting tasks for assigned administrative entities within the continent.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Preparing internal  &amp; external financial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Audit reports.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</a:t>
            </a:r>
            <a:r>
              <a:rPr lang="en-US" dirty="0"/>
              <a:t>To create financial models to predict future goals.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Perform all tasks in a timely manner.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 Analysing company’s upcoming investment opportunities</a:t>
            </a:r>
          </a:p>
        </p:txBody>
      </p:sp>
    </p:spTree>
    <p:extLst>
      <p:ext uri="{BB962C8B-B14F-4D97-AF65-F5344CB8AC3E}">
        <p14:creationId xmlns:p14="http://schemas.microsoft.com/office/powerpoint/2010/main" val="2008128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325550-4EDB-C97C-85A6-9D2B50624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3700" dirty="0">
                <a:solidFill>
                  <a:srgbClr val="FFFFFF"/>
                </a:solidFill>
              </a:rPr>
              <a:t>   Person Specification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9F95C-2EE7-A9FF-75E1-DAC2A9FEA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7232" y="217714"/>
            <a:ext cx="5756975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 </a:t>
            </a:r>
            <a:r>
              <a:rPr lang="en-US" sz="3200" b="1" dirty="0"/>
              <a:t>Qualification &amp; Experience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 </a:t>
            </a:r>
            <a:r>
              <a:rPr lang="en-US" sz="2400" dirty="0"/>
              <a:t>CIMA / ACA certification required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Minimum of 2 year experience in UK finance is required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3200" b="1" dirty="0"/>
              <a:t> </a:t>
            </a:r>
            <a:r>
              <a:rPr lang="en-US" sz="3600" b="1" dirty="0"/>
              <a:t>Personal Attributes</a:t>
            </a:r>
            <a:endParaRPr lang="en-US" sz="32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 </a:t>
            </a:r>
            <a:r>
              <a:rPr lang="en-US" sz="2400" dirty="0"/>
              <a:t>Cash flow management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Analytical &amp; report writing skills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Experience with UK GAAP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44180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7E6B03-000D-DA59-BF70-B802E9478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Required skills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36773-4167-9D1D-39C2-175F7332F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468086"/>
            <a:ext cx="4862447" cy="6193971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Analyzing company’s financial reports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Creating financial models to make investment decision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Strong Communication with finance department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Advanced Accounting skills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Analyzing data and prepare  business model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160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2A9A1B-549C-CBB3-D90E-7941C4925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800" dirty="0">
                <a:solidFill>
                  <a:srgbClr val="FFFFFF"/>
                </a:solidFill>
              </a:rPr>
              <a:t>Pay and working </a:t>
            </a:r>
            <a:r>
              <a:rPr lang="en-US" dirty="0">
                <a:solidFill>
                  <a:srgbClr val="FFFFFF"/>
                </a:solidFill>
              </a:rPr>
              <a:t>Conditions</a:t>
            </a:r>
            <a:r>
              <a:rPr lang="en-US" sz="48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A7076-D69B-DD65-FA52-5BFAA10EE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5744" y="649480"/>
            <a:ext cx="5323114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dirty="0"/>
              <a:t>PAY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Competitive salary + car allowance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From £30000 a year –( Full time )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3200" b="1" dirty="0"/>
              <a:t>Working condition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Office based work / Hybrid ( 50% remote 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Occasional overtime  stays to cover responsibilities</a:t>
            </a:r>
          </a:p>
          <a:p>
            <a:pPr marL="0" indent="0">
              <a:buNone/>
            </a:pP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29650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49B447FE-DDA9-4B30-828A-59FC56912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3D487F7-9050-4871-B351-34A72ADB2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484" y="-1"/>
            <a:ext cx="6096002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43C27DD-EF6A-4C48-9669-C2970E71A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52884" y="609601"/>
            <a:ext cx="6858003" cy="5638801"/>
          </a:xfrm>
          <a:prstGeom prst="rect">
            <a:avLst/>
          </a:prstGeom>
          <a:gradFill>
            <a:gsLst>
              <a:gs pos="0">
                <a:schemeClr val="accent1">
                  <a:alpha val="23000"/>
                </a:schemeClr>
              </a:gs>
              <a:gs pos="71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A1AA86-B7E6-4C02-AA34-F1A25CD4C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518" y="2217950"/>
            <a:ext cx="6103518" cy="464004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6C3B9CB-4E48-4726-B7B9-9E02F71B1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137312">
            <a:off x="565239" y="1211422"/>
            <a:ext cx="4640488" cy="4640488"/>
          </a:xfrm>
          <a:prstGeom prst="ellipse">
            <a:avLst/>
          </a:prstGeom>
          <a:gradFill>
            <a:gsLst>
              <a:gs pos="53000">
                <a:schemeClr val="accent1">
                  <a:alpha val="0"/>
                </a:schemeClr>
              </a:gs>
              <a:gs pos="100000">
                <a:schemeClr val="accent1">
                  <a:lumMod val="40000"/>
                  <a:lumOff val="60000"/>
                  <a:alpha val="1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84384FE-1C88-4CAA-8FB8-2313A3AE7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7519" y="0"/>
            <a:ext cx="6103519" cy="6870700"/>
          </a:xfrm>
          <a:prstGeom prst="rect">
            <a:avLst/>
          </a:prstGeom>
          <a:gradFill>
            <a:gsLst>
              <a:gs pos="24000">
                <a:schemeClr val="accent1">
                  <a:alpha val="0"/>
                </a:schemeClr>
              </a:gs>
              <a:gs pos="100000">
                <a:srgbClr val="000000">
                  <a:alpha val="71000"/>
                </a:srgb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901B45-570A-A62B-8CF9-667DF5D2E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29" y="457199"/>
            <a:ext cx="5430645" cy="7086601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bg2"/>
                </a:solidFill>
                <a:latin typeface="+mn-lt"/>
              </a:rPr>
              <a:t>Flexible working hours to eliminate stress</a:t>
            </a:r>
            <a:br>
              <a:rPr lang="en-US" sz="4800" dirty="0">
                <a:solidFill>
                  <a:schemeClr val="bg2"/>
                </a:solidFill>
                <a:latin typeface="+mn-lt"/>
              </a:rPr>
            </a:br>
            <a:br>
              <a:rPr lang="en-US" sz="4800" dirty="0">
                <a:solidFill>
                  <a:schemeClr val="bg2"/>
                </a:solidFill>
                <a:latin typeface="+mn-lt"/>
              </a:rPr>
            </a:br>
            <a:r>
              <a:rPr lang="en-US" sz="4800" dirty="0">
                <a:solidFill>
                  <a:schemeClr val="bg2"/>
                </a:solidFill>
                <a:latin typeface="+mn-lt"/>
              </a:rPr>
              <a:t> </a:t>
            </a:r>
            <a:r>
              <a:rPr lang="en-GB" dirty="0">
                <a:solidFill>
                  <a:schemeClr val="bg2"/>
                </a:solidFill>
                <a:latin typeface="+mn-lt"/>
              </a:rPr>
              <a:t>Ability to work well both independently as well as within a team environment and adhere to tight deadlines.</a:t>
            </a:r>
            <a:br>
              <a:rPr lang="en-GB" dirty="0">
                <a:solidFill>
                  <a:schemeClr val="bg2"/>
                </a:solidFill>
                <a:latin typeface="+mn-lt"/>
              </a:rPr>
            </a:br>
            <a:br>
              <a:rPr lang="en-US" sz="4800" dirty="0">
                <a:solidFill>
                  <a:schemeClr val="bg2"/>
                </a:solidFill>
                <a:latin typeface="+mn-lt"/>
              </a:rPr>
            </a:br>
            <a:endParaRPr lang="en-US" sz="4800" dirty="0">
              <a:solidFill>
                <a:schemeClr val="bg2"/>
              </a:solidFill>
              <a:latin typeface="+mn-lt"/>
            </a:endParaRPr>
          </a:p>
        </p:txBody>
      </p:sp>
      <p:pic>
        <p:nvPicPr>
          <p:cNvPr id="5" name="Picture 4" descr="Torn rope">
            <a:extLst>
              <a:ext uri="{FF2B5EF4-FFF2-40B4-BE49-F238E27FC236}">
                <a16:creationId xmlns:a16="http://schemas.microsoft.com/office/drawing/2014/main" id="{5399ED17-D6EB-5C33-7F85-C6DD110D09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690" r="21298" b="1"/>
          <a:stretch/>
        </p:blipFill>
        <p:spPr>
          <a:xfrm>
            <a:off x="6553199" y="457200"/>
            <a:ext cx="518160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1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88790D-4D94-FD22-70D2-76DC4269B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Conclusion 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08A2CA2-1445-9956-BE03-D9BBF6FCD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350" y="1328207"/>
            <a:ext cx="10808199" cy="582433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200" dirty="0"/>
              <a:t>In summary, a financial analyst role at Marriott entails </a:t>
            </a:r>
            <a:r>
              <a:rPr lang="en-GB" sz="3200" dirty="0" err="1"/>
              <a:t>analyzing</a:t>
            </a:r>
            <a:r>
              <a:rPr lang="en-GB" sz="3200" dirty="0"/>
              <a:t> financial data, preparing reports, forecasting trends, and offering recommendations for financial enhancement. Financial analysts at Marriott are key in aiding decision-making, budgeting, and financial planning. When applying, emphasize your analytical skills, attention to detail, and financial expertise to showcase your suitability for the position.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4808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13F2AE-DFE5-477F-BC0A-989F17071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List of 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EECF2-CA29-D5FA-6FAE-07E04EB4E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351" y="2035628"/>
            <a:ext cx="11231906" cy="474617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Armstrong, M. (2009) Armstrong’s handbook of performance management: an evidence-based guide to delivering high performance. 4th ed. London: Kogan Page.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Armstrong, M. (2015) Armstrong’s handbook of performance management. London: Kogan Page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Armstrong, M. and BARON, A. (2004) Managing performance: performance management in action. London: Chartered Institute of Personnel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Penguin books UK Careers-FINANCE ( Accessed,17 July 2024)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Indeed job search/ Financial Analyst  </a:t>
            </a:r>
            <a:r>
              <a:rPr lang="en-GB" sz="2400" dirty="0">
                <a:hlinkClick r:id="rId2"/>
              </a:rPr>
              <a:t>400+ Financial Analyst Jobs, Employment in London 31 July 2024| Indeed.com</a:t>
            </a:r>
            <a:endParaRPr lang="en-US" sz="2400" dirty="0"/>
          </a:p>
          <a:p>
            <a:r>
              <a:rPr lang="en-US" sz="2400" dirty="0"/>
              <a:t>Marriott International, 2023. Careers. [online] Available at: </a:t>
            </a:r>
            <a:r>
              <a:rPr lang="en-US" sz="2400" dirty="0">
                <a:hlinkClick r:id="rId3" action="ppaction://hlinkfile"/>
              </a:rPr>
              <a:t>https://www.marriott.com/</a:t>
            </a:r>
            <a:r>
              <a:rPr lang="en-US" sz="2400">
                <a:hlinkClick r:id="rId3" action="ppaction://hlinkfile"/>
              </a:rPr>
              <a:t>careers </a:t>
            </a:r>
            <a:r>
              <a:rPr lang="en-US" sz="2400"/>
              <a:t> (Accessed</a:t>
            </a:r>
            <a:r>
              <a:rPr lang="en-US" sz="2400" dirty="0"/>
              <a:t>,18 </a:t>
            </a:r>
            <a:r>
              <a:rPr lang="en-US" sz="2400"/>
              <a:t>July 2024)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59081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1101</TotalTime>
  <Words>618</Words>
  <Application>Microsoft Office PowerPoint</Application>
  <PresentationFormat>Widescreen</PresentationFormat>
  <Paragraphs>105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Wingdings</vt:lpstr>
      <vt:lpstr>office theme</vt:lpstr>
      <vt:lpstr>Student Name: KHUSHEEL PAL Student Number: 2331150 Course Name: Human Capital management  Lecturer Name: Nishi Ramsurun Session: June 2024 Term  </vt:lpstr>
      <vt:lpstr>                      Table of Content</vt:lpstr>
      <vt:lpstr>     INTRODUCTION OF MARRIOTT  INTERNATIONAL</vt:lpstr>
      <vt:lpstr>STRATEGIC    GOAL OF MARRIOTT  INTERNATIONAL  </vt:lpstr>
      <vt:lpstr>                       Job Analysis- Financial Analyst </vt:lpstr>
      <vt:lpstr>Job Description- Financial Analyst</vt:lpstr>
      <vt:lpstr>   Person Specification </vt:lpstr>
      <vt:lpstr>Required skills </vt:lpstr>
      <vt:lpstr>Pay and working Conditions </vt:lpstr>
      <vt:lpstr>Flexible working hours to eliminate stress   Ability to work well both independently as well as within a team environment and adhere to tight deadlines.  </vt:lpstr>
      <vt:lpstr>Conclusion </vt:lpstr>
      <vt:lpstr>List of 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KHUSHEEL PAL</cp:lastModifiedBy>
  <cp:revision>1</cp:revision>
  <dcterms:created xsi:type="dcterms:W3CDTF">2024-06-27T11:21:54Z</dcterms:created>
  <dcterms:modified xsi:type="dcterms:W3CDTF">2024-08-02T11:39:21Z</dcterms:modified>
</cp:coreProperties>
</file>