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media/media1.mov" ContentType="video/unknown"/>
  <Override PartName="/ppt/media/image1.jpeg" ContentType="image/jpeg"/>
  <Override PartName="/ppt/media/image2.jpeg" ContentType="image/jpeg"/>
  <Override PartName="/ppt/media/image3.jpeg" ContentType="image/jpeg"/>
  <Override PartName="/ppt/media/image4.jpeg" ContentType="image/jpeg"/>
  <Override PartName="/ppt/media/image5.jpeg" ContentType="image/jpeg"/>
  <Override PartName="/ppt/media/image6.jpeg" ContentType="image/jpeg"/>
  <Override PartName="/ppt/media/image7.jpeg" ContentType="image/jpe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821529" rtl="0" fontAlgn="auto" latinLnBrk="0" hangingPunct="0">
      <a:lnSpc>
        <a:spcPct val="100000"/>
      </a:lnSpc>
      <a:spcBef>
        <a:spcPts val="3300"/>
      </a:spcBef>
      <a:spcAft>
        <a:spcPts val="0"/>
      </a:spcAft>
      <a:buClrTx/>
      <a:buSzTx/>
      <a:buFontTx/>
      <a:buNone/>
      <a:tabLst/>
      <a:defRPr b="0" baseline="0" cap="none" i="0" spc="0" strike="noStrike" sz="2800" u="none" kumimoji="0" normalizeH="0">
        <a:ln>
          <a:noFill/>
        </a:ln>
        <a:solidFill>
          <a:srgbClr val="222222"/>
        </a:solidFill>
        <a:effectLst/>
        <a:uFillTx/>
        <a:latin typeface="+mj-lt"/>
        <a:ea typeface="+mj-ea"/>
        <a:cs typeface="+mj-cs"/>
        <a:sym typeface="Helvetica Neue"/>
      </a:defRPr>
    </a:lvl1pPr>
    <a:lvl2pPr marL="0" marR="0" indent="0" algn="l" defTabSz="821529" rtl="0" fontAlgn="auto" latinLnBrk="0" hangingPunct="0">
      <a:lnSpc>
        <a:spcPct val="100000"/>
      </a:lnSpc>
      <a:spcBef>
        <a:spcPts val="3300"/>
      </a:spcBef>
      <a:spcAft>
        <a:spcPts val="0"/>
      </a:spcAft>
      <a:buClrTx/>
      <a:buSzTx/>
      <a:buFontTx/>
      <a:buNone/>
      <a:tabLst/>
      <a:defRPr b="0" baseline="0" cap="none" i="0" spc="0" strike="noStrike" sz="2800" u="none" kumimoji="0" normalizeH="0">
        <a:ln>
          <a:noFill/>
        </a:ln>
        <a:solidFill>
          <a:srgbClr val="222222"/>
        </a:solidFill>
        <a:effectLst/>
        <a:uFillTx/>
        <a:latin typeface="+mj-lt"/>
        <a:ea typeface="+mj-ea"/>
        <a:cs typeface="+mj-cs"/>
        <a:sym typeface="Helvetica Neue"/>
      </a:defRPr>
    </a:lvl2pPr>
    <a:lvl3pPr marL="0" marR="0" indent="0" algn="l" defTabSz="821529" rtl="0" fontAlgn="auto" latinLnBrk="0" hangingPunct="0">
      <a:lnSpc>
        <a:spcPct val="100000"/>
      </a:lnSpc>
      <a:spcBef>
        <a:spcPts val="3300"/>
      </a:spcBef>
      <a:spcAft>
        <a:spcPts val="0"/>
      </a:spcAft>
      <a:buClrTx/>
      <a:buSzTx/>
      <a:buFontTx/>
      <a:buNone/>
      <a:tabLst/>
      <a:defRPr b="0" baseline="0" cap="none" i="0" spc="0" strike="noStrike" sz="2800" u="none" kumimoji="0" normalizeH="0">
        <a:ln>
          <a:noFill/>
        </a:ln>
        <a:solidFill>
          <a:srgbClr val="222222"/>
        </a:solidFill>
        <a:effectLst/>
        <a:uFillTx/>
        <a:latin typeface="+mj-lt"/>
        <a:ea typeface="+mj-ea"/>
        <a:cs typeface="+mj-cs"/>
        <a:sym typeface="Helvetica Neue"/>
      </a:defRPr>
    </a:lvl3pPr>
    <a:lvl4pPr marL="0" marR="0" indent="0" algn="l" defTabSz="821529" rtl="0" fontAlgn="auto" latinLnBrk="0" hangingPunct="0">
      <a:lnSpc>
        <a:spcPct val="100000"/>
      </a:lnSpc>
      <a:spcBef>
        <a:spcPts val="3300"/>
      </a:spcBef>
      <a:spcAft>
        <a:spcPts val="0"/>
      </a:spcAft>
      <a:buClrTx/>
      <a:buSzTx/>
      <a:buFontTx/>
      <a:buNone/>
      <a:tabLst/>
      <a:defRPr b="0" baseline="0" cap="none" i="0" spc="0" strike="noStrike" sz="2800" u="none" kumimoji="0" normalizeH="0">
        <a:ln>
          <a:noFill/>
        </a:ln>
        <a:solidFill>
          <a:srgbClr val="222222"/>
        </a:solidFill>
        <a:effectLst/>
        <a:uFillTx/>
        <a:latin typeface="+mj-lt"/>
        <a:ea typeface="+mj-ea"/>
        <a:cs typeface="+mj-cs"/>
        <a:sym typeface="Helvetica Neue"/>
      </a:defRPr>
    </a:lvl4pPr>
    <a:lvl5pPr marL="0" marR="0" indent="0" algn="l" defTabSz="821529" rtl="0" fontAlgn="auto" latinLnBrk="0" hangingPunct="0">
      <a:lnSpc>
        <a:spcPct val="100000"/>
      </a:lnSpc>
      <a:spcBef>
        <a:spcPts val="3300"/>
      </a:spcBef>
      <a:spcAft>
        <a:spcPts val="0"/>
      </a:spcAft>
      <a:buClrTx/>
      <a:buSzTx/>
      <a:buFontTx/>
      <a:buNone/>
      <a:tabLst/>
      <a:defRPr b="0" baseline="0" cap="none" i="0" spc="0" strike="noStrike" sz="2800" u="none" kumimoji="0" normalizeH="0">
        <a:ln>
          <a:noFill/>
        </a:ln>
        <a:solidFill>
          <a:srgbClr val="222222"/>
        </a:solidFill>
        <a:effectLst/>
        <a:uFillTx/>
        <a:latin typeface="+mj-lt"/>
        <a:ea typeface="+mj-ea"/>
        <a:cs typeface="+mj-cs"/>
        <a:sym typeface="Helvetica Neue"/>
      </a:defRPr>
    </a:lvl5pPr>
    <a:lvl6pPr marL="0" marR="0" indent="0" algn="l" defTabSz="821529" rtl="0" fontAlgn="auto" latinLnBrk="0" hangingPunct="0">
      <a:lnSpc>
        <a:spcPct val="100000"/>
      </a:lnSpc>
      <a:spcBef>
        <a:spcPts val="3300"/>
      </a:spcBef>
      <a:spcAft>
        <a:spcPts val="0"/>
      </a:spcAft>
      <a:buClrTx/>
      <a:buSzTx/>
      <a:buFontTx/>
      <a:buNone/>
      <a:tabLst/>
      <a:defRPr b="0" baseline="0" cap="none" i="0" spc="0" strike="noStrike" sz="2800" u="none" kumimoji="0" normalizeH="0">
        <a:ln>
          <a:noFill/>
        </a:ln>
        <a:solidFill>
          <a:srgbClr val="222222"/>
        </a:solidFill>
        <a:effectLst/>
        <a:uFillTx/>
        <a:latin typeface="+mj-lt"/>
        <a:ea typeface="+mj-ea"/>
        <a:cs typeface="+mj-cs"/>
        <a:sym typeface="Helvetica Neue"/>
      </a:defRPr>
    </a:lvl6pPr>
    <a:lvl7pPr marL="0" marR="0" indent="0" algn="l" defTabSz="821529" rtl="0" fontAlgn="auto" latinLnBrk="0" hangingPunct="0">
      <a:lnSpc>
        <a:spcPct val="100000"/>
      </a:lnSpc>
      <a:spcBef>
        <a:spcPts val="3300"/>
      </a:spcBef>
      <a:spcAft>
        <a:spcPts val="0"/>
      </a:spcAft>
      <a:buClrTx/>
      <a:buSzTx/>
      <a:buFontTx/>
      <a:buNone/>
      <a:tabLst/>
      <a:defRPr b="0" baseline="0" cap="none" i="0" spc="0" strike="noStrike" sz="2800" u="none" kumimoji="0" normalizeH="0">
        <a:ln>
          <a:noFill/>
        </a:ln>
        <a:solidFill>
          <a:srgbClr val="222222"/>
        </a:solidFill>
        <a:effectLst/>
        <a:uFillTx/>
        <a:latin typeface="+mj-lt"/>
        <a:ea typeface="+mj-ea"/>
        <a:cs typeface="+mj-cs"/>
        <a:sym typeface="Helvetica Neue"/>
      </a:defRPr>
    </a:lvl7pPr>
    <a:lvl8pPr marL="0" marR="0" indent="0" algn="l" defTabSz="821529" rtl="0" fontAlgn="auto" latinLnBrk="0" hangingPunct="0">
      <a:lnSpc>
        <a:spcPct val="100000"/>
      </a:lnSpc>
      <a:spcBef>
        <a:spcPts val="3300"/>
      </a:spcBef>
      <a:spcAft>
        <a:spcPts val="0"/>
      </a:spcAft>
      <a:buClrTx/>
      <a:buSzTx/>
      <a:buFontTx/>
      <a:buNone/>
      <a:tabLst/>
      <a:defRPr b="0" baseline="0" cap="none" i="0" spc="0" strike="noStrike" sz="2800" u="none" kumimoji="0" normalizeH="0">
        <a:ln>
          <a:noFill/>
        </a:ln>
        <a:solidFill>
          <a:srgbClr val="222222"/>
        </a:solidFill>
        <a:effectLst/>
        <a:uFillTx/>
        <a:latin typeface="+mj-lt"/>
        <a:ea typeface="+mj-ea"/>
        <a:cs typeface="+mj-cs"/>
        <a:sym typeface="Helvetica Neue"/>
      </a:defRPr>
    </a:lvl8pPr>
    <a:lvl9pPr marL="0" marR="0" indent="0" algn="l" defTabSz="821529" rtl="0" fontAlgn="auto" latinLnBrk="0" hangingPunct="0">
      <a:lnSpc>
        <a:spcPct val="100000"/>
      </a:lnSpc>
      <a:spcBef>
        <a:spcPts val="3300"/>
      </a:spcBef>
      <a:spcAft>
        <a:spcPts val="0"/>
      </a:spcAft>
      <a:buClrTx/>
      <a:buSzTx/>
      <a:buFontTx/>
      <a:buNone/>
      <a:tabLst/>
      <a:defRPr b="0" baseline="0" cap="none" i="0" spc="0" strike="noStrike" sz="2800" u="none" kumimoji="0" normalizeH="0">
        <a:ln>
          <a:noFill/>
        </a:ln>
        <a:solidFill>
          <a:srgbClr val="222222"/>
        </a:solidFill>
        <a:effectLst/>
        <a:uFillTx/>
        <a:latin typeface="+mj-lt"/>
        <a:ea typeface="+mj-ea"/>
        <a:cs typeface="+mj-cs"/>
        <a:sym typeface="Helvetica Neue"/>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1"/>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ajor">
          <a:srgbClr val="222222"/>
        </a:fontRef>
        <a:srgbClr val="222222"/>
      </a:tcTxStyle>
      <a:tcStyle>
        <a:tcBdr>
          <a:left>
            <a:ln w="12700" cap="flat">
              <a:solidFill>
                <a:srgbClr val="222222"/>
              </a:solidFill>
              <a:prstDash val="solid"/>
              <a:round/>
            </a:ln>
          </a:left>
          <a:right>
            <a:ln w="12700" cap="flat">
              <a:solidFill>
                <a:srgbClr val="222222"/>
              </a:solidFill>
              <a:prstDash val="solid"/>
              <a:round/>
            </a:ln>
          </a:right>
          <a:top>
            <a:ln w="12700" cap="flat">
              <a:solidFill>
                <a:srgbClr val="222222"/>
              </a:solidFill>
              <a:prstDash val="solid"/>
              <a:round/>
            </a:ln>
          </a:top>
          <a:bottom>
            <a:ln w="12700" cap="flat">
              <a:solidFill>
                <a:srgbClr val="222222"/>
              </a:solidFill>
              <a:prstDash val="solid"/>
              <a:round/>
            </a:ln>
          </a:bottom>
          <a:insideH>
            <a:ln w="12700" cap="flat">
              <a:solidFill>
                <a:srgbClr val="222222"/>
              </a:solidFill>
              <a:prstDash val="solid"/>
              <a:round/>
            </a:ln>
          </a:insideH>
          <a:insideV>
            <a:ln w="12700" cap="flat">
              <a:solidFill>
                <a:srgbClr val="222222"/>
              </a:solidFill>
              <a:prstDash val="solid"/>
              <a:round/>
            </a:ln>
          </a:insideV>
        </a:tcBdr>
        <a:fill>
          <a:solidFill>
            <a:srgbClr val="CCE0F1"/>
          </a:solidFill>
        </a:fill>
      </a:tcStyle>
    </a:wholeTbl>
    <a:band2H>
      <a:tcTxStyle b="def" i="def"/>
      <a:tcStyle>
        <a:tcBdr/>
        <a:fill>
          <a:solidFill>
            <a:srgbClr val="E7F0F8"/>
          </a:solidFill>
        </a:fill>
      </a:tcStyle>
    </a:band2H>
    <a:firstCol>
      <a:tcTxStyle b="on" i="off">
        <a:fontRef idx="major">
          <a:srgbClr val="222222"/>
        </a:fontRef>
        <a:srgbClr val="222222"/>
      </a:tcTxStyle>
      <a:tcStyle>
        <a:tcBdr>
          <a:left>
            <a:ln w="12700" cap="flat">
              <a:solidFill>
                <a:srgbClr val="222222"/>
              </a:solidFill>
              <a:prstDash val="solid"/>
              <a:round/>
            </a:ln>
          </a:left>
          <a:right>
            <a:ln w="12700" cap="flat">
              <a:solidFill>
                <a:srgbClr val="222222"/>
              </a:solidFill>
              <a:prstDash val="solid"/>
              <a:round/>
            </a:ln>
          </a:right>
          <a:top>
            <a:ln w="12700" cap="flat">
              <a:solidFill>
                <a:srgbClr val="222222"/>
              </a:solidFill>
              <a:prstDash val="solid"/>
              <a:round/>
            </a:ln>
          </a:top>
          <a:bottom>
            <a:ln w="12700" cap="flat">
              <a:solidFill>
                <a:srgbClr val="222222"/>
              </a:solidFill>
              <a:prstDash val="solid"/>
              <a:round/>
            </a:ln>
          </a:bottom>
          <a:insideH>
            <a:ln w="12700" cap="flat">
              <a:solidFill>
                <a:srgbClr val="222222"/>
              </a:solidFill>
              <a:prstDash val="solid"/>
              <a:round/>
            </a:ln>
          </a:insideH>
          <a:insideV>
            <a:ln w="12700" cap="flat">
              <a:solidFill>
                <a:srgbClr val="222222"/>
              </a:solidFill>
              <a:prstDash val="solid"/>
              <a:round/>
            </a:ln>
          </a:insideV>
        </a:tcBdr>
        <a:fill>
          <a:solidFill>
            <a:schemeClr val="accent1"/>
          </a:solidFill>
        </a:fill>
      </a:tcStyle>
    </a:firstCol>
    <a:lastRow>
      <a:tcTxStyle b="on" i="off">
        <a:fontRef idx="major">
          <a:srgbClr val="222222"/>
        </a:fontRef>
        <a:srgbClr val="222222"/>
      </a:tcTxStyle>
      <a:tcStyle>
        <a:tcBdr>
          <a:left>
            <a:ln w="12700" cap="flat">
              <a:solidFill>
                <a:srgbClr val="222222"/>
              </a:solidFill>
              <a:prstDash val="solid"/>
              <a:round/>
            </a:ln>
          </a:left>
          <a:right>
            <a:ln w="12700" cap="flat">
              <a:solidFill>
                <a:srgbClr val="222222"/>
              </a:solidFill>
              <a:prstDash val="solid"/>
              <a:round/>
            </a:ln>
          </a:right>
          <a:top>
            <a:ln w="38100" cap="flat">
              <a:solidFill>
                <a:srgbClr val="222222"/>
              </a:solidFill>
              <a:prstDash val="solid"/>
              <a:round/>
            </a:ln>
          </a:top>
          <a:bottom>
            <a:ln w="12700" cap="flat">
              <a:solidFill>
                <a:srgbClr val="222222"/>
              </a:solidFill>
              <a:prstDash val="solid"/>
              <a:round/>
            </a:ln>
          </a:bottom>
          <a:insideH>
            <a:ln w="12700" cap="flat">
              <a:solidFill>
                <a:srgbClr val="222222"/>
              </a:solidFill>
              <a:prstDash val="solid"/>
              <a:round/>
            </a:ln>
          </a:insideH>
          <a:insideV>
            <a:ln w="12700" cap="flat">
              <a:solidFill>
                <a:srgbClr val="222222"/>
              </a:solidFill>
              <a:prstDash val="solid"/>
              <a:round/>
            </a:ln>
          </a:insideV>
        </a:tcBdr>
        <a:fill>
          <a:solidFill>
            <a:schemeClr val="accent1"/>
          </a:solidFill>
        </a:fill>
      </a:tcStyle>
    </a:lastRow>
    <a:firstRow>
      <a:tcTxStyle b="on" i="off">
        <a:fontRef idx="major">
          <a:srgbClr val="222222"/>
        </a:fontRef>
        <a:srgbClr val="222222"/>
      </a:tcTxStyle>
      <a:tcStyle>
        <a:tcBdr>
          <a:left>
            <a:ln w="12700" cap="flat">
              <a:solidFill>
                <a:srgbClr val="222222"/>
              </a:solidFill>
              <a:prstDash val="solid"/>
              <a:round/>
            </a:ln>
          </a:left>
          <a:right>
            <a:ln w="12700" cap="flat">
              <a:solidFill>
                <a:srgbClr val="222222"/>
              </a:solidFill>
              <a:prstDash val="solid"/>
              <a:round/>
            </a:ln>
          </a:right>
          <a:top>
            <a:ln w="12700" cap="flat">
              <a:solidFill>
                <a:srgbClr val="222222"/>
              </a:solidFill>
              <a:prstDash val="solid"/>
              <a:round/>
            </a:ln>
          </a:top>
          <a:bottom>
            <a:ln w="38100" cap="flat">
              <a:solidFill>
                <a:srgbClr val="222222"/>
              </a:solidFill>
              <a:prstDash val="solid"/>
              <a:round/>
            </a:ln>
          </a:bottom>
          <a:insideH>
            <a:ln w="12700" cap="flat">
              <a:solidFill>
                <a:srgbClr val="222222"/>
              </a:solidFill>
              <a:prstDash val="solid"/>
              <a:round/>
            </a:ln>
          </a:insideH>
          <a:insideV>
            <a:ln w="12700" cap="flat">
              <a:solidFill>
                <a:srgbClr val="222222"/>
              </a:solidFill>
              <a:prstDash val="solid"/>
              <a:round/>
            </a:ln>
          </a:insideV>
        </a:tcBdr>
        <a:fill>
          <a:solidFill>
            <a:schemeClr val="accent1"/>
          </a:solidFill>
        </a:fill>
      </a:tcStyle>
    </a:firstRow>
  </a:tblStyle>
  <a:tblStyle styleId="{C7B018BB-80A7-4F77-B60F-C8B233D01FF8}" styleName="">
    <a:tblBg/>
    <a:wholeTbl>
      <a:tcTxStyle b="off" i="off">
        <a:fontRef idx="major">
          <a:srgbClr val="222222"/>
        </a:fontRef>
        <a:srgbClr val="222222"/>
      </a:tcTxStyle>
      <a:tcStyle>
        <a:tcBdr>
          <a:left>
            <a:ln w="12700" cap="flat">
              <a:solidFill>
                <a:srgbClr val="222222"/>
              </a:solidFill>
              <a:prstDash val="solid"/>
              <a:round/>
            </a:ln>
          </a:left>
          <a:right>
            <a:ln w="12700" cap="flat">
              <a:solidFill>
                <a:srgbClr val="222222"/>
              </a:solidFill>
              <a:prstDash val="solid"/>
              <a:round/>
            </a:ln>
          </a:right>
          <a:top>
            <a:ln w="12700" cap="flat">
              <a:solidFill>
                <a:srgbClr val="222222"/>
              </a:solidFill>
              <a:prstDash val="solid"/>
              <a:round/>
            </a:ln>
          </a:top>
          <a:bottom>
            <a:ln w="12700" cap="flat">
              <a:solidFill>
                <a:srgbClr val="222222"/>
              </a:solidFill>
              <a:prstDash val="solid"/>
              <a:round/>
            </a:ln>
          </a:bottom>
          <a:insideH>
            <a:ln w="12700" cap="flat">
              <a:solidFill>
                <a:srgbClr val="222222"/>
              </a:solidFill>
              <a:prstDash val="solid"/>
              <a:round/>
            </a:ln>
          </a:insideH>
          <a:insideV>
            <a:ln w="12700" cap="flat">
              <a:solidFill>
                <a:srgbClr val="222222"/>
              </a:solidFill>
              <a:prstDash val="solid"/>
              <a:round/>
            </a:ln>
          </a:insideV>
        </a:tcBdr>
        <a:fill>
          <a:solidFill>
            <a:srgbClr val="D9E8D1"/>
          </a:solidFill>
        </a:fill>
      </a:tcStyle>
    </a:wholeTbl>
    <a:band2H>
      <a:tcTxStyle b="def" i="def"/>
      <a:tcStyle>
        <a:tcBdr/>
        <a:fill>
          <a:solidFill>
            <a:srgbClr val="EDF4E9"/>
          </a:solidFill>
        </a:fill>
      </a:tcStyle>
    </a:band2H>
    <a:firstCol>
      <a:tcTxStyle b="on" i="off">
        <a:fontRef idx="major">
          <a:srgbClr val="222222"/>
        </a:fontRef>
        <a:srgbClr val="222222"/>
      </a:tcTxStyle>
      <a:tcStyle>
        <a:tcBdr>
          <a:left>
            <a:ln w="12700" cap="flat">
              <a:solidFill>
                <a:srgbClr val="222222"/>
              </a:solidFill>
              <a:prstDash val="solid"/>
              <a:round/>
            </a:ln>
          </a:left>
          <a:right>
            <a:ln w="12700" cap="flat">
              <a:solidFill>
                <a:srgbClr val="222222"/>
              </a:solidFill>
              <a:prstDash val="solid"/>
              <a:round/>
            </a:ln>
          </a:right>
          <a:top>
            <a:ln w="12700" cap="flat">
              <a:solidFill>
                <a:srgbClr val="222222"/>
              </a:solidFill>
              <a:prstDash val="solid"/>
              <a:round/>
            </a:ln>
          </a:top>
          <a:bottom>
            <a:ln w="12700" cap="flat">
              <a:solidFill>
                <a:srgbClr val="222222"/>
              </a:solidFill>
              <a:prstDash val="solid"/>
              <a:round/>
            </a:ln>
          </a:bottom>
          <a:insideH>
            <a:ln w="12700" cap="flat">
              <a:solidFill>
                <a:srgbClr val="222222"/>
              </a:solidFill>
              <a:prstDash val="solid"/>
              <a:round/>
            </a:ln>
          </a:insideH>
          <a:insideV>
            <a:ln w="12700" cap="flat">
              <a:solidFill>
                <a:srgbClr val="222222"/>
              </a:solidFill>
              <a:prstDash val="solid"/>
              <a:round/>
            </a:ln>
          </a:insideV>
        </a:tcBdr>
        <a:fill>
          <a:solidFill>
            <a:schemeClr val="accent3"/>
          </a:solidFill>
        </a:fill>
      </a:tcStyle>
    </a:firstCol>
    <a:lastRow>
      <a:tcTxStyle b="on" i="off">
        <a:fontRef idx="major">
          <a:srgbClr val="222222"/>
        </a:fontRef>
        <a:srgbClr val="222222"/>
      </a:tcTxStyle>
      <a:tcStyle>
        <a:tcBdr>
          <a:left>
            <a:ln w="12700" cap="flat">
              <a:solidFill>
                <a:srgbClr val="222222"/>
              </a:solidFill>
              <a:prstDash val="solid"/>
              <a:round/>
            </a:ln>
          </a:left>
          <a:right>
            <a:ln w="12700" cap="flat">
              <a:solidFill>
                <a:srgbClr val="222222"/>
              </a:solidFill>
              <a:prstDash val="solid"/>
              <a:round/>
            </a:ln>
          </a:right>
          <a:top>
            <a:ln w="38100" cap="flat">
              <a:solidFill>
                <a:srgbClr val="222222"/>
              </a:solidFill>
              <a:prstDash val="solid"/>
              <a:round/>
            </a:ln>
          </a:top>
          <a:bottom>
            <a:ln w="12700" cap="flat">
              <a:solidFill>
                <a:srgbClr val="222222"/>
              </a:solidFill>
              <a:prstDash val="solid"/>
              <a:round/>
            </a:ln>
          </a:bottom>
          <a:insideH>
            <a:ln w="12700" cap="flat">
              <a:solidFill>
                <a:srgbClr val="222222"/>
              </a:solidFill>
              <a:prstDash val="solid"/>
              <a:round/>
            </a:ln>
          </a:insideH>
          <a:insideV>
            <a:ln w="12700" cap="flat">
              <a:solidFill>
                <a:srgbClr val="222222"/>
              </a:solidFill>
              <a:prstDash val="solid"/>
              <a:round/>
            </a:ln>
          </a:insideV>
        </a:tcBdr>
        <a:fill>
          <a:solidFill>
            <a:schemeClr val="accent3"/>
          </a:solidFill>
        </a:fill>
      </a:tcStyle>
    </a:lastRow>
    <a:firstRow>
      <a:tcTxStyle b="on" i="off">
        <a:fontRef idx="major">
          <a:srgbClr val="222222"/>
        </a:fontRef>
        <a:srgbClr val="222222"/>
      </a:tcTxStyle>
      <a:tcStyle>
        <a:tcBdr>
          <a:left>
            <a:ln w="12700" cap="flat">
              <a:solidFill>
                <a:srgbClr val="222222"/>
              </a:solidFill>
              <a:prstDash val="solid"/>
              <a:round/>
            </a:ln>
          </a:left>
          <a:right>
            <a:ln w="12700" cap="flat">
              <a:solidFill>
                <a:srgbClr val="222222"/>
              </a:solidFill>
              <a:prstDash val="solid"/>
              <a:round/>
            </a:ln>
          </a:right>
          <a:top>
            <a:ln w="12700" cap="flat">
              <a:solidFill>
                <a:srgbClr val="222222"/>
              </a:solidFill>
              <a:prstDash val="solid"/>
              <a:round/>
            </a:ln>
          </a:top>
          <a:bottom>
            <a:ln w="38100" cap="flat">
              <a:solidFill>
                <a:srgbClr val="222222"/>
              </a:solidFill>
              <a:prstDash val="solid"/>
              <a:round/>
            </a:ln>
          </a:bottom>
          <a:insideH>
            <a:ln w="12700" cap="flat">
              <a:solidFill>
                <a:srgbClr val="222222"/>
              </a:solidFill>
              <a:prstDash val="solid"/>
              <a:round/>
            </a:ln>
          </a:insideH>
          <a:insideV>
            <a:ln w="12700" cap="flat">
              <a:solidFill>
                <a:srgbClr val="222222"/>
              </a:solidFill>
              <a:prstDash val="solid"/>
              <a:round/>
            </a:ln>
          </a:insideV>
        </a:tcBdr>
        <a:fill>
          <a:solidFill>
            <a:schemeClr val="accent3"/>
          </a:solidFill>
        </a:fill>
      </a:tcStyle>
    </a:firstRow>
  </a:tblStyle>
  <a:tblStyle styleId="{EEE7283C-3CF3-47DC-8721-378D4A62B228}" styleName="">
    <a:tblBg/>
    <a:wholeTbl>
      <a:tcTxStyle b="off" i="off">
        <a:fontRef idx="major">
          <a:srgbClr val="222222"/>
        </a:fontRef>
        <a:srgbClr val="222222"/>
      </a:tcTxStyle>
      <a:tcStyle>
        <a:tcBdr>
          <a:left>
            <a:ln w="12700" cap="flat">
              <a:solidFill>
                <a:srgbClr val="222222"/>
              </a:solidFill>
              <a:prstDash val="solid"/>
              <a:round/>
            </a:ln>
          </a:left>
          <a:right>
            <a:ln w="12700" cap="flat">
              <a:solidFill>
                <a:srgbClr val="222222"/>
              </a:solidFill>
              <a:prstDash val="solid"/>
              <a:round/>
            </a:ln>
          </a:right>
          <a:top>
            <a:ln w="12700" cap="flat">
              <a:solidFill>
                <a:srgbClr val="222222"/>
              </a:solidFill>
              <a:prstDash val="solid"/>
              <a:round/>
            </a:ln>
          </a:top>
          <a:bottom>
            <a:ln w="12700" cap="flat">
              <a:solidFill>
                <a:srgbClr val="222222"/>
              </a:solidFill>
              <a:prstDash val="solid"/>
              <a:round/>
            </a:ln>
          </a:bottom>
          <a:insideH>
            <a:ln w="12700" cap="flat">
              <a:solidFill>
                <a:srgbClr val="222222"/>
              </a:solidFill>
              <a:prstDash val="solid"/>
              <a:round/>
            </a:ln>
          </a:insideH>
          <a:insideV>
            <a:ln w="12700" cap="flat">
              <a:solidFill>
                <a:srgbClr val="222222"/>
              </a:solidFill>
              <a:prstDash val="solid"/>
              <a:round/>
            </a:ln>
          </a:insideV>
        </a:tcBdr>
        <a:fill>
          <a:solidFill>
            <a:srgbClr val="EACBD1"/>
          </a:solidFill>
        </a:fill>
      </a:tcStyle>
    </a:wholeTbl>
    <a:band2H>
      <a:tcTxStyle b="def" i="def"/>
      <a:tcStyle>
        <a:tcBdr/>
        <a:fill>
          <a:solidFill>
            <a:srgbClr val="F5E7E9"/>
          </a:solidFill>
        </a:fill>
      </a:tcStyle>
    </a:band2H>
    <a:firstCol>
      <a:tcTxStyle b="on" i="off">
        <a:fontRef idx="major">
          <a:srgbClr val="222222"/>
        </a:fontRef>
        <a:srgbClr val="222222"/>
      </a:tcTxStyle>
      <a:tcStyle>
        <a:tcBdr>
          <a:left>
            <a:ln w="12700" cap="flat">
              <a:solidFill>
                <a:srgbClr val="222222"/>
              </a:solidFill>
              <a:prstDash val="solid"/>
              <a:round/>
            </a:ln>
          </a:left>
          <a:right>
            <a:ln w="12700" cap="flat">
              <a:solidFill>
                <a:srgbClr val="222222"/>
              </a:solidFill>
              <a:prstDash val="solid"/>
              <a:round/>
            </a:ln>
          </a:right>
          <a:top>
            <a:ln w="12700" cap="flat">
              <a:solidFill>
                <a:srgbClr val="222222"/>
              </a:solidFill>
              <a:prstDash val="solid"/>
              <a:round/>
            </a:ln>
          </a:top>
          <a:bottom>
            <a:ln w="12700" cap="flat">
              <a:solidFill>
                <a:srgbClr val="222222"/>
              </a:solidFill>
              <a:prstDash val="solid"/>
              <a:round/>
            </a:ln>
          </a:bottom>
          <a:insideH>
            <a:ln w="12700" cap="flat">
              <a:solidFill>
                <a:srgbClr val="222222"/>
              </a:solidFill>
              <a:prstDash val="solid"/>
              <a:round/>
            </a:ln>
          </a:insideH>
          <a:insideV>
            <a:ln w="12700" cap="flat">
              <a:solidFill>
                <a:srgbClr val="222222"/>
              </a:solidFill>
              <a:prstDash val="solid"/>
              <a:round/>
            </a:ln>
          </a:insideV>
        </a:tcBdr>
        <a:fill>
          <a:solidFill>
            <a:schemeClr val="accent6"/>
          </a:solidFill>
        </a:fill>
      </a:tcStyle>
    </a:firstCol>
    <a:lastRow>
      <a:tcTxStyle b="on" i="off">
        <a:fontRef idx="major">
          <a:srgbClr val="222222"/>
        </a:fontRef>
        <a:srgbClr val="222222"/>
      </a:tcTxStyle>
      <a:tcStyle>
        <a:tcBdr>
          <a:left>
            <a:ln w="12700" cap="flat">
              <a:solidFill>
                <a:srgbClr val="222222"/>
              </a:solidFill>
              <a:prstDash val="solid"/>
              <a:round/>
            </a:ln>
          </a:left>
          <a:right>
            <a:ln w="12700" cap="flat">
              <a:solidFill>
                <a:srgbClr val="222222"/>
              </a:solidFill>
              <a:prstDash val="solid"/>
              <a:round/>
            </a:ln>
          </a:right>
          <a:top>
            <a:ln w="38100" cap="flat">
              <a:solidFill>
                <a:srgbClr val="222222"/>
              </a:solidFill>
              <a:prstDash val="solid"/>
              <a:round/>
            </a:ln>
          </a:top>
          <a:bottom>
            <a:ln w="12700" cap="flat">
              <a:solidFill>
                <a:srgbClr val="222222"/>
              </a:solidFill>
              <a:prstDash val="solid"/>
              <a:round/>
            </a:ln>
          </a:bottom>
          <a:insideH>
            <a:ln w="12700" cap="flat">
              <a:solidFill>
                <a:srgbClr val="222222"/>
              </a:solidFill>
              <a:prstDash val="solid"/>
              <a:round/>
            </a:ln>
          </a:insideH>
          <a:insideV>
            <a:ln w="12700" cap="flat">
              <a:solidFill>
                <a:srgbClr val="222222"/>
              </a:solidFill>
              <a:prstDash val="solid"/>
              <a:round/>
            </a:ln>
          </a:insideV>
        </a:tcBdr>
        <a:fill>
          <a:solidFill>
            <a:schemeClr val="accent6"/>
          </a:solidFill>
        </a:fill>
      </a:tcStyle>
    </a:lastRow>
    <a:firstRow>
      <a:tcTxStyle b="on" i="off">
        <a:fontRef idx="major">
          <a:srgbClr val="222222"/>
        </a:fontRef>
        <a:srgbClr val="222222"/>
      </a:tcTxStyle>
      <a:tcStyle>
        <a:tcBdr>
          <a:left>
            <a:ln w="12700" cap="flat">
              <a:solidFill>
                <a:srgbClr val="222222"/>
              </a:solidFill>
              <a:prstDash val="solid"/>
              <a:round/>
            </a:ln>
          </a:left>
          <a:right>
            <a:ln w="12700" cap="flat">
              <a:solidFill>
                <a:srgbClr val="222222"/>
              </a:solidFill>
              <a:prstDash val="solid"/>
              <a:round/>
            </a:ln>
          </a:right>
          <a:top>
            <a:ln w="12700" cap="flat">
              <a:solidFill>
                <a:srgbClr val="222222"/>
              </a:solidFill>
              <a:prstDash val="solid"/>
              <a:round/>
            </a:ln>
          </a:top>
          <a:bottom>
            <a:ln w="38100" cap="flat">
              <a:solidFill>
                <a:srgbClr val="222222"/>
              </a:solidFill>
              <a:prstDash val="solid"/>
              <a:round/>
            </a:ln>
          </a:bottom>
          <a:insideH>
            <a:ln w="12700" cap="flat">
              <a:solidFill>
                <a:srgbClr val="222222"/>
              </a:solidFill>
              <a:prstDash val="solid"/>
              <a:round/>
            </a:ln>
          </a:insideH>
          <a:insideV>
            <a:ln w="12700" cap="flat">
              <a:solidFill>
                <a:srgbClr val="222222"/>
              </a:solidFill>
              <a:prstDash val="solid"/>
              <a:round/>
            </a:ln>
          </a:insideV>
        </a:tcBdr>
        <a:fill>
          <a:solidFill>
            <a:schemeClr val="accent6"/>
          </a:solidFill>
        </a:fill>
      </a:tcStyle>
    </a:firstRow>
  </a:tblStyle>
  <a:tblStyle styleId="{CF821DB8-F4EB-4A41-A1BA-3FCAFE7338EE}" styleName="">
    <a:tblBg/>
    <a:wholeTbl>
      <a:tcTxStyle b="off" i="off">
        <a:fontRef idx="major">
          <a:srgbClr val="222222"/>
        </a:fontRef>
        <a:srgbClr val="222222"/>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7E7E7"/>
          </a:solidFill>
        </a:fill>
      </a:tcStyle>
    </a:wholeTbl>
    <a:band2H>
      <a:tcTxStyle b="def" i="def"/>
      <a:tcStyle>
        <a:tcBdr/>
        <a:fill>
          <a:solidFill>
            <a:srgbClr val="222222"/>
          </a:solidFill>
        </a:fill>
      </a:tcStyle>
    </a:band2H>
    <a:firstCol>
      <a:tcTxStyle b="on" i="off">
        <a:fontRef idx="major">
          <a:srgbClr val="222222"/>
        </a:fontRef>
        <a:srgbClr val="222222"/>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ajor">
          <a:srgbClr val="222222"/>
        </a:fontRef>
        <a:srgbClr val="222222"/>
      </a:tcTxStyle>
      <a:tcStyle>
        <a:tcBdr>
          <a:left>
            <a:ln w="12700" cap="flat">
              <a:noFill/>
              <a:miter lim="400000"/>
            </a:ln>
          </a:left>
          <a:right>
            <a:ln w="12700" cap="flat">
              <a:noFill/>
              <a:miter lim="400000"/>
            </a:ln>
          </a:right>
          <a:top>
            <a:ln w="50800" cap="flat">
              <a:solidFill>
                <a:srgbClr val="222222"/>
              </a:solidFill>
              <a:prstDash val="solid"/>
              <a:round/>
            </a:ln>
          </a:top>
          <a:bottom>
            <a:ln w="25400" cap="flat">
              <a:solidFill>
                <a:srgbClr val="222222"/>
              </a:solidFill>
              <a:prstDash val="solid"/>
              <a:round/>
            </a:ln>
          </a:bottom>
          <a:insideH>
            <a:ln w="12700" cap="flat">
              <a:noFill/>
              <a:miter lim="400000"/>
            </a:ln>
          </a:insideH>
          <a:insideV>
            <a:ln w="12700" cap="flat">
              <a:noFill/>
              <a:miter lim="400000"/>
            </a:ln>
          </a:insideV>
        </a:tcBdr>
        <a:fill>
          <a:solidFill>
            <a:srgbClr val="222222"/>
          </a:solidFill>
        </a:fill>
      </a:tcStyle>
    </a:lastRow>
    <a:firstRow>
      <a:tcTxStyle b="on" i="off">
        <a:fontRef idx="major">
          <a:srgbClr val="222222"/>
        </a:fontRef>
        <a:srgbClr val="222222"/>
      </a:tcTxStyle>
      <a:tcStyle>
        <a:tcBdr>
          <a:left>
            <a:ln w="12700" cap="flat">
              <a:noFill/>
              <a:miter lim="400000"/>
            </a:ln>
          </a:left>
          <a:right>
            <a:ln w="12700" cap="flat">
              <a:noFill/>
              <a:miter lim="400000"/>
            </a:ln>
          </a:right>
          <a:top>
            <a:ln w="25400" cap="flat">
              <a:solidFill>
                <a:srgbClr val="222222"/>
              </a:solidFill>
              <a:prstDash val="solid"/>
              <a:round/>
            </a:ln>
          </a:top>
          <a:bottom>
            <a:ln w="25400" cap="flat">
              <a:solidFill>
                <a:srgbClr val="222222"/>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ajor">
          <a:srgbClr val="222222"/>
        </a:fontRef>
        <a:srgbClr val="222222"/>
      </a:tcTxStyle>
      <a:tcStyle>
        <a:tcBdr>
          <a:left>
            <a:ln w="12700" cap="flat">
              <a:solidFill>
                <a:srgbClr val="222222"/>
              </a:solidFill>
              <a:prstDash val="solid"/>
              <a:round/>
            </a:ln>
          </a:left>
          <a:right>
            <a:ln w="12700" cap="flat">
              <a:solidFill>
                <a:srgbClr val="222222"/>
              </a:solidFill>
              <a:prstDash val="solid"/>
              <a:round/>
            </a:ln>
          </a:right>
          <a:top>
            <a:ln w="12700" cap="flat">
              <a:solidFill>
                <a:srgbClr val="222222"/>
              </a:solidFill>
              <a:prstDash val="solid"/>
              <a:round/>
            </a:ln>
          </a:top>
          <a:bottom>
            <a:ln w="12700" cap="flat">
              <a:solidFill>
                <a:srgbClr val="222222"/>
              </a:solidFill>
              <a:prstDash val="solid"/>
              <a:round/>
            </a:ln>
          </a:bottom>
          <a:insideH>
            <a:ln w="12700" cap="flat">
              <a:solidFill>
                <a:srgbClr val="222222"/>
              </a:solidFill>
              <a:prstDash val="solid"/>
              <a:round/>
            </a:ln>
          </a:insideH>
          <a:insideV>
            <a:ln w="12700" cap="flat">
              <a:solidFill>
                <a:srgbClr val="222222"/>
              </a:solidFill>
              <a:prstDash val="solid"/>
              <a:round/>
            </a:ln>
          </a:insideV>
        </a:tcBdr>
        <a:fill>
          <a:solidFill>
            <a:srgbClr val="CBCBCB"/>
          </a:solidFill>
        </a:fill>
      </a:tcStyle>
    </a:wholeTbl>
    <a:band2H>
      <a:tcTxStyle b="def" i="def"/>
      <a:tcStyle>
        <a:tcBdr/>
        <a:fill>
          <a:solidFill>
            <a:srgbClr val="E7E7E7"/>
          </a:solidFill>
        </a:fill>
      </a:tcStyle>
    </a:band2H>
    <a:firstCol>
      <a:tcTxStyle b="on" i="off">
        <a:fontRef idx="major">
          <a:srgbClr val="222222"/>
        </a:fontRef>
        <a:srgbClr val="222222"/>
      </a:tcTxStyle>
      <a:tcStyle>
        <a:tcBdr>
          <a:left>
            <a:ln w="12700" cap="flat">
              <a:solidFill>
                <a:srgbClr val="222222"/>
              </a:solidFill>
              <a:prstDash val="solid"/>
              <a:round/>
            </a:ln>
          </a:left>
          <a:right>
            <a:ln w="12700" cap="flat">
              <a:solidFill>
                <a:srgbClr val="222222"/>
              </a:solidFill>
              <a:prstDash val="solid"/>
              <a:round/>
            </a:ln>
          </a:right>
          <a:top>
            <a:ln w="12700" cap="flat">
              <a:solidFill>
                <a:srgbClr val="222222"/>
              </a:solidFill>
              <a:prstDash val="solid"/>
              <a:round/>
            </a:ln>
          </a:top>
          <a:bottom>
            <a:ln w="12700" cap="flat">
              <a:solidFill>
                <a:srgbClr val="222222"/>
              </a:solidFill>
              <a:prstDash val="solid"/>
              <a:round/>
            </a:ln>
          </a:bottom>
          <a:insideH>
            <a:ln w="12700" cap="flat">
              <a:solidFill>
                <a:srgbClr val="222222"/>
              </a:solidFill>
              <a:prstDash val="solid"/>
              <a:round/>
            </a:ln>
          </a:insideH>
          <a:insideV>
            <a:ln w="12700" cap="flat">
              <a:solidFill>
                <a:srgbClr val="222222"/>
              </a:solidFill>
              <a:prstDash val="solid"/>
              <a:round/>
            </a:ln>
          </a:insideV>
        </a:tcBdr>
        <a:fill>
          <a:solidFill>
            <a:srgbClr val="222222"/>
          </a:solidFill>
        </a:fill>
      </a:tcStyle>
    </a:firstCol>
    <a:lastRow>
      <a:tcTxStyle b="on" i="off">
        <a:fontRef idx="major">
          <a:srgbClr val="222222"/>
        </a:fontRef>
        <a:srgbClr val="222222"/>
      </a:tcTxStyle>
      <a:tcStyle>
        <a:tcBdr>
          <a:left>
            <a:ln w="12700" cap="flat">
              <a:solidFill>
                <a:srgbClr val="222222"/>
              </a:solidFill>
              <a:prstDash val="solid"/>
              <a:round/>
            </a:ln>
          </a:left>
          <a:right>
            <a:ln w="12700" cap="flat">
              <a:solidFill>
                <a:srgbClr val="222222"/>
              </a:solidFill>
              <a:prstDash val="solid"/>
              <a:round/>
            </a:ln>
          </a:right>
          <a:top>
            <a:ln w="38100" cap="flat">
              <a:solidFill>
                <a:srgbClr val="222222"/>
              </a:solidFill>
              <a:prstDash val="solid"/>
              <a:round/>
            </a:ln>
          </a:top>
          <a:bottom>
            <a:ln w="12700" cap="flat">
              <a:solidFill>
                <a:srgbClr val="222222"/>
              </a:solidFill>
              <a:prstDash val="solid"/>
              <a:round/>
            </a:ln>
          </a:bottom>
          <a:insideH>
            <a:ln w="12700" cap="flat">
              <a:solidFill>
                <a:srgbClr val="222222"/>
              </a:solidFill>
              <a:prstDash val="solid"/>
              <a:round/>
            </a:ln>
          </a:insideH>
          <a:insideV>
            <a:ln w="12700" cap="flat">
              <a:solidFill>
                <a:srgbClr val="222222"/>
              </a:solidFill>
              <a:prstDash val="solid"/>
              <a:round/>
            </a:ln>
          </a:insideV>
        </a:tcBdr>
        <a:fill>
          <a:solidFill>
            <a:srgbClr val="222222"/>
          </a:solidFill>
        </a:fill>
      </a:tcStyle>
    </a:lastRow>
    <a:firstRow>
      <a:tcTxStyle b="on" i="off">
        <a:fontRef idx="major">
          <a:srgbClr val="222222"/>
        </a:fontRef>
        <a:srgbClr val="222222"/>
      </a:tcTxStyle>
      <a:tcStyle>
        <a:tcBdr>
          <a:left>
            <a:ln w="12700" cap="flat">
              <a:solidFill>
                <a:srgbClr val="222222"/>
              </a:solidFill>
              <a:prstDash val="solid"/>
              <a:round/>
            </a:ln>
          </a:left>
          <a:right>
            <a:ln w="12700" cap="flat">
              <a:solidFill>
                <a:srgbClr val="222222"/>
              </a:solidFill>
              <a:prstDash val="solid"/>
              <a:round/>
            </a:ln>
          </a:right>
          <a:top>
            <a:ln w="12700" cap="flat">
              <a:solidFill>
                <a:srgbClr val="222222"/>
              </a:solidFill>
              <a:prstDash val="solid"/>
              <a:round/>
            </a:ln>
          </a:top>
          <a:bottom>
            <a:ln w="38100" cap="flat">
              <a:solidFill>
                <a:srgbClr val="222222"/>
              </a:solidFill>
              <a:prstDash val="solid"/>
              <a:round/>
            </a:ln>
          </a:bottom>
          <a:insideH>
            <a:ln w="12700" cap="flat">
              <a:solidFill>
                <a:srgbClr val="222222"/>
              </a:solidFill>
              <a:prstDash val="solid"/>
              <a:round/>
            </a:ln>
          </a:insideH>
          <a:insideV>
            <a:ln w="12700" cap="flat">
              <a:solidFill>
                <a:srgbClr val="222222"/>
              </a:solidFill>
              <a:prstDash val="solid"/>
              <a:round/>
            </a:ln>
          </a:insideV>
        </a:tcBdr>
        <a:fill>
          <a:solidFill>
            <a:srgbClr val="222222"/>
          </a:solidFill>
        </a:fill>
      </a:tcStyle>
    </a:firstRow>
  </a:tblStyle>
  <a:tblStyle styleId="{2708684C-4D16-4618-839F-0558EEFCDFE6}" styleName="">
    <a:tblBg/>
    <a:wholeTbl>
      <a:tcTxStyle b="off" i="off">
        <a:fontRef idx="major">
          <a:srgbClr val="222222"/>
        </a:fontRef>
        <a:srgbClr val="222222"/>
      </a:tcTxStyle>
      <a:tcStyle>
        <a:tcBdr>
          <a:left>
            <a:ln w="12700" cap="flat">
              <a:solidFill>
                <a:srgbClr val="222222"/>
              </a:solidFill>
              <a:prstDash val="solid"/>
              <a:round/>
            </a:ln>
          </a:left>
          <a:right>
            <a:ln w="12700" cap="flat">
              <a:solidFill>
                <a:srgbClr val="222222"/>
              </a:solidFill>
              <a:prstDash val="solid"/>
              <a:round/>
            </a:ln>
          </a:right>
          <a:top>
            <a:ln w="12700" cap="flat">
              <a:solidFill>
                <a:srgbClr val="222222"/>
              </a:solidFill>
              <a:prstDash val="solid"/>
              <a:round/>
            </a:ln>
          </a:top>
          <a:bottom>
            <a:ln w="12700" cap="flat">
              <a:solidFill>
                <a:srgbClr val="222222"/>
              </a:solidFill>
              <a:prstDash val="solid"/>
              <a:round/>
            </a:ln>
          </a:bottom>
          <a:insideH>
            <a:ln w="12700" cap="flat">
              <a:solidFill>
                <a:srgbClr val="222222"/>
              </a:solidFill>
              <a:prstDash val="solid"/>
              <a:round/>
            </a:ln>
          </a:insideH>
          <a:insideV>
            <a:ln w="12700" cap="flat">
              <a:solidFill>
                <a:srgbClr val="222222"/>
              </a:solidFill>
              <a:prstDash val="solid"/>
              <a:round/>
            </a:ln>
          </a:insideV>
        </a:tcBdr>
        <a:fill>
          <a:solidFill>
            <a:srgbClr val="222222">
              <a:alpha val="20000"/>
            </a:srgbClr>
          </a:solidFill>
        </a:fill>
      </a:tcStyle>
    </a:wholeTbl>
    <a:band2H>
      <a:tcTxStyle b="def" i="def"/>
      <a:tcStyle>
        <a:tcBdr/>
        <a:fill>
          <a:solidFill>
            <a:srgbClr val="FFFFFF"/>
          </a:solidFill>
        </a:fill>
      </a:tcStyle>
    </a:band2H>
    <a:firstCol>
      <a:tcTxStyle b="on" i="off">
        <a:fontRef idx="major">
          <a:srgbClr val="222222"/>
        </a:fontRef>
        <a:srgbClr val="222222"/>
      </a:tcTxStyle>
      <a:tcStyle>
        <a:tcBdr>
          <a:left>
            <a:ln w="12700" cap="flat">
              <a:solidFill>
                <a:srgbClr val="222222"/>
              </a:solidFill>
              <a:prstDash val="solid"/>
              <a:round/>
            </a:ln>
          </a:left>
          <a:right>
            <a:ln w="12700" cap="flat">
              <a:solidFill>
                <a:srgbClr val="222222"/>
              </a:solidFill>
              <a:prstDash val="solid"/>
              <a:round/>
            </a:ln>
          </a:right>
          <a:top>
            <a:ln w="12700" cap="flat">
              <a:solidFill>
                <a:srgbClr val="222222"/>
              </a:solidFill>
              <a:prstDash val="solid"/>
              <a:round/>
            </a:ln>
          </a:top>
          <a:bottom>
            <a:ln w="12700" cap="flat">
              <a:solidFill>
                <a:srgbClr val="222222"/>
              </a:solidFill>
              <a:prstDash val="solid"/>
              <a:round/>
            </a:ln>
          </a:bottom>
          <a:insideH>
            <a:ln w="12700" cap="flat">
              <a:solidFill>
                <a:srgbClr val="222222"/>
              </a:solidFill>
              <a:prstDash val="solid"/>
              <a:round/>
            </a:ln>
          </a:insideH>
          <a:insideV>
            <a:ln w="12700" cap="flat">
              <a:solidFill>
                <a:srgbClr val="222222"/>
              </a:solidFill>
              <a:prstDash val="solid"/>
              <a:round/>
            </a:ln>
          </a:insideV>
        </a:tcBdr>
        <a:fill>
          <a:solidFill>
            <a:srgbClr val="222222">
              <a:alpha val="20000"/>
            </a:srgbClr>
          </a:solidFill>
        </a:fill>
      </a:tcStyle>
    </a:firstCol>
    <a:lastRow>
      <a:tcTxStyle b="on" i="off">
        <a:fontRef idx="major">
          <a:srgbClr val="222222"/>
        </a:fontRef>
        <a:srgbClr val="222222"/>
      </a:tcTxStyle>
      <a:tcStyle>
        <a:tcBdr>
          <a:left>
            <a:ln w="12700" cap="flat">
              <a:solidFill>
                <a:srgbClr val="222222"/>
              </a:solidFill>
              <a:prstDash val="solid"/>
              <a:round/>
            </a:ln>
          </a:left>
          <a:right>
            <a:ln w="12700" cap="flat">
              <a:solidFill>
                <a:srgbClr val="222222"/>
              </a:solidFill>
              <a:prstDash val="solid"/>
              <a:round/>
            </a:ln>
          </a:right>
          <a:top>
            <a:ln w="50800" cap="flat">
              <a:solidFill>
                <a:srgbClr val="222222"/>
              </a:solidFill>
              <a:prstDash val="solid"/>
              <a:round/>
            </a:ln>
          </a:top>
          <a:bottom>
            <a:ln w="12700" cap="flat">
              <a:solidFill>
                <a:srgbClr val="222222"/>
              </a:solidFill>
              <a:prstDash val="solid"/>
              <a:round/>
            </a:ln>
          </a:bottom>
          <a:insideH>
            <a:ln w="12700" cap="flat">
              <a:solidFill>
                <a:srgbClr val="222222"/>
              </a:solidFill>
              <a:prstDash val="solid"/>
              <a:round/>
            </a:ln>
          </a:insideH>
          <a:insideV>
            <a:ln w="12700" cap="flat">
              <a:solidFill>
                <a:srgbClr val="222222"/>
              </a:solidFill>
              <a:prstDash val="solid"/>
              <a:round/>
            </a:ln>
          </a:insideV>
        </a:tcBdr>
        <a:fill>
          <a:noFill/>
        </a:fill>
      </a:tcStyle>
    </a:lastRow>
    <a:firstRow>
      <a:tcTxStyle b="on" i="off">
        <a:fontRef idx="major">
          <a:srgbClr val="222222"/>
        </a:fontRef>
        <a:srgbClr val="222222"/>
      </a:tcTxStyle>
      <a:tcStyle>
        <a:tcBdr>
          <a:left>
            <a:ln w="12700" cap="flat">
              <a:solidFill>
                <a:srgbClr val="222222"/>
              </a:solidFill>
              <a:prstDash val="solid"/>
              <a:round/>
            </a:ln>
          </a:left>
          <a:right>
            <a:ln w="12700" cap="flat">
              <a:solidFill>
                <a:srgbClr val="222222"/>
              </a:solidFill>
              <a:prstDash val="solid"/>
              <a:round/>
            </a:ln>
          </a:right>
          <a:top>
            <a:ln w="12700" cap="flat">
              <a:solidFill>
                <a:srgbClr val="222222"/>
              </a:solidFill>
              <a:prstDash val="solid"/>
              <a:round/>
            </a:ln>
          </a:top>
          <a:bottom>
            <a:ln w="25400" cap="flat">
              <a:solidFill>
                <a:srgbClr val="222222"/>
              </a:solidFill>
              <a:prstDash val="solid"/>
              <a:round/>
            </a:ln>
          </a:bottom>
          <a:insideH>
            <a:ln w="12700" cap="flat">
              <a:solidFill>
                <a:srgbClr val="222222"/>
              </a:solidFill>
              <a:prstDash val="solid"/>
              <a:round/>
            </a:ln>
          </a:insideH>
          <a:insideV>
            <a:ln w="12700" cap="flat">
              <a:solidFill>
                <a:srgbClr val="222222"/>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 Id="rId25" Type="http://schemas.openxmlformats.org/officeDocument/2006/relationships/slide" Target="slides/slide18.xml"/><Relationship Id="rId26" Type="http://schemas.openxmlformats.org/officeDocument/2006/relationships/slide" Target="slides/slide19.xml"/><Relationship Id="rId27" Type="http://schemas.openxmlformats.org/officeDocument/2006/relationships/slide" Target="slides/slide20.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168" name="Shape 168"/>
          <p:cNvSpPr/>
          <p:nvPr>
            <p:ph type="sldImg"/>
          </p:nvPr>
        </p:nvSpPr>
        <p:spPr>
          <a:xfrm>
            <a:off x="1143000" y="685800"/>
            <a:ext cx="4572000" cy="3429000"/>
          </a:xfrm>
          <a:prstGeom prst="rect">
            <a:avLst/>
          </a:prstGeom>
        </p:spPr>
        <p:txBody>
          <a:bodyPr/>
          <a:lstStyle/>
          <a:p>
            <a:pPr/>
          </a:p>
        </p:txBody>
      </p:sp>
      <p:sp>
        <p:nvSpPr>
          <p:cNvPr id="169" name="Shape 169"/>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mj-lt"/>
        <a:ea typeface="+mj-ea"/>
        <a:cs typeface="+mj-cs"/>
        <a:sym typeface="Helvetica Neue"/>
      </a:defRPr>
    </a:lvl1pPr>
    <a:lvl2pPr indent="228600" defTabSz="457200" latinLnBrk="0">
      <a:lnSpc>
        <a:spcPct val="117999"/>
      </a:lnSpc>
      <a:defRPr sz="2200">
        <a:latin typeface="+mj-lt"/>
        <a:ea typeface="+mj-ea"/>
        <a:cs typeface="+mj-cs"/>
        <a:sym typeface="Helvetica Neue"/>
      </a:defRPr>
    </a:lvl2pPr>
    <a:lvl3pPr indent="457200" defTabSz="457200" latinLnBrk="0">
      <a:lnSpc>
        <a:spcPct val="117999"/>
      </a:lnSpc>
      <a:defRPr sz="2200">
        <a:latin typeface="+mj-lt"/>
        <a:ea typeface="+mj-ea"/>
        <a:cs typeface="+mj-cs"/>
        <a:sym typeface="Helvetica Neue"/>
      </a:defRPr>
    </a:lvl3pPr>
    <a:lvl4pPr indent="685800" defTabSz="457200" latinLnBrk="0">
      <a:lnSpc>
        <a:spcPct val="117999"/>
      </a:lnSpc>
      <a:defRPr sz="2200">
        <a:latin typeface="+mj-lt"/>
        <a:ea typeface="+mj-ea"/>
        <a:cs typeface="+mj-cs"/>
        <a:sym typeface="Helvetica Neue"/>
      </a:defRPr>
    </a:lvl4pPr>
    <a:lvl5pPr indent="914400" defTabSz="457200" latinLnBrk="0">
      <a:lnSpc>
        <a:spcPct val="117999"/>
      </a:lnSpc>
      <a:defRPr sz="2200">
        <a:latin typeface="+mj-lt"/>
        <a:ea typeface="+mj-ea"/>
        <a:cs typeface="+mj-cs"/>
        <a:sym typeface="Helvetica Neue"/>
      </a:defRPr>
    </a:lvl5pPr>
    <a:lvl6pPr indent="1143000" defTabSz="457200" latinLnBrk="0">
      <a:lnSpc>
        <a:spcPct val="117999"/>
      </a:lnSpc>
      <a:defRPr sz="2200">
        <a:latin typeface="+mj-lt"/>
        <a:ea typeface="+mj-ea"/>
        <a:cs typeface="+mj-cs"/>
        <a:sym typeface="Helvetica Neue"/>
      </a:defRPr>
    </a:lvl6pPr>
    <a:lvl7pPr indent="1371600" defTabSz="457200" latinLnBrk="0">
      <a:lnSpc>
        <a:spcPct val="117999"/>
      </a:lnSpc>
      <a:defRPr sz="2200">
        <a:latin typeface="+mj-lt"/>
        <a:ea typeface="+mj-ea"/>
        <a:cs typeface="+mj-cs"/>
        <a:sym typeface="Helvetica Neue"/>
      </a:defRPr>
    </a:lvl7pPr>
    <a:lvl8pPr indent="1600200" defTabSz="457200" latinLnBrk="0">
      <a:lnSpc>
        <a:spcPct val="117999"/>
      </a:lnSpc>
      <a:defRPr sz="2200">
        <a:latin typeface="+mj-lt"/>
        <a:ea typeface="+mj-ea"/>
        <a:cs typeface="+mj-cs"/>
        <a:sym typeface="Helvetica Neue"/>
      </a:defRPr>
    </a:lvl8pPr>
    <a:lvl9pPr indent="1828800" defTabSz="457200" latinLnBrk="0">
      <a:lnSpc>
        <a:spcPct val="117999"/>
      </a:lnSpc>
      <a:defRPr sz="2200">
        <a:latin typeface="+mj-lt"/>
        <a:ea typeface="+mj-ea"/>
        <a:cs typeface="+mj-cs"/>
        <a:sym typeface="Helvetica Neue"/>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amp; Subtitle">
    <p:spTree>
      <p:nvGrpSpPr>
        <p:cNvPr id="1" name=""/>
        <p:cNvGrpSpPr/>
        <p:nvPr/>
      </p:nvGrpSpPr>
      <p:grpSpPr>
        <a:xfrm>
          <a:off x="0" y="0"/>
          <a:ext cx="0" cy="0"/>
          <a:chOff x="0" y="0"/>
          <a:chExt cx="0" cy="0"/>
        </a:xfrm>
      </p:grpSpPr>
      <p:sp>
        <p:nvSpPr>
          <p:cNvPr id="11" name="Line"/>
          <p:cNvSpPr/>
          <p:nvPr/>
        </p:nvSpPr>
        <p:spPr>
          <a:xfrm flipV="1">
            <a:off x="3619500" y="8635631"/>
            <a:ext cx="17145002" cy="371"/>
          </a:xfrm>
          <a:prstGeom prst="line">
            <a:avLst/>
          </a:prstGeom>
          <a:ln w="50800">
            <a:solidFill>
              <a:srgbClr val="A6AAA9"/>
            </a:solidFill>
            <a:miter lim="400000"/>
          </a:ln>
        </p:spPr>
        <p:txBody>
          <a:bodyPr lIns="45718" tIns="45718" rIns="45718" bIns="45718"/>
          <a:lstStyle/>
          <a:p>
            <a:pPr/>
          </a:p>
        </p:txBody>
      </p:sp>
      <p:sp>
        <p:nvSpPr>
          <p:cNvPr id="12" name="Title Text"/>
          <p:cNvSpPr txBox="1"/>
          <p:nvPr>
            <p:ph type="title"/>
          </p:nvPr>
        </p:nvSpPr>
        <p:spPr>
          <a:xfrm>
            <a:off x="3619500" y="9036842"/>
            <a:ext cx="17145000" cy="3804051"/>
          </a:xfrm>
          <a:prstGeom prst="rect">
            <a:avLst/>
          </a:prstGeom>
        </p:spPr>
        <p:txBody>
          <a:bodyPr/>
          <a:lstStyle>
            <a:lvl1pPr>
              <a:spcBef>
                <a:spcPts val="0"/>
              </a:spcBef>
              <a:defRPr sz="23800"/>
            </a:lvl1pPr>
          </a:lstStyle>
          <a:p>
            <a:pPr/>
            <a:r>
              <a:t>Title Text</a:t>
            </a:r>
          </a:p>
        </p:txBody>
      </p:sp>
      <p:sp>
        <p:nvSpPr>
          <p:cNvPr id="13" name="Body Level One…"/>
          <p:cNvSpPr txBox="1"/>
          <p:nvPr>
            <p:ph type="body" sz="quarter" idx="1"/>
          </p:nvPr>
        </p:nvSpPr>
        <p:spPr>
          <a:xfrm>
            <a:off x="3619500" y="6000750"/>
            <a:ext cx="17145000" cy="2536033"/>
          </a:xfrm>
          <a:prstGeom prst="rect">
            <a:avLst/>
          </a:prstGeom>
        </p:spPr>
        <p:txBody>
          <a:bodyPr anchor="b"/>
          <a:lstStyle>
            <a:lvl1pPr marL="0" indent="0">
              <a:lnSpc>
                <a:spcPct val="80000"/>
              </a:lnSpc>
              <a:spcBef>
                <a:spcPts val="3200"/>
              </a:spcBef>
              <a:buClrTx/>
              <a:buSzTx/>
              <a:buFontTx/>
              <a:buNone/>
              <a:defRPr cap="all" sz="7400">
                <a:solidFill>
                  <a:srgbClr val="A6AAA9"/>
                </a:solidFill>
                <a:latin typeface="DIN Alternate"/>
                <a:ea typeface="DIN Alternate"/>
                <a:cs typeface="DIN Alternate"/>
                <a:sym typeface="DIN Alternate"/>
              </a:defRPr>
            </a:lvl1pPr>
            <a:lvl2pPr marL="0" indent="0">
              <a:lnSpc>
                <a:spcPct val="80000"/>
              </a:lnSpc>
              <a:spcBef>
                <a:spcPts val="3200"/>
              </a:spcBef>
              <a:buClrTx/>
              <a:buSzTx/>
              <a:buFontTx/>
              <a:buNone/>
              <a:defRPr cap="all" sz="7400">
                <a:solidFill>
                  <a:srgbClr val="A6AAA9"/>
                </a:solidFill>
                <a:latin typeface="DIN Alternate"/>
                <a:ea typeface="DIN Alternate"/>
                <a:cs typeface="DIN Alternate"/>
                <a:sym typeface="DIN Alternate"/>
              </a:defRPr>
            </a:lvl2pPr>
            <a:lvl3pPr marL="0" indent="0">
              <a:lnSpc>
                <a:spcPct val="80000"/>
              </a:lnSpc>
              <a:spcBef>
                <a:spcPts val="3200"/>
              </a:spcBef>
              <a:buClrTx/>
              <a:buSzTx/>
              <a:buFontTx/>
              <a:buNone/>
              <a:defRPr cap="all" sz="7400">
                <a:solidFill>
                  <a:srgbClr val="A6AAA9"/>
                </a:solidFill>
                <a:latin typeface="DIN Alternate"/>
                <a:ea typeface="DIN Alternate"/>
                <a:cs typeface="DIN Alternate"/>
                <a:sym typeface="DIN Alternate"/>
              </a:defRPr>
            </a:lvl3pPr>
            <a:lvl4pPr marL="0" indent="0">
              <a:lnSpc>
                <a:spcPct val="80000"/>
              </a:lnSpc>
              <a:spcBef>
                <a:spcPts val="3200"/>
              </a:spcBef>
              <a:buClrTx/>
              <a:buSzTx/>
              <a:buFontTx/>
              <a:buNone/>
              <a:defRPr cap="all" sz="7400">
                <a:solidFill>
                  <a:srgbClr val="A6AAA9"/>
                </a:solidFill>
                <a:latin typeface="DIN Alternate"/>
                <a:ea typeface="DIN Alternate"/>
                <a:cs typeface="DIN Alternate"/>
                <a:sym typeface="DIN Alternate"/>
              </a:defRPr>
            </a:lvl4pPr>
            <a:lvl5pPr marL="0" indent="0">
              <a:lnSpc>
                <a:spcPct val="80000"/>
              </a:lnSpc>
              <a:spcBef>
                <a:spcPts val="3200"/>
              </a:spcBef>
              <a:buClrTx/>
              <a:buSzTx/>
              <a:buFontTx/>
              <a:buNone/>
              <a:defRPr cap="all" sz="7400">
                <a:solidFill>
                  <a:srgbClr val="A6AAA9"/>
                </a:solidFill>
                <a:latin typeface="DIN Alternate"/>
                <a:ea typeface="DIN Alternate"/>
                <a:cs typeface="DIN Alternate"/>
                <a:sym typeface="DIN Alternate"/>
              </a:defRPr>
            </a:lvl5pPr>
          </a:lstStyle>
          <a:p>
            <a:pPr/>
            <a:r>
              <a:t>Body Level One</a:t>
            </a:r>
          </a:p>
          <a:p>
            <a:pPr lvl="1"/>
            <a:r>
              <a:t>Body Level Two</a:t>
            </a:r>
          </a:p>
          <a:p>
            <a:pPr lvl="2"/>
            <a:r>
              <a:t>Body Level Three</a:t>
            </a:r>
          </a:p>
          <a:p>
            <a:pPr lvl="3"/>
            <a:r>
              <a:t>Body Level Four</a:t>
            </a:r>
          </a:p>
          <a:p>
            <a:pPr lvl="4"/>
            <a:r>
              <a:t>Body Level Five</a:t>
            </a:r>
          </a:p>
        </p:txBody>
      </p:sp>
      <p:sp>
        <p:nvSpPr>
          <p:cNvPr id="14" name="Slide Number"/>
          <p:cNvSpPr txBox="1"/>
          <p:nvPr>
            <p:ph type="sldNum" sz="quarter" idx="2"/>
          </p:nvPr>
        </p:nvSpPr>
        <p:spPr>
          <a:xfrm>
            <a:off x="20222929" y="607218"/>
            <a:ext cx="545701" cy="612773"/>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 Horizontal">
    <p:spTree>
      <p:nvGrpSpPr>
        <p:cNvPr id="1" name=""/>
        <p:cNvGrpSpPr/>
        <p:nvPr/>
      </p:nvGrpSpPr>
      <p:grpSpPr>
        <a:xfrm>
          <a:off x="0" y="0"/>
          <a:ext cx="0" cy="0"/>
          <a:chOff x="0" y="0"/>
          <a:chExt cx="0" cy="0"/>
        </a:xfrm>
      </p:grpSpPr>
      <p:sp>
        <p:nvSpPr>
          <p:cNvPr id="21" name="Image"/>
          <p:cNvSpPr/>
          <p:nvPr>
            <p:ph type="pic" idx="13"/>
          </p:nvPr>
        </p:nvSpPr>
        <p:spPr>
          <a:xfrm>
            <a:off x="1762125" y="-17861"/>
            <a:ext cx="20833095" cy="13751722"/>
          </a:xfrm>
          <a:prstGeom prst="rect">
            <a:avLst/>
          </a:prstGeom>
        </p:spPr>
        <p:txBody>
          <a:bodyPr lIns="91439" tIns="45719" rIns="91439" bIns="45719">
            <a:noAutofit/>
          </a:bodyPr>
          <a:lstStyle/>
          <a:p>
            <a:pPr/>
          </a:p>
        </p:txBody>
      </p:sp>
      <p:sp>
        <p:nvSpPr>
          <p:cNvPr id="22" name="Body Level One…"/>
          <p:cNvSpPr txBox="1"/>
          <p:nvPr>
            <p:ph type="body" sz="quarter" idx="1"/>
          </p:nvPr>
        </p:nvSpPr>
        <p:spPr>
          <a:xfrm>
            <a:off x="3619500" y="8635631"/>
            <a:ext cx="17145000" cy="371"/>
          </a:xfrm>
          <a:prstGeom prst="rect">
            <a:avLst/>
          </a:prstGeom>
          <a:ln w="50800">
            <a:solidFill>
              <a:srgbClr val="A6AAA9"/>
            </a:solidFill>
          </a:ln>
        </p:spPr>
        <p:txBody>
          <a:bodyPr anchor="ctr"/>
          <a:lstStyle/>
          <a:p>
            <a:pPr/>
            <a:r>
              <a:t>Body Level One</a:t>
            </a:r>
          </a:p>
          <a:p>
            <a:pPr lvl="1"/>
            <a:r>
              <a:t>Body Level Two</a:t>
            </a:r>
          </a:p>
          <a:p>
            <a:pPr lvl="2"/>
            <a:r>
              <a:t>Body Level Three</a:t>
            </a:r>
          </a:p>
          <a:p>
            <a:pPr lvl="3"/>
            <a:r>
              <a:t>Body Level Four</a:t>
            </a:r>
          </a:p>
          <a:p>
            <a:pPr lvl="4"/>
            <a:r>
              <a:t>Body Level Five</a:t>
            </a:r>
          </a:p>
        </p:txBody>
      </p:sp>
      <p:sp>
        <p:nvSpPr>
          <p:cNvPr id="23" name="Title Text"/>
          <p:cNvSpPr txBox="1"/>
          <p:nvPr>
            <p:ph type="title"/>
          </p:nvPr>
        </p:nvSpPr>
        <p:spPr>
          <a:xfrm>
            <a:off x="3619500" y="9036842"/>
            <a:ext cx="17145000" cy="3804051"/>
          </a:xfrm>
          <a:prstGeom prst="rect">
            <a:avLst/>
          </a:prstGeom>
        </p:spPr>
        <p:txBody>
          <a:bodyPr/>
          <a:lstStyle>
            <a:lvl1pPr>
              <a:spcBef>
                <a:spcPts val="0"/>
              </a:spcBef>
              <a:defRPr sz="23800"/>
            </a:lvl1pPr>
          </a:lstStyle>
          <a:p>
            <a:pPr/>
            <a:r>
              <a:t>Title Text</a:t>
            </a:r>
          </a:p>
        </p:txBody>
      </p:sp>
      <p:sp>
        <p:nvSpPr>
          <p:cNvPr id="24" name="Body Level One…"/>
          <p:cNvSpPr txBox="1"/>
          <p:nvPr>
            <p:ph type="body" sz="quarter" idx="14"/>
          </p:nvPr>
        </p:nvSpPr>
        <p:spPr>
          <a:xfrm>
            <a:off x="3619500" y="6000748"/>
            <a:ext cx="17145000" cy="2536035"/>
          </a:xfrm>
          <a:prstGeom prst="rect">
            <a:avLst/>
          </a:prstGeom>
        </p:spPr>
        <p:txBody>
          <a:bodyPr anchor="b"/>
          <a:lstStyle/>
          <a:p>
            <a:pPr/>
          </a:p>
        </p:txBody>
      </p:sp>
      <p:sp>
        <p:nvSpPr>
          <p:cNvPr id="25" name="Slide Number"/>
          <p:cNvSpPr txBox="1"/>
          <p:nvPr>
            <p:ph type="sldNum" sz="quarter" idx="2"/>
          </p:nvPr>
        </p:nvSpPr>
        <p:spPr>
          <a:xfrm>
            <a:off x="20222929" y="607218"/>
            <a:ext cx="545701" cy="612773"/>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Subtitle Alt">
    <p:bg>
      <p:bgPr>
        <a:solidFill>
          <a:srgbClr val="FFFFFF"/>
        </a:solidFill>
      </p:bgPr>
    </p:bg>
    <p:spTree>
      <p:nvGrpSpPr>
        <p:cNvPr id="1" name=""/>
        <p:cNvGrpSpPr/>
        <p:nvPr/>
      </p:nvGrpSpPr>
      <p:grpSpPr>
        <a:xfrm>
          <a:off x="0" y="0"/>
          <a:ext cx="0" cy="0"/>
          <a:chOff x="0" y="0"/>
          <a:chExt cx="0" cy="0"/>
        </a:xfrm>
      </p:grpSpPr>
      <p:sp>
        <p:nvSpPr>
          <p:cNvPr id="32" name="Line"/>
          <p:cNvSpPr/>
          <p:nvPr/>
        </p:nvSpPr>
        <p:spPr>
          <a:xfrm flipV="1">
            <a:off x="3619500" y="8635631"/>
            <a:ext cx="17145002" cy="371"/>
          </a:xfrm>
          <a:prstGeom prst="line">
            <a:avLst/>
          </a:prstGeom>
          <a:ln w="50800">
            <a:solidFill>
              <a:srgbClr val="A6AAA9"/>
            </a:solidFill>
            <a:miter lim="400000"/>
          </a:ln>
        </p:spPr>
        <p:txBody>
          <a:bodyPr lIns="45718" tIns="45718" rIns="45718" bIns="45718"/>
          <a:lstStyle/>
          <a:p>
            <a:pPr/>
          </a:p>
        </p:txBody>
      </p:sp>
      <p:sp>
        <p:nvSpPr>
          <p:cNvPr id="33" name="Title Text"/>
          <p:cNvSpPr txBox="1"/>
          <p:nvPr>
            <p:ph type="title"/>
          </p:nvPr>
        </p:nvSpPr>
        <p:spPr>
          <a:xfrm>
            <a:off x="3619500" y="9036842"/>
            <a:ext cx="17145000" cy="3804051"/>
          </a:xfrm>
          <a:prstGeom prst="rect">
            <a:avLst/>
          </a:prstGeom>
        </p:spPr>
        <p:txBody>
          <a:bodyPr/>
          <a:lstStyle>
            <a:lvl1pPr>
              <a:spcBef>
                <a:spcPts val="0"/>
              </a:spcBef>
              <a:defRPr sz="23800"/>
            </a:lvl1pPr>
          </a:lstStyle>
          <a:p>
            <a:pPr/>
            <a:r>
              <a:t>Title Text</a:t>
            </a:r>
          </a:p>
        </p:txBody>
      </p:sp>
      <p:sp>
        <p:nvSpPr>
          <p:cNvPr id="34" name="Body Level One…"/>
          <p:cNvSpPr txBox="1"/>
          <p:nvPr>
            <p:ph type="body" sz="quarter" idx="1"/>
          </p:nvPr>
        </p:nvSpPr>
        <p:spPr>
          <a:xfrm>
            <a:off x="3619500" y="6000750"/>
            <a:ext cx="17145000" cy="2536033"/>
          </a:xfrm>
          <a:prstGeom prst="rect">
            <a:avLst/>
          </a:prstGeom>
        </p:spPr>
        <p:txBody>
          <a:bodyPr anchor="b"/>
          <a:lstStyle>
            <a:lvl1pPr marL="0" indent="0">
              <a:lnSpc>
                <a:spcPct val="80000"/>
              </a:lnSpc>
              <a:spcBef>
                <a:spcPts val="3200"/>
              </a:spcBef>
              <a:buClrTx/>
              <a:buSzTx/>
              <a:buFontTx/>
              <a:buNone/>
              <a:defRPr cap="all" sz="7400">
                <a:solidFill>
                  <a:srgbClr val="A6AAA9"/>
                </a:solidFill>
                <a:latin typeface="DIN Alternate"/>
                <a:ea typeface="DIN Alternate"/>
                <a:cs typeface="DIN Alternate"/>
                <a:sym typeface="DIN Alternate"/>
              </a:defRPr>
            </a:lvl1pPr>
            <a:lvl2pPr marL="0" indent="0">
              <a:lnSpc>
                <a:spcPct val="80000"/>
              </a:lnSpc>
              <a:spcBef>
                <a:spcPts val="3200"/>
              </a:spcBef>
              <a:buClrTx/>
              <a:buSzTx/>
              <a:buFontTx/>
              <a:buNone/>
              <a:defRPr cap="all" sz="7400">
                <a:solidFill>
                  <a:srgbClr val="A6AAA9"/>
                </a:solidFill>
                <a:latin typeface="DIN Alternate"/>
                <a:ea typeface="DIN Alternate"/>
                <a:cs typeface="DIN Alternate"/>
                <a:sym typeface="DIN Alternate"/>
              </a:defRPr>
            </a:lvl2pPr>
            <a:lvl3pPr marL="0" indent="0">
              <a:lnSpc>
                <a:spcPct val="80000"/>
              </a:lnSpc>
              <a:spcBef>
                <a:spcPts val="3200"/>
              </a:spcBef>
              <a:buClrTx/>
              <a:buSzTx/>
              <a:buFontTx/>
              <a:buNone/>
              <a:defRPr cap="all" sz="7400">
                <a:solidFill>
                  <a:srgbClr val="A6AAA9"/>
                </a:solidFill>
                <a:latin typeface="DIN Alternate"/>
                <a:ea typeface="DIN Alternate"/>
                <a:cs typeface="DIN Alternate"/>
                <a:sym typeface="DIN Alternate"/>
              </a:defRPr>
            </a:lvl3pPr>
            <a:lvl4pPr marL="0" indent="0">
              <a:lnSpc>
                <a:spcPct val="80000"/>
              </a:lnSpc>
              <a:spcBef>
                <a:spcPts val="3200"/>
              </a:spcBef>
              <a:buClrTx/>
              <a:buSzTx/>
              <a:buFontTx/>
              <a:buNone/>
              <a:defRPr cap="all" sz="7400">
                <a:solidFill>
                  <a:srgbClr val="A6AAA9"/>
                </a:solidFill>
                <a:latin typeface="DIN Alternate"/>
                <a:ea typeface="DIN Alternate"/>
                <a:cs typeface="DIN Alternate"/>
                <a:sym typeface="DIN Alternate"/>
              </a:defRPr>
            </a:lvl4pPr>
            <a:lvl5pPr marL="0" indent="0">
              <a:lnSpc>
                <a:spcPct val="80000"/>
              </a:lnSpc>
              <a:spcBef>
                <a:spcPts val="3200"/>
              </a:spcBef>
              <a:buClrTx/>
              <a:buSzTx/>
              <a:buFontTx/>
              <a:buNone/>
              <a:defRPr cap="all" sz="7400">
                <a:solidFill>
                  <a:srgbClr val="A6AAA9"/>
                </a:solidFill>
                <a:latin typeface="DIN Alternate"/>
                <a:ea typeface="DIN Alternate"/>
                <a:cs typeface="DIN Alternate"/>
                <a:sym typeface="DIN Alternate"/>
              </a:defRPr>
            </a:lvl5pPr>
          </a:lstStyle>
          <a:p>
            <a:pPr/>
            <a:r>
              <a:t>Body Level One</a:t>
            </a:r>
          </a:p>
          <a:p>
            <a:pPr lvl="1"/>
            <a:r>
              <a:t>Body Level Two</a:t>
            </a:r>
          </a:p>
          <a:p>
            <a:pPr lvl="2"/>
            <a:r>
              <a:t>Body Level Three</a:t>
            </a:r>
          </a:p>
          <a:p>
            <a:pPr lvl="3"/>
            <a:r>
              <a:t>Body Level Four</a:t>
            </a:r>
          </a:p>
          <a:p>
            <a:pPr lvl="4"/>
            <a:r>
              <a:t>Body Level Five</a:t>
            </a:r>
          </a:p>
        </p:txBody>
      </p:sp>
      <p:sp>
        <p:nvSpPr>
          <p:cNvPr id="35" name="Slide Number"/>
          <p:cNvSpPr txBox="1"/>
          <p:nvPr>
            <p:ph type="sldNum" sz="quarter" idx="2"/>
          </p:nvPr>
        </p:nvSpPr>
        <p:spPr>
          <a:xfrm>
            <a:off x="20177114" y="589358"/>
            <a:ext cx="545701" cy="612773"/>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 Centre">
    <p:spTree>
      <p:nvGrpSpPr>
        <p:cNvPr id="1" name=""/>
        <p:cNvGrpSpPr/>
        <p:nvPr/>
      </p:nvGrpSpPr>
      <p:grpSpPr>
        <a:xfrm>
          <a:off x="0" y="0"/>
          <a:ext cx="0" cy="0"/>
          <a:chOff x="0" y="0"/>
          <a:chExt cx="0" cy="0"/>
        </a:xfrm>
      </p:grpSpPr>
      <p:sp>
        <p:nvSpPr>
          <p:cNvPr id="42" name="Title Text"/>
          <p:cNvSpPr txBox="1"/>
          <p:nvPr>
            <p:ph type="title"/>
          </p:nvPr>
        </p:nvSpPr>
        <p:spPr>
          <a:xfrm>
            <a:off x="3619500" y="5679280"/>
            <a:ext cx="17145000" cy="6357940"/>
          </a:xfrm>
          <a:prstGeom prst="rect">
            <a:avLst/>
          </a:prstGeom>
        </p:spPr>
        <p:txBody>
          <a:bodyPr/>
          <a:lstStyle>
            <a:lvl1pPr>
              <a:spcBef>
                <a:spcPts val="0"/>
              </a:spcBef>
              <a:defRPr sz="23800"/>
            </a:lvl1pPr>
          </a:lstStyle>
          <a:p>
            <a:pPr/>
            <a:r>
              <a:t>Title Text</a:t>
            </a:r>
          </a:p>
        </p:txBody>
      </p:sp>
      <p:sp>
        <p:nvSpPr>
          <p:cNvPr id="43" name="Slide Number"/>
          <p:cNvSpPr txBox="1"/>
          <p:nvPr>
            <p:ph type="sldNum" sz="quarter" idx="2"/>
          </p:nvPr>
        </p:nvSpPr>
        <p:spPr>
          <a:xfrm>
            <a:off x="20222929" y="607218"/>
            <a:ext cx="545701" cy="612773"/>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 Vertical">
    <p:spTree>
      <p:nvGrpSpPr>
        <p:cNvPr id="1" name=""/>
        <p:cNvGrpSpPr/>
        <p:nvPr/>
      </p:nvGrpSpPr>
      <p:grpSpPr>
        <a:xfrm>
          <a:off x="0" y="0"/>
          <a:ext cx="0" cy="0"/>
          <a:chOff x="0" y="0"/>
          <a:chExt cx="0" cy="0"/>
        </a:xfrm>
      </p:grpSpPr>
      <p:sp>
        <p:nvSpPr>
          <p:cNvPr id="50" name="Line"/>
          <p:cNvSpPr/>
          <p:nvPr/>
        </p:nvSpPr>
        <p:spPr>
          <a:xfrm flipV="1">
            <a:off x="11334750" y="8635797"/>
            <a:ext cx="9429751" cy="205"/>
          </a:xfrm>
          <a:prstGeom prst="line">
            <a:avLst/>
          </a:prstGeom>
          <a:ln w="50800">
            <a:solidFill>
              <a:srgbClr val="A6AAA9"/>
            </a:solidFill>
            <a:miter lim="400000"/>
          </a:ln>
        </p:spPr>
        <p:txBody>
          <a:bodyPr lIns="45718" tIns="45718" rIns="45718" bIns="45718"/>
          <a:lstStyle/>
          <a:p>
            <a:pPr/>
          </a:p>
        </p:txBody>
      </p:sp>
      <p:sp>
        <p:nvSpPr>
          <p:cNvPr id="51" name="Image"/>
          <p:cNvSpPr/>
          <p:nvPr>
            <p:ph type="pic" idx="13"/>
          </p:nvPr>
        </p:nvSpPr>
        <p:spPr>
          <a:xfrm>
            <a:off x="1619250" y="-17861"/>
            <a:ext cx="12460638" cy="13751722"/>
          </a:xfrm>
          <a:prstGeom prst="rect">
            <a:avLst/>
          </a:prstGeom>
        </p:spPr>
        <p:txBody>
          <a:bodyPr lIns="91439" tIns="45719" rIns="91439" bIns="45719">
            <a:noAutofit/>
          </a:bodyPr>
          <a:lstStyle/>
          <a:p>
            <a:pPr/>
          </a:p>
        </p:txBody>
      </p:sp>
      <p:sp>
        <p:nvSpPr>
          <p:cNvPr id="52" name="Title Text"/>
          <p:cNvSpPr txBox="1"/>
          <p:nvPr>
            <p:ph type="title"/>
          </p:nvPr>
        </p:nvSpPr>
        <p:spPr>
          <a:xfrm>
            <a:off x="11334750" y="9036842"/>
            <a:ext cx="9429750" cy="3804051"/>
          </a:xfrm>
          <a:prstGeom prst="rect">
            <a:avLst/>
          </a:prstGeom>
        </p:spPr>
        <p:txBody>
          <a:bodyPr/>
          <a:lstStyle>
            <a:lvl1pPr>
              <a:spcBef>
                <a:spcPts val="0"/>
              </a:spcBef>
              <a:defRPr sz="23800"/>
            </a:lvl1pPr>
          </a:lstStyle>
          <a:p>
            <a:pPr/>
            <a:r>
              <a:t>Title Text</a:t>
            </a:r>
          </a:p>
        </p:txBody>
      </p:sp>
      <p:sp>
        <p:nvSpPr>
          <p:cNvPr id="53" name="Body Level One…"/>
          <p:cNvSpPr txBox="1"/>
          <p:nvPr>
            <p:ph type="body" sz="quarter" idx="1"/>
          </p:nvPr>
        </p:nvSpPr>
        <p:spPr>
          <a:xfrm>
            <a:off x="11334750" y="6000750"/>
            <a:ext cx="9429750" cy="2536033"/>
          </a:xfrm>
          <a:prstGeom prst="rect">
            <a:avLst/>
          </a:prstGeom>
        </p:spPr>
        <p:txBody>
          <a:bodyPr anchor="b"/>
          <a:lstStyle>
            <a:lvl1pPr marL="0" indent="0">
              <a:lnSpc>
                <a:spcPct val="80000"/>
              </a:lnSpc>
              <a:spcBef>
                <a:spcPts val="3200"/>
              </a:spcBef>
              <a:buClrTx/>
              <a:buSzTx/>
              <a:buFontTx/>
              <a:buNone/>
              <a:defRPr cap="all" sz="7400">
                <a:solidFill>
                  <a:srgbClr val="A6AAA9"/>
                </a:solidFill>
                <a:latin typeface="DIN Alternate"/>
                <a:ea typeface="DIN Alternate"/>
                <a:cs typeface="DIN Alternate"/>
                <a:sym typeface="DIN Alternate"/>
              </a:defRPr>
            </a:lvl1pPr>
            <a:lvl2pPr marL="0" indent="0">
              <a:lnSpc>
                <a:spcPct val="80000"/>
              </a:lnSpc>
              <a:spcBef>
                <a:spcPts val="3200"/>
              </a:spcBef>
              <a:buClrTx/>
              <a:buSzTx/>
              <a:buFontTx/>
              <a:buNone/>
              <a:defRPr cap="all" sz="7400">
                <a:solidFill>
                  <a:srgbClr val="A6AAA9"/>
                </a:solidFill>
                <a:latin typeface="DIN Alternate"/>
                <a:ea typeface="DIN Alternate"/>
                <a:cs typeface="DIN Alternate"/>
                <a:sym typeface="DIN Alternate"/>
              </a:defRPr>
            </a:lvl2pPr>
            <a:lvl3pPr marL="0" indent="0">
              <a:lnSpc>
                <a:spcPct val="80000"/>
              </a:lnSpc>
              <a:spcBef>
                <a:spcPts val="3200"/>
              </a:spcBef>
              <a:buClrTx/>
              <a:buSzTx/>
              <a:buFontTx/>
              <a:buNone/>
              <a:defRPr cap="all" sz="7400">
                <a:solidFill>
                  <a:srgbClr val="A6AAA9"/>
                </a:solidFill>
                <a:latin typeface="DIN Alternate"/>
                <a:ea typeface="DIN Alternate"/>
                <a:cs typeface="DIN Alternate"/>
                <a:sym typeface="DIN Alternate"/>
              </a:defRPr>
            </a:lvl3pPr>
            <a:lvl4pPr marL="0" indent="0">
              <a:lnSpc>
                <a:spcPct val="80000"/>
              </a:lnSpc>
              <a:spcBef>
                <a:spcPts val="3200"/>
              </a:spcBef>
              <a:buClrTx/>
              <a:buSzTx/>
              <a:buFontTx/>
              <a:buNone/>
              <a:defRPr cap="all" sz="7400">
                <a:solidFill>
                  <a:srgbClr val="A6AAA9"/>
                </a:solidFill>
                <a:latin typeface="DIN Alternate"/>
                <a:ea typeface="DIN Alternate"/>
                <a:cs typeface="DIN Alternate"/>
                <a:sym typeface="DIN Alternate"/>
              </a:defRPr>
            </a:lvl4pPr>
            <a:lvl5pPr marL="0" indent="0">
              <a:lnSpc>
                <a:spcPct val="80000"/>
              </a:lnSpc>
              <a:spcBef>
                <a:spcPts val="3200"/>
              </a:spcBef>
              <a:buClrTx/>
              <a:buSzTx/>
              <a:buFontTx/>
              <a:buNone/>
              <a:defRPr cap="all" sz="7400">
                <a:solidFill>
                  <a:srgbClr val="A6AAA9"/>
                </a:solidFill>
                <a:latin typeface="DIN Alternate"/>
                <a:ea typeface="DIN Alternate"/>
                <a:cs typeface="DIN Alternate"/>
                <a:sym typeface="DIN Alternate"/>
              </a:defRPr>
            </a:lvl5pPr>
          </a:lstStyle>
          <a:p>
            <a:pPr/>
            <a:r>
              <a:t>Body Level One</a:t>
            </a:r>
          </a:p>
          <a:p>
            <a:pPr lvl="1"/>
            <a:r>
              <a:t>Body Level Two</a:t>
            </a:r>
          </a:p>
          <a:p>
            <a:pPr lvl="2"/>
            <a:r>
              <a:t>Body Level Three</a:t>
            </a:r>
          </a:p>
          <a:p>
            <a:pPr lvl="3"/>
            <a:r>
              <a:t>Body Level Four</a:t>
            </a:r>
          </a:p>
          <a:p>
            <a:pPr lvl="4"/>
            <a:r>
              <a:t>Body Level Five</a:t>
            </a:r>
          </a:p>
        </p:txBody>
      </p:sp>
      <p:sp>
        <p:nvSpPr>
          <p:cNvPr id="54" name="Slide Number"/>
          <p:cNvSpPr txBox="1"/>
          <p:nvPr>
            <p:ph type="sldNum" sz="quarter" idx="2"/>
          </p:nvPr>
        </p:nvSpPr>
        <p:spPr>
          <a:xfrm>
            <a:off x="20222929" y="607218"/>
            <a:ext cx="545701" cy="612773"/>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 Top">
    <p:bg>
      <p:bgPr>
        <a:solidFill>
          <a:srgbClr val="FFFFFF"/>
        </a:solidFill>
      </p:bgPr>
    </p:bg>
    <p:spTree>
      <p:nvGrpSpPr>
        <p:cNvPr id="1" name=""/>
        <p:cNvGrpSpPr/>
        <p:nvPr/>
      </p:nvGrpSpPr>
      <p:grpSpPr>
        <a:xfrm>
          <a:off x="0" y="0"/>
          <a:ext cx="0" cy="0"/>
          <a:chOff x="0" y="0"/>
          <a:chExt cx="0" cy="0"/>
        </a:xfrm>
      </p:grpSpPr>
      <p:sp>
        <p:nvSpPr>
          <p:cNvPr id="61" name="Line"/>
          <p:cNvSpPr/>
          <p:nvPr/>
        </p:nvSpPr>
        <p:spPr>
          <a:xfrm flipV="1">
            <a:off x="3619500" y="1396630"/>
            <a:ext cx="17145002" cy="371"/>
          </a:xfrm>
          <a:prstGeom prst="line">
            <a:avLst/>
          </a:prstGeom>
          <a:ln w="25400">
            <a:solidFill>
              <a:srgbClr val="A6AAA9"/>
            </a:solidFill>
            <a:miter lim="400000"/>
          </a:ln>
        </p:spPr>
        <p:txBody>
          <a:bodyPr lIns="45718" tIns="45718" rIns="45718" bIns="45718"/>
          <a:lstStyle/>
          <a:p>
            <a:pPr/>
          </a:p>
        </p:txBody>
      </p:sp>
      <p:sp>
        <p:nvSpPr>
          <p:cNvPr id="62" name="Body Level One…"/>
          <p:cNvSpPr txBox="1"/>
          <p:nvPr>
            <p:ph type="body" sz="quarter" idx="1"/>
          </p:nvPr>
        </p:nvSpPr>
        <p:spPr>
          <a:xfrm>
            <a:off x="3619500" y="638175"/>
            <a:ext cx="15716250" cy="647702"/>
          </a:xfrm>
          <a:prstGeom prst="rect">
            <a:avLst/>
          </a:prstGeom>
        </p:spPr>
        <p:txBody>
          <a:bodyPr anchor="b"/>
          <a:lstStyle>
            <a:lvl1pPr marL="0" indent="0" defTabSz="642937">
              <a:lnSpc>
                <a:spcPct val="80000"/>
              </a:lnSpc>
              <a:spcBef>
                <a:spcPts val="0"/>
              </a:spcBef>
              <a:buClrTx/>
              <a:buSzTx/>
              <a:buFontTx/>
              <a:buNone/>
              <a:defRPr cap="all" spc="160" sz="3200">
                <a:latin typeface="DIN Alternate"/>
                <a:ea typeface="DIN Alternate"/>
                <a:cs typeface="DIN Alternate"/>
                <a:sym typeface="DIN Alternate"/>
              </a:defRPr>
            </a:lvl1pPr>
            <a:lvl2pPr marL="862851" indent="-418351" defTabSz="642937">
              <a:lnSpc>
                <a:spcPct val="80000"/>
              </a:lnSpc>
              <a:spcBef>
                <a:spcPts val="0"/>
              </a:spcBef>
              <a:buClrTx/>
              <a:buFontTx/>
              <a:defRPr cap="all" spc="160" sz="3200">
                <a:latin typeface="DIN Alternate"/>
                <a:ea typeface="DIN Alternate"/>
                <a:cs typeface="DIN Alternate"/>
                <a:sym typeface="DIN Alternate"/>
              </a:defRPr>
            </a:lvl2pPr>
            <a:lvl3pPr marL="1307351" indent="-418351" defTabSz="642937">
              <a:lnSpc>
                <a:spcPct val="80000"/>
              </a:lnSpc>
              <a:spcBef>
                <a:spcPts val="0"/>
              </a:spcBef>
              <a:buClrTx/>
              <a:buFontTx/>
              <a:defRPr cap="all" spc="160" sz="3200">
                <a:latin typeface="DIN Alternate"/>
                <a:ea typeface="DIN Alternate"/>
                <a:cs typeface="DIN Alternate"/>
                <a:sym typeface="DIN Alternate"/>
              </a:defRPr>
            </a:lvl3pPr>
            <a:lvl4pPr marL="1751851" indent="-418351" defTabSz="642937">
              <a:lnSpc>
                <a:spcPct val="80000"/>
              </a:lnSpc>
              <a:spcBef>
                <a:spcPts val="0"/>
              </a:spcBef>
              <a:buClrTx/>
              <a:buFontTx/>
              <a:defRPr cap="all" spc="160" sz="3200">
                <a:latin typeface="DIN Alternate"/>
                <a:ea typeface="DIN Alternate"/>
                <a:cs typeface="DIN Alternate"/>
                <a:sym typeface="DIN Alternate"/>
              </a:defRPr>
            </a:lvl4pPr>
            <a:lvl5pPr marL="2196351" indent="-418351" defTabSz="642937">
              <a:lnSpc>
                <a:spcPct val="80000"/>
              </a:lnSpc>
              <a:spcBef>
                <a:spcPts val="0"/>
              </a:spcBef>
              <a:buClrTx/>
              <a:buFontTx/>
              <a:defRPr cap="all" spc="160" sz="3200">
                <a:latin typeface="DIN Alternate"/>
                <a:ea typeface="DIN Alternate"/>
                <a:cs typeface="DIN Alternate"/>
                <a:sym typeface="DIN Alternate"/>
              </a:defRPr>
            </a:lvl5pPr>
          </a:lstStyle>
          <a:p>
            <a:pPr/>
            <a:r>
              <a:t>Body Level One</a:t>
            </a:r>
          </a:p>
          <a:p>
            <a:pPr lvl="1"/>
            <a:r>
              <a:t>Body Level Two</a:t>
            </a:r>
          </a:p>
          <a:p>
            <a:pPr lvl="2"/>
            <a:r>
              <a:t>Body Level Three</a:t>
            </a:r>
          </a:p>
          <a:p>
            <a:pPr lvl="3"/>
            <a:r>
              <a:t>Body Level Four</a:t>
            </a:r>
          </a:p>
          <a:p>
            <a:pPr lvl="4"/>
            <a:r>
              <a:t>Body Level Five</a:t>
            </a:r>
          </a:p>
        </p:txBody>
      </p:sp>
      <p:sp>
        <p:nvSpPr>
          <p:cNvPr id="63" name="Title Text"/>
          <p:cNvSpPr txBox="1"/>
          <p:nvPr>
            <p:ph type="title"/>
          </p:nvPr>
        </p:nvSpPr>
        <p:spPr>
          <a:xfrm>
            <a:off x="3619500" y="2160983"/>
            <a:ext cx="17145000" cy="1017987"/>
          </a:xfrm>
          <a:prstGeom prst="rect">
            <a:avLst/>
          </a:prstGeom>
        </p:spPr>
        <p:txBody>
          <a:bodyPr/>
          <a:lstStyle/>
          <a:p>
            <a:pPr/>
            <a:r>
              <a:t>Title Text</a:t>
            </a:r>
          </a:p>
        </p:txBody>
      </p:sp>
      <p:sp>
        <p:nvSpPr>
          <p:cNvPr id="6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Bullets">
    <p:spTree>
      <p:nvGrpSpPr>
        <p:cNvPr id="1" name=""/>
        <p:cNvGrpSpPr/>
        <p:nvPr/>
      </p:nvGrpSpPr>
      <p:grpSpPr>
        <a:xfrm>
          <a:off x="0" y="0"/>
          <a:ext cx="0" cy="0"/>
          <a:chOff x="0" y="0"/>
          <a:chExt cx="0" cy="0"/>
        </a:xfrm>
      </p:grpSpPr>
      <p:sp>
        <p:nvSpPr>
          <p:cNvPr id="71" name="Line"/>
          <p:cNvSpPr/>
          <p:nvPr/>
        </p:nvSpPr>
        <p:spPr>
          <a:xfrm flipV="1">
            <a:off x="3619500" y="1396630"/>
            <a:ext cx="17145002" cy="371"/>
          </a:xfrm>
          <a:prstGeom prst="line">
            <a:avLst/>
          </a:prstGeom>
          <a:ln w="25400">
            <a:solidFill>
              <a:srgbClr val="A6AAA9"/>
            </a:solidFill>
            <a:miter lim="400000"/>
          </a:ln>
        </p:spPr>
        <p:txBody>
          <a:bodyPr lIns="45718" tIns="45718" rIns="45718" bIns="45718"/>
          <a:lstStyle/>
          <a:p>
            <a:pPr/>
          </a:p>
        </p:txBody>
      </p:sp>
      <p:sp>
        <p:nvSpPr>
          <p:cNvPr id="72" name="Body Level One…"/>
          <p:cNvSpPr txBox="1"/>
          <p:nvPr>
            <p:ph type="body" sz="quarter" idx="1"/>
          </p:nvPr>
        </p:nvSpPr>
        <p:spPr>
          <a:xfrm>
            <a:off x="3619500" y="638175"/>
            <a:ext cx="15716250" cy="647702"/>
          </a:xfrm>
          <a:prstGeom prst="rect">
            <a:avLst/>
          </a:prstGeom>
        </p:spPr>
        <p:txBody>
          <a:bodyPr anchor="b"/>
          <a:lstStyle>
            <a:lvl1pPr marL="0" indent="0" defTabSz="642937">
              <a:lnSpc>
                <a:spcPct val="80000"/>
              </a:lnSpc>
              <a:spcBef>
                <a:spcPts val="0"/>
              </a:spcBef>
              <a:buClrTx/>
              <a:buSzTx/>
              <a:buFontTx/>
              <a:buNone/>
              <a:defRPr cap="all" spc="160" sz="3200">
                <a:latin typeface="DIN Alternate"/>
                <a:ea typeface="DIN Alternate"/>
                <a:cs typeface="DIN Alternate"/>
                <a:sym typeface="DIN Alternate"/>
              </a:defRPr>
            </a:lvl1pPr>
            <a:lvl2pPr marL="862851" indent="-418351" defTabSz="642937">
              <a:lnSpc>
                <a:spcPct val="80000"/>
              </a:lnSpc>
              <a:spcBef>
                <a:spcPts val="0"/>
              </a:spcBef>
              <a:buClrTx/>
              <a:buFontTx/>
              <a:defRPr cap="all" spc="160" sz="3200">
                <a:latin typeface="DIN Alternate"/>
                <a:ea typeface="DIN Alternate"/>
                <a:cs typeface="DIN Alternate"/>
                <a:sym typeface="DIN Alternate"/>
              </a:defRPr>
            </a:lvl2pPr>
            <a:lvl3pPr marL="1307351" indent="-418351" defTabSz="642937">
              <a:lnSpc>
                <a:spcPct val="80000"/>
              </a:lnSpc>
              <a:spcBef>
                <a:spcPts val="0"/>
              </a:spcBef>
              <a:buClrTx/>
              <a:buFontTx/>
              <a:defRPr cap="all" spc="160" sz="3200">
                <a:latin typeface="DIN Alternate"/>
                <a:ea typeface="DIN Alternate"/>
                <a:cs typeface="DIN Alternate"/>
                <a:sym typeface="DIN Alternate"/>
              </a:defRPr>
            </a:lvl3pPr>
            <a:lvl4pPr marL="1751851" indent="-418351" defTabSz="642937">
              <a:lnSpc>
                <a:spcPct val="80000"/>
              </a:lnSpc>
              <a:spcBef>
                <a:spcPts val="0"/>
              </a:spcBef>
              <a:buClrTx/>
              <a:buFontTx/>
              <a:defRPr cap="all" spc="160" sz="3200">
                <a:latin typeface="DIN Alternate"/>
                <a:ea typeface="DIN Alternate"/>
                <a:cs typeface="DIN Alternate"/>
                <a:sym typeface="DIN Alternate"/>
              </a:defRPr>
            </a:lvl4pPr>
            <a:lvl5pPr marL="2196351" indent="-418351" defTabSz="642937">
              <a:lnSpc>
                <a:spcPct val="80000"/>
              </a:lnSpc>
              <a:spcBef>
                <a:spcPts val="0"/>
              </a:spcBef>
              <a:buClrTx/>
              <a:buFontTx/>
              <a:defRPr cap="all" spc="160" sz="3200">
                <a:latin typeface="DIN Alternate"/>
                <a:ea typeface="DIN Alternate"/>
                <a:cs typeface="DIN Alternate"/>
                <a:sym typeface="DIN Alternate"/>
              </a:defRPr>
            </a:lvl5pPr>
          </a:lstStyle>
          <a:p>
            <a:pPr/>
            <a:r>
              <a:t>Body Level One</a:t>
            </a:r>
          </a:p>
          <a:p>
            <a:pPr lvl="1"/>
            <a:r>
              <a:t>Body Level Two</a:t>
            </a:r>
          </a:p>
          <a:p>
            <a:pPr lvl="2"/>
            <a:r>
              <a:t>Body Level Three</a:t>
            </a:r>
          </a:p>
          <a:p>
            <a:pPr lvl="3"/>
            <a:r>
              <a:t>Body Level Four</a:t>
            </a:r>
          </a:p>
          <a:p>
            <a:pPr lvl="4"/>
            <a:r>
              <a:t>Body Level Five</a:t>
            </a:r>
          </a:p>
        </p:txBody>
      </p:sp>
      <p:sp>
        <p:nvSpPr>
          <p:cNvPr id="73" name="Title Text"/>
          <p:cNvSpPr txBox="1"/>
          <p:nvPr>
            <p:ph type="title"/>
          </p:nvPr>
        </p:nvSpPr>
        <p:spPr>
          <a:xfrm>
            <a:off x="3619500" y="2160983"/>
            <a:ext cx="17145000" cy="1017987"/>
          </a:xfrm>
          <a:prstGeom prst="rect">
            <a:avLst/>
          </a:prstGeom>
        </p:spPr>
        <p:txBody>
          <a:bodyPr/>
          <a:lstStyle/>
          <a:p>
            <a:pPr/>
            <a:r>
              <a:t>Title Text</a:t>
            </a:r>
          </a:p>
        </p:txBody>
      </p:sp>
      <p:sp>
        <p:nvSpPr>
          <p:cNvPr id="74" name="Body Level One…"/>
          <p:cNvSpPr txBox="1"/>
          <p:nvPr>
            <p:ph type="body" idx="13"/>
          </p:nvPr>
        </p:nvSpPr>
        <p:spPr>
          <a:xfrm>
            <a:off x="3619500" y="3857623"/>
            <a:ext cx="17145000" cy="8590363"/>
          </a:xfrm>
          <a:prstGeom prst="rect">
            <a:avLst/>
          </a:prstGeom>
        </p:spPr>
        <p:txBody>
          <a:bodyPr/>
          <a:lstStyle/>
          <a:p>
            <a:pPr/>
          </a:p>
        </p:txBody>
      </p:sp>
      <p:sp>
        <p:nvSpPr>
          <p:cNvPr id="7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Bullets Alt">
    <p:bg>
      <p:bgPr>
        <a:solidFill>
          <a:srgbClr val="FFFFFF"/>
        </a:solidFill>
      </p:bgPr>
    </p:bg>
    <p:spTree>
      <p:nvGrpSpPr>
        <p:cNvPr id="1" name=""/>
        <p:cNvGrpSpPr/>
        <p:nvPr/>
      </p:nvGrpSpPr>
      <p:grpSpPr>
        <a:xfrm>
          <a:off x="0" y="0"/>
          <a:ext cx="0" cy="0"/>
          <a:chOff x="0" y="0"/>
          <a:chExt cx="0" cy="0"/>
        </a:xfrm>
      </p:grpSpPr>
      <p:sp>
        <p:nvSpPr>
          <p:cNvPr id="82" name="Line"/>
          <p:cNvSpPr/>
          <p:nvPr/>
        </p:nvSpPr>
        <p:spPr>
          <a:xfrm flipV="1">
            <a:off x="3619500" y="1396630"/>
            <a:ext cx="17145002" cy="371"/>
          </a:xfrm>
          <a:prstGeom prst="line">
            <a:avLst/>
          </a:prstGeom>
          <a:ln w="25400">
            <a:solidFill>
              <a:srgbClr val="A6AAA9"/>
            </a:solidFill>
            <a:miter lim="400000"/>
          </a:ln>
        </p:spPr>
        <p:txBody>
          <a:bodyPr lIns="45718" tIns="45718" rIns="45718" bIns="45718"/>
          <a:lstStyle/>
          <a:p>
            <a:pPr/>
          </a:p>
        </p:txBody>
      </p:sp>
      <p:sp>
        <p:nvSpPr>
          <p:cNvPr id="83" name="Body Level One…"/>
          <p:cNvSpPr txBox="1"/>
          <p:nvPr>
            <p:ph type="body" sz="quarter" idx="1"/>
          </p:nvPr>
        </p:nvSpPr>
        <p:spPr>
          <a:xfrm>
            <a:off x="3619500" y="638175"/>
            <a:ext cx="15716250" cy="647702"/>
          </a:xfrm>
          <a:prstGeom prst="rect">
            <a:avLst/>
          </a:prstGeom>
        </p:spPr>
        <p:txBody>
          <a:bodyPr anchor="b"/>
          <a:lstStyle>
            <a:lvl1pPr marL="0" indent="0" defTabSz="642937">
              <a:lnSpc>
                <a:spcPct val="80000"/>
              </a:lnSpc>
              <a:spcBef>
                <a:spcPts val="0"/>
              </a:spcBef>
              <a:buClrTx/>
              <a:buSzTx/>
              <a:buFontTx/>
              <a:buNone/>
              <a:defRPr cap="all" spc="160" sz="3200">
                <a:latin typeface="DIN Alternate"/>
                <a:ea typeface="DIN Alternate"/>
                <a:cs typeface="DIN Alternate"/>
                <a:sym typeface="DIN Alternate"/>
              </a:defRPr>
            </a:lvl1pPr>
            <a:lvl2pPr marL="862851" indent="-418351" defTabSz="642937">
              <a:lnSpc>
                <a:spcPct val="80000"/>
              </a:lnSpc>
              <a:spcBef>
                <a:spcPts val="0"/>
              </a:spcBef>
              <a:buClrTx/>
              <a:buFontTx/>
              <a:defRPr cap="all" spc="160" sz="3200">
                <a:latin typeface="DIN Alternate"/>
                <a:ea typeface="DIN Alternate"/>
                <a:cs typeface="DIN Alternate"/>
                <a:sym typeface="DIN Alternate"/>
              </a:defRPr>
            </a:lvl2pPr>
            <a:lvl3pPr marL="1307351" indent="-418351" defTabSz="642937">
              <a:lnSpc>
                <a:spcPct val="80000"/>
              </a:lnSpc>
              <a:spcBef>
                <a:spcPts val="0"/>
              </a:spcBef>
              <a:buClrTx/>
              <a:buFontTx/>
              <a:defRPr cap="all" spc="160" sz="3200">
                <a:latin typeface="DIN Alternate"/>
                <a:ea typeface="DIN Alternate"/>
                <a:cs typeface="DIN Alternate"/>
                <a:sym typeface="DIN Alternate"/>
              </a:defRPr>
            </a:lvl3pPr>
            <a:lvl4pPr marL="1751851" indent="-418351" defTabSz="642937">
              <a:lnSpc>
                <a:spcPct val="80000"/>
              </a:lnSpc>
              <a:spcBef>
                <a:spcPts val="0"/>
              </a:spcBef>
              <a:buClrTx/>
              <a:buFontTx/>
              <a:defRPr cap="all" spc="160" sz="3200">
                <a:latin typeface="DIN Alternate"/>
                <a:ea typeface="DIN Alternate"/>
                <a:cs typeface="DIN Alternate"/>
                <a:sym typeface="DIN Alternate"/>
              </a:defRPr>
            </a:lvl4pPr>
            <a:lvl5pPr marL="2196351" indent="-418351" defTabSz="642937">
              <a:lnSpc>
                <a:spcPct val="80000"/>
              </a:lnSpc>
              <a:spcBef>
                <a:spcPts val="0"/>
              </a:spcBef>
              <a:buClrTx/>
              <a:buFontTx/>
              <a:defRPr cap="all" spc="160" sz="3200">
                <a:latin typeface="DIN Alternate"/>
                <a:ea typeface="DIN Alternate"/>
                <a:cs typeface="DIN Alternate"/>
                <a:sym typeface="DIN Alternate"/>
              </a:defRPr>
            </a:lvl5pPr>
          </a:lstStyle>
          <a:p>
            <a:pPr/>
            <a:r>
              <a:t>Body Level One</a:t>
            </a:r>
          </a:p>
          <a:p>
            <a:pPr lvl="1"/>
            <a:r>
              <a:t>Body Level Two</a:t>
            </a:r>
          </a:p>
          <a:p>
            <a:pPr lvl="2"/>
            <a:r>
              <a:t>Body Level Three</a:t>
            </a:r>
          </a:p>
          <a:p>
            <a:pPr lvl="3"/>
            <a:r>
              <a:t>Body Level Four</a:t>
            </a:r>
          </a:p>
          <a:p>
            <a:pPr lvl="4"/>
            <a:r>
              <a:t>Body Level Five</a:t>
            </a:r>
          </a:p>
        </p:txBody>
      </p:sp>
      <p:sp>
        <p:nvSpPr>
          <p:cNvPr id="84" name="Title Text"/>
          <p:cNvSpPr txBox="1"/>
          <p:nvPr>
            <p:ph type="title"/>
          </p:nvPr>
        </p:nvSpPr>
        <p:spPr>
          <a:xfrm>
            <a:off x="3619500" y="2160983"/>
            <a:ext cx="17145000" cy="1017987"/>
          </a:xfrm>
          <a:prstGeom prst="rect">
            <a:avLst/>
          </a:prstGeom>
        </p:spPr>
        <p:txBody>
          <a:bodyPr/>
          <a:lstStyle/>
          <a:p>
            <a:pPr/>
            <a:r>
              <a:t>Title Text</a:t>
            </a:r>
          </a:p>
        </p:txBody>
      </p:sp>
      <p:sp>
        <p:nvSpPr>
          <p:cNvPr id="85" name="Body Level One…"/>
          <p:cNvSpPr txBox="1"/>
          <p:nvPr>
            <p:ph type="body" idx="13"/>
          </p:nvPr>
        </p:nvSpPr>
        <p:spPr>
          <a:xfrm>
            <a:off x="3619500" y="3857623"/>
            <a:ext cx="17145000" cy="8590363"/>
          </a:xfrm>
          <a:prstGeom prst="rect">
            <a:avLst/>
          </a:prstGeom>
        </p:spPr>
        <p:txBody>
          <a:bodyPr/>
          <a:lstStyle/>
          <a:p>
            <a:pPr/>
          </a:p>
        </p:txBody>
      </p:sp>
      <p:sp>
        <p:nvSpPr>
          <p:cNvPr id="8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Bullets &amp; Photo">
    <p:spTree>
      <p:nvGrpSpPr>
        <p:cNvPr id="1" name=""/>
        <p:cNvGrpSpPr/>
        <p:nvPr/>
      </p:nvGrpSpPr>
      <p:grpSpPr>
        <a:xfrm>
          <a:off x="0" y="0"/>
          <a:ext cx="0" cy="0"/>
          <a:chOff x="0" y="0"/>
          <a:chExt cx="0" cy="0"/>
        </a:xfrm>
      </p:grpSpPr>
      <p:sp>
        <p:nvSpPr>
          <p:cNvPr id="93" name="Line"/>
          <p:cNvSpPr/>
          <p:nvPr/>
        </p:nvSpPr>
        <p:spPr>
          <a:xfrm flipV="1">
            <a:off x="3619500" y="1396630"/>
            <a:ext cx="17145002" cy="371"/>
          </a:xfrm>
          <a:prstGeom prst="line">
            <a:avLst/>
          </a:prstGeom>
          <a:ln w="25400">
            <a:solidFill>
              <a:srgbClr val="A6AAA9"/>
            </a:solidFill>
            <a:miter lim="400000"/>
          </a:ln>
        </p:spPr>
        <p:txBody>
          <a:bodyPr lIns="45718" tIns="45718" rIns="45718" bIns="45718"/>
          <a:lstStyle/>
          <a:p>
            <a:pPr/>
          </a:p>
        </p:txBody>
      </p:sp>
      <p:sp>
        <p:nvSpPr>
          <p:cNvPr id="94" name="Body Level One…"/>
          <p:cNvSpPr txBox="1"/>
          <p:nvPr>
            <p:ph type="body" sz="quarter" idx="1"/>
          </p:nvPr>
        </p:nvSpPr>
        <p:spPr>
          <a:xfrm>
            <a:off x="3619500" y="638175"/>
            <a:ext cx="15716250" cy="647702"/>
          </a:xfrm>
          <a:prstGeom prst="rect">
            <a:avLst/>
          </a:prstGeom>
        </p:spPr>
        <p:txBody>
          <a:bodyPr anchor="b"/>
          <a:lstStyle>
            <a:lvl1pPr marL="0" indent="0" defTabSz="642937">
              <a:lnSpc>
                <a:spcPct val="80000"/>
              </a:lnSpc>
              <a:spcBef>
                <a:spcPts val="0"/>
              </a:spcBef>
              <a:buClrTx/>
              <a:buSzTx/>
              <a:buFontTx/>
              <a:buNone/>
              <a:defRPr cap="all" spc="160" sz="3200">
                <a:latin typeface="DIN Alternate"/>
                <a:ea typeface="DIN Alternate"/>
                <a:cs typeface="DIN Alternate"/>
                <a:sym typeface="DIN Alternate"/>
              </a:defRPr>
            </a:lvl1pPr>
            <a:lvl2pPr marL="862851" indent="-418351" defTabSz="642937">
              <a:lnSpc>
                <a:spcPct val="80000"/>
              </a:lnSpc>
              <a:spcBef>
                <a:spcPts val="0"/>
              </a:spcBef>
              <a:buClrTx/>
              <a:buFontTx/>
              <a:defRPr cap="all" spc="160" sz="3200">
                <a:latin typeface="DIN Alternate"/>
                <a:ea typeface="DIN Alternate"/>
                <a:cs typeface="DIN Alternate"/>
                <a:sym typeface="DIN Alternate"/>
              </a:defRPr>
            </a:lvl2pPr>
            <a:lvl3pPr marL="1307351" indent="-418351" defTabSz="642937">
              <a:lnSpc>
                <a:spcPct val="80000"/>
              </a:lnSpc>
              <a:spcBef>
                <a:spcPts val="0"/>
              </a:spcBef>
              <a:buClrTx/>
              <a:buFontTx/>
              <a:defRPr cap="all" spc="160" sz="3200">
                <a:latin typeface="DIN Alternate"/>
                <a:ea typeface="DIN Alternate"/>
                <a:cs typeface="DIN Alternate"/>
                <a:sym typeface="DIN Alternate"/>
              </a:defRPr>
            </a:lvl3pPr>
            <a:lvl4pPr marL="1751851" indent="-418351" defTabSz="642937">
              <a:lnSpc>
                <a:spcPct val="80000"/>
              </a:lnSpc>
              <a:spcBef>
                <a:spcPts val="0"/>
              </a:spcBef>
              <a:buClrTx/>
              <a:buFontTx/>
              <a:defRPr cap="all" spc="160" sz="3200">
                <a:latin typeface="DIN Alternate"/>
                <a:ea typeface="DIN Alternate"/>
                <a:cs typeface="DIN Alternate"/>
                <a:sym typeface="DIN Alternate"/>
              </a:defRPr>
            </a:lvl4pPr>
            <a:lvl5pPr marL="2196351" indent="-418351" defTabSz="642937">
              <a:lnSpc>
                <a:spcPct val="80000"/>
              </a:lnSpc>
              <a:spcBef>
                <a:spcPts val="0"/>
              </a:spcBef>
              <a:buClrTx/>
              <a:buFontTx/>
              <a:defRPr cap="all" spc="160" sz="3200">
                <a:latin typeface="DIN Alternate"/>
                <a:ea typeface="DIN Alternate"/>
                <a:cs typeface="DIN Alternate"/>
                <a:sym typeface="DIN Alternate"/>
              </a:defRPr>
            </a:lvl5pPr>
          </a:lstStyle>
          <a:p>
            <a:pPr/>
            <a:r>
              <a:t>Body Level One</a:t>
            </a:r>
          </a:p>
          <a:p>
            <a:pPr lvl="1"/>
            <a:r>
              <a:t>Body Level Two</a:t>
            </a:r>
          </a:p>
          <a:p>
            <a:pPr lvl="2"/>
            <a:r>
              <a:t>Body Level Three</a:t>
            </a:r>
          </a:p>
          <a:p>
            <a:pPr lvl="3"/>
            <a:r>
              <a:t>Body Level Four</a:t>
            </a:r>
          </a:p>
          <a:p>
            <a:pPr lvl="4"/>
            <a:r>
              <a:t>Body Level Five</a:t>
            </a:r>
          </a:p>
        </p:txBody>
      </p:sp>
      <p:sp>
        <p:nvSpPr>
          <p:cNvPr id="95" name="Image"/>
          <p:cNvSpPr/>
          <p:nvPr>
            <p:ph type="pic" sz="half" idx="13"/>
          </p:nvPr>
        </p:nvSpPr>
        <p:spPr>
          <a:xfrm>
            <a:off x="12421186" y="1714500"/>
            <a:ext cx="10470175" cy="11555016"/>
          </a:xfrm>
          <a:prstGeom prst="rect">
            <a:avLst/>
          </a:prstGeom>
        </p:spPr>
        <p:txBody>
          <a:bodyPr lIns="91439" tIns="45719" rIns="91439" bIns="45719">
            <a:noAutofit/>
          </a:bodyPr>
          <a:lstStyle/>
          <a:p>
            <a:pPr/>
          </a:p>
        </p:txBody>
      </p:sp>
      <p:sp>
        <p:nvSpPr>
          <p:cNvPr id="96" name="Title Text"/>
          <p:cNvSpPr txBox="1"/>
          <p:nvPr>
            <p:ph type="title"/>
          </p:nvPr>
        </p:nvSpPr>
        <p:spPr>
          <a:xfrm>
            <a:off x="3619500" y="2160983"/>
            <a:ext cx="8858250" cy="1017987"/>
          </a:xfrm>
          <a:prstGeom prst="rect">
            <a:avLst/>
          </a:prstGeom>
        </p:spPr>
        <p:txBody>
          <a:bodyPr/>
          <a:lstStyle/>
          <a:p>
            <a:pPr/>
            <a:r>
              <a:t>Title Text</a:t>
            </a:r>
          </a:p>
        </p:txBody>
      </p:sp>
      <p:sp>
        <p:nvSpPr>
          <p:cNvPr id="97" name="Body Level One…"/>
          <p:cNvSpPr txBox="1"/>
          <p:nvPr>
            <p:ph type="body" sz="half" idx="14"/>
          </p:nvPr>
        </p:nvSpPr>
        <p:spPr>
          <a:xfrm>
            <a:off x="3619500" y="3857623"/>
            <a:ext cx="8858250" cy="8590363"/>
          </a:xfrm>
          <a:prstGeom prst="rect">
            <a:avLst/>
          </a:prstGeom>
        </p:spPr>
        <p:txBody>
          <a:bodyPr/>
          <a:lstStyle/>
          <a:p>
            <a:pPr/>
          </a:p>
        </p:txBody>
      </p:sp>
      <p:sp>
        <p:nvSpPr>
          <p:cNvPr id="9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ullets">
    <p:spTree>
      <p:nvGrpSpPr>
        <p:cNvPr id="1" name=""/>
        <p:cNvGrpSpPr/>
        <p:nvPr/>
      </p:nvGrpSpPr>
      <p:grpSpPr>
        <a:xfrm>
          <a:off x="0" y="0"/>
          <a:ext cx="0" cy="0"/>
          <a:chOff x="0" y="0"/>
          <a:chExt cx="0" cy="0"/>
        </a:xfrm>
      </p:grpSpPr>
      <p:sp>
        <p:nvSpPr>
          <p:cNvPr id="105" name="Line"/>
          <p:cNvSpPr/>
          <p:nvPr/>
        </p:nvSpPr>
        <p:spPr>
          <a:xfrm flipV="1">
            <a:off x="3619500" y="1396630"/>
            <a:ext cx="17145002" cy="371"/>
          </a:xfrm>
          <a:prstGeom prst="line">
            <a:avLst/>
          </a:prstGeom>
          <a:ln w="25400">
            <a:solidFill>
              <a:srgbClr val="A6AAA9"/>
            </a:solidFill>
            <a:miter lim="400000"/>
          </a:ln>
        </p:spPr>
        <p:txBody>
          <a:bodyPr lIns="45718" tIns="45718" rIns="45718" bIns="45718"/>
          <a:lstStyle/>
          <a:p>
            <a:pPr/>
          </a:p>
        </p:txBody>
      </p:sp>
      <p:sp>
        <p:nvSpPr>
          <p:cNvPr id="106" name="Body Level One…"/>
          <p:cNvSpPr txBox="1"/>
          <p:nvPr>
            <p:ph type="body" sz="quarter" idx="1"/>
          </p:nvPr>
        </p:nvSpPr>
        <p:spPr>
          <a:xfrm>
            <a:off x="3619500" y="638175"/>
            <a:ext cx="15716250" cy="647702"/>
          </a:xfrm>
          <a:prstGeom prst="rect">
            <a:avLst/>
          </a:prstGeom>
        </p:spPr>
        <p:txBody>
          <a:bodyPr anchor="b"/>
          <a:lstStyle>
            <a:lvl1pPr marL="0" indent="0" defTabSz="642937">
              <a:lnSpc>
                <a:spcPct val="80000"/>
              </a:lnSpc>
              <a:spcBef>
                <a:spcPts val="0"/>
              </a:spcBef>
              <a:buClrTx/>
              <a:buSzTx/>
              <a:buFontTx/>
              <a:buNone/>
              <a:defRPr cap="all" spc="160" sz="3200">
                <a:latin typeface="DIN Alternate"/>
                <a:ea typeface="DIN Alternate"/>
                <a:cs typeface="DIN Alternate"/>
                <a:sym typeface="DIN Alternate"/>
              </a:defRPr>
            </a:lvl1pPr>
            <a:lvl2pPr marL="862851" indent="-418351" defTabSz="642937">
              <a:lnSpc>
                <a:spcPct val="80000"/>
              </a:lnSpc>
              <a:spcBef>
                <a:spcPts val="0"/>
              </a:spcBef>
              <a:buClrTx/>
              <a:buFontTx/>
              <a:defRPr cap="all" spc="160" sz="3200">
                <a:latin typeface="DIN Alternate"/>
                <a:ea typeface="DIN Alternate"/>
                <a:cs typeface="DIN Alternate"/>
                <a:sym typeface="DIN Alternate"/>
              </a:defRPr>
            </a:lvl2pPr>
            <a:lvl3pPr marL="1307351" indent="-418351" defTabSz="642937">
              <a:lnSpc>
                <a:spcPct val="80000"/>
              </a:lnSpc>
              <a:spcBef>
                <a:spcPts val="0"/>
              </a:spcBef>
              <a:buClrTx/>
              <a:buFontTx/>
              <a:defRPr cap="all" spc="160" sz="3200">
                <a:latin typeface="DIN Alternate"/>
                <a:ea typeface="DIN Alternate"/>
                <a:cs typeface="DIN Alternate"/>
                <a:sym typeface="DIN Alternate"/>
              </a:defRPr>
            </a:lvl3pPr>
            <a:lvl4pPr marL="1751851" indent="-418351" defTabSz="642937">
              <a:lnSpc>
                <a:spcPct val="80000"/>
              </a:lnSpc>
              <a:spcBef>
                <a:spcPts val="0"/>
              </a:spcBef>
              <a:buClrTx/>
              <a:buFontTx/>
              <a:defRPr cap="all" spc="160" sz="3200">
                <a:latin typeface="DIN Alternate"/>
                <a:ea typeface="DIN Alternate"/>
                <a:cs typeface="DIN Alternate"/>
                <a:sym typeface="DIN Alternate"/>
              </a:defRPr>
            </a:lvl4pPr>
            <a:lvl5pPr marL="2196351" indent="-418351" defTabSz="642937">
              <a:lnSpc>
                <a:spcPct val="80000"/>
              </a:lnSpc>
              <a:spcBef>
                <a:spcPts val="0"/>
              </a:spcBef>
              <a:buClrTx/>
              <a:buFontTx/>
              <a:defRPr cap="all" spc="160" sz="3200">
                <a:latin typeface="DIN Alternate"/>
                <a:ea typeface="DIN Alternate"/>
                <a:cs typeface="DIN Alternate"/>
                <a:sym typeface="DIN Alternate"/>
              </a:defRPr>
            </a:lvl5pPr>
          </a:lstStyle>
          <a:p>
            <a:pPr/>
            <a:r>
              <a:t>Body Level One</a:t>
            </a:r>
          </a:p>
          <a:p>
            <a:pPr lvl="1"/>
            <a:r>
              <a:t>Body Level Two</a:t>
            </a:r>
          </a:p>
          <a:p>
            <a:pPr lvl="2"/>
            <a:r>
              <a:t>Body Level Three</a:t>
            </a:r>
          </a:p>
          <a:p>
            <a:pPr lvl="3"/>
            <a:r>
              <a:t>Body Level Four</a:t>
            </a:r>
          </a:p>
          <a:p>
            <a:pPr lvl="4"/>
            <a:r>
              <a:t>Body Level Five</a:t>
            </a:r>
          </a:p>
        </p:txBody>
      </p:sp>
      <p:sp>
        <p:nvSpPr>
          <p:cNvPr id="107" name="Body Level One…"/>
          <p:cNvSpPr txBox="1"/>
          <p:nvPr>
            <p:ph type="body" idx="13"/>
          </p:nvPr>
        </p:nvSpPr>
        <p:spPr>
          <a:xfrm>
            <a:off x="3619500" y="3857623"/>
            <a:ext cx="17145000" cy="8590363"/>
          </a:xfrm>
          <a:prstGeom prst="rect">
            <a:avLst/>
          </a:prstGeom>
        </p:spPr>
        <p:txBody>
          <a:bodyPr/>
          <a:lstStyle/>
          <a:p>
            <a:pPr/>
          </a:p>
        </p:txBody>
      </p:sp>
      <p:sp>
        <p:nvSpPr>
          <p:cNvPr id="10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 3 Up">
    <p:spTree>
      <p:nvGrpSpPr>
        <p:cNvPr id="1" name=""/>
        <p:cNvGrpSpPr/>
        <p:nvPr/>
      </p:nvGrpSpPr>
      <p:grpSpPr>
        <a:xfrm>
          <a:off x="0" y="0"/>
          <a:ext cx="0" cy="0"/>
          <a:chOff x="0" y="0"/>
          <a:chExt cx="0" cy="0"/>
        </a:xfrm>
      </p:grpSpPr>
      <p:sp>
        <p:nvSpPr>
          <p:cNvPr id="115" name="Image"/>
          <p:cNvSpPr/>
          <p:nvPr>
            <p:ph type="pic" sz="half" idx="13"/>
          </p:nvPr>
        </p:nvSpPr>
        <p:spPr>
          <a:xfrm>
            <a:off x="10730571" y="-127694"/>
            <a:ext cx="12072940" cy="7092851"/>
          </a:xfrm>
          <a:prstGeom prst="rect">
            <a:avLst/>
          </a:prstGeom>
        </p:spPr>
        <p:txBody>
          <a:bodyPr lIns="91439" tIns="45719" rIns="91439" bIns="45719">
            <a:noAutofit/>
          </a:bodyPr>
          <a:lstStyle/>
          <a:p>
            <a:pPr/>
          </a:p>
        </p:txBody>
      </p:sp>
      <p:sp>
        <p:nvSpPr>
          <p:cNvPr id="116" name="Image"/>
          <p:cNvSpPr/>
          <p:nvPr>
            <p:ph type="pic" sz="half" idx="14"/>
          </p:nvPr>
        </p:nvSpPr>
        <p:spPr>
          <a:xfrm>
            <a:off x="11371195" y="6554389"/>
            <a:ext cx="10785609" cy="7340205"/>
          </a:xfrm>
          <a:prstGeom prst="rect">
            <a:avLst/>
          </a:prstGeom>
        </p:spPr>
        <p:txBody>
          <a:bodyPr lIns="91439" tIns="45719" rIns="91439" bIns="45719">
            <a:noAutofit/>
          </a:bodyPr>
          <a:lstStyle/>
          <a:p>
            <a:pPr/>
          </a:p>
        </p:txBody>
      </p:sp>
      <p:sp>
        <p:nvSpPr>
          <p:cNvPr id="117" name="Image"/>
          <p:cNvSpPr/>
          <p:nvPr>
            <p:ph type="pic" idx="15"/>
          </p:nvPr>
        </p:nvSpPr>
        <p:spPr>
          <a:xfrm>
            <a:off x="1619250" y="-17861"/>
            <a:ext cx="12460638" cy="13751722"/>
          </a:xfrm>
          <a:prstGeom prst="rect">
            <a:avLst/>
          </a:prstGeom>
        </p:spPr>
        <p:txBody>
          <a:bodyPr lIns="91439" tIns="45719" rIns="91439" bIns="45719">
            <a:noAutofit/>
          </a:bodyPr>
          <a:lstStyle/>
          <a:p>
            <a:pPr/>
          </a:p>
        </p:txBody>
      </p:sp>
      <p:sp>
        <p:nvSpPr>
          <p:cNvPr id="11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Quote">
    <p:spTree>
      <p:nvGrpSpPr>
        <p:cNvPr id="1" name=""/>
        <p:cNvGrpSpPr/>
        <p:nvPr/>
      </p:nvGrpSpPr>
      <p:grpSpPr>
        <a:xfrm>
          <a:off x="0" y="0"/>
          <a:ext cx="0" cy="0"/>
          <a:chOff x="0" y="0"/>
          <a:chExt cx="0" cy="0"/>
        </a:xfrm>
      </p:grpSpPr>
      <p:sp>
        <p:nvSpPr>
          <p:cNvPr id="125" name="Line"/>
          <p:cNvSpPr/>
          <p:nvPr/>
        </p:nvSpPr>
        <p:spPr>
          <a:xfrm flipV="1">
            <a:off x="3619500" y="1396630"/>
            <a:ext cx="17145002" cy="371"/>
          </a:xfrm>
          <a:prstGeom prst="line">
            <a:avLst/>
          </a:prstGeom>
          <a:ln w="25400">
            <a:solidFill>
              <a:srgbClr val="A6AAA9"/>
            </a:solidFill>
            <a:miter lim="400000"/>
          </a:ln>
        </p:spPr>
        <p:txBody>
          <a:bodyPr lIns="45718" tIns="45718" rIns="45718" bIns="45718"/>
          <a:lstStyle/>
          <a:p>
            <a:pPr/>
          </a:p>
        </p:txBody>
      </p:sp>
      <p:sp>
        <p:nvSpPr>
          <p:cNvPr id="126" name="Callout"/>
          <p:cNvSpPr/>
          <p:nvPr/>
        </p:nvSpPr>
        <p:spPr>
          <a:xfrm>
            <a:off x="3708796" y="3321842"/>
            <a:ext cx="16966409" cy="735330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23" y="0"/>
                </a:moveTo>
                <a:cubicBezTo>
                  <a:pt x="100" y="0"/>
                  <a:pt x="0" y="230"/>
                  <a:pt x="0" y="515"/>
                </a:cubicBezTo>
                <a:lnTo>
                  <a:pt x="0" y="18790"/>
                </a:lnTo>
                <a:cubicBezTo>
                  <a:pt x="0" y="19075"/>
                  <a:pt x="100" y="19306"/>
                  <a:pt x="223" y="19306"/>
                </a:cubicBezTo>
                <a:lnTo>
                  <a:pt x="17228" y="19306"/>
                </a:lnTo>
                <a:lnTo>
                  <a:pt x="17850" y="21600"/>
                </a:lnTo>
                <a:lnTo>
                  <a:pt x="18471" y="19306"/>
                </a:lnTo>
                <a:lnTo>
                  <a:pt x="21377" y="19306"/>
                </a:lnTo>
                <a:cubicBezTo>
                  <a:pt x="21500" y="19306"/>
                  <a:pt x="21600" y="19075"/>
                  <a:pt x="21600" y="18790"/>
                </a:cubicBezTo>
                <a:lnTo>
                  <a:pt x="21600" y="515"/>
                </a:lnTo>
                <a:cubicBezTo>
                  <a:pt x="21600" y="230"/>
                  <a:pt x="21500" y="0"/>
                  <a:pt x="21377" y="0"/>
                </a:cubicBezTo>
                <a:lnTo>
                  <a:pt x="223" y="0"/>
                </a:lnTo>
                <a:close/>
              </a:path>
            </a:pathLst>
          </a:custGeom>
          <a:solidFill>
            <a:schemeClr val="accent1"/>
          </a:solidFill>
          <a:ln w="12700">
            <a:miter lim="400000"/>
          </a:ln>
        </p:spPr>
        <p:txBody>
          <a:bodyPr lIns="71435" tIns="71435" rIns="71435" bIns="71435" anchor="ctr"/>
          <a:lstStyle/>
          <a:p>
            <a:pPr algn="ctr">
              <a:lnSpc>
                <a:spcPct val="80000"/>
              </a:lnSpc>
              <a:spcBef>
                <a:spcPts val="0"/>
              </a:spcBef>
              <a:defRPr cap="all" sz="3800">
                <a:solidFill>
                  <a:srgbClr val="FFFFFF"/>
                </a:solidFill>
                <a:latin typeface="DIN Condensed"/>
                <a:ea typeface="DIN Condensed"/>
                <a:cs typeface="DIN Condensed"/>
                <a:sym typeface="DIN Condensed"/>
              </a:defRPr>
            </a:pPr>
          </a:p>
        </p:txBody>
      </p:sp>
      <p:sp>
        <p:nvSpPr>
          <p:cNvPr id="127" name="Body Level One…"/>
          <p:cNvSpPr txBox="1"/>
          <p:nvPr>
            <p:ph type="body" sz="quarter" idx="1"/>
          </p:nvPr>
        </p:nvSpPr>
        <p:spPr>
          <a:xfrm>
            <a:off x="4298155" y="4089796"/>
            <a:ext cx="15787690" cy="1821660"/>
          </a:xfrm>
          <a:prstGeom prst="rect">
            <a:avLst/>
          </a:prstGeom>
        </p:spPr>
        <p:txBody>
          <a:bodyPr/>
          <a:lstStyle>
            <a:lvl1pPr marL="0" indent="0">
              <a:lnSpc>
                <a:spcPct val="80000"/>
              </a:lnSpc>
              <a:spcBef>
                <a:spcPts val="0"/>
              </a:spcBef>
              <a:buClrTx/>
              <a:buSzTx/>
              <a:buFontTx/>
              <a:buNone/>
              <a:defRPr cap="all" sz="13200">
                <a:solidFill>
                  <a:srgbClr val="FFFFFF"/>
                </a:solidFill>
                <a:latin typeface="DIN Condensed"/>
                <a:ea typeface="DIN Condensed"/>
                <a:cs typeface="DIN Condensed"/>
                <a:sym typeface="DIN Condensed"/>
              </a:defRPr>
            </a:lvl1pPr>
            <a:lvl2pPr marL="2170203" indent="-1725703">
              <a:lnSpc>
                <a:spcPct val="80000"/>
              </a:lnSpc>
              <a:spcBef>
                <a:spcPts val="0"/>
              </a:spcBef>
              <a:buClrTx/>
              <a:buFontTx/>
              <a:defRPr cap="all" sz="13200">
                <a:solidFill>
                  <a:srgbClr val="FFFFFF"/>
                </a:solidFill>
                <a:latin typeface="DIN Condensed"/>
                <a:ea typeface="DIN Condensed"/>
                <a:cs typeface="DIN Condensed"/>
                <a:sym typeface="DIN Condensed"/>
              </a:defRPr>
            </a:lvl2pPr>
            <a:lvl3pPr marL="2614703" indent="-1725703">
              <a:lnSpc>
                <a:spcPct val="80000"/>
              </a:lnSpc>
              <a:spcBef>
                <a:spcPts val="0"/>
              </a:spcBef>
              <a:buClrTx/>
              <a:buFontTx/>
              <a:defRPr cap="all" sz="13200">
                <a:solidFill>
                  <a:srgbClr val="FFFFFF"/>
                </a:solidFill>
                <a:latin typeface="DIN Condensed"/>
                <a:ea typeface="DIN Condensed"/>
                <a:cs typeface="DIN Condensed"/>
                <a:sym typeface="DIN Condensed"/>
              </a:defRPr>
            </a:lvl3pPr>
            <a:lvl4pPr marL="3059204" indent="-1725704">
              <a:lnSpc>
                <a:spcPct val="80000"/>
              </a:lnSpc>
              <a:spcBef>
                <a:spcPts val="0"/>
              </a:spcBef>
              <a:buClrTx/>
              <a:buFontTx/>
              <a:defRPr cap="all" sz="13200">
                <a:solidFill>
                  <a:srgbClr val="FFFFFF"/>
                </a:solidFill>
                <a:latin typeface="DIN Condensed"/>
                <a:ea typeface="DIN Condensed"/>
                <a:cs typeface="DIN Condensed"/>
                <a:sym typeface="DIN Condensed"/>
              </a:defRPr>
            </a:lvl4pPr>
            <a:lvl5pPr marL="3503705" indent="-1725704">
              <a:lnSpc>
                <a:spcPct val="80000"/>
              </a:lnSpc>
              <a:spcBef>
                <a:spcPts val="0"/>
              </a:spcBef>
              <a:buClrTx/>
              <a:buFontTx/>
              <a:defRPr cap="all" sz="13200">
                <a:solidFill>
                  <a:srgbClr val="FFFFFF"/>
                </a:solidFill>
                <a:latin typeface="DIN Condensed"/>
                <a:ea typeface="DIN Condensed"/>
                <a:cs typeface="DIN Condensed"/>
                <a:sym typeface="DIN Condensed"/>
              </a:defRPr>
            </a:lvl5pPr>
          </a:lstStyle>
          <a:p>
            <a:pPr/>
            <a:r>
              <a:t>Body Level One</a:t>
            </a:r>
          </a:p>
          <a:p>
            <a:pPr lvl="1"/>
            <a:r>
              <a:t>Body Level Two</a:t>
            </a:r>
          </a:p>
          <a:p>
            <a:pPr lvl="2"/>
            <a:r>
              <a:t>Body Level Three</a:t>
            </a:r>
          </a:p>
          <a:p>
            <a:pPr lvl="3"/>
            <a:r>
              <a:t>Body Level Four</a:t>
            </a:r>
          </a:p>
          <a:p>
            <a:pPr lvl="4"/>
            <a:r>
              <a:t>Body Level Five</a:t>
            </a:r>
          </a:p>
        </p:txBody>
      </p:sp>
      <p:sp>
        <p:nvSpPr>
          <p:cNvPr id="128" name="Johnny Appleseed"/>
          <p:cNvSpPr txBox="1"/>
          <p:nvPr>
            <p:ph type="body" sz="quarter" idx="13"/>
          </p:nvPr>
        </p:nvSpPr>
        <p:spPr>
          <a:xfrm>
            <a:off x="3619500" y="10953749"/>
            <a:ext cx="17145000" cy="1219204"/>
          </a:xfrm>
          <a:prstGeom prst="rect">
            <a:avLst/>
          </a:prstGeom>
        </p:spPr>
        <p:txBody>
          <a:bodyPr/>
          <a:lstStyle/>
          <a:p>
            <a:pPr/>
          </a:p>
        </p:txBody>
      </p:sp>
      <p:sp>
        <p:nvSpPr>
          <p:cNvPr id="129" name="Text"/>
          <p:cNvSpPr txBox="1"/>
          <p:nvPr>
            <p:ph type="body" sz="quarter" idx="14"/>
          </p:nvPr>
        </p:nvSpPr>
        <p:spPr>
          <a:xfrm>
            <a:off x="3619500" y="638173"/>
            <a:ext cx="15716250" cy="647704"/>
          </a:xfrm>
          <a:prstGeom prst="rect">
            <a:avLst/>
          </a:prstGeom>
        </p:spPr>
        <p:txBody>
          <a:bodyPr anchor="b"/>
          <a:lstStyle/>
          <a:p>
            <a:pPr marL="384884" indent="-384884" defTabSz="525779">
              <a:spcBef>
                <a:spcPts val="2400"/>
              </a:spcBef>
              <a:defRPr sz="2943"/>
            </a:pPr>
          </a:p>
        </p:txBody>
      </p:sp>
      <p:sp>
        <p:nvSpPr>
          <p:cNvPr id="13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Quote Alt">
    <p:bg>
      <p:bgPr>
        <a:solidFill>
          <a:schemeClr val="accent1"/>
        </a:solidFill>
      </p:bgPr>
    </p:bg>
    <p:spTree>
      <p:nvGrpSpPr>
        <p:cNvPr id="1" name=""/>
        <p:cNvGrpSpPr/>
        <p:nvPr/>
      </p:nvGrpSpPr>
      <p:grpSpPr>
        <a:xfrm>
          <a:off x="0" y="0"/>
          <a:ext cx="0" cy="0"/>
          <a:chOff x="0" y="0"/>
          <a:chExt cx="0" cy="0"/>
        </a:xfrm>
      </p:grpSpPr>
      <p:sp>
        <p:nvSpPr>
          <p:cNvPr id="137" name="Body Level One…"/>
          <p:cNvSpPr txBox="1"/>
          <p:nvPr>
            <p:ph type="body" sz="quarter" idx="1"/>
          </p:nvPr>
        </p:nvSpPr>
        <p:spPr>
          <a:xfrm>
            <a:off x="11334750" y="3714750"/>
            <a:ext cx="9429750" cy="3518297"/>
          </a:xfrm>
          <a:prstGeom prst="rect">
            <a:avLst/>
          </a:prstGeom>
        </p:spPr>
        <p:txBody>
          <a:bodyPr/>
          <a:lstStyle>
            <a:lvl1pPr marL="0" indent="0">
              <a:lnSpc>
                <a:spcPct val="80000"/>
              </a:lnSpc>
              <a:spcBef>
                <a:spcPts val="0"/>
              </a:spcBef>
              <a:buClrTx/>
              <a:buSzTx/>
              <a:buFontTx/>
              <a:buNone/>
              <a:defRPr cap="all" sz="13200">
                <a:solidFill>
                  <a:srgbClr val="FFFFFF"/>
                </a:solidFill>
                <a:latin typeface="DIN Condensed"/>
                <a:ea typeface="DIN Condensed"/>
                <a:cs typeface="DIN Condensed"/>
                <a:sym typeface="DIN Condensed"/>
              </a:defRPr>
            </a:lvl1pPr>
            <a:lvl2pPr marL="2170203" indent="-1725703">
              <a:lnSpc>
                <a:spcPct val="80000"/>
              </a:lnSpc>
              <a:spcBef>
                <a:spcPts val="0"/>
              </a:spcBef>
              <a:buClrTx/>
              <a:buFontTx/>
              <a:defRPr cap="all" sz="13200">
                <a:solidFill>
                  <a:srgbClr val="FFFFFF"/>
                </a:solidFill>
                <a:latin typeface="DIN Condensed"/>
                <a:ea typeface="DIN Condensed"/>
                <a:cs typeface="DIN Condensed"/>
                <a:sym typeface="DIN Condensed"/>
              </a:defRPr>
            </a:lvl2pPr>
            <a:lvl3pPr marL="2614703" indent="-1725703">
              <a:lnSpc>
                <a:spcPct val="80000"/>
              </a:lnSpc>
              <a:spcBef>
                <a:spcPts val="0"/>
              </a:spcBef>
              <a:buClrTx/>
              <a:buFontTx/>
              <a:defRPr cap="all" sz="13200">
                <a:solidFill>
                  <a:srgbClr val="FFFFFF"/>
                </a:solidFill>
                <a:latin typeface="DIN Condensed"/>
                <a:ea typeface="DIN Condensed"/>
                <a:cs typeface="DIN Condensed"/>
                <a:sym typeface="DIN Condensed"/>
              </a:defRPr>
            </a:lvl3pPr>
            <a:lvl4pPr marL="3059204" indent="-1725704">
              <a:lnSpc>
                <a:spcPct val="80000"/>
              </a:lnSpc>
              <a:spcBef>
                <a:spcPts val="0"/>
              </a:spcBef>
              <a:buClrTx/>
              <a:buFontTx/>
              <a:defRPr cap="all" sz="13200">
                <a:solidFill>
                  <a:srgbClr val="FFFFFF"/>
                </a:solidFill>
                <a:latin typeface="DIN Condensed"/>
                <a:ea typeface="DIN Condensed"/>
                <a:cs typeface="DIN Condensed"/>
                <a:sym typeface="DIN Condensed"/>
              </a:defRPr>
            </a:lvl4pPr>
            <a:lvl5pPr marL="3503705" indent="-1725704">
              <a:lnSpc>
                <a:spcPct val="80000"/>
              </a:lnSpc>
              <a:spcBef>
                <a:spcPts val="0"/>
              </a:spcBef>
              <a:buClrTx/>
              <a:buFontTx/>
              <a:defRPr cap="all" sz="13200">
                <a:solidFill>
                  <a:srgbClr val="FFFFFF"/>
                </a:solidFill>
                <a:latin typeface="DIN Condensed"/>
                <a:ea typeface="DIN Condensed"/>
                <a:cs typeface="DIN Condensed"/>
                <a:sym typeface="DIN Condensed"/>
              </a:defRPr>
            </a:lvl5pPr>
          </a:lstStyle>
          <a:p>
            <a:pPr/>
            <a:r>
              <a:t>Body Level One</a:t>
            </a:r>
          </a:p>
          <a:p>
            <a:pPr lvl="1"/>
            <a:r>
              <a:t>Body Level Two</a:t>
            </a:r>
          </a:p>
          <a:p>
            <a:pPr lvl="2"/>
            <a:r>
              <a:t>Body Level Three</a:t>
            </a:r>
          </a:p>
          <a:p>
            <a:pPr lvl="3"/>
            <a:r>
              <a:t>Body Level Four</a:t>
            </a:r>
          </a:p>
          <a:p>
            <a:pPr lvl="4"/>
            <a:r>
              <a:t>Body Level Five</a:t>
            </a:r>
          </a:p>
        </p:txBody>
      </p:sp>
      <p:sp>
        <p:nvSpPr>
          <p:cNvPr id="138" name="Image"/>
          <p:cNvSpPr/>
          <p:nvPr>
            <p:ph type="pic" idx="13"/>
          </p:nvPr>
        </p:nvSpPr>
        <p:spPr>
          <a:xfrm>
            <a:off x="1619250" y="-17861"/>
            <a:ext cx="12460638" cy="13751722"/>
          </a:xfrm>
          <a:prstGeom prst="rect">
            <a:avLst/>
          </a:prstGeom>
        </p:spPr>
        <p:txBody>
          <a:bodyPr lIns="91439" tIns="45719" rIns="91439" bIns="45719">
            <a:noAutofit/>
          </a:bodyPr>
          <a:lstStyle/>
          <a:p>
            <a:pPr/>
          </a:p>
        </p:txBody>
      </p:sp>
      <p:sp>
        <p:nvSpPr>
          <p:cNvPr id="139" name="Johnny Appleseed"/>
          <p:cNvSpPr txBox="1"/>
          <p:nvPr>
            <p:ph type="body" sz="quarter" idx="14"/>
          </p:nvPr>
        </p:nvSpPr>
        <p:spPr>
          <a:xfrm>
            <a:off x="11334750" y="10951367"/>
            <a:ext cx="9429750" cy="1219204"/>
          </a:xfrm>
          <a:prstGeom prst="rect">
            <a:avLst/>
          </a:prstGeom>
        </p:spPr>
        <p:txBody>
          <a:bodyPr anchor="ctr"/>
          <a:lstStyle/>
          <a:p>
            <a:pPr/>
          </a:p>
        </p:txBody>
      </p:sp>
      <p:sp>
        <p:nvSpPr>
          <p:cNvPr id="14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p:spTree>
      <p:nvGrpSpPr>
        <p:cNvPr id="1" name=""/>
        <p:cNvGrpSpPr/>
        <p:nvPr/>
      </p:nvGrpSpPr>
      <p:grpSpPr>
        <a:xfrm>
          <a:off x="0" y="0"/>
          <a:ext cx="0" cy="0"/>
          <a:chOff x="0" y="0"/>
          <a:chExt cx="0" cy="0"/>
        </a:xfrm>
      </p:grpSpPr>
      <p:sp>
        <p:nvSpPr>
          <p:cNvPr id="147" name="Image"/>
          <p:cNvSpPr/>
          <p:nvPr>
            <p:ph type="pic" idx="13"/>
          </p:nvPr>
        </p:nvSpPr>
        <p:spPr>
          <a:xfrm>
            <a:off x="1762125" y="-17861"/>
            <a:ext cx="20833095" cy="13751722"/>
          </a:xfrm>
          <a:prstGeom prst="rect">
            <a:avLst/>
          </a:prstGeom>
        </p:spPr>
        <p:txBody>
          <a:bodyPr lIns="91439" tIns="45719" rIns="91439" bIns="45719">
            <a:noAutofit/>
          </a:bodyPr>
          <a:lstStyle/>
          <a:p>
            <a:pPr/>
          </a:p>
        </p:txBody>
      </p:sp>
      <p:sp>
        <p:nvSpPr>
          <p:cNvPr id="14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15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Alt">
    <p:bg>
      <p:bgPr>
        <a:solidFill>
          <a:srgbClr val="FFFFFF"/>
        </a:solidFill>
      </p:bgPr>
    </p:bg>
    <p:spTree>
      <p:nvGrpSpPr>
        <p:cNvPr id="1" name=""/>
        <p:cNvGrpSpPr/>
        <p:nvPr/>
      </p:nvGrpSpPr>
      <p:grpSpPr>
        <a:xfrm>
          <a:off x="0" y="0"/>
          <a:ext cx="0" cy="0"/>
          <a:chOff x="0" y="0"/>
          <a:chExt cx="0" cy="0"/>
        </a:xfrm>
      </p:grpSpPr>
      <p:sp>
        <p:nvSpPr>
          <p:cNvPr id="16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 Id="rId14" Type="http://schemas.openxmlformats.org/officeDocument/2006/relationships/slideLayout" Target="../slideLayouts/slideLayout13.xml"/><Relationship Id="rId15" Type="http://schemas.openxmlformats.org/officeDocument/2006/relationships/slideLayout" Target="../slideLayouts/slideLayout14.xml"/><Relationship Id="rId16" Type="http://schemas.openxmlformats.org/officeDocument/2006/relationships/slideLayout" Target="../slideLayouts/slideLayout15.xml"/><Relationship Id="rId17"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222222"/>
        </a:solidFill>
      </p:bgPr>
    </p:bg>
    <p:spTree>
      <p:nvGrpSpPr>
        <p:cNvPr id="1" name=""/>
        <p:cNvGrpSpPr/>
        <p:nvPr/>
      </p:nvGrpSpPr>
      <p:grpSpPr>
        <a:xfrm>
          <a:off x="0" y="0"/>
          <a:ext cx="0" cy="0"/>
          <a:chOff x="0" y="0"/>
          <a:chExt cx="0" cy="0"/>
        </a:xfrm>
      </p:grpSpPr>
      <p:sp>
        <p:nvSpPr>
          <p:cNvPr id="2" name="Title Text"/>
          <p:cNvSpPr txBox="1"/>
          <p:nvPr>
            <p:ph type="title"/>
          </p:nvPr>
        </p:nvSpPr>
        <p:spPr>
          <a:xfrm>
            <a:off x="3653366" y="2743200"/>
            <a:ext cx="19507201" cy="2133600"/>
          </a:xfrm>
          <a:prstGeom prst="rect">
            <a:avLst/>
          </a:prstGeom>
          <a:ln w="12700">
            <a:miter lim="400000"/>
          </a:ln>
          <a:extLst>
            <a:ext uri="{C572A759-6A51-4108-AA02-DFA0A04FC94B}">
              <ma14:wrappingTextBoxFlag xmlns:ma14="http://schemas.microsoft.com/office/mac/drawingml/2011/main" val="1"/>
            </a:ext>
          </a:extLst>
        </p:spPr>
        <p:txBody>
          <a:bodyPr lIns="71435" tIns="71435" rIns="71435" bIns="71435">
            <a:normAutofit fontScale="100000" lnSpcReduction="0"/>
          </a:bodyPr>
          <a:lstStyle/>
          <a:p>
            <a:pPr/>
            <a:r>
              <a:t>Title Text</a:t>
            </a:r>
          </a:p>
        </p:txBody>
      </p:sp>
      <p:sp>
        <p:nvSpPr>
          <p:cNvPr id="3" name="Body Level One…"/>
          <p:cNvSpPr txBox="1"/>
          <p:nvPr>
            <p:ph type="body" idx="1"/>
          </p:nvPr>
        </p:nvSpPr>
        <p:spPr>
          <a:xfrm>
            <a:off x="13610166" y="4876800"/>
            <a:ext cx="9550401" cy="8839200"/>
          </a:xfrm>
          <a:prstGeom prst="rect">
            <a:avLst/>
          </a:prstGeom>
          <a:ln w="12700">
            <a:miter lim="400000"/>
          </a:ln>
          <a:extLst>
            <a:ext uri="{C572A759-6A51-4108-AA02-DFA0A04FC94B}">
              <ma14:wrappingTextBoxFlag xmlns:ma14="http://schemas.microsoft.com/office/mac/drawingml/2011/main" val="1"/>
            </a:ext>
          </a:extLst>
        </p:spPr>
        <p:txBody>
          <a:bodyPr lIns="71435" tIns="71435" rIns="71435" bIns="71435">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4" name="Slide Number"/>
          <p:cNvSpPr txBox="1"/>
          <p:nvPr>
            <p:ph type="sldNum" sz="quarter" idx="2"/>
          </p:nvPr>
        </p:nvSpPr>
        <p:spPr>
          <a:xfrm>
            <a:off x="20211936" y="607218"/>
            <a:ext cx="545701" cy="612773"/>
          </a:xfrm>
          <a:prstGeom prst="rect">
            <a:avLst/>
          </a:prstGeom>
          <a:ln w="12700">
            <a:miter lim="400000"/>
          </a:ln>
        </p:spPr>
        <p:txBody>
          <a:bodyPr wrap="none" lIns="71435" tIns="71435" rIns="71435" bIns="71435">
            <a:spAutoFit/>
          </a:bodyPr>
          <a:lstStyle>
            <a:lvl1pPr algn="r">
              <a:lnSpc>
                <a:spcPct val="80000"/>
              </a:lnSpc>
              <a:spcBef>
                <a:spcPts val="0"/>
              </a:spcBef>
              <a:defRPr sz="3200">
                <a:solidFill>
                  <a:srgbClr val="838787"/>
                </a:solidFill>
                <a:latin typeface="DIN Alternate"/>
                <a:ea typeface="DIN Alternate"/>
                <a:cs typeface="DIN Alternate"/>
                <a:sym typeface="DIN Alternate"/>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Lst>
  <p:transition xmlns:p14="http://schemas.microsoft.com/office/powerpoint/2010/main" spd="med" advClick="1"/>
  <p:txStyles>
    <p:titleStyle>
      <a:lvl1pPr marL="0" marR="0" indent="0" algn="l" defTabSz="821529" rtl="0" latinLnBrk="0">
        <a:lnSpc>
          <a:spcPct val="80000"/>
        </a:lnSpc>
        <a:spcBef>
          <a:spcPts val="3900"/>
        </a:spcBef>
        <a:spcAft>
          <a:spcPts val="0"/>
        </a:spcAft>
        <a:buClrTx/>
        <a:buSzTx/>
        <a:buFontTx/>
        <a:buNone/>
        <a:tabLst/>
        <a:defRPr b="0" baseline="0" cap="all" i="0" spc="0" strike="noStrike" sz="8400" u="none">
          <a:solidFill>
            <a:schemeClr val="accent1"/>
          </a:solidFill>
          <a:uFillTx/>
          <a:latin typeface="DIN Condensed"/>
          <a:ea typeface="DIN Condensed"/>
          <a:cs typeface="DIN Condensed"/>
          <a:sym typeface="DIN Condensed"/>
        </a:defRPr>
      </a:lvl1pPr>
      <a:lvl2pPr marL="0" marR="0" indent="0" algn="l" defTabSz="821529" rtl="0" latinLnBrk="0">
        <a:lnSpc>
          <a:spcPct val="80000"/>
        </a:lnSpc>
        <a:spcBef>
          <a:spcPts val="3900"/>
        </a:spcBef>
        <a:spcAft>
          <a:spcPts val="0"/>
        </a:spcAft>
        <a:buClrTx/>
        <a:buSzTx/>
        <a:buFontTx/>
        <a:buNone/>
        <a:tabLst/>
        <a:defRPr b="0" baseline="0" cap="all" i="0" spc="0" strike="noStrike" sz="8400" u="none">
          <a:solidFill>
            <a:schemeClr val="accent1"/>
          </a:solidFill>
          <a:uFillTx/>
          <a:latin typeface="DIN Condensed"/>
          <a:ea typeface="DIN Condensed"/>
          <a:cs typeface="DIN Condensed"/>
          <a:sym typeface="DIN Condensed"/>
        </a:defRPr>
      </a:lvl2pPr>
      <a:lvl3pPr marL="0" marR="0" indent="0" algn="l" defTabSz="821529" rtl="0" latinLnBrk="0">
        <a:lnSpc>
          <a:spcPct val="80000"/>
        </a:lnSpc>
        <a:spcBef>
          <a:spcPts val="3900"/>
        </a:spcBef>
        <a:spcAft>
          <a:spcPts val="0"/>
        </a:spcAft>
        <a:buClrTx/>
        <a:buSzTx/>
        <a:buFontTx/>
        <a:buNone/>
        <a:tabLst/>
        <a:defRPr b="0" baseline="0" cap="all" i="0" spc="0" strike="noStrike" sz="8400" u="none">
          <a:solidFill>
            <a:schemeClr val="accent1"/>
          </a:solidFill>
          <a:uFillTx/>
          <a:latin typeface="DIN Condensed"/>
          <a:ea typeface="DIN Condensed"/>
          <a:cs typeface="DIN Condensed"/>
          <a:sym typeface="DIN Condensed"/>
        </a:defRPr>
      </a:lvl3pPr>
      <a:lvl4pPr marL="0" marR="0" indent="0" algn="l" defTabSz="821529" rtl="0" latinLnBrk="0">
        <a:lnSpc>
          <a:spcPct val="80000"/>
        </a:lnSpc>
        <a:spcBef>
          <a:spcPts val="3900"/>
        </a:spcBef>
        <a:spcAft>
          <a:spcPts val="0"/>
        </a:spcAft>
        <a:buClrTx/>
        <a:buSzTx/>
        <a:buFontTx/>
        <a:buNone/>
        <a:tabLst/>
        <a:defRPr b="0" baseline="0" cap="all" i="0" spc="0" strike="noStrike" sz="8400" u="none">
          <a:solidFill>
            <a:schemeClr val="accent1"/>
          </a:solidFill>
          <a:uFillTx/>
          <a:latin typeface="DIN Condensed"/>
          <a:ea typeface="DIN Condensed"/>
          <a:cs typeface="DIN Condensed"/>
          <a:sym typeface="DIN Condensed"/>
        </a:defRPr>
      </a:lvl4pPr>
      <a:lvl5pPr marL="0" marR="0" indent="0" algn="l" defTabSz="821529" rtl="0" latinLnBrk="0">
        <a:lnSpc>
          <a:spcPct val="80000"/>
        </a:lnSpc>
        <a:spcBef>
          <a:spcPts val="3900"/>
        </a:spcBef>
        <a:spcAft>
          <a:spcPts val="0"/>
        </a:spcAft>
        <a:buClrTx/>
        <a:buSzTx/>
        <a:buFontTx/>
        <a:buNone/>
        <a:tabLst/>
        <a:defRPr b="0" baseline="0" cap="all" i="0" spc="0" strike="noStrike" sz="8400" u="none">
          <a:solidFill>
            <a:schemeClr val="accent1"/>
          </a:solidFill>
          <a:uFillTx/>
          <a:latin typeface="DIN Condensed"/>
          <a:ea typeface="DIN Condensed"/>
          <a:cs typeface="DIN Condensed"/>
          <a:sym typeface="DIN Condensed"/>
        </a:defRPr>
      </a:lvl5pPr>
      <a:lvl6pPr marL="0" marR="0" indent="0" algn="l" defTabSz="821529" rtl="0" latinLnBrk="0">
        <a:lnSpc>
          <a:spcPct val="80000"/>
        </a:lnSpc>
        <a:spcBef>
          <a:spcPts val="3900"/>
        </a:spcBef>
        <a:spcAft>
          <a:spcPts val="0"/>
        </a:spcAft>
        <a:buClrTx/>
        <a:buSzTx/>
        <a:buFontTx/>
        <a:buNone/>
        <a:tabLst/>
        <a:defRPr b="0" baseline="0" cap="all" i="0" spc="0" strike="noStrike" sz="8400" u="none">
          <a:solidFill>
            <a:schemeClr val="accent1"/>
          </a:solidFill>
          <a:uFillTx/>
          <a:latin typeface="DIN Condensed"/>
          <a:ea typeface="DIN Condensed"/>
          <a:cs typeface="DIN Condensed"/>
          <a:sym typeface="DIN Condensed"/>
        </a:defRPr>
      </a:lvl6pPr>
      <a:lvl7pPr marL="0" marR="0" indent="0" algn="l" defTabSz="821529" rtl="0" latinLnBrk="0">
        <a:lnSpc>
          <a:spcPct val="80000"/>
        </a:lnSpc>
        <a:spcBef>
          <a:spcPts val="3900"/>
        </a:spcBef>
        <a:spcAft>
          <a:spcPts val="0"/>
        </a:spcAft>
        <a:buClrTx/>
        <a:buSzTx/>
        <a:buFontTx/>
        <a:buNone/>
        <a:tabLst/>
        <a:defRPr b="0" baseline="0" cap="all" i="0" spc="0" strike="noStrike" sz="8400" u="none">
          <a:solidFill>
            <a:schemeClr val="accent1"/>
          </a:solidFill>
          <a:uFillTx/>
          <a:latin typeface="DIN Condensed"/>
          <a:ea typeface="DIN Condensed"/>
          <a:cs typeface="DIN Condensed"/>
          <a:sym typeface="DIN Condensed"/>
        </a:defRPr>
      </a:lvl7pPr>
      <a:lvl8pPr marL="0" marR="0" indent="0" algn="l" defTabSz="821529" rtl="0" latinLnBrk="0">
        <a:lnSpc>
          <a:spcPct val="80000"/>
        </a:lnSpc>
        <a:spcBef>
          <a:spcPts val="3900"/>
        </a:spcBef>
        <a:spcAft>
          <a:spcPts val="0"/>
        </a:spcAft>
        <a:buClrTx/>
        <a:buSzTx/>
        <a:buFontTx/>
        <a:buNone/>
        <a:tabLst/>
        <a:defRPr b="0" baseline="0" cap="all" i="0" spc="0" strike="noStrike" sz="8400" u="none">
          <a:solidFill>
            <a:schemeClr val="accent1"/>
          </a:solidFill>
          <a:uFillTx/>
          <a:latin typeface="DIN Condensed"/>
          <a:ea typeface="DIN Condensed"/>
          <a:cs typeface="DIN Condensed"/>
          <a:sym typeface="DIN Condensed"/>
        </a:defRPr>
      </a:lvl8pPr>
      <a:lvl9pPr marL="0" marR="0" indent="0" algn="l" defTabSz="821529" rtl="0" latinLnBrk="0">
        <a:lnSpc>
          <a:spcPct val="80000"/>
        </a:lnSpc>
        <a:spcBef>
          <a:spcPts val="3900"/>
        </a:spcBef>
        <a:spcAft>
          <a:spcPts val="0"/>
        </a:spcAft>
        <a:buClrTx/>
        <a:buSzTx/>
        <a:buFontTx/>
        <a:buNone/>
        <a:tabLst/>
        <a:defRPr b="0" baseline="0" cap="all" i="0" spc="0" strike="noStrike" sz="8400" u="none">
          <a:solidFill>
            <a:schemeClr val="accent1"/>
          </a:solidFill>
          <a:uFillTx/>
          <a:latin typeface="DIN Condensed"/>
          <a:ea typeface="DIN Condensed"/>
          <a:cs typeface="DIN Condensed"/>
          <a:sym typeface="DIN Condensed"/>
        </a:defRPr>
      </a:lvl9pPr>
    </p:titleStyle>
    <p:bodyStyle>
      <a:lvl1pPr marL="601382" marR="0" indent="-601382" algn="l" defTabSz="821529" rtl="0" latinLnBrk="0">
        <a:lnSpc>
          <a:spcPct val="100000"/>
        </a:lnSpc>
        <a:spcBef>
          <a:spcPts val="3900"/>
        </a:spcBef>
        <a:spcAft>
          <a:spcPts val="0"/>
        </a:spcAft>
        <a:buClr>
          <a:srgbClr val="39A3D5"/>
        </a:buClr>
        <a:buSzPct val="104999"/>
        <a:buFont typeface="Avenir Next"/>
        <a:buChar char="‣"/>
        <a:tabLst/>
        <a:defRPr b="0" baseline="0" cap="none" i="0" spc="0" strike="noStrike" sz="4600" u="none">
          <a:solidFill>
            <a:srgbClr val="838787"/>
          </a:solidFill>
          <a:uFillTx/>
          <a:latin typeface="Avenir Next Medium"/>
          <a:ea typeface="Avenir Next Medium"/>
          <a:cs typeface="Avenir Next Medium"/>
          <a:sym typeface="Avenir Next Medium"/>
        </a:defRPr>
      </a:lvl1pPr>
      <a:lvl2pPr marL="1045882" marR="0" indent="-601382" algn="l" defTabSz="821529" rtl="0" latinLnBrk="0">
        <a:lnSpc>
          <a:spcPct val="100000"/>
        </a:lnSpc>
        <a:spcBef>
          <a:spcPts val="3900"/>
        </a:spcBef>
        <a:spcAft>
          <a:spcPts val="0"/>
        </a:spcAft>
        <a:buClr>
          <a:srgbClr val="39A3D5"/>
        </a:buClr>
        <a:buSzPct val="104999"/>
        <a:buFont typeface="Avenir Next"/>
        <a:buChar char="‣"/>
        <a:tabLst/>
        <a:defRPr b="0" baseline="0" cap="none" i="0" spc="0" strike="noStrike" sz="4600" u="none">
          <a:solidFill>
            <a:srgbClr val="838787"/>
          </a:solidFill>
          <a:uFillTx/>
          <a:latin typeface="Avenir Next Medium"/>
          <a:ea typeface="Avenir Next Medium"/>
          <a:cs typeface="Avenir Next Medium"/>
          <a:sym typeface="Avenir Next Medium"/>
        </a:defRPr>
      </a:lvl2pPr>
      <a:lvl3pPr marL="1490382" marR="0" indent="-601382" algn="l" defTabSz="821529" rtl="0" latinLnBrk="0">
        <a:lnSpc>
          <a:spcPct val="100000"/>
        </a:lnSpc>
        <a:spcBef>
          <a:spcPts val="3900"/>
        </a:spcBef>
        <a:spcAft>
          <a:spcPts val="0"/>
        </a:spcAft>
        <a:buClr>
          <a:srgbClr val="39A3D5"/>
        </a:buClr>
        <a:buSzPct val="104999"/>
        <a:buFont typeface="Avenir Next"/>
        <a:buChar char="‣"/>
        <a:tabLst/>
        <a:defRPr b="0" baseline="0" cap="none" i="0" spc="0" strike="noStrike" sz="4600" u="none">
          <a:solidFill>
            <a:srgbClr val="838787"/>
          </a:solidFill>
          <a:uFillTx/>
          <a:latin typeface="Avenir Next Medium"/>
          <a:ea typeface="Avenir Next Medium"/>
          <a:cs typeface="Avenir Next Medium"/>
          <a:sym typeface="Avenir Next Medium"/>
        </a:defRPr>
      </a:lvl3pPr>
      <a:lvl4pPr marL="1934882" marR="0" indent="-601380" algn="l" defTabSz="821529" rtl="0" latinLnBrk="0">
        <a:lnSpc>
          <a:spcPct val="100000"/>
        </a:lnSpc>
        <a:spcBef>
          <a:spcPts val="3900"/>
        </a:spcBef>
        <a:spcAft>
          <a:spcPts val="0"/>
        </a:spcAft>
        <a:buClr>
          <a:srgbClr val="39A3D5"/>
        </a:buClr>
        <a:buSzPct val="104999"/>
        <a:buFont typeface="Avenir Next"/>
        <a:buChar char="‣"/>
        <a:tabLst/>
        <a:defRPr b="0" baseline="0" cap="none" i="0" spc="0" strike="noStrike" sz="4600" u="none">
          <a:solidFill>
            <a:srgbClr val="838787"/>
          </a:solidFill>
          <a:uFillTx/>
          <a:latin typeface="Avenir Next Medium"/>
          <a:ea typeface="Avenir Next Medium"/>
          <a:cs typeface="Avenir Next Medium"/>
          <a:sym typeface="Avenir Next Medium"/>
        </a:defRPr>
      </a:lvl4pPr>
      <a:lvl5pPr marL="2379382" marR="0" indent="-601382" algn="l" defTabSz="821529" rtl="0" latinLnBrk="0">
        <a:lnSpc>
          <a:spcPct val="100000"/>
        </a:lnSpc>
        <a:spcBef>
          <a:spcPts val="3900"/>
        </a:spcBef>
        <a:spcAft>
          <a:spcPts val="0"/>
        </a:spcAft>
        <a:buClr>
          <a:srgbClr val="39A3D5"/>
        </a:buClr>
        <a:buSzPct val="104999"/>
        <a:buFont typeface="Avenir Next"/>
        <a:buChar char="‣"/>
        <a:tabLst/>
        <a:defRPr b="0" baseline="0" cap="none" i="0" spc="0" strike="noStrike" sz="4600" u="none">
          <a:solidFill>
            <a:srgbClr val="838787"/>
          </a:solidFill>
          <a:uFillTx/>
          <a:latin typeface="Avenir Next Medium"/>
          <a:ea typeface="Avenir Next Medium"/>
          <a:cs typeface="Avenir Next Medium"/>
          <a:sym typeface="Avenir Next Medium"/>
        </a:defRPr>
      </a:lvl5pPr>
      <a:lvl6pPr marL="2823882" marR="0" indent="-601382" algn="l" defTabSz="821529" rtl="0" latinLnBrk="0">
        <a:lnSpc>
          <a:spcPct val="100000"/>
        </a:lnSpc>
        <a:spcBef>
          <a:spcPts val="3900"/>
        </a:spcBef>
        <a:spcAft>
          <a:spcPts val="0"/>
        </a:spcAft>
        <a:buClr>
          <a:srgbClr val="39A3D5"/>
        </a:buClr>
        <a:buSzPct val="104999"/>
        <a:buFont typeface="Avenir Next"/>
        <a:buChar char="‣"/>
        <a:tabLst/>
        <a:defRPr b="0" baseline="0" cap="none" i="0" spc="0" strike="noStrike" sz="4600" u="none">
          <a:solidFill>
            <a:srgbClr val="838787"/>
          </a:solidFill>
          <a:uFillTx/>
          <a:latin typeface="Avenir Next Medium"/>
          <a:ea typeface="Avenir Next Medium"/>
          <a:cs typeface="Avenir Next Medium"/>
          <a:sym typeface="Avenir Next Medium"/>
        </a:defRPr>
      </a:lvl6pPr>
      <a:lvl7pPr marL="3268381" marR="0" indent="-601380" algn="l" defTabSz="821529" rtl="0" latinLnBrk="0">
        <a:lnSpc>
          <a:spcPct val="100000"/>
        </a:lnSpc>
        <a:spcBef>
          <a:spcPts val="3900"/>
        </a:spcBef>
        <a:spcAft>
          <a:spcPts val="0"/>
        </a:spcAft>
        <a:buClr>
          <a:srgbClr val="39A3D5"/>
        </a:buClr>
        <a:buSzPct val="104999"/>
        <a:buFont typeface="Avenir Next"/>
        <a:buChar char="‣"/>
        <a:tabLst/>
        <a:defRPr b="0" baseline="0" cap="none" i="0" spc="0" strike="noStrike" sz="4600" u="none">
          <a:solidFill>
            <a:srgbClr val="838787"/>
          </a:solidFill>
          <a:uFillTx/>
          <a:latin typeface="Avenir Next Medium"/>
          <a:ea typeface="Avenir Next Medium"/>
          <a:cs typeface="Avenir Next Medium"/>
          <a:sym typeface="Avenir Next Medium"/>
        </a:defRPr>
      </a:lvl7pPr>
      <a:lvl8pPr marL="3712881" marR="0" indent="-601380" algn="l" defTabSz="821529" rtl="0" latinLnBrk="0">
        <a:lnSpc>
          <a:spcPct val="100000"/>
        </a:lnSpc>
        <a:spcBef>
          <a:spcPts val="3900"/>
        </a:spcBef>
        <a:spcAft>
          <a:spcPts val="0"/>
        </a:spcAft>
        <a:buClr>
          <a:srgbClr val="39A3D5"/>
        </a:buClr>
        <a:buSzPct val="104999"/>
        <a:buFont typeface="Avenir Next"/>
        <a:buChar char="‣"/>
        <a:tabLst/>
        <a:defRPr b="0" baseline="0" cap="none" i="0" spc="0" strike="noStrike" sz="4600" u="none">
          <a:solidFill>
            <a:srgbClr val="838787"/>
          </a:solidFill>
          <a:uFillTx/>
          <a:latin typeface="Avenir Next Medium"/>
          <a:ea typeface="Avenir Next Medium"/>
          <a:cs typeface="Avenir Next Medium"/>
          <a:sym typeface="Avenir Next Medium"/>
        </a:defRPr>
      </a:lvl8pPr>
      <a:lvl9pPr marL="4157381" marR="0" indent="-601381" algn="l" defTabSz="821529" rtl="0" latinLnBrk="0">
        <a:lnSpc>
          <a:spcPct val="100000"/>
        </a:lnSpc>
        <a:spcBef>
          <a:spcPts val="3900"/>
        </a:spcBef>
        <a:spcAft>
          <a:spcPts val="0"/>
        </a:spcAft>
        <a:buClr>
          <a:srgbClr val="39A3D5"/>
        </a:buClr>
        <a:buSzPct val="104999"/>
        <a:buFont typeface="Avenir Next"/>
        <a:buChar char="‣"/>
        <a:tabLst/>
        <a:defRPr b="0" baseline="0" cap="none" i="0" spc="0" strike="noStrike" sz="4600" u="none">
          <a:solidFill>
            <a:srgbClr val="838787"/>
          </a:solidFill>
          <a:uFillTx/>
          <a:latin typeface="Avenir Next Medium"/>
          <a:ea typeface="Avenir Next Medium"/>
          <a:cs typeface="Avenir Next Medium"/>
          <a:sym typeface="Avenir Next Medium"/>
        </a:defRPr>
      </a:lvl9pPr>
    </p:bodyStyle>
    <p:otherStyle>
      <a:lvl1pPr marL="0" marR="0" indent="0" algn="r" defTabSz="821529" rtl="0" latinLnBrk="0">
        <a:lnSpc>
          <a:spcPct val="80000"/>
        </a:lnSpc>
        <a:spcBef>
          <a:spcPts val="0"/>
        </a:spcBef>
        <a:spcAft>
          <a:spcPts val="0"/>
        </a:spcAft>
        <a:buClrTx/>
        <a:buSzTx/>
        <a:buFontTx/>
        <a:buNone/>
        <a:tabLst/>
        <a:defRPr b="0" baseline="0" cap="none" i="0" spc="0" strike="noStrike" sz="3200" u="none">
          <a:solidFill>
            <a:schemeClr val="tx1"/>
          </a:solidFill>
          <a:uFillTx/>
          <a:latin typeface="+mn-lt"/>
          <a:ea typeface="+mn-ea"/>
          <a:cs typeface="+mn-cs"/>
          <a:sym typeface="DIN Alternate"/>
        </a:defRPr>
      </a:lvl1pPr>
      <a:lvl2pPr marL="0" marR="0" indent="0" algn="r" defTabSz="821529" rtl="0" latinLnBrk="0">
        <a:lnSpc>
          <a:spcPct val="80000"/>
        </a:lnSpc>
        <a:spcBef>
          <a:spcPts val="0"/>
        </a:spcBef>
        <a:spcAft>
          <a:spcPts val="0"/>
        </a:spcAft>
        <a:buClrTx/>
        <a:buSzTx/>
        <a:buFontTx/>
        <a:buNone/>
        <a:tabLst/>
        <a:defRPr b="0" baseline="0" cap="none" i="0" spc="0" strike="noStrike" sz="3200" u="none">
          <a:solidFill>
            <a:schemeClr val="tx1"/>
          </a:solidFill>
          <a:uFillTx/>
          <a:latin typeface="+mn-lt"/>
          <a:ea typeface="+mn-ea"/>
          <a:cs typeface="+mn-cs"/>
          <a:sym typeface="DIN Alternate"/>
        </a:defRPr>
      </a:lvl2pPr>
      <a:lvl3pPr marL="0" marR="0" indent="0" algn="r" defTabSz="821529" rtl="0" latinLnBrk="0">
        <a:lnSpc>
          <a:spcPct val="80000"/>
        </a:lnSpc>
        <a:spcBef>
          <a:spcPts val="0"/>
        </a:spcBef>
        <a:spcAft>
          <a:spcPts val="0"/>
        </a:spcAft>
        <a:buClrTx/>
        <a:buSzTx/>
        <a:buFontTx/>
        <a:buNone/>
        <a:tabLst/>
        <a:defRPr b="0" baseline="0" cap="none" i="0" spc="0" strike="noStrike" sz="3200" u="none">
          <a:solidFill>
            <a:schemeClr val="tx1"/>
          </a:solidFill>
          <a:uFillTx/>
          <a:latin typeface="+mn-lt"/>
          <a:ea typeface="+mn-ea"/>
          <a:cs typeface="+mn-cs"/>
          <a:sym typeface="DIN Alternate"/>
        </a:defRPr>
      </a:lvl3pPr>
      <a:lvl4pPr marL="0" marR="0" indent="0" algn="r" defTabSz="821529" rtl="0" latinLnBrk="0">
        <a:lnSpc>
          <a:spcPct val="80000"/>
        </a:lnSpc>
        <a:spcBef>
          <a:spcPts val="0"/>
        </a:spcBef>
        <a:spcAft>
          <a:spcPts val="0"/>
        </a:spcAft>
        <a:buClrTx/>
        <a:buSzTx/>
        <a:buFontTx/>
        <a:buNone/>
        <a:tabLst/>
        <a:defRPr b="0" baseline="0" cap="none" i="0" spc="0" strike="noStrike" sz="3200" u="none">
          <a:solidFill>
            <a:schemeClr val="tx1"/>
          </a:solidFill>
          <a:uFillTx/>
          <a:latin typeface="+mn-lt"/>
          <a:ea typeface="+mn-ea"/>
          <a:cs typeface="+mn-cs"/>
          <a:sym typeface="DIN Alternate"/>
        </a:defRPr>
      </a:lvl4pPr>
      <a:lvl5pPr marL="0" marR="0" indent="0" algn="r" defTabSz="821529" rtl="0" latinLnBrk="0">
        <a:lnSpc>
          <a:spcPct val="80000"/>
        </a:lnSpc>
        <a:spcBef>
          <a:spcPts val="0"/>
        </a:spcBef>
        <a:spcAft>
          <a:spcPts val="0"/>
        </a:spcAft>
        <a:buClrTx/>
        <a:buSzTx/>
        <a:buFontTx/>
        <a:buNone/>
        <a:tabLst/>
        <a:defRPr b="0" baseline="0" cap="none" i="0" spc="0" strike="noStrike" sz="3200" u="none">
          <a:solidFill>
            <a:schemeClr val="tx1"/>
          </a:solidFill>
          <a:uFillTx/>
          <a:latin typeface="+mn-lt"/>
          <a:ea typeface="+mn-ea"/>
          <a:cs typeface="+mn-cs"/>
          <a:sym typeface="DIN Alternate"/>
        </a:defRPr>
      </a:lvl5pPr>
      <a:lvl6pPr marL="0" marR="0" indent="0" algn="r" defTabSz="821529" rtl="0" latinLnBrk="0">
        <a:lnSpc>
          <a:spcPct val="80000"/>
        </a:lnSpc>
        <a:spcBef>
          <a:spcPts val="0"/>
        </a:spcBef>
        <a:spcAft>
          <a:spcPts val="0"/>
        </a:spcAft>
        <a:buClrTx/>
        <a:buSzTx/>
        <a:buFontTx/>
        <a:buNone/>
        <a:tabLst/>
        <a:defRPr b="0" baseline="0" cap="none" i="0" spc="0" strike="noStrike" sz="3200" u="none">
          <a:solidFill>
            <a:schemeClr val="tx1"/>
          </a:solidFill>
          <a:uFillTx/>
          <a:latin typeface="+mn-lt"/>
          <a:ea typeface="+mn-ea"/>
          <a:cs typeface="+mn-cs"/>
          <a:sym typeface="DIN Alternate"/>
        </a:defRPr>
      </a:lvl6pPr>
      <a:lvl7pPr marL="0" marR="0" indent="0" algn="r" defTabSz="821529" rtl="0" latinLnBrk="0">
        <a:lnSpc>
          <a:spcPct val="80000"/>
        </a:lnSpc>
        <a:spcBef>
          <a:spcPts val="0"/>
        </a:spcBef>
        <a:spcAft>
          <a:spcPts val="0"/>
        </a:spcAft>
        <a:buClrTx/>
        <a:buSzTx/>
        <a:buFontTx/>
        <a:buNone/>
        <a:tabLst/>
        <a:defRPr b="0" baseline="0" cap="none" i="0" spc="0" strike="noStrike" sz="3200" u="none">
          <a:solidFill>
            <a:schemeClr val="tx1"/>
          </a:solidFill>
          <a:uFillTx/>
          <a:latin typeface="+mn-lt"/>
          <a:ea typeface="+mn-ea"/>
          <a:cs typeface="+mn-cs"/>
          <a:sym typeface="DIN Alternate"/>
        </a:defRPr>
      </a:lvl7pPr>
      <a:lvl8pPr marL="0" marR="0" indent="0" algn="r" defTabSz="821529" rtl="0" latinLnBrk="0">
        <a:lnSpc>
          <a:spcPct val="80000"/>
        </a:lnSpc>
        <a:spcBef>
          <a:spcPts val="0"/>
        </a:spcBef>
        <a:spcAft>
          <a:spcPts val="0"/>
        </a:spcAft>
        <a:buClrTx/>
        <a:buSzTx/>
        <a:buFontTx/>
        <a:buNone/>
        <a:tabLst/>
        <a:defRPr b="0" baseline="0" cap="none" i="0" spc="0" strike="noStrike" sz="3200" u="none">
          <a:solidFill>
            <a:schemeClr val="tx1"/>
          </a:solidFill>
          <a:uFillTx/>
          <a:latin typeface="+mn-lt"/>
          <a:ea typeface="+mn-ea"/>
          <a:cs typeface="+mn-cs"/>
          <a:sym typeface="DIN Alternate"/>
        </a:defRPr>
      </a:lvl8pPr>
      <a:lvl9pPr marL="0" marR="0" indent="0" algn="r" defTabSz="821529" rtl="0" latinLnBrk="0">
        <a:lnSpc>
          <a:spcPct val="80000"/>
        </a:lnSpc>
        <a:spcBef>
          <a:spcPts val="0"/>
        </a:spcBef>
        <a:spcAft>
          <a:spcPts val="0"/>
        </a:spcAft>
        <a:buClrTx/>
        <a:buSzTx/>
        <a:buFontTx/>
        <a:buNone/>
        <a:tabLst/>
        <a:defRPr b="0" baseline="0" cap="none" i="0" spc="0" strike="noStrike" sz="3200" u="none">
          <a:solidFill>
            <a:schemeClr val="tx1"/>
          </a:solidFill>
          <a:uFillTx/>
          <a:latin typeface="+mn-lt"/>
          <a:ea typeface="+mn-ea"/>
          <a:cs typeface="+mn-cs"/>
          <a:sym typeface="DIN Alternate"/>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video" Target="../media/media1.mov"/><Relationship Id="rId3" Type="http://schemas.microsoft.com/office/2007/relationships/media" Target="../media/media1.mov"/><Relationship Id="rId4" Type="http://schemas.openxmlformats.org/officeDocument/2006/relationships/image" Target="../media/image1.png"/></Relationships>

</file>

<file path=ppt/slides/_rels/slide2.xml.rels><?xml version="1.0" encoding="UTF-8"?>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jpeg"/></Relationships>

</file>

<file path=ppt/slides/_rels/slide5.xml.rels><?xml version="1.0" encoding="UTF-8"?>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jpeg"/></Relationships>

</file>

<file path=ppt/slides/_rels/slide7.xml.rels><?xml version="1.0" encoding="UTF-8"?>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jpeg"/></Relationships>

</file>

<file path=ppt/slides/_rels/slide9.xml.rels><?xml version="1.0" encoding="UTF-8"?>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jpeg"/></Relationships>

</file>

<file path=ppt/slides/_rels/slide11.xml.rels><?xml version="1.0" encoding="UTF-8"?>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jpeg"/></Relationships>

</file>

<file path=ppt/slides/_rels/slide13.xml.rels><?xml version="1.0" encoding="UTF-8"?>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jpeg"/></Relationships>

</file>

<file path=ppt/slides/_rels/slide15.xml.rels><?xml version="1.0" encoding="UTF-8"?>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jpeg"/></Relationships>

</file>

<file path=ppt/slides/_rels/slide17.xml.rels><?xml version="1.0" encoding="UTF-8"?>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video" Target="../media/media1.mov"/><Relationship Id="rId3" Type="http://schemas.microsoft.com/office/2007/relationships/media" Target="../media/media1.mov"/><Relationship Id="rId4" Type="http://schemas.openxmlformats.org/officeDocument/2006/relationships/image" Target="../media/image1.png"/></Relationships>

</file>

<file path=ppt/slides/_rels/slide19.xml.rels><?xml version="1.0" encoding="UTF-8"?>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hyperlink" Target="https://burnspet.co.uk/2019/04/25/burns-takes-the-lead-in-welsh-schools/" TargetMode="External"/><Relationship Id="rId3" Type="http://schemas.openxmlformats.org/officeDocument/2006/relationships/hyperlink" Target="https://media.petsathome.com/content/images/Seasonal/Pet%20Report/2015PetReport.pdf?_ga=2.76105877.1267563608.1581797586-395044892.1531770691" TargetMode="External"/></Relationships>

</file>

<file path=ppt/slides/_rels/slide20.xml.rels><?xml version="1.0" encoding="UTF-8"?>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hyperlink" Target="https://help.surveymonkey.com/articles/en_US/kb/SurveyMonkey-Data-Transfers-and-EU-Laws" TargetMode="Externa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71" name="Collie_01_Videvo.mov" descr="Collie_01_Videvo.mov"/>
          <p:cNvPicPr>
            <a:picLocks noChangeAspect="0"/>
          </p:cNvPicPr>
          <p:nvPr>
            <a:videoFile r:link="rId2"/>
            <p:extLst>
              <p:ext uri="{DAA4B4D4-6D71-4841-9C94-3DE7FCFB9230}">
                <p14:media xmlns:p14="http://schemas.microsoft.com/office/powerpoint/2010/main" r:embed="rId3"/>
              </p:ext>
            </p:extLst>
          </p:nvPr>
        </p:nvPicPr>
        <p:blipFill>
          <a:blip r:embed="rId4">
            <a:extLst/>
          </a:blip>
          <a:stretch>
            <a:fillRect/>
          </a:stretch>
        </p:blipFill>
        <p:spPr>
          <a:xfrm>
            <a:off x="-103597" y="-78138"/>
            <a:ext cx="24475282" cy="13767346"/>
          </a:xfrm>
          <a:prstGeom prst="rect">
            <a:avLst/>
          </a:prstGeom>
          <a:ln w="12700">
            <a:miter lim="400000"/>
          </a:ln>
        </p:spPr>
      </p:pic>
      <p:sp>
        <p:nvSpPr>
          <p:cNvPr id="172" name="Can Pets influence emotional development?"/>
          <p:cNvSpPr txBox="1"/>
          <p:nvPr>
            <p:ph type="ctrTitle"/>
          </p:nvPr>
        </p:nvSpPr>
        <p:spPr>
          <a:xfrm>
            <a:off x="3619500" y="9036842"/>
            <a:ext cx="17145000" cy="3804049"/>
          </a:xfrm>
          <a:prstGeom prst="rect">
            <a:avLst/>
          </a:prstGeom>
        </p:spPr>
        <p:txBody>
          <a:bodyPr/>
          <a:lstStyle>
            <a:lvl1pPr defTabSz="492918">
              <a:defRPr sz="14200"/>
            </a:lvl1pPr>
          </a:lstStyle>
          <a:p>
            <a:pPr/>
            <a:r>
              <a:t>Can Pets influence emotional development?</a:t>
            </a:r>
          </a:p>
        </p:txBody>
      </p:sp>
      <p:sp>
        <p:nvSpPr>
          <p:cNvPr id="173" name="Joshua Light"/>
          <p:cNvSpPr txBox="1"/>
          <p:nvPr>
            <p:ph type="subTitle" sz="quarter" idx="1"/>
          </p:nvPr>
        </p:nvSpPr>
        <p:spPr>
          <a:xfrm>
            <a:off x="3619500" y="6000748"/>
            <a:ext cx="17145000" cy="2536035"/>
          </a:xfrm>
          <a:prstGeom prst="rect">
            <a:avLst/>
          </a:prstGeom>
        </p:spPr>
        <p:txBody>
          <a:bodyPr/>
          <a:lstStyle/>
          <a:p>
            <a:pPr/>
            <a:r>
              <a:t>Joshua Light</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cond evt="onBegin">
                          <p:tn val="2"/>
                        </p:cond>
                      </p:stCondLst>
                      <p:childTnLst>
                        <p:par>
                          <p:cTn id="4" fill="hold">
                            <p:stCondLst>
                              <p:cond delay="0"/>
                            </p:stCondLst>
                            <p:childTnLst>
                              <p:par>
                                <p:cTn id="5" presetClass="mediacall" nodeType="afterEffect" presetSubtype="0" presetID="1" grpId="1" fill="hold">
                                  <p:stCondLst>
                                    <p:cond delay="0"/>
                                  </p:stCondLst>
                                  <p:childTnLst>
                                    <p:cmd type="call" cmd="playFrom(0.0)">
                                      <p:cBhvr>
                                        <p:cTn id="6" dur="11159999" fill="hold"/>
                                        <p:tgtEl>
                                          <p:spTgt spid="171"/>
                                        </p:tgtEl>
                                      </p:cBhvr>
                                    </p:cmd>
                                  </p:childTnLst>
                                </p:cTn>
                              </p:par>
                            </p:childTnLst>
                          </p:cTn>
                        </p:par>
                      </p:childTnLst>
                    </p:cTn>
                  </p:par>
                </p:childTnLst>
              </p:cTn>
              <p:prevCondLst>
                <p:cond evt="onPrev">
                  <p:tgtEl>
                    <p:sldTgt/>
                  </p:tgtEl>
                </p:cond>
              </p:prevCondLst>
              <p:nextCondLst>
                <p:cond evt="onNext">
                  <p:tgtEl>
                    <p:sldTgt/>
                  </p:tgtEl>
                </p:cond>
              </p:nextCondLst>
            </p:seq>
            <p:video fullScrn="0">
              <p:cMediaNode mute="0" showWhenStopped="1" numSld="1" vol="100000">
                <p:cTn id="7" fill="hold" display="0">
                  <p:stCondLst>
                    <p:cond delay="indefinite"/>
                  </p:stCondLst>
                </p:cTn>
                <p:tgtEl>
                  <p:spTgt spid="171"/>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5" name="Text"/>
          <p:cNvSpPr txBox="1"/>
          <p:nvPr>
            <p:ph type="body" sz="quarter" idx="1"/>
          </p:nvPr>
        </p:nvSpPr>
        <p:spPr>
          <a:xfrm>
            <a:off x="3619500" y="638173"/>
            <a:ext cx="15716250" cy="647704"/>
          </a:xfrm>
          <a:prstGeom prst="rect">
            <a:avLst/>
          </a:prstGeom>
        </p:spPr>
        <p:txBody>
          <a:bodyPr/>
          <a:lstStyle/>
          <a:p>
            <a:pPr/>
          </a:p>
        </p:txBody>
      </p:sp>
      <p:sp>
        <p:nvSpPr>
          <p:cNvPr id="176" name="Why ask this?"/>
          <p:cNvSpPr txBox="1"/>
          <p:nvPr>
            <p:ph type="title"/>
          </p:nvPr>
        </p:nvSpPr>
        <p:spPr>
          <a:xfrm>
            <a:off x="3619500" y="2160983"/>
            <a:ext cx="17145000" cy="1017985"/>
          </a:xfrm>
          <a:prstGeom prst="rect">
            <a:avLst/>
          </a:prstGeom>
        </p:spPr>
        <p:txBody>
          <a:bodyPr/>
          <a:lstStyle>
            <a:lvl1pPr defTabSz="673655">
              <a:spcBef>
                <a:spcPts val="3200"/>
              </a:spcBef>
              <a:defRPr sz="6800"/>
            </a:lvl1pPr>
          </a:lstStyle>
          <a:p>
            <a:pPr/>
            <a:r>
              <a:t>Why ask this?</a:t>
            </a:r>
          </a:p>
        </p:txBody>
      </p:sp>
      <p:sp>
        <p:nvSpPr>
          <p:cNvPr id="177" name="Science shows us that pets have the ability to make dramatic impacts on their  owners' lives. (Sable, 2013)…"/>
          <p:cNvSpPr txBox="1"/>
          <p:nvPr>
            <p:ph type="body" idx="13"/>
          </p:nvPr>
        </p:nvSpPr>
        <p:spPr>
          <a:xfrm>
            <a:off x="3619500" y="3866553"/>
            <a:ext cx="17145000" cy="8590362"/>
          </a:xfrm>
          <a:prstGeom prst="rect">
            <a:avLst/>
          </a:prstGeom>
          <a:extLst>
            <a:ext uri="{C572A759-6A51-4108-AA02-DFA0A04FC94B}">
              <ma14:wrappingTextBoxFlag xmlns:ma14="http://schemas.microsoft.com/office/mac/drawingml/2011/main" val="1"/>
            </a:ext>
          </a:extLst>
        </p:spPr>
        <p:txBody>
          <a:bodyPr/>
          <a:lstStyle/>
          <a:p>
            <a:pPr>
              <a:buClr>
                <a:schemeClr val="accent1"/>
              </a:buClr>
              <a:buChar char="▸"/>
            </a:pPr>
            <a:r>
              <a:t>Science shows us that pets have the ability to make dramatic impacts on their  owners' lives. (Sable, 2013)</a:t>
            </a:r>
          </a:p>
          <a:p>
            <a:pPr>
              <a:buClr>
                <a:schemeClr val="accent1"/>
              </a:buClr>
              <a:buChar char="▸"/>
            </a:pPr>
            <a:r>
              <a:t>Most owners will claim pets as family members. (Walsh, 2009)</a:t>
            </a:r>
          </a:p>
          <a:p>
            <a:pPr>
              <a:buClr>
                <a:schemeClr val="accent1"/>
              </a:buClr>
              <a:buChar char="▸"/>
            </a:pPr>
            <a:r>
              <a:t>But what about their impact on our development?</a:t>
            </a:r>
          </a:p>
          <a:p>
            <a:pPr>
              <a:buClr>
                <a:schemeClr val="accent1"/>
              </a:buClr>
              <a:buChar char="▸"/>
            </a:pPr>
            <a:r>
              <a:t>Can we reliably measure the impact, if there is any at all?</a:t>
            </a:r>
          </a:p>
          <a:p>
            <a:pPr>
              <a:buClr>
                <a:schemeClr val="accent1"/>
              </a:buClr>
              <a:buChar char="▸"/>
            </a:pPr>
            <a:r>
              <a:t>What about the ethical issues raised?</a:t>
            </a:r>
          </a:p>
        </p:txBody>
      </p:sp>
    </p:spTree>
  </p:cSld>
  <p:clrMapOvr>
    <a:masterClrMapping/>
  </p:clrMapOvr>
  <mc:AlternateContent xmlns:mc="http://schemas.openxmlformats.org/markup-compatibility/2006">
    <mc:Choice xmlns:p14="http://schemas.microsoft.com/office/powerpoint/2010/main" Requires="p14">
      <p:transition spd="slow" advClick="1" p14:dur="1200">
        <p:dissolve/>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9" name="Literature"/>
          <p:cNvSpPr txBox="1"/>
          <p:nvPr>
            <p:ph type="body" sz="quarter" idx="1"/>
          </p:nvPr>
        </p:nvSpPr>
        <p:spPr>
          <a:xfrm>
            <a:off x="3619500" y="638173"/>
            <a:ext cx="15716250" cy="647704"/>
          </a:xfrm>
          <a:prstGeom prst="rect">
            <a:avLst/>
          </a:prstGeom>
        </p:spPr>
        <p:txBody>
          <a:bodyPr/>
          <a:lstStyle>
            <a:lvl1pPr>
              <a:defRPr spc="100"/>
            </a:lvl1pPr>
          </a:lstStyle>
          <a:p>
            <a:pPr/>
            <a:r>
              <a:t>Literature</a:t>
            </a:r>
          </a:p>
        </p:txBody>
      </p:sp>
      <p:sp>
        <p:nvSpPr>
          <p:cNvPr id="180" name="who says pets can help anyway?"/>
          <p:cNvSpPr txBox="1"/>
          <p:nvPr>
            <p:ph type="title"/>
          </p:nvPr>
        </p:nvSpPr>
        <p:spPr>
          <a:xfrm>
            <a:off x="3619500" y="2160983"/>
            <a:ext cx="17145000" cy="1017985"/>
          </a:xfrm>
          <a:prstGeom prst="rect">
            <a:avLst/>
          </a:prstGeom>
        </p:spPr>
        <p:txBody>
          <a:bodyPr/>
          <a:lstStyle>
            <a:lvl1pPr defTabSz="673655">
              <a:spcBef>
                <a:spcPts val="3200"/>
              </a:spcBef>
              <a:defRPr sz="6800"/>
            </a:lvl1pPr>
          </a:lstStyle>
          <a:p>
            <a:pPr/>
            <a:r>
              <a:t>who says pets can help anyway?</a:t>
            </a:r>
          </a:p>
        </p:txBody>
      </p:sp>
      <p:sp>
        <p:nvSpPr>
          <p:cNvPr id="181" name="‘A third of parents said that the death of a pet helped children understand the death of a person they knew’ (Pets At Home, 2015)…"/>
          <p:cNvSpPr txBox="1"/>
          <p:nvPr>
            <p:ph type="body" idx="13"/>
          </p:nvPr>
        </p:nvSpPr>
        <p:spPr>
          <a:prstGeom prst="rect">
            <a:avLst/>
          </a:prstGeom>
          <a:extLst>
            <a:ext uri="{C572A759-6A51-4108-AA02-DFA0A04FC94B}">
              <ma14:wrappingTextBoxFlag xmlns:ma14="http://schemas.microsoft.com/office/mac/drawingml/2011/main" val="1"/>
            </a:ext>
          </a:extLst>
        </p:spPr>
        <p:txBody>
          <a:bodyPr/>
          <a:lstStyle/>
          <a:p>
            <a:pPr marL="511175" indent="-511175" defTabSz="698300">
              <a:spcBef>
                <a:spcPts val="3300"/>
              </a:spcBef>
              <a:buClr>
                <a:schemeClr val="accent1"/>
              </a:buClr>
              <a:buChar char="▸"/>
              <a:defRPr sz="3900"/>
            </a:pPr>
            <a:r>
              <a:t>‘A third of parents said that the death of a pet helped children understand the death of a person they knew’ (Pets At Home, 2015)</a:t>
            </a:r>
          </a:p>
          <a:p>
            <a:pPr marL="511175" indent="-511175" defTabSz="698300">
              <a:spcBef>
                <a:spcPts val="3300"/>
              </a:spcBef>
              <a:buClr>
                <a:schemeClr val="accent1"/>
              </a:buClr>
              <a:buChar char="▸"/>
              <a:defRPr sz="3900"/>
            </a:pPr>
            <a:r>
              <a:t>‘Pets represent animal love and they especially contribute to children’s healthy emotional development.’ (Caya, 2015)</a:t>
            </a:r>
          </a:p>
          <a:p>
            <a:pPr marL="511175" indent="-511175" defTabSz="698300">
              <a:spcBef>
                <a:spcPts val="3300"/>
              </a:spcBef>
              <a:buClr>
                <a:schemeClr val="accent1"/>
              </a:buClr>
              <a:buChar char="▸"/>
              <a:defRPr sz="3900"/>
            </a:pPr>
            <a:r>
              <a:t>‘The review found evidence for an association between pet ownership and a wide range of emotional health benefits from childhood pet ownership; particularly for self-esteem and loneliness.’ (Purewal et al. 2017)</a:t>
            </a:r>
          </a:p>
          <a:p>
            <a:pPr marL="511175" indent="-511175" defTabSz="698300">
              <a:spcBef>
                <a:spcPts val="3300"/>
              </a:spcBef>
              <a:buClr>
                <a:schemeClr val="accent1"/>
              </a:buClr>
              <a:buChar char="▸"/>
              <a:defRPr sz="3900"/>
            </a:pPr>
            <a:r>
              <a:t>‘There is a widespread belief that interaction with an animal is beneficial for the development of children’ (Endenburg and van Lith, 2010)</a:t>
            </a:r>
          </a:p>
        </p:txBody>
      </p:sp>
    </p:spTree>
  </p:cSld>
  <p:clrMapOvr>
    <a:masterClrMapping/>
  </p:clrMapOvr>
  <mc:AlternateContent xmlns:mc="http://schemas.openxmlformats.org/markup-compatibility/2006">
    <mc:Choice xmlns:p14="http://schemas.microsoft.com/office/powerpoint/2010/main" Requires="p14">
      <p:transition spd="med" advClick="1" p14:dur="1000">
        <p:dissolv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3" name="Text"/>
          <p:cNvSpPr txBox="1"/>
          <p:nvPr>
            <p:ph type="body" sz="quarter" idx="1"/>
          </p:nvPr>
        </p:nvSpPr>
        <p:spPr>
          <a:xfrm>
            <a:off x="3619500" y="638173"/>
            <a:ext cx="15716250" cy="647704"/>
          </a:xfrm>
          <a:prstGeom prst="rect">
            <a:avLst/>
          </a:prstGeom>
        </p:spPr>
        <p:txBody>
          <a:bodyPr/>
          <a:lstStyle>
            <a:lvl1pPr>
              <a:defRPr spc="100"/>
            </a:lvl1pPr>
          </a:lstStyle>
          <a:p>
            <a:pPr/>
            <a:r>
              <a:t>Text</a:t>
            </a:r>
          </a:p>
        </p:txBody>
      </p:sp>
      <p:sp>
        <p:nvSpPr>
          <p:cNvPr id="184" name="Title"/>
          <p:cNvSpPr txBox="1"/>
          <p:nvPr>
            <p:ph type="title"/>
          </p:nvPr>
        </p:nvSpPr>
        <p:spPr>
          <a:xfrm>
            <a:off x="3619500" y="2160983"/>
            <a:ext cx="17145000" cy="1017985"/>
          </a:xfrm>
          <a:prstGeom prst="rect">
            <a:avLst/>
          </a:prstGeom>
        </p:spPr>
        <p:txBody>
          <a:bodyPr/>
          <a:lstStyle/>
          <a:p>
            <a:pPr defTabSz="673655">
              <a:spcBef>
                <a:spcPts val="3200"/>
              </a:spcBef>
              <a:defRPr sz="6800"/>
            </a:pPr>
          </a:p>
        </p:txBody>
      </p:sp>
      <p:sp>
        <p:nvSpPr>
          <p:cNvPr id="185" name="Body"/>
          <p:cNvSpPr txBox="1"/>
          <p:nvPr>
            <p:ph type="body" idx="13"/>
          </p:nvPr>
        </p:nvSpPr>
        <p:spPr>
          <a:prstGeom prst="rect">
            <a:avLst/>
          </a:prstGeom>
        </p:spPr>
        <p:txBody>
          <a:bodyPr/>
          <a:lstStyle/>
          <a:p>
            <a:pPr>
              <a:buClr>
                <a:schemeClr val="accent1"/>
              </a:buClr>
              <a:buChar char="▸"/>
            </a:pPr>
          </a:p>
        </p:txBody>
      </p:sp>
      <p:pic>
        <p:nvPicPr>
          <p:cNvPr id="186" name="jamie-street-MoDcnVRN5JU-unsplash.jpg" descr="jamie-street-MoDcnVRN5JU-unsplash.jpg"/>
          <p:cNvPicPr>
            <a:picLocks noChangeAspect="1"/>
          </p:cNvPicPr>
          <p:nvPr/>
        </p:nvPicPr>
        <p:blipFill>
          <a:blip r:embed="rId2">
            <a:extLst/>
          </a:blip>
          <a:stretch>
            <a:fillRect/>
          </a:stretch>
        </p:blipFill>
        <p:spPr>
          <a:xfrm>
            <a:off x="-5326" y="-996414"/>
            <a:ext cx="24394650" cy="18298437"/>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med" advClick="1" p14:dur="1000">
        <p:dissolv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8" name="Text"/>
          <p:cNvSpPr txBox="1"/>
          <p:nvPr>
            <p:ph type="body" sz="quarter" idx="1"/>
          </p:nvPr>
        </p:nvSpPr>
        <p:spPr>
          <a:xfrm>
            <a:off x="3619500" y="638173"/>
            <a:ext cx="15716250" cy="647704"/>
          </a:xfrm>
          <a:prstGeom prst="rect">
            <a:avLst/>
          </a:prstGeom>
        </p:spPr>
        <p:txBody>
          <a:bodyPr/>
          <a:lstStyle/>
          <a:p>
            <a:pPr/>
          </a:p>
        </p:txBody>
      </p:sp>
      <p:sp>
        <p:nvSpPr>
          <p:cNvPr id="189" name="Can dogs even read?"/>
          <p:cNvSpPr txBox="1"/>
          <p:nvPr>
            <p:ph type="title"/>
          </p:nvPr>
        </p:nvSpPr>
        <p:spPr>
          <a:xfrm>
            <a:off x="3619500" y="2160983"/>
            <a:ext cx="17145000" cy="1017985"/>
          </a:xfrm>
          <a:prstGeom prst="rect">
            <a:avLst/>
          </a:prstGeom>
        </p:spPr>
        <p:txBody>
          <a:bodyPr/>
          <a:lstStyle>
            <a:lvl1pPr defTabSz="673655">
              <a:spcBef>
                <a:spcPts val="3200"/>
              </a:spcBef>
              <a:defRPr sz="6800"/>
            </a:lvl1pPr>
          </a:lstStyle>
          <a:p>
            <a:pPr/>
            <a:r>
              <a:t>Can dogs even read?</a:t>
            </a:r>
          </a:p>
        </p:txBody>
      </p:sp>
      <p:sp>
        <p:nvSpPr>
          <p:cNvPr id="190" name="‘The Burns by Your Side scheme’ from Burns pet nutrition allows assistance dogs to go into primary schools across South Wales. (Burns Team Writer, 2019)…"/>
          <p:cNvSpPr txBox="1"/>
          <p:nvPr>
            <p:ph type="body" idx="13"/>
          </p:nvPr>
        </p:nvSpPr>
        <p:spPr>
          <a:prstGeom prst="rect">
            <a:avLst/>
          </a:prstGeom>
          <a:extLst>
            <a:ext uri="{C572A759-6A51-4108-AA02-DFA0A04FC94B}">
              <ma14:wrappingTextBoxFlag xmlns:ma14="http://schemas.microsoft.com/office/mac/drawingml/2011/main" val="1"/>
            </a:ext>
          </a:extLst>
        </p:spPr>
        <p:txBody>
          <a:bodyPr/>
          <a:lstStyle/>
          <a:p>
            <a:pPr>
              <a:buClr>
                <a:schemeClr val="accent1"/>
              </a:buClr>
              <a:buChar char="▸"/>
            </a:pPr>
            <a:r>
              <a:t>‘The Burns by Your Side scheme’ from Burns pet nutrition allows assistance dogs to go into primary schools across South Wales. (Burns Team Writer, 2019)</a:t>
            </a:r>
          </a:p>
          <a:p>
            <a:pPr>
              <a:buClr>
                <a:schemeClr val="accent1"/>
              </a:buClr>
              <a:buChar char="▸"/>
            </a:pPr>
            <a:r>
              <a:t>Development of social skills</a:t>
            </a:r>
          </a:p>
          <a:p>
            <a:pPr>
              <a:buClr>
                <a:schemeClr val="accent1"/>
              </a:buClr>
              <a:buChar char="▸"/>
            </a:pPr>
            <a:r>
              <a:t>Dogs in classrooms is unorthodox, but pet therapy is something that is well established. (Pillow-Price, Yonts and Stinson, 2014)</a:t>
            </a:r>
          </a:p>
        </p:txBody>
      </p:sp>
    </p:spTree>
  </p:cSld>
  <p:clrMapOvr>
    <a:masterClrMapping/>
  </p:clrMapOvr>
  <mc:AlternateContent xmlns:mc="http://schemas.openxmlformats.org/markup-compatibility/2006">
    <mc:Choice xmlns:p14="http://schemas.microsoft.com/office/powerpoint/2010/main" Requires="p14">
      <p:transition spd="med" advClick="1" p14:dur="1000">
        <p:dissolv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2" name="Text"/>
          <p:cNvSpPr txBox="1"/>
          <p:nvPr>
            <p:ph type="body" sz="quarter" idx="1"/>
          </p:nvPr>
        </p:nvSpPr>
        <p:spPr>
          <a:xfrm>
            <a:off x="3619500" y="638173"/>
            <a:ext cx="15716250" cy="647704"/>
          </a:xfrm>
          <a:prstGeom prst="rect">
            <a:avLst/>
          </a:prstGeom>
        </p:spPr>
        <p:txBody>
          <a:bodyPr/>
          <a:lstStyle>
            <a:lvl1pPr>
              <a:defRPr spc="100"/>
            </a:lvl1pPr>
          </a:lstStyle>
          <a:p>
            <a:pPr/>
            <a:r>
              <a:t>Text</a:t>
            </a:r>
          </a:p>
        </p:txBody>
      </p:sp>
      <p:sp>
        <p:nvSpPr>
          <p:cNvPr id="193" name="Title"/>
          <p:cNvSpPr txBox="1"/>
          <p:nvPr>
            <p:ph type="title"/>
          </p:nvPr>
        </p:nvSpPr>
        <p:spPr>
          <a:xfrm>
            <a:off x="3619500" y="2160983"/>
            <a:ext cx="17145000" cy="1017985"/>
          </a:xfrm>
          <a:prstGeom prst="rect">
            <a:avLst/>
          </a:prstGeom>
        </p:spPr>
        <p:txBody>
          <a:bodyPr/>
          <a:lstStyle/>
          <a:p>
            <a:pPr defTabSz="673655">
              <a:spcBef>
                <a:spcPts val="3200"/>
              </a:spcBef>
              <a:defRPr sz="6800"/>
            </a:pPr>
          </a:p>
        </p:txBody>
      </p:sp>
      <p:sp>
        <p:nvSpPr>
          <p:cNvPr id="194" name="Body"/>
          <p:cNvSpPr txBox="1"/>
          <p:nvPr>
            <p:ph type="body" idx="13"/>
          </p:nvPr>
        </p:nvSpPr>
        <p:spPr>
          <a:prstGeom prst="rect">
            <a:avLst/>
          </a:prstGeom>
        </p:spPr>
        <p:txBody>
          <a:bodyPr/>
          <a:lstStyle/>
          <a:p>
            <a:pPr>
              <a:buClr>
                <a:schemeClr val="accent1"/>
              </a:buClr>
              <a:buChar char="▸"/>
            </a:pPr>
          </a:p>
        </p:txBody>
      </p:sp>
      <p:pic>
        <p:nvPicPr>
          <p:cNvPr id="195" name="annemarie-horne-X5utMnbIoxg-unsplash.jpg" descr="annemarie-horne-X5utMnbIoxg-unsplash.jpg"/>
          <p:cNvPicPr>
            <a:picLocks noChangeAspect="1"/>
          </p:cNvPicPr>
          <p:nvPr/>
        </p:nvPicPr>
        <p:blipFill>
          <a:blip r:embed="rId2">
            <a:extLst/>
          </a:blip>
          <a:stretch>
            <a:fillRect/>
          </a:stretch>
        </p:blipFill>
        <p:spPr>
          <a:xfrm>
            <a:off x="21827" y="-2269629"/>
            <a:ext cx="24340346" cy="18255258"/>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med" advClick="1" p14:dur="1000">
        <p:dissolv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7" name="Methodology over Zoology"/>
          <p:cNvSpPr txBox="1"/>
          <p:nvPr>
            <p:ph type="title"/>
          </p:nvPr>
        </p:nvSpPr>
        <p:spPr>
          <a:xfrm>
            <a:off x="3619500" y="2160983"/>
            <a:ext cx="17145000" cy="1017985"/>
          </a:xfrm>
          <a:prstGeom prst="rect">
            <a:avLst/>
          </a:prstGeom>
        </p:spPr>
        <p:txBody>
          <a:bodyPr/>
          <a:lstStyle>
            <a:lvl1pPr defTabSz="673655">
              <a:spcBef>
                <a:spcPts val="3200"/>
              </a:spcBef>
              <a:defRPr sz="6800"/>
            </a:lvl1pPr>
          </a:lstStyle>
          <a:p>
            <a:pPr/>
            <a:r>
              <a:t>Methodology over Zoology</a:t>
            </a:r>
          </a:p>
        </p:txBody>
      </p:sp>
      <p:sp>
        <p:nvSpPr>
          <p:cNvPr id="198" name="Quantitive research is used to gather knowledge and understanding of the social world. (Allen, 2017)…"/>
          <p:cNvSpPr txBox="1"/>
          <p:nvPr>
            <p:ph type="body" idx="1"/>
          </p:nvPr>
        </p:nvSpPr>
        <p:spPr>
          <a:xfrm>
            <a:off x="3619500" y="3857623"/>
            <a:ext cx="17145000" cy="8590363"/>
          </a:xfrm>
          <a:prstGeom prst="rect">
            <a:avLst/>
          </a:prstGeom>
        </p:spPr>
        <p:txBody>
          <a:bodyPr anchor="t"/>
          <a:lstStyle/>
          <a:p>
            <a:pPr marL="499147" indent="-499147" defTabSz="681870">
              <a:lnSpc>
                <a:spcPct val="100000"/>
              </a:lnSpc>
              <a:spcBef>
                <a:spcPts val="3200"/>
              </a:spcBef>
              <a:buClr>
                <a:schemeClr val="accent1"/>
              </a:buClr>
              <a:buSzPct val="104999"/>
              <a:buFont typeface="Avenir Next"/>
              <a:buChar char="▸"/>
              <a:defRPr cap="none" spc="0" sz="3800">
                <a:latin typeface="Avenir Next Medium"/>
                <a:ea typeface="Avenir Next Medium"/>
                <a:cs typeface="Avenir Next Medium"/>
                <a:sym typeface="Avenir Next Medium"/>
              </a:defRPr>
            </a:pPr>
            <a:r>
              <a:t>Quantitive research is used to gather knowledge and understanding of the social world. (Allen, 2017)</a:t>
            </a:r>
          </a:p>
          <a:p>
            <a:pPr marL="499147" indent="-499147" defTabSz="681870">
              <a:lnSpc>
                <a:spcPct val="100000"/>
              </a:lnSpc>
              <a:spcBef>
                <a:spcPts val="3200"/>
              </a:spcBef>
              <a:buClr>
                <a:schemeClr val="accent1"/>
              </a:buClr>
              <a:buSzPct val="104999"/>
              <a:buFont typeface="Avenir Next"/>
              <a:buChar char="▸"/>
              <a:defRPr cap="none" spc="0" sz="3800">
                <a:latin typeface="Avenir Next Medium"/>
                <a:ea typeface="Avenir Next Medium"/>
                <a:cs typeface="Avenir Next Medium"/>
                <a:sym typeface="Avenir Next Medium"/>
              </a:defRPr>
            </a:pPr>
            <a:r>
              <a:t>Ideal for large number gathering. </a:t>
            </a:r>
          </a:p>
          <a:p>
            <a:pPr marL="499147" indent="-499147" defTabSz="681870">
              <a:lnSpc>
                <a:spcPct val="100000"/>
              </a:lnSpc>
              <a:spcBef>
                <a:spcPts val="3200"/>
              </a:spcBef>
              <a:buClr>
                <a:schemeClr val="accent1"/>
              </a:buClr>
              <a:buSzPct val="104999"/>
              <a:buFont typeface="Avenir Next"/>
              <a:buChar char="▸"/>
              <a:defRPr cap="none" spc="0" sz="3800">
                <a:latin typeface="Avenir Next Medium"/>
                <a:ea typeface="Avenir Next Medium"/>
                <a:cs typeface="Avenir Next Medium"/>
                <a:sym typeface="Avenir Next Medium"/>
              </a:defRPr>
            </a:pPr>
            <a:r>
              <a:t>Allows for the creation of graphs and statistics</a:t>
            </a:r>
          </a:p>
          <a:p>
            <a:pPr marL="499147" indent="-499147" defTabSz="681870">
              <a:lnSpc>
                <a:spcPct val="100000"/>
              </a:lnSpc>
              <a:spcBef>
                <a:spcPts val="3200"/>
              </a:spcBef>
              <a:buClr>
                <a:schemeClr val="accent1"/>
              </a:buClr>
              <a:buSzPct val="104999"/>
              <a:buFont typeface="Avenir Next"/>
              <a:buChar char="▸"/>
              <a:defRPr cap="none" spc="0" sz="3800">
                <a:latin typeface="Avenir Next Medium"/>
                <a:ea typeface="Avenir Next Medium"/>
                <a:cs typeface="Avenir Next Medium"/>
                <a:sym typeface="Avenir Next Medium"/>
              </a:defRPr>
            </a:pPr>
            <a:r>
              <a:t>Qualitative research methods allows for more open-ended research. (Campbell, 2014)</a:t>
            </a:r>
          </a:p>
          <a:p>
            <a:pPr marL="499147" indent="-499147" defTabSz="681870">
              <a:lnSpc>
                <a:spcPct val="100000"/>
              </a:lnSpc>
              <a:spcBef>
                <a:spcPts val="3200"/>
              </a:spcBef>
              <a:buClr>
                <a:schemeClr val="accent1"/>
              </a:buClr>
              <a:buSzPct val="104999"/>
              <a:buFont typeface="Avenir Next"/>
              <a:buChar char="▸"/>
              <a:defRPr cap="none" spc="0" sz="3800">
                <a:latin typeface="Avenir Next Medium"/>
                <a:ea typeface="Avenir Next Medium"/>
                <a:cs typeface="Avenir Next Medium"/>
                <a:sym typeface="Avenir Next Medium"/>
              </a:defRPr>
            </a:pPr>
            <a:r>
              <a:t>A more natural flow to research gathering.</a:t>
            </a:r>
          </a:p>
          <a:p>
            <a:pPr marL="499147" indent="-499147" defTabSz="681870">
              <a:lnSpc>
                <a:spcPct val="100000"/>
              </a:lnSpc>
              <a:spcBef>
                <a:spcPts val="3200"/>
              </a:spcBef>
              <a:buClr>
                <a:schemeClr val="accent1"/>
              </a:buClr>
              <a:buSzPct val="104999"/>
              <a:buFont typeface="Avenir Next"/>
              <a:buChar char="▸"/>
              <a:defRPr cap="none" spc="0" sz="3800">
                <a:latin typeface="Avenir Next Medium"/>
                <a:ea typeface="Avenir Next Medium"/>
                <a:cs typeface="Avenir Next Medium"/>
                <a:sym typeface="Avenir Next Medium"/>
              </a:defRPr>
            </a:pPr>
            <a:r>
              <a:t>Narrative research, case studies etc. </a:t>
            </a:r>
          </a:p>
          <a:p>
            <a:pPr marL="499147" indent="-499147" defTabSz="681870">
              <a:lnSpc>
                <a:spcPct val="100000"/>
              </a:lnSpc>
              <a:spcBef>
                <a:spcPts val="3200"/>
              </a:spcBef>
              <a:buClr>
                <a:schemeClr val="accent1"/>
              </a:buClr>
              <a:buSzPct val="104999"/>
              <a:buFont typeface="Avenir Next"/>
              <a:buChar char="▸"/>
              <a:defRPr cap="none" spc="0" sz="3800">
                <a:latin typeface="Avenir Next Medium"/>
                <a:ea typeface="Avenir Next Medium"/>
                <a:cs typeface="Avenir Next Medium"/>
                <a:sym typeface="Avenir Next Medium"/>
              </a:defRPr>
            </a:pPr>
            <a:r>
              <a:t>Potentially less biased.</a:t>
            </a:r>
          </a:p>
        </p:txBody>
      </p:sp>
    </p:spTree>
  </p:cSld>
  <p:clrMapOvr>
    <a:masterClrMapping/>
  </p:clrMapOvr>
  <mc:AlternateContent xmlns:mc="http://schemas.openxmlformats.org/markup-compatibility/2006">
    <mc:Choice xmlns:p14="http://schemas.microsoft.com/office/powerpoint/2010/main" Requires="p14">
      <p:transition spd="med" advClick="1" p14:dur="1000">
        <p:dissolv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00" name="drew-hays-u3o7il8s1Fc-unsplash.jpg" descr="drew-hays-u3o7il8s1Fc-unsplash.jpg"/>
          <p:cNvPicPr>
            <a:picLocks noChangeAspect="1"/>
          </p:cNvPicPr>
          <p:nvPr/>
        </p:nvPicPr>
        <p:blipFill>
          <a:blip r:embed="rId2">
            <a:extLst/>
          </a:blip>
          <a:stretch>
            <a:fillRect/>
          </a:stretch>
        </p:blipFill>
        <p:spPr>
          <a:xfrm>
            <a:off x="-15877" y="-1279819"/>
            <a:ext cx="24415754" cy="16275638"/>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med" advClick="1" p14:dur="1000">
        <p:dissolv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2" name="Qualitative"/>
          <p:cNvSpPr txBox="1"/>
          <p:nvPr>
            <p:ph type="body" sz="quarter" idx="1"/>
          </p:nvPr>
        </p:nvSpPr>
        <p:spPr>
          <a:xfrm>
            <a:off x="3619500" y="638173"/>
            <a:ext cx="15716250" cy="647704"/>
          </a:xfrm>
          <a:prstGeom prst="rect">
            <a:avLst/>
          </a:prstGeom>
        </p:spPr>
        <p:txBody>
          <a:bodyPr/>
          <a:lstStyle>
            <a:lvl1pPr>
              <a:defRPr spc="100"/>
            </a:lvl1pPr>
          </a:lstStyle>
          <a:p>
            <a:pPr/>
            <a:r>
              <a:t>Qualitative</a:t>
            </a:r>
          </a:p>
        </p:txBody>
      </p:sp>
      <p:sp>
        <p:nvSpPr>
          <p:cNvPr id="203" name="Can you really ask a dog if they helped their owner?"/>
          <p:cNvSpPr txBox="1"/>
          <p:nvPr>
            <p:ph type="title"/>
          </p:nvPr>
        </p:nvSpPr>
        <p:spPr>
          <a:xfrm>
            <a:off x="3619500" y="2160983"/>
            <a:ext cx="17145000" cy="1017985"/>
          </a:xfrm>
          <a:prstGeom prst="rect">
            <a:avLst/>
          </a:prstGeom>
        </p:spPr>
        <p:txBody>
          <a:bodyPr/>
          <a:lstStyle>
            <a:lvl1pPr defTabSz="673655">
              <a:spcBef>
                <a:spcPts val="3200"/>
              </a:spcBef>
              <a:defRPr sz="6800"/>
            </a:lvl1pPr>
          </a:lstStyle>
          <a:p>
            <a:pPr/>
            <a:r>
              <a:t>Can you really ask a dog if they helped their owner?</a:t>
            </a:r>
          </a:p>
        </p:txBody>
      </p:sp>
      <p:sp>
        <p:nvSpPr>
          <p:cNvPr id="204" name="Collecting any data around this topic, will have to involve speaking to pet parents/owners.…"/>
          <p:cNvSpPr txBox="1"/>
          <p:nvPr>
            <p:ph type="body" idx="13"/>
          </p:nvPr>
        </p:nvSpPr>
        <p:spPr>
          <a:prstGeom prst="rect">
            <a:avLst/>
          </a:prstGeom>
          <a:extLst>
            <a:ext uri="{C572A759-6A51-4108-AA02-DFA0A04FC94B}">
              <ma14:wrappingTextBoxFlag xmlns:ma14="http://schemas.microsoft.com/office/mac/drawingml/2011/main" val="1"/>
            </a:ext>
          </a:extLst>
        </p:spPr>
        <p:txBody>
          <a:bodyPr/>
          <a:lstStyle/>
          <a:p>
            <a:pPr>
              <a:buClr>
                <a:schemeClr val="accent1"/>
              </a:buClr>
              <a:buChar char="▸"/>
            </a:pPr>
            <a:r>
              <a:t>Collecting any data around this topic, will have to involve speaking to pet parents/owners.</a:t>
            </a:r>
          </a:p>
          <a:p>
            <a:pPr>
              <a:buClr>
                <a:schemeClr val="accent1"/>
              </a:buClr>
              <a:buChar char="▸"/>
            </a:pPr>
            <a:r>
              <a:t>Interviews for research are useful for both teams and individuals within higher education. (Webb, 2015)</a:t>
            </a:r>
          </a:p>
          <a:p>
            <a:pPr>
              <a:buClr>
                <a:schemeClr val="accent1"/>
              </a:buClr>
              <a:buChar char="▸"/>
            </a:pPr>
            <a:r>
              <a:t>A select group would be interviewed.</a:t>
            </a:r>
          </a:p>
          <a:p>
            <a:pPr>
              <a:buClr>
                <a:schemeClr val="accent1"/>
              </a:buClr>
              <a:buChar char="▸"/>
            </a:pPr>
            <a:r>
              <a:t>Interviews would be semi-structured.</a:t>
            </a:r>
          </a:p>
          <a:p>
            <a:pPr>
              <a:buClr>
                <a:schemeClr val="accent1"/>
              </a:buClr>
              <a:buChar char="▸"/>
            </a:pPr>
            <a:r>
              <a:t>Examine case studies of pets having a significant impact on their owners.</a:t>
            </a:r>
          </a:p>
        </p:txBody>
      </p:sp>
    </p:spTree>
  </p:cSld>
  <p:clrMapOvr>
    <a:masterClrMapping/>
  </p:clrMapOvr>
  <mc:AlternateContent xmlns:mc="http://schemas.openxmlformats.org/markup-compatibility/2006">
    <mc:Choice xmlns:p14="http://schemas.microsoft.com/office/powerpoint/2010/main" Requires="p14">
      <p:transition spd="med" advClick="1" p14:dur="1000">
        <p:dissolv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06" name="fraser-cottrell-XoOEmrOh3kA-unsplash.jpg" descr="fraser-cottrell-XoOEmrOh3kA-unsplash.jpg"/>
          <p:cNvPicPr>
            <a:picLocks noChangeAspect="1"/>
          </p:cNvPicPr>
          <p:nvPr/>
        </p:nvPicPr>
        <p:blipFill>
          <a:blip r:embed="rId2">
            <a:extLst/>
          </a:blip>
          <a:stretch>
            <a:fillRect/>
          </a:stretch>
        </p:blipFill>
        <p:spPr>
          <a:xfrm>
            <a:off x="-36910" y="-7923015"/>
            <a:ext cx="24457821" cy="36686732"/>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med" advClick="1" p14:dur="1000">
        <p:dissolv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8" name="Royal Mail, email, or Carrier Pigeon?"/>
          <p:cNvSpPr txBox="1"/>
          <p:nvPr>
            <p:ph type="title"/>
          </p:nvPr>
        </p:nvSpPr>
        <p:spPr>
          <a:xfrm>
            <a:off x="3619500" y="2160983"/>
            <a:ext cx="17145000" cy="1017985"/>
          </a:xfrm>
          <a:prstGeom prst="rect">
            <a:avLst/>
          </a:prstGeom>
        </p:spPr>
        <p:txBody>
          <a:bodyPr/>
          <a:lstStyle>
            <a:lvl1pPr defTabSz="673655">
              <a:spcBef>
                <a:spcPts val="3200"/>
              </a:spcBef>
              <a:defRPr sz="6800"/>
            </a:lvl1pPr>
          </a:lstStyle>
          <a:p>
            <a:pPr/>
            <a:r>
              <a:t>Royal Mail, email, or Carrier Pigeon?</a:t>
            </a:r>
          </a:p>
        </p:txBody>
      </p:sp>
      <p:sp>
        <p:nvSpPr>
          <p:cNvPr id="209" name="‘Questionnaires are valuable research tools. In the right hands, they provide a method for collecting all sorts of data from all sorts of different people about all sorts of different things.’ (Sharp, 2012)…"/>
          <p:cNvSpPr txBox="1"/>
          <p:nvPr>
            <p:ph type="body" idx="1"/>
          </p:nvPr>
        </p:nvSpPr>
        <p:spPr>
          <a:xfrm>
            <a:off x="3619500" y="3857623"/>
            <a:ext cx="17145000" cy="8590363"/>
          </a:xfrm>
          <a:prstGeom prst="rect">
            <a:avLst/>
          </a:prstGeom>
        </p:spPr>
        <p:txBody>
          <a:bodyPr anchor="t"/>
          <a:lstStyle/>
          <a:p>
            <a:pPr marL="601382" indent="-601382" defTabSz="821529">
              <a:lnSpc>
                <a:spcPct val="100000"/>
              </a:lnSpc>
              <a:spcBef>
                <a:spcPts val="3900"/>
              </a:spcBef>
              <a:buClr>
                <a:schemeClr val="accent1"/>
              </a:buClr>
              <a:buSzPct val="104999"/>
              <a:buFont typeface="Avenir Next"/>
              <a:buChar char="▸"/>
              <a:defRPr cap="none" spc="0" sz="4600">
                <a:latin typeface="Avenir Next Medium"/>
                <a:ea typeface="Avenir Next Medium"/>
                <a:cs typeface="Avenir Next Medium"/>
                <a:sym typeface="Avenir Next Medium"/>
              </a:defRPr>
            </a:pPr>
            <a:r>
              <a:t>‘Questionnaires are valuable research tools. In the right hands, they provide a method for collecting all sorts of data from all sorts of different people about all sorts of different things.’ (Sharp, 2012)</a:t>
            </a:r>
          </a:p>
          <a:p>
            <a:pPr marL="601382" indent="-601382" defTabSz="821529">
              <a:lnSpc>
                <a:spcPct val="100000"/>
              </a:lnSpc>
              <a:spcBef>
                <a:spcPts val="3900"/>
              </a:spcBef>
              <a:buClr>
                <a:schemeClr val="accent1"/>
              </a:buClr>
              <a:buSzPct val="104999"/>
              <a:buFont typeface="Avenir Next"/>
              <a:buChar char="▸"/>
              <a:defRPr cap="none" spc="0" sz="4600">
                <a:latin typeface="Avenir Next Medium"/>
                <a:ea typeface="Avenir Next Medium"/>
                <a:cs typeface="Avenir Next Medium"/>
                <a:sym typeface="Avenir Next Medium"/>
              </a:defRPr>
            </a:pPr>
            <a:r>
              <a:t>Quantitative research</a:t>
            </a:r>
          </a:p>
          <a:p>
            <a:pPr marL="601382" indent="-601382" defTabSz="821529">
              <a:lnSpc>
                <a:spcPct val="100000"/>
              </a:lnSpc>
              <a:spcBef>
                <a:spcPts val="3900"/>
              </a:spcBef>
              <a:buClr>
                <a:schemeClr val="accent1"/>
              </a:buClr>
              <a:buSzPct val="104999"/>
              <a:buFont typeface="Avenir Next"/>
              <a:buChar char="▸"/>
              <a:defRPr cap="none" spc="0" sz="4600">
                <a:latin typeface="Avenir Next Medium"/>
                <a:ea typeface="Avenir Next Medium"/>
                <a:cs typeface="Avenir Next Medium"/>
                <a:sym typeface="Avenir Next Medium"/>
              </a:defRPr>
            </a:pPr>
            <a:r>
              <a:t>Could be sent via post, or email.</a:t>
            </a:r>
          </a:p>
          <a:p>
            <a:pPr marL="601382" indent="-601382" defTabSz="821529">
              <a:lnSpc>
                <a:spcPct val="100000"/>
              </a:lnSpc>
              <a:spcBef>
                <a:spcPts val="3900"/>
              </a:spcBef>
              <a:buClr>
                <a:schemeClr val="accent1"/>
              </a:buClr>
              <a:buSzPct val="104999"/>
              <a:buFont typeface="Avenir Next"/>
              <a:buChar char="▸"/>
              <a:defRPr cap="none" spc="0" sz="4600">
                <a:latin typeface="Avenir Next Medium"/>
                <a:ea typeface="Avenir Next Medium"/>
                <a:cs typeface="Avenir Next Medium"/>
                <a:sym typeface="Avenir Next Medium"/>
              </a:defRPr>
            </a:pPr>
            <a:r>
              <a:t>Websites built for online surveys</a:t>
            </a:r>
          </a:p>
        </p:txBody>
      </p:sp>
      <p:sp>
        <p:nvSpPr>
          <p:cNvPr id="210" name="Quantitive"/>
          <p:cNvSpPr txBox="1"/>
          <p:nvPr/>
        </p:nvSpPr>
        <p:spPr>
          <a:xfrm>
            <a:off x="3619500" y="673101"/>
            <a:ext cx="15716250" cy="612773"/>
          </a:xfrm>
          <a:prstGeom prst="rect">
            <a:avLst/>
          </a:prstGeom>
          <a:ln w="12700">
            <a:miter lim="400000"/>
          </a:ln>
          <a:extLst>
            <a:ext uri="{C572A759-6A51-4108-AA02-DFA0A04FC94B}">
              <ma14:wrappingTextBoxFlag xmlns:ma14="http://schemas.microsoft.com/office/mac/drawingml/2011/main" val="1"/>
            </a:ext>
          </a:extLst>
        </p:spPr>
        <p:txBody>
          <a:bodyPr lIns="71435" tIns="71435" rIns="71435" bIns="71435" anchor="b">
            <a:spAutoFit/>
          </a:bodyPr>
          <a:lstStyle>
            <a:lvl1pPr defTabSz="642937">
              <a:lnSpc>
                <a:spcPct val="80000"/>
              </a:lnSpc>
              <a:spcBef>
                <a:spcPts val="0"/>
              </a:spcBef>
              <a:defRPr cap="all" spc="160" sz="3200">
                <a:solidFill>
                  <a:srgbClr val="838787"/>
                </a:solidFill>
                <a:latin typeface="DIN Alternate"/>
                <a:ea typeface="DIN Alternate"/>
                <a:cs typeface="DIN Alternate"/>
                <a:sym typeface="DIN Alternate"/>
              </a:defRPr>
            </a:lvl1pPr>
          </a:lstStyle>
          <a:p>
            <a:pPr/>
            <a:r>
              <a:t>Quantitive</a:t>
            </a:r>
          </a:p>
        </p:txBody>
      </p:sp>
    </p:spTree>
  </p:cSld>
  <p:clrMapOvr>
    <a:masterClrMapping/>
  </p:clrMapOvr>
  <mc:AlternateContent xmlns:mc="http://schemas.openxmlformats.org/markup-compatibility/2006">
    <mc:Choice xmlns:p14="http://schemas.microsoft.com/office/powerpoint/2010/main" Requires="p14">
      <p:transition spd="med" advClick="1" p14:dur="1000">
        <p:dissolv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12" name="finn-e-kFh7PHBKWd0-unsplash.jpg" descr="finn-e-kFh7PHBKWd0-unsplash.jpg"/>
          <p:cNvPicPr>
            <a:picLocks noChangeAspect="1"/>
          </p:cNvPicPr>
          <p:nvPr/>
        </p:nvPicPr>
        <p:blipFill>
          <a:blip r:embed="rId2">
            <a:extLst/>
          </a:blip>
          <a:stretch>
            <a:fillRect/>
          </a:stretch>
        </p:blipFill>
        <p:spPr>
          <a:xfrm>
            <a:off x="-28591" y="-1168291"/>
            <a:ext cx="24441183" cy="16294119"/>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med" advClick="1" p14:dur="1000">
        <p:dissolv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4" name="Text"/>
          <p:cNvSpPr txBox="1"/>
          <p:nvPr>
            <p:ph type="body" sz="quarter" idx="1"/>
          </p:nvPr>
        </p:nvSpPr>
        <p:spPr>
          <a:xfrm>
            <a:off x="3619500" y="638173"/>
            <a:ext cx="15716250" cy="647704"/>
          </a:xfrm>
          <a:prstGeom prst="rect">
            <a:avLst/>
          </a:prstGeom>
        </p:spPr>
        <p:txBody>
          <a:bodyPr/>
          <a:lstStyle/>
          <a:p>
            <a:pPr/>
          </a:p>
        </p:txBody>
      </p:sp>
      <p:sp>
        <p:nvSpPr>
          <p:cNvPr id="215" name="Do Hamsters really care about Ethics?"/>
          <p:cNvSpPr txBox="1"/>
          <p:nvPr>
            <p:ph type="title"/>
          </p:nvPr>
        </p:nvSpPr>
        <p:spPr>
          <a:xfrm>
            <a:off x="3619500" y="2160983"/>
            <a:ext cx="17145000" cy="1017985"/>
          </a:xfrm>
          <a:prstGeom prst="rect">
            <a:avLst/>
          </a:prstGeom>
        </p:spPr>
        <p:txBody>
          <a:bodyPr/>
          <a:lstStyle>
            <a:lvl1pPr defTabSz="673655">
              <a:spcBef>
                <a:spcPts val="3200"/>
              </a:spcBef>
              <a:defRPr sz="6800"/>
            </a:lvl1pPr>
          </a:lstStyle>
          <a:p>
            <a:pPr/>
            <a:r>
              <a:t>Do Hamsters really care about Ethics?</a:t>
            </a:r>
          </a:p>
        </p:txBody>
      </p:sp>
      <p:sp>
        <p:nvSpPr>
          <p:cNvPr id="216" name="Interviewing adults who have had pets as children.…"/>
          <p:cNvSpPr txBox="1"/>
          <p:nvPr>
            <p:ph type="body" idx="13"/>
          </p:nvPr>
        </p:nvSpPr>
        <p:spPr>
          <a:prstGeom prst="rect">
            <a:avLst/>
          </a:prstGeom>
          <a:extLst>
            <a:ext uri="{C572A759-6A51-4108-AA02-DFA0A04FC94B}">
              <ma14:wrappingTextBoxFlag xmlns:ma14="http://schemas.microsoft.com/office/mac/drawingml/2011/main" val="1"/>
            </a:ext>
          </a:extLst>
        </p:spPr>
        <p:txBody>
          <a:bodyPr/>
          <a:lstStyle/>
          <a:p>
            <a:pPr marL="541243" indent="-541243" defTabSz="739377">
              <a:spcBef>
                <a:spcPts val="3500"/>
              </a:spcBef>
              <a:buClr>
                <a:schemeClr val="accent1"/>
              </a:buClr>
              <a:buChar char="▸"/>
              <a:defRPr sz="4100"/>
            </a:pPr>
            <a:r>
              <a:t>Interviewing adults who have had pets as children.</a:t>
            </a:r>
          </a:p>
          <a:p>
            <a:pPr marL="541243" indent="-541243" defTabSz="739377">
              <a:spcBef>
                <a:spcPts val="3500"/>
              </a:spcBef>
              <a:buClr>
                <a:schemeClr val="accent1"/>
              </a:buClr>
              <a:buChar char="▸"/>
              <a:defRPr sz="4100"/>
            </a:pPr>
            <a:r>
              <a:t>Questions must be asked in such a way that they are not perceived as aggressive/invasive.</a:t>
            </a:r>
          </a:p>
          <a:p>
            <a:pPr marL="541243" indent="-541243" defTabSz="739377">
              <a:spcBef>
                <a:spcPts val="3500"/>
              </a:spcBef>
              <a:buClr>
                <a:schemeClr val="accent1"/>
              </a:buClr>
              <a:buChar char="▸"/>
              <a:defRPr sz="4100"/>
            </a:pPr>
            <a:r>
              <a:t>Informed consent from all participants.</a:t>
            </a:r>
          </a:p>
          <a:p>
            <a:pPr marL="541243" indent="-541243" defTabSz="739377">
              <a:spcBef>
                <a:spcPts val="3500"/>
              </a:spcBef>
              <a:buClr>
                <a:schemeClr val="accent1"/>
              </a:buClr>
              <a:buChar char="▸"/>
              <a:defRPr sz="4100"/>
            </a:pPr>
            <a:r>
              <a:t>Talking about bereavement could be a trigger for some participants.</a:t>
            </a:r>
          </a:p>
          <a:p>
            <a:pPr marL="541243" indent="-541243" defTabSz="739377">
              <a:spcBef>
                <a:spcPts val="3500"/>
              </a:spcBef>
              <a:buClr>
                <a:schemeClr val="accent1"/>
              </a:buClr>
              <a:buChar char="▸"/>
              <a:defRPr sz="4100"/>
            </a:pPr>
            <a:r>
              <a:t>Talking about past pets may be a trigger.</a:t>
            </a:r>
          </a:p>
          <a:p>
            <a:pPr marL="541243" indent="-541243" defTabSz="739377">
              <a:spcBef>
                <a:spcPts val="3500"/>
              </a:spcBef>
              <a:buClr>
                <a:schemeClr val="accent1"/>
              </a:buClr>
              <a:buChar char="▸"/>
              <a:defRPr sz="4100"/>
            </a:pPr>
            <a:r>
              <a:t>All participants will be informed of the risk for distress before answering any questions.</a:t>
            </a:r>
          </a:p>
        </p:txBody>
      </p:sp>
    </p:spTree>
  </p:cSld>
  <p:clrMapOvr>
    <a:masterClrMapping/>
  </p:clrMapOvr>
  <mc:AlternateContent xmlns:mc="http://schemas.openxmlformats.org/markup-compatibility/2006">
    <mc:Choice xmlns:p14="http://schemas.microsoft.com/office/powerpoint/2010/main" Requires="p14">
      <p:transition spd="med" advClick="1" p14:dur="1000">
        <p:dissolv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18" name="jude-infantini-4tLNF0mZTVk-unsplash.jpg" descr="jude-infantini-4tLNF0mZTVk-unsplash.jpg"/>
          <p:cNvPicPr>
            <a:picLocks noChangeAspect="1"/>
          </p:cNvPicPr>
          <p:nvPr/>
        </p:nvPicPr>
        <p:blipFill>
          <a:blip r:embed="rId2">
            <a:extLst/>
          </a:blip>
          <a:stretch>
            <a:fillRect/>
          </a:stretch>
        </p:blipFill>
        <p:spPr>
          <a:xfrm>
            <a:off x="-57518" y="-1308344"/>
            <a:ext cx="24499035" cy="16332689"/>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med" advClick="1" p14:dur="1000">
        <p:dissolv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20" name="Text"/>
          <p:cNvSpPr txBox="1"/>
          <p:nvPr>
            <p:ph type="body" sz="quarter" idx="1"/>
          </p:nvPr>
        </p:nvSpPr>
        <p:spPr>
          <a:xfrm>
            <a:off x="3619500" y="638173"/>
            <a:ext cx="15716250" cy="647704"/>
          </a:xfrm>
          <a:prstGeom prst="rect">
            <a:avLst/>
          </a:prstGeom>
        </p:spPr>
        <p:txBody>
          <a:bodyPr/>
          <a:lstStyle/>
          <a:p>
            <a:pPr/>
          </a:p>
        </p:txBody>
      </p:sp>
      <p:sp>
        <p:nvSpPr>
          <p:cNvPr id="221" name="The ethical tortoise says:"/>
          <p:cNvSpPr txBox="1"/>
          <p:nvPr>
            <p:ph type="title"/>
          </p:nvPr>
        </p:nvSpPr>
        <p:spPr>
          <a:xfrm>
            <a:off x="3619500" y="2160983"/>
            <a:ext cx="17145000" cy="1017985"/>
          </a:xfrm>
          <a:prstGeom prst="rect">
            <a:avLst/>
          </a:prstGeom>
        </p:spPr>
        <p:txBody>
          <a:bodyPr/>
          <a:lstStyle>
            <a:lvl1pPr defTabSz="673655">
              <a:spcBef>
                <a:spcPts val="3200"/>
              </a:spcBef>
              <a:defRPr sz="6800"/>
            </a:lvl1pPr>
          </a:lstStyle>
          <a:p>
            <a:pPr/>
            <a:r>
              <a:t>The ethical tortoise says:</a:t>
            </a:r>
          </a:p>
        </p:txBody>
      </p:sp>
      <p:sp>
        <p:nvSpPr>
          <p:cNvPr id="222" name="Use a website like Survey Monkey to keep data secure.…"/>
          <p:cNvSpPr txBox="1"/>
          <p:nvPr>
            <p:ph type="body" idx="13"/>
          </p:nvPr>
        </p:nvSpPr>
        <p:spPr>
          <a:prstGeom prst="rect">
            <a:avLst/>
          </a:prstGeom>
          <a:extLst>
            <a:ext uri="{C572A759-6A51-4108-AA02-DFA0A04FC94B}">
              <ma14:wrappingTextBoxFlag xmlns:ma14="http://schemas.microsoft.com/office/mac/drawingml/2011/main" val="1"/>
            </a:ext>
          </a:extLst>
        </p:spPr>
        <p:txBody>
          <a:bodyPr/>
          <a:lstStyle/>
          <a:p>
            <a:pPr marL="505160" indent="-505160" defTabSz="690085">
              <a:spcBef>
                <a:spcPts val="3300"/>
              </a:spcBef>
              <a:buClr>
                <a:schemeClr val="accent1"/>
              </a:buClr>
              <a:buChar char="▸"/>
              <a:defRPr sz="3800"/>
            </a:pPr>
            <a:r>
              <a:t>Use a website like Survey Monkey to keep data secure.</a:t>
            </a:r>
          </a:p>
          <a:p>
            <a:pPr marL="505160" indent="-505160" defTabSz="690085">
              <a:spcBef>
                <a:spcPts val="3300"/>
              </a:spcBef>
              <a:buClr>
                <a:schemeClr val="accent1"/>
              </a:buClr>
              <a:buChar char="▸"/>
              <a:defRPr sz="3800"/>
            </a:pPr>
            <a:r>
              <a:t>‘It's our priority to protect your privacy and handle your data securely. We generally provide services to customers located outside of the United States (US) and Canada from our subsidiary in Ireland, SurveyMonkey Europe UC. This subsidiary is regulated under the Irish and European data protection laws and requirements.’ (Survey Monkey, 2020)</a:t>
            </a:r>
          </a:p>
          <a:p>
            <a:pPr marL="505160" indent="-505160" defTabSz="690085">
              <a:spcBef>
                <a:spcPts val="3300"/>
              </a:spcBef>
              <a:buClr>
                <a:schemeClr val="accent1"/>
              </a:buClr>
              <a:buChar char="▸"/>
              <a:defRPr sz="3800"/>
            </a:pPr>
            <a:r>
              <a:t>A pilot questionnaire will be undertaken, allowing a select group to feedback on the questions, allowing for any that may be unethical to be adjusted or removed.</a:t>
            </a:r>
          </a:p>
          <a:p>
            <a:pPr marL="505160" indent="-505160" defTabSz="690085">
              <a:spcBef>
                <a:spcPts val="3300"/>
              </a:spcBef>
              <a:buClr>
                <a:schemeClr val="accent1"/>
              </a:buClr>
              <a:buChar char="▸"/>
              <a:defRPr sz="3800"/>
            </a:pPr>
            <a:r>
              <a:t>All participants have the right to withdraw consent at ANY time.</a:t>
            </a:r>
          </a:p>
        </p:txBody>
      </p:sp>
    </p:spTree>
  </p:cSld>
  <p:clrMapOvr>
    <a:masterClrMapping/>
  </p:clrMapOvr>
  <mc:AlternateContent xmlns:mc="http://schemas.openxmlformats.org/markup-compatibility/2006">
    <mc:Choice xmlns:p14="http://schemas.microsoft.com/office/powerpoint/2010/main" Requires="p14">
      <p:transition spd="med" advClick="1" p14:dur="1000">
        <p14:ripple/>
      </p:transition>
    </mc:Choice>
    <mc:Fallback>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24" name="Title"/>
          <p:cNvSpPr txBox="1"/>
          <p:nvPr>
            <p:ph type="title"/>
          </p:nvPr>
        </p:nvSpPr>
        <p:spPr>
          <a:xfrm>
            <a:off x="3619500" y="2160983"/>
            <a:ext cx="17145000" cy="1017985"/>
          </a:xfrm>
          <a:prstGeom prst="rect">
            <a:avLst/>
          </a:prstGeom>
        </p:spPr>
        <p:txBody>
          <a:bodyPr/>
          <a:lstStyle/>
          <a:p>
            <a:pPr defTabSz="673655">
              <a:spcBef>
                <a:spcPts val="3200"/>
              </a:spcBef>
              <a:defRPr sz="6800"/>
            </a:pPr>
          </a:p>
        </p:txBody>
      </p:sp>
      <p:sp>
        <p:nvSpPr>
          <p:cNvPr id="225" name="Body"/>
          <p:cNvSpPr txBox="1"/>
          <p:nvPr>
            <p:ph type="body" idx="1"/>
          </p:nvPr>
        </p:nvSpPr>
        <p:spPr>
          <a:xfrm>
            <a:off x="3619500" y="3857623"/>
            <a:ext cx="17145000" cy="8590363"/>
          </a:xfrm>
          <a:prstGeom prst="rect">
            <a:avLst/>
          </a:prstGeom>
        </p:spPr>
        <p:txBody>
          <a:bodyPr anchor="t"/>
          <a:lstStyle/>
          <a:p>
            <a:pPr marL="601382" indent="-601382" defTabSz="821529">
              <a:lnSpc>
                <a:spcPct val="100000"/>
              </a:lnSpc>
              <a:spcBef>
                <a:spcPts val="3900"/>
              </a:spcBef>
              <a:buClr>
                <a:schemeClr val="accent1"/>
              </a:buClr>
              <a:buSzPct val="104999"/>
              <a:buFont typeface="Avenir Next"/>
              <a:buChar char="▸"/>
              <a:defRPr cap="none" spc="0" sz="4600">
                <a:latin typeface="Avenir Next Medium"/>
                <a:ea typeface="Avenir Next Medium"/>
                <a:cs typeface="Avenir Next Medium"/>
                <a:sym typeface="Avenir Next Medium"/>
              </a:defRPr>
            </a:pPr>
          </a:p>
        </p:txBody>
      </p:sp>
      <p:pic>
        <p:nvPicPr>
          <p:cNvPr id="226" name="karlijn-prot-5hMlxeWjVCo-unsplash.jpg" descr="karlijn-prot-5hMlxeWjVCo-unsplash.jpg"/>
          <p:cNvPicPr>
            <a:picLocks noChangeAspect="1"/>
          </p:cNvPicPr>
          <p:nvPr/>
        </p:nvPicPr>
        <p:blipFill>
          <a:blip r:embed="rId2">
            <a:extLst/>
          </a:blip>
          <a:stretch>
            <a:fillRect/>
          </a:stretch>
        </p:blipFill>
        <p:spPr>
          <a:xfrm>
            <a:off x="-19612" y="-1230210"/>
            <a:ext cx="24423224" cy="16176421"/>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slow" advClick="1" p14:dur="1200">
        <p:cover dir="d"/>
      </p:transition>
    </mc:Choice>
    <mc:Fallback>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28" name="Top notch Security"/>
          <p:cNvSpPr txBox="1"/>
          <p:nvPr>
            <p:ph type="title"/>
          </p:nvPr>
        </p:nvSpPr>
        <p:spPr>
          <a:xfrm>
            <a:off x="3619500" y="2160983"/>
            <a:ext cx="17145000" cy="1017985"/>
          </a:xfrm>
          <a:prstGeom prst="rect">
            <a:avLst/>
          </a:prstGeom>
        </p:spPr>
        <p:txBody>
          <a:bodyPr/>
          <a:lstStyle>
            <a:lvl1pPr defTabSz="673655">
              <a:spcBef>
                <a:spcPts val="3200"/>
              </a:spcBef>
              <a:defRPr sz="6800"/>
            </a:lvl1pPr>
          </a:lstStyle>
          <a:p>
            <a:pPr/>
            <a:r>
              <a:t>Top notch Security</a:t>
            </a:r>
          </a:p>
        </p:txBody>
      </p:sp>
      <p:sp>
        <p:nvSpPr>
          <p:cNvPr id="229" name="The data protection act means personal data must be secure, and only accessed by authorised people. (Data Protection Act 2018)…"/>
          <p:cNvSpPr txBox="1"/>
          <p:nvPr>
            <p:ph type="body" idx="1"/>
          </p:nvPr>
        </p:nvSpPr>
        <p:spPr>
          <a:xfrm>
            <a:off x="3619500" y="3857623"/>
            <a:ext cx="17145000" cy="8590363"/>
          </a:xfrm>
          <a:prstGeom prst="rect">
            <a:avLst/>
          </a:prstGeom>
        </p:spPr>
        <p:txBody>
          <a:bodyPr anchor="t"/>
          <a:lstStyle/>
          <a:p>
            <a:pPr marL="601382" indent="-601382" defTabSz="821529">
              <a:lnSpc>
                <a:spcPct val="100000"/>
              </a:lnSpc>
              <a:spcBef>
                <a:spcPts val="3900"/>
              </a:spcBef>
              <a:buClr>
                <a:schemeClr val="accent1"/>
              </a:buClr>
              <a:buSzPct val="104999"/>
              <a:buFont typeface="Avenir Next"/>
              <a:buChar char="▸"/>
              <a:defRPr cap="none" spc="0" sz="4600">
                <a:latin typeface="Avenir Next Medium"/>
                <a:ea typeface="Avenir Next Medium"/>
                <a:cs typeface="Avenir Next Medium"/>
                <a:sym typeface="Avenir Next Medium"/>
              </a:defRPr>
            </a:pPr>
            <a:r>
              <a:t>The data protection act means personal data must be secure, and only accessed by authorised people. (Data Protection Act 2018) </a:t>
            </a:r>
          </a:p>
          <a:p>
            <a:pPr marL="601382" indent="-601382" defTabSz="821529">
              <a:lnSpc>
                <a:spcPct val="100000"/>
              </a:lnSpc>
              <a:spcBef>
                <a:spcPts val="3900"/>
              </a:spcBef>
              <a:buClr>
                <a:schemeClr val="accent1"/>
              </a:buClr>
              <a:buSzPct val="104999"/>
              <a:buFont typeface="Avenir Next"/>
              <a:buChar char="▸"/>
              <a:defRPr cap="none" spc="0" sz="4600">
                <a:latin typeface="Avenir Next Medium"/>
                <a:ea typeface="Avenir Next Medium"/>
                <a:cs typeface="Avenir Next Medium"/>
                <a:sym typeface="Avenir Next Medium"/>
              </a:defRPr>
            </a:pPr>
            <a:r>
              <a:t>Interview data would be recorded on word documents.</a:t>
            </a:r>
          </a:p>
          <a:p>
            <a:pPr marL="601382" indent="-601382" defTabSz="821529">
              <a:lnSpc>
                <a:spcPct val="100000"/>
              </a:lnSpc>
              <a:spcBef>
                <a:spcPts val="3900"/>
              </a:spcBef>
              <a:buClr>
                <a:schemeClr val="accent1"/>
              </a:buClr>
              <a:buSzPct val="104999"/>
              <a:buFont typeface="Avenir Next"/>
              <a:buChar char="▸"/>
              <a:defRPr cap="none" spc="0" sz="4600">
                <a:latin typeface="Avenir Next Medium"/>
                <a:ea typeface="Avenir Next Medium"/>
                <a:cs typeface="Avenir Next Medium"/>
                <a:sym typeface="Avenir Next Medium"/>
              </a:defRPr>
            </a:pPr>
            <a:r>
              <a:t>Documents would be password protected.</a:t>
            </a:r>
          </a:p>
          <a:p>
            <a:pPr marL="601382" indent="-601382" defTabSz="821529">
              <a:lnSpc>
                <a:spcPct val="100000"/>
              </a:lnSpc>
              <a:spcBef>
                <a:spcPts val="3900"/>
              </a:spcBef>
              <a:buClr>
                <a:schemeClr val="accent1"/>
              </a:buClr>
              <a:buSzPct val="104999"/>
              <a:buFont typeface="Avenir Next"/>
              <a:buChar char="▸"/>
              <a:defRPr cap="none" spc="0" sz="4600">
                <a:latin typeface="Avenir Next Medium"/>
                <a:ea typeface="Avenir Next Medium"/>
                <a:cs typeface="Avenir Next Medium"/>
                <a:sym typeface="Avenir Next Medium"/>
              </a:defRPr>
            </a:pPr>
            <a:r>
              <a:t>Documents stored on password protected memory stick.</a:t>
            </a:r>
          </a:p>
          <a:p>
            <a:pPr marL="601382" indent="-601382" defTabSz="821529">
              <a:lnSpc>
                <a:spcPct val="100000"/>
              </a:lnSpc>
              <a:spcBef>
                <a:spcPts val="3900"/>
              </a:spcBef>
              <a:buClr>
                <a:schemeClr val="accent1"/>
              </a:buClr>
              <a:buSzPct val="104999"/>
              <a:buFont typeface="Avenir Next"/>
              <a:buChar char="▸"/>
              <a:defRPr cap="none" spc="0" sz="4600">
                <a:latin typeface="Avenir Next Medium"/>
                <a:ea typeface="Avenir Next Medium"/>
                <a:cs typeface="Avenir Next Medium"/>
                <a:sym typeface="Avenir Next Medium"/>
              </a:defRPr>
            </a:pPr>
            <a:r>
              <a:t>Memory stick kept in locked cabinet when not in use.</a:t>
            </a:r>
          </a:p>
        </p:txBody>
      </p:sp>
    </p:spTree>
  </p:cSld>
  <p:clrMapOvr>
    <a:masterClrMapping/>
  </p:clrMapOvr>
  <mc:AlternateContent xmlns:mc="http://schemas.openxmlformats.org/markup-compatibility/2006">
    <mc:Choice xmlns:p14="http://schemas.microsoft.com/office/powerpoint/2010/main" Requires="p14">
      <p:transition spd="slow" advClick="1" p14:dur="1200">
        <p:dissolve/>
      </p:transition>
    </mc:Choice>
    <mc:Fallback>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31" name="Collie_01_Videvo.mov" descr="Collie_01_Videvo.mov"/>
          <p:cNvPicPr>
            <a:picLocks noChangeAspect="0"/>
          </p:cNvPicPr>
          <p:nvPr>
            <a:videoFile r:link="rId2"/>
            <p:extLst>
              <p:ext uri="{DAA4B4D4-6D71-4841-9C94-3DE7FCFB9230}">
                <p14:media xmlns:p14="http://schemas.microsoft.com/office/powerpoint/2010/main" r:embed="rId3"/>
              </p:ext>
            </p:extLst>
          </p:nvPr>
        </p:nvPicPr>
        <p:blipFill>
          <a:blip r:embed="rId4">
            <a:extLst/>
          </a:blip>
          <a:stretch>
            <a:fillRect/>
          </a:stretch>
        </p:blipFill>
        <p:spPr>
          <a:xfrm>
            <a:off x="-103597" y="-78138"/>
            <a:ext cx="24475282" cy="13767346"/>
          </a:xfrm>
          <a:prstGeom prst="rect">
            <a:avLst/>
          </a:prstGeom>
          <a:ln w="12700">
            <a:miter lim="400000"/>
          </a:ln>
        </p:spPr>
      </p:pic>
      <p:sp>
        <p:nvSpPr>
          <p:cNvPr id="232" name="Can Pets influence emotional development?"/>
          <p:cNvSpPr txBox="1"/>
          <p:nvPr>
            <p:ph type="ctrTitle"/>
          </p:nvPr>
        </p:nvSpPr>
        <p:spPr>
          <a:xfrm>
            <a:off x="3619500" y="9036842"/>
            <a:ext cx="17145000" cy="3804049"/>
          </a:xfrm>
          <a:prstGeom prst="rect">
            <a:avLst/>
          </a:prstGeom>
        </p:spPr>
        <p:txBody>
          <a:bodyPr/>
          <a:lstStyle>
            <a:lvl1pPr defTabSz="492918">
              <a:defRPr sz="14200"/>
            </a:lvl1pPr>
          </a:lstStyle>
          <a:p>
            <a:pPr/>
            <a:r>
              <a:t>Can Pets influence emotional development?</a:t>
            </a:r>
          </a:p>
        </p:txBody>
      </p:sp>
      <p:sp>
        <p:nvSpPr>
          <p:cNvPr id="233" name="Joshua Light"/>
          <p:cNvSpPr txBox="1"/>
          <p:nvPr>
            <p:ph type="subTitle" sz="quarter" idx="1"/>
          </p:nvPr>
        </p:nvSpPr>
        <p:spPr>
          <a:xfrm>
            <a:off x="3619500" y="6000748"/>
            <a:ext cx="17145000" cy="2536035"/>
          </a:xfrm>
          <a:prstGeom prst="rect">
            <a:avLst/>
          </a:prstGeom>
        </p:spPr>
        <p:txBody>
          <a:bodyPr/>
          <a:lstStyle/>
          <a:p>
            <a:pPr/>
            <a:r>
              <a:t>Joshua Light</a:t>
            </a:r>
          </a:p>
        </p:txBody>
      </p:sp>
    </p:spTree>
  </p:cSld>
  <p:clrMapOvr>
    <a:masterClrMapping/>
  </p:clrMapOvr>
  <mc:AlternateContent xmlns:mc="http://schemas.openxmlformats.org/markup-compatibility/2006">
    <mc:Choice xmlns:p14="http://schemas.microsoft.com/office/powerpoint/2010/main" Requires="p14">
      <p:transition spd="slow" advClick="1" p14:dur="1200">
        <p:dissolve/>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cond evt="onBegin">
                          <p:tn val="2"/>
                        </p:cond>
                      </p:stCondLst>
                      <p:childTnLst>
                        <p:par>
                          <p:cTn id="4" fill="hold">
                            <p:stCondLst>
                              <p:cond delay="0"/>
                            </p:stCondLst>
                            <p:childTnLst>
                              <p:par>
                                <p:cTn id="5" presetClass="mediacall" nodeType="afterEffect" presetSubtype="0" presetID="1" grpId="1" fill="hold">
                                  <p:stCondLst>
                                    <p:cond delay="0"/>
                                  </p:stCondLst>
                                  <p:childTnLst>
                                    <p:cmd type="call" cmd="playFrom(0.0)">
                                      <p:cBhvr>
                                        <p:cTn id="6" dur="11159999" fill="hold"/>
                                        <p:tgtEl>
                                          <p:spTgt spid="231"/>
                                        </p:tgtEl>
                                      </p:cBhvr>
                                    </p:cmd>
                                  </p:childTnLst>
                                </p:cTn>
                              </p:par>
                            </p:childTnLst>
                          </p:cTn>
                        </p:par>
                      </p:childTnLst>
                    </p:cTn>
                  </p:par>
                </p:childTnLst>
              </p:cTn>
              <p:prevCondLst>
                <p:cond evt="onPrev">
                  <p:tgtEl>
                    <p:sldTgt/>
                  </p:tgtEl>
                </p:cond>
              </p:prevCondLst>
              <p:nextCondLst>
                <p:cond evt="onNext">
                  <p:tgtEl>
                    <p:sldTgt/>
                  </p:tgtEl>
                </p:cond>
              </p:nextCondLst>
            </p:seq>
            <p:video fullScrn="0">
              <p:cMediaNode mute="0" showWhenStopped="1" numSld="1" vol="100000">
                <p:cTn id="7" fill="hold" display="0">
                  <p:stCondLst>
                    <p:cond delay="indefinite"/>
                  </p:stCondLst>
                </p:cTn>
                <p:tgtEl>
                  <p:spTgt spid="231"/>
                </p:tgtEl>
              </p:cMediaNode>
            </p:vide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35" name="Allen, M. (2017) The sage encyclopedia of communication research methods, vol. 4, California: SAGE. DOI: 10.4135/9781483381411.…"/>
          <p:cNvSpPr txBox="1"/>
          <p:nvPr/>
        </p:nvSpPr>
        <p:spPr>
          <a:xfrm>
            <a:off x="-46037" y="3614242"/>
            <a:ext cx="24476073" cy="7868639"/>
          </a:xfrm>
          <a:prstGeom prst="rect">
            <a:avLst/>
          </a:prstGeom>
          <a:ln w="12700">
            <a:miter lim="400000"/>
          </a:ln>
          <a:extLst>
            <a:ext uri="{C572A759-6A51-4108-AA02-DFA0A04FC94B}">
              <ma14:wrappingTextBoxFlag xmlns:ma14="http://schemas.microsoft.com/office/mac/drawingml/2011/main" val="1"/>
            </a:ext>
          </a:extLst>
        </p:spPr>
        <p:txBody>
          <a:bodyPr wrap="none" lIns="71435" tIns="71435" rIns="71435" bIns="71435" anchor="ctr">
            <a:spAutoFit/>
          </a:bodyPr>
          <a:lstStyle/>
          <a:p>
            <a:pPr marL="474132" indent="-474132" defTabSz="500062">
              <a:spcBef>
                <a:spcPts val="0"/>
              </a:spcBef>
              <a:buSzPct val="120000"/>
              <a:buFont typeface="Helvetica Neue"/>
              <a:buChar char="⁃"/>
              <a:defRPr sz="2400">
                <a:solidFill>
                  <a:srgbClr val="000000"/>
                </a:solidFill>
              </a:defRPr>
            </a:pPr>
            <a:r>
              <a:t>Allen, M. (2017) </a:t>
            </a:r>
            <a:r>
              <a:rPr i="1"/>
              <a:t>The sage encyclopedia of communication research methods</a:t>
            </a:r>
            <a:r>
              <a:t>, vol. 4, California: SAGE. DOI: 10.4135/9781483381411.</a:t>
            </a:r>
          </a:p>
          <a:p>
            <a:pPr defTabSz="500062">
              <a:spcBef>
                <a:spcPts val="0"/>
              </a:spcBef>
              <a:defRPr sz="2400">
                <a:solidFill>
                  <a:srgbClr val="000000"/>
                </a:solidFill>
              </a:defRPr>
            </a:pPr>
          </a:p>
          <a:p>
            <a:pPr marL="474132" indent="-474132" defTabSz="500062">
              <a:spcBef>
                <a:spcPts val="0"/>
              </a:spcBef>
              <a:buSzPct val="120000"/>
              <a:buFont typeface="Helvetica Neue"/>
              <a:buChar char="⁃"/>
              <a:defRPr sz="2400">
                <a:solidFill>
                  <a:srgbClr val="000000"/>
                </a:solidFill>
              </a:defRPr>
            </a:pPr>
            <a:r>
              <a:t>Burns Team Writer (2019) ‘Burns Takes the Lead in Welsh Schools’. Available at: </a:t>
            </a:r>
            <a:r>
              <a:rPr u="sng">
                <a:solidFill>
                  <a:srgbClr val="0000FF"/>
                </a:solidFill>
                <a:uFill>
                  <a:solidFill>
                    <a:srgbClr val="0000FF"/>
                  </a:solidFill>
                </a:uFill>
                <a:hlinkClick r:id="rId2" invalidUrl="" action="" tgtFrame="" tooltip="" history="1" highlightClick="0" endSnd="0"/>
              </a:rPr>
              <a:t>https://burnspet.co.uk/2019/04/25/burns-takes-the-lead-in-welsh-schools/</a:t>
            </a:r>
            <a:r>
              <a:t> (Accessed: 15th February 2020)</a:t>
            </a:r>
          </a:p>
          <a:p>
            <a:pPr defTabSz="500062">
              <a:spcBef>
                <a:spcPts val="0"/>
              </a:spcBef>
              <a:defRPr sz="2400">
                <a:solidFill>
                  <a:srgbClr val="000000"/>
                </a:solidFill>
              </a:defRPr>
            </a:pPr>
          </a:p>
          <a:p>
            <a:pPr marL="474132" indent="-474132" defTabSz="500062">
              <a:spcBef>
                <a:spcPts val="0"/>
              </a:spcBef>
              <a:buSzPct val="120000"/>
              <a:buFont typeface="Helvetica Neue"/>
              <a:buChar char="⁃"/>
              <a:defRPr sz="2400">
                <a:solidFill>
                  <a:srgbClr val="000000"/>
                </a:solidFill>
              </a:defRPr>
            </a:pPr>
            <a:r>
              <a:t>Campbell, S. (2014) ‘What is Qualitative Research?’ </a:t>
            </a:r>
            <a:r>
              <a:rPr i="1"/>
              <a:t>Clinical Laboratory Science, </a:t>
            </a:r>
            <a:r>
              <a:t>27(1), pp. 3.</a:t>
            </a:r>
          </a:p>
          <a:p>
            <a:pPr defTabSz="500062">
              <a:spcBef>
                <a:spcPts val="0"/>
              </a:spcBef>
              <a:defRPr sz="2400">
                <a:solidFill>
                  <a:srgbClr val="000000"/>
                </a:solidFill>
              </a:defRPr>
            </a:pPr>
          </a:p>
          <a:p>
            <a:pPr marL="474132" indent="-474132" defTabSz="500062">
              <a:spcBef>
                <a:spcPts val="0"/>
              </a:spcBef>
              <a:buSzPct val="120000"/>
              <a:buFont typeface="Helvetica Neue"/>
              <a:buChar char="⁃"/>
              <a:defRPr sz="2400">
                <a:solidFill>
                  <a:srgbClr val="000000"/>
                </a:solidFill>
              </a:defRPr>
            </a:pPr>
            <a:r>
              <a:t>Caya,S. (2015). ‘The Importance of House Pets in Emotional Development.’ </a:t>
            </a:r>
            <a:r>
              <a:rPr i="1"/>
              <a:t>Procedia - Social and Behavioral Sciences.</a:t>
            </a:r>
            <a:r>
              <a:t> 185. pp. 411-416.  DOI: 10.1016/j.sbspro.2015.03.388. </a:t>
            </a:r>
          </a:p>
          <a:p>
            <a:pPr defTabSz="500062">
              <a:spcBef>
                <a:spcPts val="0"/>
              </a:spcBef>
              <a:defRPr sz="2400">
                <a:solidFill>
                  <a:srgbClr val="000000"/>
                </a:solidFill>
              </a:defRPr>
            </a:pPr>
          </a:p>
          <a:p>
            <a:pPr marL="474132" indent="-474132" defTabSz="500062">
              <a:spcBef>
                <a:spcPts val="0"/>
              </a:spcBef>
              <a:buSzPct val="120000"/>
              <a:buFont typeface="Helvetica Neue"/>
              <a:buChar char="⁃"/>
              <a:defRPr sz="2400">
                <a:solidFill>
                  <a:srgbClr val="000000"/>
                </a:solidFill>
              </a:defRPr>
            </a:pPr>
            <a:r>
              <a:t>Data Protection Act 2018. Available at: http://www.legislation.gov.uk/ukpga/2018/12/contents/enacted (Accessed: 16th February 2020)</a:t>
            </a:r>
          </a:p>
          <a:p>
            <a:pPr defTabSz="500062">
              <a:spcBef>
                <a:spcPts val="0"/>
              </a:spcBef>
              <a:defRPr sz="2400">
                <a:solidFill>
                  <a:srgbClr val="000000"/>
                </a:solidFill>
              </a:defRPr>
            </a:pPr>
          </a:p>
          <a:p>
            <a:pPr marL="474132" indent="-474132" defTabSz="500062">
              <a:spcBef>
                <a:spcPts val="0"/>
              </a:spcBef>
              <a:buSzPct val="120000"/>
              <a:buFont typeface="Helvetica Neue"/>
              <a:buChar char="⁃"/>
              <a:defRPr sz="2400">
                <a:solidFill>
                  <a:srgbClr val="000000"/>
                </a:solidFill>
              </a:defRPr>
            </a:pPr>
            <a:r>
              <a:t>Endenburg, N. and van Lith, H. A. (2010) ‘The influence of animals on the development of children’ </a:t>
            </a:r>
            <a:r>
              <a:rPr i="1"/>
              <a:t>The Veterinary Journal.</a:t>
            </a:r>
            <a:r>
              <a:t> 190(2). pp. 208-214. DOI: 10.1016/j.tvjl.2010.11.020</a:t>
            </a:r>
          </a:p>
          <a:p>
            <a:pPr defTabSz="500062">
              <a:spcBef>
                <a:spcPts val="0"/>
              </a:spcBef>
              <a:defRPr sz="2400">
                <a:solidFill>
                  <a:srgbClr val="000000"/>
                </a:solidFill>
              </a:defRPr>
            </a:pPr>
          </a:p>
          <a:p>
            <a:pPr marL="474132" indent="-474132" defTabSz="500062">
              <a:spcBef>
                <a:spcPts val="0"/>
              </a:spcBef>
              <a:buSzPct val="120000"/>
              <a:buFont typeface="Helvetica Neue"/>
              <a:buChar char="⁃"/>
              <a:defRPr sz="2400">
                <a:solidFill>
                  <a:srgbClr val="000000"/>
                </a:solidFill>
              </a:defRPr>
            </a:pPr>
            <a:r>
              <a:t>Pets At Home (2015) ‘The Pet Report’ Available at:</a:t>
            </a:r>
            <a:r>
              <a:rPr u="sng">
                <a:solidFill>
                  <a:srgbClr val="0000FF"/>
                </a:solidFill>
                <a:uFill>
                  <a:solidFill>
                    <a:srgbClr val="0000FF"/>
                  </a:solidFill>
                </a:uFill>
                <a:hlinkClick r:id="rId3" invalidUrl="" action="" tgtFrame="" tooltip="" history="1" highlightClick="0" endSnd="0"/>
              </a:rPr>
              <a:t>https://media.petsathome.com/content/images/Seasonal/Pet%20Report/2015PetReport.pdf?_ga=2.76105877.1267563608.1581797586-395044892.1531770691</a:t>
            </a:r>
            <a:r>
              <a:t> (Accessed: 15th February 2020)</a:t>
            </a:r>
          </a:p>
          <a:p>
            <a:pPr defTabSz="500062">
              <a:spcBef>
                <a:spcPts val="0"/>
              </a:spcBef>
              <a:defRPr sz="2400">
                <a:solidFill>
                  <a:srgbClr val="000000"/>
                </a:solidFill>
              </a:defRPr>
            </a:pPr>
          </a:p>
          <a:p>
            <a:pPr marL="474132" indent="-474132" defTabSz="500062">
              <a:spcBef>
                <a:spcPts val="0"/>
              </a:spcBef>
              <a:buSzPct val="120000"/>
              <a:buFont typeface="Helvetica Neue"/>
              <a:buChar char="⁃"/>
              <a:defRPr sz="2400">
                <a:solidFill>
                  <a:srgbClr val="000000"/>
                </a:solidFill>
              </a:defRPr>
            </a:pPr>
            <a:r>
              <a:t>Pillow-Price, K. Yonts, N. and Stinson, L. (2014) ’Sit, Stay, Read: Improving Literacy Skills Using Dogs’ </a:t>
            </a:r>
            <a:r>
              <a:rPr i="1"/>
              <a:t>Dimensions of Early Childhood.</a:t>
            </a:r>
            <a:r>
              <a:t> 42(1). pp 5-9. Available at: https://search-ebscohost-com.ezproxy.uwtsd.ac.uk/login.aspx?direct=true&amp;db=eue&amp;AN=95402300&amp;site=ehost-live (Accessed: 15th February 2020).</a:t>
            </a:r>
          </a:p>
          <a:p>
            <a:pPr defTabSz="500062">
              <a:spcBef>
                <a:spcPts val="0"/>
              </a:spcBef>
              <a:defRPr sz="2400">
                <a:solidFill>
                  <a:srgbClr val="000000"/>
                </a:solidFill>
              </a:defRPr>
            </a:pPr>
          </a:p>
          <a:p>
            <a:pPr marL="474132" indent="-474132" defTabSz="500062">
              <a:spcBef>
                <a:spcPts val="0"/>
              </a:spcBef>
              <a:buSzPct val="120000"/>
              <a:buFont typeface="Helvetica Neue"/>
              <a:buChar char="⁃"/>
              <a:defRPr sz="2400">
                <a:solidFill>
                  <a:srgbClr val="000000"/>
                </a:solidFill>
              </a:defRPr>
            </a:pPr>
            <a:r>
              <a:t>Purewal, R. et al. (2017) ‘Companion Animals and Child/Adolescent Development: A Systematic Review of the Evidence’ </a:t>
            </a:r>
            <a:r>
              <a:rPr i="1"/>
              <a:t>International Journal of Environmental Research and Public Health. </a:t>
            </a:r>
            <a:r>
              <a:t>14(3), pp. 234. DOI: 10.3390/ijerph14030234</a:t>
            </a:r>
          </a:p>
        </p:txBody>
      </p:sp>
      <p:sp>
        <p:nvSpPr>
          <p:cNvPr id="236" name="Reference List:"/>
          <p:cNvSpPr txBox="1"/>
          <p:nvPr/>
        </p:nvSpPr>
        <p:spPr>
          <a:xfrm>
            <a:off x="9640340" y="1165225"/>
            <a:ext cx="5103315" cy="1146172"/>
          </a:xfrm>
          <a:prstGeom prst="rect">
            <a:avLst/>
          </a:prstGeom>
          <a:ln w="12700">
            <a:miter lim="400000"/>
          </a:ln>
          <a:extLst>
            <a:ext uri="{C572A759-6A51-4108-AA02-DFA0A04FC94B}">
              <ma14:wrappingTextBoxFlag xmlns:ma14="http://schemas.microsoft.com/office/mac/drawingml/2011/main" val="1"/>
            </a:ext>
          </a:extLst>
        </p:spPr>
        <p:txBody>
          <a:bodyPr wrap="none" lIns="71435" tIns="71435" rIns="71435" bIns="71435" anchor="ctr">
            <a:spAutoFit/>
          </a:bodyPr>
          <a:lstStyle>
            <a:lvl1pPr algn="ctr">
              <a:defRPr sz="5800">
                <a:solidFill>
                  <a:srgbClr val="000000"/>
                </a:solidFill>
                <a:latin typeface="Avenir Next Medium"/>
                <a:ea typeface="Avenir Next Medium"/>
                <a:cs typeface="Avenir Next Medium"/>
                <a:sym typeface="Avenir Next Medium"/>
              </a:defRPr>
            </a:lvl1pPr>
          </a:lstStyle>
          <a:p>
            <a:pPr/>
            <a:r>
              <a:t>Reference List:</a:t>
            </a:r>
          </a:p>
        </p:txBody>
      </p:sp>
    </p:spTree>
  </p:cSld>
  <p:clrMapOvr>
    <a:masterClrMapping/>
  </p:clrMapOvr>
  <p:transition xmlns:p14="http://schemas.microsoft.com/office/powerpoint/2010/main" spd="med" advClick="1"/>
</p:sld>
</file>

<file path=ppt/slides/slide2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38" name="Sable, P. (2013). ‘The Pet Connection: An Attachment Perspective.’ Clinical Social Work Journal. 41. pp. 93–99. DOI: 10.1007/s10615-012-0405-2…"/>
          <p:cNvSpPr txBox="1"/>
          <p:nvPr/>
        </p:nvSpPr>
        <p:spPr>
          <a:xfrm>
            <a:off x="-46037" y="3704952"/>
            <a:ext cx="24476073" cy="4185639"/>
          </a:xfrm>
          <a:prstGeom prst="rect">
            <a:avLst/>
          </a:prstGeom>
          <a:ln w="12700">
            <a:miter lim="400000"/>
          </a:ln>
          <a:extLst>
            <a:ext uri="{C572A759-6A51-4108-AA02-DFA0A04FC94B}">
              <ma14:wrappingTextBoxFlag xmlns:ma14="http://schemas.microsoft.com/office/mac/drawingml/2011/main" val="1"/>
            </a:ext>
          </a:extLst>
        </p:spPr>
        <p:txBody>
          <a:bodyPr wrap="none" lIns="71435" tIns="71435" rIns="71435" bIns="71435" anchor="ctr">
            <a:spAutoFit/>
          </a:bodyPr>
          <a:lstStyle/>
          <a:p>
            <a:pPr defTabSz="500062">
              <a:spcBef>
                <a:spcPts val="0"/>
              </a:spcBef>
              <a:defRPr sz="2400">
                <a:solidFill>
                  <a:srgbClr val="000000"/>
                </a:solidFill>
              </a:defRPr>
            </a:pPr>
          </a:p>
          <a:p>
            <a:pPr marL="474132" indent="-474132" defTabSz="500062">
              <a:spcBef>
                <a:spcPts val="0"/>
              </a:spcBef>
              <a:buSzPct val="120000"/>
              <a:buFont typeface="Helvetica Neue"/>
              <a:buChar char="⁃"/>
              <a:defRPr sz="2400">
                <a:solidFill>
                  <a:srgbClr val="000000"/>
                </a:solidFill>
              </a:defRPr>
            </a:pPr>
            <a:r>
              <a:t>Sable, P. (2013). ‘The Pet Connection: An Attachment Perspective.’ </a:t>
            </a:r>
            <a:r>
              <a:rPr i="1"/>
              <a:t>Clinical Social Work Journal.</a:t>
            </a:r>
            <a:r>
              <a:t> 41. pp. 93–99. DOI: 10.1007/s10615-012-0405-2</a:t>
            </a:r>
          </a:p>
          <a:p>
            <a:pPr defTabSz="500062">
              <a:spcBef>
                <a:spcPts val="0"/>
              </a:spcBef>
              <a:defRPr sz="2400">
                <a:solidFill>
                  <a:srgbClr val="000000"/>
                </a:solidFill>
              </a:defRPr>
            </a:pPr>
          </a:p>
          <a:p>
            <a:pPr marL="474132" indent="-474132" defTabSz="500062">
              <a:spcBef>
                <a:spcPts val="0"/>
              </a:spcBef>
              <a:buSzPct val="120000"/>
              <a:buFont typeface="Helvetica Neue"/>
              <a:buChar char="⁃"/>
              <a:defRPr sz="2400">
                <a:solidFill>
                  <a:srgbClr val="000000"/>
                </a:solidFill>
              </a:defRPr>
            </a:pPr>
            <a:r>
              <a:t>Sharp, J. (2012) Success with Your Research Project. 2nd ed. London: Learning Matters</a:t>
            </a:r>
          </a:p>
          <a:p>
            <a:pPr defTabSz="500062">
              <a:spcBef>
                <a:spcPts val="0"/>
              </a:spcBef>
              <a:defRPr sz="2400">
                <a:solidFill>
                  <a:srgbClr val="000000"/>
                </a:solidFill>
              </a:defRPr>
            </a:pPr>
          </a:p>
          <a:p>
            <a:pPr marL="474132" indent="-474132" defTabSz="500062">
              <a:spcBef>
                <a:spcPts val="0"/>
              </a:spcBef>
              <a:buSzPct val="120000"/>
              <a:buFont typeface="Helvetica Neue"/>
              <a:buChar char="⁃"/>
              <a:defRPr sz="2400">
                <a:solidFill>
                  <a:srgbClr val="000000"/>
                </a:solidFill>
              </a:defRPr>
            </a:pPr>
            <a:r>
              <a:t>Survey Monkey. (2020) ‘Data Processing Agreements, Storage and Transfers (EU)’ Available at: </a:t>
            </a:r>
            <a:r>
              <a:rPr u="sng">
                <a:solidFill>
                  <a:srgbClr val="0000FF"/>
                </a:solidFill>
                <a:uFill>
                  <a:solidFill>
                    <a:srgbClr val="0000FF"/>
                  </a:solidFill>
                </a:uFill>
                <a:hlinkClick r:id="rId2" invalidUrl="" action="" tgtFrame="" tooltip="" history="1" highlightClick="0" endSnd="0"/>
              </a:rPr>
              <a:t>https://help.surveymonkey.com/articles/en_US/kb/SurveyMonkey-Data-Transfers-and-EU-Laws</a:t>
            </a:r>
            <a:r>
              <a:t> (Accessed: 15th February 2020)</a:t>
            </a:r>
          </a:p>
          <a:p>
            <a:pPr defTabSz="500062">
              <a:spcBef>
                <a:spcPts val="0"/>
              </a:spcBef>
              <a:defRPr sz="2400">
                <a:solidFill>
                  <a:srgbClr val="000000"/>
                </a:solidFill>
              </a:defRPr>
            </a:pPr>
          </a:p>
          <a:p>
            <a:pPr marL="474132" indent="-474132" defTabSz="500062">
              <a:spcBef>
                <a:spcPts val="0"/>
              </a:spcBef>
              <a:buSzPct val="120000"/>
              <a:buFont typeface="Helvetica Neue"/>
              <a:buChar char="⁃"/>
              <a:defRPr sz="2400">
                <a:solidFill>
                  <a:srgbClr val="000000"/>
                </a:solidFill>
              </a:defRPr>
            </a:pPr>
            <a:r>
              <a:t>Walsh, F. (2009), ‘Human‐Animal Bonds II: The Role of Pets in Family Systems and Family Therapy.’ </a:t>
            </a:r>
            <a:r>
              <a:rPr i="1"/>
              <a:t>Family Process</a:t>
            </a:r>
            <a:r>
              <a:t>, 48. pp. 481-499. DOI: 10.1111/j.1545-5300.2009.01297.x</a:t>
            </a:r>
          </a:p>
          <a:p>
            <a:pPr defTabSz="500062">
              <a:spcBef>
                <a:spcPts val="0"/>
              </a:spcBef>
              <a:defRPr i="1" sz="2400">
                <a:solidFill>
                  <a:srgbClr val="000000"/>
                </a:solidFill>
              </a:defRPr>
            </a:pPr>
          </a:p>
          <a:p>
            <a:pPr marL="474132" indent="-474132" defTabSz="500062">
              <a:spcBef>
                <a:spcPts val="0"/>
              </a:spcBef>
              <a:buSzPct val="120000"/>
              <a:buFont typeface="Helvetica Neue"/>
              <a:buChar char="⁃"/>
              <a:defRPr sz="2400">
                <a:solidFill>
                  <a:srgbClr val="000000"/>
                </a:solidFill>
              </a:defRPr>
            </a:pPr>
            <a:r>
              <a:t>Webb, A. (2015) </a:t>
            </a:r>
            <a:r>
              <a:rPr i="1"/>
              <a:t>Research Interviews in the Learning Scholarship of Teaching and Learning. </a:t>
            </a:r>
            <a:r>
              <a:t>Vancouver: University of British Columbia.</a:t>
            </a:r>
          </a:p>
        </p:txBody>
      </p:sp>
      <p:sp>
        <p:nvSpPr>
          <p:cNvPr id="239" name="Reference List Continued:"/>
          <p:cNvSpPr txBox="1"/>
          <p:nvPr/>
        </p:nvSpPr>
        <p:spPr>
          <a:xfrm>
            <a:off x="7347338" y="1165225"/>
            <a:ext cx="8858502" cy="1146172"/>
          </a:xfrm>
          <a:prstGeom prst="rect">
            <a:avLst/>
          </a:prstGeom>
          <a:ln w="12700">
            <a:miter lim="400000"/>
          </a:ln>
          <a:extLst>
            <a:ext uri="{C572A759-6A51-4108-AA02-DFA0A04FC94B}">
              <ma14:wrappingTextBoxFlag xmlns:ma14="http://schemas.microsoft.com/office/mac/drawingml/2011/main" val="1"/>
            </a:ext>
          </a:extLst>
        </p:spPr>
        <p:txBody>
          <a:bodyPr wrap="none" lIns="71435" tIns="71435" rIns="71435" bIns="71435" anchor="ctr">
            <a:spAutoFit/>
          </a:bodyPr>
          <a:lstStyle>
            <a:lvl1pPr algn="ctr">
              <a:defRPr sz="5800">
                <a:solidFill>
                  <a:srgbClr val="000000"/>
                </a:solidFill>
                <a:latin typeface="Avenir Next Medium"/>
                <a:ea typeface="Avenir Next Medium"/>
                <a:cs typeface="Avenir Next Medium"/>
                <a:sym typeface="Avenir Next Medium"/>
              </a:defRPr>
            </a:lvl1pPr>
          </a:lstStyle>
          <a:p>
            <a:pPr/>
            <a:r>
              <a:t>Reference List Continued:</a:t>
            </a: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New_Template7">
  <a:themeElements>
    <a:clrScheme name="New_Template7">
      <a:dk1>
        <a:srgbClr val="222222"/>
      </a:dk1>
      <a:lt1>
        <a:srgbClr val="222222"/>
      </a:lt1>
      <a:dk2>
        <a:srgbClr val="A7A7A7"/>
      </a:dk2>
      <a:lt2>
        <a:srgbClr val="535353"/>
      </a:lt2>
      <a:accent1>
        <a:srgbClr val="34A5DA"/>
      </a:accent1>
      <a:accent2>
        <a:srgbClr val="3F969A"/>
      </a:accent2>
      <a:accent3>
        <a:srgbClr val="8ABE5E"/>
      </a:accent3>
      <a:accent4>
        <a:srgbClr val="FDCB56"/>
      </a:accent4>
      <a:accent5>
        <a:srgbClr val="E42832"/>
      </a:accent5>
      <a:accent6>
        <a:srgbClr val="C52060"/>
      </a:accent6>
      <a:hlink>
        <a:srgbClr val="0000FF"/>
      </a:hlink>
      <a:folHlink>
        <a:srgbClr val="FF00FF"/>
      </a:folHlink>
    </a:clrScheme>
    <a:fontScheme name="New_Template7">
      <a:majorFont>
        <a:latin typeface="Helvetica Neue"/>
        <a:ea typeface="Helvetica Neue"/>
        <a:cs typeface="Helvetica Neue"/>
      </a:majorFont>
      <a:minorFont>
        <a:latin typeface="Helvetica"/>
        <a:ea typeface="Helvetica"/>
        <a:cs typeface="Helvetica"/>
      </a:minorFont>
    </a:fontScheme>
    <a:fmtScheme name="New_Template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222222"/>
        </a:solidFill>
        <a:ln w="25400" cap="flat">
          <a:solidFill>
            <a:schemeClr val="accent1"/>
          </a:solidFill>
          <a:prstDash val="solid"/>
          <a:round/>
        </a:ln>
        <a:effectLst/>
        <a:sp3d/>
      </a:spPr>
      <a:bodyPr rot="0" spcFirstLastPara="1" vertOverflow="overflow" horzOverflow="overflow" vert="horz" wrap="square" lIns="71435" tIns="71435" rIns="71435" bIns="71435" numCol="1" spcCol="38100" rtlCol="0" anchor="ctr" upright="0">
        <a:spAutoFit/>
      </a:bodyPr>
      <a:lstStyle>
        <a:defPPr marL="0" marR="0" indent="0" algn="l" defTabSz="821529" rtl="0" fontAlgn="auto" latinLnBrk="0" hangingPunct="0">
          <a:lnSpc>
            <a:spcPct val="100000"/>
          </a:lnSpc>
          <a:spcBef>
            <a:spcPts val="3300"/>
          </a:spcBef>
          <a:spcAft>
            <a:spcPts val="0"/>
          </a:spcAft>
          <a:buClrTx/>
          <a:buSzTx/>
          <a:buFontTx/>
          <a:buNone/>
          <a:tabLst/>
          <a:defRPr b="0" baseline="0" cap="none" i="0" spc="0" strike="noStrike" sz="2800" u="none" kumimoji="0" normalizeH="0">
            <a:ln>
              <a:noFill/>
            </a:ln>
            <a:solidFill>
              <a:srgbClr val="222222"/>
            </a:solidFill>
            <a:effectLst/>
            <a:uFillTx/>
            <a:latin typeface="+mj-lt"/>
            <a:ea typeface="+mj-ea"/>
            <a:cs typeface="+mj-cs"/>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71435" tIns="71435" rIns="71435" bIns="71435" numCol="1" spcCol="38100" rtlCol="0" anchor="ctr" upright="0">
        <a:spAutoFit/>
      </a:bodyPr>
      <a:lstStyle>
        <a:defPPr marL="0" marR="0" indent="0" algn="l" defTabSz="821529" rtl="0" fontAlgn="auto" latinLnBrk="0" hangingPunct="0">
          <a:lnSpc>
            <a:spcPct val="100000"/>
          </a:lnSpc>
          <a:spcBef>
            <a:spcPts val="3300"/>
          </a:spcBef>
          <a:spcAft>
            <a:spcPts val="0"/>
          </a:spcAft>
          <a:buClrTx/>
          <a:buSzTx/>
          <a:buFontTx/>
          <a:buNone/>
          <a:tabLst/>
          <a:defRPr b="0" baseline="0" cap="none" i="0" spc="0" strike="noStrike" sz="2800" u="none" kumimoji="0" normalizeH="0">
            <a:ln>
              <a:noFill/>
            </a:ln>
            <a:solidFill>
              <a:srgbClr val="222222"/>
            </a:solidFill>
            <a:effectLst/>
            <a:uFillTx/>
            <a:latin typeface="+mj-lt"/>
            <a:ea typeface="+mj-ea"/>
            <a:cs typeface="+mj-cs"/>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New_Template7">
  <a:themeElements>
    <a:clrScheme name="New_Template7">
      <a:dk1>
        <a:srgbClr val="000000"/>
      </a:dk1>
      <a:lt1>
        <a:srgbClr val="FFFFFF"/>
      </a:lt1>
      <a:dk2>
        <a:srgbClr val="A7A7A7"/>
      </a:dk2>
      <a:lt2>
        <a:srgbClr val="535353"/>
      </a:lt2>
      <a:accent1>
        <a:srgbClr val="34A5DA"/>
      </a:accent1>
      <a:accent2>
        <a:srgbClr val="3F969A"/>
      </a:accent2>
      <a:accent3>
        <a:srgbClr val="8ABE5E"/>
      </a:accent3>
      <a:accent4>
        <a:srgbClr val="FDCB56"/>
      </a:accent4>
      <a:accent5>
        <a:srgbClr val="E42832"/>
      </a:accent5>
      <a:accent6>
        <a:srgbClr val="C52060"/>
      </a:accent6>
      <a:hlink>
        <a:srgbClr val="0000FF"/>
      </a:hlink>
      <a:folHlink>
        <a:srgbClr val="FF00FF"/>
      </a:folHlink>
    </a:clrScheme>
    <a:fontScheme name="New_Template7">
      <a:majorFont>
        <a:latin typeface="Helvetica Neue"/>
        <a:ea typeface="Helvetica Neue"/>
        <a:cs typeface="Helvetica Neue"/>
      </a:majorFont>
      <a:minorFont>
        <a:latin typeface="Helvetica"/>
        <a:ea typeface="Helvetica"/>
        <a:cs typeface="Helvetica"/>
      </a:minorFont>
    </a:fontScheme>
    <a:fmtScheme name="New_Template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222222"/>
        </a:solidFill>
        <a:ln w="25400" cap="flat">
          <a:solidFill>
            <a:schemeClr val="accent1"/>
          </a:solidFill>
          <a:prstDash val="solid"/>
          <a:round/>
        </a:ln>
        <a:effectLst/>
        <a:sp3d/>
      </a:spPr>
      <a:bodyPr rot="0" spcFirstLastPara="1" vertOverflow="overflow" horzOverflow="overflow" vert="horz" wrap="square" lIns="71435" tIns="71435" rIns="71435" bIns="71435" numCol="1" spcCol="38100" rtlCol="0" anchor="ctr" upright="0">
        <a:spAutoFit/>
      </a:bodyPr>
      <a:lstStyle>
        <a:defPPr marL="0" marR="0" indent="0" algn="l" defTabSz="821529" rtl="0" fontAlgn="auto" latinLnBrk="0" hangingPunct="0">
          <a:lnSpc>
            <a:spcPct val="100000"/>
          </a:lnSpc>
          <a:spcBef>
            <a:spcPts val="3300"/>
          </a:spcBef>
          <a:spcAft>
            <a:spcPts val="0"/>
          </a:spcAft>
          <a:buClrTx/>
          <a:buSzTx/>
          <a:buFontTx/>
          <a:buNone/>
          <a:tabLst/>
          <a:defRPr b="0" baseline="0" cap="none" i="0" spc="0" strike="noStrike" sz="2800" u="none" kumimoji="0" normalizeH="0">
            <a:ln>
              <a:noFill/>
            </a:ln>
            <a:solidFill>
              <a:srgbClr val="222222"/>
            </a:solidFill>
            <a:effectLst/>
            <a:uFillTx/>
            <a:latin typeface="+mj-lt"/>
            <a:ea typeface="+mj-ea"/>
            <a:cs typeface="+mj-cs"/>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71435" tIns="71435" rIns="71435" bIns="71435" numCol="1" spcCol="38100" rtlCol="0" anchor="ctr" upright="0">
        <a:spAutoFit/>
      </a:bodyPr>
      <a:lstStyle>
        <a:defPPr marL="0" marR="0" indent="0" algn="l" defTabSz="821529" rtl="0" fontAlgn="auto" latinLnBrk="0" hangingPunct="0">
          <a:lnSpc>
            <a:spcPct val="100000"/>
          </a:lnSpc>
          <a:spcBef>
            <a:spcPts val="3300"/>
          </a:spcBef>
          <a:spcAft>
            <a:spcPts val="0"/>
          </a:spcAft>
          <a:buClrTx/>
          <a:buSzTx/>
          <a:buFontTx/>
          <a:buNone/>
          <a:tabLst/>
          <a:defRPr b="0" baseline="0" cap="none" i="0" spc="0" strike="noStrike" sz="2800" u="none" kumimoji="0" normalizeH="0">
            <a:ln>
              <a:noFill/>
            </a:ln>
            <a:solidFill>
              <a:srgbClr val="222222"/>
            </a:solidFill>
            <a:effectLst/>
            <a:uFillTx/>
            <a:latin typeface="+mj-lt"/>
            <a:ea typeface="+mj-ea"/>
            <a:cs typeface="+mj-cs"/>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