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9" r:id="rId1"/>
  </p:sldMasterIdLst>
  <p:sldIdLst>
    <p:sldId id="277" r:id="rId2"/>
    <p:sldId id="274" r:id="rId3"/>
    <p:sldId id="270" r:id="rId4"/>
    <p:sldId id="282" r:id="rId5"/>
    <p:sldId id="283" r:id="rId6"/>
    <p:sldId id="280" r:id="rId7"/>
    <p:sldId id="266" r:id="rId8"/>
    <p:sldId id="259" r:id="rId9"/>
    <p:sldId id="273" r:id="rId10"/>
    <p:sldId id="279" r:id="rId11"/>
    <p:sldId id="281" r:id="rId12"/>
    <p:sldId id="267" r:id="rId13"/>
    <p:sldId id="285" r:id="rId14"/>
    <p:sldId id="2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aldejessy@gmail.com" initials="b" lastIdx="1" clrIdx="0">
    <p:extLst>
      <p:ext uri="{19B8F6BF-5375-455C-9EA6-DF929625EA0E}">
        <p15:presenceInfo xmlns:p15="http://schemas.microsoft.com/office/powerpoint/2012/main" userId="7bfa385f3dc5a36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D288DC-CF04-4C79-8E01-9693BF01C111}" v="65" dt="2019-12-10T15:49:48.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94660"/>
  </p:normalViewPr>
  <p:slideViewPr>
    <p:cSldViewPr snapToGrid="0">
      <p:cViewPr varScale="1">
        <p:scale>
          <a:sx n="77" d="100"/>
          <a:sy n="77" d="100"/>
        </p:scale>
        <p:origin x="132"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ldejessy@gmail.com" userId="7bfa385f3dc5a36c" providerId="LiveId" clId="{26D288DC-CF04-4C79-8E01-9693BF01C111}"/>
    <pc:docChg chg="undo custSel mod addSld delSld modSld sldOrd">
      <pc:chgData name="baldejessy@gmail.com" userId="7bfa385f3dc5a36c" providerId="LiveId" clId="{26D288DC-CF04-4C79-8E01-9693BF01C111}" dt="2019-12-10T15:49:48.213" v="3396" actId="14100"/>
      <pc:docMkLst>
        <pc:docMk/>
      </pc:docMkLst>
      <pc:sldChg chg="addSp delSp modSp mod ord setBg">
        <pc:chgData name="baldejessy@gmail.com" userId="7bfa385f3dc5a36c" providerId="LiveId" clId="{26D288DC-CF04-4C79-8E01-9693BF01C111}" dt="2019-12-10T15:45:54.035" v="3389" actId="20577"/>
        <pc:sldMkLst>
          <pc:docMk/>
          <pc:sldMk cId="1372374727" sldId="256"/>
        </pc:sldMkLst>
        <pc:spChg chg="del mod">
          <ac:chgData name="baldejessy@gmail.com" userId="7bfa385f3dc5a36c" providerId="LiveId" clId="{26D288DC-CF04-4C79-8E01-9693BF01C111}" dt="2019-12-10T11:53:29.673" v="838" actId="478"/>
          <ac:spMkLst>
            <pc:docMk/>
            <pc:sldMk cId="1372374727" sldId="256"/>
            <ac:spMk id="2" creationId="{0D72417E-4907-4EB3-B6A8-D54B1B5ACB8D}"/>
          </ac:spMkLst>
        </pc:spChg>
        <pc:spChg chg="del mod">
          <ac:chgData name="baldejessy@gmail.com" userId="7bfa385f3dc5a36c" providerId="LiveId" clId="{26D288DC-CF04-4C79-8E01-9693BF01C111}" dt="2019-12-10T11:54:15.644" v="845" actId="478"/>
          <ac:spMkLst>
            <pc:docMk/>
            <pc:sldMk cId="1372374727" sldId="256"/>
            <ac:spMk id="3" creationId="{2B0B2C90-B895-494B-9610-68DDFF664A0D}"/>
          </ac:spMkLst>
        </pc:spChg>
        <pc:spChg chg="add mod">
          <ac:chgData name="baldejessy@gmail.com" userId="7bfa385f3dc5a36c" providerId="LiveId" clId="{26D288DC-CF04-4C79-8E01-9693BF01C111}" dt="2019-12-10T15:45:54.035" v="3389" actId="20577"/>
          <ac:spMkLst>
            <pc:docMk/>
            <pc:sldMk cId="1372374727" sldId="256"/>
            <ac:spMk id="5" creationId="{3B1581E2-7702-4A7A-9B2B-795B1A688B32}"/>
          </ac:spMkLst>
        </pc:spChg>
        <pc:picChg chg="add mod">
          <ac:chgData name="baldejessy@gmail.com" userId="7bfa385f3dc5a36c" providerId="LiveId" clId="{26D288DC-CF04-4C79-8E01-9693BF01C111}" dt="2019-12-10T12:12:20.444" v="1104" actId="26606"/>
          <ac:picMkLst>
            <pc:docMk/>
            <pc:sldMk cId="1372374727" sldId="256"/>
            <ac:picMk id="1027" creationId="{25E6FC72-F209-44D4-8E13-C4F0250D63B4}"/>
          </ac:picMkLst>
        </pc:picChg>
      </pc:sldChg>
      <pc:sldChg chg="addSp delSp modSp mod ord setBg delDesignElem addCm delCm">
        <pc:chgData name="baldejessy@gmail.com" userId="7bfa385f3dc5a36c" providerId="LiveId" clId="{26D288DC-CF04-4C79-8E01-9693BF01C111}" dt="2019-12-10T15:22:12.870" v="2722"/>
        <pc:sldMkLst>
          <pc:docMk/>
          <pc:sldMk cId="1324618848" sldId="257"/>
        </pc:sldMkLst>
        <pc:spChg chg="mod">
          <ac:chgData name="baldejessy@gmail.com" userId="7bfa385f3dc5a36c" providerId="LiveId" clId="{26D288DC-CF04-4C79-8E01-9693BF01C111}" dt="2019-12-10T12:20:31.970" v="1141" actId="26606"/>
          <ac:spMkLst>
            <pc:docMk/>
            <pc:sldMk cId="1324618848" sldId="257"/>
            <ac:spMk id="2" creationId="{E9F10F5A-2CEF-4B2E-8F5F-F575FD7563A6}"/>
          </ac:spMkLst>
        </pc:spChg>
        <pc:spChg chg="mod">
          <ac:chgData name="baldejessy@gmail.com" userId="7bfa385f3dc5a36c" providerId="LiveId" clId="{26D288DC-CF04-4C79-8E01-9693BF01C111}" dt="2019-12-10T15:08:49.241" v="2442" actId="27636"/>
          <ac:spMkLst>
            <pc:docMk/>
            <pc:sldMk cId="1324618848" sldId="257"/>
            <ac:spMk id="3" creationId="{BCFDD20A-3826-4327-BB52-93B77804F128}"/>
          </ac:spMkLst>
        </pc:spChg>
        <pc:spChg chg="add del mod">
          <ac:chgData name="baldejessy@gmail.com" userId="7bfa385f3dc5a36c" providerId="LiveId" clId="{26D288DC-CF04-4C79-8E01-9693BF01C111}" dt="2019-12-10T12:19:00.720" v="1131" actId="478"/>
          <ac:spMkLst>
            <pc:docMk/>
            <pc:sldMk cId="1324618848" sldId="257"/>
            <ac:spMk id="4" creationId="{14630171-1149-4AC6-8192-4D0F7A869F91}"/>
          </ac:spMkLst>
        </pc:spChg>
        <pc:spChg chg="add del">
          <ac:chgData name="baldejessy@gmail.com" userId="7bfa385f3dc5a36c" providerId="LiveId" clId="{26D288DC-CF04-4C79-8E01-9693BF01C111}" dt="2019-12-10T12:20:31.861" v="1140" actId="26606"/>
          <ac:spMkLst>
            <pc:docMk/>
            <pc:sldMk cId="1324618848" sldId="257"/>
            <ac:spMk id="72" creationId="{130B326A-C054-4820-AFCA-FCB009ABC693}"/>
          </ac:spMkLst>
        </pc:spChg>
        <pc:spChg chg="add del">
          <ac:chgData name="baldejessy@gmail.com" userId="7bfa385f3dc5a36c" providerId="LiveId" clId="{26D288DC-CF04-4C79-8E01-9693BF01C111}" dt="2019-12-10T15:08:37.323" v="2429"/>
          <ac:spMkLst>
            <pc:docMk/>
            <pc:sldMk cId="1324618848" sldId="257"/>
            <ac:spMk id="3077" creationId="{6B25638D-3D06-41D1-8060-4D2707C60AE8}"/>
          </ac:spMkLst>
        </pc:spChg>
        <pc:grpChg chg="add del">
          <ac:chgData name="baldejessy@gmail.com" userId="7bfa385f3dc5a36c" providerId="LiveId" clId="{26D288DC-CF04-4C79-8E01-9693BF01C111}" dt="2019-12-10T12:20:31.861" v="1140" actId="26606"/>
          <ac:grpSpMkLst>
            <pc:docMk/>
            <pc:sldMk cId="1324618848" sldId="257"/>
            <ac:grpSpMk id="78" creationId="{F6ECD7E6-4E68-4AA6-864A-6828B6EC19D3}"/>
          </ac:grpSpMkLst>
        </pc:grpChg>
        <pc:graphicFrameChg chg="add del modGraphic">
          <ac:chgData name="baldejessy@gmail.com" userId="7bfa385f3dc5a36c" providerId="LiveId" clId="{26D288DC-CF04-4C79-8E01-9693BF01C111}" dt="2019-12-10T11:33:44.149" v="492" actId="27309"/>
          <ac:graphicFrameMkLst>
            <pc:docMk/>
            <pc:sldMk cId="1324618848" sldId="257"/>
            <ac:graphicFrameMk id="6" creationId="{19D22219-87C8-437E-A8A5-B9C022A80C4B}"/>
          </ac:graphicFrameMkLst>
        </pc:graphicFrameChg>
        <pc:picChg chg="add del">
          <ac:chgData name="baldejessy@gmail.com" userId="7bfa385f3dc5a36c" providerId="LiveId" clId="{26D288DC-CF04-4C79-8E01-9693BF01C111}" dt="2019-12-10T12:20:31.861" v="1140" actId="26606"/>
          <ac:picMkLst>
            <pc:docMk/>
            <pc:sldMk cId="1324618848" sldId="257"/>
            <ac:picMk id="74" creationId="{E265DFC7-1B2A-4A32-9C43-C48EA6FF6140}"/>
          </ac:picMkLst>
        </pc:picChg>
        <pc:picChg chg="add mod">
          <ac:chgData name="baldejessy@gmail.com" userId="7bfa385f3dc5a36c" providerId="LiveId" clId="{26D288DC-CF04-4C79-8E01-9693BF01C111}" dt="2019-12-10T12:20:31.970" v="1141" actId="26606"/>
          <ac:picMkLst>
            <pc:docMk/>
            <pc:sldMk cId="1324618848" sldId="257"/>
            <ac:picMk id="3075" creationId="{AB4D06E7-EEDD-479F-9E3D-DFE7E183965D}"/>
          </ac:picMkLst>
        </pc:picChg>
        <pc:picChg chg="add del">
          <ac:chgData name="baldejessy@gmail.com" userId="7bfa385f3dc5a36c" providerId="LiveId" clId="{26D288DC-CF04-4C79-8E01-9693BF01C111}" dt="2019-12-10T15:08:37.323" v="2429"/>
          <ac:picMkLst>
            <pc:docMk/>
            <pc:sldMk cId="1324618848" sldId="257"/>
            <ac:picMk id="3078" creationId="{8161BB1E-0062-4056-AB94-121EF614D5FB}"/>
          </ac:picMkLst>
        </pc:picChg>
        <pc:cxnChg chg="add del">
          <ac:chgData name="baldejessy@gmail.com" userId="7bfa385f3dc5a36c" providerId="LiveId" clId="{26D288DC-CF04-4C79-8E01-9693BF01C111}" dt="2019-12-10T12:20:31.861" v="1140" actId="26606"/>
          <ac:cxnSpMkLst>
            <pc:docMk/>
            <pc:sldMk cId="1324618848" sldId="257"/>
            <ac:cxnSpMk id="76" creationId="{853B328C-A402-44DE-AABB-9BFBB6617629}"/>
          </ac:cxnSpMkLst>
        </pc:cxnChg>
        <pc:cxnChg chg="add del">
          <ac:chgData name="baldejessy@gmail.com" userId="7bfa385f3dc5a36c" providerId="LiveId" clId="{26D288DC-CF04-4C79-8E01-9693BF01C111}" dt="2019-12-10T15:08:37.323" v="2429"/>
          <ac:cxnSpMkLst>
            <pc:docMk/>
            <pc:sldMk cId="1324618848" sldId="257"/>
            <ac:cxnSpMk id="3079" creationId="{8FBC01E2-D629-4319-B5CB-BFA461B8CF30}"/>
          </ac:cxnSpMkLst>
        </pc:cxnChg>
      </pc:sldChg>
      <pc:sldChg chg="addSp delSp modSp mod setBg delDesignElem">
        <pc:chgData name="baldejessy@gmail.com" userId="7bfa385f3dc5a36c" providerId="LiveId" clId="{26D288DC-CF04-4C79-8E01-9693BF01C111}" dt="2019-12-10T15:11:30.739" v="2461" actId="27636"/>
        <pc:sldMkLst>
          <pc:docMk/>
          <pc:sldMk cId="892776061" sldId="259"/>
        </pc:sldMkLst>
        <pc:spChg chg="mod">
          <ac:chgData name="baldejessy@gmail.com" userId="7bfa385f3dc5a36c" providerId="LiveId" clId="{26D288DC-CF04-4C79-8E01-9693BF01C111}" dt="2019-12-10T12:20:56.032" v="1143" actId="26606"/>
          <ac:spMkLst>
            <pc:docMk/>
            <pc:sldMk cId="892776061" sldId="259"/>
            <ac:spMk id="2" creationId="{C5571267-6675-4BB9-A000-AF0144F88D3E}"/>
          </ac:spMkLst>
        </pc:spChg>
        <pc:spChg chg="mod">
          <ac:chgData name="baldejessy@gmail.com" userId="7bfa385f3dc5a36c" providerId="LiveId" clId="{26D288DC-CF04-4C79-8E01-9693BF01C111}" dt="2019-12-10T15:11:30.739" v="2461" actId="27636"/>
          <ac:spMkLst>
            <pc:docMk/>
            <pc:sldMk cId="892776061" sldId="259"/>
            <ac:spMk id="3" creationId="{58D27D1C-31EA-475E-AEF5-2068E00FE10B}"/>
          </ac:spMkLst>
        </pc:spChg>
        <pc:spChg chg="add del">
          <ac:chgData name="baldejessy@gmail.com" userId="7bfa385f3dc5a36c" providerId="LiveId" clId="{26D288DC-CF04-4C79-8E01-9693BF01C111}" dt="2019-12-10T15:08:37.323" v="2429"/>
          <ac:spMkLst>
            <pc:docMk/>
            <pc:sldMk cId="892776061" sldId="259"/>
            <ac:spMk id="8" creationId="{54F891EB-ED45-44C3-95D6-FFB2EC07FA10}"/>
          </ac:spMkLst>
        </pc:spChg>
        <pc:spChg chg="add del">
          <ac:chgData name="baldejessy@gmail.com" userId="7bfa385f3dc5a36c" providerId="LiveId" clId="{26D288DC-CF04-4C79-8E01-9693BF01C111}" dt="2019-12-10T15:08:37.323" v="2429"/>
          <ac:spMkLst>
            <pc:docMk/>
            <pc:sldMk cId="892776061" sldId="259"/>
            <ac:spMk id="10" creationId="{2EA385B8-7C85-4CE0-AE3A-00EB627B3443}"/>
          </ac:spMkLst>
        </pc:spChg>
        <pc:picChg chg="add del">
          <ac:chgData name="baldejessy@gmail.com" userId="7bfa385f3dc5a36c" providerId="LiveId" clId="{26D288DC-CF04-4C79-8E01-9693BF01C111}" dt="2019-12-10T15:08:37.323" v="2429"/>
          <ac:picMkLst>
            <pc:docMk/>
            <pc:sldMk cId="892776061" sldId="259"/>
            <ac:picMk id="14" creationId="{7557D95A-0A72-41F9-844C-544C199B4504}"/>
          </ac:picMkLst>
        </pc:picChg>
        <pc:cxnChg chg="add del">
          <ac:chgData name="baldejessy@gmail.com" userId="7bfa385f3dc5a36c" providerId="LiveId" clId="{26D288DC-CF04-4C79-8E01-9693BF01C111}" dt="2019-12-10T15:08:37.323" v="2429"/>
          <ac:cxnSpMkLst>
            <pc:docMk/>
            <pc:sldMk cId="892776061" sldId="259"/>
            <ac:cxnSpMk id="12" creationId="{19AF263B-E208-40DF-A182-5193478DCFA4}"/>
          </ac:cxnSpMkLst>
        </pc:cxnChg>
      </pc:sldChg>
      <pc:sldChg chg="addSp delSp modSp mod setBg delDesignElem">
        <pc:chgData name="baldejessy@gmail.com" userId="7bfa385f3dc5a36c" providerId="LiveId" clId="{26D288DC-CF04-4C79-8E01-9693BF01C111}" dt="2019-12-10T15:49:48.213" v="3396" actId="14100"/>
        <pc:sldMkLst>
          <pc:docMk/>
          <pc:sldMk cId="1043304464" sldId="261"/>
        </pc:sldMkLst>
        <pc:spChg chg="mod">
          <ac:chgData name="baldejessy@gmail.com" userId="7bfa385f3dc5a36c" providerId="LiveId" clId="{26D288DC-CF04-4C79-8E01-9693BF01C111}" dt="2019-12-10T15:49:15.200" v="3392" actId="26606"/>
          <ac:spMkLst>
            <pc:docMk/>
            <pc:sldMk cId="1043304464" sldId="261"/>
            <ac:spMk id="2" creationId="{AA3F9ABE-8AB1-4A27-B9F3-3495EF37A022}"/>
          </ac:spMkLst>
        </pc:spChg>
        <pc:spChg chg="del">
          <ac:chgData name="baldejessy@gmail.com" userId="7bfa385f3dc5a36c" providerId="LiveId" clId="{26D288DC-CF04-4C79-8E01-9693BF01C111}" dt="2019-12-10T12:21:03.192" v="1144" actId="26606"/>
          <ac:spMkLst>
            <pc:docMk/>
            <pc:sldMk cId="1043304464" sldId="261"/>
            <ac:spMk id="3" creationId="{80DC9947-36A9-41BE-B072-F7B9B1C0CD2F}"/>
          </ac:spMkLst>
        </pc:spChg>
        <pc:spChg chg="add del">
          <ac:chgData name="baldejessy@gmail.com" userId="7bfa385f3dc5a36c" providerId="LiveId" clId="{26D288DC-CF04-4C79-8E01-9693BF01C111}" dt="2019-12-10T15:08:37.323" v="2429"/>
          <ac:spMkLst>
            <pc:docMk/>
            <pc:sldMk cId="1043304464" sldId="261"/>
            <ac:spMk id="10" creationId="{A538C7E5-0116-453C-9CD0-757E1C972DB5}"/>
          </ac:spMkLst>
        </pc:spChg>
        <pc:spChg chg="add del">
          <ac:chgData name="baldejessy@gmail.com" userId="7bfa385f3dc5a36c" providerId="LiveId" clId="{26D288DC-CF04-4C79-8E01-9693BF01C111}" dt="2019-12-10T15:08:37.323" v="2429"/>
          <ac:spMkLst>
            <pc:docMk/>
            <pc:sldMk cId="1043304464" sldId="261"/>
            <ac:spMk id="14" creationId="{EB09849A-7D0C-4F36-A0D6-6BD64C50EBB6}"/>
          </ac:spMkLst>
        </pc:spChg>
        <pc:graphicFrameChg chg="add mod modGraphic">
          <ac:chgData name="baldejessy@gmail.com" userId="7bfa385f3dc5a36c" providerId="LiveId" clId="{26D288DC-CF04-4C79-8E01-9693BF01C111}" dt="2019-12-10T15:49:48.213" v="3396" actId="14100"/>
          <ac:graphicFrameMkLst>
            <pc:docMk/>
            <pc:sldMk cId="1043304464" sldId="261"/>
            <ac:graphicFrameMk id="5" creationId="{BBDE321A-E01B-43E1-8BB9-F9C983463036}"/>
          </ac:graphicFrameMkLst>
        </pc:graphicFrameChg>
        <pc:cxnChg chg="add del">
          <ac:chgData name="baldejessy@gmail.com" userId="7bfa385f3dc5a36c" providerId="LiveId" clId="{26D288DC-CF04-4C79-8E01-9693BF01C111}" dt="2019-12-10T15:08:37.323" v="2429"/>
          <ac:cxnSpMkLst>
            <pc:docMk/>
            <pc:sldMk cId="1043304464" sldId="261"/>
            <ac:cxnSpMk id="12" creationId="{B755E3F5-39D9-4ABF-BFA5-232E87111779}"/>
          </ac:cxnSpMkLst>
        </pc:cxnChg>
      </pc:sldChg>
      <pc:sldChg chg="addSp delSp modSp mod setBg setClrOvrMap delDesignElem">
        <pc:chgData name="baldejessy@gmail.com" userId="7bfa385f3dc5a36c" providerId="LiveId" clId="{26D288DC-CF04-4C79-8E01-9693BF01C111}" dt="2019-12-10T15:11:30.831" v="2462" actId="27636"/>
        <pc:sldMkLst>
          <pc:docMk/>
          <pc:sldMk cId="1040607994" sldId="262"/>
        </pc:sldMkLst>
        <pc:spChg chg="mod">
          <ac:chgData name="baldejessy@gmail.com" userId="7bfa385f3dc5a36c" providerId="LiveId" clId="{26D288DC-CF04-4C79-8E01-9693BF01C111}" dt="2019-12-10T12:21:45.977" v="1149" actId="26606"/>
          <ac:spMkLst>
            <pc:docMk/>
            <pc:sldMk cId="1040607994" sldId="262"/>
            <ac:spMk id="2" creationId="{29C3A964-6F54-4E81-9241-2C2F28630E8E}"/>
          </ac:spMkLst>
        </pc:spChg>
        <pc:spChg chg="mod">
          <ac:chgData name="baldejessy@gmail.com" userId="7bfa385f3dc5a36c" providerId="LiveId" clId="{26D288DC-CF04-4C79-8E01-9693BF01C111}" dt="2019-12-10T15:11:30.831" v="2462" actId="27636"/>
          <ac:spMkLst>
            <pc:docMk/>
            <pc:sldMk cId="1040607994" sldId="262"/>
            <ac:spMk id="3" creationId="{9E1FDA17-4703-4EC4-90CA-03E0FF21FB50}"/>
          </ac:spMkLst>
        </pc:spChg>
        <pc:spChg chg="add del">
          <ac:chgData name="baldejessy@gmail.com" userId="7bfa385f3dc5a36c" providerId="LiveId" clId="{26D288DC-CF04-4C79-8E01-9693BF01C111}" dt="2019-12-10T12:21:43.662" v="1146" actId="26606"/>
          <ac:spMkLst>
            <pc:docMk/>
            <pc:sldMk cId="1040607994" sldId="262"/>
            <ac:spMk id="8" creationId="{E9E5E629-7060-41F9-8B50-02B2E85F7DF0}"/>
          </ac:spMkLst>
        </pc:spChg>
        <pc:spChg chg="add del">
          <ac:chgData name="baldejessy@gmail.com" userId="7bfa385f3dc5a36c" providerId="LiveId" clId="{26D288DC-CF04-4C79-8E01-9693BF01C111}" dt="2019-12-10T12:21:43.662" v="1146" actId="26606"/>
          <ac:spMkLst>
            <pc:docMk/>
            <pc:sldMk cId="1040607994" sldId="262"/>
            <ac:spMk id="10" creationId="{88493448-FE74-4227-AC61-AF38A222783C}"/>
          </ac:spMkLst>
        </pc:spChg>
        <pc:spChg chg="add del">
          <ac:chgData name="baldejessy@gmail.com" userId="7bfa385f3dc5a36c" providerId="LiveId" clId="{26D288DC-CF04-4C79-8E01-9693BF01C111}" dt="2019-12-10T12:21:43.662" v="1146" actId="26606"/>
          <ac:spMkLst>
            <pc:docMk/>
            <pc:sldMk cId="1040607994" sldId="262"/>
            <ac:spMk id="12" creationId="{1BDA5412-7A0F-451B-86FE-5B4B38E0588F}"/>
          </ac:spMkLst>
        </pc:spChg>
        <pc:spChg chg="add del">
          <ac:chgData name="baldejessy@gmail.com" userId="7bfa385f3dc5a36c" providerId="LiveId" clId="{26D288DC-CF04-4C79-8E01-9693BF01C111}" dt="2019-12-10T12:21:43.662" v="1146" actId="26606"/>
          <ac:spMkLst>
            <pc:docMk/>
            <pc:sldMk cId="1040607994" sldId="262"/>
            <ac:spMk id="14" creationId="{D1598E19-BACC-4AD6-8E51-F08B186A0179}"/>
          </ac:spMkLst>
        </pc:spChg>
        <pc:spChg chg="add del">
          <ac:chgData name="baldejessy@gmail.com" userId="7bfa385f3dc5a36c" providerId="LiveId" clId="{26D288DC-CF04-4C79-8E01-9693BF01C111}" dt="2019-12-10T12:21:45.902" v="1148" actId="26606"/>
          <ac:spMkLst>
            <pc:docMk/>
            <pc:sldMk cId="1040607994" sldId="262"/>
            <ac:spMk id="16" creationId="{D9FE1511-6E1B-4F0E-8FF0-958527181CC9}"/>
          </ac:spMkLst>
        </pc:spChg>
        <pc:spChg chg="add del">
          <ac:chgData name="baldejessy@gmail.com" userId="7bfa385f3dc5a36c" providerId="LiveId" clId="{26D288DC-CF04-4C79-8E01-9693BF01C111}" dt="2019-12-10T12:21:45.902" v="1148" actId="26606"/>
          <ac:spMkLst>
            <pc:docMk/>
            <pc:sldMk cId="1040607994" sldId="262"/>
            <ac:spMk id="17" creationId="{08E7A6F0-5CD3-481E-B0F2-E7F99FE675B0}"/>
          </ac:spMkLst>
        </pc:spChg>
        <pc:spChg chg="add del">
          <ac:chgData name="baldejessy@gmail.com" userId="7bfa385f3dc5a36c" providerId="LiveId" clId="{26D288DC-CF04-4C79-8E01-9693BF01C111}" dt="2019-12-10T12:21:45.902" v="1148" actId="26606"/>
          <ac:spMkLst>
            <pc:docMk/>
            <pc:sldMk cId="1040607994" sldId="262"/>
            <ac:spMk id="19" creationId="{511290DF-4975-4FCD-8B8D-BBC86B836668}"/>
          </ac:spMkLst>
        </pc:spChg>
        <pc:spChg chg="add del">
          <ac:chgData name="baldejessy@gmail.com" userId="7bfa385f3dc5a36c" providerId="LiveId" clId="{26D288DC-CF04-4C79-8E01-9693BF01C111}" dt="2019-12-10T12:21:45.902" v="1148" actId="26606"/>
          <ac:spMkLst>
            <pc:docMk/>
            <pc:sldMk cId="1040607994" sldId="262"/>
            <ac:spMk id="21" creationId="{6E785FC3-CE7B-46F8-8C7A-EBBF001EDB17}"/>
          </ac:spMkLst>
        </pc:spChg>
        <pc:spChg chg="add del">
          <ac:chgData name="baldejessy@gmail.com" userId="7bfa385f3dc5a36c" providerId="LiveId" clId="{26D288DC-CF04-4C79-8E01-9693BF01C111}" dt="2019-12-10T12:21:45.902" v="1148" actId="26606"/>
          <ac:spMkLst>
            <pc:docMk/>
            <pc:sldMk cId="1040607994" sldId="262"/>
            <ac:spMk id="22" creationId="{75069D9A-30C7-4159-880C-DD2BDC51009B}"/>
          </ac:spMkLst>
        </pc:spChg>
        <pc:spChg chg="add del">
          <ac:chgData name="baldejessy@gmail.com" userId="7bfa385f3dc5a36c" providerId="LiveId" clId="{26D288DC-CF04-4C79-8E01-9693BF01C111}" dt="2019-12-10T15:08:37.323" v="2429"/>
          <ac:spMkLst>
            <pc:docMk/>
            <pc:sldMk cId="1040607994" sldId="262"/>
            <ac:spMk id="24" creationId="{E9E5E629-7060-41F9-8B50-02B2E85F7DF0}"/>
          </ac:spMkLst>
        </pc:spChg>
        <pc:spChg chg="add del">
          <ac:chgData name="baldejessy@gmail.com" userId="7bfa385f3dc5a36c" providerId="LiveId" clId="{26D288DC-CF04-4C79-8E01-9693BF01C111}" dt="2019-12-10T15:08:37.323" v="2429"/>
          <ac:spMkLst>
            <pc:docMk/>
            <pc:sldMk cId="1040607994" sldId="262"/>
            <ac:spMk id="25" creationId="{88493448-FE74-4227-AC61-AF38A222783C}"/>
          </ac:spMkLst>
        </pc:spChg>
        <pc:spChg chg="add del">
          <ac:chgData name="baldejessy@gmail.com" userId="7bfa385f3dc5a36c" providerId="LiveId" clId="{26D288DC-CF04-4C79-8E01-9693BF01C111}" dt="2019-12-10T15:08:37.323" v="2429"/>
          <ac:spMkLst>
            <pc:docMk/>
            <pc:sldMk cId="1040607994" sldId="262"/>
            <ac:spMk id="26" creationId="{1BDA5412-7A0F-451B-86FE-5B4B38E0588F}"/>
          </ac:spMkLst>
        </pc:spChg>
        <pc:spChg chg="add del">
          <ac:chgData name="baldejessy@gmail.com" userId="7bfa385f3dc5a36c" providerId="LiveId" clId="{26D288DC-CF04-4C79-8E01-9693BF01C111}" dt="2019-12-10T15:08:37.323" v="2429"/>
          <ac:spMkLst>
            <pc:docMk/>
            <pc:sldMk cId="1040607994" sldId="262"/>
            <ac:spMk id="27" creationId="{D1598E19-BACC-4AD6-8E51-F08B186A0179}"/>
          </ac:spMkLst>
        </pc:spChg>
        <pc:picChg chg="add del">
          <ac:chgData name="baldejessy@gmail.com" userId="7bfa385f3dc5a36c" providerId="LiveId" clId="{26D288DC-CF04-4C79-8E01-9693BF01C111}" dt="2019-12-10T12:21:45.902" v="1148" actId="26606"/>
          <ac:picMkLst>
            <pc:docMk/>
            <pc:sldMk cId="1040607994" sldId="262"/>
            <ac:picMk id="20" creationId="{82130B6A-5EA9-4BF6-A144-32145B51D3C1}"/>
          </ac:picMkLst>
        </pc:picChg>
        <pc:cxnChg chg="add del">
          <ac:chgData name="baldejessy@gmail.com" userId="7bfa385f3dc5a36c" providerId="LiveId" clId="{26D288DC-CF04-4C79-8E01-9693BF01C111}" dt="2019-12-10T12:21:45.902" v="1148" actId="26606"/>
          <ac:cxnSpMkLst>
            <pc:docMk/>
            <pc:sldMk cId="1040607994" sldId="262"/>
            <ac:cxnSpMk id="18" creationId="{05C73161-1E4E-4E6A-91B2-E885CF8FFBA6}"/>
          </ac:cxnSpMkLst>
        </pc:cxnChg>
      </pc:sldChg>
      <pc:sldChg chg="addSp delSp modSp mod setBg">
        <pc:chgData name="baldejessy@gmail.com" userId="7bfa385f3dc5a36c" providerId="LiveId" clId="{26D288DC-CF04-4C79-8E01-9693BF01C111}" dt="2019-12-10T15:11:30.901" v="2463" actId="27636"/>
        <pc:sldMkLst>
          <pc:docMk/>
          <pc:sldMk cId="1032349723" sldId="265"/>
        </pc:sldMkLst>
        <pc:spChg chg="mod">
          <ac:chgData name="baldejessy@gmail.com" userId="7bfa385f3dc5a36c" providerId="LiveId" clId="{26D288DC-CF04-4C79-8E01-9693BF01C111}" dt="2019-12-10T12:22:52.934" v="1154" actId="26606"/>
          <ac:spMkLst>
            <pc:docMk/>
            <pc:sldMk cId="1032349723" sldId="265"/>
            <ac:spMk id="2" creationId="{2F677E6A-6C81-4D31-A638-48E3A3F5F48D}"/>
          </ac:spMkLst>
        </pc:spChg>
        <pc:spChg chg="mod ord">
          <ac:chgData name="baldejessy@gmail.com" userId="7bfa385f3dc5a36c" providerId="LiveId" clId="{26D288DC-CF04-4C79-8E01-9693BF01C111}" dt="2019-12-10T15:11:30.901" v="2463" actId="27636"/>
          <ac:spMkLst>
            <pc:docMk/>
            <pc:sldMk cId="1032349723" sldId="265"/>
            <ac:spMk id="3" creationId="{C9DF9E51-17D3-43E8-BE21-4E2808029876}"/>
          </ac:spMkLst>
        </pc:spChg>
        <pc:spChg chg="add del">
          <ac:chgData name="baldejessy@gmail.com" userId="7bfa385f3dc5a36c" providerId="LiveId" clId="{26D288DC-CF04-4C79-8E01-9693BF01C111}" dt="2019-12-10T12:22:52.934" v="1154" actId="26606"/>
          <ac:spMkLst>
            <pc:docMk/>
            <pc:sldMk cId="1032349723" sldId="265"/>
            <ac:spMk id="8" creationId="{F63C748C-967B-4A7B-A90F-3EDD0F485AC6}"/>
          </ac:spMkLst>
        </pc:spChg>
        <pc:spChg chg="add del">
          <ac:chgData name="baldejessy@gmail.com" userId="7bfa385f3dc5a36c" providerId="LiveId" clId="{26D288DC-CF04-4C79-8E01-9693BF01C111}" dt="2019-12-10T12:22:52.934" v="1154" actId="26606"/>
          <ac:spMkLst>
            <pc:docMk/>
            <pc:sldMk cId="1032349723" sldId="265"/>
            <ac:spMk id="10" creationId="{C0143637-4934-44E4-B909-BAF1E7B27972}"/>
          </ac:spMkLst>
        </pc:spChg>
        <pc:picChg chg="add mod">
          <ac:chgData name="baldejessy@gmail.com" userId="7bfa385f3dc5a36c" providerId="LiveId" clId="{26D288DC-CF04-4C79-8E01-9693BF01C111}" dt="2019-12-10T12:22:52.934" v="1154" actId="26606"/>
          <ac:picMkLst>
            <pc:docMk/>
            <pc:sldMk cId="1032349723" sldId="265"/>
            <ac:picMk id="5" creationId="{85CE0863-BF15-4114-92A8-124BBE155F79}"/>
          </ac:picMkLst>
        </pc:picChg>
      </pc:sldChg>
      <pc:sldChg chg="addSp modSp">
        <pc:chgData name="baldejessy@gmail.com" userId="7bfa385f3dc5a36c" providerId="LiveId" clId="{26D288DC-CF04-4C79-8E01-9693BF01C111}" dt="2019-12-10T15:11:31.125" v="2465" actId="27636"/>
        <pc:sldMkLst>
          <pc:docMk/>
          <pc:sldMk cId="1079573988" sldId="266"/>
        </pc:sldMkLst>
        <pc:spChg chg="mod">
          <ac:chgData name="baldejessy@gmail.com" userId="7bfa385f3dc5a36c" providerId="LiveId" clId="{26D288DC-CF04-4C79-8E01-9693BF01C111}" dt="2019-12-10T13:37:15.408" v="1991" actId="20577"/>
          <ac:spMkLst>
            <pc:docMk/>
            <pc:sldMk cId="1079573988" sldId="266"/>
            <ac:spMk id="2" creationId="{6B4ED622-CDE1-4D83-8D48-D9ED2CA6006B}"/>
          </ac:spMkLst>
        </pc:spChg>
        <pc:spChg chg="mod">
          <ac:chgData name="baldejessy@gmail.com" userId="7bfa385f3dc5a36c" providerId="LiveId" clId="{26D288DC-CF04-4C79-8E01-9693BF01C111}" dt="2019-12-10T15:11:31.105" v="2464" actId="27636"/>
          <ac:spMkLst>
            <pc:docMk/>
            <pc:sldMk cId="1079573988" sldId="266"/>
            <ac:spMk id="3" creationId="{011849F0-4BEE-49D4-9FBE-373ACE430D1F}"/>
          </ac:spMkLst>
        </pc:spChg>
        <pc:spChg chg="add mod">
          <ac:chgData name="baldejessy@gmail.com" userId="7bfa385f3dc5a36c" providerId="LiveId" clId="{26D288DC-CF04-4C79-8E01-9693BF01C111}" dt="2019-12-10T15:11:31.125" v="2465" actId="27636"/>
          <ac:spMkLst>
            <pc:docMk/>
            <pc:sldMk cId="1079573988" sldId="266"/>
            <ac:spMk id="4" creationId="{87A4E4C1-2178-4828-8EA2-8933C7391BCB}"/>
          </ac:spMkLst>
        </pc:spChg>
      </pc:sldChg>
      <pc:sldChg chg="modSp">
        <pc:chgData name="baldejessy@gmail.com" userId="7bfa385f3dc5a36c" providerId="LiveId" clId="{26D288DC-CF04-4C79-8E01-9693BF01C111}" dt="2019-12-10T15:36:00.396" v="3182" actId="27636"/>
        <pc:sldMkLst>
          <pc:docMk/>
          <pc:sldMk cId="3308749832" sldId="267"/>
        </pc:sldMkLst>
        <pc:spChg chg="mod">
          <ac:chgData name="baldejessy@gmail.com" userId="7bfa385f3dc5a36c" providerId="LiveId" clId="{26D288DC-CF04-4C79-8E01-9693BF01C111}" dt="2019-12-10T15:36:00.396" v="3182" actId="27636"/>
          <ac:spMkLst>
            <pc:docMk/>
            <pc:sldMk cId="3308749832" sldId="267"/>
            <ac:spMk id="3" creationId="{6D8BBFDB-39FC-421B-BF2C-851543D345EE}"/>
          </ac:spMkLst>
        </pc:spChg>
      </pc:sldChg>
      <pc:sldChg chg="addSp delSp modSp">
        <pc:chgData name="baldejessy@gmail.com" userId="7bfa385f3dc5a36c" providerId="LiveId" clId="{26D288DC-CF04-4C79-8E01-9693BF01C111}" dt="2019-12-10T15:11:30.638" v="2460" actId="27636"/>
        <pc:sldMkLst>
          <pc:docMk/>
          <pc:sldMk cId="4075801930" sldId="268"/>
        </pc:sldMkLst>
        <pc:spChg chg="del mod">
          <ac:chgData name="baldejessy@gmail.com" userId="7bfa385f3dc5a36c" providerId="LiveId" clId="{26D288DC-CF04-4C79-8E01-9693BF01C111}" dt="2019-12-10T11:48:29.192" v="796"/>
          <ac:spMkLst>
            <pc:docMk/>
            <pc:sldMk cId="4075801930" sldId="268"/>
            <ac:spMk id="2" creationId="{9E8CFE31-03B8-4E1A-BB2E-FBF7CC69ECC5}"/>
          </ac:spMkLst>
        </pc:spChg>
        <pc:spChg chg="mod">
          <ac:chgData name="baldejessy@gmail.com" userId="7bfa385f3dc5a36c" providerId="LiveId" clId="{26D288DC-CF04-4C79-8E01-9693BF01C111}" dt="2019-12-10T15:11:30.638" v="2460" actId="27636"/>
          <ac:spMkLst>
            <pc:docMk/>
            <pc:sldMk cId="4075801930" sldId="268"/>
            <ac:spMk id="3" creationId="{B97DA113-488A-44D1-9B6C-62FA5C2EFAE2}"/>
          </ac:spMkLst>
        </pc:spChg>
        <pc:spChg chg="add del mod">
          <ac:chgData name="baldejessy@gmail.com" userId="7bfa385f3dc5a36c" providerId="LiveId" clId="{26D288DC-CF04-4C79-8E01-9693BF01C111}" dt="2019-12-10T11:49:38.627" v="804" actId="478"/>
          <ac:spMkLst>
            <pc:docMk/>
            <pc:sldMk cId="4075801930" sldId="268"/>
            <ac:spMk id="4" creationId="{D4C3039B-9590-4401-BAC7-65A5C981C9E6}"/>
          </ac:spMkLst>
        </pc:spChg>
        <pc:spChg chg="add del mod">
          <ac:chgData name="baldejessy@gmail.com" userId="7bfa385f3dc5a36c" providerId="LiveId" clId="{26D288DC-CF04-4C79-8E01-9693BF01C111}" dt="2019-12-10T11:48:29.192" v="796"/>
          <ac:spMkLst>
            <pc:docMk/>
            <pc:sldMk cId="4075801930" sldId="268"/>
            <ac:spMk id="5" creationId="{07B65845-16F5-4C2B-8F56-ABD7D90E5592}"/>
          </ac:spMkLst>
        </pc:spChg>
        <pc:spChg chg="add del mod">
          <ac:chgData name="baldejessy@gmail.com" userId="7bfa385f3dc5a36c" providerId="LiveId" clId="{26D288DC-CF04-4C79-8E01-9693BF01C111}" dt="2019-12-10T11:50:07.789" v="811" actId="478"/>
          <ac:spMkLst>
            <pc:docMk/>
            <pc:sldMk cId="4075801930" sldId="268"/>
            <ac:spMk id="6" creationId="{06DF757F-BFAE-4B17-A7AA-9A406897AF89}"/>
          </ac:spMkLst>
        </pc:spChg>
        <pc:spChg chg="add del mod">
          <ac:chgData name="baldejessy@gmail.com" userId="7bfa385f3dc5a36c" providerId="LiveId" clId="{26D288DC-CF04-4C79-8E01-9693BF01C111}" dt="2019-12-10T11:51:44.480" v="820" actId="478"/>
          <ac:spMkLst>
            <pc:docMk/>
            <pc:sldMk cId="4075801930" sldId="268"/>
            <ac:spMk id="7" creationId="{3E2E44EA-FFC7-419A-A0E7-06049AA05794}"/>
          </ac:spMkLst>
        </pc:spChg>
      </pc:sldChg>
      <pc:sldChg chg="addSp delSp modSp add mod setBg delDesignElem">
        <pc:chgData name="baldejessy@gmail.com" userId="7bfa385f3dc5a36c" providerId="LiveId" clId="{26D288DC-CF04-4C79-8E01-9693BF01C111}" dt="2019-12-10T15:11:30.547" v="2458" actId="27636"/>
        <pc:sldMkLst>
          <pc:docMk/>
          <pc:sldMk cId="883285527" sldId="269"/>
        </pc:sldMkLst>
        <pc:spChg chg="mod">
          <ac:chgData name="baldejessy@gmail.com" userId="7bfa385f3dc5a36c" providerId="LiveId" clId="{26D288DC-CF04-4C79-8E01-9693BF01C111}" dt="2019-12-10T10:58:56.841" v="104" actId="14100"/>
          <ac:spMkLst>
            <pc:docMk/>
            <pc:sldMk cId="883285527" sldId="269"/>
            <ac:spMk id="2" creationId="{6C5752F5-7518-4CAA-ADCE-D3ED28EE012D}"/>
          </ac:spMkLst>
        </pc:spChg>
        <pc:spChg chg="mod">
          <ac:chgData name="baldejessy@gmail.com" userId="7bfa385f3dc5a36c" providerId="LiveId" clId="{26D288DC-CF04-4C79-8E01-9693BF01C111}" dt="2019-12-10T15:11:30.547" v="2458" actId="27636"/>
          <ac:spMkLst>
            <pc:docMk/>
            <pc:sldMk cId="883285527" sldId="269"/>
            <ac:spMk id="3" creationId="{68C349BE-9C09-43B9-B716-DB604D5DE6D6}"/>
          </ac:spMkLst>
        </pc:spChg>
        <pc:spChg chg="add del">
          <ac:chgData name="baldejessy@gmail.com" userId="7bfa385f3dc5a36c" providerId="LiveId" clId="{26D288DC-CF04-4C79-8E01-9693BF01C111}" dt="2019-12-10T10:57:24.226" v="65" actId="26606"/>
          <ac:spMkLst>
            <pc:docMk/>
            <pc:sldMk cId="883285527" sldId="269"/>
            <ac:spMk id="10" creationId="{65513E21-21B0-48DB-8CF1-35E43B33A477}"/>
          </ac:spMkLst>
        </pc:spChg>
        <pc:spChg chg="add del">
          <ac:chgData name="baldejessy@gmail.com" userId="7bfa385f3dc5a36c" providerId="LiveId" clId="{26D288DC-CF04-4C79-8E01-9693BF01C111}" dt="2019-12-10T15:08:37.323" v="2429"/>
          <ac:spMkLst>
            <pc:docMk/>
            <pc:sldMk cId="883285527" sldId="269"/>
            <ac:spMk id="14" creationId="{773D9643-4BC8-486D-8267-3577C8F0842D}"/>
          </ac:spMkLst>
        </pc:spChg>
        <pc:grpChg chg="add del">
          <ac:chgData name="baldejessy@gmail.com" userId="7bfa385f3dc5a36c" providerId="LiveId" clId="{26D288DC-CF04-4C79-8E01-9693BF01C111}" dt="2019-12-10T15:08:37.323" v="2429"/>
          <ac:grpSpMkLst>
            <pc:docMk/>
            <pc:sldMk cId="883285527" sldId="269"/>
            <ac:grpSpMk id="15" creationId="{2A7F3A7D-1232-4BDE-ACB6-F7CDEF0668CF}"/>
          </ac:grpSpMkLst>
        </pc:grpChg>
        <pc:picChg chg="add mod ord">
          <ac:chgData name="baldejessy@gmail.com" userId="7bfa385f3dc5a36c" providerId="LiveId" clId="{26D288DC-CF04-4C79-8E01-9693BF01C111}" dt="2019-12-10T10:57:24.339" v="66" actId="26606"/>
          <ac:picMkLst>
            <pc:docMk/>
            <pc:sldMk cId="883285527" sldId="269"/>
            <ac:picMk id="5" creationId="{D3258FDC-09FC-4137-97C2-000B2DDC83E6}"/>
          </ac:picMkLst>
        </pc:picChg>
        <pc:cxnChg chg="add del">
          <ac:chgData name="baldejessy@gmail.com" userId="7bfa385f3dc5a36c" providerId="LiveId" clId="{26D288DC-CF04-4C79-8E01-9693BF01C111}" dt="2019-12-10T10:57:24.226" v="65" actId="26606"/>
          <ac:cxnSpMkLst>
            <pc:docMk/>
            <pc:sldMk cId="883285527" sldId="269"/>
            <ac:cxnSpMk id="12" creationId="{580B8A35-DEA7-4D43-9DF8-90B4681D0FAD}"/>
          </ac:cxnSpMkLst>
        </pc:cxnChg>
      </pc:sldChg>
      <pc:sldChg chg="modSp add">
        <pc:chgData name="baldejessy@gmail.com" userId="7bfa385f3dc5a36c" providerId="LiveId" clId="{26D288DC-CF04-4C79-8E01-9693BF01C111}" dt="2019-12-10T15:11:30.618" v="2459" actId="27636"/>
        <pc:sldMkLst>
          <pc:docMk/>
          <pc:sldMk cId="242268913" sldId="270"/>
        </pc:sldMkLst>
        <pc:spChg chg="mod">
          <ac:chgData name="baldejessy@gmail.com" userId="7bfa385f3dc5a36c" providerId="LiveId" clId="{26D288DC-CF04-4C79-8E01-9693BF01C111}" dt="2019-12-10T11:46:52.427" v="735" actId="20577"/>
          <ac:spMkLst>
            <pc:docMk/>
            <pc:sldMk cId="242268913" sldId="270"/>
            <ac:spMk id="2" creationId="{10335F7D-F10A-448C-A870-006068AA569E}"/>
          </ac:spMkLst>
        </pc:spChg>
        <pc:spChg chg="mod">
          <ac:chgData name="baldejessy@gmail.com" userId="7bfa385f3dc5a36c" providerId="LiveId" clId="{26D288DC-CF04-4C79-8E01-9693BF01C111}" dt="2019-12-10T15:11:30.618" v="2459" actId="27636"/>
          <ac:spMkLst>
            <pc:docMk/>
            <pc:sldMk cId="242268913" sldId="270"/>
            <ac:spMk id="3" creationId="{C153CC2C-1EF9-48FF-9222-65AFF6B96B38}"/>
          </ac:spMkLst>
        </pc:spChg>
      </pc:sldChg>
      <pc:sldChg chg="addSp delSp modSp add mod setBg">
        <pc:chgData name="baldejessy@gmail.com" userId="7bfa385f3dc5a36c" providerId="LiveId" clId="{26D288DC-CF04-4C79-8E01-9693BF01C111}" dt="2019-12-10T15:16:11.429" v="2570" actId="20577"/>
        <pc:sldMkLst>
          <pc:docMk/>
          <pc:sldMk cId="2037051206" sldId="271"/>
        </pc:sldMkLst>
        <pc:spChg chg="del mod">
          <ac:chgData name="baldejessy@gmail.com" userId="7bfa385f3dc5a36c" providerId="LiveId" clId="{26D288DC-CF04-4C79-8E01-9693BF01C111}" dt="2019-12-10T11:52:32.670" v="828" actId="478"/>
          <ac:spMkLst>
            <pc:docMk/>
            <pc:sldMk cId="2037051206" sldId="271"/>
            <ac:spMk id="2" creationId="{76E33AAA-4677-4883-BCF1-F930F8F7D1A2}"/>
          </ac:spMkLst>
        </pc:spChg>
        <pc:spChg chg="del mod">
          <ac:chgData name="baldejessy@gmail.com" userId="7bfa385f3dc5a36c" providerId="LiveId" clId="{26D288DC-CF04-4C79-8E01-9693BF01C111}" dt="2019-12-10T11:52:44.560" v="831" actId="478"/>
          <ac:spMkLst>
            <pc:docMk/>
            <pc:sldMk cId="2037051206" sldId="271"/>
            <ac:spMk id="3" creationId="{142C2735-A335-4637-9226-ABAE919B6AB5}"/>
          </ac:spMkLst>
        </pc:spChg>
        <pc:spChg chg="add del mod">
          <ac:chgData name="baldejessy@gmail.com" userId="7bfa385f3dc5a36c" providerId="LiveId" clId="{26D288DC-CF04-4C79-8E01-9693BF01C111}" dt="2019-12-10T11:52:24.101" v="825" actId="478"/>
          <ac:spMkLst>
            <pc:docMk/>
            <pc:sldMk cId="2037051206" sldId="271"/>
            <ac:spMk id="4" creationId="{F005D76B-75C0-46DC-9315-3A317D63D52A}"/>
          </ac:spMkLst>
        </pc:spChg>
        <pc:spChg chg="add mod">
          <ac:chgData name="baldejessy@gmail.com" userId="7bfa385f3dc5a36c" providerId="LiveId" clId="{26D288DC-CF04-4C79-8E01-9693BF01C111}" dt="2019-12-10T15:16:11.429" v="2570" actId="20577"/>
          <ac:spMkLst>
            <pc:docMk/>
            <pc:sldMk cId="2037051206" sldId="271"/>
            <ac:spMk id="6" creationId="{1D830C87-2127-4E3A-9C25-EC0E9D78383E}"/>
          </ac:spMkLst>
        </pc:spChg>
        <pc:spChg chg="add del mod">
          <ac:chgData name="baldejessy@gmail.com" userId="7bfa385f3dc5a36c" providerId="LiveId" clId="{26D288DC-CF04-4C79-8E01-9693BF01C111}" dt="2019-12-10T15:15:51.973" v="2558"/>
          <ac:spMkLst>
            <pc:docMk/>
            <pc:sldMk cId="2037051206" sldId="271"/>
            <ac:spMk id="7" creationId="{AD5E471A-C65C-4A50-AC25-AFF2BD11E461}"/>
          </ac:spMkLst>
        </pc:spChg>
        <pc:spChg chg="add del">
          <ac:chgData name="baldejessy@gmail.com" userId="7bfa385f3dc5a36c" providerId="LiveId" clId="{26D288DC-CF04-4C79-8E01-9693BF01C111}" dt="2019-12-10T12:16:12.229" v="1110" actId="26606"/>
          <ac:spMkLst>
            <pc:docMk/>
            <pc:sldMk cId="2037051206" sldId="271"/>
            <ac:spMk id="75" creationId="{5B238410-875B-4732-889F-4EF1D8ECB413}"/>
          </ac:spMkLst>
        </pc:spChg>
        <pc:grpChg chg="add del">
          <ac:chgData name="baldejessy@gmail.com" userId="7bfa385f3dc5a36c" providerId="LiveId" clId="{26D288DC-CF04-4C79-8E01-9693BF01C111}" dt="2019-12-10T12:16:12.229" v="1110" actId="26606"/>
          <ac:grpSpMkLst>
            <pc:docMk/>
            <pc:sldMk cId="2037051206" sldId="271"/>
            <ac:grpSpMk id="71" creationId="{B8C622C5-3C3B-48C9-8478-5FCA15DC7166}"/>
          </ac:grpSpMkLst>
        </pc:grpChg>
        <pc:picChg chg="add del mod">
          <ac:chgData name="baldejessy@gmail.com" userId="7bfa385f3dc5a36c" providerId="LiveId" clId="{26D288DC-CF04-4C79-8E01-9693BF01C111}" dt="2019-12-10T12:16:01.419" v="1108" actId="478"/>
          <ac:picMkLst>
            <pc:docMk/>
            <pc:sldMk cId="2037051206" sldId="271"/>
            <ac:picMk id="2050" creationId="{782E0408-7C87-474D-86E3-44AF67DFB542}"/>
          </ac:picMkLst>
        </pc:picChg>
        <pc:picChg chg="add del mod">
          <ac:chgData name="baldejessy@gmail.com" userId="7bfa385f3dc5a36c" providerId="LiveId" clId="{26D288DC-CF04-4C79-8E01-9693BF01C111}" dt="2019-12-10T15:11:35.734" v="2467" actId="478"/>
          <ac:picMkLst>
            <pc:docMk/>
            <pc:sldMk cId="2037051206" sldId="271"/>
            <ac:picMk id="2052" creationId="{3C25B760-0708-47A9-9928-1B5E049544D9}"/>
          </ac:picMkLst>
        </pc:picChg>
      </pc:sldChg>
      <pc:sldChg chg="addSp delSp modSp add mod setBg delDesignElem">
        <pc:chgData name="baldejessy@gmail.com" userId="7bfa385f3dc5a36c" providerId="LiveId" clId="{26D288DC-CF04-4C79-8E01-9693BF01C111}" dt="2019-12-10T15:08:37.323" v="2429"/>
        <pc:sldMkLst>
          <pc:docMk/>
          <pc:sldMk cId="2422503322" sldId="272"/>
        </pc:sldMkLst>
        <pc:spChg chg="mod">
          <ac:chgData name="baldejessy@gmail.com" userId="7bfa385f3dc5a36c" providerId="LiveId" clId="{26D288DC-CF04-4C79-8E01-9693BF01C111}" dt="2019-12-10T12:20:43.237" v="1142" actId="26606"/>
          <ac:spMkLst>
            <pc:docMk/>
            <pc:sldMk cId="2422503322" sldId="272"/>
            <ac:spMk id="2" creationId="{C32B1ED2-2EA5-451D-8D6B-83F54BEAB6F9}"/>
          </ac:spMkLst>
        </pc:spChg>
        <pc:spChg chg="del mod">
          <ac:chgData name="baldejessy@gmail.com" userId="7bfa385f3dc5a36c" providerId="LiveId" clId="{26D288DC-CF04-4C79-8E01-9693BF01C111}" dt="2019-12-10T12:20:43.237" v="1142" actId="26606"/>
          <ac:spMkLst>
            <pc:docMk/>
            <pc:sldMk cId="2422503322" sldId="272"/>
            <ac:spMk id="3" creationId="{A427C503-ACD0-4583-8D69-747E051423B9}"/>
          </ac:spMkLst>
        </pc:spChg>
        <pc:spChg chg="del mod">
          <ac:chgData name="baldejessy@gmail.com" userId="7bfa385f3dc5a36c" providerId="LiveId" clId="{26D288DC-CF04-4C79-8E01-9693BF01C111}" dt="2019-12-10T12:18:00.088" v="1123" actId="478"/>
          <ac:spMkLst>
            <pc:docMk/>
            <pc:sldMk cId="2422503322" sldId="272"/>
            <ac:spMk id="4" creationId="{5BB8F459-1360-4B32-B3C1-D3E8FD865A2F}"/>
          </ac:spMkLst>
        </pc:spChg>
        <pc:spChg chg="add del">
          <ac:chgData name="baldejessy@gmail.com" userId="7bfa385f3dc5a36c" providerId="LiveId" clId="{26D288DC-CF04-4C79-8E01-9693BF01C111}" dt="2019-12-10T15:08:37.323" v="2429"/>
          <ac:spMkLst>
            <pc:docMk/>
            <pc:sldMk cId="2422503322" sldId="272"/>
            <ac:spMk id="10" creationId="{683EAA59-24DC-4627-AB66-12602B7625BE}"/>
          </ac:spMkLst>
        </pc:spChg>
        <pc:spChg chg="add del">
          <ac:chgData name="baldejessy@gmail.com" userId="7bfa385f3dc5a36c" providerId="LiveId" clId="{26D288DC-CF04-4C79-8E01-9693BF01C111}" dt="2019-12-10T15:08:37.323" v="2429"/>
          <ac:spMkLst>
            <pc:docMk/>
            <pc:sldMk cId="2422503322" sldId="272"/>
            <ac:spMk id="16" creationId="{A538C7E5-0116-453C-9CD0-757E1C972DB5}"/>
          </ac:spMkLst>
        </pc:spChg>
        <pc:spChg chg="add del">
          <ac:chgData name="baldejessy@gmail.com" userId="7bfa385f3dc5a36c" providerId="LiveId" clId="{26D288DC-CF04-4C79-8E01-9693BF01C111}" dt="2019-12-10T15:08:37.323" v="2429"/>
          <ac:spMkLst>
            <pc:docMk/>
            <pc:sldMk cId="2422503322" sldId="272"/>
            <ac:spMk id="20" creationId="{EB09849A-7D0C-4F36-A0D6-6BD64C50EBB6}"/>
          </ac:spMkLst>
        </pc:spChg>
        <pc:graphicFrameChg chg="add">
          <ac:chgData name="baldejessy@gmail.com" userId="7bfa385f3dc5a36c" providerId="LiveId" clId="{26D288DC-CF04-4C79-8E01-9693BF01C111}" dt="2019-12-10T12:20:43.237" v="1142" actId="26606"/>
          <ac:graphicFrameMkLst>
            <pc:docMk/>
            <pc:sldMk cId="2422503322" sldId="272"/>
            <ac:graphicFrameMk id="5" creationId="{6F237B7F-81EA-4D3E-8392-0241916FDBFB}"/>
          </ac:graphicFrameMkLst>
        </pc:graphicFrameChg>
        <pc:picChg chg="add del">
          <ac:chgData name="baldejessy@gmail.com" userId="7bfa385f3dc5a36c" providerId="LiveId" clId="{26D288DC-CF04-4C79-8E01-9693BF01C111}" dt="2019-12-10T15:08:37.323" v="2429"/>
          <ac:picMkLst>
            <pc:docMk/>
            <pc:sldMk cId="2422503322" sldId="272"/>
            <ac:picMk id="12" creationId="{337D7E9F-40E2-421F-8428-EF1ED3BD5354}"/>
          </ac:picMkLst>
        </pc:picChg>
        <pc:cxnChg chg="add del">
          <ac:chgData name="baldejessy@gmail.com" userId="7bfa385f3dc5a36c" providerId="LiveId" clId="{26D288DC-CF04-4C79-8E01-9693BF01C111}" dt="2019-12-10T15:08:37.323" v="2429"/>
          <ac:cxnSpMkLst>
            <pc:docMk/>
            <pc:sldMk cId="2422503322" sldId="272"/>
            <ac:cxnSpMk id="14" creationId="{42928F44-8AA2-4E03-A7D3-F2A035E9757D}"/>
          </ac:cxnSpMkLst>
        </pc:cxnChg>
        <pc:cxnChg chg="add del">
          <ac:chgData name="baldejessy@gmail.com" userId="7bfa385f3dc5a36c" providerId="LiveId" clId="{26D288DC-CF04-4C79-8E01-9693BF01C111}" dt="2019-12-10T15:08:37.323" v="2429"/>
          <ac:cxnSpMkLst>
            <pc:docMk/>
            <pc:sldMk cId="2422503322" sldId="272"/>
            <ac:cxnSpMk id="18" creationId="{B755E3F5-39D9-4ABF-BFA5-232E87111779}"/>
          </ac:cxnSpMkLst>
        </pc:cxnChg>
      </pc:sldChg>
      <pc:sldChg chg="modSp add">
        <pc:chgData name="baldejessy@gmail.com" userId="7bfa385f3dc5a36c" providerId="LiveId" clId="{26D288DC-CF04-4C79-8E01-9693BF01C111}" dt="2019-12-10T15:11:31.338" v="2466" actId="27636"/>
        <pc:sldMkLst>
          <pc:docMk/>
          <pc:sldMk cId="247595717" sldId="273"/>
        </pc:sldMkLst>
        <pc:spChg chg="mod">
          <ac:chgData name="baldejessy@gmail.com" userId="7bfa385f3dc5a36c" providerId="LiveId" clId="{26D288DC-CF04-4C79-8E01-9693BF01C111}" dt="2019-12-10T13:25:45.755" v="1298" actId="20577"/>
          <ac:spMkLst>
            <pc:docMk/>
            <pc:sldMk cId="247595717" sldId="273"/>
            <ac:spMk id="2" creationId="{93591DF4-970A-4A1A-9913-8F17243C2E78}"/>
          </ac:spMkLst>
        </pc:spChg>
        <pc:spChg chg="mod">
          <ac:chgData name="baldejessy@gmail.com" userId="7bfa385f3dc5a36c" providerId="LiveId" clId="{26D288DC-CF04-4C79-8E01-9693BF01C111}" dt="2019-12-10T15:11:31.338" v="2466" actId="27636"/>
          <ac:spMkLst>
            <pc:docMk/>
            <pc:sldMk cId="247595717" sldId="273"/>
            <ac:spMk id="3" creationId="{32788724-5785-4FCA-9D0D-A59B71DBA3B0}"/>
          </ac:spMkLst>
        </pc:spChg>
      </pc:sldChg>
      <pc:sldChg chg="modSp add">
        <pc:chgData name="baldejessy@gmail.com" userId="7bfa385f3dc5a36c" providerId="LiveId" clId="{26D288DC-CF04-4C79-8E01-9693BF01C111}" dt="2019-12-10T15:44:14.478" v="3343" actId="20577"/>
        <pc:sldMkLst>
          <pc:docMk/>
          <pc:sldMk cId="629935255" sldId="274"/>
        </pc:sldMkLst>
        <pc:spChg chg="mod">
          <ac:chgData name="baldejessy@gmail.com" userId="7bfa385f3dc5a36c" providerId="LiveId" clId="{26D288DC-CF04-4C79-8E01-9693BF01C111}" dt="2019-12-10T15:27:55.994" v="2995" actId="20577"/>
          <ac:spMkLst>
            <pc:docMk/>
            <pc:sldMk cId="629935255" sldId="274"/>
            <ac:spMk id="2" creationId="{2D7F9531-A927-48B4-AF0A-142CEFFE2A62}"/>
          </ac:spMkLst>
        </pc:spChg>
        <pc:spChg chg="mod">
          <ac:chgData name="baldejessy@gmail.com" userId="7bfa385f3dc5a36c" providerId="LiveId" clId="{26D288DC-CF04-4C79-8E01-9693BF01C111}" dt="2019-12-10T15:44:14.478" v="3343" actId="20577"/>
          <ac:spMkLst>
            <pc:docMk/>
            <pc:sldMk cId="629935255" sldId="274"/>
            <ac:spMk id="3" creationId="{81A41BA9-8C99-4B66-8DC8-C3D572902C8D}"/>
          </ac:spMkLst>
        </pc:spChg>
      </pc:sldChg>
      <pc:sldChg chg="add del">
        <pc:chgData name="baldejessy@gmail.com" userId="7bfa385f3dc5a36c" providerId="LiveId" clId="{26D288DC-CF04-4C79-8E01-9693BF01C111}" dt="2019-12-10T15:10:07.109" v="2446" actId="47"/>
        <pc:sldMkLst>
          <pc:docMk/>
          <pc:sldMk cId="1476669502" sldId="274"/>
        </pc:sldMkLst>
      </pc:sldChg>
      <pc:sldChg chg="modSp add">
        <pc:chgData name="baldejessy@gmail.com" userId="7bfa385f3dc5a36c" providerId="LiveId" clId="{26D288DC-CF04-4C79-8E01-9693BF01C111}" dt="2019-12-10T15:36:39.260" v="3194"/>
        <pc:sldMkLst>
          <pc:docMk/>
          <pc:sldMk cId="1168765181" sldId="275"/>
        </pc:sldMkLst>
        <pc:spChg chg="mod">
          <ac:chgData name="baldejessy@gmail.com" userId="7bfa385f3dc5a36c" providerId="LiveId" clId="{26D288DC-CF04-4C79-8E01-9693BF01C111}" dt="2019-12-10T15:36:34.299" v="3193" actId="20577"/>
          <ac:spMkLst>
            <pc:docMk/>
            <pc:sldMk cId="1168765181" sldId="275"/>
            <ac:spMk id="2" creationId="{5C8BD801-63B0-43F7-9765-D3130D6524BE}"/>
          </ac:spMkLst>
        </pc:spChg>
        <pc:spChg chg="mod">
          <ac:chgData name="baldejessy@gmail.com" userId="7bfa385f3dc5a36c" providerId="LiveId" clId="{26D288DC-CF04-4C79-8E01-9693BF01C111}" dt="2019-12-10T15:36:39.260" v="3194"/>
          <ac:spMkLst>
            <pc:docMk/>
            <pc:sldMk cId="1168765181" sldId="275"/>
            <ac:spMk id="3" creationId="{BA9734D1-F20F-4E62-97B3-55C408A18C90}"/>
          </ac:spMkLst>
        </pc:spChg>
      </pc:sldChg>
      <pc:sldChg chg="addSp modSp add mod setBg">
        <pc:chgData name="baldejessy@gmail.com" userId="7bfa385f3dc5a36c" providerId="LiveId" clId="{26D288DC-CF04-4C79-8E01-9693BF01C111}" dt="2019-12-10T15:41:51.258" v="3233" actId="255"/>
        <pc:sldMkLst>
          <pc:docMk/>
          <pc:sldMk cId="51766135" sldId="276"/>
        </pc:sldMkLst>
        <pc:spChg chg="mod">
          <ac:chgData name="baldejessy@gmail.com" userId="7bfa385f3dc5a36c" providerId="LiveId" clId="{26D288DC-CF04-4C79-8E01-9693BF01C111}" dt="2019-12-10T15:41:51.258" v="3233" actId="255"/>
          <ac:spMkLst>
            <pc:docMk/>
            <pc:sldMk cId="51766135" sldId="276"/>
            <ac:spMk id="2" creationId="{A9B934FE-19F1-4FFD-B179-AAC39230FB19}"/>
          </ac:spMkLst>
        </pc:spChg>
        <pc:spChg chg="mod">
          <ac:chgData name="baldejessy@gmail.com" userId="7bfa385f3dc5a36c" providerId="LiveId" clId="{26D288DC-CF04-4C79-8E01-9693BF01C111}" dt="2019-12-10T15:41:40.460" v="3232" actId="122"/>
          <ac:spMkLst>
            <pc:docMk/>
            <pc:sldMk cId="51766135" sldId="276"/>
            <ac:spMk id="3" creationId="{B5066516-CEAF-4EEC-8451-7CCED75E1554}"/>
          </ac:spMkLst>
        </pc:spChg>
        <pc:spChg chg="add">
          <ac:chgData name="baldejessy@gmail.com" userId="7bfa385f3dc5a36c" providerId="LiveId" clId="{26D288DC-CF04-4C79-8E01-9693BF01C111}" dt="2019-12-10T15:40:52.750" v="3217" actId="26606"/>
          <ac:spMkLst>
            <pc:docMk/>
            <pc:sldMk cId="51766135" sldId="276"/>
            <ac:spMk id="9" creationId="{DC3B8C6B-63CA-4384-8059-2036BE520277}"/>
          </ac:spMkLst>
        </pc:spChg>
        <pc:spChg chg="add">
          <ac:chgData name="baldejessy@gmail.com" userId="7bfa385f3dc5a36c" providerId="LiveId" clId="{26D288DC-CF04-4C79-8E01-9693BF01C111}" dt="2019-12-10T15:40:52.750" v="3217" actId="26606"/>
          <ac:spMkLst>
            <pc:docMk/>
            <pc:sldMk cId="51766135" sldId="276"/>
            <ac:spMk id="11" creationId="{C71B03AA-C0EB-4104-84F8-E1AB8BFBEF60}"/>
          </ac:spMkLst>
        </pc:spChg>
        <pc:picChg chg="add">
          <ac:chgData name="baldejessy@gmail.com" userId="7bfa385f3dc5a36c" providerId="LiveId" clId="{26D288DC-CF04-4C79-8E01-9693BF01C111}" dt="2019-12-10T15:40:52.750" v="3217" actId="26606"/>
          <ac:picMkLst>
            <pc:docMk/>
            <pc:sldMk cId="51766135" sldId="276"/>
            <ac:picMk id="5" creationId="{7D622C3E-0224-4868-ADE4-3903FD7C7B1B}"/>
          </ac:picMkLst>
        </pc:picChg>
        <pc:picChg chg="add">
          <ac:chgData name="baldejessy@gmail.com" userId="7bfa385f3dc5a36c" providerId="LiveId" clId="{26D288DC-CF04-4C79-8E01-9693BF01C111}" dt="2019-12-10T15:40:52.750" v="3217" actId="26606"/>
          <ac:picMkLst>
            <pc:docMk/>
            <pc:sldMk cId="51766135" sldId="276"/>
            <ac:picMk id="13" creationId="{09C2B723-6C2F-49DE-A429-50BDFD1ADB45}"/>
          </ac:picMkLst>
        </pc:picChg>
      </pc:sldChg>
    </pc:docChg>
  </pc:docChgLst>
  <pc:docChgLst>
    <pc:chgData name="baldejessy@gmail.com" userId="7bfa385f3dc5a36c" providerId="LiveId" clId="{4868FA6E-C8CD-432B-86FF-2E243432722F}"/>
    <pc:docChg chg="custSel delSld modSld">
      <pc:chgData name="baldejessy@gmail.com" userId="7bfa385f3dc5a36c" providerId="LiveId" clId="{4868FA6E-C8CD-432B-86FF-2E243432722F}" dt="2019-11-26T11:26:04.446" v="3767" actId="20577"/>
      <pc:docMkLst>
        <pc:docMk/>
      </pc:docMkLst>
      <pc:sldChg chg="modSp">
        <pc:chgData name="baldejessy@gmail.com" userId="7bfa385f3dc5a36c" providerId="LiveId" clId="{4868FA6E-C8CD-432B-86FF-2E243432722F}" dt="2019-11-25T12:25:22.038" v="1225" actId="20577"/>
        <pc:sldMkLst>
          <pc:docMk/>
          <pc:sldMk cId="892776061" sldId="259"/>
        </pc:sldMkLst>
        <pc:spChg chg="mod">
          <ac:chgData name="baldejessy@gmail.com" userId="7bfa385f3dc5a36c" providerId="LiveId" clId="{4868FA6E-C8CD-432B-86FF-2E243432722F}" dt="2019-11-25T12:25:22.038" v="1225" actId="20577"/>
          <ac:spMkLst>
            <pc:docMk/>
            <pc:sldMk cId="892776061" sldId="259"/>
            <ac:spMk id="3" creationId="{58D27D1C-31EA-475E-AEF5-2068E00FE10B}"/>
          </ac:spMkLst>
        </pc:spChg>
      </pc:sldChg>
      <pc:sldChg chg="modSp">
        <pc:chgData name="baldejessy@gmail.com" userId="7bfa385f3dc5a36c" providerId="LiveId" clId="{4868FA6E-C8CD-432B-86FF-2E243432722F}" dt="2019-11-25T12:31:13.602" v="1737" actId="313"/>
        <pc:sldMkLst>
          <pc:docMk/>
          <pc:sldMk cId="1043304464" sldId="261"/>
        </pc:sldMkLst>
        <pc:spChg chg="mod">
          <ac:chgData name="baldejessy@gmail.com" userId="7bfa385f3dc5a36c" providerId="LiveId" clId="{4868FA6E-C8CD-432B-86FF-2E243432722F}" dt="2019-11-25T12:31:13.602" v="1737" actId="313"/>
          <ac:spMkLst>
            <pc:docMk/>
            <pc:sldMk cId="1043304464" sldId="261"/>
            <ac:spMk id="3" creationId="{80DC9947-36A9-41BE-B072-F7B9B1C0CD2F}"/>
          </ac:spMkLst>
        </pc:spChg>
      </pc:sldChg>
      <pc:sldChg chg="modSp">
        <pc:chgData name="baldejessy@gmail.com" userId="7bfa385f3dc5a36c" providerId="LiveId" clId="{4868FA6E-C8CD-432B-86FF-2E243432722F}" dt="2019-11-25T12:45:49.126" v="2796" actId="20577"/>
        <pc:sldMkLst>
          <pc:docMk/>
          <pc:sldMk cId="1040607994" sldId="262"/>
        </pc:sldMkLst>
        <pc:spChg chg="mod">
          <ac:chgData name="baldejessy@gmail.com" userId="7bfa385f3dc5a36c" providerId="LiveId" clId="{4868FA6E-C8CD-432B-86FF-2E243432722F}" dt="2019-11-25T12:45:49.126" v="2796" actId="20577"/>
          <ac:spMkLst>
            <pc:docMk/>
            <pc:sldMk cId="1040607994" sldId="262"/>
            <ac:spMk id="3" creationId="{9E1FDA17-4703-4EC4-90CA-03E0FF21FB50}"/>
          </ac:spMkLst>
        </pc:spChg>
      </pc:sldChg>
      <pc:sldChg chg="modSp del">
        <pc:chgData name="baldejessy@gmail.com" userId="7bfa385f3dc5a36c" providerId="LiveId" clId="{4868FA6E-C8CD-432B-86FF-2E243432722F}" dt="2019-11-25T12:48:09.781" v="2819" actId="2696"/>
        <pc:sldMkLst>
          <pc:docMk/>
          <pc:sldMk cId="2218137908" sldId="263"/>
        </pc:sldMkLst>
        <pc:spChg chg="mod">
          <ac:chgData name="baldejessy@gmail.com" userId="7bfa385f3dc5a36c" providerId="LiveId" clId="{4868FA6E-C8CD-432B-86FF-2E243432722F}" dt="2019-11-25T12:39:49.381" v="2456" actId="20577"/>
          <ac:spMkLst>
            <pc:docMk/>
            <pc:sldMk cId="2218137908" sldId="263"/>
            <ac:spMk id="3" creationId="{D80886BE-CE3D-46DD-809B-453C6648186A}"/>
          </ac:spMkLst>
        </pc:spChg>
      </pc:sldChg>
      <pc:sldChg chg="modSp">
        <pc:chgData name="baldejessy@gmail.com" userId="7bfa385f3dc5a36c" providerId="LiveId" clId="{4868FA6E-C8CD-432B-86FF-2E243432722F}" dt="2019-11-26T11:26:04.446" v="3767" actId="20577"/>
        <pc:sldMkLst>
          <pc:docMk/>
          <pc:sldMk cId="1032349723" sldId="265"/>
        </pc:sldMkLst>
        <pc:spChg chg="mod">
          <ac:chgData name="baldejessy@gmail.com" userId="7bfa385f3dc5a36c" providerId="LiveId" clId="{4868FA6E-C8CD-432B-86FF-2E243432722F}" dt="2019-11-26T11:26:04.446" v="3767" actId="20577"/>
          <ac:spMkLst>
            <pc:docMk/>
            <pc:sldMk cId="1032349723" sldId="265"/>
            <ac:spMk id="3" creationId="{C9DF9E51-17D3-43E8-BE21-4E2808029876}"/>
          </ac:spMkLst>
        </pc:spChg>
      </pc:sldChg>
      <pc:sldChg chg="modSp">
        <pc:chgData name="baldejessy@gmail.com" userId="7bfa385f3dc5a36c" providerId="LiveId" clId="{4868FA6E-C8CD-432B-86FF-2E243432722F}" dt="2019-11-25T14:24:23.780" v="3117" actId="313"/>
        <pc:sldMkLst>
          <pc:docMk/>
          <pc:sldMk cId="1079573988" sldId="266"/>
        </pc:sldMkLst>
        <pc:spChg chg="mod">
          <ac:chgData name="baldejessy@gmail.com" userId="7bfa385f3dc5a36c" providerId="LiveId" clId="{4868FA6E-C8CD-432B-86FF-2E243432722F}" dt="2019-11-25T12:48:04.171" v="2818" actId="20577"/>
          <ac:spMkLst>
            <pc:docMk/>
            <pc:sldMk cId="1079573988" sldId="266"/>
            <ac:spMk id="2" creationId="{6B4ED622-CDE1-4D83-8D48-D9ED2CA6006B}"/>
          </ac:spMkLst>
        </pc:spChg>
        <pc:spChg chg="mod">
          <ac:chgData name="baldejessy@gmail.com" userId="7bfa385f3dc5a36c" providerId="LiveId" clId="{4868FA6E-C8CD-432B-86FF-2E243432722F}" dt="2019-11-25T14:24:23.780" v="3117" actId="313"/>
          <ac:spMkLst>
            <pc:docMk/>
            <pc:sldMk cId="1079573988" sldId="266"/>
            <ac:spMk id="3" creationId="{011849F0-4BEE-49D4-9FBE-373ACE430D1F}"/>
          </ac:spMkLst>
        </pc:spChg>
      </pc:sldChg>
      <pc:sldChg chg="modSp">
        <pc:chgData name="baldejessy@gmail.com" userId="7bfa385f3dc5a36c" providerId="LiveId" clId="{4868FA6E-C8CD-432B-86FF-2E243432722F}" dt="2019-11-25T12:17:17.033" v="471" actId="20577"/>
        <pc:sldMkLst>
          <pc:docMk/>
          <pc:sldMk cId="4075801930" sldId="268"/>
        </pc:sldMkLst>
        <pc:spChg chg="mod">
          <ac:chgData name="baldejessy@gmail.com" userId="7bfa385f3dc5a36c" providerId="LiveId" clId="{4868FA6E-C8CD-432B-86FF-2E243432722F}" dt="2019-11-25T12:17:17.033" v="471" actId="20577"/>
          <ac:spMkLst>
            <pc:docMk/>
            <pc:sldMk cId="4075801930" sldId="268"/>
            <ac:spMk id="3" creationId="{B97DA113-488A-44D1-9B6C-62FA5C2EFAE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1495C-FB8D-4348-B498-3C34A81DC2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E22C54B-AC1B-4794-A5C8-780BC5165F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8E52275-373D-4505-91B0-4193D9EBFA33}"/>
              </a:ext>
            </a:extLst>
          </p:cNvPr>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a:extLst>
              <a:ext uri="{FF2B5EF4-FFF2-40B4-BE49-F238E27FC236}">
                <a16:creationId xmlns:a16="http://schemas.microsoft.com/office/drawing/2014/main" id="{4F1F67F8-BE90-4853-8F5F-431F6BC318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22D30D-57D4-4BD6-B033-F23E5484010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596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8FEF-F40C-41B5-AFE9-C98A6FB591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47E7940-E375-4E76-ABA8-790752F43F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F9D6D-0D8A-45DF-938A-15EE4A9EFF2B}"/>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5" name="Footer Placeholder 4">
            <a:extLst>
              <a:ext uri="{FF2B5EF4-FFF2-40B4-BE49-F238E27FC236}">
                <a16:creationId xmlns:a16="http://schemas.microsoft.com/office/drawing/2014/main" id="{CD0CDC48-9CFA-4B83-B7F9-654BA0751C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A7EFFC-C403-45B4-89F0-D59927847608}"/>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95202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8E12-7464-4A19-9728-047BB6F7EF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3A328C1-CB1A-4B4E-ADB7-B19E5D96DE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D6878B-6E13-4B04-A49B-7DEFA167EBF3}"/>
              </a:ext>
            </a:extLst>
          </p:cNvPr>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a:extLst>
              <a:ext uri="{FF2B5EF4-FFF2-40B4-BE49-F238E27FC236}">
                <a16:creationId xmlns:a16="http://schemas.microsoft.com/office/drawing/2014/main" id="{4C1179DF-2FF2-4F5C-A2A3-6F692DBE32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E7C371-B8F9-4CBF-8229-1F5830D0F4D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5971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C0608-6015-4621-9FC3-D149558CEA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1A3AFB-E428-446C-9CAB-82B979918D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A015727-31A6-4FF7-B423-B6E018C605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2C54854-06F9-47B4-A3F1-B9ECB075C1E4}"/>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a:extLst>
              <a:ext uri="{FF2B5EF4-FFF2-40B4-BE49-F238E27FC236}">
                <a16:creationId xmlns:a16="http://schemas.microsoft.com/office/drawing/2014/main" id="{1ACC1C49-EE74-4378-AC11-4DA29967C2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1D09B25-42A7-4125-8659-2D089F5E153D}"/>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70434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241F-C7D4-4282-B0EA-024EB469602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ABA25D0-60F1-4D69-BB6D-E977D5D1E3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39F4D1-A4B8-47C8-8566-4B1F5FEF92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4B91C8-79C0-40FB-9D88-01778ADB37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4CFC9-2A31-4962-97B0-3EC31176A8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C6F9850-8536-46D4-BCF7-2AB13F64A50B}"/>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8" name="Footer Placeholder 7">
            <a:extLst>
              <a:ext uri="{FF2B5EF4-FFF2-40B4-BE49-F238E27FC236}">
                <a16:creationId xmlns:a16="http://schemas.microsoft.com/office/drawing/2014/main" id="{67C71420-9D25-41B1-9CED-600CD41A2C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04F862B-3497-44C2-913C-85B60B46A01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35095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1296F-C03D-44C6-A0F3-1240356F5E1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16B2A80-A37A-4326-B436-789E6D4D3779}"/>
              </a:ext>
            </a:extLst>
          </p:cNvPr>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4" name="Footer Placeholder 3">
            <a:extLst>
              <a:ext uri="{FF2B5EF4-FFF2-40B4-BE49-F238E27FC236}">
                <a16:creationId xmlns:a16="http://schemas.microsoft.com/office/drawing/2014/main" id="{65EBE3C8-9840-418D-9E56-D33F2132DC7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F6FDB38-CEC1-4807-A545-C6229B751E5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9354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3355B2-67C5-445A-AB13-9C2259DC2808}"/>
              </a:ext>
            </a:extLst>
          </p:cNvPr>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3" name="Footer Placeholder 2">
            <a:extLst>
              <a:ext uri="{FF2B5EF4-FFF2-40B4-BE49-F238E27FC236}">
                <a16:creationId xmlns:a16="http://schemas.microsoft.com/office/drawing/2014/main" id="{1AF31C9E-2B30-493E-9A29-882D76C4F25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0D37F53-FFE3-4D48-9BED-1268E6EF9EB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382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936B2-E71D-4E09-B7D6-1AC2E5C17A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2390FC4-F782-4CF6-BBF1-5FA3884E6B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D7B03A-09C8-4AB1-9348-4F7017D82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44CC29-6BE2-4D69-97B1-3698F079F3D9}"/>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a:extLst>
              <a:ext uri="{FF2B5EF4-FFF2-40B4-BE49-F238E27FC236}">
                <a16:creationId xmlns:a16="http://schemas.microsoft.com/office/drawing/2014/main" id="{41598435-51B9-443B-8E3B-655B17AF691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FB88125-2E84-4E4F-AEEF-D247419FD942}"/>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13822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EDB4B-0B75-478D-BB83-3ADB591CF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D318DE6-74CC-4CAC-82EE-D7CEF894B2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7525527-BE2A-4C30-81D0-A7924C570D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4A4F14-0956-49E3-8CE1-D1384678D8B0}"/>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a:extLst>
              <a:ext uri="{FF2B5EF4-FFF2-40B4-BE49-F238E27FC236}">
                <a16:creationId xmlns:a16="http://schemas.microsoft.com/office/drawing/2014/main" id="{83AE6E5E-BE04-4069-AD84-7195B207C0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C6A6FD9-2A0C-42B2-AEB8-12A4EAA8E26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58956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63B16-35C1-45E7-B578-EFFD4FDEA55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4BEB92D-39F4-43BE-B842-E4551A90A8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FEC7F9-7BD5-44E0-878C-203A71A137B6}"/>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5" name="Footer Placeholder 4">
            <a:extLst>
              <a:ext uri="{FF2B5EF4-FFF2-40B4-BE49-F238E27FC236}">
                <a16:creationId xmlns:a16="http://schemas.microsoft.com/office/drawing/2014/main" id="{7C1D1C6F-FD7D-4581-928B-A310C3CE65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586833-EB32-41D8-9909-DB009505D255}"/>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5444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328E16-D2D1-4765-8B09-ECB29D35165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FA5193-CC8E-4F3E-B0BA-AECBB933E0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526C63-4F32-4FE2-A19B-B2B47AD04815}"/>
              </a:ext>
            </a:extLst>
          </p:cNvPr>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5" name="Footer Placeholder 4">
            <a:extLst>
              <a:ext uri="{FF2B5EF4-FFF2-40B4-BE49-F238E27FC236}">
                <a16:creationId xmlns:a16="http://schemas.microsoft.com/office/drawing/2014/main" id="{87557515-8C06-47F3-BACF-FF81B19FD3F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8F2424-4A84-4BEA-B552-939486360FA1}"/>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176661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96122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CDC348-3CA2-458B-BD3D-99BFBF16F9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65787DB-CCD0-4B0E-A5ED-CBC1C3D2E8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24EB9E-2E2F-465F-BFE5-4EC600D1D7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12/16/2019</a:t>
            </a:fld>
            <a:endParaRPr lang="en-US" dirty="0"/>
          </a:p>
        </p:txBody>
      </p:sp>
      <p:sp>
        <p:nvSpPr>
          <p:cNvPr id="5" name="Footer Placeholder 4">
            <a:extLst>
              <a:ext uri="{FF2B5EF4-FFF2-40B4-BE49-F238E27FC236}">
                <a16:creationId xmlns:a16="http://schemas.microsoft.com/office/drawing/2014/main" id="{CFDCEACF-2577-4AE5-9B05-5DE8D9810D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18123CA-15CA-4AAB-A822-BAA255127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3273966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9824-8B16-4C7B-B5A4-4E071E37A7B4}"/>
              </a:ext>
            </a:extLst>
          </p:cNvPr>
          <p:cNvSpPr>
            <a:spLocks noGrp="1"/>
          </p:cNvSpPr>
          <p:nvPr>
            <p:ph type="title"/>
          </p:nvPr>
        </p:nvSpPr>
        <p:spPr>
          <a:xfrm>
            <a:off x="913775" y="66502"/>
            <a:ext cx="10364451" cy="490451"/>
          </a:xfrm>
        </p:spPr>
        <p:txBody>
          <a:bodyPr>
            <a:normAutofit fontScale="90000"/>
          </a:bodyPr>
          <a:lstStyle/>
          <a:p>
            <a:pPr algn="ctr"/>
            <a:r>
              <a:rPr lang="en-GB" b="1" dirty="0">
                <a:latin typeface="+mn-lt"/>
              </a:rPr>
              <a:t>Beauty Bar Spa </a:t>
            </a:r>
            <a:endParaRPr lang="en-US" b="1" dirty="0">
              <a:latin typeface="+mn-lt"/>
            </a:endParaRPr>
          </a:p>
        </p:txBody>
      </p:sp>
      <p:sp>
        <p:nvSpPr>
          <p:cNvPr id="3" name="Content Placeholder 2">
            <a:extLst>
              <a:ext uri="{FF2B5EF4-FFF2-40B4-BE49-F238E27FC236}">
                <a16:creationId xmlns:a16="http://schemas.microsoft.com/office/drawing/2014/main" id="{B603562A-BAC1-49BB-AA09-2F2C53DA381F}"/>
              </a:ext>
            </a:extLst>
          </p:cNvPr>
          <p:cNvSpPr>
            <a:spLocks noGrp="1"/>
          </p:cNvSpPr>
          <p:nvPr>
            <p:ph idx="1"/>
          </p:nvPr>
        </p:nvSpPr>
        <p:spPr>
          <a:xfrm>
            <a:off x="0" y="673331"/>
            <a:ext cx="12128269" cy="6026727"/>
          </a:xfrm>
        </p:spPr>
        <p:txBody>
          <a:bodyPr>
            <a:normAutofit fontScale="92500" lnSpcReduction="10000"/>
          </a:bodyPr>
          <a:lstStyle/>
          <a:p>
            <a:pPr marL="0" indent="0">
              <a:buNone/>
            </a:pPr>
            <a:r>
              <a:rPr lang="en-GB" sz="3500" u="sng" dirty="0"/>
              <a:t>Student Name  </a:t>
            </a:r>
            <a:r>
              <a:rPr lang="en-GB" sz="3500" dirty="0"/>
              <a:t>                 </a:t>
            </a:r>
            <a:r>
              <a:rPr lang="en-GB" sz="3500" u="sng" dirty="0"/>
              <a:t>Id Number</a:t>
            </a:r>
            <a:r>
              <a:rPr lang="en-GB" sz="3500" dirty="0"/>
              <a:t>                           </a:t>
            </a:r>
            <a:r>
              <a:rPr lang="en-GB" sz="3500" u="sng" dirty="0"/>
              <a:t>Topic</a:t>
            </a:r>
          </a:p>
          <a:p>
            <a:pPr marL="0" indent="0">
              <a:buNone/>
            </a:pPr>
            <a:r>
              <a:rPr lang="en-GB" sz="3500" dirty="0"/>
              <a:t>Jessica </a:t>
            </a:r>
            <a:r>
              <a:rPr lang="en-GB" sz="3500" dirty="0" err="1"/>
              <a:t>Balde</a:t>
            </a:r>
            <a:r>
              <a:rPr lang="en-GB" sz="3500" dirty="0"/>
              <a:t>                      1817977                  Problem &amp; Solution</a:t>
            </a:r>
          </a:p>
          <a:p>
            <a:pPr marL="0" indent="0">
              <a:buNone/>
            </a:pPr>
            <a:r>
              <a:rPr lang="en-GB" sz="3500" dirty="0"/>
              <a:t>Bogdan </a:t>
            </a:r>
            <a:r>
              <a:rPr lang="en-GB" sz="3500" dirty="0" err="1"/>
              <a:t>Sigheti</a:t>
            </a:r>
            <a:r>
              <a:rPr lang="en-GB" sz="3500" dirty="0"/>
              <a:t>                  1817824       Current status &amp; Financing sought</a:t>
            </a:r>
          </a:p>
          <a:p>
            <a:pPr marL="0" indent="0">
              <a:buNone/>
            </a:pPr>
            <a:r>
              <a:rPr lang="en-GB" sz="3500" dirty="0"/>
              <a:t>Emmanuel o.                     1816115              Technology &amp; Target market</a:t>
            </a:r>
          </a:p>
          <a:p>
            <a:pPr marL="0" indent="0">
              <a:buNone/>
            </a:pPr>
            <a:r>
              <a:rPr lang="en-GB" sz="3500" dirty="0"/>
              <a:t>Viktor </a:t>
            </a:r>
            <a:r>
              <a:rPr lang="en-GB" sz="3500" dirty="0" err="1"/>
              <a:t>lazarov</a:t>
            </a:r>
            <a:r>
              <a:rPr lang="en-GB" sz="3500" dirty="0"/>
              <a:t>                    1816115       Management Team &amp; Competition</a:t>
            </a:r>
          </a:p>
          <a:p>
            <a:pPr marL="0" indent="0">
              <a:buNone/>
            </a:pPr>
            <a:r>
              <a:rPr lang="en-GB" sz="3500" dirty="0"/>
              <a:t>George </a:t>
            </a:r>
            <a:r>
              <a:rPr lang="en-GB" sz="3500" dirty="0" err="1"/>
              <a:t>Mirea</a:t>
            </a:r>
            <a:r>
              <a:rPr lang="en-GB" sz="3500" dirty="0"/>
              <a:t>                    1814069              Marketing Sale &amp; Summary </a:t>
            </a:r>
          </a:p>
          <a:p>
            <a:pPr marL="0" indent="0">
              <a:buNone/>
            </a:pPr>
            <a:endParaRPr lang="en-GB" sz="3200" dirty="0"/>
          </a:p>
          <a:p>
            <a:pPr marL="0" indent="0">
              <a:buNone/>
            </a:pPr>
            <a:endParaRPr lang="en-GB" sz="3200" dirty="0"/>
          </a:p>
          <a:p>
            <a:pPr marL="0" indent="0">
              <a:buNone/>
            </a:pPr>
            <a:endParaRPr lang="en-GB" sz="3200" dirty="0"/>
          </a:p>
          <a:p>
            <a:pPr marL="0" indent="0" algn="ctr">
              <a:buNone/>
            </a:pPr>
            <a:r>
              <a:rPr lang="en-GB" sz="3200" dirty="0"/>
              <a:t>Lecture Name: </a:t>
            </a:r>
            <a:r>
              <a:rPr lang="en-GB" sz="3200" dirty="0" err="1"/>
              <a:t>Ejiro</a:t>
            </a:r>
            <a:r>
              <a:rPr lang="en-GB" sz="3200" dirty="0"/>
              <a:t> </a:t>
            </a:r>
            <a:r>
              <a:rPr lang="en-GB" sz="3200" dirty="0" err="1"/>
              <a:t>esohwode</a:t>
            </a:r>
            <a:endParaRPr lang="en-GB" sz="3200" dirty="0"/>
          </a:p>
          <a:p>
            <a:pPr marL="0" indent="0" algn="ctr">
              <a:buNone/>
            </a:pPr>
            <a:r>
              <a:rPr lang="en-GB" sz="3200" dirty="0"/>
              <a:t>University of Wales Trinity Saint David London (Campus)</a:t>
            </a:r>
          </a:p>
          <a:p>
            <a:pPr marL="0" indent="0" algn="ctr">
              <a:buNone/>
            </a:pPr>
            <a:endParaRPr lang="en-GB" sz="2800" dirty="0"/>
          </a:p>
          <a:p>
            <a:pPr marL="0" indent="0">
              <a:buNone/>
            </a:pPr>
            <a:endParaRPr lang="en-GB" sz="2800" dirty="0"/>
          </a:p>
          <a:p>
            <a:pPr marL="0" indent="0">
              <a:buNone/>
            </a:pPr>
            <a:endParaRPr lang="en-GB" sz="2800" dirty="0"/>
          </a:p>
          <a:p>
            <a:pPr marL="0" indent="0">
              <a:buNone/>
            </a:pPr>
            <a:endParaRPr lang="en-US" sz="2800" dirty="0"/>
          </a:p>
        </p:txBody>
      </p:sp>
    </p:spTree>
    <p:extLst>
      <p:ext uri="{BB962C8B-B14F-4D97-AF65-F5344CB8AC3E}">
        <p14:creationId xmlns:p14="http://schemas.microsoft.com/office/powerpoint/2010/main" val="41553048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F9531-A927-48B4-AF0A-142CEFFE2A62}"/>
              </a:ext>
            </a:extLst>
          </p:cNvPr>
          <p:cNvSpPr>
            <a:spLocks noGrp="1"/>
          </p:cNvSpPr>
          <p:nvPr>
            <p:ph type="title"/>
          </p:nvPr>
        </p:nvSpPr>
        <p:spPr>
          <a:xfrm>
            <a:off x="838200" y="1"/>
            <a:ext cx="10515600" cy="806334"/>
          </a:xfrm>
        </p:spPr>
        <p:txBody>
          <a:bodyPr>
            <a:normAutofit/>
          </a:bodyPr>
          <a:lstStyle/>
          <a:p>
            <a:pPr algn="ctr"/>
            <a:r>
              <a:rPr lang="en-GB" sz="3200" b="1" dirty="0">
                <a:latin typeface="+mn-lt"/>
              </a:rPr>
              <a:t>Table of Contents </a:t>
            </a:r>
          </a:p>
        </p:txBody>
      </p:sp>
      <p:sp>
        <p:nvSpPr>
          <p:cNvPr id="3" name="Content Placeholder 2">
            <a:extLst>
              <a:ext uri="{FF2B5EF4-FFF2-40B4-BE49-F238E27FC236}">
                <a16:creationId xmlns:a16="http://schemas.microsoft.com/office/drawing/2014/main" id="{81A41BA9-8C99-4B66-8DC8-C3D572902C8D}"/>
              </a:ext>
            </a:extLst>
          </p:cNvPr>
          <p:cNvSpPr>
            <a:spLocks noGrp="1"/>
          </p:cNvSpPr>
          <p:nvPr>
            <p:ph sz="quarter" idx="13"/>
          </p:nvPr>
        </p:nvSpPr>
        <p:spPr>
          <a:xfrm>
            <a:off x="133004" y="673331"/>
            <a:ext cx="11145222" cy="5918661"/>
          </a:xfrm>
        </p:spPr>
        <p:txBody>
          <a:bodyPr>
            <a:normAutofit fontScale="85000" lnSpcReduction="20000"/>
          </a:bodyPr>
          <a:lstStyle/>
          <a:p>
            <a:r>
              <a:rPr lang="en-GB" sz="3800" dirty="0"/>
              <a:t>Introduction</a:t>
            </a:r>
          </a:p>
          <a:p>
            <a:r>
              <a:rPr lang="en-GB" sz="3800" dirty="0"/>
              <a:t>Problem </a:t>
            </a:r>
          </a:p>
          <a:p>
            <a:r>
              <a:rPr lang="en-GB" sz="3800" dirty="0"/>
              <a:t>Solution</a:t>
            </a:r>
          </a:p>
          <a:p>
            <a:r>
              <a:rPr lang="en-GB" sz="3800" dirty="0"/>
              <a:t>Current status </a:t>
            </a:r>
          </a:p>
          <a:p>
            <a:r>
              <a:rPr lang="en-GB" sz="3800" dirty="0"/>
              <a:t>Financing sought</a:t>
            </a:r>
          </a:p>
          <a:p>
            <a:r>
              <a:rPr lang="en-GB" sz="3800" dirty="0"/>
              <a:t>Technology                                              </a:t>
            </a:r>
          </a:p>
          <a:p>
            <a:r>
              <a:rPr lang="en-GB" sz="3800" dirty="0"/>
              <a:t>Target market</a:t>
            </a:r>
          </a:p>
          <a:p>
            <a:r>
              <a:rPr lang="en-GB" sz="3800" dirty="0"/>
              <a:t>Management Team </a:t>
            </a:r>
          </a:p>
          <a:p>
            <a:r>
              <a:rPr lang="en-GB" sz="3800" dirty="0"/>
              <a:t>Marketing Sale</a:t>
            </a:r>
          </a:p>
          <a:p>
            <a:r>
              <a:rPr lang="en-GB" sz="3800" dirty="0"/>
              <a:t>Competition </a:t>
            </a:r>
          </a:p>
          <a:p>
            <a:r>
              <a:rPr lang="en-GB" sz="3800" dirty="0"/>
              <a:t>Summary</a:t>
            </a:r>
          </a:p>
          <a:p>
            <a:r>
              <a:rPr lang="en-GB" sz="3800" dirty="0"/>
              <a:t>Reference</a:t>
            </a:r>
          </a:p>
          <a:p>
            <a:endParaRPr lang="en-GB" sz="3200" dirty="0"/>
          </a:p>
          <a:p>
            <a:endParaRPr lang="en-GB" sz="3200" dirty="0"/>
          </a:p>
          <a:p>
            <a:pPr marL="0" indent="0">
              <a:buNone/>
            </a:pPr>
            <a:endParaRPr lang="en-GB" dirty="0"/>
          </a:p>
        </p:txBody>
      </p:sp>
      <p:pic>
        <p:nvPicPr>
          <p:cNvPr id="4" name="Picture 3" descr="A close up of text on a white background&#10;&#10;Description automatically generated">
            <a:extLst>
              <a:ext uri="{FF2B5EF4-FFF2-40B4-BE49-F238E27FC236}">
                <a16:creationId xmlns:a16="http://schemas.microsoft.com/office/drawing/2014/main" id="{5FF25F98-F5A2-4E4B-AAF5-E63D19DA4930}"/>
              </a:ext>
            </a:extLst>
          </p:cNvPr>
          <p:cNvPicPr>
            <a:picLocks noChangeAspect="1"/>
          </p:cNvPicPr>
          <p:nvPr/>
        </p:nvPicPr>
        <p:blipFill>
          <a:blip r:embed="rId2"/>
          <a:stretch>
            <a:fillRect/>
          </a:stretch>
        </p:blipFill>
        <p:spPr>
          <a:xfrm>
            <a:off x="7988531" y="0"/>
            <a:ext cx="4203469" cy="6857999"/>
          </a:xfrm>
          <a:prstGeom prst="rect">
            <a:avLst/>
          </a:prstGeom>
        </p:spPr>
      </p:pic>
    </p:spTree>
    <p:extLst>
      <p:ext uri="{BB962C8B-B14F-4D97-AF65-F5344CB8AC3E}">
        <p14:creationId xmlns:p14="http://schemas.microsoft.com/office/powerpoint/2010/main" val="629935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5F7D-F10A-448C-A870-006068AA569E}"/>
              </a:ext>
            </a:extLst>
          </p:cNvPr>
          <p:cNvSpPr>
            <a:spLocks noGrp="1"/>
          </p:cNvSpPr>
          <p:nvPr>
            <p:ph type="title"/>
          </p:nvPr>
        </p:nvSpPr>
        <p:spPr>
          <a:xfrm>
            <a:off x="838200" y="83128"/>
            <a:ext cx="10515600" cy="116378"/>
          </a:xfrm>
        </p:spPr>
        <p:txBody>
          <a:bodyPr>
            <a:normAutofit fontScale="90000"/>
          </a:bodyPr>
          <a:lstStyle/>
          <a:p>
            <a:pPr algn="ctr"/>
            <a:br>
              <a:rPr lang="en-GB" dirty="0"/>
            </a:br>
            <a:r>
              <a:rPr lang="en-GB" sz="3600" b="1" dirty="0">
                <a:latin typeface="+mn-lt"/>
              </a:rPr>
              <a:t>Introduction</a:t>
            </a:r>
          </a:p>
        </p:txBody>
      </p:sp>
      <p:sp>
        <p:nvSpPr>
          <p:cNvPr id="3" name="Content Placeholder 2">
            <a:extLst>
              <a:ext uri="{FF2B5EF4-FFF2-40B4-BE49-F238E27FC236}">
                <a16:creationId xmlns:a16="http://schemas.microsoft.com/office/drawing/2014/main" id="{C153CC2C-1EF9-48FF-9222-65AFF6B96B38}"/>
              </a:ext>
            </a:extLst>
          </p:cNvPr>
          <p:cNvSpPr>
            <a:spLocks noGrp="1"/>
          </p:cNvSpPr>
          <p:nvPr>
            <p:ph idx="1"/>
          </p:nvPr>
        </p:nvSpPr>
        <p:spPr>
          <a:xfrm>
            <a:off x="838200" y="1737360"/>
            <a:ext cx="10515600" cy="4439603"/>
          </a:xfrm>
        </p:spPr>
        <p:txBody>
          <a:bodyPr>
            <a:normAutofit/>
          </a:bodyPr>
          <a:lstStyle/>
          <a:p>
            <a:pPr algn="just"/>
            <a:r>
              <a:rPr lang="en-GB" sz="3200" dirty="0"/>
              <a:t>The BEAUTY BAR SPA business started in middle of 2014 </a:t>
            </a:r>
            <a:r>
              <a:rPr lang="en-GB" sz="3200" dirty="0">
                <a:cs typeface="Times New Roman" panose="02020603050405020304" pitchFamily="18" charset="0"/>
              </a:rPr>
              <a:t>Based in London Bethnal Green, in order to have more customers we start our hair style, foundation, tanning, nails, facial and spa.</a:t>
            </a:r>
          </a:p>
          <a:p>
            <a:pPr algn="just"/>
            <a:r>
              <a:rPr lang="en-GB" sz="3200" dirty="0">
                <a:cs typeface="Times New Roman" panose="02020603050405020304" pitchFamily="18" charset="0"/>
              </a:rPr>
              <a:t>This business is right for those who simply care about making others feel better  about themselves.</a:t>
            </a:r>
          </a:p>
          <a:p>
            <a:pPr marL="0" indent="0">
              <a:buNone/>
            </a:pPr>
            <a:endParaRPr lang="en-GB" dirty="0"/>
          </a:p>
        </p:txBody>
      </p:sp>
    </p:spTree>
    <p:extLst>
      <p:ext uri="{BB962C8B-B14F-4D97-AF65-F5344CB8AC3E}">
        <p14:creationId xmlns:p14="http://schemas.microsoft.com/office/powerpoint/2010/main" val="24226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64516-8F29-4570-BAF0-B7B8FAA985A2}"/>
              </a:ext>
            </a:extLst>
          </p:cNvPr>
          <p:cNvSpPr>
            <a:spLocks noGrp="1"/>
          </p:cNvSpPr>
          <p:nvPr>
            <p:ph type="title"/>
          </p:nvPr>
        </p:nvSpPr>
        <p:spPr>
          <a:xfrm>
            <a:off x="838200" y="0"/>
            <a:ext cx="10515600" cy="1255221"/>
          </a:xfrm>
        </p:spPr>
        <p:txBody>
          <a:bodyPr>
            <a:normAutofit fontScale="90000"/>
          </a:bodyPr>
          <a:lstStyle/>
          <a:p>
            <a:pPr algn="ctr"/>
            <a:br>
              <a:rPr lang="en-US" b="1" dirty="0">
                <a:latin typeface="+mn-lt"/>
              </a:rPr>
            </a:br>
            <a:r>
              <a:rPr lang="en-US" b="1" dirty="0">
                <a:latin typeface="+mn-lt"/>
              </a:rPr>
              <a:t>Problem</a:t>
            </a:r>
            <a:endParaRPr lang="en-US" dirty="0">
              <a:latin typeface="+mn-lt"/>
            </a:endParaRPr>
          </a:p>
        </p:txBody>
      </p:sp>
      <p:sp>
        <p:nvSpPr>
          <p:cNvPr id="3" name="Content Placeholder 2">
            <a:extLst>
              <a:ext uri="{FF2B5EF4-FFF2-40B4-BE49-F238E27FC236}">
                <a16:creationId xmlns:a16="http://schemas.microsoft.com/office/drawing/2014/main" id="{4296FB53-6E43-41B7-9A86-B954B9FA2C06}"/>
              </a:ext>
            </a:extLst>
          </p:cNvPr>
          <p:cNvSpPr>
            <a:spLocks noGrp="1"/>
          </p:cNvSpPr>
          <p:nvPr>
            <p:ph idx="1"/>
          </p:nvPr>
        </p:nvSpPr>
        <p:spPr>
          <a:xfrm>
            <a:off x="124691" y="748145"/>
            <a:ext cx="11986953" cy="5993476"/>
          </a:xfrm>
        </p:spPr>
        <p:txBody>
          <a:bodyPr>
            <a:normAutofit/>
          </a:bodyPr>
          <a:lstStyle/>
          <a:p>
            <a:pPr marL="571500" indent="-571500"/>
            <a:endParaRPr lang="en-US" sz="3200" dirty="0"/>
          </a:p>
          <a:p>
            <a:pPr marL="0" indent="0">
              <a:buNone/>
            </a:pPr>
            <a:endParaRPr lang="en-US" sz="3200" dirty="0"/>
          </a:p>
          <a:p>
            <a:pPr marL="571500" indent="-571500"/>
            <a:r>
              <a:rPr lang="en-US" sz="3200" dirty="0"/>
              <a:t>Not enough Beauty Bar’s in the local area.</a:t>
            </a:r>
          </a:p>
          <a:p>
            <a:pPr marL="571500" indent="-571500"/>
            <a:r>
              <a:rPr lang="en-US" sz="3200" dirty="0"/>
              <a:t>Price list very high in others Beauty saloons.</a:t>
            </a:r>
          </a:p>
          <a:p>
            <a:pPr marL="571500" indent="-571500"/>
            <a:r>
              <a:rPr lang="en-US" sz="3200" dirty="0"/>
              <a:t>Not discounts available in other Beauty saloons.</a:t>
            </a:r>
          </a:p>
          <a:p>
            <a:pPr marL="571500" indent="-571500"/>
            <a:r>
              <a:rPr lang="en-US" sz="3200" dirty="0"/>
              <a:t>Unfair treatment due lack of customer service.</a:t>
            </a:r>
          </a:p>
          <a:p>
            <a:pPr marL="571500" indent="-571500"/>
            <a:r>
              <a:rPr lang="en-US" sz="3200" dirty="0"/>
              <a:t>Not enough publicity to former beauty saloons.</a:t>
            </a:r>
          </a:p>
        </p:txBody>
      </p:sp>
    </p:spTree>
    <p:extLst>
      <p:ext uri="{BB962C8B-B14F-4D97-AF65-F5344CB8AC3E}">
        <p14:creationId xmlns:p14="http://schemas.microsoft.com/office/powerpoint/2010/main" val="3494288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E1854-F57C-4BAD-9DE7-CFCC18C03106}"/>
              </a:ext>
            </a:extLst>
          </p:cNvPr>
          <p:cNvSpPr>
            <a:spLocks noGrp="1"/>
          </p:cNvSpPr>
          <p:nvPr>
            <p:ph type="title"/>
          </p:nvPr>
        </p:nvSpPr>
        <p:spPr/>
        <p:txBody>
          <a:bodyPr/>
          <a:lstStyle/>
          <a:p>
            <a:pPr algn="ctr"/>
            <a:r>
              <a:rPr lang="en-GB" b="1" dirty="0">
                <a:latin typeface="+mn-lt"/>
              </a:rPr>
              <a:t>SOLUTION</a:t>
            </a:r>
            <a:endParaRPr lang="en-US" b="1" dirty="0">
              <a:latin typeface="+mn-lt"/>
            </a:endParaRPr>
          </a:p>
        </p:txBody>
      </p:sp>
      <p:sp>
        <p:nvSpPr>
          <p:cNvPr id="3" name="Content Placeholder 2">
            <a:extLst>
              <a:ext uri="{FF2B5EF4-FFF2-40B4-BE49-F238E27FC236}">
                <a16:creationId xmlns:a16="http://schemas.microsoft.com/office/drawing/2014/main" id="{1DF6348C-2C77-46B8-AD2B-599FF2C4BADC}"/>
              </a:ext>
            </a:extLst>
          </p:cNvPr>
          <p:cNvSpPr>
            <a:spLocks noGrp="1"/>
          </p:cNvSpPr>
          <p:nvPr>
            <p:ph idx="1"/>
          </p:nvPr>
        </p:nvSpPr>
        <p:spPr>
          <a:xfrm>
            <a:off x="74815" y="1825625"/>
            <a:ext cx="12028516" cy="4351338"/>
          </a:xfrm>
        </p:spPr>
        <p:txBody>
          <a:bodyPr/>
          <a:lstStyle/>
          <a:p>
            <a:r>
              <a:rPr lang="en-GB" sz="3200" dirty="0"/>
              <a:t>A big Beauty Bar Spa it’s to be introduced social media all platforms.</a:t>
            </a:r>
          </a:p>
          <a:p>
            <a:r>
              <a:rPr lang="en-GB" sz="3200" dirty="0"/>
              <a:t>Price list very affordable.</a:t>
            </a:r>
          </a:p>
          <a:p>
            <a:r>
              <a:rPr lang="en-GB" sz="3200" dirty="0"/>
              <a:t>Discounts to students also to a single mothers.</a:t>
            </a:r>
          </a:p>
          <a:p>
            <a:r>
              <a:rPr lang="en-GB" sz="3200" dirty="0"/>
              <a:t>Card stamp given to all customers whenever they reach 10 stamps, they will have free hair cut or hair washing.</a:t>
            </a:r>
            <a:r>
              <a:rPr lang="en-US" sz="3200" dirty="0"/>
              <a:t> </a:t>
            </a:r>
          </a:p>
          <a:p>
            <a:r>
              <a:rPr lang="en-US" sz="3200" dirty="0"/>
              <a:t>A lot of publicity to make by flyers, commercials, and social media pages. </a:t>
            </a:r>
          </a:p>
          <a:p>
            <a:pPr marL="0" indent="0">
              <a:buNone/>
            </a:pPr>
            <a:endParaRPr lang="en-US" dirty="0"/>
          </a:p>
        </p:txBody>
      </p:sp>
    </p:spTree>
    <p:extLst>
      <p:ext uri="{BB962C8B-B14F-4D97-AF65-F5344CB8AC3E}">
        <p14:creationId xmlns:p14="http://schemas.microsoft.com/office/powerpoint/2010/main" val="987145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7FB95-50A6-4FEF-9DC3-C33C57544405}"/>
              </a:ext>
            </a:extLst>
          </p:cNvPr>
          <p:cNvSpPr>
            <a:spLocks noGrp="1"/>
          </p:cNvSpPr>
          <p:nvPr>
            <p:ph type="title"/>
          </p:nvPr>
        </p:nvSpPr>
        <p:spPr/>
        <p:txBody>
          <a:bodyPr/>
          <a:lstStyle/>
          <a:p>
            <a:pPr algn="ctr"/>
            <a:r>
              <a:rPr lang="en-GB" b="1" dirty="0">
                <a:latin typeface="+mn-lt"/>
              </a:rPr>
              <a:t>Current Status </a:t>
            </a:r>
            <a:endParaRPr lang="en-US" b="1" dirty="0">
              <a:latin typeface="+mn-lt"/>
            </a:endParaRPr>
          </a:p>
        </p:txBody>
      </p:sp>
      <p:sp>
        <p:nvSpPr>
          <p:cNvPr id="3" name="Content Placeholder 2">
            <a:extLst>
              <a:ext uri="{FF2B5EF4-FFF2-40B4-BE49-F238E27FC236}">
                <a16:creationId xmlns:a16="http://schemas.microsoft.com/office/drawing/2014/main" id="{35123EC9-D6A7-4D2D-A078-D35C14D071E4}"/>
              </a:ext>
            </a:extLst>
          </p:cNvPr>
          <p:cNvSpPr>
            <a:spLocks noGrp="1"/>
          </p:cNvSpPr>
          <p:nvPr>
            <p:ph idx="1"/>
          </p:nvPr>
        </p:nvSpPr>
        <p:spPr/>
        <p:txBody>
          <a:bodyPr>
            <a:normAutofit/>
          </a:bodyPr>
          <a:lstStyle/>
          <a:p>
            <a:pPr algn="just"/>
            <a:r>
              <a:rPr lang="en-GB" sz="3200" dirty="0"/>
              <a:t>We currently doing our best to reach more customers and more ranges of our business, also we have social media pages such as Facebook, Instagram and Tweeter. </a:t>
            </a:r>
          </a:p>
          <a:p>
            <a:pPr algn="just"/>
            <a:r>
              <a:rPr lang="en-GB" sz="3200" dirty="0"/>
              <a:t>Furthermore we are active and effective in our business we have got seven permanent staff workers which they also helping and contributing in the business sector </a:t>
            </a:r>
            <a:r>
              <a:rPr lang="en-GB" dirty="0"/>
              <a:t>and 2 branches in London and we gone open one more soon outside of London.</a:t>
            </a:r>
            <a:endParaRPr lang="en-US" dirty="0"/>
          </a:p>
        </p:txBody>
      </p:sp>
    </p:spTree>
    <p:extLst>
      <p:ext uri="{BB962C8B-B14F-4D97-AF65-F5344CB8AC3E}">
        <p14:creationId xmlns:p14="http://schemas.microsoft.com/office/powerpoint/2010/main" val="117628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ED622-CDE1-4D83-8D48-D9ED2CA6006B}"/>
              </a:ext>
            </a:extLst>
          </p:cNvPr>
          <p:cNvSpPr>
            <a:spLocks noGrp="1"/>
          </p:cNvSpPr>
          <p:nvPr>
            <p:ph type="title"/>
          </p:nvPr>
        </p:nvSpPr>
        <p:spPr>
          <a:xfrm>
            <a:off x="838200" y="1"/>
            <a:ext cx="10515600" cy="1181099"/>
          </a:xfrm>
        </p:spPr>
        <p:txBody>
          <a:bodyPr>
            <a:normAutofit/>
          </a:bodyPr>
          <a:lstStyle/>
          <a:p>
            <a:pPr algn="ctr"/>
            <a:r>
              <a:rPr lang="en-GB" b="1" dirty="0">
                <a:latin typeface="+mn-lt"/>
              </a:rPr>
              <a:t>Financing sought</a:t>
            </a:r>
          </a:p>
        </p:txBody>
      </p:sp>
      <p:sp>
        <p:nvSpPr>
          <p:cNvPr id="3" name="Content Placeholder 2">
            <a:extLst>
              <a:ext uri="{FF2B5EF4-FFF2-40B4-BE49-F238E27FC236}">
                <a16:creationId xmlns:a16="http://schemas.microsoft.com/office/drawing/2014/main" id="{011849F0-4BEE-49D4-9FBE-373ACE430D1F}"/>
              </a:ext>
            </a:extLst>
          </p:cNvPr>
          <p:cNvSpPr>
            <a:spLocks noGrp="1"/>
          </p:cNvSpPr>
          <p:nvPr>
            <p:ph sz="half" idx="1"/>
          </p:nvPr>
        </p:nvSpPr>
        <p:spPr>
          <a:xfrm>
            <a:off x="307571" y="1825625"/>
            <a:ext cx="5712229" cy="4351338"/>
          </a:xfrm>
        </p:spPr>
        <p:txBody>
          <a:bodyPr>
            <a:normAutofit/>
          </a:bodyPr>
          <a:lstStyle/>
          <a:p>
            <a:r>
              <a:rPr lang="en-GB" sz="3200" dirty="0"/>
              <a:t>Staff wages: £9.75</a:t>
            </a:r>
          </a:p>
          <a:p>
            <a:r>
              <a:rPr lang="en-GB" sz="3200" dirty="0"/>
              <a:t>Management wages: £11.95</a:t>
            </a:r>
          </a:p>
          <a:p>
            <a:r>
              <a:rPr lang="en-GB" sz="3200" dirty="0"/>
              <a:t>Rent: £2,200.00 Monthly</a:t>
            </a:r>
          </a:p>
          <a:p>
            <a:r>
              <a:rPr lang="en-GB" sz="3200" dirty="0"/>
              <a:t>Council Tax: £300.00</a:t>
            </a:r>
          </a:p>
          <a:p>
            <a:r>
              <a:rPr lang="en-GB" sz="3200" dirty="0"/>
              <a:t>British Gas: £200.00</a:t>
            </a:r>
          </a:p>
          <a:p>
            <a:r>
              <a:rPr lang="en-GB" sz="3200" dirty="0"/>
              <a:t>Thames Water: £350.00</a:t>
            </a:r>
          </a:p>
          <a:p>
            <a:r>
              <a:rPr lang="en-GB" sz="3200" dirty="0"/>
              <a:t>Internet: £100</a:t>
            </a:r>
          </a:p>
        </p:txBody>
      </p:sp>
      <p:sp>
        <p:nvSpPr>
          <p:cNvPr id="4" name="Content Placeholder 3">
            <a:extLst>
              <a:ext uri="{FF2B5EF4-FFF2-40B4-BE49-F238E27FC236}">
                <a16:creationId xmlns:a16="http://schemas.microsoft.com/office/drawing/2014/main" id="{87A4E4C1-2178-4828-8EA2-8933C7391BCB}"/>
              </a:ext>
            </a:extLst>
          </p:cNvPr>
          <p:cNvSpPr>
            <a:spLocks noGrp="1"/>
          </p:cNvSpPr>
          <p:nvPr>
            <p:ph sz="half" idx="2"/>
          </p:nvPr>
        </p:nvSpPr>
        <p:spPr>
          <a:xfrm>
            <a:off x="6254139" y="1600199"/>
            <a:ext cx="5630289" cy="4576763"/>
          </a:xfrm>
        </p:spPr>
        <p:txBody>
          <a:bodyPr>
            <a:normAutofit/>
          </a:bodyPr>
          <a:lstStyle/>
          <a:p>
            <a:r>
              <a:rPr lang="en-GB" sz="3200" b="1" dirty="0"/>
              <a:t>Pricing List:</a:t>
            </a:r>
          </a:p>
          <a:p>
            <a:r>
              <a:rPr lang="en-GB" sz="3200" dirty="0"/>
              <a:t>Tanning: £30.00</a:t>
            </a:r>
          </a:p>
          <a:p>
            <a:r>
              <a:rPr lang="en-GB" sz="3200" dirty="0"/>
              <a:t>Hair cutting: Fixed price £25.00</a:t>
            </a:r>
          </a:p>
          <a:p>
            <a:r>
              <a:rPr lang="en-GB" sz="3200" dirty="0"/>
              <a:t>SPA: £25.50 - £39.50</a:t>
            </a:r>
          </a:p>
          <a:p>
            <a:r>
              <a:rPr lang="en-GB" sz="3200" dirty="0"/>
              <a:t>Extension: £50.00</a:t>
            </a:r>
          </a:p>
          <a:p>
            <a:r>
              <a:rPr lang="en-GB" sz="3200" dirty="0"/>
              <a:t>Braids: £80.00</a:t>
            </a:r>
          </a:p>
          <a:p>
            <a:r>
              <a:rPr lang="en-GB" sz="3200" dirty="0"/>
              <a:t>Colouring: £12.50</a:t>
            </a:r>
          </a:p>
          <a:p>
            <a:r>
              <a:rPr lang="en-GB" sz="3200" dirty="0"/>
              <a:t>Nail: £15- £35</a:t>
            </a:r>
          </a:p>
          <a:p>
            <a:endParaRPr lang="en-GB" dirty="0"/>
          </a:p>
        </p:txBody>
      </p:sp>
    </p:spTree>
    <p:extLst>
      <p:ext uri="{BB962C8B-B14F-4D97-AF65-F5344CB8AC3E}">
        <p14:creationId xmlns:p14="http://schemas.microsoft.com/office/powerpoint/2010/main" val="1079573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71267-6675-4BB9-A000-AF0144F88D3E}"/>
              </a:ext>
            </a:extLst>
          </p:cNvPr>
          <p:cNvSpPr>
            <a:spLocks noGrp="1"/>
          </p:cNvSpPr>
          <p:nvPr>
            <p:ph type="title"/>
          </p:nvPr>
        </p:nvSpPr>
        <p:spPr>
          <a:xfrm>
            <a:off x="886967" y="83127"/>
            <a:ext cx="9769949" cy="1596044"/>
          </a:xfrm>
        </p:spPr>
        <p:txBody>
          <a:bodyPr>
            <a:normAutofit/>
          </a:bodyPr>
          <a:lstStyle/>
          <a:p>
            <a:pPr algn="ctr"/>
            <a:r>
              <a:rPr lang="en-GB" sz="4000" b="1" dirty="0">
                <a:latin typeface="+mn-lt"/>
              </a:rPr>
              <a:t>Technology and Target market</a:t>
            </a:r>
          </a:p>
        </p:txBody>
      </p:sp>
      <p:sp>
        <p:nvSpPr>
          <p:cNvPr id="3" name="Content Placeholder 2">
            <a:extLst>
              <a:ext uri="{FF2B5EF4-FFF2-40B4-BE49-F238E27FC236}">
                <a16:creationId xmlns:a16="http://schemas.microsoft.com/office/drawing/2014/main" id="{58D27D1C-31EA-475E-AEF5-2068E00FE10B}"/>
              </a:ext>
            </a:extLst>
          </p:cNvPr>
          <p:cNvSpPr>
            <a:spLocks noGrp="1"/>
          </p:cNvSpPr>
          <p:nvPr>
            <p:ph idx="1"/>
          </p:nvPr>
        </p:nvSpPr>
        <p:spPr>
          <a:xfrm>
            <a:off x="66502" y="1097280"/>
            <a:ext cx="11928763" cy="4883576"/>
          </a:xfrm>
        </p:spPr>
        <p:txBody>
          <a:bodyPr anchor="ctr">
            <a:normAutofit lnSpcReduction="10000"/>
          </a:bodyPr>
          <a:lstStyle/>
          <a:p>
            <a:r>
              <a:rPr lang="en-GB" sz="3200" dirty="0"/>
              <a:t>As an organization we will hoping to draw in ladies' of any age as we are qualified in Beauty and healthy skin. </a:t>
            </a:r>
          </a:p>
          <a:p>
            <a:r>
              <a:rPr lang="en-GB" sz="3200" dirty="0"/>
              <a:t>We are additionally giving our support of men who look for healthy skin and treatment anyway an age freedom to secure our organization thus that youngsters' happiness they won't being at risk, 15 or more.</a:t>
            </a:r>
          </a:p>
          <a:p>
            <a:r>
              <a:rPr lang="en-GB" sz="3200" dirty="0"/>
              <a:t>We gone have an app to make appointment, which style they want choose, and who to do it for them etc. </a:t>
            </a:r>
          </a:p>
          <a:p>
            <a:r>
              <a:rPr lang="en-GB" sz="3200" dirty="0"/>
              <a:t>The company has invested in the latest technology which is a digital screen what it can show you how it will look your haircut, hair colour, etc. before doing to you.</a:t>
            </a:r>
          </a:p>
        </p:txBody>
      </p:sp>
    </p:spTree>
    <p:extLst>
      <p:ext uri="{BB962C8B-B14F-4D97-AF65-F5344CB8AC3E}">
        <p14:creationId xmlns:p14="http://schemas.microsoft.com/office/powerpoint/2010/main" val="892776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1DF4-970A-4A1A-9913-8F17243C2E78}"/>
              </a:ext>
            </a:extLst>
          </p:cNvPr>
          <p:cNvSpPr>
            <a:spLocks noGrp="1"/>
          </p:cNvSpPr>
          <p:nvPr>
            <p:ph type="title"/>
          </p:nvPr>
        </p:nvSpPr>
        <p:spPr>
          <a:xfrm>
            <a:off x="838200" y="1"/>
            <a:ext cx="10515600" cy="814646"/>
          </a:xfrm>
        </p:spPr>
        <p:txBody>
          <a:bodyPr/>
          <a:lstStyle/>
          <a:p>
            <a:pPr algn="ctr"/>
            <a:r>
              <a:rPr lang="en-GB" b="1" dirty="0">
                <a:latin typeface="+mn-lt"/>
              </a:rPr>
              <a:t>Management team</a:t>
            </a:r>
          </a:p>
        </p:txBody>
      </p:sp>
      <p:sp>
        <p:nvSpPr>
          <p:cNvPr id="3" name="Content Placeholder 2">
            <a:extLst>
              <a:ext uri="{FF2B5EF4-FFF2-40B4-BE49-F238E27FC236}">
                <a16:creationId xmlns:a16="http://schemas.microsoft.com/office/drawing/2014/main" id="{32788724-5785-4FCA-9D0D-A59B71DBA3B0}"/>
              </a:ext>
            </a:extLst>
          </p:cNvPr>
          <p:cNvSpPr>
            <a:spLocks noGrp="1"/>
          </p:cNvSpPr>
          <p:nvPr>
            <p:ph idx="1"/>
          </p:nvPr>
        </p:nvSpPr>
        <p:spPr>
          <a:xfrm>
            <a:off x="224444" y="814647"/>
            <a:ext cx="11887200" cy="5362316"/>
          </a:xfrm>
        </p:spPr>
        <p:txBody>
          <a:bodyPr>
            <a:noAutofit/>
          </a:bodyPr>
          <a:lstStyle/>
          <a:p>
            <a:pPr algn="just"/>
            <a:endParaRPr lang="en-GB" sz="3200" dirty="0"/>
          </a:p>
          <a:p>
            <a:pPr algn="just"/>
            <a:r>
              <a:rPr lang="en-GB" sz="3200" dirty="0"/>
              <a:t>Jessica </a:t>
            </a:r>
            <a:r>
              <a:rPr lang="en-GB" sz="3200" dirty="0" err="1"/>
              <a:t>Balde</a:t>
            </a:r>
            <a:r>
              <a:rPr lang="en-GB" sz="3200" dirty="0"/>
              <a:t> – Hairdresser, nail technician spa and tanning also as a Business owner.</a:t>
            </a:r>
          </a:p>
          <a:p>
            <a:pPr algn="just"/>
            <a:r>
              <a:rPr lang="en-GB" sz="3200" dirty="0"/>
              <a:t>Bogdan </a:t>
            </a:r>
            <a:r>
              <a:rPr lang="en-GB" sz="3200" dirty="0" err="1"/>
              <a:t>Sigheti</a:t>
            </a:r>
            <a:r>
              <a:rPr lang="en-GB" sz="3200" dirty="0"/>
              <a:t> - Operations Manager its responsible to coordinate all hair barber’s.</a:t>
            </a:r>
          </a:p>
          <a:p>
            <a:pPr algn="just"/>
            <a:r>
              <a:rPr lang="en-GB" sz="3200" dirty="0"/>
              <a:t>Viktor </a:t>
            </a:r>
            <a:r>
              <a:rPr lang="en-GB" sz="3200" dirty="0" err="1"/>
              <a:t>Lazarov</a:t>
            </a:r>
            <a:r>
              <a:rPr lang="en-GB" sz="3200" dirty="0"/>
              <a:t> - Operations Manager as the duty to accurate Holidays forms, absents and fully admin job.</a:t>
            </a:r>
          </a:p>
          <a:p>
            <a:pPr algn="just"/>
            <a:r>
              <a:rPr lang="en-GB" sz="3200" dirty="0"/>
              <a:t>Emanuel O. – The team leader of the floor workers</a:t>
            </a:r>
          </a:p>
          <a:p>
            <a:pPr algn="just"/>
            <a:r>
              <a:rPr lang="en-GB" sz="3200" dirty="0"/>
              <a:t>George </a:t>
            </a:r>
            <a:r>
              <a:rPr lang="en-GB" sz="3200" dirty="0" err="1"/>
              <a:t>Mirea</a:t>
            </a:r>
            <a:r>
              <a:rPr lang="en-GB" sz="3200" dirty="0"/>
              <a:t> – Masseur team leader responsible with staff training.</a:t>
            </a:r>
          </a:p>
        </p:txBody>
      </p:sp>
    </p:spTree>
    <p:extLst>
      <p:ext uri="{BB962C8B-B14F-4D97-AF65-F5344CB8AC3E}">
        <p14:creationId xmlns:p14="http://schemas.microsoft.com/office/powerpoint/2010/main" val="247595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A93D9-1734-4771-B16B-D2A39017C5C3}"/>
              </a:ext>
            </a:extLst>
          </p:cNvPr>
          <p:cNvSpPr>
            <a:spLocks noGrp="1"/>
          </p:cNvSpPr>
          <p:nvPr>
            <p:ph type="title"/>
          </p:nvPr>
        </p:nvSpPr>
        <p:spPr/>
        <p:txBody>
          <a:bodyPr/>
          <a:lstStyle/>
          <a:p>
            <a:pPr algn="ctr"/>
            <a:r>
              <a:rPr lang="en-GB" b="1" dirty="0">
                <a:latin typeface="+mn-lt"/>
              </a:rPr>
              <a:t>Competition</a:t>
            </a:r>
            <a:endParaRPr lang="en-US" dirty="0">
              <a:latin typeface="+mn-lt"/>
            </a:endParaRPr>
          </a:p>
        </p:txBody>
      </p:sp>
      <p:sp>
        <p:nvSpPr>
          <p:cNvPr id="3" name="Content Placeholder 2">
            <a:extLst>
              <a:ext uri="{FF2B5EF4-FFF2-40B4-BE49-F238E27FC236}">
                <a16:creationId xmlns:a16="http://schemas.microsoft.com/office/drawing/2014/main" id="{F76E2473-86D9-496F-AAC7-84F0E3E18C92}"/>
              </a:ext>
            </a:extLst>
          </p:cNvPr>
          <p:cNvSpPr>
            <a:spLocks noGrp="1"/>
          </p:cNvSpPr>
          <p:nvPr>
            <p:ph idx="1"/>
          </p:nvPr>
        </p:nvSpPr>
        <p:spPr/>
        <p:txBody>
          <a:bodyPr>
            <a:normAutofit fontScale="92500" lnSpcReduction="10000"/>
          </a:bodyPr>
          <a:lstStyle/>
          <a:p>
            <a:pPr algn="just"/>
            <a:r>
              <a:rPr lang="en-GB" sz="3200" dirty="0"/>
              <a:t>With regards to other excellence salons that offer indistinguishable administrations from us, we attempt and offer as good as ever strategies that certified representatives are prepared to do.</a:t>
            </a:r>
          </a:p>
          <a:p>
            <a:pPr algn="just"/>
            <a:r>
              <a:rPr lang="en-GB" sz="3200" dirty="0"/>
              <a:t>Just as we make our items one of a kind to assault new clients and those clients need to purchase our item as we are in London, they are numerous magnificence shops that offers excellence treatment for women’s.</a:t>
            </a:r>
          </a:p>
          <a:p>
            <a:pPr algn="just"/>
            <a:r>
              <a:rPr lang="en-GB" sz="3200" dirty="0"/>
              <a:t>We are offering organic, unique and plastic free products which is it helping the environment. </a:t>
            </a:r>
            <a:endParaRPr lang="en-US" sz="3200" dirty="0"/>
          </a:p>
          <a:p>
            <a:pPr marL="0" indent="0">
              <a:buNone/>
            </a:pPr>
            <a:endParaRPr lang="en-US" dirty="0"/>
          </a:p>
          <a:p>
            <a:endParaRPr lang="en-US" dirty="0"/>
          </a:p>
        </p:txBody>
      </p:sp>
    </p:spTree>
    <p:extLst>
      <p:ext uri="{BB962C8B-B14F-4D97-AF65-F5344CB8AC3E}">
        <p14:creationId xmlns:p14="http://schemas.microsoft.com/office/powerpoint/2010/main" val="920831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0A2E-5499-4F37-928C-10C2FC351394}"/>
              </a:ext>
            </a:extLst>
          </p:cNvPr>
          <p:cNvSpPr>
            <a:spLocks noGrp="1"/>
          </p:cNvSpPr>
          <p:nvPr>
            <p:ph type="title"/>
          </p:nvPr>
        </p:nvSpPr>
        <p:spPr>
          <a:xfrm>
            <a:off x="838200" y="58190"/>
            <a:ext cx="10515600" cy="864524"/>
          </a:xfrm>
        </p:spPr>
        <p:txBody>
          <a:bodyPr/>
          <a:lstStyle/>
          <a:p>
            <a:pPr algn="ctr"/>
            <a:r>
              <a:rPr lang="en-GB" b="1" dirty="0">
                <a:latin typeface="+mn-lt"/>
              </a:rPr>
              <a:t>Marketing &amp; Sales</a:t>
            </a:r>
            <a:endParaRPr lang="en-US" b="1" dirty="0">
              <a:latin typeface="+mn-lt"/>
            </a:endParaRPr>
          </a:p>
        </p:txBody>
      </p:sp>
      <p:sp>
        <p:nvSpPr>
          <p:cNvPr id="3" name="Content Placeholder 2">
            <a:extLst>
              <a:ext uri="{FF2B5EF4-FFF2-40B4-BE49-F238E27FC236}">
                <a16:creationId xmlns:a16="http://schemas.microsoft.com/office/drawing/2014/main" id="{FBC83950-EFA5-495D-BCF7-6CAF34ED734B}"/>
              </a:ext>
            </a:extLst>
          </p:cNvPr>
          <p:cNvSpPr>
            <a:spLocks noGrp="1"/>
          </p:cNvSpPr>
          <p:nvPr>
            <p:ph idx="1"/>
          </p:nvPr>
        </p:nvSpPr>
        <p:spPr>
          <a:xfrm>
            <a:off x="83127" y="822960"/>
            <a:ext cx="11270673" cy="5403879"/>
          </a:xfrm>
        </p:spPr>
        <p:txBody>
          <a:bodyPr>
            <a:normAutofit lnSpcReduction="10000"/>
          </a:bodyPr>
          <a:lstStyle/>
          <a:p>
            <a:pPr algn="just"/>
            <a:r>
              <a:rPr lang="en-GB" sz="3200" dirty="0"/>
              <a:t>As our organization is based around magnificence and selling regular excellence items, we should have heavy cash to have income in the long term as sell performance.</a:t>
            </a:r>
          </a:p>
          <a:p>
            <a:pPr marL="0" indent="0" algn="just">
              <a:buNone/>
            </a:pPr>
            <a:endParaRPr lang="en-GB" sz="3200" dirty="0"/>
          </a:p>
          <a:p>
            <a:pPr algn="just"/>
            <a:r>
              <a:rPr lang="en-GB" sz="3200" dirty="0"/>
              <a:t>Magnificence Bar healthy skin item have additionally been offering worldwide to different Europeans nations likewise we plan on opening proficient Beauty Bar shops international.</a:t>
            </a:r>
          </a:p>
          <a:p>
            <a:pPr algn="just"/>
            <a:endParaRPr lang="en-GB" sz="3200" dirty="0"/>
          </a:p>
          <a:p>
            <a:pPr algn="just"/>
            <a:r>
              <a:rPr lang="en-GB" sz="3200" dirty="0"/>
              <a:t>We will pop a basket of travel size healthy skin products or a purse size hair shower on our reception desk. The run up to Christmas is an extraordinary time to have a stack of inexpensive stocking-fillers on your reception</a:t>
            </a:r>
            <a:endParaRPr lang="en-US" sz="3200" dirty="0"/>
          </a:p>
        </p:txBody>
      </p:sp>
    </p:spTree>
    <p:extLst>
      <p:ext uri="{BB962C8B-B14F-4D97-AF65-F5344CB8AC3E}">
        <p14:creationId xmlns:p14="http://schemas.microsoft.com/office/powerpoint/2010/main" val="1304440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41B5-ED2A-4251-9411-30C9A120935A}"/>
              </a:ext>
            </a:extLst>
          </p:cNvPr>
          <p:cNvSpPr>
            <a:spLocks noGrp="1"/>
          </p:cNvSpPr>
          <p:nvPr>
            <p:ph type="title"/>
          </p:nvPr>
        </p:nvSpPr>
        <p:spPr>
          <a:xfrm>
            <a:off x="838200" y="1"/>
            <a:ext cx="10515600" cy="864523"/>
          </a:xfrm>
        </p:spPr>
        <p:txBody>
          <a:bodyPr/>
          <a:lstStyle/>
          <a:p>
            <a:pPr algn="ctr"/>
            <a:r>
              <a:rPr lang="en-GB" b="1" dirty="0">
                <a:latin typeface="+mn-lt"/>
              </a:rPr>
              <a:t>Summary</a:t>
            </a:r>
          </a:p>
        </p:txBody>
      </p:sp>
      <p:sp>
        <p:nvSpPr>
          <p:cNvPr id="3" name="Content Placeholder 2">
            <a:extLst>
              <a:ext uri="{FF2B5EF4-FFF2-40B4-BE49-F238E27FC236}">
                <a16:creationId xmlns:a16="http://schemas.microsoft.com/office/drawing/2014/main" id="{6D8BBFDB-39FC-421B-BF2C-851543D345EE}"/>
              </a:ext>
            </a:extLst>
          </p:cNvPr>
          <p:cNvSpPr>
            <a:spLocks noGrp="1"/>
          </p:cNvSpPr>
          <p:nvPr>
            <p:ph idx="1"/>
          </p:nvPr>
        </p:nvSpPr>
        <p:spPr>
          <a:xfrm>
            <a:off x="838200" y="748145"/>
            <a:ext cx="10515600" cy="5428818"/>
          </a:xfrm>
        </p:spPr>
        <p:txBody>
          <a:bodyPr>
            <a:normAutofit/>
          </a:bodyPr>
          <a:lstStyle/>
          <a:p>
            <a:pPr algn="just"/>
            <a:endParaRPr lang="en-GB" sz="3500" dirty="0"/>
          </a:p>
          <a:p>
            <a:pPr algn="just"/>
            <a:r>
              <a:rPr lang="en-GB" sz="3500" dirty="0"/>
              <a:t>Beauty Bar we will give quality hair, nail, and skin administrations, alongside top lines of magnificence items. </a:t>
            </a:r>
          </a:p>
          <a:p>
            <a:pPr algn="just"/>
            <a:r>
              <a:rPr lang="en-GB" sz="3500" dirty="0"/>
              <a:t>The salon will be located in mall at 120 oxford street, London. The salon will utilize 1,500 square feet. It is a high profile area, with easy access from all parts of town.</a:t>
            </a:r>
          </a:p>
          <a:p>
            <a:pPr marL="0" indent="0">
              <a:buNone/>
            </a:pPr>
            <a:endParaRPr lang="en-GB" dirty="0"/>
          </a:p>
        </p:txBody>
      </p:sp>
    </p:spTree>
    <p:extLst>
      <p:ext uri="{BB962C8B-B14F-4D97-AF65-F5344CB8AC3E}">
        <p14:creationId xmlns:p14="http://schemas.microsoft.com/office/powerpoint/2010/main" val="330874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8E1B6-EEB5-40EF-A52B-4AC9BB8875C2}"/>
              </a:ext>
            </a:extLst>
          </p:cNvPr>
          <p:cNvSpPr>
            <a:spLocks noGrp="1"/>
          </p:cNvSpPr>
          <p:nvPr>
            <p:ph type="title"/>
          </p:nvPr>
        </p:nvSpPr>
        <p:spPr/>
        <p:txBody>
          <a:bodyPr/>
          <a:lstStyle/>
          <a:p>
            <a:pPr algn="ctr"/>
            <a:r>
              <a:rPr lang="en-GB" b="1" dirty="0">
                <a:latin typeface="+mn-lt"/>
              </a:rPr>
              <a:t>REFERENCE</a:t>
            </a:r>
            <a:endParaRPr lang="en-US" b="1" dirty="0">
              <a:latin typeface="+mn-lt"/>
            </a:endParaRPr>
          </a:p>
        </p:txBody>
      </p:sp>
      <p:sp>
        <p:nvSpPr>
          <p:cNvPr id="3" name="Content Placeholder 2">
            <a:extLst>
              <a:ext uri="{FF2B5EF4-FFF2-40B4-BE49-F238E27FC236}">
                <a16:creationId xmlns:a16="http://schemas.microsoft.com/office/drawing/2014/main" id="{056BFA04-E425-47D7-B7D6-D17FDDE47713}"/>
              </a:ext>
            </a:extLst>
          </p:cNvPr>
          <p:cNvSpPr>
            <a:spLocks noGrp="1"/>
          </p:cNvSpPr>
          <p:nvPr>
            <p:ph idx="1"/>
          </p:nvPr>
        </p:nvSpPr>
        <p:spPr/>
        <p:txBody>
          <a:bodyPr/>
          <a:lstStyle/>
          <a:p>
            <a:r>
              <a:rPr lang="en-US" dirty="0" err="1"/>
              <a:t>Klumleantong</a:t>
            </a:r>
            <a:r>
              <a:rPr lang="en-US" dirty="0"/>
              <a:t>, M. and </a:t>
            </a:r>
            <a:r>
              <a:rPr lang="en-US" dirty="0" err="1"/>
              <a:t>Khokhajaikiat</a:t>
            </a:r>
            <a:r>
              <a:rPr lang="en-US" dirty="0"/>
              <a:t>, P. (2013). Inventory modeling for spa business: a case study of </a:t>
            </a:r>
            <a:r>
              <a:rPr lang="en-US" dirty="0" err="1"/>
              <a:t>phattaravadee</a:t>
            </a:r>
            <a:r>
              <a:rPr lang="en-US" dirty="0"/>
              <a:t> </a:t>
            </a:r>
            <a:r>
              <a:rPr lang="en-US" dirty="0" err="1"/>
              <a:t>zenity</a:t>
            </a:r>
            <a:r>
              <a:rPr lang="en-US" dirty="0"/>
              <a:t> beauty and spa. </a:t>
            </a:r>
            <a:r>
              <a:rPr lang="en-US" i="1" dirty="0" err="1"/>
              <a:t>KKU</a:t>
            </a:r>
            <a:r>
              <a:rPr lang="en-US" i="1" dirty="0"/>
              <a:t> ENGINEERING JOURNAL</a:t>
            </a:r>
            <a:r>
              <a:rPr lang="en-US" dirty="0"/>
              <a:t>, 40(1), </a:t>
            </a:r>
            <a:r>
              <a:rPr lang="en-US" dirty="0" err="1"/>
              <a:t>pp.57</a:t>
            </a:r>
            <a:r>
              <a:rPr lang="en-US" dirty="0"/>
              <a:t>–66.</a:t>
            </a:r>
            <a:r>
              <a:rPr lang="en-GB" dirty="0"/>
              <a:t> </a:t>
            </a:r>
          </a:p>
          <a:p>
            <a:r>
              <a:rPr lang="en-GB" dirty="0"/>
              <a:t>Alan, T. (2008). </a:t>
            </a:r>
            <a:r>
              <a:rPr lang="en-GB" i="1" dirty="0"/>
              <a:t>Spa vacation</a:t>
            </a:r>
            <a:r>
              <a:rPr lang="en-GB" dirty="0"/>
              <a:t>. New York: Kensington Books.</a:t>
            </a:r>
            <a:endParaRPr lang="en-US" dirty="0"/>
          </a:p>
          <a:p>
            <a:r>
              <a:rPr lang="en-US" dirty="0"/>
              <a:t> </a:t>
            </a:r>
            <a:r>
              <a:rPr lang="en-GB" dirty="0"/>
              <a:t>Yelp (2019). </a:t>
            </a:r>
            <a:r>
              <a:rPr lang="en-GB" i="1" dirty="0"/>
              <a:t>Beauty Spa</a:t>
            </a:r>
            <a:r>
              <a:rPr lang="en-GB" dirty="0"/>
              <a:t>. [online] Yelp. Available at: https://</a:t>
            </a:r>
            <a:r>
              <a:rPr lang="en-GB" dirty="0" err="1"/>
              <a:t>www.yelp.com</a:t>
            </a:r>
            <a:r>
              <a:rPr lang="en-GB" dirty="0"/>
              <a:t>/biz/beauty-spa-new-</a:t>
            </a:r>
            <a:r>
              <a:rPr lang="en-GB" dirty="0" err="1"/>
              <a:t>york</a:t>
            </a:r>
            <a:r>
              <a:rPr lang="en-GB" dirty="0"/>
              <a:t>.</a:t>
            </a:r>
            <a:endParaRPr lang="en-US" dirty="0"/>
          </a:p>
          <a:p>
            <a:r>
              <a:rPr lang="en-GB" dirty="0"/>
              <a:t> </a:t>
            </a:r>
            <a:r>
              <a:rPr lang="en-GB" dirty="0" err="1"/>
              <a:t>Thebeautyspa.com</a:t>
            </a:r>
            <a:r>
              <a:rPr lang="en-GB" dirty="0"/>
              <a:t>. (2012). </a:t>
            </a:r>
            <a:r>
              <a:rPr lang="en-GB" i="1" dirty="0"/>
              <a:t>The Beauty Spa in Englewood, NJ | North Jersey Spa</a:t>
            </a:r>
            <a:r>
              <a:rPr lang="en-GB" dirty="0"/>
              <a:t>. [online] Available at: https://</a:t>
            </a:r>
            <a:r>
              <a:rPr lang="en-GB" dirty="0" err="1"/>
              <a:t>thebeautyspa.com</a:t>
            </a:r>
            <a:r>
              <a:rPr lang="en-GB" dirty="0"/>
              <a:t>/ [Accessed 16 Dec. 2019]</a:t>
            </a:r>
            <a:endParaRPr lang="en-US" dirty="0"/>
          </a:p>
        </p:txBody>
      </p:sp>
    </p:spTree>
    <p:extLst>
      <p:ext uri="{BB962C8B-B14F-4D97-AF65-F5344CB8AC3E}">
        <p14:creationId xmlns:p14="http://schemas.microsoft.com/office/powerpoint/2010/main" val="3157052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F914-3EBC-4C3D-B42F-6B0C21BE9261}"/>
              </a:ext>
            </a:extLst>
          </p:cNvPr>
          <p:cNvSpPr>
            <a:spLocks noGrp="1"/>
          </p:cNvSpPr>
          <p:nvPr>
            <p:ph type="title"/>
          </p:nvPr>
        </p:nvSpPr>
        <p:spPr/>
        <p:txBody>
          <a:bodyPr>
            <a:normAutofit/>
          </a:bodyPr>
          <a:lstStyle/>
          <a:p>
            <a:pPr algn="ctr"/>
            <a:r>
              <a:rPr lang="en-GB" sz="5400" b="1" dirty="0">
                <a:latin typeface="+mn-lt"/>
              </a:rPr>
              <a:t>Q&amp;A</a:t>
            </a:r>
            <a:endParaRPr lang="en-US" sz="5400" b="1" dirty="0">
              <a:latin typeface="+mn-lt"/>
            </a:endParaRPr>
          </a:p>
        </p:txBody>
      </p:sp>
      <p:sp>
        <p:nvSpPr>
          <p:cNvPr id="3" name="Content Placeholder 2">
            <a:extLst>
              <a:ext uri="{FF2B5EF4-FFF2-40B4-BE49-F238E27FC236}">
                <a16:creationId xmlns:a16="http://schemas.microsoft.com/office/drawing/2014/main" id="{A118D9B9-4A06-4BA5-A1DE-E0BC11B2375B}"/>
              </a:ext>
            </a:extLst>
          </p:cNvPr>
          <p:cNvSpPr>
            <a:spLocks noGrp="1"/>
          </p:cNvSpPr>
          <p:nvPr>
            <p:ph idx="1"/>
          </p:nvPr>
        </p:nvSpPr>
        <p:spPr/>
        <p:txBody>
          <a:bodyPr>
            <a:normAutofit/>
          </a:bodyPr>
          <a:lstStyle/>
          <a:p>
            <a:pPr algn="ctr"/>
            <a:endParaRPr lang="en-GB" sz="4400" dirty="0"/>
          </a:p>
          <a:p>
            <a:pPr marL="0" indent="0" algn="ctr">
              <a:buNone/>
            </a:pPr>
            <a:r>
              <a:rPr lang="en-GB" sz="9600" dirty="0"/>
              <a:t>?</a:t>
            </a:r>
          </a:p>
        </p:txBody>
      </p:sp>
    </p:spTree>
    <p:extLst>
      <p:ext uri="{BB962C8B-B14F-4D97-AF65-F5344CB8AC3E}">
        <p14:creationId xmlns:p14="http://schemas.microsoft.com/office/powerpoint/2010/main" val="2493650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1777</TotalTime>
  <Words>965</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Beauty Bar Spa </vt:lpstr>
      <vt:lpstr>Table of Contents </vt:lpstr>
      <vt:lpstr> Introduction</vt:lpstr>
      <vt:lpstr> Problem</vt:lpstr>
      <vt:lpstr>SOLUTION</vt:lpstr>
      <vt:lpstr>Current Status </vt:lpstr>
      <vt:lpstr>Financing sought</vt:lpstr>
      <vt:lpstr>Technology and Target market</vt:lpstr>
      <vt:lpstr>Management team</vt:lpstr>
      <vt:lpstr>Competition</vt:lpstr>
      <vt:lpstr>Marketing &amp; Sales</vt:lpstr>
      <vt:lpstr>Summary</vt:lpstr>
      <vt:lpstr>REFERENCE</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Beauty Bar </dc:title>
  <dc:creator>bitzu bitzu</dc:creator>
  <cp:lastModifiedBy>bitzu bitzu</cp:lastModifiedBy>
  <cp:revision>30</cp:revision>
  <dcterms:created xsi:type="dcterms:W3CDTF">2019-12-11T22:20:08Z</dcterms:created>
  <dcterms:modified xsi:type="dcterms:W3CDTF">2019-12-16T17:54:42Z</dcterms:modified>
</cp:coreProperties>
</file>