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1" r:id="rId4"/>
  </p:sldMasterIdLst>
  <p:notesMasterIdLst>
    <p:notesMasterId r:id="rId28"/>
  </p:notesMasterIdLst>
  <p:sldIdLst>
    <p:sldId id="256" r:id="rId5"/>
    <p:sldId id="257" r:id="rId6"/>
    <p:sldId id="259" r:id="rId7"/>
    <p:sldId id="258" r:id="rId8"/>
    <p:sldId id="261" r:id="rId9"/>
    <p:sldId id="276" r:id="rId10"/>
    <p:sldId id="279" r:id="rId11"/>
    <p:sldId id="271" r:id="rId12"/>
    <p:sldId id="264" r:id="rId13"/>
    <p:sldId id="272" r:id="rId14"/>
    <p:sldId id="265" r:id="rId15"/>
    <p:sldId id="266" r:id="rId16"/>
    <p:sldId id="274" r:id="rId17"/>
    <p:sldId id="275" r:id="rId18"/>
    <p:sldId id="284" r:id="rId19"/>
    <p:sldId id="268" r:id="rId20"/>
    <p:sldId id="269" r:id="rId21"/>
    <p:sldId id="262" r:id="rId22"/>
    <p:sldId id="270" r:id="rId23"/>
    <p:sldId id="283" r:id="rId24"/>
    <p:sldId id="260" r:id="rId25"/>
    <p:sldId id="267" r:id="rId26"/>
    <p:sldId id="277"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CE593B0C-350A-48C7-9A35-B81E8782D9EE}">
          <p14:sldIdLst>
            <p14:sldId id="256"/>
            <p14:sldId id="257"/>
            <p14:sldId id="259"/>
            <p14:sldId id="258"/>
            <p14:sldId id="261"/>
            <p14:sldId id="276"/>
            <p14:sldId id="279"/>
            <p14:sldId id="271"/>
            <p14:sldId id="264"/>
            <p14:sldId id="272"/>
            <p14:sldId id="265"/>
            <p14:sldId id="266"/>
            <p14:sldId id="274"/>
            <p14:sldId id="275"/>
            <p14:sldId id="284"/>
            <p14:sldId id="268"/>
            <p14:sldId id="269"/>
            <p14:sldId id="262"/>
            <p14:sldId id="270"/>
            <p14:sldId id="283"/>
            <p14:sldId id="260"/>
            <p14:sldId id="267"/>
            <p14:sldId id="27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70013F-A7E9-4BB2-AE0E-9A7489821966}" v="82" dt="2022-01-02T10:28:20.6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10" autoAdjust="0"/>
    <p:restoredTop sz="94649" autoAdjust="0"/>
  </p:normalViewPr>
  <p:slideViewPr>
    <p:cSldViewPr snapToGrid="0">
      <p:cViewPr varScale="1">
        <p:scale>
          <a:sx n="77" d="100"/>
          <a:sy n="77" d="100"/>
        </p:scale>
        <p:origin x="76" y="4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Evans" userId="5c8ca9116460d80a" providerId="LiveId" clId="{4B70013F-A7E9-4BB2-AE0E-9A7489821966}"/>
    <pc:docChg chg="undo custSel addSld delSld modSld sldOrd addSection delSection modSection">
      <pc:chgData name="Sophie Evans" userId="5c8ca9116460d80a" providerId="LiveId" clId="{4B70013F-A7E9-4BB2-AE0E-9A7489821966}" dt="2022-01-02T10:56:04.683" v="20527" actId="27636"/>
      <pc:docMkLst>
        <pc:docMk/>
      </pc:docMkLst>
      <pc:sldChg chg="addSp delSp modSp mod setBg addAnim delAnim setClrOvrMap delDesignElem">
        <pc:chgData name="Sophie Evans" userId="5c8ca9116460d80a" providerId="LiveId" clId="{4B70013F-A7E9-4BB2-AE0E-9A7489821966}" dt="2022-01-02T10:28:20.826" v="20512" actId="27636"/>
        <pc:sldMkLst>
          <pc:docMk/>
          <pc:sldMk cId="63982299" sldId="256"/>
        </pc:sldMkLst>
        <pc:spChg chg="mod ord">
          <ac:chgData name="Sophie Evans" userId="5c8ca9116460d80a" providerId="LiveId" clId="{4B70013F-A7E9-4BB2-AE0E-9A7489821966}" dt="2021-12-31T13:50:20.958" v="16453" actId="26606"/>
          <ac:spMkLst>
            <pc:docMk/>
            <pc:sldMk cId="63982299" sldId="256"/>
            <ac:spMk id="2" creationId="{4916367F-E503-420C-9C38-4F295825C183}"/>
          </ac:spMkLst>
        </pc:spChg>
        <pc:spChg chg="mod">
          <ac:chgData name="Sophie Evans" userId="5c8ca9116460d80a" providerId="LiveId" clId="{4B70013F-A7E9-4BB2-AE0E-9A7489821966}" dt="2022-01-02T10:28:20.826" v="20512" actId="27636"/>
          <ac:spMkLst>
            <pc:docMk/>
            <pc:sldMk cId="63982299" sldId="256"/>
            <ac:spMk id="3" creationId="{C3B56FD9-8D4F-479C-88F8-67CFCECB0FD5}"/>
          </ac:spMkLst>
        </pc:spChg>
        <pc:spChg chg="add del">
          <ac:chgData name="Sophie Evans" userId="5c8ca9116460d80a" providerId="LiveId" clId="{4B70013F-A7E9-4BB2-AE0E-9A7489821966}" dt="2021-12-30T15:11:47.844" v="16414"/>
          <ac:spMkLst>
            <pc:docMk/>
            <pc:sldMk cId="63982299" sldId="256"/>
            <ac:spMk id="5" creationId="{DE27238C-8EAF-4098-86E6-7723B7DAE601}"/>
          </ac:spMkLst>
        </pc:spChg>
        <pc:spChg chg="add del">
          <ac:chgData name="Sophie Evans" userId="5c8ca9116460d80a" providerId="LiveId" clId="{4B70013F-A7E9-4BB2-AE0E-9A7489821966}" dt="2021-12-30T15:11:47.844" v="16414"/>
          <ac:spMkLst>
            <pc:docMk/>
            <pc:sldMk cId="63982299" sldId="256"/>
            <ac:spMk id="6" creationId="{992F97B1-1891-4FCC-9E5F-BA97EDB48F89}"/>
          </ac:spMkLst>
        </pc:spChg>
        <pc:spChg chg="add">
          <ac:chgData name="Sophie Evans" userId="5c8ca9116460d80a" providerId="LiveId" clId="{4B70013F-A7E9-4BB2-AE0E-9A7489821966}" dt="2021-12-31T13:50:20.958" v="16453" actId="26606"/>
          <ac:spMkLst>
            <pc:docMk/>
            <pc:sldMk cId="63982299" sldId="256"/>
            <ac:spMk id="7" creationId="{FFD48BC7-DC40-47DE-87EE-9F4B6ECB9ABB}"/>
          </ac:spMkLst>
        </pc:spChg>
        <pc:spChg chg="add del">
          <ac:chgData name="Sophie Evans" userId="5c8ca9116460d80a" providerId="LiveId" clId="{4B70013F-A7E9-4BB2-AE0E-9A7489821966}" dt="2021-12-30T14:56:00.902" v="16278" actId="26606"/>
          <ac:spMkLst>
            <pc:docMk/>
            <pc:sldMk cId="63982299" sldId="256"/>
            <ac:spMk id="8" creationId="{33474BD5-5CDD-4624-B265-461D5D2FAB8D}"/>
          </ac:spMkLst>
        </pc:spChg>
        <pc:spChg chg="add">
          <ac:chgData name="Sophie Evans" userId="5c8ca9116460d80a" providerId="LiveId" clId="{4B70013F-A7E9-4BB2-AE0E-9A7489821966}" dt="2021-12-31T13:50:20.958" v="16453" actId="26606"/>
          <ac:spMkLst>
            <pc:docMk/>
            <pc:sldMk cId="63982299" sldId="256"/>
            <ac:spMk id="9" creationId="{E502BBC7-2C76-46F3-BC24-5985BC13DB88}"/>
          </ac:spMkLst>
        </pc:spChg>
        <pc:spChg chg="add">
          <ac:chgData name="Sophie Evans" userId="5c8ca9116460d80a" providerId="LiveId" clId="{4B70013F-A7E9-4BB2-AE0E-9A7489821966}" dt="2021-12-31T13:50:20.958" v="16453" actId="26606"/>
          <ac:spMkLst>
            <pc:docMk/>
            <pc:sldMk cId="63982299" sldId="256"/>
            <ac:spMk id="11" creationId="{C7F28D52-2A5F-4D23-81AE-7CB8B591C7AF}"/>
          </ac:spMkLst>
        </pc:spChg>
        <pc:spChg chg="add del">
          <ac:chgData name="Sophie Evans" userId="5c8ca9116460d80a" providerId="LiveId" clId="{4B70013F-A7E9-4BB2-AE0E-9A7489821966}" dt="2021-12-30T15:11:47.844" v="16414"/>
          <ac:spMkLst>
            <pc:docMk/>
            <pc:sldMk cId="63982299" sldId="256"/>
            <ac:spMk id="12" creationId="{78C6C821-FEE1-4EB6-9590-C021440C77DE}"/>
          </ac:spMkLst>
        </pc:spChg>
        <pc:spChg chg="add">
          <ac:chgData name="Sophie Evans" userId="5c8ca9116460d80a" providerId="LiveId" clId="{4B70013F-A7E9-4BB2-AE0E-9A7489821966}" dt="2021-12-31T13:50:20.958" v="16453" actId="26606"/>
          <ac:spMkLst>
            <pc:docMk/>
            <pc:sldMk cId="63982299" sldId="256"/>
            <ac:spMk id="13" creationId="{3629484E-3792-4B3D-89AD-7C8A1ED0E0D4}"/>
          </ac:spMkLst>
        </pc:spChg>
        <pc:spChg chg="add del">
          <ac:chgData name="Sophie Evans" userId="5c8ca9116460d80a" providerId="LiveId" clId="{4B70013F-A7E9-4BB2-AE0E-9A7489821966}" dt="2021-12-30T15:11:47.844" v="16414"/>
          <ac:spMkLst>
            <pc:docMk/>
            <pc:sldMk cId="63982299" sldId="256"/>
            <ac:spMk id="14" creationId="{B61A74B3-E247-44D4-8C48-FAE8E2056401}"/>
          </ac:spMkLst>
        </pc:spChg>
        <pc:spChg chg="add del">
          <ac:chgData name="Sophie Evans" userId="5c8ca9116460d80a" providerId="LiveId" clId="{4B70013F-A7E9-4BB2-AE0E-9A7489821966}" dt="2021-12-30T14:56:00.902" v="16278" actId="26606"/>
          <ac:spMkLst>
            <pc:docMk/>
            <pc:sldMk cId="63982299" sldId="256"/>
            <ac:spMk id="21" creationId="{9E382A3D-2F90-475C-8DF2-F666FEA3425B}"/>
          </ac:spMkLst>
        </pc:spChg>
        <pc:spChg chg="add del">
          <ac:chgData name="Sophie Evans" userId="5c8ca9116460d80a" providerId="LiveId" clId="{4B70013F-A7E9-4BB2-AE0E-9A7489821966}" dt="2021-12-30T15:04:49.759" v="16302"/>
          <ac:spMkLst>
            <pc:docMk/>
            <pc:sldMk cId="63982299" sldId="256"/>
            <ac:spMk id="26" creationId="{33474BD5-5CDD-4624-B265-461D5D2FAB8D}"/>
          </ac:spMkLst>
        </pc:spChg>
        <pc:spChg chg="add del">
          <ac:chgData name="Sophie Evans" userId="5c8ca9116460d80a" providerId="LiveId" clId="{4B70013F-A7E9-4BB2-AE0E-9A7489821966}" dt="2021-12-30T15:04:49.759" v="16302"/>
          <ac:spMkLst>
            <pc:docMk/>
            <pc:sldMk cId="63982299" sldId="256"/>
            <ac:spMk id="39" creationId="{9E382A3D-2F90-475C-8DF2-F666FEA3425B}"/>
          </ac:spMkLst>
        </pc:spChg>
        <pc:grpChg chg="add del">
          <ac:chgData name="Sophie Evans" userId="5c8ca9116460d80a" providerId="LiveId" clId="{4B70013F-A7E9-4BB2-AE0E-9A7489821966}" dt="2021-12-30T14:56:00.902" v="16278" actId="26606"/>
          <ac:grpSpMkLst>
            <pc:docMk/>
            <pc:sldMk cId="63982299" sldId="256"/>
            <ac:grpSpMk id="10" creationId="{97541F74-7AB4-44F5-B299-DC46587E96D6}"/>
          </ac:grpSpMkLst>
        </pc:grpChg>
        <pc:grpChg chg="add del">
          <ac:chgData name="Sophie Evans" userId="5c8ca9116460d80a" providerId="LiveId" clId="{4B70013F-A7E9-4BB2-AE0E-9A7489821966}" dt="2021-12-30T15:04:49.759" v="16302"/>
          <ac:grpSpMkLst>
            <pc:docMk/>
            <pc:sldMk cId="63982299" sldId="256"/>
            <ac:grpSpMk id="28" creationId="{97541F74-7AB4-44F5-B299-DC46587E96D6}"/>
          </ac:grpSpMkLst>
        </pc:grpChg>
        <pc:picChg chg="add del mod">
          <ac:chgData name="Sophie Evans" userId="5c8ca9116460d80a" providerId="LiveId" clId="{4B70013F-A7E9-4BB2-AE0E-9A7489821966}" dt="2022-01-02T08:56:56.518" v="20276" actId="21"/>
          <ac:picMkLst>
            <pc:docMk/>
            <pc:sldMk cId="63982299" sldId="256"/>
            <ac:picMk id="4" creationId="{0BDEEB83-5F1E-4A38-9A86-F5D36E9785EC}"/>
          </ac:picMkLst>
        </pc:picChg>
        <pc:picChg chg="add mod">
          <ac:chgData name="Sophie Evans" userId="5c8ca9116460d80a" providerId="LiveId" clId="{4B70013F-A7E9-4BB2-AE0E-9A7489821966}" dt="2022-01-02T08:58:18.959" v="20277"/>
          <ac:picMkLst>
            <pc:docMk/>
            <pc:sldMk cId="63982299" sldId="256"/>
            <ac:picMk id="5" creationId="{86C83EEE-0637-4852-B9FB-5917B9A66AA2}"/>
          </ac:picMkLst>
        </pc:picChg>
      </pc:sldChg>
      <pc:sldChg chg="addSp delSp modSp mod setBg setClrOvrMap delDesignElem">
        <pc:chgData name="Sophie Evans" userId="5c8ca9116460d80a" providerId="LiveId" clId="{4B70013F-A7E9-4BB2-AE0E-9A7489821966}" dt="2022-01-02T08:58:18.959" v="20277"/>
        <pc:sldMkLst>
          <pc:docMk/>
          <pc:sldMk cId="1561449924" sldId="257"/>
        </pc:sldMkLst>
        <pc:spChg chg="mod">
          <ac:chgData name="Sophie Evans" userId="5c8ca9116460d80a" providerId="LiveId" clId="{4B70013F-A7E9-4BB2-AE0E-9A7489821966}" dt="2021-12-30T15:08:08.302" v="16375" actId="26606"/>
          <ac:spMkLst>
            <pc:docMk/>
            <pc:sldMk cId="1561449924" sldId="257"/>
            <ac:spMk id="2" creationId="{78DF1C1D-EF71-436F-9193-74D64C377EC5}"/>
          </ac:spMkLst>
        </pc:spChg>
        <pc:spChg chg="add del mod">
          <ac:chgData name="Sophie Evans" userId="5c8ca9116460d80a" providerId="LiveId" clId="{4B70013F-A7E9-4BB2-AE0E-9A7489821966}" dt="2021-12-30T15:08:08.302" v="16375" actId="26606"/>
          <ac:spMkLst>
            <pc:docMk/>
            <pc:sldMk cId="1561449924" sldId="257"/>
            <ac:spMk id="3" creationId="{B06358AB-279B-4EF2-9FFE-F6B00F7CBEA8}"/>
          </ac:spMkLst>
        </pc:spChg>
        <pc:spChg chg="add del">
          <ac:chgData name="Sophie Evans" userId="5c8ca9116460d80a" providerId="LiveId" clId="{4B70013F-A7E9-4BB2-AE0E-9A7489821966}" dt="2021-12-30T15:11:47.844" v="16414"/>
          <ac:spMkLst>
            <pc:docMk/>
            <pc:sldMk cId="1561449924" sldId="257"/>
            <ac:spMk id="8" creationId="{74CD14DB-BB81-479F-A1FC-1C75640E9F84}"/>
          </ac:spMkLst>
        </pc:spChg>
        <pc:spChg chg="add del">
          <ac:chgData name="Sophie Evans" userId="5c8ca9116460d80a" providerId="LiveId" clId="{4B70013F-A7E9-4BB2-AE0E-9A7489821966}" dt="2021-12-30T15:08:06.418" v="16372" actId="26606"/>
          <ac:spMkLst>
            <pc:docMk/>
            <pc:sldMk cId="1561449924" sldId="257"/>
            <ac:spMk id="9" creationId="{D8B9538A-2A89-47DD-996C-7D2BE2AB6CA0}"/>
          </ac:spMkLst>
        </pc:spChg>
        <pc:spChg chg="add del">
          <ac:chgData name="Sophie Evans" userId="5c8ca9116460d80a" providerId="LiveId" clId="{4B70013F-A7E9-4BB2-AE0E-9A7489821966}" dt="2021-12-30T15:11:47.844" v="16414"/>
          <ac:spMkLst>
            <pc:docMk/>
            <pc:sldMk cId="1561449924" sldId="257"/>
            <ac:spMk id="10" creationId="{C943A91B-7CA7-4592-A975-73B1BF8C4C74}"/>
          </ac:spMkLst>
        </pc:spChg>
        <pc:spChg chg="add del">
          <ac:chgData name="Sophie Evans" userId="5c8ca9116460d80a" providerId="LiveId" clId="{4B70013F-A7E9-4BB2-AE0E-9A7489821966}" dt="2021-12-30T15:08:06.418" v="16372" actId="26606"/>
          <ac:spMkLst>
            <pc:docMk/>
            <pc:sldMk cId="1561449924" sldId="257"/>
            <ac:spMk id="11" creationId="{E625979B-5325-4898-8EF9-5C174B19218E}"/>
          </ac:spMkLst>
        </pc:spChg>
        <pc:spChg chg="add del">
          <ac:chgData name="Sophie Evans" userId="5c8ca9116460d80a" providerId="LiveId" clId="{4B70013F-A7E9-4BB2-AE0E-9A7489821966}" dt="2021-12-30T15:11:47.844" v="16414"/>
          <ac:spMkLst>
            <pc:docMk/>
            <pc:sldMk cId="1561449924" sldId="257"/>
            <ac:spMk id="12" creationId="{EC471314-E46A-414B-8D91-74880E84F187}"/>
          </ac:spMkLst>
        </pc:spChg>
        <pc:spChg chg="add del">
          <ac:chgData name="Sophie Evans" userId="5c8ca9116460d80a" providerId="LiveId" clId="{4B70013F-A7E9-4BB2-AE0E-9A7489821966}" dt="2021-12-30T15:08:06.418" v="16372" actId="26606"/>
          <ac:spMkLst>
            <pc:docMk/>
            <pc:sldMk cId="1561449924" sldId="257"/>
            <ac:spMk id="13" creationId="{34B22E2B-30D5-47A4-97C5-091EA1ABC728}"/>
          </ac:spMkLst>
        </pc:spChg>
        <pc:spChg chg="add del">
          <ac:chgData name="Sophie Evans" userId="5c8ca9116460d80a" providerId="LiveId" clId="{4B70013F-A7E9-4BB2-AE0E-9A7489821966}" dt="2021-12-30T15:11:47.844" v="16414"/>
          <ac:spMkLst>
            <pc:docMk/>
            <pc:sldMk cId="1561449924" sldId="257"/>
            <ac:spMk id="14" creationId="{6A681326-1C9D-44A3-A627-3871BDAE4127}"/>
          </ac:spMkLst>
        </pc:spChg>
        <pc:spChg chg="add del">
          <ac:chgData name="Sophie Evans" userId="5c8ca9116460d80a" providerId="LiveId" clId="{4B70013F-A7E9-4BB2-AE0E-9A7489821966}" dt="2021-12-30T15:08:06.418" v="16372" actId="26606"/>
          <ac:spMkLst>
            <pc:docMk/>
            <pc:sldMk cId="1561449924" sldId="257"/>
            <ac:spMk id="15" creationId="{9B6DA3CD-A002-40ED-8194-B4E637BD7669}"/>
          </ac:spMkLst>
        </pc:spChg>
        <pc:spChg chg="add del">
          <ac:chgData name="Sophie Evans" userId="5c8ca9116460d80a" providerId="LiveId" clId="{4B70013F-A7E9-4BB2-AE0E-9A7489821966}" dt="2021-12-30T15:08:08.258" v="16374" actId="26606"/>
          <ac:spMkLst>
            <pc:docMk/>
            <pc:sldMk cId="1561449924" sldId="257"/>
            <ac:spMk id="17" creationId="{E3A446B6-2204-48B8-A7C5-606E45BCA1EE}"/>
          </ac:spMkLst>
        </pc:spChg>
        <pc:spChg chg="add del">
          <ac:chgData name="Sophie Evans" userId="5c8ca9116460d80a" providerId="LiveId" clId="{4B70013F-A7E9-4BB2-AE0E-9A7489821966}" dt="2021-12-30T15:08:08.258" v="16374" actId="26606"/>
          <ac:spMkLst>
            <pc:docMk/>
            <pc:sldMk cId="1561449924" sldId="257"/>
            <ac:spMk id="18" creationId="{FBF70932-2C39-4BA6-AA08-EF3AD899CBD1}"/>
          </ac:spMkLst>
        </pc:spChg>
        <pc:spChg chg="add del">
          <ac:chgData name="Sophie Evans" userId="5c8ca9116460d80a" providerId="LiveId" clId="{4B70013F-A7E9-4BB2-AE0E-9A7489821966}" dt="2021-12-30T15:08:08.258" v="16374" actId="26606"/>
          <ac:spMkLst>
            <pc:docMk/>
            <pc:sldMk cId="1561449924" sldId="257"/>
            <ac:spMk id="19" creationId="{0FD39269-4644-4CAE-8A56-899A62A9C756}"/>
          </ac:spMkLst>
        </pc:spChg>
        <pc:spChg chg="add del">
          <ac:chgData name="Sophie Evans" userId="5c8ca9116460d80a" providerId="LiveId" clId="{4B70013F-A7E9-4BB2-AE0E-9A7489821966}" dt="2021-12-30T15:08:08.258" v="16374" actId="26606"/>
          <ac:spMkLst>
            <pc:docMk/>
            <pc:sldMk cId="1561449924" sldId="257"/>
            <ac:spMk id="20" creationId="{302302A5-B07A-48BB-9A56-89192DCCAB1E}"/>
          </ac:spMkLst>
        </pc:spChg>
        <pc:spChg chg="add mod">
          <ac:chgData name="Sophie Evans" userId="5c8ca9116460d80a" providerId="LiveId" clId="{4B70013F-A7E9-4BB2-AE0E-9A7489821966}" dt="2021-12-31T13:50:35.782" v="16455" actId="1076"/>
          <ac:spMkLst>
            <pc:docMk/>
            <pc:sldMk cId="1561449924" sldId="257"/>
            <ac:spMk id="23" creationId="{B06358AB-279B-4EF2-9FFE-F6B00F7CBEA8}"/>
          </ac:spMkLst>
        </pc:spChg>
        <pc:graphicFrameChg chg="add del">
          <ac:chgData name="Sophie Evans" userId="5c8ca9116460d80a" providerId="LiveId" clId="{4B70013F-A7E9-4BB2-AE0E-9A7489821966}" dt="2021-12-30T15:08:06.418" v="16372" actId="26606"/>
          <ac:graphicFrameMkLst>
            <pc:docMk/>
            <pc:sldMk cId="1561449924" sldId="257"/>
            <ac:graphicFrameMk id="5" creationId="{2D1815C8-77A5-4B49-A07F-10D6C6BD0EB3}"/>
          </ac:graphicFrameMkLst>
        </pc:graphicFrameChg>
        <pc:graphicFrameChg chg="add del">
          <ac:chgData name="Sophie Evans" userId="5c8ca9116460d80a" providerId="LiveId" clId="{4B70013F-A7E9-4BB2-AE0E-9A7489821966}" dt="2021-12-30T15:08:08.258" v="16374" actId="26606"/>
          <ac:graphicFrameMkLst>
            <pc:docMk/>
            <pc:sldMk cId="1561449924" sldId="257"/>
            <ac:graphicFrameMk id="21" creationId="{17440207-D63D-467A-B298-F680F3C89FCA}"/>
          </ac:graphicFrameMkLst>
        </pc:graphicFrameChg>
        <pc:picChg chg="add mod">
          <ac:chgData name="Sophie Evans" userId="5c8ca9116460d80a" providerId="LiveId" clId="{4B70013F-A7E9-4BB2-AE0E-9A7489821966}" dt="2022-01-02T08:58:18.959" v="20277"/>
          <ac:picMkLst>
            <pc:docMk/>
            <pc:sldMk cId="1561449924" sldId="257"/>
            <ac:picMk id="3" creationId="{DC9B1A89-DB5E-4F73-B3DE-829668583751}"/>
          </ac:picMkLst>
        </pc:picChg>
      </pc:sldChg>
      <pc:sldChg chg="addSp delSp modSp mod setBg delAnim setClrOvrMap delDesignElem">
        <pc:chgData name="Sophie Evans" userId="5c8ca9116460d80a" providerId="LiveId" clId="{4B70013F-A7E9-4BB2-AE0E-9A7489821966}" dt="2022-01-02T10:14:19.976" v="20461" actId="20577"/>
        <pc:sldMkLst>
          <pc:docMk/>
          <pc:sldMk cId="158874776" sldId="258"/>
        </pc:sldMkLst>
        <pc:spChg chg="mod">
          <ac:chgData name="Sophie Evans" userId="5c8ca9116460d80a" providerId="LiveId" clId="{4B70013F-A7E9-4BB2-AE0E-9A7489821966}" dt="2021-12-30T15:08:25.656" v="16377" actId="26606"/>
          <ac:spMkLst>
            <pc:docMk/>
            <pc:sldMk cId="158874776" sldId="258"/>
            <ac:spMk id="2" creationId="{E2F95400-CF9B-4EC3-B230-E581EC2EBD6D}"/>
          </ac:spMkLst>
        </pc:spChg>
        <pc:spChg chg="mod">
          <ac:chgData name="Sophie Evans" userId="5c8ca9116460d80a" providerId="LiveId" clId="{4B70013F-A7E9-4BB2-AE0E-9A7489821966}" dt="2022-01-02T10:14:19.976" v="20461" actId="20577"/>
          <ac:spMkLst>
            <pc:docMk/>
            <pc:sldMk cId="158874776" sldId="258"/>
            <ac:spMk id="3" creationId="{F52735B8-86C9-48CE-B3E0-E436595C750B}"/>
          </ac:spMkLst>
        </pc:spChg>
        <pc:spChg chg="add del">
          <ac:chgData name="Sophie Evans" userId="5c8ca9116460d80a" providerId="LiveId" clId="{4B70013F-A7E9-4BB2-AE0E-9A7489821966}" dt="2021-12-30T15:11:47.844" v="16414"/>
          <ac:spMkLst>
            <pc:docMk/>
            <pc:sldMk cId="158874776" sldId="258"/>
            <ac:spMk id="8" creationId="{74CD14DB-BB81-479F-A1FC-1C75640E9F84}"/>
          </ac:spMkLst>
        </pc:spChg>
        <pc:spChg chg="add del">
          <ac:chgData name="Sophie Evans" userId="5c8ca9116460d80a" providerId="LiveId" clId="{4B70013F-A7E9-4BB2-AE0E-9A7489821966}" dt="2021-12-30T15:11:47.844" v="16414"/>
          <ac:spMkLst>
            <pc:docMk/>
            <pc:sldMk cId="158874776" sldId="258"/>
            <ac:spMk id="10" creationId="{C943A91B-7CA7-4592-A975-73B1BF8C4C74}"/>
          </ac:spMkLst>
        </pc:spChg>
        <pc:spChg chg="add del">
          <ac:chgData name="Sophie Evans" userId="5c8ca9116460d80a" providerId="LiveId" clId="{4B70013F-A7E9-4BB2-AE0E-9A7489821966}" dt="2021-12-30T15:11:47.844" v="16414"/>
          <ac:spMkLst>
            <pc:docMk/>
            <pc:sldMk cId="158874776" sldId="258"/>
            <ac:spMk id="12" creationId="{EC471314-E46A-414B-8D91-74880E84F187}"/>
          </ac:spMkLst>
        </pc:spChg>
        <pc:spChg chg="add del">
          <ac:chgData name="Sophie Evans" userId="5c8ca9116460d80a" providerId="LiveId" clId="{4B70013F-A7E9-4BB2-AE0E-9A7489821966}" dt="2021-12-30T15:11:47.844" v="16414"/>
          <ac:spMkLst>
            <pc:docMk/>
            <pc:sldMk cId="158874776" sldId="258"/>
            <ac:spMk id="14" creationId="{6A681326-1C9D-44A3-A627-3871BDAE4127}"/>
          </ac:spMkLst>
        </pc:spChg>
        <pc:picChg chg="add del mod">
          <ac:chgData name="Sophie Evans" userId="5c8ca9116460d80a" providerId="LiveId" clId="{4B70013F-A7E9-4BB2-AE0E-9A7489821966}" dt="2022-01-02T09:01:14.501" v="20278" actId="21"/>
          <ac:picMkLst>
            <pc:docMk/>
            <pc:sldMk cId="158874776" sldId="258"/>
            <ac:picMk id="4" creationId="{161E82F1-E710-4524-8E39-67C7E8531418}"/>
          </ac:picMkLst>
        </pc:picChg>
        <pc:picChg chg="add del mod">
          <ac:chgData name="Sophie Evans" userId="5c8ca9116460d80a" providerId="LiveId" clId="{4B70013F-A7E9-4BB2-AE0E-9A7489821966}" dt="2022-01-02T09:07:18.847" v="20280" actId="21"/>
          <ac:picMkLst>
            <pc:docMk/>
            <pc:sldMk cId="158874776" sldId="258"/>
            <ac:picMk id="5" creationId="{1F6A2C93-A555-4085-B58F-3A80469E07CC}"/>
          </ac:picMkLst>
        </pc:picChg>
        <pc:picChg chg="add mod">
          <ac:chgData name="Sophie Evans" userId="5c8ca9116460d80a" providerId="LiveId" clId="{4B70013F-A7E9-4BB2-AE0E-9A7489821966}" dt="2022-01-02T09:08:31.725" v="20281"/>
          <ac:picMkLst>
            <pc:docMk/>
            <pc:sldMk cId="158874776" sldId="258"/>
            <ac:picMk id="6" creationId="{BDAD948E-B2BA-4237-A6CC-53A520770BA9}"/>
          </ac:picMkLst>
        </pc:picChg>
      </pc:sldChg>
      <pc:sldChg chg="addSp delSp modSp mod setBg setClrOvrMap delDesignElem">
        <pc:chgData name="Sophie Evans" userId="5c8ca9116460d80a" providerId="LiveId" clId="{4B70013F-A7E9-4BB2-AE0E-9A7489821966}" dt="2022-01-02T10:43:02.630" v="20513" actId="20577"/>
        <pc:sldMkLst>
          <pc:docMk/>
          <pc:sldMk cId="4103165392" sldId="259"/>
        </pc:sldMkLst>
        <pc:spChg chg="mod">
          <ac:chgData name="Sophie Evans" userId="5c8ca9116460d80a" providerId="LiveId" clId="{4B70013F-A7E9-4BB2-AE0E-9A7489821966}" dt="2021-12-30T15:08:18.542" v="16376" actId="26606"/>
          <ac:spMkLst>
            <pc:docMk/>
            <pc:sldMk cId="4103165392" sldId="259"/>
            <ac:spMk id="2" creationId="{F73608D0-D72B-47F9-8305-EA03607140A1}"/>
          </ac:spMkLst>
        </pc:spChg>
        <pc:spChg chg="mod">
          <ac:chgData name="Sophie Evans" userId="5c8ca9116460d80a" providerId="LiveId" clId="{4B70013F-A7E9-4BB2-AE0E-9A7489821966}" dt="2022-01-02T10:43:02.630" v="20513" actId="20577"/>
          <ac:spMkLst>
            <pc:docMk/>
            <pc:sldMk cId="4103165392" sldId="259"/>
            <ac:spMk id="3" creationId="{40B973EA-9ED3-48C2-BD19-0C3CFE8F090D}"/>
          </ac:spMkLst>
        </pc:spChg>
        <pc:spChg chg="add del mod">
          <ac:chgData name="Sophie Evans" userId="5c8ca9116460d80a" providerId="LiveId" clId="{4B70013F-A7E9-4BB2-AE0E-9A7489821966}" dt="2021-12-30T14:57:47.280" v="16291" actId="21"/>
          <ac:spMkLst>
            <pc:docMk/>
            <pc:sldMk cId="4103165392" sldId="259"/>
            <ac:spMk id="5" creationId="{1A12D14C-9BBD-4B89-A57A-B8000EDD7844}"/>
          </ac:spMkLst>
        </pc:spChg>
        <pc:spChg chg="add del">
          <ac:chgData name="Sophie Evans" userId="5c8ca9116460d80a" providerId="LiveId" clId="{4B70013F-A7E9-4BB2-AE0E-9A7489821966}" dt="2021-12-30T15:11:47.844" v="16414"/>
          <ac:spMkLst>
            <pc:docMk/>
            <pc:sldMk cId="4103165392" sldId="259"/>
            <ac:spMk id="8" creationId="{74CD14DB-BB81-479F-A1FC-1C75640E9F84}"/>
          </ac:spMkLst>
        </pc:spChg>
        <pc:spChg chg="add del">
          <ac:chgData name="Sophie Evans" userId="5c8ca9116460d80a" providerId="LiveId" clId="{4B70013F-A7E9-4BB2-AE0E-9A7489821966}" dt="2021-12-30T15:11:47.844" v="16414"/>
          <ac:spMkLst>
            <pc:docMk/>
            <pc:sldMk cId="4103165392" sldId="259"/>
            <ac:spMk id="10" creationId="{C943A91B-7CA7-4592-A975-73B1BF8C4C74}"/>
          </ac:spMkLst>
        </pc:spChg>
        <pc:spChg chg="add del">
          <ac:chgData name="Sophie Evans" userId="5c8ca9116460d80a" providerId="LiveId" clId="{4B70013F-A7E9-4BB2-AE0E-9A7489821966}" dt="2021-12-30T15:11:47.844" v="16414"/>
          <ac:spMkLst>
            <pc:docMk/>
            <pc:sldMk cId="4103165392" sldId="259"/>
            <ac:spMk id="12" creationId="{EC471314-E46A-414B-8D91-74880E84F187}"/>
          </ac:spMkLst>
        </pc:spChg>
        <pc:spChg chg="add del">
          <ac:chgData name="Sophie Evans" userId="5c8ca9116460d80a" providerId="LiveId" clId="{4B70013F-A7E9-4BB2-AE0E-9A7489821966}" dt="2021-12-30T15:11:47.844" v="16414"/>
          <ac:spMkLst>
            <pc:docMk/>
            <pc:sldMk cId="4103165392" sldId="259"/>
            <ac:spMk id="14" creationId="{6A681326-1C9D-44A3-A627-3871BDAE4127}"/>
          </ac:spMkLst>
        </pc:spChg>
        <pc:picChg chg="add mod">
          <ac:chgData name="Sophie Evans" userId="5c8ca9116460d80a" providerId="LiveId" clId="{4B70013F-A7E9-4BB2-AE0E-9A7489821966}" dt="2022-01-02T08:58:18.959" v="20277"/>
          <ac:picMkLst>
            <pc:docMk/>
            <pc:sldMk cId="4103165392" sldId="259"/>
            <ac:picMk id="4" creationId="{9ED2E718-5BDC-4B71-A1D1-6AF110BA4EE3}"/>
          </ac:picMkLst>
        </pc:picChg>
      </pc:sldChg>
      <pc:sldChg chg="modSp add del mod">
        <pc:chgData name="Sophie Evans" userId="5c8ca9116460d80a" providerId="LiveId" clId="{4B70013F-A7E9-4BB2-AE0E-9A7489821966}" dt="2021-12-31T17:30:44.903" v="20241" actId="114"/>
        <pc:sldMkLst>
          <pc:docMk/>
          <pc:sldMk cId="3522972051" sldId="260"/>
        </pc:sldMkLst>
        <pc:spChg chg="mod">
          <ac:chgData name="Sophie Evans" userId="5c8ca9116460d80a" providerId="LiveId" clId="{4B70013F-A7E9-4BB2-AE0E-9A7489821966}" dt="2021-12-31T17:29:59.824" v="20236" actId="115"/>
          <ac:spMkLst>
            <pc:docMk/>
            <pc:sldMk cId="3522972051" sldId="260"/>
            <ac:spMk id="2" creationId="{FEB9EA7C-C3BE-40E1-B649-B84C10A25072}"/>
          </ac:spMkLst>
        </pc:spChg>
        <pc:spChg chg="mod">
          <ac:chgData name="Sophie Evans" userId="5c8ca9116460d80a" providerId="LiveId" clId="{4B70013F-A7E9-4BB2-AE0E-9A7489821966}" dt="2021-12-31T17:30:44.903" v="20241" actId="114"/>
          <ac:spMkLst>
            <pc:docMk/>
            <pc:sldMk cId="3522972051" sldId="260"/>
            <ac:spMk id="3" creationId="{680A0283-3ECC-4458-80F3-9BD0EDAA9E63}"/>
          </ac:spMkLst>
        </pc:spChg>
      </pc:sldChg>
      <pc:sldChg chg="addSp delSp modSp mod setBg delAnim setClrOvrMap delDesignElem">
        <pc:chgData name="Sophie Evans" userId="5c8ca9116460d80a" providerId="LiveId" clId="{4B70013F-A7E9-4BB2-AE0E-9A7489821966}" dt="2022-01-02T10:46:34.212" v="20516" actId="255"/>
        <pc:sldMkLst>
          <pc:docMk/>
          <pc:sldMk cId="2255888908" sldId="261"/>
        </pc:sldMkLst>
        <pc:spChg chg="del mod">
          <ac:chgData name="Sophie Evans" userId="5c8ca9116460d80a" providerId="LiveId" clId="{4B70013F-A7E9-4BB2-AE0E-9A7489821966}" dt="2021-12-17T13:32:38.937" v="941" actId="21"/>
          <ac:spMkLst>
            <pc:docMk/>
            <pc:sldMk cId="2255888908" sldId="261"/>
            <ac:spMk id="2" creationId="{5D6B483B-79E6-4DA1-A7E1-962287C7F836}"/>
          </ac:spMkLst>
        </pc:spChg>
        <pc:spChg chg="mod">
          <ac:chgData name="Sophie Evans" userId="5c8ca9116460d80a" providerId="LiveId" clId="{4B70013F-A7E9-4BB2-AE0E-9A7489821966}" dt="2022-01-02T10:46:34.212" v="20516" actId="255"/>
          <ac:spMkLst>
            <pc:docMk/>
            <pc:sldMk cId="2255888908" sldId="261"/>
            <ac:spMk id="3" creationId="{63993157-D25C-43B6-86D4-A5F390041402}"/>
          </ac:spMkLst>
        </pc:spChg>
        <pc:spChg chg="add del">
          <ac:chgData name="Sophie Evans" userId="5c8ca9116460d80a" providerId="LiveId" clId="{4B70013F-A7E9-4BB2-AE0E-9A7489821966}" dt="2021-12-30T15:13:36.041" v="16426"/>
          <ac:spMkLst>
            <pc:docMk/>
            <pc:sldMk cId="2255888908" sldId="261"/>
            <ac:spMk id="5" creationId="{907EF6B7-1338-4443-8C46-6A318D952DFD}"/>
          </ac:spMkLst>
        </pc:spChg>
        <pc:spChg chg="add del">
          <ac:chgData name="Sophie Evans" userId="5c8ca9116460d80a" providerId="LiveId" clId="{4B70013F-A7E9-4BB2-AE0E-9A7489821966}" dt="2021-12-30T15:13:36.041" v="16426"/>
          <ac:spMkLst>
            <pc:docMk/>
            <pc:sldMk cId="2255888908" sldId="261"/>
            <ac:spMk id="6" creationId="{DAAE4CDD-124C-4DCF-9584-B6033B545DD5}"/>
          </ac:spMkLst>
        </pc:spChg>
        <pc:spChg chg="add del">
          <ac:chgData name="Sophie Evans" userId="5c8ca9116460d80a" providerId="LiveId" clId="{4B70013F-A7E9-4BB2-AE0E-9A7489821966}" dt="2021-12-30T15:13:36.041" v="16426"/>
          <ac:spMkLst>
            <pc:docMk/>
            <pc:sldMk cId="2255888908" sldId="261"/>
            <ac:spMk id="7" creationId="{081E4A58-353D-44AE-B2FC-2A74E2E400F7}"/>
          </ac:spMkLst>
        </pc:spChg>
        <pc:spChg chg="add del">
          <ac:chgData name="Sophie Evans" userId="5c8ca9116460d80a" providerId="LiveId" clId="{4B70013F-A7E9-4BB2-AE0E-9A7489821966}" dt="2021-12-30T15:08:40.323" v="16379" actId="26606"/>
          <ac:spMkLst>
            <pc:docMk/>
            <pc:sldMk cId="2255888908" sldId="261"/>
            <ac:spMk id="8" creationId="{74CD14DB-BB81-479F-A1FC-1C75640E9F84}"/>
          </ac:spMkLst>
        </pc:spChg>
        <pc:spChg chg="add del">
          <ac:chgData name="Sophie Evans" userId="5c8ca9116460d80a" providerId="LiveId" clId="{4B70013F-A7E9-4BB2-AE0E-9A7489821966}" dt="2021-12-30T15:08:40.323" v="16379" actId="26606"/>
          <ac:spMkLst>
            <pc:docMk/>
            <pc:sldMk cId="2255888908" sldId="261"/>
            <ac:spMk id="10" creationId="{C943A91B-7CA7-4592-A975-73B1BF8C4C74}"/>
          </ac:spMkLst>
        </pc:spChg>
        <pc:spChg chg="add del">
          <ac:chgData name="Sophie Evans" userId="5c8ca9116460d80a" providerId="LiveId" clId="{4B70013F-A7E9-4BB2-AE0E-9A7489821966}" dt="2021-12-30T15:08:40.323" v="16379" actId="26606"/>
          <ac:spMkLst>
            <pc:docMk/>
            <pc:sldMk cId="2255888908" sldId="261"/>
            <ac:spMk id="12" creationId="{EC471314-E46A-414B-8D91-74880E84F187}"/>
          </ac:spMkLst>
        </pc:spChg>
        <pc:spChg chg="add del">
          <ac:chgData name="Sophie Evans" userId="5c8ca9116460d80a" providerId="LiveId" clId="{4B70013F-A7E9-4BB2-AE0E-9A7489821966}" dt="2021-12-30T15:08:40.323" v="16379" actId="26606"/>
          <ac:spMkLst>
            <pc:docMk/>
            <pc:sldMk cId="2255888908" sldId="261"/>
            <ac:spMk id="14" creationId="{6A681326-1C9D-44A3-A627-3871BDAE4127}"/>
          </ac:spMkLst>
        </pc:spChg>
        <pc:spChg chg="add del">
          <ac:chgData name="Sophie Evans" userId="5c8ca9116460d80a" providerId="LiveId" clId="{4B70013F-A7E9-4BB2-AE0E-9A7489821966}" dt="2021-12-30T15:08:47.153" v="16381" actId="26606"/>
          <ac:spMkLst>
            <pc:docMk/>
            <pc:sldMk cId="2255888908" sldId="261"/>
            <ac:spMk id="16" creationId="{052BEFF1-896C-45B1-B02C-96A6A1BC389A}"/>
          </ac:spMkLst>
        </pc:spChg>
        <pc:spChg chg="add del">
          <ac:chgData name="Sophie Evans" userId="5c8ca9116460d80a" providerId="LiveId" clId="{4B70013F-A7E9-4BB2-AE0E-9A7489821966}" dt="2021-12-30T15:08:47.153" v="16381" actId="26606"/>
          <ac:spMkLst>
            <pc:docMk/>
            <pc:sldMk cId="2255888908" sldId="261"/>
            <ac:spMk id="17" creationId="{BB237A14-61B1-4C00-A670-5D8D68A8668E}"/>
          </ac:spMkLst>
        </pc:spChg>
        <pc:spChg chg="add del">
          <ac:chgData name="Sophie Evans" userId="5c8ca9116460d80a" providerId="LiveId" clId="{4B70013F-A7E9-4BB2-AE0E-9A7489821966}" dt="2021-12-30T15:08:47.153" v="16381" actId="26606"/>
          <ac:spMkLst>
            <pc:docMk/>
            <pc:sldMk cId="2255888908" sldId="261"/>
            <ac:spMk id="18" creationId="{8598F259-6F54-47A3-8D13-1603D786A328}"/>
          </ac:spMkLst>
        </pc:spChg>
        <pc:spChg chg="add del">
          <ac:chgData name="Sophie Evans" userId="5c8ca9116460d80a" providerId="LiveId" clId="{4B70013F-A7E9-4BB2-AE0E-9A7489821966}" dt="2021-12-30T15:08:47.153" v="16381" actId="26606"/>
          <ac:spMkLst>
            <pc:docMk/>
            <pc:sldMk cId="2255888908" sldId="261"/>
            <ac:spMk id="19" creationId="{0BA768A8-4FED-4ED8-9E46-6BE72188ECD2}"/>
          </ac:spMkLst>
        </pc:spChg>
        <pc:spChg chg="add del">
          <ac:chgData name="Sophie Evans" userId="5c8ca9116460d80a" providerId="LiveId" clId="{4B70013F-A7E9-4BB2-AE0E-9A7489821966}" dt="2021-12-30T15:08:48.231" v="16383" actId="26606"/>
          <ac:spMkLst>
            <pc:docMk/>
            <pc:sldMk cId="2255888908" sldId="261"/>
            <ac:spMk id="21" creationId="{74CD14DB-BB81-479F-A1FC-1C75640E9F84}"/>
          </ac:spMkLst>
        </pc:spChg>
        <pc:spChg chg="add del">
          <ac:chgData name="Sophie Evans" userId="5c8ca9116460d80a" providerId="LiveId" clId="{4B70013F-A7E9-4BB2-AE0E-9A7489821966}" dt="2021-12-30T15:08:48.231" v="16383" actId="26606"/>
          <ac:spMkLst>
            <pc:docMk/>
            <pc:sldMk cId="2255888908" sldId="261"/>
            <ac:spMk id="22" creationId="{C943A91B-7CA7-4592-A975-73B1BF8C4C74}"/>
          </ac:spMkLst>
        </pc:spChg>
        <pc:spChg chg="add del">
          <ac:chgData name="Sophie Evans" userId="5c8ca9116460d80a" providerId="LiveId" clId="{4B70013F-A7E9-4BB2-AE0E-9A7489821966}" dt="2021-12-30T15:08:48.231" v="16383" actId="26606"/>
          <ac:spMkLst>
            <pc:docMk/>
            <pc:sldMk cId="2255888908" sldId="261"/>
            <ac:spMk id="23" creationId="{EC471314-E46A-414B-8D91-74880E84F187}"/>
          </ac:spMkLst>
        </pc:spChg>
        <pc:spChg chg="add del">
          <ac:chgData name="Sophie Evans" userId="5c8ca9116460d80a" providerId="LiveId" clId="{4B70013F-A7E9-4BB2-AE0E-9A7489821966}" dt="2021-12-30T15:08:48.231" v="16383" actId="26606"/>
          <ac:spMkLst>
            <pc:docMk/>
            <pc:sldMk cId="2255888908" sldId="261"/>
            <ac:spMk id="24" creationId="{6A681326-1C9D-44A3-A627-3871BDAE4127}"/>
          </ac:spMkLst>
        </pc:spChg>
        <pc:spChg chg="add del">
          <ac:chgData name="Sophie Evans" userId="5c8ca9116460d80a" providerId="LiveId" clId="{4B70013F-A7E9-4BB2-AE0E-9A7489821966}" dt="2021-12-30T15:08:52.226" v="16385" actId="26606"/>
          <ac:spMkLst>
            <pc:docMk/>
            <pc:sldMk cId="2255888908" sldId="261"/>
            <ac:spMk id="26" creationId="{923E8915-D2AA-4327-A45A-972C3CA9574B}"/>
          </ac:spMkLst>
        </pc:spChg>
        <pc:spChg chg="add del">
          <ac:chgData name="Sophie Evans" userId="5c8ca9116460d80a" providerId="LiveId" clId="{4B70013F-A7E9-4BB2-AE0E-9A7489821966}" dt="2021-12-30T15:08:52.226" v="16385" actId="26606"/>
          <ac:spMkLst>
            <pc:docMk/>
            <pc:sldMk cId="2255888908" sldId="261"/>
            <ac:spMk id="27" creationId="{8302FC3C-9804-4950-B721-5FD704BA6065}"/>
          </ac:spMkLst>
        </pc:spChg>
        <pc:spChg chg="add del">
          <ac:chgData name="Sophie Evans" userId="5c8ca9116460d80a" providerId="LiveId" clId="{4B70013F-A7E9-4BB2-AE0E-9A7489821966}" dt="2021-12-30T15:08:52.226" v="16385" actId="26606"/>
          <ac:spMkLst>
            <pc:docMk/>
            <pc:sldMk cId="2255888908" sldId="261"/>
            <ac:spMk id="30" creationId="{F3798573-F27B-47EB-8EA4-7EE34954C2D6}"/>
          </ac:spMkLst>
        </pc:spChg>
        <pc:spChg chg="add del">
          <ac:chgData name="Sophie Evans" userId="5c8ca9116460d80a" providerId="LiveId" clId="{4B70013F-A7E9-4BB2-AE0E-9A7489821966}" dt="2021-12-30T15:09:19.223" v="16390" actId="26606"/>
          <ac:spMkLst>
            <pc:docMk/>
            <pc:sldMk cId="2255888908" sldId="261"/>
            <ac:spMk id="32" creationId="{74CD14DB-BB81-479F-A1FC-1C75640E9F84}"/>
          </ac:spMkLst>
        </pc:spChg>
        <pc:spChg chg="add del">
          <ac:chgData name="Sophie Evans" userId="5c8ca9116460d80a" providerId="LiveId" clId="{4B70013F-A7E9-4BB2-AE0E-9A7489821966}" dt="2021-12-30T15:09:19.223" v="16390" actId="26606"/>
          <ac:spMkLst>
            <pc:docMk/>
            <pc:sldMk cId="2255888908" sldId="261"/>
            <ac:spMk id="33" creationId="{C943A91B-7CA7-4592-A975-73B1BF8C4C74}"/>
          </ac:spMkLst>
        </pc:spChg>
        <pc:spChg chg="add del">
          <ac:chgData name="Sophie Evans" userId="5c8ca9116460d80a" providerId="LiveId" clId="{4B70013F-A7E9-4BB2-AE0E-9A7489821966}" dt="2021-12-30T15:09:19.223" v="16390" actId="26606"/>
          <ac:spMkLst>
            <pc:docMk/>
            <pc:sldMk cId="2255888908" sldId="261"/>
            <ac:spMk id="34" creationId="{EC471314-E46A-414B-8D91-74880E84F187}"/>
          </ac:spMkLst>
        </pc:spChg>
        <pc:spChg chg="add del">
          <ac:chgData name="Sophie Evans" userId="5c8ca9116460d80a" providerId="LiveId" clId="{4B70013F-A7E9-4BB2-AE0E-9A7489821966}" dt="2021-12-30T15:09:19.223" v="16390" actId="26606"/>
          <ac:spMkLst>
            <pc:docMk/>
            <pc:sldMk cId="2255888908" sldId="261"/>
            <ac:spMk id="35" creationId="{6A681326-1C9D-44A3-A627-3871BDAE4127}"/>
          </ac:spMkLst>
        </pc:spChg>
        <pc:spChg chg="add del">
          <ac:chgData name="Sophie Evans" userId="5c8ca9116460d80a" providerId="LiveId" clId="{4B70013F-A7E9-4BB2-AE0E-9A7489821966}" dt="2021-12-30T15:09:19.177" v="16389" actId="26606"/>
          <ac:spMkLst>
            <pc:docMk/>
            <pc:sldMk cId="2255888908" sldId="261"/>
            <ac:spMk id="40" creationId="{74CD14DB-BB81-479F-A1FC-1C75640E9F84}"/>
          </ac:spMkLst>
        </pc:spChg>
        <pc:spChg chg="add del">
          <ac:chgData name="Sophie Evans" userId="5c8ca9116460d80a" providerId="LiveId" clId="{4B70013F-A7E9-4BB2-AE0E-9A7489821966}" dt="2021-12-30T15:09:19.177" v="16389" actId="26606"/>
          <ac:spMkLst>
            <pc:docMk/>
            <pc:sldMk cId="2255888908" sldId="261"/>
            <ac:spMk id="42" creationId="{C943A91B-7CA7-4592-A975-73B1BF8C4C74}"/>
          </ac:spMkLst>
        </pc:spChg>
        <pc:spChg chg="add del">
          <ac:chgData name="Sophie Evans" userId="5c8ca9116460d80a" providerId="LiveId" clId="{4B70013F-A7E9-4BB2-AE0E-9A7489821966}" dt="2021-12-30T15:09:19.177" v="16389" actId="26606"/>
          <ac:spMkLst>
            <pc:docMk/>
            <pc:sldMk cId="2255888908" sldId="261"/>
            <ac:spMk id="44" creationId="{EC471314-E46A-414B-8D91-74880E84F187}"/>
          </ac:spMkLst>
        </pc:spChg>
        <pc:spChg chg="add del">
          <ac:chgData name="Sophie Evans" userId="5c8ca9116460d80a" providerId="LiveId" clId="{4B70013F-A7E9-4BB2-AE0E-9A7489821966}" dt="2021-12-30T15:09:19.177" v="16389" actId="26606"/>
          <ac:spMkLst>
            <pc:docMk/>
            <pc:sldMk cId="2255888908" sldId="261"/>
            <ac:spMk id="46" creationId="{6A681326-1C9D-44A3-A627-3871BDAE4127}"/>
          </ac:spMkLst>
        </pc:spChg>
        <pc:spChg chg="add del">
          <ac:chgData name="Sophie Evans" userId="5c8ca9116460d80a" providerId="LiveId" clId="{4B70013F-A7E9-4BB2-AE0E-9A7489821966}" dt="2021-12-30T15:11:47.844" v="16414"/>
          <ac:spMkLst>
            <pc:docMk/>
            <pc:sldMk cId="2255888908" sldId="261"/>
            <ac:spMk id="48" creationId="{052BEFF1-896C-45B1-B02C-96A6A1BC389A}"/>
          </ac:spMkLst>
        </pc:spChg>
        <pc:spChg chg="add del">
          <ac:chgData name="Sophie Evans" userId="5c8ca9116460d80a" providerId="LiveId" clId="{4B70013F-A7E9-4BB2-AE0E-9A7489821966}" dt="2021-12-30T15:11:47.844" v="16414"/>
          <ac:spMkLst>
            <pc:docMk/>
            <pc:sldMk cId="2255888908" sldId="261"/>
            <ac:spMk id="49" creationId="{0BA768A8-4FED-4ED8-9E46-6BE72188ECD2}"/>
          </ac:spMkLst>
        </pc:spChg>
        <pc:spChg chg="add del">
          <ac:chgData name="Sophie Evans" userId="5c8ca9116460d80a" providerId="LiveId" clId="{4B70013F-A7E9-4BB2-AE0E-9A7489821966}" dt="2021-12-30T15:11:47.844" v="16414"/>
          <ac:spMkLst>
            <pc:docMk/>
            <pc:sldMk cId="2255888908" sldId="261"/>
            <ac:spMk id="50" creationId="{BB237A14-61B1-4C00-A670-5D8D68A8668E}"/>
          </ac:spMkLst>
        </pc:spChg>
        <pc:spChg chg="add del">
          <ac:chgData name="Sophie Evans" userId="5c8ca9116460d80a" providerId="LiveId" clId="{4B70013F-A7E9-4BB2-AE0E-9A7489821966}" dt="2021-12-30T15:11:47.844" v="16414"/>
          <ac:spMkLst>
            <pc:docMk/>
            <pc:sldMk cId="2255888908" sldId="261"/>
            <ac:spMk id="51" creationId="{8598F259-6F54-47A3-8D13-1603D786A328}"/>
          </ac:spMkLst>
        </pc:spChg>
        <pc:picChg chg="add del mod">
          <ac:chgData name="Sophie Evans" userId="5c8ca9116460d80a" providerId="LiveId" clId="{4B70013F-A7E9-4BB2-AE0E-9A7489821966}" dt="2022-01-02T09:09:39.810" v="20282" actId="21"/>
          <ac:picMkLst>
            <pc:docMk/>
            <pc:sldMk cId="2255888908" sldId="261"/>
            <ac:picMk id="2" creationId="{1621064A-160F-4880-9B95-60B5A7CB48D2}"/>
          </ac:picMkLst>
        </pc:picChg>
        <pc:picChg chg="add del mod">
          <ac:chgData name="Sophie Evans" userId="5c8ca9116460d80a" providerId="LiveId" clId="{4B70013F-A7E9-4BB2-AE0E-9A7489821966}" dt="2022-01-02T09:10:17.898" v="20284" actId="21"/>
          <ac:picMkLst>
            <pc:docMk/>
            <pc:sldMk cId="2255888908" sldId="261"/>
            <ac:picMk id="4" creationId="{0B5ADBAE-E1AA-400E-AFD7-36A6B0375089}"/>
          </ac:picMkLst>
        </pc:picChg>
        <pc:picChg chg="add del mod">
          <ac:chgData name="Sophie Evans" userId="5c8ca9116460d80a" providerId="LiveId" clId="{4B70013F-A7E9-4BB2-AE0E-9A7489821966}" dt="2022-01-02T09:11:34.060" v="20286" actId="21"/>
          <ac:picMkLst>
            <pc:docMk/>
            <pc:sldMk cId="2255888908" sldId="261"/>
            <ac:picMk id="5" creationId="{F235123D-EB3A-412C-962B-358998E8D21D}"/>
          </ac:picMkLst>
        </pc:picChg>
        <pc:picChg chg="add del mod">
          <ac:chgData name="Sophie Evans" userId="5c8ca9116460d80a" providerId="LiveId" clId="{4B70013F-A7E9-4BB2-AE0E-9A7489821966}" dt="2022-01-02T09:12:12.804" v="20288" actId="21"/>
          <ac:picMkLst>
            <pc:docMk/>
            <pc:sldMk cId="2255888908" sldId="261"/>
            <ac:picMk id="6" creationId="{0F7E6F89-3388-4950-9BDD-B613B802D797}"/>
          </ac:picMkLst>
        </pc:picChg>
        <pc:picChg chg="add mod">
          <ac:chgData name="Sophie Evans" userId="5c8ca9116460d80a" providerId="LiveId" clId="{4B70013F-A7E9-4BB2-AE0E-9A7489821966}" dt="2022-01-02T09:14:13.974" v="20289"/>
          <ac:picMkLst>
            <pc:docMk/>
            <pc:sldMk cId="2255888908" sldId="261"/>
            <ac:picMk id="7" creationId="{4D3CC081-E3C3-4C19-A8B9-4243D978732F}"/>
          </ac:picMkLst>
        </pc:picChg>
        <pc:picChg chg="add del">
          <ac:chgData name="Sophie Evans" userId="5c8ca9116460d80a" providerId="LiveId" clId="{4B70013F-A7E9-4BB2-AE0E-9A7489821966}" dt="2021-12-30T15:08:52.226" v="16385" actId="26606"/>
          <ac:picMkLst>
            <pc:docMk/>
            <pc:sldMk cId="2255888908" sldId="261"/>
            <ac:picMk id="29" creationId="{3BC6EBB2-9BDC-4075-BA6B-43A9FBF9C86C}"/>
          </ac:picMkLst>
        </pc:picChg>
        <pc:cxnChg chg="add del">
          <ac:chgData name="Sophie Evans" userId="5c8ca9116460d80a" providerId="LiveId" clId="{4B70013F-A7E9-4BB2-AE0E-9A7489821966}" dt="2021-12-30T15:08:52.226" v="16385" actId="26606"/>
          <ac:cxnSpMkLst>
            <pc:docMk/>
            <pc:sldMk cId="2255888908" sldId="261"/>
            <ac:cxnSpMk id="28" creationId="{6B9695BD-ECF6-49CA-8877-8C493193C65D}"/>
          </ac:cxnSpMkLst>
        </pc:cxnChg>
      </pc:sldChg>
      <pc:sldChg chg="addSp delSp modSp new add del mod delAnim">
        <pc:chgData name="Sophie Evans" userId="5c8ca9116460d80a" providerId="LiveId" clId="{4B70013F-A7E9-4BB2-AE0E-9A7489821966}" dt="2022-01-02T10:19:10.359" v="20504" actId="20577"/>
        <pc:sldMkLst>
          <pc:docMk/>
          <pc:sldMk cId="1303423021" sldId="262"/>
        </pc:sldMkLst>
        <pc:spChg chg="del mod">
          <ac:chgData name="Sophie Evans" userId="5c8ca9116460d80a" providerId="LiveId" clId="{4B70013F-A7E9-4BB2-AE0E-9A7489821966}" dt="2021-12-31T16:34:55.236" v="19145" actId="21"/>
          <ac:spMkLst>
            <pc:docMk/>
            <pc:sldMk cId="1303423021" sldId="262"/>
            <ac:spMk id="2" creationId="{98986666-C043-44BF-B394-AA8AF9F8EB4C}"/>
          </ac:spMkLst>
        </pc:spChg>
        <pc:spChg chg="mod">
          <ac:chgData name="Sophie Evans" userId="5c8ca9116460d80a" providerId="LiveId" clId="{4B70013F-A7E9-4BB2-AE0E-9A7489821966}" dt="2022-01-02T10:19:10.359" v="20504" actId="20577"/>
          <ac:spMkLst>
            <pc:docMk/>
            <pc:sldMk cId="1303423021" sldId="262"/>
            <ac:spMk id="3" creationId="{A36CEAC9-EA75-4811-9FC5-333DF03AEADF}"/>
          </ac:spMkLst>
        </pc:spChg>
        <pc:picChg chg="add del mod">
          <ac:chgData name="Sophie Evans" userId="5c8ca9116460d80a" providerId="LiveId" clId="{4B70013F-A7E9-4BB2-AE0E-9A7489821966}" dt="2022-01-02T09:54:50.554" v="20406" actId="21"/>
          <ac:picMkLst>
            <pc:docMk/>
            <pc:sldMk cId="1303423021" sldId="262"/>
            <ac:picMk id="2" creationId="{84898657-6057-4CB7-9ECB-60A64C3D41DB}"/>
          </ac:picMkLst>
        </pc:picChg>
        <pc:picChg chg="add del mod">
          <ac:chgData name="Sophie Evans" userId="5c8ca9116460d80a" providerId="LiveId" clId="{4B70013F-A7E9-4BB2-AE0E-9A7489821966}" dt="2022-01-02T09:57:15.526" v="20408" actId="21"/>
          <ac:picMkLst>
            <pc:docMk/>
            <pc:sldMk cId="1303423021" sldId="262"/>
            <ac:picMk id="4" creationId="{98DBAF0D-52DA-43B4-9531-2DA297C5EF54}"/>
          </ac:picMkLst>
        </pc:picChg>
        <pc:picChg chg="add mod">
          <ac:chgData name="Sophie Evans" userId="5c8ca9116460d80a" providerId="LiveId" clId="{4B70013F-A7E9-4BB2-AE0E-9A7489821966}" dt="2022-01-02T09:58:29.411" v="20409"/>
          <ac:picMkLst>
            <pc:docMk/>
            <pc:sldMk cId="1303423021" sldId="262"/>
            <ac:picMk id="5" creationId="{E890CFAD-0970-47FF-BC4D-187FBB04D1E1}"/>
          </ac:picMkLst>
        </pc:picChg>
      </pc:sldChg>
      <pc:sldChg chg="addSp delSp modSp new add del mod">
        <pc:chgData name="Sophie Evans" userId="5c8ca9116460d80a" providerId="LiveId" clId="{4B70013F-A7E9-4BB2-AE0E-9A7489821966}" dt="2022-01-02T09:53:31.649" v="20394" actId="2696"/>
        <pc:sldMkLst>
          <pc:docMk/>
          <pc:sldMk cId="3753245130" sldId="263"/>
        </pc:sldMkLst>
        <pc:spChg chg="del mod">
          <ac:chgData name="Sophie Evans" userId="5c8ca9116460d80a" providerId="LiveId" clId="{4B70013F-A7E9-4BB2-AE0E-9A7489821966}" dt="2021-12-17T12:58:17.205" v="379" actId="21"/>
          <ac:spMkLst>
            <pc:docMk/>
            <pc:sldMk cId="3753245130" sldId="263"/>
            <ac:spMk id="2" creationId="{67386952-3F5A-4CAE-B99A-9C5F6C2AC03B}"/>
          </ac:spMkLst>
        </pc:spChg>
        <pc:spChg chg="add del mod">
          <ac:chgData name="Sophie Evans" userId="5c8ca9116460d80a" providerId="LiveId" clId="{4B70013F-A7E9-4BB2-AE0E-9A7489821966}" dt="2022-01-02T09:52:52.174" v="20388" actId="20577"/>
          <ac:spMkLst>
            <pc:docMk/>
            <pc:sldMk cId="3753245130" sldId="263"/>
            <ac:spMk id="3" creationId="{77A494A2-F676-46FB-B624-16950088DA4B}"/>
          </ac:spMkLst>
        </pc:spChg>
        <pc:spChg chg="add del mod">
          <ac:chgData name="Sophie Evans" userId="5c8ca9116460d80a" providerId="LiveId" clId="{4B70013F-A7E9-4BB2-AE0E-9A7489821966}" dt="2022-01-02T09:52:46.792" v="20386" actId="478"/>
          <ac:spMkLst>
            <pc:docMk/>
            <pc:sldMk cId="3753245130" sldId="263"/>
            <ac:spMk id="4" creationId="{940EB6B8-B7B8-4E12-83B8-EF27A0E34130}"/>
          </ac:spMkLst>
        </pc:spChg>
      </pc:sldChg>
      <pc:sldChg chg="addSp delSp modSp new mod ord modNotesTx">
        <pc:chgData name="Sophie Evans" userId="5c8ca9116460d80a" providerId="LiveId" clId="{4B70013F-A7E9-4BB2-AE0E-9A7489821966}" dt="2022-01-02T09:36:47.026" v="20368"/>
        <pc:sldMkLst>
          <pc:docMk/>
          <pc:sldMk cId="1598768632" sldId="264"/>
        </pc:sldMkLst>
        <pc:spChg chg="del mod">
          <ac:chgData name="Sophie Evans" userId="5c8ca9116460d80a" providerId="LiveId" clId="{4B70013F-A7E9-4BB2-AE0E-9A7489821966}" dt="2021-12-21T17:59:50.936" v="6481" actId="21"/>
          <ac:spMkLst>
            <pc:docMk/>
            <pc:sldMk cId="1598768632" sldId="264"/>
            <ac:spMk id="2" creationId="{17370898-61F8-4636-86C8-22E21D476504}"/>
          </ac:spMkLst>
        </pc:spChg>
        <pc:spChg chg="del mod">
          <ac:chgData name="Sophie Evans" userId="5c8ca9116460d80a" providerId="LiveId" clId="{4B70013F-A7E9-4BB2-AE0E-9A7489821966}" dt="2021-12-17T17:06:12.816" v="3515" actId="3680"/>
          <ac:spMkLst>
            <pc:docMk/>
            <pc:sldMk cId="1598768632" sldId="264"/>
            <ac:spMk id="3" creationId="{82C674F1-3C28-49BD-8290-3A5355132954}"/>
          </ac:spMkLst>
        </pc:spChg>
        <pc:spChg chg="add mod">
          <ac:chgData name="Sophie Evans" userId="5c8ca9116460d80a" providerId="LiveId" clId="{4B70013F-A7E9-4BB2-AE0E-9A7489821966}" dt="2021-12-21T18:52:50.720" v="8269" actId="20577"/>
          <ac:spMkLst>
            <pc:docMk/>
            <pc:sldMk cId="1598768632" sldId="264"/>
            <ac:spMk id="3" creationId="{F81B8660-1E4C-40F5-B22A-BE624B8175FC}"/>
          </ac:spMkLst>
        </pc:spChg>
        <pc:spChg chg="add del">
          <ac:chgData name="Sophie Evans" userId="5c8ca9116460d80a" providerId="LiveId" clId="{4B70013F-A7E9-4BB2-AE0E-9A7489821966}" dt="2021-12-17T17:00:08.479" v="3439" actId="22"/>
          <ac:spMkLst>
            <pc:docMk/>
            <pc:sldMk cId="1598768632" sldId="264"/>
            <ac:spMk id="5" creationId="{2BB13375-158E-4129-90E6-419F7D7BCC09}"/>
          </ac:spMkLst>
        </pc:spChg>
        <pc:graphicFrameChg chg="add mod ord modGraphic">
          <ac:chgData name="Sophie Evans" userId="5c8ca9116460d80a" providerId="LiveId" clId="{4B70013F-A7E9-4BB2-AE0E-9A7489821966}" dt="2021-12-21T18:09:01.725" v="6830" actId="14100"/>
          <ac:graphicFrameMkLst>
            <pc:docMk/>
            <pc:sldMk cId="1598768632" sldId="264"/>
            <ac:graphicFrameMk id="6" creationId="{39D3F9EB-0E84-41DA-A3DA-6D53090192A9}"/>
          </ac:graphicFrameMkLst>
        </pc:graphicFrameChg>
        <pc:graphicFrameChg chg="add mod modGraphic">
          <ac:chgData name="Sophie Evans" userId="5c8ca9116460d80a" providerId="LiveId" clId="{4B70013F-A7E9-4BB2-AE0E-9A7489821966}" dt="2021-12-21T18:22:05.218" v="7012" actId="14734"/>
          <ac:graphicFrameMkLst>
            <pc:docMk/>
            <pc:sldMk cId="1598768632" sldId="264"/>
            <ac:graphicFrameMk id="7" creationId="{76C03D15-C14E-4F33-B6AD-E76741882197}"/>
          </ac:graphicFrameMkLst>
        </pc:graphicFrameChg>
        <pc:picChg chg="add mod">
          <ac:chgData name="Sophie Evans" userId="5c8ca9116460d80a" providerId="LiveId" clId="{4B70013F-A7E9-4BB2-AE0E-9A7489821966}" dt="2022-01-02T09:36:47.026" v="20368"/>
          <ac:picMkLst>
            <pc:docMk/>
            <pc:sldMk cId="1598768632" sldId="264"/>
            <ac:picMk id="2" creationId="{09C464A0-5C08-4EBD-804D-2BE96172FFBC}"/>
          </ac:picMkLst>
        </pc:picChg>
      </pc:sldChg>
      <pc:sldChg chg="addSp delSp modSp new mod ord delAnim">
        <pc:chgData name="Sophie Evans" userId="5c8ca9116460d80a" providerId="LiveId" clId="{4B70013F-A7E9-4BB2-AE0E-9A7489821966}" dt="2022-01-02T09:41:05.084" v="20371"/>
        <pc:sldMkLst>
          <pc:docMk/>
          <pc:sldMk cId="1461343031" sldId="265"/>
        </pc:sldMkLst>
        <pc:spChg chg="del">
          <ac:chgData name="Sophie Evans" userId="5c8ca9116460d80a" providerId="LiveId" clId="{4B70013F-A7E9-4BB2-AE0E-9A7489821966}" dt="2021-12-17T16:26:29.287" v="2726" actId="21"/>
          <ac:spMkLst>
            <pc:docMk/>
            <pc:sldMk cId="1461343031" sldId="265"/>
            <ac:spMk id="2" creationId="{A1177F19-90F7-43CC-A618-A5086E86F011}"/>
          </ac:spMkLst>
        </pc:spChg>
        <pc:spChg chg="add del mod">
          <ac:chgData name="Sophie Evans" userId="5c8ca9116460d80a" providerId="LiveId" clId="{4B70013F-A7E9-4BB2-AE0E-9A7489821966}" dt="2021-12-21T18:36:47.471" v="7185" actId="3680"/>
          <ac:spMkLst>
            <pc:docMk/>
            <pc:sldMk cId="1461343031" sldId="265"/>
            <ac:spMk id="3" creationId="{6DE43C6F-D479-4F5E-8D61-3918739DE452}"/>
          </ac:spMkLst>
        </pc:spChg>
        <pc:spChg chg="del mod">
          <ac:chgData name="Sophie Evans" userId="5c8ca9116460d80a" providerId="LiveId" clId="{4B70013F-A7E9-4BB2-AE0E-9A7489821966}" dt="2021-12-17T16:26:47.432" v="2729" actId="3680"/>
          <ac:spMkLst>
            <pc:docMk/>
            <pc:sldMk cId="1461343031" sldId="265"/>
            <ac:spMk id="3" creationId="{BC2E1F27-EB75-4FA5-8337-8359985B6C2E}"/>
          </ac:spMkLst>
        </pc:spChg>
        <pc:spChg chg="add del mod">
          <ac:chgData name="Sophie Evans" userId="5c8ca9116460d80a" providerId="LiveId" clId="{4B70013F-A7E9-4BB2-AE0E-9A7489821966}" dt="2021-12-17T16:27:36.110" v="2731" actId="3680"/>
          <ac:spMkLst>
            <pc:docMk/>
            <pc:sldMk cId="1461343031" sldId="265"/>
            <ac:spMk id="6" creationId="{15261C40-455C-42D3-ADE4-2AEC94E69413}"/>
          </ac:spMkLst>
        </pc:spChg>
        <pc:spChg chg="add mod">
          <ac:chgData name="Sophie Evans" userId="5c8ca9116460d80a" providerId="LiveId" clId="{4B70013F-A7E9-4BB2-AE0E-9A7489821966}" dt="2021-12-21T18:52:12.670" v="8239" actId="20577"/>
          <ac:spMkLst>
            <pc:docMk/>
            <pc:sldMk cId="1461343031" sldId="265"/>
            <ac:spMk id="8" creationId="{B4A57B46-E271-4280-B795-9E9242ED5A17}"/>
          </ac:spMkLst>
        </pc:spChg>
        <pc:spChg chg="add del mod">
          <ac:chgData name="Sophie Evans" userId="5c8ca9116460d80a" providerId="LiveId" clId="{4B70013F-A7E9-4BB2-AE0E-9A7489821966}" dt="2021-12-21T18:34:58.991" v="7098" actId="21"/>
          <ac:spMkLst>
            <pc:docMk/>
            <pc:sldMk cId="1461343031" sldId="265"/>
            <ac:spMk id="9" creationId="{E5767F7D-7144-4EEC-8109-4E44709C96AB}"/>
          </ac:spMkLst>
        </pc:spChg>
        <pc:spChg chg="add del mod">
          <ac:chgData name="Sophie Evans" userId="5c8ca9116460d80a" providerId="LiveId" clId="{4B70013F-A7E9-4BB2-AE0E-9A7489821966}" dt="2021-12-21T18:34:59.022" v="7100"/>
          <ac:spMkLst>
            <pc:docMk/>
            <pc:sldMk cId="1461343031" sldId="265"/>
            <ac:spMk id="11" creationId="{794BC140-370A-44C9-8AFC-D5F493BFD4BF}"/>
          </ac:spMkLst>
        </pc:spChg>
        <pc:graphicFrameChg chg="add mod ord modGraphic">
          <ac:chgData name="Sophie Evans" userId="5c8ca9116460d80a" providerId="LiveId" clId="{4B70013F-A7E9-4BB2-AE0E-9A7489821966}" dt="2021-12-21T18:50:20.993" v="8203" actId="1076"/>
          <ac:graphicFrameMkLst>
            <pc:docMk/>
            <pc:sldMk cId="1461343031" sldId="265"/>
            <ac:graphicFrameMk id="4" creationId="{95AC758C-0F52-4347-BD9B-4D627D4D90FE}"/>
          </ac:graphicFrameMkLst>
        </pc:graphicFrameChg>
        <pc:graphicFrameChg chg="add del mod ord modGraphic">
          <ac:chgData name="Sophie Evans" userId="5c8ca9116460d80a" providerId="LiveId" clId="{4B70013F-A7E9-4BB2-AE0E-9A7489821966}" dt="2021-12-17T16:27:07.167" v="2730" actId="21"/>
          <ac:graphicFrameMkLst>
            <pc:docMk/>
            <pc:sldMk cId="1461343031" sldId="265"/>
            <ac:graphicFrameMk id="4" creationId="{BD9482D5-EC80-4085-B11E-924FDF4895AC}"/>
          </ac:graphicFrameMkLst>
        </pc:graphicFrameChg>
        <pc:graphicFrameChg chg="add mod modGraphic">
          <ac:chgData name="Sophie Evans" userId="5c8ca9116460d80a" providerId="LiveId" clId="{4B70013F-A7E9-4BB2-AE0E-9A7489821966}" dt="2021-12-21T18:50:28.225" v="8204" actId="1076"/>
          <ac:graphicFrameMkLst>
            <pc:docMk/>
            <pc:sldMk cId="1461343031" sldId="265"/>
            <ac:graphicFrameMk id="5" creationId="{5D2DCD62-12CE-43B0-BF6C-B37FF525B618}"/>
          </ac:graphicFrameMkLst>
        </pc:graphicFrameChg>
        <pc:graphicFrameChg chg="add mod">
          <ac:chgData name="Sophie Evans" userId="5c8ca9116460d80a" providerId="LiveId" clId="{4B70013F-A7E9-4BB2-AE0E-9A7489821966}" dt="2021-12-21T18:50:36.989" v="8206" actId="1076"/>
          <ac:graphicFrameMkLst>
            <pc:docMk/>
            <pc:sldMk cId="1461343031" sldId="265"/>
            <ac:graphicFrameMk id="6" creationId="{CE80D6C6-8A0B-4818-8D8E-206C1363E121}"/>
          </ac:graphicFrameMkLst>
        </pc:graphicFrameChg>
        <pc:graphicFrameChg chg="add del mod ord modGraphic">
          <ac:chgData name="Sophie Evans" userId="5c8ca9116460d80a" providerId="LiveId" clId="{4B70013F-A7E9-4BB2-AE0E-9A7489821966}" dt="2021-12-21T18:36:24.142" v="7184" actId="21"/>
          <ac:graphicFrameMkLst>
            <pc:docMk/>
            <pc:sldMk cId="1461343031" sldId="265"/>
            <ac:graphicFrameMk id="7" creationId="{C2664DC4-3BC1-4946-A6D0-4B08E9D2CE84}"/>
          </ac:graphicFrameMkLst>
        </pc:graphicFrameChg>
        <pc:picChg chg="add del mod">
          <ac:chgData name="Sophie Evans" userId="5c8ca9116460d80a" providerId="LiveId" clId="{4B70013F-A7E9-4BB2-AE0E-9A7489821966}" dt="2022-01-02T09:39:28.005" v="20370" actId="21"/>
          <ac:picMkLst>
            <pc:docMk/>
            <pc:sldMk cId="1461343031" sldId="265"/>
            <ac:picMk id="2" creationId="{FAF00047-9331-4AC7-8420-78ECE579CEE6}"/>
          </ac:picMkLst>
        </pc:picChg>
        <pc:picChg chg="add mod">
          <ac:chgData name="Sophie Evans" userId="5c8ca9116460d80a" providerId="LiveId" clId="{4B70013F-A7E9-4BB2-AE0E-9A7489821966}" dt="2022-01-02T09:41:05.084" v="20371"/>
          <ac:picMkLst>
            <pc:docMk/>
            <pc:sldMk cId="1461343031" sldId="265"/>
            <ac:picMk id="3" creationId="{2EA00A38-CC4A-4CD9-9713-6BB5E77E37B6}"/>
          </ac:picMkLst>
        </pc:picChg>
      </pc:sldChg>
      <pc:sldChg chg="addSp modSp new mod">
        <pc:chgData name="Sophie Evans" userId="5c8ca9116460d80a" providerId="LiveId" clId="{4B70013F-A7E9-4BB2-AE0E-9A7489821966}" dt="2022-01-02T09:44:32.988" v="20372"/>
        <pc:sldMkLst>
          <pc:docMk/>
          <pc:sldMk cId="4271342147" sldId="266"/>
        </pc:sldMkLst>
        <pc:spChg chg="mod">
          <ac:chgData name="Sophie Evans" userId="5c8ca9116460d80a" providerId="LiveId" clId="{4B70013F-A7E9-4BB2-AE0E-9A7489821966}" dt="2021-12-31T17:25:02.069" v="20202" actId="115"/>
          <ac:spMkLst>
            <pc:docMk/>
            <pc:sldMk cId="4271342147" sldId="266"/>
            <ac:spMk id="2" creationId="{D1B4955D-756D-4150-9589-F8996853606D}"/>
          </ac:spMkLst>
        </pc:spChg>
        <pc:spChg chg="mod">
          <ac:chgData name="Sophie Evans" userId="5c8ca9116460d80a" providerId="LiveId" clId="{4B70013F-A7E9-4BB2-AE0E-9A7489821966}" dt="2021-12-28T18:06:05.172" v="12827" actId="20577"/>
          <ac:spMkLst>
            <pc:docMk/>
            <pc:sldMk cId="4271342147" sldId="266"/>
            <ac:spMk id="3" creationId="{6FE5D541-2BBA-487D-B3DB-E73366F4F54B}"/>
          </ac:spMkLst>
        </pc:spChg>
        <pc:picChg chg="add mod">
          <ac:chgData name="Sophie Evans" userId="5c8ca9116460d80a" providerId="LiveId" clId="{4B70013F-A7E9-4BB2-AE0E-9A7489821966}" dt="2022-01-02T09:44:32.988" v="20372"/>
          <ac:picMkLst>
            <pc:docMk/>
            <pc:sldMk cId="4271342147" sldId="266"/>
            <ac:picMk id="4" creationId="{CE55C338-1358-4DF6-AF85-59B3E07BE695}"/>
          </ac:picMkLst>
        </pc:picChg>
      </pc:sldChg>
      <pc:sldChg chg="delSp modSp new add del mod">
        <pc:chgData name="Sophie Evans" userId="5c8ca9116460d80a" providerId="LiveId" clId="{4B70013F-A7E9-4BB2-AE0E-9A7489821966}" dt="2021-12-31T17:32:16.582" v="20247" actId="114"/>
        <pc:sldMkLst>
          <pc:docMk/>
          <pc:sldMk cId="3506865227" sldId="267"/>
        </pc:sldMkLst>
        <pc:spChg chg="del">
          <ac:chgData name="Sophie Evans" userId="5c8ca9116460d80a" providerId="LiveId" clId="{4B70013F-A7E9-4BB2-AE0E-9A7489821966}" dt="2021-12-21T11:20:29.647" v="4142" actId="21"/>
          <ac:spMkLst>
            <pc:docMk/>
            <pc:sldMk cId="3506865227" sldId="267"/>
            <ac:spMk id="2" creationId="{2D98DB8C-182F-44CD-9EE1-D2EA2943DA52}"/>
          </ac:spMkLst>
        </pc:spChg>
        <pc:spChg chg="mod">
          <ac:chgData name="Sophie Evans" userId="5c8ca9116460d80a" providerId="LiveId" clId="{4B70013F-A7E9-4BB2-AE0E-9A7489821966}" dt="2021-12-31T17:32:16.582" v="20247" actId="114"/>
          <ac:spMkLst>
            <pc:docMk/>
            <pc:sldMk cId="3506865227" sldId="267"/>
            <ac:spMk id="3" creationId="{A80D3B86-BAC2-4D87-91F9-4DBAE13999D7}"/>
          </ac:spMkLst>
        </pc:spChg>
      </pc:sldChg>
      <pc:sldChg chg="addSp delSp modSp new add del mod ord setBg delAnim">
        <pc:chgData name="Sophie Evans" userId="5c8ca9116460d80a" providerId="LiveId" clId="{4B70013F-A7E9-4BB2-AE0E-9A7489821966}" dt="2022-01-02T10:18:42.955" v="20500" actId="20577"/>
        <pc:sldMkLst>
          <pc:docMk/>
          <pc:sldMk cId="2563410359" sldId="268"/>
        </pc:sldMkLst>
        <pc:spChg chg="add del mod">
          <ac:chgData name="Sophie Evans" userId="5c8ca9116460d80a" providerId="LiveId" clId="{4B70013F-A7E9-4BB2-AE0E-9A7489821966}" dt="2021-12-21T12:33:15.906" v="4464" actId="21"/>
          <ac:spMkLst>
            <pc:docMk/>
            <pc:sldMk cId="2563410359" sldId="268"/>
            <ac:spMk id="2" creationId="{78596887-5549-491F-8FEB-B9C3B274D534}"/>
          </ac:spMkLst>
        </pc:spChg>
        <pc:spChg chg="add del">
          <ac:chgData name="Sophie Evans" userId="5c8ca9116460d80a" providerId="LiveId" clId="{4B70013F-A7E9-4BB2-AE0E-9A7489821966}" dt="2021-12-21T12:33:19.852" v="4465"/>
          <ac:spMkLst>
            <pc:docMk/>
            <pc:sldMk cId="2563410359" sldId="268"/>
            <ac:spMk id="3" creationId="{DBAA5939-AF29-4A5C-8D4F-7494F6C8A0E8}"/>
          </ac:spMkLst>
        </pc:spChg>
        <pc:spChg chg="add del mod">
          <ac:chgData name="Sophie Evans" userId="5c8ca9116460d80a" providerId="LiveId" clId="{4B70013F-A7E9-4BB2-AE0E-9A7489821966}" dt="2021-12-21T12:33:34.794" v="4467"/>
          <ac:spMkLst>
            <pc:docMk/>
            <pc:sldMk cId="2563410359" sldId="268"/>
            <ac:spMk id="7" creationId="{4E154600-2D4A-47AB-A0AF-A6B1577C9BB6}"/>
          </ac:spMkLst>
        </pc:spChg>
        <pc:spChg chg="add del mod">
          <ac:chgData name="Sophie Evans" userId="5c8ca9116460d80a" providerId="LiveId" clId="{4B70013F-A7E9-4BB2-AE0E-9A7489821966}" dt="2021-12-21T12:33:06.367" v="4461" actId="26606"/>
          <ac:spMkLst>
            <pc:docMk/>
            <pc:sldMk cId="2563410359" sldId="268"/>
            <ac:spMk id="1030" creationId="{35684C7F-7194-4EA4-9279-29347FD55CCA}"/>
          </ac:spMkLst>
        </pc:spChg>
        <pc:spChg chg="add mod">
          <ac:chgData name="Sophie Evans" userId="5c8ca9116460d80a" providerId="LiveId" clId="{4B70013F-A7E9-4BB2-AE0E-9A7489821966}" dt="2022-01-02T10:18:42.955" v="20500" actId="20577"/>
          <ac:spMkLst>
            <pc:docMk/>
            <pc:sldMk cId="2563410359" sldId="268"/>
            <ac:spMk id="1032" creationId="{EFF522EE-D1C8-4C24-A071-3E3FC2C59C60}"/>
          </ac:spMkLst>
        </pc:spChg>
        <pc:picChg chg="add del mod">
          <ac:chgData name="Sophie Evans" userId="5c8ca9116460d80a" providerId="LiveId" clId="{4B70013F-A7E9-4BB2-AE0E-9A7489821966}" dt="2022-01-02T09:47:49.704" v="20378" actId="21"/>
          <ac:picMkLst>
            <pc:docMk/>
            <pc:sldMk cId="2563410359" sldId="268"/>
            <ac:picMk id="2" creationId="{F560CE2C-94CF-4F9E-A50B-CFCE78C1C1B0}"/>
          </ac:picMkLst>
        </pc:picChg>
        <pc:picChg chg="add del mod">
          <ac:chgData name="Sophie Evans" userId="5c8ca9116460d80a" providerId="LiveId" clId="{4B70013F-A7E9-4BB2-AE0E-9A7489821966}" dt="2022-01-02T09:48:54.472" v="20380" actId="21"/>
          <ac:picMkLst>
            <pc:docMk/>
            <pc:sldMk cId="2563410359" sldId="268"/>
            <ac:picMk id="3" creationId="{1ADD63D6-3DC7-4D36-9165-EFB25B8FFE25}"/>
          </ac:picMkLst>
        </pc:picChg>
        <pc:picChg chg="add mod">
          <ac:chgData name="Sophie Evans" userId="5c8ca9116460d80a" providerId="LiveId" clId="{4B70013F-A7E9-4BB2-AE0E-9A7489821966}" dt="2022-01-02T09:49:49.238" v="20381"/>
          <ac:picMkLst>
            <pc:docMk/>
            <pc:sldMk cId="2563410359" sldId="268"/>
            <ac:picMk id="4" creationId="{079F39C7-ECD0-4B3D-A918-8949FCA5CC57}"/>
          </ac:picMkLst>
        </pc:picChg>
        <pc:picChg chg="add del mod">
          <ac:chgData name="Sophie Evans" userId="5c8ca9116460d80a" providerId="LiveId" clId="{4B70013F-A7E9-4BB2-AE0E-9A7489821966}" dt="2021-12-21T12:33:11.046" v="4463"/>
          <ac:picMkLst>
            <pc:docMk/>
            <pc:sldMk cId="2563410359" sldId="268"/>
            <ac:picMk id="1026" creationId="{24B9EB2C-CFC4-4A99-BD64-365078099705}"/>
          </ac:picMkLst>
        </pc:picChg>
        <pc:picChg chg="add mod">
          <ac:chgData name="Sophie Evans" userId="5c8ca9116460d80a" providerId="LiveId" clId="{4B70013F-A7E9-4BB2-AE0E-9A7489821966}" dt="2021-12-21T12:48:08.151" v="4934" actId="14100"/>
          <ac:picMkLst>
            <pc:docMk/>
            <pc:sldMk cId="2563410359" sldId="268"/>
            <ac:picMk id="1028" creationId="{7EB66D8E-A77E-418C-9E03-8B719924636C}"/>
          </ac:picMkLst>
        </pc:picChg>
        <pc:cxnChg chg="add del">
          <ac:chgData name="Sophie Evans" userId="5c8ca9116460d80a" providerId="LiveId" clId="{4B70013F-A7E9-4BB2-AE0E-9A7489821966}" dt="2021-12-21T12:33:06.367" v="4461" actId="26606"/>
          <ac:cxnSpMkLst>
            <pc:docMk/>
            <pc:sldMk cId="2563410359" sldId="268"/>
            <ac:cxnSpMk id="73" creationId="{A7F400EE-A8A5-48AF-B4D6-291B52C6F0B0}"/>
          </ac:cxnSpMkLst>
        </pc:cxnChg>
      </pc:sldChg>
      <pc:sldChg chg="addSp delSp modSp new add del mod">
        <pc:chgData name="Sophie Evans" userId="5c8ca9116460d80a" providerId="LiveId" clId="{4B70013F-A7E9-4BB2-AE0E-9A7489821966}" dt="2022-01-02T09:51:55.641" v="20384" actId="27636"/>
        <pc:sldMkLst>
          <pc:docMk/>
          <pc:sldMk cId="560900746" sldId="269"/>
        </pc:sldMkLst>
        <pc:spChg chg="del">
          <ac:chgData name="Sophie Evans" userId="5c8ca9116460d80a" providerId="LiveId" clId="{4B70013F-A7E9-4BB2-AE0E-9A7489821966}" dt="2021-12-21T16:09:18.547" v="5176" actId="21"/>
          <ac:spMkLst>
            <pc:docMk/>
            <pc:sldMk cId="560900746" sldId="269"/>
            <ac:spMk id="2" creationId="{91A77DA1-C36D-47C7-AD08-CC4C07421645}"/>
          </ac:spMkLst>
        </pc:spChg>
        <pc:spChg chg="mod">
          <ac:chgData name="Sophie Evans" userId="5c8ca9116460d80a" providerId="LiveId" clId="{4B70013F-A7E9-4BB2-AE0E-9A7489821966}" dt="2022-01-02T09:51:55.641" v="20384" actId="27636"/>
          <ac:spMkLst>
            <pc:docMk/>
            <pc:sldMk cId="560900746" sldId="269"/>
            <ac:spMk id="3" creationId="{351ADCF8-2E55-4CA2-853A-75E73B87BF5F}"/>
          </ac:spMkLst>
        </pc:spChg>
        <pc:picChg chg="add mod">
          <ac:chgData name="Sophie Evans" userId="5c8ca9116460d80a" providerId="LiveId" clId="{4B70013F-A7E9-4BB2-AE0E-9A7489821966}" dt="2022-01-02T09:51:30.333" v="20382"/>
          <ac:picMkLst>
            <pc:docMk/>
            <pc:sldMk cId="560900746" sldId="269"/>
            <ac:picMk id="2" creationId="{F6CC806D-3462-4CD1-A3C5-26CA394ED796}"/>
          </ac:picMkLst>
        </pc:picChg>
      </pc:sldChg>
      <pc:sldChg chg="addSp modSp new add del mod ord">
        <pc:chgData name="Sophie Evans" userId="5c8ca9116460d80a" providerId="LiveId" clId="{4B70013F-A7E9-4BB2-AE0E-9A7489821966}" dt="2022-01-02T10:56:04.683" v="20527" actId="27636"/>
        <pc:sldMkLst>
          <pc:docMk/>
          <pc:sldMk cId="3904935587" sldId="270"/>
        </pc:sldMkLst>
        <pc:spChg chg="mod">
          <ac:chgData name="Sophie Evans" userId="5c8ca9116460d80a" providerId="LiveId" clId="{4B70013F-A7E9-4BB2-AE0E-9A7489821966}" dt="2021-12-31T16:39:26.215" v="19164" actId="20577"/>
          <ac:spMkLst>
            <pc:docMk/>
            <pc:sldMk cId="3904935587" sldId="270"/>
            <ac:spMk id="2" creationId="{E8EA7B7B-5ED7-4431-A4E9-AA3D254BB67A}"/>
          </ac:spMkLst>
        </pc:spChg>
        <pc:spChg chg="mod">
          <ac:chgData name="Sophie Evans" userId="5c8ca9116460d80a" providerId="LiveId" clId="{4B70013F-A7E9-4BB2-AE0E-9A7489821966}" dt="2022-01-02T10:56:04.683" v="20527" actId="27636"/>
          <ac:spMkLst>
            <pc:docMk/>
            <pc:sldMk cId="3904935587" sldId="270"/>
            <ac:spMk id="3" creationId="{7695B400-BD53-47F2-AC00-3627131DB1BB}"/>
          </ac:spMkLst>
        </pc:spChg>
        <pc:picChg chg="add mod">
          <ac:chgData name="Sophie Evans" userId="5c8ca9116460d80a" providerId="LiveId" clId="{4B70013F-A7E9-4BB2-AE0E-9A7489821966}" dt="2022-01-02T09:59:44.534" v="20410"/>
          <ac:picMkLst>
            <pc:docMk/>
            <pc:sldMk cId="3904935587" sldId="270"/>
            <ac:picMk id="4" creationId="{6C7CA74D-3C85-4F5B-BD8D-6B2F94D08681}"/>
          </ac:picMkLst>
        </pc:picChg>
      </pc:sldChg>
      <pc:sldChg chg="addSp modSp new mod">
        <pc:chgData name="Sophie Evans" userId="5c8ca9116460d80a" providerId="LiveId" clId="{4B70013F-A7E9-4BB2-AE0E-9A7489821966}" dt="2022-01-02T10:16:14.474" v="20484" actId="255"/>
        <pc:sldMkLst>
          <pc:docMk/>
          <pc:sldMk cId="4170891019" sldId="271"/>
        </pc:sldMkLst>
        <pc:spChg chg="mod">
          <ac:chgData name="Sophie Evans" userId="5c8ca9116460d80a" providerId="LiveId" clId="{4B70013F-A7E9-4BB2-AE0E-9A7489821966}" dt="2021-12-31T17:25:39.819" v="20208" actId="115"/>
          <ac:spMkLst>
            <pc:docMk/>
            <pc:sldMk cId="4170891019" sldId="271"/>
            <ac:spMk id="2" creationId="{DF93D940-BEE8-4C25-ACF0-7037ED87BF57}"/>
          </ac:spMkLst>
        </pc:spChg>
        <pc:spChg chg="mod">
          <ac:chgData name="Sophie Evans" userId="5c8ca9116460d80a" providerId="LiveId" clId="{4B70013F-A7E9-4BB2-AE0E-9A7489821966}" dt="2022-01-02T10:16:14.474" v="20484" actId="255"/>
          <ac:spMkLst>
            <pc:docMk/>
            <pc:sldMk cId="4170891019" sldId="271"/>
            <ac:spMk id="3" creationId="{56059A6E-69EF-40F9-A500-56AB0FD8DCAF}"/>
          </ac:spMkLst>
        </pc:spChg>
        <pc:picChg chg="add mod">
          <ac:chgData name="Sophie Evans" userId="5c8ca9116460d80a" providerId="LiveId" clId="{4B70013F-A7E9-4BB2-AE0E-9A7489821966}" dt="2022-01-02T09:36:47.026" v="20368"/>
          <ac:picMkLst>
            <pc:docMk/>
            <pc:sldMk cId="4170891019" sldId="271"/>
            <ac:picMk id="4" creationId="{0DE73885-2238-441D-BB90-A95F1BC62962}"/>
          </ac:picMkLst>
        </pc:picChg>
      </pc:sldChg>
      <pc:sldChg chg="addSp delSp modSp new del mod chgLayout">
        <pc:chgData name="Sophie Evans" userId="5c8ca9116460d80a" providerId="LiveId" clId="{4B70013F-A7E9-4BB2-AE0E-9A7489821966}" dt="2021-12-21T18:51:03.770" v="8209" actId="2696"/>
        <pc:sldMkLst>
          <pc:docMk/>
          <pc:sldMk cId="35007334" sldId="272"/>
        </pc:sldMkLst>
        <pc:spChg chg="del">
          <ac:chgData name="Sophie Evans" userId="5c8ca9116460d80a" providerId="LiveId" clId="{4B70013F-A7E9-4BB2-AE0E-9A7489821966}" dt="2021-12-21T18:50:52.669" v="8207" actId="6264"/>
          <ac:spMkLst>
            <pc:docMk/>
            <pc:sldMk cId="35007334" sldId="272"/>
            <ac:spMk id="2" creationId="{E5BBEEEB-4408-4C68-BC27-8F600C4866AE}"/>
          </ac:spMkLst>
        </pc:spChg>
        <pc:spChg chg="del">
          <ac:chgData name="Sophie Evans" userId="5c8ca9116460d80a" providerId="LiveId" clId="{4B70013F-A7E9-4BB2-AE0E-9A7489821966}" dt="2021-12-21T18:47:14.370" v="7950" actId="3680"/>
          <ac:spMkLst>
            <pc:docMk/>
            <pc:sldMk cId="35007334" sldId="272"/>
            <ac:spMk id="3" creationId="{1A65AE30-1D28-4907-A135-6954F7D679D7}"/>
          </ac:spMkLst>
        </pc:spChg>
        <pc:spChg chg="add del mod">
          <ac:chgData name="Sophie Evans" userId="5c8ca9116460d80a" providerId="LiveId" clId="{4B70013F-A7E9-4BB2-AE0E-9A7489821966}" dt="2021-12-21T18:50:52.669" v="8207" actId="6264"/>
          <ac:spMkLst>
            <pc:docMk/>
            <pc:sldMk cId="35007334" sldId="272"/>
            <ac:spMk id="5" creationId="{EA67D285-3E8F-4000-BB1F-C1ACC740FEDF}"/>
          </ac:spMkLst>
        </pc:spChg>
        <pc:spChg chg="add mod ord">
          <ac:chgData name="Sophie Evans" userId="5c8ca9116460d80a" providerId="LiveId" clId="{4B70013F-A7E9-4BB2-AE0E-9A7489821966}" dt="2021-12-21T18:50:52.669" v="8207" actId="6264"/>
          <ac:spMkLst>
            <pc:docMk/>
            <pc:sldMk cId="35007334" sldId="272"/>
            <ac:spMk id="6" creationId="{BDE08C9C-308D-4C56-B0DA-C10E95FC9B8D}"/>
          </ac:spMkLst>
        </pc:spChg>
        <pc:spChg chg="add mod">
          <ac:chgData name="Sophie Evans" userId="5c8ca9116460d80a" providerId="LiveId" clId="{4B70013F-A7E9-4BB2-AE0E-9A7489821966}" dt="2021-12-21T18:50:59.363" v="8208" actId="21"/>
          <ac:spMkLst>
            <pc:docMk/>
            <pc:sldMk cId="35007334" sldId="272"/>
            <ac:spMk id="8" creationId="{F25BE2C9-DFD6-441E-B278-CFC68662B9F2}"/>
          </ac:spMkLst>
        </pc:spChg>
        <pc:graphicFrameChg chg="add del mod ord modGraphic">
          <ac:chgData name="Sophie Evans" userId="5c8ca9116460d80a" providerId="LiveId" clId="{4B70013F-A7E9-4BB2-AE0E-9A7489821966}" dt="2021-12-21T18:50:59.363" v="8208" actId="21"/>
          <ac:graphicFrameMkLst>
            <pc:docMk/>
            <pc:sldMk cId="35007334" sldId="272"/>
            <ac:graphicFrameMk id="4" creationId="{5A25DFB6-9B48-4E74-AABD-8CDF9DEA56E4}"/>
          </ac:graphicFrameMkLst>
        </pc:graphicFrameChg>
      </pc:sldChg>
      <pc:sldChg chg="addSp modSp new mod">
        <pc:chgData name="Sophie Evans" userId="5c8ca9116460d80a" providerId="LiveId" clId="{4B70013F-A7E9-4BB2-AE0E-9A7489821966}" dt="2022-01-02T10:23:58.812" v="20509"/>
        <pc:sldMkLst>
          <pc:docMk/>
          <pc:sldMk cId="3139379044" sldId="272"/>
        </pc:sldMkLst>
        <pc:spChg chg="mod">
          <ac:chgData name="Sophie Evans" userId="5c8ca9116460d80a" providerId="LiveId" clId="{4B70013F-A7E9-4BB2-AE0E-9A7489821966}" dt="2021-12-31T17:25:33.576" v="20206" actId="113"/>
          <ac:spMkLst>
            <pc:docMk/>
            <pc:sldMk cId="3139379044" sldId="272"/>
            <ac:spMk id="2" creationId="{3F1DBEDF-5B02-4E31-99AE-D2329362F74C}"/>
          </ac:spMkLst>
        </pc:spChg>
        <pc:spChg chg="mod">
          <ac:chgData name="Sophie Evans" userId="5c8ca9116460d80a" providerId="LiveId" clId="{4B70013F-A7E9-4BB2-AE0E-9A7489821966}" dt="2022-01-02T10:23:58.812" v="20509"/>
          <ac:spMkLst>
            <pc:docMk/>
            <pc:sldMk cId="3139379044" sldId="272"/>
            <ac:spMk id="3" creationId="{E61DBC7B-4BC6-4D7F-AB59-A6B5789521BF}"/>
          </ac:spMkLst>
        </pc:spChg>
        <pc:picChg chg="add mod">
          <ac:chgData name="Sophie Evans" userId="5c8ca9116460d80a" providerId="LiveId" clId="{4B70013F-A7E9-4BB2-AE0E-9A7489821966}" dt="2022-01-02T09:38:50.194" v="20369"/>
          <ac:picMkLst>
            <pc:docMk/>
            <pc:sldMk cId="3139379044" sldId="272"/>
            <ac:picMk id="4" creationId="{119AE47C-32BF-4F13-91F8-3814B31CB09C}"/>
          </ac:picMkLst>
        </pc:picChg>
      </pc:sldChg>
      <pc:sldChg chg="modSp new del mod">
        <pc:chgData name="Sophie Evans" userId="5c8ca9116460d80a" providerId="LiveId" clId="{4B70013F-A7E9-4BB2-AE0E-9A7489821966}" dt="2021-12-31T15:56:29.066" v="18574" actId="2696"/>
        <pc:sldMkLst>
          <pc:docMk/>
          <pc:sldMk cId="2208026384" sldId="273"/>
        </pc:sldMkLst>
        <pc:spChg chg="mod">
          <ac:chgData name="Sophie Evans" userId="5c8ca9116460d80a" providerId="LiveId" clId="{4B70013F-A7E9-4BB2-AE0E-9A7489821966}" dt="2021-12-31T13:50:15.542" v="16452"/>
          <ac:spMkLst>
            <pc:docMk/>
            <pc:sldMk cId="2208026384" sldId="273"/>
            <ac:spMk id="2" creationId="{BE49603D-6366-4EE4-ACF0-E8B2F7F15AE6}"/>
          </ac:spMkLst>
        </pc:spChg>
        <pc:spChg chg="mod">
          <ac:chgData name="Sophie Evans" userId="5c8ca9116460d80a" providerId="LiveId" clId="{4B70013F-A7E9-4BB2-AE0E-9A7489821966}" dt="2021-12-31T13:50:15.542" v="16452"/>
          <ac:spMkLst>
            <pc:docMk/>
            <pc:sldMk cId="2208026384" sldId="273"/>
            <ac:spMk id="3" creationId="{2A7C72C8-F424-4C40-874B-EFFE92BDCA96}"/>
          </ac:spMkLst>
        </pc:spChg>
      </pc:sldChg>
      <pc:sldChg chg="addSp delSp modSp new mod">
        <pc:chgData name="Sophie Evans" userId="5c8ca9116460d80a" providerId="LiveId" clId="{4B70013F-A7E9-4BB2-AE0E-9A7489821966}" dt="2022-01-02T09:44:32.988" v="20372"/>
        <pc:sldMkLst>
          <pc:docMk/>
          <pc:sldMk cId="442818607" sldId="274"/>
        </pc:sldMkLst>
        <pc:spChg chg="del">
          <ac:chgData name="Sophie Evans" userId="5c8ca9116460d80a" providerId="LiveId" clId="{4B70013F-A7E9-4BB2-AE0E-9A7489821966}" dt="2021-12-28T11:14:13.067" v="9413" actId="21"/>
          <ac:spMkLst>
            <pc:docMk/>
            <pc:sldMk cId="442818607" sldId="274"/>
            <ac:spMk id="2" creationId="{36D3CA7A-412C-4FF3-BF9D-0FF799DC4CA9}"/>
          </ac:spMkLst>
        </pc:spChg>
        <pc:spChg chg="mod">
          <ac:chgData name="Sophie Evans" userId="5c8ca9116460d80a" providerId="LiveId" clId="{4B70013F-A7E9-4BB2-AE0E-9A7489821966}" dt="2021-12-31T15:59:35.721" v="18578" actId="115"/>
          <ac:spMkLst>
            <pc:docMk/>
            <pc:sldMk cId="442818607" sldId="274"/>
            <ac:spMk id="3" creationId="{62098063-A270-40B6-A5E5-0B91A1D8CC01}"/>
          </ac:spMkLst>
        </pc:spChg>
        <pc:picChg chg="add mod">
          <ac:chgData name="Sophie Evans" userId="5c8ca9116460d80a" providerId="LiveId" clId="{4B70013F-A7E9-4BB2-AE0E-9A7489821966}" dt="2022-01-02T09:44:32.988" v="20372"/>
          <ac:picMkLst>
            <pc:docMk/>
            <pc:sldMk cId="442818607" sldId="274"/>
            <ac:picMk id="2" creationId="{D9862010-26E7-4290-991C-5DE5D506A675}"/>
          </ac:picMkLst>
        </pc:picChg>
      </pc:sldChg>
      <pc:sldChg chg="addSp delSp modSp new mod">
        <pc:chgData name="Sophie Evans" userId="5c8ca9116460d80a" providerId="LiveId" clId="{4B70013F-A7E9-4BB2-AE0E-9A7489821966}" dt="2022-01-02T10:50:32.909" v="20525" actId="255"/>
        <pc:sldMkLst>
          <pc:docMk/>
          <pc:sldMk cId="4196155836" sldId="275"/>
        </pc:sldMkLst>
        <pc:spChg chg="del mod">
          <ac:chgData name="Sophie Evans" userId="5c8ca9116460d80a" providerId="LiveId" clId="{4B70013F-A7E9-4BB2-AE0E-9A7489821966}" dt="2021-12-31T16:00:06.973" v="18579" actId="21"/>
          <ac:spMkLst>
            <pc:docMk/>
            <pc:sldMk cId="4196155836" sldId="275"/>
            <ac:spMk id="2" creationId="{7F66EF3B-D07A-480C-AA3D-A92C87A25CD7}"/>
          </ac:spMkLst>
        </pc:spChg>
        <pc:spChg chg="mod">
          <ac:chgData name="Sophie Evans" userId="5c8ca9116460d80a" providerId="LiveId" clId="{4B70013F-A7E9-4BB2-AE0E-9A7489821966}" dt="2022-01-02T10:50:32.909" v="20525" actId="255"/>
          <ac:spMkLst>
            <pc:docMk/>
            <pc:sldMk cId="4196155836" sldId="275"/>
            <ac:spMk id="3" creationId="{C7AB65EC-0829-4C22-850A-89EE5A93F3BF}"/>
          </ac:spMkLst>
        </pc:spChg>
        <pc:spChg chg="add del mod">
          <ac:chgData name="Sophie Evans" userId="5c8ca9116460d80a" providerId="LiveId" clId="{4B70013F-A7E9-4BB2-AE0E-9A7489821966}" dt="2021-12-31T16:00:13.262" v="18580" actId="21"/>
          <ac:spMkLst>
            <pc:docMk/>
            <pc:sldMk cId="4196155836" sldId="275"/>
            <ac:spMk id="5" creationId="{3767E2E5-3A67-4A94-80E7-9A0DC5845429}"/>
          </ac:spMkLst>
        </pc:spChg>
        <pc:picChg chg="add mod">
          <ac:chgData name="Sophie Evans" userId="5c8ca9116460d80a" providerId="LiveId" clId="{4B70013F-A7E9-4BB2-AE0E-9A7489821966}" dt="2022-01-02T09:44:32.988" v="20372"/>
          <ac:picMkLst>
            <pc:docMk/>
            <pc:sldMk cId="4196155836" sldId="275"/>
            <ac:picMk id="2" creationId="{FD501045-94A9-41E3-84FB-93E4CD46DE6F}"/>
          </ac:picMkLst>
        </pc:picChg>
      </pc:sldChg>
      <pc:sldChg chg="addSp delSp modSp new mod ord delAnim">
        <pc:chgData name="Sophie Evans" userId="5c8ca9116460d80a" providerId="LiveId" clId="{4B70013F-A7E9-4BB2-AE0E-9A7489821966}" dt="2022-01-02T09:23:37.645" v="20362"/>
        <pc:sldMkLst>
          <pc:docMk/>
          <pc:sldMk cId="3590057190" sldId="276"/>
        </pc:sldMkLst>
        <pc:spChg chg="del">
          <ac:chgData name="Sophie Evans" userId="5c8ca9116460d80a" providerId="LiveId" clId="{4B70013F-A7E9-4BB2-AE0E-9A7489821966}" dt="2021-12-30T08:42:57.956" v="13813" actId="21"/>
          <ac:spMkLst>
            <pc:docMk/>
            <pc:sldMk cId="3590057190" sldId="276"/>
            <ac:spMk id="2" creationId="{0B573408-FBA2-4C60-98D7-52C3AEF3BB65}"/>
          </ac:spMkLst>
        </pc:spChg>
        <pc:spChg chg="mod">
          <ac:chgData name="Sophie Evans" userId="5c8ca9116460d80a" providerId="LiveId" clId="{4B70013F-A7E9-4BB2-AE0E-9A7489821966}" dt="2021-12-31T13:50:15.542" v="16452"/>
          <ac:spMkLst>
            <pc:docMk/>
            <pc:sldMk cId="3590057190" sldId="276"/>
            <ac:spMk id="3" creationId="{80EE8D9B-919F-4BC7-A09E-118BA9E1ADC4}"/>
          </ac:spMkLst>
        </pc:spChg>
        <pc:spChg chg="add del mod">
          <ac:chgData name="Sophie Evans" userId="5c8ca9116460d80a" providerId="LiveId" clId="{4B70013F-A7E9-4BB2-AE0E-9A7489821966}" dt="2021-12-30T08:43:05.326" v="13815" actId="21"/>
          <ac:spMkLst>
            <pc:docMk/>
            <pc:sldMk cId="3590057190" sldId="276"/>
            <ac:spMk id="4" creationId="{6715988B-2752-4EBD-80AF-9BAE23B5C823}"/>
          </ac:spMkLst>
        </pc:spChg>
        <pc:spChg chg="add mod">
          <ac:chgData name="Sophie Evans" userId="5c8ca9116460d80a" providerId="LiveId" clId="{4B70013F-A7E9-4BB2-AE0E-9A7489821966}" dt="2022-01-02T09:19:24.653" v="20359" actId="20577"/>
          <ac:spMkLst>
            <pc:docMk/>
            <pc:sldMk cId="3590057190" sldId="276"/>
            <ac:spMk id="6" creationId="{B1CA3FF7-E2A3-42B2-943C-D671951D709D}"/>
          </ac:spMkLst>
        </pc:spChg>
        <pc:picChg chg="add del mod">
          <ac:chgData name="Sophie Evans" userId="5c8ca9116460d80a" providerId="LiveId" clId="{4B70013F-A7E9-4BB2-AE0E-9A7489821966}" dt="2022-01-02T09:15:49.078" v="20316" actId="21"/>
          <ac:picMkLst>
            <pc:docMk/>
            <pc:sldMk cId="3590057190" sldId="276"/>
            <ac:picMk id="2" creationId="{1616036B-F6A0-4EF2-AC2C-5A7141612C42}"/>
          </ac:picMkLst>
        </pc:picChg>
        <pc:picChg chg="add del mod">
          <ac:chgData name="Sophie Evans" userId="5c8ca9116460d80a" providerId="LiveId" clId="{4B70013F-A7E9-4BB2-AE0E-9A7489821966}" dt="2022-01-02T09:18:14.444" v="20350" actId="21"/>
          <ac:picMkLst>
            <pc:docMk/>
            <pc:sldMk cId="3590057190" sldId="276"/>
            <ac:picMk id="4" creationId="{D2A70CF6-F8B2-4FE0-8063-7FCD780E25B4}"/>
          </ac:picMkLst>
        </pc:picChg>
        <pc:picChg chg="add del mod">
          <ac:chgData name="Sophie Evans" userId="5c8ca9116460d80a" providerId="LiveId" clId="{4B70013F-A7E9-4BB2-AE0E-9A7489821966}" dt="2022-01-02T09:19:20.370" v="20352" actId="21"/>
          <ac:picMkLst>
            <pc:docMk/>
            <pc:sldMk cId="3590057190" sldId="276"/>
            <ac:picMk id="5" creationId="{6AFA355A-B0D8-4367-8FF1-C3074E2E98DA}"/>
          </ac:picMkLst>
        </pc:picChg>
        <pc:picChg chg="add del mod">
          <ac:chgData name="Sophie Evans" userId="5c8ca9116460d80a" providerId="LiveId" clId="{4B70013F-A7E9-4BB2-AE0E-9A7489821966}" dt="2022-01-02T09:22:19.950" v="20361" actId="21"/>
          <ac:picMkLst>
            <pc:docMk/>
            <pc:sldMk cId="3590057190" sldId="276"/>
            <ac:picMk id="7" creationId="{F8065C72-83C1-43D7-9E8C-B835644CF70F}"/>
          </ac:picMkLst>
        </pc:picChg>
        <pc:picChg chg="add mod">
          <ac:chgData name="Sophie Evans" userId="5c8ca9116460d80a" providerId="LiveId" clId="{4B70013F-A7E9-4BB2-AE0E-9A7489821966}" dt="2022-01-02T09:23:37.645" v="20362"/>
          <ac:picMkLst>
            <pc:docMk/>
            <pc:sldMk cId="3590057190" sldId="276"/>
            <ac:picMk id="8" creationId="{946D938F-49B4-4740-B44F-B24058D82917}"/>
          </ac:picMkLst>
        </pc:picChg>
      </pc:sldChg>
      <pc:sldChg chg="addSp delSp modSp new add del mod">
        <pc:chgData name="Sophie Evans" userId="5c8ca9116460d80a" providerId="LiveId" clId="{4B70013F-A7E9-4BB2-AE0E-9A7489821966}" dt="2021-12-31T16:08:14.909" v="18613" actId="2696"/>
        <pc:sldMkLst>
          <pc:docMk/>
          <pc:sldMk cId="2142507739" sldId="277"/>
        </pc:sldMkLst>
        <pc:spChg chg="del">
          <ac:chgData name="Sophie Evans" userId="5c8ca9116460d80a" providerId="LiveId" clId="{4B70013F-A7E9-4BB2-AE0E-9A7489821966}" dt="2021-12-28T18:34:44.886" v="13592" actId="21"/>
          <ac:spMkLst>
            <pc:docMk/>
            <pc:sldMk cId="2142507739" sldId="277"/>
            <ac:spMk id="2" creationId="{989D0F23-F80A-42A4-8783-32ADD181F64A}"/>
          </ac:spMkLst>
        </pc:spChg>
        <pc:spChg chg="mod">
          <ac:chgData name="Sophie Evans" userId="5c8ca9116460d80a" providerId="LiveId" clId="{4B70013F-A7E9-4BB2-AE0E-9A7489821966}" dt="2021-12-31T14:38:31.921" v="17856" actId="255"/>
          <ac:spMkLst>
            <pc:docMk/>
            <pc:sldMk cId="2142507739" sldId="277"/>
            <ac:spMk id="3" creationId="{D3FB7F04-42EB-48FC-A87B-87FD530FF322}"/>
          </ac:spMkLst>
        </pc:spChg>
        <pc:spChg chg="add del mod">
          <ac:chgData name="Sophie Evans" userId="5c8ca9116460d80a" providerId="LiveId" clId="{4B70013F-A7E9-4BB2-AE0E-9A7489821966}" dt="2021-12-28T18:36:23.441" v="13670" actId="21"/>
          <ac:spMkLst>
            <pc:docMk/>
            <pc:sldMk cId="2142507739" sldId="277"/>
            <ac:spMk id="4" creationId="{FA965036-2445-495F-95DA-A955C5D833AF}"/>
          </ac:spMkLst>
        </pc:spChg>
        <pc:spChg chg="add del mod">
          <ac:chgData name="Sophie Evans" userId="5c8ca9116460d80a" providerId="LiveId" clId="{4B70013F-A7E9-4BB2-AE0E-9A7489821966}" dt="2021-12-28T18:36:35.158" v="13673" actId="21"/>
          <ac:spMkLst>
            <pc:docMk/>
            <pc:sldMk cId="2142507739" sldId="277"/>
            <ac:spMk id="5" creationId="{8BF424C0-1DA1-4A7A-A56B-24B3B86B183A}"/>
          </ac:spMkLst>
        </pc:spChg>
      </pc:sldChg>
      <pc:sldChg chg="addSp delSp modSp new del mod setBg setClrOvrMap delDesignElem">
        <pc:chgData name="Sophie Evans" userId="5c8ca9116460d80a" providerId="LiveId" clId="{4B70013F-A7E9-4BB2-AE0E-9A7489821966}" dt="2021-12-31T15:51:31.992" v="18566" actId="2696"/>
        <pc:sldMkLst>
          <pc:docMk/>
          <pc:sldMk cId="2844443130" sldId="278"/>
        </pc:sldMkLst>
        <pc:spChg chg="mod">
          <ac:chgData name="Sophie Evans" userId="5c8ca9116460d80a" providerId="LiveId" clId="{4B70013F-A7E9-4BB2-AE0E-9A7489821966}" dt="2021-12-30T15:14:30.511" v="16449" actId="27636"/>
          <ac:spMkLst>
            <pc:docMk/>
            <pc:sldMk cId="2844443130" sldId="278"/>
            <ac:spMk id="2" creationId="{CB46D5D3-AF38-4B6E-B2D4-DDE4604696A3}"/>
          </ac:spMkLst>
        </pc:spChg>
        <pc:spChg chg="add del mod">
          <ac:chgData name="Sophie Evans" userId="5c8ca9116460d80a" providerId="LiveId" clId="{4B70013F-A7E9-4BB2-AE0E-9A7489821966}" dt="2021-12-30T15:10:43.762" v="16407" actId="26606"/>
          <ac:spMkLst>
            <pc:docMk/>
            <pc:sldMk cId="2844443130" sldId="278"/>
            <ac:spMk id="3" creationId="{313AD2D2-8EA5-402C-AE77-EB38C6C2E131}"/>
          </ac:spMkLst>
        </pc:spChg>
        <pc:spChg chg="add del">
          <ac:chgData name="Sophie Evans" userId="5c8ca9116460d80a" providerId="LiveId" clId="{4B70013F-A7E9-4BB2-AE0E-9A7489821966}" dt="2021-12-30T15:09:58.923" v="16393" actId="26606"/>
          <ac:spMkLst>
            <pc:docMk/>
            <pc:sldMk cId="2844443130" sldId="278"/>
            <ac:spMk id="8" creationId="{052BEFF1-896C-45B1-B02C-96A6A1BC389A}"/>
          </ac:spMkLst>
        </pc:spChg>
        <pc:spChg chg="add del">
          <ac:chgData name="Sophie Evans" userId="5c8ca9116460d80a" providerId="LiveId" clId="{4B70013F-A7E9-4BB2-AE0E-9A7489821966}" dt="2021-12-30T15:09:58.923" v="16393" actId="26606"/>
          <ac:spMkLst>
            <pc:docMk/>
            <pc:sldMk cId="2844443130" sldId="278"/>
            <ac:spMk id="10" creationId="{BB237A14-61B1-4C00-A670-5D8D68A8668E}"/>
          </ac:spMkLst>
        </pc:spChg>
        <pc:spChg chg="add del">
          <ac:chgData name="Sophie Evans" userId="5c8ca9116460d80a" providerId="LiveId" clId="{4B70013F-A7E9-4BB2-AE0E-9A7489821966}" dt="2021-12-30T15:09:58.923" v="16393" actId="26606"/>
          <ac:spMkLst>
            <pc:docMk/>
            <pc:sldMk cId="2844443130" sldId="278"/>
            <ac:spMk id="12" creationId="{8598F259-6F54-47A3-8D13-1603D786A328}"/>
          </ac:spMkLst>
        </pc:spChg>
        <pc:spChg chg="add del">
          <ac:chgData name="Sophie Evans" userId="5c8ca9116460d80a" providerId="LiveId" clId="{4B70013F-A7E9-4BB2-AE0E-9A7489821966}" dt="2021-12-30T15:09:58.923" v="16393" actId="26606"/>
          <ac:spMkLst>
            <pc:docMk/>
            <pc:sldMk cId="2844443130" sldId="278"/>
            <ac:spMk id="14" creationId="{0BA768A8-4FED-4ED8-9E46-6BE72188ECD2}"/>
          </ac:spMkLst>
        </pc:spChg>
        <pc:spChg chg="add del">
          <ac:chgData name="Sophie Evans" userId="5c8ca9116460d80a" providerId="LiveId" clId="{4B70013F-A7E9-4BB2-AE0E-9A7489821966}" dt="2021-12-30T15:10:43.762" v="16407" actId="26606"/>
          <ac:spMkLst>
            <pc:docMk/>
            <pc:sldMk cId="2844443130" sldId="278"/>
            <ac:spMk id="16" creationId="{74CD14DB-BB81-479F-A1FC-1C75640E9F84}"/>
          </ac:spMkLst>
        </pc:spChg>
        <pc:spChg chg="add del">
          <ac:chgData name="Sophie Evans" userId="5c8ca9116460d80a" providerId="LiveId" clId="{4B70013F-A7E9-4BB2-AE0E-9A7489821966}" dt="2021-12-30T15:10:43.762" v="16407" actId="26606"/>
          <ac:spMkLst>
            <pc:docMk/>
            <pc:sldMk cId="2844443130" sldId="278"/>
            <ac:spMk id="17" creationId="{C943A91B-7CA7-4592-A975-73B1BF8C4C74}"/>
          </ac:spMkLst>
        </pc:spChg>
        <pc:spChg chg="add del">
          <ac:chgData name="Sophie Evans" userId="5c8ca9116460d80a" providerId="LiveId" clId="{4B70013F-A7E9-4BB2-AE0E-9A7489821966}" dt="2021-12-30T15:10:43.762" v="16407" actId="26606"/>
          <ac:spMkLst>
            <pc:docMk/>
            <pc:sldMk cId="2844443130" sldId="278"/>
            <ac:spMk id="18" creationId="{EC471314-E46A-414B-8D91-74880E84F187}"/>
          </ac:spMkLst>
        </pc:spChg>
        <pc:spChg chg="add del">
          <ac:chgData name="Sophie Evans" userId="5c8ca9116460d80a" providerId="LiveId" clId="{4B70013F-A7E9-4BB2-AE0E-9A7489821966}" dt="2021-12-30T15:10:43.762" v="16407" actId="26606"/>
          <ac:spMkLst>
            <pc:docMk/>
            <pc:sldMk cId="2844443130" sldId="278"/>
            <ac:spMk id="19" creationId="{6A681326-1C9D-44A3-A627-3871BDAE4127}"/>
          </ac:spMkLst>
        </pc:spChg>
        <pc:spChg chg="add del">
          <ac:chgData name="Sophie Evans" userId="5c8ca9116460d80a" providerId="LiveId" clId="{4B70013F-A7E9-4BB2-AE0E-9A7489821966}" dt="2021-12-30T15:10:37.623" v="16404" actId="26606"/>
          <ac:spMkLst>
            <pc:docMk/>
            <pc:sldMk cId="2844443130" sldId="278"/>
            <ac:spMk id="24" creationId="{0D9B8FD4-CDEB-4EB4-B4DE-C89E11938958}"/>
          </ac:spMkLst>
        </pc:spChg>
        <pc:spChg chg="add del">
          <ac:chgData name="Sophie Evans" userId="5c8ca9116460d80a" providerId="LiveId" clId="{4B70013F-A7E9-4BB2-AE0E-9A7489821966}" dt="2021-12-30T15:10:26.078" v="16398" actId="26606"/>
          <ac:spMkLst>
            <pc:docMk/>
            <pc:sldMk cId="2844443130" sldId="278"/>
            <ac:spMk id="25" creationId="{D8B9538A-2A89-47DD-996C-7D2BE2AB6CA0}"/>
          </ac:spMkLst>
        </pc:spChg>
        <pc:spChg chg="add del">
          <ac:chgData name="Sophie Evans" userId="5c8ca9116460d80a" providerId="LiveId" clId="{4B70013F-A7E9-4BB2-AE0E-9A7489821966}" dt="2021-12-30T15:10:37.623" v="16404" actId="26606"/>
          <ac:spMkLst>
            <pc:docMk/>
            <pc:sldMk cId="2844443130" sldId="278"/>
            <ac:spMk id="26" creationId="{5A2E3D1D-9E9F-4739-BA14-D4D7FA9FBDD1}"/>
          </ac:spMkLst>
        </pc:spChg>
        <pc:spChg chg="add del">
          <ac:chgData name="Sophie Evans" userId="5c8ca9116460d80a" providerId="LiveId" clId="{4B70013F-A7E9-4BB2-AE0E-9A7489821966}" dt="2021-12-30T15:10:26.078" v="16398" actId="26606"/>
          <ac:spMkLst>
            <pc:docMk/>
            <pc:sldMk cId="2844443130" sldId="278"/>
            <ac:spMk id="27" creationId="{E625979B-5325-4898-8EF9-5C174B19218E}"/>
          </ac:spMkLst>
        </pc:spChg>
        <pc:spChg chg="add del">
          <ac:chgData name="Sophie Evans" userId="5c8ca9116460d80a" providerId="LiveId" clId="{4B70013F-A7E9-4BB2-AE0E-9A7489821966}" dt="2021-12-30T15:10:37.623" v="16404" actId="26606"/>
          <ac:spMkLst>
            <pc:docMk/>
            <pc:sldMk cId="2844443130" sldId="278"/>
            <ac:spMk id="28" creationId="{1FFB365B-E9DC-4859-B8AB-CB83EEBE4E28}"/>
          </ac:spMkLst>
        </pc:spChg>
        <pc:spChg chg="add del">
          <ac:chgData name="Sophie Evans" userId="5c8ca9116460d80a" providerId="LiveId" clId="{4B70013F-A7E9-4BB2-AE0E-9A7489821966}" dt="2021-12-30T15:10:26.078" v="16398" actId="26606"/>
          <ac:spMkLst>
            <pc:docMk/>
            <pc:sldMk cId="2844443130" sldId="278"/>
            <ac:spMk id="29" creationId="{34B22E2B-30D5-47A4-97C5-091EA1ABC728}"/>
          </ac:spMkLst>
        </pc:spChg>
        <pc:spChg chg="add del">
          <ac:chgData name="Sophie Evans" userId="5c8ca9116460d80a" providerId="LiveId" clId="{4B70013F-A7E9-4BB2-AE0E-9A7489821966}" dt="2021-12-30T15:10:37.623" v="16404" actId="26606"/>
          <ac:spMkLst>
            <pc:docMk/>
            <pc:sldMk cId="2844443130" sldId="278"/>
            <ac:spMk id="30" creationId="{8ADAB9C8-EB37-4914-A699-C716FC8FE4FE}"/>
          </ac:spMkLst>
        </pc:spChg>
        <pc:spChg chg="add del">
          <ac:chgData name="Sophie Evans" userId="5c8ca9116460d80a" providerId="LiveId" clId="{4B70013F-A7E9-4BB2-AE0E-9A7489821966}" dt="2021-12-30T15:10:26.078" v="16398" actId="26606"/>
          <ac:spMkLst>
            <pc:docMk/>
            <pc:sldMk cId="2844443130" sldId="278"/>
            <ac:spMk id="31" creationId="{9B6DA3CD-A002-40ED-8194-B4E637BD7669}"/>
          </ac:spMkLst>
        </pc:spChg>
        <pc:spChg chg="add del">
          <ac:chgData name="Sophie Evans" userId="5c8ca9116460d80a" providerId="LiveId" clId="{4B70013F-A7E9-4BB2-AE0E-9A7489821966}" dt="2021-12-30T15:10:37.623" v="16404" actId="26606"/>
          <ac:spMkLst>
            <pc:docMk/>
            <pc:sldMk cId="2844443130" sldId="278"/>
            <ac:spMk id="37" creationId="{313AD2D2-8EA5-402C-AE77-EB38C6C2E131}"/>
          </ac:spMkLst>
        </pc:spChg>
        <pc:spChg chg="add del">
          <ac:chgData name="Sophie Evans" userId="5c8ca9116460d80a" providerId="LiveId" clId="{4B70013F-A7E9-4BB2-AE0E-9A7489821966}" dt="2021-12-30T15:10:43.714" v="16406" actId="26606"/>
          <ac:spMkLst>
            <pc:docMk/>
            <pc:sldMk cId="2844443130" sldId="278"/>
            <ac:spMk id="39" creationId="{052BEFF1-896C-45B1-B02C-96A6A1BC389A}"/>
          </ac:spMkLst>
        </pc:spChg>
        <pc:spChg chg="add del">
          <ac:chgData name="Sophie Evans" userId="5c8ca9116460d80a" providerId="LiveId" clId="{4B70013F-A7E9-4BB2-AE0E-9A7489821966}" dt="2021-12-30T15:10:43.714" v="16406" actId="26606"/>
          <ac:spMkLst>
            <pc:docMk/>
            <pc:sldMk cId="2844443130" sldId="278"/>
            <ac:spMk id="40" creationId="{0BA768A8-4FED-4ED8-9E46-6BE72188ECD2}"/>
          </ac:spMkLst>
        </pc:spChg>
        <pc:spChg chg="add del">
          <ac:chgData name="Sophie Evans" userId="5c8ca9116460d80a" providerId="LiveId" clId="{4B70013F-A7E9-4BB2-AE0E-9A7489821966}" dt="2021-12-30T15:10:43.714" v="16406" actId="26606"/>
          <ac:spMkLst>
            <pc:docMk/>
            <pc:sldMk cId="2844443130" sldId="278"/>
            <ac:spMk id="41" creationId="{BB237A14-61B1-4C00-A670-5D8D68A8668E}"/>
          </ac:spMkLst>
        </pc:spChg>
        <pc:spChg chg="add del">
          <ac:chgData name="Sophie Evans" userId="5c8ca9116460d80a" providerId="LiveId" clId="{4B70013F-A7E9-4BB2-AE0E-9A7489821966}" dt="2021-12-30T15:10:43.714" v="16406" actId="26606"/>
          <ac:spMkLst>
            <pc:docMk/>
            <pc:sldMk cId="2844443130" sldId="278"/>
            <ac:spMk id="42" creationId="{313AD2D2-8EA5-402C-AE77-EB38C6C2E131}"/>
          </ac:spMkLst>
        </pc:spChg>
        <pc:spChg chg="add del">
          <ac:chgData name="Sophie Evans" userId="5c8ca9116460d80a" providerId="LiveId" clId="{4B70013F-A7E9-4BB2-AE0E-9A7489821966}" dt="2021-12-30T15:10:43.714" v="16406" actId="26606"/>
          <ac:spMkLst>
            <pc:docMk/>
            <pc:sldMk cId="2844443130" sldId="278"/>
            <ac:spMk id="43" creationId="{8598F259-6F54-47A3-8D13-1603D786A328}"/>
          </ac:spMkLst>
        </pc:spChg>
        <pc:spChg chg="add del">
          <ac:chgData name="Sophie Evans" userId="5c8ca9116460d80a" providerId="LiveId" clId="{4B70013F-A7E9-4BB2-AE0E-9A7489821966}" dt="2021-12-30T15:11:47.844" v="16414"/>
          <ac:spMkLst>
            <pc:docMk/>
            <pc:sldMk cId="2844443130" sldId="278"/>
            <ac:spMk id="45" creationId="{74CD14DB-BB81-479F-A1FC-1C75640E9F84}"/>
          </ac:spMkLst>
        </pc:spChg>
        <pc:spChg chg="add del">
          <ac:chgData name="Sophie Evans" userId="5c8ca9116460d80a" providerId="LiveId" clId="{4B70013F-A7E9-4BB2-AE0E-9A7489821966}" dt="2021-12-30T15:11:47.844" v="16414"/>
          <ac:spMkLst>
            <pc:docMk/>
            <pc:sldMk cId="2844443130" sldId="278"/>
            <ac:spMk id="46" creationId="{C943A91B-7CA7-4592-A975-73B1BF8C4C74}"/>
          </ac:spMkLst>
        </pc:spChg>
        <pc:spChg chg="add del">
          <ac:chgData name="Sophie Evans" userId="5c8ca9116460d80a" providerId="LiveId" clId="{4B70013F-A7E9-4BB2-AE0E-9A7489821966}" dt="2021-12-30T15:11:47.844" v="16414"/>
          <ac:spMkLst>
            <pc:docMk/>
            <pc:sldMk cId="2844443130" sldId="278"/>
            <ac:spMk id="47" creationId="{EC471314-E46A-414B-8D91-74880E84F187}"/>
          </ac:spMkLst>
        </pc:spChg>
        <pc:spChg chg="add del">
          <ac:chgData name="Sophie Evans" userId="5c8ca9116460d80a" providerId="LiveId" clId="{4B70013F-A7E9-4BB2-AE0E-9A7489821966}" dt="2021-12-30T15:11:47.844" v="16414"/>
          <ac:spMkLst>
            <pc:docMk/>
            <pc:sldMk cId="2844443130" sldId="278"/>
            <ac:spMk id="48" creationId="{6A681326-1C9D-44A3-A627-3871BDAE4127}"/>
          </ac:spMkLst>
        </pc:spChg>
        <pc:spChg chg="add mod">
          <ac:chgData name="Sophie Evans" userId="5c8ca9116460d80a" providerId="LiveId" clId="{4B70013F-A7E9-4BB2-AE0E-9A7489821966}" dt="2021-12-31T15:48:45.033" v="18565" actId="27636"/>
          <ac:spMkLst>
            <pc:docMk/>
            <pc:sldMk cId="2844443130" sldId="278"/>
            <ac:spMk id="49" creationId="{313AD2D2-8EA5-402C-AE77-EB38C6C2E131}"/>
          </ac:spMkLst>
        </pc:spChg>
        <pc:graphicFrameChg chg="add del">
          <ac:chgData name="Sophie Evans" userId="5c8ca9116460d80a" providerId="LiveId" clId="{4B70013F-A7E9-4BB2-AE0E-9A7489821966}" dt="2021-12-30T15:10:26.078" v="16398" actId="26606"/>
          <ac:graphicFrameMkLst>
            <pc:docMk/>
            <pc:sldMk cId="2844443130" sldId="278"/>
            <ac:graphicFrameMk id="21" creationId="{69000F76-157E-46B7-AD28-2CC3B8CBF370}"/>
          </ac:graphicFrameMkLst>
        </pc:graphicFrameChg>
        <pc:graphicFrameChg chg="add del">
          <ac:chgData name="Sophie Evans" userId="5c8ca9116460d80a" providerId="LiveId" clId="{4B70013F-A7E9-4BB2-AE0E-9A7489821966}" dt="2021-12-30T15:10:29.256" v="16400" actId="26606"/>
          <ac:graphicFrameMkLst>
            <pc:docMk/>
            <pc:sldMk cId="2844443130" sldId="278"/>
            <ac:graphicFrameMk id="33" creationId="{E738DAB9-34A9-4A22-A540-375D64AA7E86}"/>
          </ac:graphicFrameMkLst>
        </pc:graphicFrameChg>
        <pc:graphicFrameChg chg="add del">
          <ac:chgData name="Sophie Evans" userId="5c8ca9116460d80a" providerId="LiveId" clId="{4B70013F-A7E9-4BB2-AE0E-9A7489821966}" dt="2021-12-30T15:10:35.168" v="16402" actId="26606"/>
          <ac:graphicFrameMkLst>
            <pc:docMk/>
            <pc:sldMk cId="2844443130" sldId="278"/>
            <ac:graphicFrameMk id="35" creationId="{65995C35-19C6-4E1A-80EA-1271AE428354}"/>
          </ac:graphicFrameMkLst>
        </pc:graphicFrameChg>
      </pc:sldChg>
      <pc:sldChg chg="addSp delSp modSp new mod ord delAnim">
        <pc:chgData name="Sophie Evans" userId="5c8ca9116460d80a" providerId="LiveId" clId="{4B70013F-A7E9-4BB2-AE0E-9A7489821966}" dt="2022-01-02T10:47:11.526" v="20520" actId="255"/>
        <pc:sldMkLst>
          <pc:docMk/>
          <pc:sldMk cId="2316964229" sldId="279"/>
        </pc:sldMkLst>
        <pc:spChg chg="mod">
          <ac:chgData name="Sophie Evans" userId="5c8ca9116460d80a" providerId="LiveId" clId="{4B70013F-A7E9-4BB2-AE0E-9A7489821966}" dt="2021-12-31T17:26:00.982" v="20211" actId="115"/>
          <ac:spMkLst>
            <pc:docMk/>
            <pc:sldMk cId="2316964229" sldId="279"/>
            <ac:spMk id="2" creationId="{8890950E-CE47-414F-98FB-FE9C48B0B2A7}"/>
          </ac:spMkLst>
        </pc:spChg>
        <pc:spChg chg="mod">
          <ac:chgData name="Sophie Evans" userId="5c8ca9116460d80a" providerId="LiveId" clId="{4B70013F-A7E9-4BB2-AE0E-9A7489821966}" dt="2022-01-02T10:47:11.526" v="20520" actId="255"/>
          <ac:spMkLst>
            <pc:docMk/>
            <pc:sldMk cId="2316964229" sldId="279"/>
            <ac:spMk id="3" creationId="{38FEC733-E0F2-4A75-9FDB-E111A3C8B79D}"/>
          </ac:spMkLst>
        </pc:spChg>
        <pc:spChg chg="add del">
          <ac:chgData name="Sophie Evans" userId="5c8ca9116460d80a" providerId="LiveId" clId="{4B70013F-A7E9-4BB2-AE0E-9A7489821966}" dt="2021-12-31T15:44:14.961" v="18377" actId="22"/>
          <ac:spMkLst>
            <pc:docMk/>
            <pc:sldMk cId="2316964229" sldId="279"/>
            <ac:spMk id="5" creationId="{C80F8EF5-3F47-41C1-A669-CFB8A847D9F1}"/>
          </ac:spMkLst>
        </pc:spChg>
        <pc:picChg chg="add del mod">
          <ac:chgData name="Sophie Evans" userId="5c8ca9116460d80a" providerId="LiveId" clId="{4B70013F-A7E9-4BB2-AE0E-9A7489821966}" dt="2022-01-02T09:29:44.671" v="20364" actId="21"/>
          <ac:picMkLst>
            <pc:docMk/>
            <pc:sldMk cId="2316964229" sldId="279"/>
            <ac:picMk id="4" creationId="{E8A30433-63F6-48D2-BE92-6A83644A18FB}"/>
          </ac:picMkLst>
        </pc:picChg>
        <pc:picChg chg="add del mod">
          <ac:chgData name="Sophie Evans" userId="5c8ca9116460d80a" providerId="LiveId" clId="{4B70013F-A7E9-4BB2-AE0E-9A7489821966}" dt="2022-01-02T09:30:47.143" v="20366" actId="21"/>
          <ac:picMkLst>
            <pc:docMk/>
            <pc:sldMk cId="2316964229" sldId="279"/>
            <ac:picMk id="5" creationId="{997E1ACB-C1A8-459C-B355-737C4421FFC4}"/>
          </ac:picMkLst>
        </pc:picChg>
        <pc:picChg chg="add mod">
          <ac:chgData name="Sophie Evans" userId="5c8ca9116460d80a" providerId="LiveId" clId="{4B70013F-A7E9-4BB2-AE0E-9A7489821966}" dt="2022-01-02T09:33:51.563" v="20367"/>
          <ac:picMkLst>
            <pc:docMk/>
            <pc:sldMk cId="2316964229" sldId="279"/>
            <ac:picMk id="6" creationId="{CABE03DD-D15E-4E4F-970E-8BE7470D4947}"/>
          </ac:picMkLst>
        </pc:picChg>
      </pc:sldChg>
      <pc:sldChg chg="delSp modSp new add del mod ord">
        <pc:chgData name="Sophie Evans" userId="5c8ca9116460d80a" providerId="LiveId" clId="{4B70013F-A7E9-4BB2-AE0E-9A7489821966}" dt="2022-01-02T08:53:20.895" v="20267" actId="2696"/>
        <pc:sldMkLst>
          <pc:docMk/>
          <pc:sldMk cId="1982706921" sldId="280"/>
        </pc:sldMkLst>
        <pc:spChg chg="del mod">
          <ac:chgData name="Sophie Evans" userId="5c8ca9116460d80a" providerId="LiveId" clId="{4B70013F-A7E9-4BB2-AE0E-9A7489821966}" dt="2021-12-31T16:55:22.420" v="19344" actId="21"/>
          <ac:spMkLst>
            <pc:docMk/>
            <pc:sldMk cId="1982706921" sldId="280"/>
            <ac:spMk id="2" creationId="{AF86EC2A-2609-4D97-8723-FEB7B3D882EC}"/>
          </ac:spMkLst>
        </pc:spChg>
        <pc:spChg chg="mod">
          <ac:chgData name="Sophie Evans" userId="5c8ca9116460d80a" providerId="LiveId" clId="{4B70013F-A7E9-4BB2-AE0E-9A7489821966}" dt="2021-12-31T13:50:15.542" v="16452"/>
          <ac:spMkLst>
            <pc:docMk/>
            <pc:sldMk cId="1982706921" sldId="280"/>
            <ac:spMk id="3" creationId="{12B07A99-35D1-4ACD-919C-6E141DC19E6C}"/>
          </ac:spMkLst>
        </pc:spChg>
      </pc:sldChg>
      <pc:sldChg chg="delSp modSp new add del mod ord">
        <pc:chgData name="Sophie Evans" userId="5c8ca9116460d80a" providerId="LiveId" clId="{4B70013F-A7E9-4BB2-AE0E-9A7489821966}" dt="2021-12-31T16:49:32.252" v="19300" actId="2696"/>
        <pc:sldMkLst>
          <pc:docMk/>
          <pc:sldMk cId="2762480149" sldId="281"/>
        </pc:sldMkLst>
        <pc:spChg chg="del">
          <ac:chgData name="Sophie Evans" userId="5c8ca9116460d80a" providerId="LiveId" clId="{4B70013F-A7E9-4BB2-AE0E-9A7489821966}" dt="2021-12-30T14:35:47.489" v="15725" actId="21"/>
          <ac:spMkLst>
            <pc:docMk/>
            <pc:sldMk cId="2762480149" sldId="281"/>
            <ac:spMk id="2" creationId="{8DF7B3C8-B5F5-4A95-BE91-8C98E34846AD}"/>
          </ac:spMkLst>
        </pc:spChg>
        <pc:spChg chg="mod">
          <ac:chgData name="Sophie Evans" userId="5c8ca9116460d80a" providerId="LiveId" clId="{4B70013F-A7E9-4BB2-AE0E-9A7489821966}" dt="2021-12-31T16:47:41.456" v="19292" actId="20577"/>
          <ac:spMkLst>
            <pc:docMk/>
            <pc:sldMk cId="2762480149" sldId="281"/>
            <ac:spMk id="3" creationId="{0339A3D1-1DBB-46F0-96E2-E292ECB0ECFB}"/>
          </ac:spMkLst>
        </pc:spChg>
      </pc:sldChg>
      <pc:sldChg chg="modSp new del mod">
        <pc:chgData name="Sophie Evans" userId="5c8ca9116460d80a" providerId="LiveId" clId="{4B70013F-A7E9-4BB2-AE0E-9A7489821966}" dt="2021-12-31T16:31:14.475" v="19137" actId="2696"/>
        <pc:sldMkLst>
          <pc:docMk/>
          <pc:sldMk cId="3185577342" sldId="282"/>
        </pc:sldMkLst>
        <pc:spChg chg="mod">
          <ac:chgData name="Sophie Evans" userId="5c8ca9116460d80a" providerId="LiveId" clId="{4B70013F-A7E9-4BB2-AE0E-9A7489821966}" dt="2021-12-31T16:04:55.943" v="18609" actId="113"/>
          <ac:spMkLst>
            <pc:docMk/>
            <pc:sldMk cId="3185577342" sldId="282"/>
            <ac:spMk id="2" creationId="{B410B478-73AC-41AD-855A-5F9FC9626795}"/>
          </ac:spMkLst>
        </pc:spChg>
        <pc:spChg chg="mod">
          <ac:chgData name="Sophie Evans" userId="5c8ca9116460d80a" providerId="LiveId" clId="{4B70013F-A7E9-4BB2-AE0E-9A7489821966}" dt="2021-12-31T14:48:48.265" v="17938" actId="20577"/>
          <ac:spMkLst>
            <pc:docMk/>
            <pc:sldMk cId="3185577342" sldId="282"/>
            <ac:spMk id="3" creationId="{48A3F6A6-80BE-4089-B548-D721697FFE9D}"/>
          </ac:spMkLst>
        </pc:spChg>
      </pc:sldChg>
      <pc:sldChg chg="addSp delSp modSp new add del mod delAnim">
        <pc:chgData name="Sophie Evans" userId="5c8ca9116460d80a" providerId="LiveId" clId="{4B70013F-A7E9-4BB2-AE0E-9A7489821966}" dt="2022-01-02T10:01:17.430" v="20413"/>
        <pc:sldMkLst>
          <pc:docMk/>
          <pc:sldMk cId="242147876" sldId="283"/>
        </pc:sldMkLst>
        <pc:spChg chg="mod">
          <ac:chgData name="Sophie Evans" userId="5c8ca9116460d80a" providerId="LiveId" clId="{4B70013F-A7E9-4BB2-AE0E-9A7489821966}" dt="2021-12-31T17:24:31.581" v="20197" actId="115"/>
          <ac:spMkLst>
            <pc:docMk/>
            <pc:sldMk cId="242147876" sldId="283"/>
            <ac:spMk id="2" creationId="{AFB3943A-076D-494E-8891-83CCAD851759}"/>
          </ac:spMkLst>
        </pc:spChg>
        <pc:spChg chg="mod">
          <ac:chgData name="Sophie Evans" userId="5c8ca9116460d80a" providerId="LiveId" clId="{4B70013F-A7E9-4BB2-AE0E-9A7489821966}" dt="2021-12-31T17:23:26.488" v="20179" actId="27636"/>
          <ac:spMkLst>
            <pc:docMk/>
            <pc:sldMk cId="242147876" sldId="283"/>
            <ac:spMk id="3" creationId="{91F3B61B-036C-4192-8E1E-3C21D216238F}"/>
          </ac:spMkLst>
        </pc:spChg>
        <pc:picChg chg="add del mod">
          <ac:chgData name="Sophie Evans" userId="5c8ca9116460d80a" providerId="LiveId" clId="{4B70013F-A7E9-4BB2-AE0E-9A7489821966}" dt="2022-01-02T10:00:31.490" v="20412" actId="21"/>
          <ac:picMkLst>
            <pc:docMk/>
            <pc:sldMk cId="242147876" sldId="283"/>
            <ac:picMk id="4" creationId="{45E84156-6E24-4944-8DBB-A42A49C794A1}"/>
          </ac:picMkLst>
        </pc:picChg>
        <pc:picChg chg="add mod">
          <ac:chgData name="Sophie Evans" userId="5c8ca9116460d80a" providerId="LiveId" clId="{4B70013F-A7E9-4BB2-AE0E-9A7489821966}" dt="2022-01-02T10:01:17.430" v="20413"/>
          <ac:picMkLst>
            <pc:docMk/>
            <pc:sldMk cId="242147876" sldId="283"/>
            <ac:picMk id="5" creationId="{75011B3B-B266-4F7C-871A-2435DEFF9769}"/>
          </ac:picMkLst>
        </pc:picChg>
      </pc:sldChg>
      <pc:sldChg chg="delSp modSp new del mod">
        <pc:chgData name="Sophie Evans" userId="5c8ca9116460d80a" providerId="LiveId" clId="{4B70013F-A7E9-4BB2-AE0E-9A7489821966}" dt="2021-12-31T15:52:46.292" v="18573" actId="2696"/>
        <pc:sldMkLst>
          <pc:docMk/>
          <pc:sldMk cId="675848669" sldId="284"/>
        </pc:sldMkLst>
        <pc:spChg chg="del">
          <ac:chgData name="Sophie Evans" userId="5c8ca9116460d80a" providerId="LiveId" clId="{4B70013F-A7E9-4BB2-AE0E-9A7489821966}" dt="2021-12-31T15:44:22.336" v="18378" actId="21"/>
          <ac:spMkLst>
            <pc:docMk/>
            <pc:sldMk cId="675848669" sldId="284"/>
            <ac:spMk id="2" creationId="{92384F11-A100-4255-BA26-3DCA7593A19B}"/>
          </ac:spMkLst>
        </pc:spChg>
        <pc:spChg chg="mod">
          <ac:chgData name="Sophie Evans" userId="5c8ca9116460d80a" providerId="LiveId" clId="{4B70013F-A7E9-4BB2-AE0E-9A7489821966}" dt="2021-12-31T15:51:57.469" v="18568" actId="20577"/>
          <ac:spMkLst>
            <pc:docMk/>
            <pc:sldMk cId="675848669" sldId="284"/>
            <ac:spMk id="3" creationId="{DFF577DF-F653-4059-9C3F-30D707C0043B}"/>
          </ac:spMkLst>
        </pc:spChg>
      </pc:sldChg>
      <pc:sldChg chg="new add del">
        <pc:chgData name="Sophie Evans" userId="5c8ca9116460d80a" providerId="LiveId" clId="{4B70013F-A7E9-4BB2-AE0E-9A7489821966}" dt="2021-12-31T16:08:58.183" v="18614" actId="2696"/>
        <pc:sldMkLst>
          <pc:docMk/>
          <pc:sldMk cId="2983625315" sldId="284"/>
        </pc:sldMkLst>
      </pc:sldChg>
      <pc:sldChg chg="addSp delSp modSp new mod">
        <pc:chgData name="Sophie Evans" userId="5c8ca9116460d80a" providerId="LiveId" clId="{4B70013F-A7E9-4BB2-AE0E-9A7489821966}" dt="2022-01-02T09:47:20.693" v="20376"/>
        <pc:sldMkLst>
          <pc:docMk/>
          <pc:sldMk cId="3530147595" sldId="284"/>
        </pc:sldMkLst>
        <pc:spChg chg="mod">
          <ac:chgData name="Sophie Evans" userId="5c8ca9116460d80a" providerId="LiveId" clId="{4B70013F-A7E9-4BB2-AE0E-9A7489821966}" dt="2021-12-31T17:25:10.018" v="20203" actId="115"/>
          <ac:spMkLst>
            <pc:docMk/>
            <pc:sldMk cId="3530147595" sldId="284"/>
            <ac:spMk id="2" creationId="{CACA70B8-FED0-4E98-8A77-A0775A1E929B}"/>
          </ac:spMkLst>
        </pc:spChg>
        <pc:spChg chg="mod">
          <ac:chgData name="Sophie Evans" userId="5c8ca9116460d80a" providerId="LiveId" clId="{4B70013F-A7E9-4BB2-AE0E-9A7489821966}" dt="2021-12-31T16:22:21.735" v="19136" actId="27636"/>
          <ac:spMkLst>
            <pc:docMk/>
            <pc:sldMk cId="3530147595" sldId="284"/>
            <ac:spMk id="3" creationId="{3769E144-1265-43D8-9CFC-EFDF7A5C432F}"/>
          </ac:spMkLst>
        </pc:spChg>
        <pc:spChg chg="add del mod">
          <ac:chgData name="Sophie Evans" userId="5c8ca9116460d80a" providerId="LiveId" clId="{4B70013F-A7E9-4BB2-AE0E-9A7489821966}" dt="2021-12-31T16:11:05.347" v="18691"/>
          <ac:spMkLst>
            <pc:docMk/>
            <pc:sldMk cId="3530147595" sldId="284"/>
            <ac:spMk id="4" creationId="{1513B27A-7345-4385-9561-EC45633948CF}"/>
          </ac:spMkLst>
        </pc:spChg>
        <pc:spChg chg="add del mod">
          <ac:chgData name="Sophie Evans" userId="5c8ca9116460d80a" providerId="LiveId" clId="{4B70013F-A7E9-4BB2-AE0E-9A7489821966}" dt="2021-12-31T16:15:17.026" v="18884"/>
          <ac:spMkLst>
            <pc:docMk/>
            <pc:sldMk cId="3530147595" sldId="284"/>
            <ac:spMk id="5" creationId="{C3206685-20D4-4936-B1DC-668D2F231A3A}"/>
          </ac:spMkLst>
        </pc:spChg>
        <pc:spChg chg="add mod">
          <ac:chgData name="Sophie Evans" userId="5c8ca9116460d80a" providerId="LiveId" clId="{4B70013F-A7E9-4BB2-AE0E-9A7489821966}" dt="2021-12-31T16:21:48.677" v="19128" actId="313"/>
          <ac:spMkLst>
            <pc:docMk/>
            <pc:sldMk cId="3530147595" sldId="284"/>
            <ac:spMk id="6" creationId="{976A3FFA-CA63-4CAE-8D99-CACC74D63FF5}"/>
          </ac:spMkLst>
        </pc:spChg>
        <pc:picChg chg="add mod">
          <ac:chgData name="Sophie Evans" userId="5c8ca9116460d80a" providerId="LiveId" clId="{4B70013F-A7E9-4BB2-AE0E-9A7489821966}" dt="2022-01-02T09:47:20.693" v="20376"/>
          <ac:picMkLst>
            <pc:docMk/>
            <pc:sldMk cId="3530147595" sldId="284"/>
            <ac:picMk id="4" creationId="{9235E80B-DABF-4026-BBB9-DED2DF5A8B78}"/>
          </ac:picMkLst>
        </pc:picChg>
      </pc:sldChg>
      <pc:sldChg chg="delSp modSp new del mod">
        <pc:chgData name="Sophie Evans" userId="5c8ca9116460d80a" providerId="LiveId" clId="{4B70013F-A7E9-4BB2-AE0E-9A7489821966}" dt="2022-01-02T08:52:32.762" v="20263" actId="2696"/>
        <pc:sldMkLst>
          <pc:docMk/>
          <pc:sldMk cId="4073357257" sldId="285"/>
        </pc:sldMkLst>
        <pc:spChg chg="del">
          <ac:chgData name="Sophie Evans" userId="5c8ca9116460d80a" providerId="LiveId" clId="{4B70013F-A7E9-4BB2-AE0E-9A7489821966}" dt="2021-12-31T17:23:54.048" v="20180" actId="21"/>
          <ac:spMkLst>
            <pc:docMk/>
            <pc:sldMk cId="4073357257" sldId="285"/>
            <ac:spMk id="2" creationId="{CA18C8F1-C300-4F89-AF8F-B5D24638ADB6}"/>
          </ac:spMkLst>
        </pc:spChg>
        <pc:spChg chg="mod">
          <ac:chgData name="Sophie Evans" userId="5c8ca9116460d80a" providerId="LiveId" clId="{4B70013F-A7E9-4BB2-AE0E-9A7489821966}" dt="2021-12-31T17:28:02.298" v="20227" actId="207"/>
          <ac:spMkLst>
            <pc:docMk/>
            <pc:sldMk cId="4073357257" sldId="285"/>
            <ac:spMk id="3" creationId="{9B83FD9A-DCF3-40BE-8F26-0B11C4D34C9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96721A-113C-47CD-AA0F-61F9DD6259F2}" type="datetimeFigureOut">
              <a:rPr lang="en-GB" smtClean="0"/>
              <a:t>02/01/2022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0AB00A-6BD3-4D6D-B519-EA61511716FF}" type="slidenum">
              <a:rPr lang="en-GB" smtClean="0"/>
              <a:t>‹#›</a:t>
            </a:fld>
            <a:endParaRPr lang="en-GB"/>
          </a:p>
        </p:txBody>
      </p:sp>
    </p:spTree>
    <p:extLst>
      <p:ext uri="{BB962C8B-B14F-4D97-AF65-F5344CB8AC3E}">
        <p14:creationId xmlns:p14="http://schemas.microsoft.com/office/powerpoint/2010/main" val="2045680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(S&amp;P, Swot &amp; Pestle.com. 2021)   Googles Swot and Pestel Analysis </a:t>
            </a:r>
          </a:p>
        </p:txBody>
      </p:sp>
      <p:sp>
        <p:nvSpPr>
          <p:cNvPr id="4" name="Slide Number Placeholder 3"/>
          <p:cNvSpPr>
            <a:spLocks noGrp="1"/>
          </p:cNvSpPr>
          <p:nvPr>
            <p:ph type="sldNum" sz="quarter" idx="5"/>
          </p:nvPr>
        </p:nvSpPr>
        <p:spPr/>
        <p:txBody>
          <a:bodyPr/>
          <a:lstStyle/>
          <a:p>
            <a:fld id="{FD0AB00A-6BD3-4D6D-B519-EA61511716FF}" type="slidenum">
              <a:rPr lang="en-GB" smtClean="0"/>
              <a:t>9</a:t>
            </a:fld>
            <a:endParaRPr lang="en-GB"/>
          </a:p>
        </p:txBody>
      </p:sp>
    </p:spTree>
    <p:extLst>
      <p:ext uri="{BB962C8B-B14F-4D97-AF65-F5344CB8AC3E}">
        <p14:creationId xmlns:p14="http://schemas.microsoft.com/office/powerpoint/2010/main" val="2243290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273F1-6B6A-4AED-9DFA-9928E8B68A8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80601C-3A8F-4AED-9F4D-8DF230A32CE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88A8798-5FB9-4990-A7B7-A6E582546E91}"/>
              </a:ext>
            </a:extLst>
          </p:cNvPr>
          <p:cNvSpPr>
            <a:spLocks noGrp="1"/>
          </p:cNvSpPr>
          <p:nvPr>
            <p:ph type="dt" sz="half" idx="10"/>
          </p:nvPr>
        </p:nvSpPr>
        <p:spPr/>
        <p:txBody>
          <a:bodyPr/>
          <a:lstStyle/>
          <a:p>
            <a:fld id="{1EC301BF-2DFB-453D-8D24-35043AD9979F}" type="datetimeFigureOut">
              <a:rPr lang="en-GB" smtClean="0"/>
              <a:t>02/01/2022</a:t>
            </a:fld>
            <a:endParaRPr lang="en-GB"/>
          </a:p>
        </p:txBody>
      </p:sp>
      <p:sp>
        <p:nvSpPr>
          <p:cNvPr id="5" name="Footer Placeholder 4">
            <a:extLst>
              <a:ext uri="{FF2B5EF4-FFF2-40B4-BE49-F238E27FC236}">
                <a16:creationId xmlns:a16="http://schemas.microsoft.com/office/drawing/2014/main" id="{0697CDD1-25F2-4956-97A9-51C9A52807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AB06F0-8DB3-47F0-A57C-A3DB4206C45A}"/>
              </a:ext>
            </a:extLst>
          </p:cNvPr>
          <p:cNvSpPr>
            <a:spLocks noGrp="1"/>
          </p:cNvSpPr>
          <p:nvPr>
            <p:ph type="sldNum" sz="quarter" idx="12"/>
          </p:nvPr>
        </p:nvSpPr>
        <p:spPr/>
        <p:txBody>
          <a:bodyPr/>
          <a:lstStyle/>
          <a:p>
            <a:fld id="{6C35F926-C439-45BB-9740-6661E7A71003}" type="slidenum">
              <a:rPr lang="en-GB" smtClean="0"/>
              <a:t>‹#›</a:t>
            </a:fld>
            <a:endParaRPr lang="en-GB"/>
          </a:p>
        </p:txBody>
      </p:sp>
    </p:spTree>
    <p:extLst>
      <p:ext uri="{BB962C8B-B14F-4D97-AF65-F5344CB8AC3E}">
        <p14:creationId xmlns:p14="http://schemas.microsoft.com/office/powerpoint/2010/main" val="2698538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650D3-8960-4F2B-BBF8-090368A592E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CEC491C-E326-4447-A0ED-9555C7F39A6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E181A5-14C5-42DD-A6E1-792B6908A99C}"/>
              </a:ext>
            </a:extLst>
          </p:cNvPr>
          <p:cNvSpPr>
            <a:spLocks noGrp="1"/>
          </p:cNvSpPr>
          <p:nvPr>
            <p:ph type="dt" sz="half" idx="10"/>
          </p:nvPr>
        </p:nvSpPr>
        <p:spPr/>
        <p:txBody>
          <a:bodyPr/>
          <a:lstStyle/>
          <a:p>
            <a:fld id="{1EC301BF-2DFB-453D-8D24-35043AD9979F}" type="datetimeFigureOut">
              <a:rPr lang="en-GB" smtClean="0"/>
              <a:t>02/01/2022</a:t>
            </a:fld>
            <a:endParaRPr lang="en-GB"/>
          </a:p>
        </p:txBody>
      </p:sp>
      <p:sp>
        <p:nvSpPr>
          <p:cNvPr id="5" name="Footer Placeholder 4">
            <a:extLst>
              <a:ext uri="{FF2B5EF4-FFF2-40B4-BE49-F238E27FC236}">
                <a16:creationId xmlns:a16="http://schemas.microsoft.com/office/drawing/2014/main" id="{ED46BA8A-C4F0-41B8-AA9F-F2C518CD40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84801F-369F-4283-8339-D732CDD660BE}"/>
              </a:ext>
            </a:extLst>
          </p:cNvPr>
          <p:cNvSpPr>
            <a:spLocks noGrp="1"/>
          </p:cNvSpPr>
          <p:nvPr>
            <p:ph type="sldNum" sz="quarter" idx="12"/>
          </p:nvPr>
        </p:nvSpPr>
        <p:spPr/>
        <p:txBody>
          <a:bodyPr/>
          <a:lstStyle/>
          <a:p>
            <a:fld id="{6C35F926-C439-45BB-9740-6661E7A71003}" type="slidenum">
              <a:rPr lang="en-GB" smtClean="0"/>
              <a:t>‹#›</a:t>
            </a:fld>
            <a:endParaRPr lang="en-GB"/>
          </a:p>
        </p:txBody>
      </p:sp>
    </p:spTree>
    <p:extLst>
      <p:ext uri="{BB962C8B-B14F-4D97-AF65-F5344CB8AC3E}">
        <p14:creationId xmlns:p14="http://schemas.microsoft.com/office/powerpoint/2010/main" val="35755345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780F-F0D3-4EE0-B3B3-FF2E0E3CDC3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7C9467A-7F7E-4E7C-A2D3-FC55C50252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5C7D9F-AF8B-4FBF-A36B-EB8D658436E4}"/>
              </a:ext>
            </a:extLst>
          </p:cNvPr>
          <p:cNvSpPr>
            <a:spLocks noGrp="1"/>
          </p:cNvSpPr>
          <p:nvPr>
            <p:ph type="dt" sz="half" idx="10"/>
          </p:nvPr>
        </p:nvSpPr>
        <p:spPr/>
        <p:txBody>
          <a:bodyPr/>
          <a:lstStyle/>
          <a:p>
            <a:fld id="{1EC301BF-2DFB-453D-8D24-35043AD9979F}" type="datetimeFigureOut">
              <a:rPr lang="en-GB" smtClean="0"/>
              <a:t>02/01/2022</a:t>
            </a:fld>
            <a:endParaRPr lang="en-GB"/>
          </a:p>
        </p:txBody>
      </p:sp>
      <p:sp>
        <p:nvSpPr>
          <p:cNvPr id="5" name="Footer Placeholder 4">
            <a:extLst>
              <a:ext uri="{FF2B5EF4-FFF2-40B4-BE49-F238E27FC236}">
                <a16:creationId xmlns:a16="http://schemas.microsoft.com/office/drawing/2014/main" id="{52F259AB-3D4A-435D-9B54-DDB7F54987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63D949-F765-4B01-9F3F-14A6F28935BB}"/>
              </a:ext>
            </a:extLst>
          </p:cNvPr>
          <p:cNvSpPr>
            <a:spLocks noGrp="1"/>
          </p:cNvSpPr>
          <p:nvPr>
            <p:ph type="sldNum" sz="quarter" idx="12"/>
          </p:nvPr>
        </p:nvSpPr>
        <p:spPr/>
        <p:txBody>
          <a:bodyPr/>
          <a:lstStyle/>
          <a:p>
            <a:fld id="{6C35F926-C439-45BB-9740-6661E7A71003}" type="slidenum">
              <a:rPr lang="en-GB" smtClean="0"/>
              <a:t>‹#›</a:t>
            </a:fld>
            <a:endParaRPr lang="en-GB"/>
          </a:p>
        </p:txBody>
      </p:sp>
    </p:spTree>
    <p:extLst>
      <p:ext uri="{BB962C8B-B14F-4D97-AF65-F5344CB8AC3E}">
        <p14:creationId xmlns:p14="http://schemas.microsoft.com/office/powerpoint/2010/main" val="34998915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A059F-22F3-4988-A428-926C3E553C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58BF558-DE45-495F-A03B-4832A276747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2697A56-452B-48EA-8B5C-7CC5EB180F6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05FD947-60FB-4AD9-9E9F-97F1717A8288}"/>
              </a:ext>
            </a:extLst>
          </p:cNvPr>
          <p:cNvSpPr>
            <a:spLocks noGrp="1"/>
          </p:cNvSpPr>
          <p:nvPr>
            <p:ph type="dt" sz="half" idx="10"/>
          </p:nvPr>
        </p:nvSpPr>
        <p:spPr/>
        <p:txBody>
          <a:bodyPr/>
          <a:lstStyle/>
          <a:p>
            <a:fld id="{1EC301BF-2DFB-453D-8D24-35043AD9979F}" type="datetimeFigureOut">
              <a:rPr lang="en-GB" smtClean="0"/>
              <a:t>02/01/2022</a:t>
            </a:fld>
            <a:endParaRPr lang="en-GB"/>
          </a:p>
        </p:txBody>
      </p:sp>
      <p:sp>
        <p:nvSpPr>
          <p:cNvPr id="6" name="Footer Placeholder 5">
            <a:extLst>
              <a:ext uri="{FF2B5EF4-FFF2-40B4-BE49-F238E27FC236}">
                <a16:creationId xmlns:a16="http://schemas.microsoft.com/office/drawing/2014/main" id="{A559831B-FDB1-437C-ABE5-383DE3876B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2C9D5B-1737-4C0A-AE23-261F4E73B30B}"/>
              </a:ext>
            </a:extLst>
          </p:cNvPr>
          <p:cNvSpPr>
            <a:spLocks noGrp="1"/>
          </p:cNvSpPr>
          <p:nvPr>
            <p:ph type="sldNum" sz="quarter" idx="12"/>
          </p:nvPr>
        </p:nvSpPr>
        <p:spPr/>
        <p:txBody>
          <a:bodyPr/>
          <a:lstStyle/>
          <a:p>
            <a:fld id="{6C35F926-C439-45BB-9740-6661E7A71003}" type="slidenum">
              <a:rPr lang="en-GB" smtClean="0"/>
              <a:t>‹#›</a:t>
            </a:fld>
            <a:endParaRPr lang="en-GB"/>
          </a:p>
        </p:txBody>
      </p:sp>
    </p:spTree>
    <p:extLst>
      <p:ext uri="{BB962C8B-B14F-4D97-AF65-F5344CB8AC3E}">
        <p14:creationId xmlns:p14="http://schemas.microsoft.com/office/powerpoint/2010/main" val="18913826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DB3A2F-8A5F-4B04-BD97-5C8F51B646D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111209B-9C89-4A5F-87CA-434EF88A01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71172F-1862-4AF4-AA92-C2E9FE366C6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0FEA9CC-F23E-43D3-BEF5-392B91C6ECF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5EF0155-A5FE-4717-A859-9834BB150DA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B60DA90-561A-4C27-A158-55E76AC2632B}"/>
              </a:ext>
            </a:extLst>
          </p:cNvPr>
          <p:cNvSpPr>
            <a:spLocks noGrp="1"/>
          </p:cNvSpPr>
          <p:nvPr>
            <p:ph type="dt" sz="half" idx="10"/>
          </p:nvPr>
        </p:nvSpPr>
        <p:spPr/>
        <p:txBody>
          <a:bodyPr/>
          <a:lstStyle/>
          <a:p>
            <a:fld id="{1EC301BF-2DFB-453D-8D24-35043AD9979F}" type="datetimeFigureOut">
              <a:rPr lang="en-GB" smtClean="0"/>
              <a:t>02/01/2022</a:t>
            </a:fld>
            <a:endParaRPr lang="en-GB"/>
          </a:p>
        </p:txBody>
      </p:sp>
      <p:sp>
        <p:nvSpPr>
          <p:cNvPr id="8" name="Footer Placeholder 7">
            <a:extLst>
              <a:ext uri="{FF2B5EF4-FFF2-40B4-BE49-F238E27FC236}">
                <a16:creationId xmlns:a16="http://schemas.microsoft.com/office/drawing/2014/main" id="{C1AFCA1A-7D88-47F1-B9AD-C429351BF60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5BB5A8A-4F22-416E-8463-7E882F0025D8}"/>
              </a:ext>
            </a:extLst>
          </p:cNvPr>
          <p:cNvSpPr>
            <a:spLocks noGrp="1"/>
          </p:cNvSpPr>
          <p:nvPr>
            <p:ph type="sldNum" sz="quarter" idx="12"/>
          </p:nvPr>
        </p:nvSpPr>
        <p:spPr/>
        <p:txBody>
          <a:bodyPr/>
          <a:lstStyle/>
          <a:p>
            <a:fld id="{6C35F926-C439-45BB-9740-6661E7A71003}" type="slidenum">
              <a:rPr lang="en-GB" smtClean="0"/>
              <a:t>‹#›</a:t>
            </a:fld>
            <a:endParaRPr lang="en-GB"/>
          </a:p>
        </p:txBody>
      </p:sp>
    </p:spTree>
    <p:extLst>
      <p:ext uri="{BB962C8B-B14F-4D97-AF65-F5344CB8AC3E}">
        <p14:creationId xmlns:p14="http://schemas.microsoft.com/office/powerpoint/2010/main" val="3676816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B86623-6E93-418C-BD45-EFCDE857195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84B763C-723B-4938-99AC-5FB04DB64D31}"/>
              </a:ext>
            </a:extLst>
          </p:cNvPr>
          <p:cNvSpPr>
            <a:spLocks noGrp="1"/>
          </p:cNvSpPr>
          <p:nvPr>
            <p:ph type="dt" sz="half" idx="10"/>
          </p:nvPr>
        </p:nvSpPr>
        <p:spPr/>
        <p:txBody>
          <a:bodyPr/>
          <a:lstStyle/>
          <a:p>
            <a:fld id="{1EC301BF-2DFB-453D-8D24-35043AD9979F}" type="datetimeFigureOut">
              <a:rPr lang="en-GB" smtClean="0"/>
              <a:t>02/01/2022</a:t>
            </a:fld>
            <a:endParaRPr lang="en-GB"/>
          </a:p>
        </p:txBody>
      </p:sp>
      <p:sp>
        <p:nvSpPr>
          <p:cNvPr id="4" name="Footer Placeholder 3">
            <a:extLst>
              <a:ext uri="{FF2B5EF4-FFF2-40B4-BE49-F238E27FC236}">
                <a16:creationId xmlns:a16="http://schemas.microsoft.com/office/drawing/2014/main" id="{B829334E-7D00-4416-82E1-DD676E62509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A15FD55-336C-45E4-A25D-AC37C5F4EA0F}"/>
              </a:ext>
            </a:extLst>
          </p:cNvPr>
          <p:cNvSpPr>
            <a:spLocks noGrp="1"/>
          </p:cNvSpPr>
          <p:nvPr>
            <p:ph type="sldNum" sz="quarter" idx="12"/>
          </p:nvPr>
        </p:nvSpPr>
        <p:spPr/>
        <p:txBody>
          <a:bodyPr/>
          <a:lstStyle/>
          <a:p>
            <a:fld id="{6C35F926-C439-45BB-9740-6661E7A71003}" type="slidenum">
              <a:rPr lang="en-GB" smtClean="0"/>
              <a:t>‹#›</a:t>
            </a:fld>
            <a:endParaRPr lang="en-GB"/>
          </a:p>
        </p:txBody>
      </p:sp>
    </p:spTree>
    <p:extLst>
      <p:ext uri="{BB962C8B-B14F-4D97-AF65-F5344CB8AC3E}">
        <p14:creationId xmlns:p14="http://schemas.microsoft.com/office/powerpoint/2010/main" val="26324873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7FF6085-BAE0-4740-9433-33F6715FC0B3}"/>
              </a:ext>
            </a:extLst>
          </p:cNvPr>
          <p:cNvSpPr>
            <a:spLocks noGrp="1"/>
          </p:cNvSpPr>
          <p:nvPr>
            <p:ph type="dt" sz="half" idx="10"/>
          </p:nvPr>
        </p:nvSpPr>
        <p:spPr/>
        <p:txBody>
          <a:bodyPr/>
          <a:lstStyle/>
          <a:p>
            <a:fld id="{1EC301BF-2DFB-453D-8D24-35043AD9979F}" type="datetimeFigureOut">
              <a:rPr lang="en-GB" smtClean="0"/>
              <a:t>02/01/2022</a:t>
            </a:fld>
            <a:endParaRPr lang="en-GB"/>
          </a:p>
        </p:txBody>
      </p:sp>
      <p:sp>
        <p:nvSpPr>
          <p:cNvPr id="3" name="Footer Placeholder 2">
            <a:extLst>
              <a:ext uri="{FF2B5EF4-FFF2-40B4-BE49-F238E27FC236}">
                <a16:creationId xmlns:a16="http://schemas.microsoft.com/office/drawing/2014/main" id="{139743FF-1A8B-4FBD-88C0-5C17A4C3256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10D44F9-0C71-43FE-8D4E-E005D163B129}"/>
              </a:ext>
            </a:extLst>
          </p:cNvPr>
          <p:cNvSpPr>
            <a:spLocks noGrp="1"/>
          </p:cNvSpPr>
          <p:nvPr>
            <p:ph type="sldNum" sz="quarter" idx="12"/>
          </p:nvPr>
        </p:nvSpPr>
        <p:spPr/>
        <p:txBody>
          <a:bodyPr/>
          <a:lstStyle/>
          <a:p>
            <a:fld id="{6C35F926-C439-45BB-9740-6661E7A71003}" type="slidenum">
              <a:rPr lang="en-GB" smtClean="0"/>
              <a:t>‹#›</a:t>
            </a:fld>
            <a:endParaRPr lang="en-GB"/>
          </a:p>
        </p:txBody>
      </p:sp>
    </p:spTree>
    <p:extLst>
      <p:ext uri="{BB962C8B-B14F-4D97-AF65-F5344CB8AC3E}">
        <p14:creationId xmlns:p14="http://schemas.microsoft.com/office/powerpoint/2010/main" val="929708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9E9F8-F3B3-48E4-B4AF-8200E2BEE8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EAB14F5-DC90-4F16-BB91-3526FA7AE9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428CEF7-0165-4885-9B39-E7E5E3DC65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6C7921-7A25-43BD-910D-E793AA3FAAF2}"/>
              </a:ext>
            </a:extLst>
          </p:cNvPr>
          <p:cNvSpPr>
            <a:spLocks noGrp="1"/>
          </p:cNvSpPr>
          <p:nvPr>
            <p:ph type="dt" sz="half" idx="10"/>
          </p:nvPr>
        </p:nvSpPr>
        <p:spPr/>
        <p:txBody>
          <a:bodyPr/>
          <a:lstStyle/>
          <a:p>
            <a:fld id="{1EC301BF-2DFB-453D-8D24-35043AD9979F}" type="datetimeFigureOut">
              <a:rPr lang="en-GB" smtClean="0"/>
              <a:t>02/01/2022</a:t>
            </a:fld>
            <a:endParaRPr lang="en-GB"/>
          </a:p>
        </p:txBody>
      </p:sp>
      <p:sp>
        <p:nvSpPr>
          <p:cNvPr id="6" name="Footer Placeholder 5">
            <a:extLst>
              <a:ext uri="{FF2B5EF4-FFF2-40B4-BE49-F238E27FC236}">
                <a16:creationId xmlns:a16="http://schemas.microsoft.com/office/drawing/2014/main" id="{5D828D6E-BAC4-4287-B18F-1818833B40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2D62164-BDB9-47EB-B70B-25E93EE33AEF}"/>
              </a:ext>
            </a:extLst>
          </p:cNvPr>
          <p:cNvSpPr>
            <a:spLocks noGrp="1"/>
          </p:cNvSpPr>
          <p:nvPr>
            <p:ph type="sldNum" sz="quarter" idx="12"/>
          </p:nvPr>
        </p:nvSpPr>
        <p:spPr/>
        <p:txBody>
          <a:bodyPr/>
          <a:lstStyle/>
          <a:p>
            <a:fld id="{6C35F926-C439-45BB-9740-6661E7A71003}" type="slidenum">
              <a:rPr lang="en-GB" smtClean="0"/>
              <a:t>‹#›</a:t>
            </a:fld>
            <a:endParaRPr lang="en-GB"/>
          </a:p>
        </p:txBody>
      </p:sp>
    </p:spTree>
    <p:extLst>
      <p:ext uri="{BB962C8B-B14F-4D97-AF65-F5344CB8AC3E}">
        <p14:creationId xmlns:p14="http://schemas.microsoft.com/office/powerpoint/2010/main" val="15017026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D2A9D-7730-4F99-83C3-182D63F632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C940AD-B3CE-450A-B70A-3330F0AAAE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28B300A-67A3-467E-B779-2BD4C1594B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F97A5D-8F70-48C9-83DA-1FC1BD552E9D}"/>
              </a:ext>
            </a:extLst>
          </p:cNvPr>
          <p:cNvSpPr>
            <a:spLocks noGrp="1"/>
          </p:cNvSpPr>
          <p:nvPr>
            <p:ph type="dt" sz="half" idx="10"/>
          </p:nvPr>
        </p:nvSpPr>
        <p:spPr/>
        <p:txBody>
          <a:bodyPr/>
          <a:lstStyle/>
          <a:p>
            <a:fld id="{1EC301BF-2DFB-453D-8D24-35043AD9979F}" type="datetimeFigureOut">
              <a:rPr lang="en-GB" smtClean="0"/>
              <a:t>02/01/2022</a:t>
            </a:fld>
            <a:endParaRPr lang="en-GB"/>
          </a:p>
        </p:txBody>
      </p:sp>
      <p:sp>
        <p:nvSpPr>
          <p:cNvPr id="6" name="Footer Placeholder 5">
            <a:extLst>
              <a:ext uri="{FF2B5EF4-FFF2-40B4-BE49-F238E27FC236}">
                <a16:creationId xmlns:a16="http://schemas.microsoft.com/office/drawing/2014/main" id="{FDB9FF03-2497-4408-AE84-1F284E19FE8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94BB7D-B89B-4558-A97C-ED3269606008}"/>
              </a:ext>
            </a:extLst>
          </p:cNvPr>
          <p:cNvSpPr>
            <a:spLocks noGrp="1"/>
          </p:cNvSpPr>
          <p:nvPr>
            <p:ph type="sldNum" sz="quarter" idx="12"/>
          </p:nvPr>
        </p:nvSpPr>
        <p:spPr/>
        <p:txBody>
          <a:bodyPr/>
          <a:lstStyle/>
          <a:p>
            <a:fld id="{6C35F926-C439-45BB-9740-6661E7A71003}" type="slidenum">
              <a:rPr lang="en-GB" smtClean="0"/>
              <a:t>‹#›</a:t>
            </a:fld>
            <a:endParaRPr lang="en-GB"/>
          </a:p>
        </p:txBody>
      </p:sp>
    </p:spTree>
    <p:extLst>
      <p:ext uri="{BB962C8B-B14F-4D97-AF65-F5344CB8AC3E}">
        <p14:creationId xmlns:p14="http://schemas.microsoft.com/office/powerpoint/2010/main" val="16271806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D24B3-D7D6-42C3-AB5E-753DB254CB9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64D8C09-757E-4AF0-A203-C1CCFA35D33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8C8566-C6BF-4C82-9F5B-A14D8C1D73CB}"/>
              </a:ext>
            </a:extLst>
          </p:cNvPr>
          <p:cNvSpPr>
            <a:spLocks noGrp="1"/>
          </p:cNvSpPr>
          <p:nvPr>
            <p:ph type="dt" sz="half" idx="10"/>
          </p:nvPr>
        </p:nvSpPr>
        <p:spPr/>
        <p:txBody>
          <a:bodyPr/>
          <a:lstStyle/>
          <a:p>
            <a:fld id="{1EC301BF-2DFB-453D-8D24-35043AD9979F}" type="datetimeFigureOut">
              <a:rPr lang="en-GB" smtClean="0"/>
              <a:t>02/01/2022</a:t>
            </a:fld>
            <a:endParaRPr lang="en-GB"/>
          </a:p>
        </p:txBody>
      </p:sp>
      <p:sp>
        <p:nvSpPr>
          <p:cNvPr id="5" name="Footer Placeholder 4">
            <a:extLst>
              <a:ext uri="{FF2B5EF4-FFF2-40B4-BE49-F238E27FC236}">
                <a16:creationId xmlns:a16="http://schemas.microsoft.com/office/drawing/2014/main" id="{8358C0B2-CF20-426D-956E-991384B928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955845-72D1-4B2A-B430-F2CC8D45ED0A}"/>
              </a:ext>
            </a:extLst>
          </p:cNvPr>
          <p:cNvSpPr>
            <a:spLocks noGrp="1"/>
          </p:cNvSpPr>
          <p:nvPr>
            <p:ph type="sldNum" sz="quarter" idx="12"/>
          </p:nvPr>
        </p:nvSpPr>
        <p:spPr/>
        <p:txBody>
          <a:bodyPr/>
          <a:lstStyle/>
          <a:p>
            <a:fld id="{6C35F926-C439-45BB-9740-6661E7A71003}" type="slidenum">
              <a:rPr lang="en-GB" smtClean="0"/>
              <a:t>‹#›</a:t>
            </a:fld>
            <a:endParaRPr lang="en-GB"/>
          </a:p>
        </p:txBody>
      </p:sp>
    </p:spTree>
    <p:extLst>
      <p:ext uri="{BB962C8B-B14F-4D97-AF65-F5344CB8AC3E}">
        <p14:creationId xmlns:p14="http://schemas.microsoft.com/office/powerpoint/2010/main" val="3628345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9199C4D-C111-42D4-AB39-59E9FF0E076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D704C5F-24F6-4D5C-BA84-569B15BB054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6D908D-1590-447F-AD16-8DFB9CA9B6EB}"/>
              </a:ext>
            </a:extLst>
          </p:cNvPr>
          <p:cNvSpPr>
            <a:spLocks noGrp="1"/>
          </p:cNvSpPr>
          <p:nvPr>
            <p:ph type="dt" sz="half" idx="10"/>
          </p:nvPr>
        </p:nvSpPr>
        <p:spPr/>
        <p:txBody>
          <a:bodyPr/>
          <a:lstStyle/>
          <a:p>
            <a:fld id="{1EC301BF-2DFB-453D-8D24-35043AD9979F}" type="datetimeFigureOut">
              <a:rPr lang="en-GB" smtClean="0"/>
              <a:t>02/01/2022</a:t>
            </a:fld>
            <a:endParaRPr lang="en-GB"/>
          </a:p>
        </p:txBody>
      </p:sp>
      <p:sp>
        <p:nvSpPr>
          <p:cNvPr id="5" name="Footer Placeholder 4">
            <a:extLst>
              <a:ext uri="{FF2B5EF4-FFF2-40B4-BE49-F238E27FC236}">
                <a16:creationId xmlns:a16="http://schemas.microsoft.com/office/drawing/2014/main" id="{58C649B1-FF05-4C5B-B16E-527697BAA9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888469-A188-405C-B893-C86B122A3BEF}"/>
              </a:ext>
            </a:extLst>
          </p:cNvPr>
          <p:cNvSpPr>
            <a:spLocks noGrp="1"/>
          </p:cNvSpPr>
          <p:nvPr>
            <p:ph type="sldNum" sz="quarter" idx="12"/>
          </p:nvPr>
        </p:nvSpPr>
        <p:spPr/>
        <p:txBody>
          <a:bodyPr/>
          <a:lstStyle/>
          <a:p>
            <a:fld id="{6C35F926-C439-45BB-9740-6661E7A71003}" type="slidenum">
              <a:rPr lang="en-GB" smtClean="0"/>
              <a:t>‹#›</a:t>
            </a:fld>
            <a:endParaRPr lang="en-GB"/>
          </a:p>
        </p:txBody>
      </p:sp>
    </p:spTree>
    <p:extLst>
      <p:ext uri="{BB962C8B-B14F-4D97-AF65-F5344CB8AC3E}">
        <p14:creationId xmlns:p14="http://schemas.microsoft.com/office/powerpoint/2010/main" val="1139471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C3D506-4139-4D68-AA51-9B43B82ECF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8EFC2CB-4B1E-457E-B969-30A7A9FC73E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9553C2-9893-4A2A-BBE6-4B461979BD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C301BF-2DFB-453D-8D24-35043AD9979F}" type="datetimeFigureOut">
              <a:rPr lang="en-GB" smtClean="0"/>
              <a:t>02/01/2022</a:t>
            </a:fld>
            <a:endParaRPr lang="en-GB"/>
          </a:p>
        </p:txBody>
      </p:sp>
      <p:sp>
        <p:nvSpPr>
          <p:cNvPr id="5" name="Footer Placeholder 4">
            <a:extLst>
              <a:ext uri="{FF2B5EF4-FFF2-40B4-BE49-F238E27FC236}">
                <a16:creationId xmlns:a16="http://schemas.microsoft.com/office/drawing/2014/main" id="{5859C062-1FA1-46FD-845C-642E536EA0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9BAC765-0EA6-4ED6-90E4-615EF5CD679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35F926-C439-45BB-9740-6661E7A71003}" type="slidenum">
              <a:rPr lang="en-GB" smtClean="0"/>
              <a:t>‹#›</a:t>
            </a:fld>
            <a:endParaRPr lang="en-GB"/>
          </a:p>
        </p:txBody>
      </p:sp>
    </p:spTree>
    <p:extLst>
      <p:ext uri="{BB962C8B-B14F-4D97-AF65-F5344CB8AC3E}">
        <p14:creationId xmlns:p14="http://schemas.microsoft.com/office/powerpoint/2010/main" val="2940082636"/>
      </p:ext>
    </p:extLst>
  </p:cSld>
  <p:clrMap bg1="lt1" tx1="dk1" bg2="lt2" tx2="dk2" accent1="accent1" accent2="accent2" accent3="accent3" accent4="accent4" accent5="accent5" accent6="accent6" hlink="hlink" folHlink="folHlink"/>
  <p:sldLayoutIdLst>
    <p:sldLayoutId id="2147483922" r:id="rId1"/>
    <p:sldLayoutId id="2147483923" r:id="rId2"/>
    <p:sldLayoutId id="2147483924" r:id="rId3"/>
    <p:sldLayoutId id="2147483925" r:id="rId4"/>
    <p:sldLayoutId id="2147483926" r:id="rId5"/>
    <p:sldLayoutId id="2147483927" r:id="rId6"/>
    <p:sldLayoutId id="2147483928" r:id="rId7"/>
    <p:sldLayoutId id="2147483929" r:id="rId8"/>
    <p:sldLayoutId id="2147483930" r:id="rId9"/>
    <p:sldLayoutId id="2147483931" r:id="rId10"/>
    <p:sldLayoutId id="214748393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1.png"/><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8" Type="http://schemas.openxmlformats.org/officeDocument/2006/relationships/hyperlink" Target="https://www.cnbc.com/2021/05/18/how-does-google-make-money-advertising-business-breakdown-.html" TargetMode="External"/><Relationship Id="rId3" Type="http://schemas.openxmlformats.org/officeDocument/2006/relationships/hyperlink" Target="https://www.investopedia.com/terms/c/corp-social-responsibility.asp" TargetMode="External"/><Relationship Id="rId7" Type="http://schemas.openxmlformats.org/officeDocument/2006/relationships/hyperlink" Target="https://www.google.com/intl/en_uk/search/howsearchworks/mission/" TargetMode="External"/><Relationship Id="rId2" Type="http://schemas.openxmlformats.org/officeDocument/2006/relationships/hyperlink" Target="https://www.youtube.com/watch?v=uG-FLOi4OOU&amp;t=151s" TargetMode="External"/><Relationship Id="rId1" Type="http://schemas.openxmlformats.org/officeDocument/2006/relationships/slideLayout" Target="../slideLayouts/slideLayout2.xml"/><Relationship Id="rId6" Type="http://schemas.openxmlformats.org/officeDocument/2006/relationships/hyperlink" Target="https://sustainability.google/commitments/carbon/" TargetMode="External"/><Relationship Id="rId11" Type="http://schemas.openxmlformats.org/officeDocument/2006/relationships/hyperlink" Target="https://www.investopedia.com/ask/answers/012715/what-difference-between-profitability-and-profit.asp" TargetMode="External"/><Relationship Id="rId5" Type="http://schemas.openxmlformats.org/officeDocument/2006/relationships/hyperlink" Target="https://diversity.google/annual-report/hiring/" TargetMode="External"/><Relationship Id="rId10" Type="http://schemas.openxmlformats.org/officeDocument/2006/relationships/hyperlink" Target="https://www.britannica.com/topic/Google-Inc" TargetMode="External"/><Relationship Id="rId4" Type="http://schemas.openxmlformats.org/officeDocument/2006/relationships/hyperlink" Target="https://www.investopedia.com/terms/s/stakeholder.asp#toc-what-is-a-stakeholder" TargetMode="External"/><Relationship Id="rId9" Type="http://schemas.openxmlformats.org/officeDocument/2006/relationships/hyperlink" Target="https://www.youtube.com/watch?v=oPz-6eCXpCo" TargetMode="External"/></Relationships>
</file>

<file path=ppt/slides/_rels/slide22.xml.rels><?xml version="1.0" encoding="UTF-8" standalone="yes"?>
<Relationships xmlns="http://schemas.openxmlformats.org/package/2006/relationships"><Relationship Id="rId8" Type="http://schemas.openxmlformats.org/officeDocument/2006/relationships/hyperlink" Target="https://notesmatic.com/google-csr-and-sustainability/#:~:text=CSR%20and%20Sustainability%20at%20Google%3A%20A%20Brief%20Overview,profitable%20but%20also%20costly%20and%20resource%20intensive.%20" TargetMode="External"/><Relationship Id="rId3" Type="http://schemas.openxmlformats.org/officeDocument/2006/relationships/hyperlink" Target="https://www.statista.com/statistics/513049/alphabet-annual-global-income/" TargetMode="External"/><Relationship Id="rId7" Type="http://schemas.openxmlformats.org/officeDocument/2006/relationships/hyperlink" Target="https://blog.google/outreach-initiatives/sustainability/sustainability-2021/" TargetMode="External"/><Relationship Id="rId2" Type="http://schemas.openxmlformats.org/officeDocument/2006/relationships/hyperlink" Target="https://www.indeed.com/career-advice/career-development/what-is-a-mission-statements" TargetMode="External"/><Relationship Id="rId1" Type="http://schemas.openxmlformats.org/officeDocument/2006/relationships/slideLayout" Target="../slideLayouts/slideLayout2.xml"/><Relationship Id="rId6" Type="http://schemas.openxmlformats.org/officeDocument/2006/relationships/hyperlink" Target="https://www.youtube.com/watch?v=d1jOwD-CTLI&amp;t=480s" TargetMode="External"/><Relationship Id="rId5" Type="http://schemas.openxmlformats.org/officeDocument/2006/relationships/hyperlink" Target="http://panmore.com/google-stakeholders-corporate-social-responsibility-csr-analysis" TargetMode="External"/><Relationship Id="rId10" Type="http://schemas.openxmlformats.org/officeDocument/2006/relationships/hyperlink" Target="https://www.inc.com/marcel-schwantes/googles-insane-approach-to-management-could-transform-your-company.html" TargetMode="External"/><Relationship Id="rId4" Type="http://schemas.openxmlformats.org/officeDocument/2006/relationships/hyperlink" Target="https://www.inc.com/larry-kim/the-results-of-googles-team-effectiveness-research-will-make-you-rethink-how-you-build-teams.html" TargetMode="External"/><Relationship Id="rId9" Type="http://schemas.openxmlformats.org/officeDocument/2006/relationships/hyperlink" Target="http://panmore.com/google-generic-strategy-intensive-growth-strategies" TargetMode="External"/></Relationships>
</file>

<file path=ppt/slides/_rels/slide23.xml.rels><?xml version="1.0" encoding="UTF-8" standalone="yes"?>
<Relationships xmlns="http://schemas.openxmlformats.org/package/2006/relationships"><Relationship Id="rId8" Type="http://schemas.openxmlformats.org/officeDocument/2006/relationships/hyperlink" Target="https://www.youtube.com/watch?v=F2k018hctZQ&amp;t=257s" TargetMode="External"/><Relationship Id="rId3" Type="http://schemas.openxmlformats.org/officeDocument/2006/relationships/hyperlink" Target="https://bizfluent.com/13654226/googles-industry-analysis" TargetMode="External"/><Relationship Id="rId7" Type="http://schemas.openxmlformats.org/officeDocument/2006/relationships/hyperlink" Target="https://www.investopedia.com/articles/investing/081115/why-google-became-alphabet.asp" TargetMode="External"/><Relationship Id="rId2" Type="http://schemas.openxmlformats.org/officeDocument/2006/relationships/hyperlink" Target="https://www.investopedia.com/articles/markets/011516/top-5-google-shareholders-goog.asp#:~:text=This%20growth%20has%20transformed%20Alphabet,7%2C%202021." TargetMode="External"/><Relationship Id="rId1" Type="http://schemas.openxmlformats.org/officeDocument/2006/relationships/slideLayout" Target="../slideLayouts/slideLayout2.xml"/><Relationship Id="rId6" Type="http://schemas.openxmlformats.org/officeDocument/2006/relationships/hyperlink" Target="https://www.inc.com/marcel-schwantes/googles-insane-approach-to-management-could-transform-your-company.html" TargetMode="External"/><Relationship Id="rId5" Type="http://schemas.openxmlformats.org/officeDocument/2006/relationships/hyperlink" Target="https://www.feedough.com/the-history-of-google/" TargetMode="External"/><Relationship Id="rId10" Type="http://schemas.openxmlformats.org/officeDocument/2006/relationships/hyperlink" Target="https://smallbusiness.chron.com/reason-use-swot-pestle-analysis-40810.html" TargetMode="External"/><Relationship Id="rId4" Type="http://schemas.openxmlformats.org/officeDocument/2006/relationships/hyperlink" Target="https://www.swotandpestle.com/google-inc/" TargetMode="External"/><Relationship Id="rId9" Type="http://schemas.openxmlformats.org/officeDocument/2006/relationships/hyperlink" Target="https://www.youtube.com/watch?v=giPVQMmeVg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7">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Freeform: Shape 9">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Freeform: Shape 11">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916367F-E503-420C-9C38-4F295825C183}"/>
              </a:ext>
            </a:extLst>
          </p:cNvPr>
          <p:cNvSpPr>
            <a:spLocks noGrp="1"/>
          </p:cNvSpPr>
          <p:nvPr>
            <p:ph type="ctrTitle"/>
          </p:nvPr>
        </p:nvSpPr>
        <p:spPr>
          <a:xfrm>
            <a:off x="1524003" y="1999615"/>
            <a:ext cx="9144000" cy="2764028"/>
          </a:xfrm>
        </p:spPr>
        <p:txBody>
          <a:bodyPr anchor="ctr">
            <a:normAutofit/>
          </a:bodyPr>
          <a:lstStyle/>
          <a:p>
            <a:r>
              <a:rPr lang="en-GB" sz="4500"/>
              <a:t>Contemporary Management Approaches (BMSP4002)</a:t>
            </a:r>
            <a:br>
              <a:rPr lang="en-GB" sz="4500"/>
            </a:br>
            <a:br>
              <a:rPr lang="en-GB" sz="4500"/>
            </a:br>
            <a:r>
              <a:rPr lang="en-GB" sz="4500"/>
              <a:t>GOOGLE</a:t>
            </a:r>
          </a:p>
        </p:txBody>
      </p:sp>
      <p:sp>
        <p:nvSpPr>
          <p:cNvPr id="3" name="Subtitle 2">
            <a:extLst>
              <a:ext uri="{FF2B5EF4-FFF2-40B4-BE49-F238E27FC236}">
                <a16:creationId xmlns:a16="http://schemas.microsoft.com/office/drawing/2014/main" id="{C3B56FD9-8D4F-479C-88F8-67CFCECB0FD5}"/>
              </a:ext>
            </a:extLst>
          </p:cNvPr>
          <p:cNvSpPr>
            <a:spLocks noGrp="1"/>
          </p:cNvSpPr>
          <p:nvPr>
            <p:ph type="subTitle" idx="1"/>
          </p:nvPr>
        </p:nvSpPr>
        <p:spPr>
          <a:xfrm>
            <a:off x="1966912" y="5603875"/>
            <a:ext cx="8258176" cy="631825"/>
          </a:xfrm>
        </p:spPr>
        <p:txBody>
          <a:bodyPr anchor="ctr">
            <a:normAutofit fontScale="77500" lnSpcReduction="20000"/>
          </a:bodyPr>
          <a:lstStyle/>
          <a:p>
            <a:endParaRPr lang="en-GB" sz="700" dirty="0"/>
          </a:p>
          <a:p>
            <a:endParaRPr lang="en-GB" sz="700" dirty="0"/>
          </a:p>
          <a:p>
            <a:r>
              <a:rPr lang="en-GB" sz="1800" dirty="0"/>
              <a:t>Sophie Evans (2108843)</a:t>
            </a:r>
          </a:p>
        </p:txBody>
      </p:sp>
      <p:sp>
        <p:nvSpPr>
          <p:cNvPr id="13" name="Rectangle 13">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Audio 4">
            <a:hlinkClick r:id="" action="ppaction://media"/>
            <a:extLst>
              <a:ext uri="{FF2B5EF4-FFF2-40B4-BE49-F238E27FC236}">
                <a16:creationId xmlns:a16="http://schemas.microsoft.com/office/drawing/2014/main" id="{86C83EEE-0637-4852-B9FB-5917B9A66AA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63982299"/>
      </p:ext>
    </p:extLst>
  </p:cSld>
  <p:clrMapOvr>
    <a:masterClrMapping/>
  </p:clrMapOvr>
  <mc:AlternateContent xmlns:mc="http://schemas.openxmlformats.org/markup-compatibility/2006" xmlns:p14="http://schemas.microsoft.com/office/powerpoint/2010/main">
    <mc:Choice Requires="p14">
      <p:transition spd="slow" p14:dur="2000" advTm="5071"/>
    </mc:Choice>
    <mc:Fallback xmlns="">
      <p:transition spd="slow" advTm="50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par>
                                <p:cTn id="7" presetID="10" presetClass="entr" presetSubtype="0" fill="hold" grpId="0" nodeType="withEffect">
                                  <p:stCondLst>
                                    <p:cond delay="500"/>
                                  </p:stCondLst>
                                  <p:iterate type="lt">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400"/>
                                        <p:tgtEl>
                                          <p:spTgt spid="2"/>
                                        </p:tgtEl>
                                      </p:cBhvr>
                                    </p:animEffect>
                                  </p:childTnLst>
                                </p:cTn>
                              </p:par>
                              <p:par>
                                <p:cTn id="10" presetID="10" presetClass="entr" presetSubtype="0" fill="hold" grpId="0" nodeType="withEffect">
                                  <p:stCondLst>
                                    <p:cond delay="2000"/>
                                  </p:stCondLst>
                                  <p:iterate type="lt">
                                    <p:tmPct val="10000"/>
                                  </p:iterate>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5"/>
                </p:tgtEl>
              </p:cMediaNode>
            </p:audio>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F1C1D-EF71-436F-9193-74D64C377EC5}"/>
              </a:ext>
            </a:extLst>
          </p:cNvPr>
          <p:cNvSpPr>
            <a:spLocks noGrp="1"/>
          </p:cNvSpPr>
          <p:nvPr>
            <p:ph type="title"/>
          </p:nvPr>
        </p:nvSpPr>
        <p:spPr>
          <a:xfrm>
            <a:off x="1103312" y="452718"/>
            <a:ext cx="8947522" cy="1400530"/>
          </a:xfrm>
        </p:spPr>
        <p:txBody>
          <a:bodyPr anchor="ctr">
            <a:normAutofit/>
          </a:bodyPr>
          <a:lstStyle/>
          <a:p>
            <a:r>
              <a:rPr lang="en-GB">
                <a:solidFill>
                  <a:srgbClr val="FFFFFF"/>
                </a:solidFill>
              </a:rPr>
              <a:t>Introduction</a:t>
            </a:r>
          </a:p>
        </p:txBody>
      </p:sp>
      <p:sp>
        <p:nvSpPr>
          <p:cNvPr id="23" name="Content Placeholder 2">
            <a:extLst>
              <a:ext uri="{FF2B5EF4-FFF2-40B4-BE49-F238E27FC236}">
                <a16:creationId xmlns:a16="http://schemas.microsoft.com/office/drawing/2014/main" id="{B06358AB-279B-4EF2-9FFE-F6B00F7CBEA8}"/>
              </a:ext>
            </a:extLst>
          </p:cNvPr>
          <p:cNvSpPr>
            <a:spLocks noGrp="1"/>
          </p:cNvSpPr>
          <p:nvPr>
            <p:ph idx="1"/>
          </p:nvPr>
        </p:nvSpPr>
        <p:spPr>
          <a:xfrm>
            <a:off x="1170424" y="859219"/>
            <a:ext cx="8946541" cy="3484879"/>
          </a:xfrm>
        </p:spPr>
        <p:txBody>
          <a:bodyPr>
            <a:normAutofit/>
          </a:bodyPr>
          <a:lstStyle/>
          <a:p>
            <a:pPr marL="0" indent="0">
              <a:buNone/>
            </a:pPr>
            <a:r>
              <a:rPr lang="en-GB"/>
              <a:t>In this presentation I am going to discuss Googles,</a:t>
            </a:r>
          </a:p>
          <a:p>
            <a:pPr marL="0" indent="0">
              <a:buNone/>
            </a:pPr>
            <a:endParaRPr lang="en-GB"/>
          </a:p>
          <a:p>
            <a:r>
              <a:rPr lang="en-GB"/>
              <a:t>Approach To Strategy</a:t>
            </a:r>
          </a:p>
          <a:p>
            <a:r>
              <a:rPr lang="en-GB"/>
              <a:t>Approaches To Organisation and Management</a:t>
            </a:r>
          </a:p>
          <a:p>
            <a:r>
              <a:rPr lang="en-GB"/>
              <a:t>Group and Team Work</a:t>
            </a:r>
          </a:p>
          <a:p>
            <a:r>
              <a:rPr lang="en-GB"/>
              <a:t>Corporate Social Responsibility </a:t>
            </a:r>
          </a:p>
        </p:txBody>
      </p:sp>
      <p:pic>
        <p:nvPicPr>
          <p:cNvPr id="3" name="Audio 2">
            <a:hlinkClick r:id="" action="ppaction://media"/>
            <a:extLst>
              <a:ext uri="{FF2B5EF4-FFF2-40B4-BE49-F238E27FC236}">
                <a16:creationId xmlns:a16="http://schemas.microsoft.com/office/drawing/2014/main" id="{DC9B1A89-DB5E-4F73-B3DE-82966858375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56144992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0017"/>
    </mc:Choice>
    <mc:Fallback xmlns="">
      <p:transition spd="slow" advTm="100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608D0-D72B-47F9-8305-EA03607140A1}"/>
              </a:ext>
            </a:extLst>
          </p:cNvPr>
          <p:cNvSpPr>
            <a:spLocks noGrp="1"/>
          </p:cNvSpPr>
          <p:nvPr>
            <p:ph type="title"/>
          </p:nvPr>
        </p:nvSpPr>
        <p:spPr>
          <a:xfrm>
            <a:off x="1103312" y="452718"/>
            <a:ext cx="8947522" cy="1400530"/>
          </a:xfrm>
        </p:spPr>
        <p:txBody>
          <a:bodyPr anchor="ctr">
            <a:normAutofit/>
          </a:bodyPr>
          <a:lstStyle/>
          <a:p>
            <a:r>
              <a:rPr lang="en-GB">
                <a:solidFill>
                  <a:srgbClr val="FFFFFF"/>
                </a:solidFill>
              </a:rPr>
              <a:t>Google</a:t>
            </a:r>
          </a:p>
        </p:txBody>
      </p:sp>
      <p:sp>
        <p:nvSpPr>
          <p:cNvPr id="3" name="Content Placeholder 2">
            <a:extLst>
              <a:ext uri="{FF2B5EF4-FFF2-40B4-BE49-F238E27FC236}">
                <a16:creationId xmlns:a16="http://schemas.microsoft.com/office/drawing/2014/main" id="{40B973EA-9ED3-48C2-BD19-0C3CFE8F090D}"/>
              </a:ext>
            </a:extLst>
          </p:cNvPr>
          <p:cNvSpPr>
            <a:spLocks noGrp="1"/>
          </p:cNvSpPr>
          <p:nvPr>
            <p:ph idx="1"/>
          </p:nvPr>
        </p:nvSpPr>
        <p:spPr>
          <a:xfrm>
            <a:off x="943921" y="649494"/>
            <a:ext cx="8946541" cy="5029853"/>
          </a:xfrm>
        </p:spPr>
        <p:txBody>
          <a:bodyPr>
            <a:normAutofit/>
          </a:bodyPr>
          <a:lstStyle/>
          <a:p>
            <a:pPr marL="0" indent="0">
              <a:lnSpc>
                <a:spcPct val="90000"/>
              </a:lnSpc>
              <a:buNone/>
            </a:pPr>
            <a:r>
              <a:rPr lang="en-GB" sz="2400" dirty="0"/>
              <a:t>                                     </a:t>
            </a:r>
            <a:r>
              <a:rPr lang="en-GB" sz="6000" b="1" u="sng" dirty="0">
                <a:solidFill>
                  <a:schemeClr val="accent1"/>
                </a:solidFill>
              </a:rPr>
              <a:t>G</a:t>
            </a:r>
            <a:r>
              <a:rPr lang="en-GB" sz="6000" b="1" u="sng" dirty="0">
                <a:solidFill>
                  <a:srgbClr val="FF0000"/>
                </a:solidFill>
              </a:rPr>
              <a:t>O</a:t>
            </a:r>
            <a:r>
              <a:rPr lang="en-GB" sz="6000" b="1" u="sng" dirty="0">
                <a:solidFill>
                  <a:srgbClr val="00B050"/>
                </a:solidFill>
              </a:rPr>
              <a:t>O</a:t>
            </a:r>
            <a:r>
              <a:rPr lang="en-GB" sz="6000" b="1" u="sng" dirty="0">
                <a:solidFill>
                  <a:srgbClr val="FFC000"/>
                </a:solidFill>
              </a:rPr>
              <a:t>G</a:t>
            </a:r>
            <a:r>
              <a:rPr lang="en-GB" sz="6000" b="1" u="sng" dirty="0">
                <a:solidFill>
                  <a:schemeClr val="accent1"/>
                </a:solidFill>
              </a:rPr>
              <a:t>L</a:t>
            </a:r>
            <a:r>
              <a:rPr lang="en-GB" sz="6000" b="1" u="sng" dirty="0">
                <a:solidFill>
                  <a:srgbClr val="FF0000"/>
                </a:solidFill>
              </a:rPr>
              <a:t>E</a:t>
            </a:r>
          </a:p>
          <a:p>
            <a:pPr marL="0" indent="0">
              <a:lnSpc>
                <a:spcPct val="90000"/>
              </a:lnSpc>
              <a:buNone/>
            </a:pPr>
            <a:endParaRPr lang="en-GB" sz="2400" dirty="0"/>
          </a:p>
          <a:p>
            <a:pPr marL="0" indent="0">
              <a:lnSpc>
                <a:spcPct val="90000"/>
              </a:lnSpc>
              <a:buNone/>
            </a:pPr>
            <a:r>
              <a:rPr lang="en-GB" sz="2400" dirty="0"/>
              <a:t>As Sivakumar, B (2021) mentions Google was founded by Larry Page and Sergey Brin in 1998. It is an American technology company that began as a search engine, with its success over the years Google now offers a range of internet services and products such as Email, mobile phones, online document creation, tablets &amp; computers and so much more. As Sharma, R (2021) explains in 2015 Google rebranded itself as Alphabet, making google a subsidiary. This was to highlight growth opportunities among its other businesses</a:t>
            </a:r>
            <a:r>
              <a:rPr lang="en-GB" sz="2000" dirty="0"/>
              <a:t>. </a:t>
            </a:r>
          </a:p>
        </p:txBody>
      </p:sp>
      <p:pic>
        <p:nvPicPr>
          <p:cNvPr id="4" name="Audio 3">
            <a:hlinkClick r:id="" action="ppaction://media"/>
            <a:extLst>
              <a:ext uri="{FF2B5EF4-FFF2-40B4-BE49-F238E27FC236}">
                <a16:creationId xmlns:a16="http://schemas.microsoft.com/office/drawing/2014/main" id="{9ED2E718-5BDC-4B71-A1D1-6AF110BA4EE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10316539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36511"/>
    </mc:Choice>
    <mc:Fallback xmlns="">
      <p:transition spd="slow" advTm="365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95400-CF9B-4EC3-B230-E581EC2EBD6D}"/>
              </a:ext>
            </a:extLst>
          </p:cNvPr>
          <p:cNvSpPr>
            <a:spLocks noGrp="1"/>
          </p:cNvSpPr>
          <p:nvPr>
            <p:ph type="title"/>
          </p:nvPr>
        </p:nvSpPr>
        <p:spPr>
          <a:xfrm>
            <a:off x="1103312" y="452718"/>
            <a:ext cx="8947522" cy="1400530"/>
          </a:xfrm>
        </p:spPr>
        <p:txBody>
          <a:bodyPr anchor="ctr">
            <a:normAutofit/>
          </a:bodyPr>
          <a:lstStyle/>
          <a:p>
            <a:r>
              <a:rPr lang="en-GB" dirty="0">
                <a:solidFill>
                  <a:srgbClr val="FFFFFF"/>
                </a:solidFill>
              </a:rPr>
              <a:t>Approach To Strategy</a:t>
            </a:r>
          </a:p>
        </p:txBody>
      </p:sp>
      <p:sp>
        <p:nvSpPr>
          <p:cNvPr id="3" name="Content Placeholder 2">
            <a:extLst>
              <a:ext uri="{FF2B5EF4-FFF2-40B4-BE49-F238E27FC236}">
                <a16:creationId xmlns:a16="http://schemas.microsoft.com/office/drawing/2014/main" id="{F52735B8-86C9-48CE-B3E0-E436595C750B}"/>
              </a:ext>
            </a:extLst>
          </p:cNvPr>
          <p:cNvSpPr>
            <a:spLocks noGrp="1"/>
          </p:cNvSpPr>
          <p:nvPr>
            <p:ph idx="1"/>
          </p:nvPr>
        </p:nvSpPr>
        <p:spPr>
          <a:xfrm>
            <a:off x="1028497" y="349135"/>
            <a:ext cx="8946541" cy="5965767"/>
          </a:xfrm>
        </p:spPr>
        <p:txBody>
          <a:bodyPr>
            <a:normAutofit/>
          </a:bodyPr>
          <a:lstStyle/>
          <a:p>
            <a:pPr marL="0" indent="0">
              <a:lnSpc>
                <a:spcPct val="90000"/>
              </a:lnSpc>
              <a:buNone/>
            </a:pPr>
            <a:r>
              <a:rPr lang="en-GB" sz="2400" dirty="0"/>
              <a:t>                                  </a:t>
            </a:r>
            <a:r>
              <a:rPr lang="en-GB" sz="2400" b="1" u="sng" dirty="0"/>
              <a:t>APPROACH TO STRATEGY</a:t>
            </a:r>
          </a:p>
          <a:p>
            <a:pPr marL="0" indent="0">
              <a:lnSpc>
                <a:spcPct val="90000"/>
              </a:lnSpc>
              <a:buNone/>
            </a:pPr>
            <a:endParaRPr lang="en-GB" sz="2400" dirty="0"/>
          </a:p>
          <a:p>
            <a:pPr marL="0" indent="0">
              <a:lnSpc>
                <a:spcPct val="90000"/>
              </a:lnSpc>
              <a:buNone/>
            </a:pPr>
            <a:r>
              <a:rPr lang="en-GB" sz="2400" dirty="0"/>
              <a:t>Googles initial Strategy was to focus on the search engine business but with the company's success it surpassed this with the introduction of new products such as online software, cloud computing services, social networking and advertising.</a:t>
            </a:r>
          </a:p>
          <a:p>
            <a:pPr marL="0" indent="0">
              <a:lnSpc>
                <a:spcPct val="90000"/>
              </a:lnSpc>
              <a:buNone/>
            </a:pPr>
            <a:r>
              <a:rPr lang="en-GB" sz="2400" dirty="0"/>
              <a:t> As Thompson, A (2019) mentions Google's strategic decisions are intimately related to the nature of its business and industry characteristics. Its strategy has a broad impact on what the company does and its competitive advantages in the internet advertising market.</a:t>
            </a:r>
          </a:p>
          <a:p>
            <a:pPr marL="0" indent="0">
              <a:lnSpc>
                <a:spcPct val="90000"/>
              </a:lnSpc>
              <a:buNone/>
            </a:pPr>
            <a:r>
              <a:rPr lang="en-GB" sz="2400" dirty="0"/>
              <a:t>Google's ambitious growth methods aid the corporation in maintaining its position as one of the world's most valuable brands, also with its ongoing product enhancement guarantees that the company maintains its share of the online market.</a:t>
            </a:r>
          </a:p>
          <a:p>
            <a:pPr marL="0" indent="0">
              <a:lnSpc>
                <a:spcPct val="90000"/>
              </a:lnSpc>
              <a:buNone/>
            </a:pPr>
            <a:endParaRPr lang="en-GB" sz="1700" dirty="0"/>
          </a:p>
        </p:txBody>
      </p:sp>
      <p:pic>
        <p:nvPicPr>
          <p:cNvPr id="6" name="Audio 5">
            <a:hlinkClick r:id="" action="ppaction://media"/>
            <a:extLst>
              <a:ext uri="{FF2B5EF4-FFF2-40B4-BE49-F238E27FC236}">
                <a16:creationId xmlns:a16="http://schemas.microsoft.com/office/drawing/2014/main" id="{BDAD948E-B2BA-4237-A6CC-53A520770BA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5887477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37672"/>
    </mc:Choice>
    <mc:Fallback xmlns="">
      <p:transition spd="slow" advTm="376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993157-D25C-43B6-86D4-A5F390041402}"/>
              </a:ext>
            </a:extLst>
          </p:cNvPr>
          <p:cNvSpPr>
            <a:spLocks noGrp="1"/>
          </p:cNvSpPr>
          <p:nvPr>
            <p:ph idx="1"/>
          </p:nvPr>
        </p:nvSpPr>
        <p:spPr>
          <a:xfrm>
            <a:off x="1006680" y="591344"/>
            <a:ext cx="10347120" cy="5585619"/>
          </a:xfrm>
        </p:spPr>
        <p:txBody>
          <a:bodyPr anchor="ctr">
            <a:normAutofit/>
          </a:bodyPr>
          <a:lstStyle/>
          <a:p>
            <a:pPr marL="0" indent="0">
              <a:buNone/>
            </a:pPr>
            <a:r>
              <a:rPr lang="en-GB" sz="2400" dirty="0"/>
              <a:t>Googles mission statement is “to organize the world`s information and make it universally accessible and useful.”  (Google, No Date) </a:t>
            </a:r>
          </a:p>
          <a:p>
            <a:pPr marL="0" indent="0">
              <a:buNone/>
            </a:pPr>
            <a:endParaRPr lang="en-GB" sz="2000" dirty="0"/>
          </a:p>
          <a:p>
            <a:pPr marL="0" indent="0">
              <a:buNone/>
            </a:pPr>
            <a:endParaRPr lang="en-GB" sz="2000" dirty="0"/>
          </a:p>
          <a:p>
            <a:pPr marL="0" indent="0">
              <a:buNone/>
            </a:pPr>
            <a:r>
              <a:rPr lang="en-GB" sz="2400" dirty="0"/>
              <a:t>Googles Aim is to provide the</a:t>
            </a:r>
          </a:p>
          <a:p>
            <a:r>
              <a:rPr lang="en-GB" sz="2400" dirty="0"/>
              <a:t>best search results to any query </a:t>
            </a:r>
          </a:p>
          <a:p>
            <a:r>
              <a:rPr lang="en-GB" sz="2400" dirty="0"/>
              <a:t> with evolving technology to continue to help provide information that people are searching for.</a:t>
            </a:r>
          </a:p>
          <a:p>
            <a:r>
              <a:rPr lang="en-GB" sz="2400" dirty="0"/>
              <a:t>Provide relevant and reliable information</a:t>
            </a:r>
          </a:p>
          <a:p>
            <a:r>
              <a:rPr lang="en-GB" sz="2400" dirty="0"/>
              <a:t>Present information in the most useful way</a:t>
            </a:r>
          </a:p>
          <a:p>
            <a:r>
              <a:rPr lang="en-GB" sz="2400" dirty="0"/>
              <a:t>Protect privacy of its users</a:t>
            </a:r>
          </a:p>
          <a:p>
            <a:pPr marL="0" indent="0">
              <a:buNone/>
            </a:pPr>
            <a:endParaRPr lang="en-GB" sz="1500" dirty="0"/>
          </a:p>
        </p:txBody>
      </p:sp>
      <p:pic>
        <p:nvPicPr>
          <p:cNvPr id="7" name="Audio 6">
            <a:hlinkClick r:id="" action="ppaction://media"/>
            <a:extLst>
              <a:ext uri="{FF2B5EF4-FFF2-40B4-BE49-F238E27FC236}">
                <a16:creationId xmlns:a16="http://schemas.microsoft.com/office/drawing/2014/main" id="{4D3CC081-E3C3-4C19-A8B9-4243D978732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255888908"/>
      </p:ext>
    </p:extLst>
  </p:cSld>
  <p:clrMapOvr>
    <a:masterClrMapping/>
  </p:clrMapOvr>
  <mc:AlternateContent xmlns:mc="http://schemas.openxmlformats.org/markup-compatibility/2006" xmlns:p14="http://schemas.microsoft.com/office/powerpoint/2010/main">
    <mc:Choice Requires="p14">
      <p:transition spd="slow" p14:dur="2000" advTm="43501"/>
    </mc:Choice>
    <mc:Fallback xmlns="">
      <p:transition spd="slow" advTm="435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0EE8D9B-919F-4BC7-A09E-118BA9E1ADC4}"/>
              </a:ext>
            </a:extLst>
          </p:cNvPr>
          <p:cNvSpPr>
            <a:spLocks noGrp="1"/>
          </p:cNvSpPr>
          <p:nvPr>
            <p:ph idx="1"/>
          </p:nvPr>
        </p:nvSpPr>
        <p:spPr/>
        <p:txBody>
          <a:bodyPr/>
          <a:lstStyle/>
          <a:p>
            <a:pPr marL="0" indent="0">
              <a:buNone/>
            </a:pPr>
            <a:endParaRPr lang="en-GB" dirty="0"/>
          </a:p>
          <a:p>
            <a:pPr marL="0" indent="0">
              <a:buNone/>
            </a:pPr>
            <a:endParaRPr lang="en-GB" dirty="0"/>
          </a:p>
        </p:txBody>
      </p:sp>
      <p:sp>
        <p:nvSpPr>
          <p:cNvPr id="6" name="TextBox 5">
            <a:extLst>
              <a:ext uri="{FF2B5EF4-FFF2-40B4-BE49-F238E27FC236}">
                <a16:creationId xmlns:a16="http://schemas.microsoft.com/office/drawing/2014/main" id="{B1CA3FF7-E2A3-42B2-943C-D671951D709D}"/>
              </a:ext>
            </a:extLst>
          </p:cNvPr>
          <p:cNvSpPr txBox="1"/>
          <p:nvPr/>
        </p:nvSpPr>
        <p:spPr>
          <a:xfrm>
            <a:off x="1161704" y="495776"/>
            <a:ext cx="10192096" cy="4832092"/>
          </a:xfrm>
          <a:prstGeom prst="rect">
            <a:avLst/>
          </a:prstGeom>
          <a:noFill/>
        </p:spPr>
        <p:txBody>
          <a:bodyPr wrap="square">
            <a:spAutoFit/>
          </a:bodyPr>
          <a:lstStyle/>
          <a:p>
            <a:r>
              <a:rPr lang="en-GB" sz="2800" dirty="0"/>
              <a:t>As Graham, M &amp; Elias, J (2021) mentions Google's primary business is internet advertising. Its revenue is expected to be around $183 billion in 2020. </a:t>
            </a:r>
          </a:p>
          <a:p>
            <a:endParaRPr lang="en-GB" sz="2800" dirty="0"/>
          </a:p>
          <a:p>
            <a:r>
              <a:rPr lang="en-GB" sz="2800" dirty="0"/>
              <a:t>As Johnson, J (2021) Googles profit in the most recent fiscal year was $40.27 billion, up from $34.34 billion the previous year.</a:t>
            </a:r>
          </a:p>
          <a:p>
            <a:endParaRPr lang="en-GB" sz="2800" dirty="0"/>
          </a:p>
          <a:p>
            <a:r>
              <a:rPr lang="en-GB" sz="2800" dirty="0"/>
              <a:t>As </a:t>
            </a:r>
            <a:r>
              <a:rPr lang="en-GB" sz="2800" dirty="0" err="1"/>
              <a:t>Reiff</a:t>
            </a:r>
            <a:r>
              <a:rPr lang="en-GB" sz="2800" dirty="0"/>
              <a:t>, N (2021) mentions With a market valuation of about $1.9 trillion, Google has grown to become one of the world's greatest firms. The corporation has a TTM net income of $62.9 billion and a TTM sales of $220.3 billion. </a:t>
            </a:r>
            <a:endParaRPr lang="en-GB" dirty="0"/>
          </a:p>
        </p:txBody>
      </p:sp>
      <p:pic>
        <p:nvPicPr>
          <p:cNvPr id="8" name="Audio 7">
            <a:hlinkClick r:id="" action="ppaction://media"/>
            <a:extLst>
              <a:ext uri="{FF2B5EF4-FFF2-40B4-BE49-F238E27FC236}">
                <a16:creationId xmlns:a16="http://schemas.microsoft.com/office/drawing/2014/main" id="{946D938F-49B4-4740-B44F-B24058D8291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590057190"/>
      </p:ext>
    </p:extLst>
  </p:cSld>
  <p:clrMapOvr>
    <a:masterClrMapping/>
  </p:clrMapOvr>
  <mc:AlternateContent xmlns:mc="http://schemas.openxmlformats.org/markup-compatibility/2006" xmlns:p14="http://schemas.microsoft.com/office/powerpoint/2010/main">
    <mc:Choice Requires="p14">
      <p:transition spd="slow" p14:dur="2000" advTm="61179"/>
    </mc:Choice>
    <mc:Fallback xmlns="">
      <p:transition spd="slow" advTm="611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0950E-CE47-414F-98FB-FE9C48B0B2A7}"/>
              </a:ext>
            </a:extLst>
          </p:cNvPr>
          <p:cNvSpPr>
            <a:spLocks noGrp="1"/>
          </p:cNvSpPr>
          <p:nvPr>
            <p:ph type="title"/>
          </p:nvPr>
        </p:nvSpPr>
        <p:spPr>
          <a:xfrm>
            <a:off x="322811" y="330300"/>
            <a:ext cx="10515600" cy="701473"/>
          </a:xfrm>
        </p:spPr>
        <p:txBody>
          <a:bodyPr>
            <a:normAutofit/>
          </a:bodyPr>
          <a:lstStyle/>
          <a:p>
            <a:r>
              <a:rPr lang="en-GB" sz="3200" b="1" u="sng" dirty="0"/>
              <a:t>Stakeholders</a:t>
            </a:r>
          </a:p>
        </p:txBody>
      </p:sp>
      <p:sp>
        <p:nvSpPr>
          <p:cNvPr id="3" name="Content Placeholder 2">
            <a:extLst>
              <a:ext uri="{FF2B5EF4-FFF2-40B4-BE49-F238E27FC236}">
                <a16:creationId xmlns:a16="http://schemas.microsoft.com/office/drawing/2014/main" id="{38FEC733-E0F2-4A75-9FDB-E111A3C8B79D}"/>
              </a:ext>
            </a:extLst>
          </p:cNvPr>
          <p:cNvSpPr>
            <a:spLocks noGrp="1"/>
          </p:cNvSpPr>
          <p:nvPr>
            <p:ph idx="1"/>
          </p:nvPr>
        </p:nvSpPr>
        <p:spPr>
          <a:xfrm>
            <a:off x="322811" y="1152939"/>
            <a:ext cx="10515600" cy="5338453"/>
          </a:xfrm>
        </p:spPr>
        <p:txBody>
          <a:bodyPr>
            <a:normAutofit/>
          </a:bodyPr>
          <a:lstStyle/>
          <a:p>
            <a:pPr marL="0" indent="0">
              <a:buNone/>
            </a:pPr>
            <a:r>
              <a:rPr lang="en-GB" sz="2800" dirty="0"/>
              <a:t>Google believes the following parties to be the most important stakeholders:</a:t>
            </a:r>
          </a:p>
          <a:p>
            <a:pPr marL="0" indent="0">
              <a:buNone/>
            </a:pPr>
            <a:endParaRPr lang="en-GB" sz="2800" dirty="0"/>
          </a:p>
          <a:p>
            <a:r>
              <a:rPr lang="en-GB" sz="3200" dirty="0"/>
              <a:t>Users </a:t>
            </a:r>
          </a:p>
          <a:p>
            <a:r>
              <a:rPr lang="en-GB" sz="3200" dirty="0"/>
              <a:t>Employees</a:t>
            </a:r>
          </a:p>
          <a:p>
            <a:r>
              <a:rPr lang="en-GB" sz="3200" dirty="0"/>
              <a:t>Advertisers &amp; Other Customers</a:t>
            </a:r>
          </a:p>
          <a:p>
            <a:r>
              <a:rPr lang="en-GB" sz="3200" dirty="0"/>
              <a:t>Investors</a:t>
            </a:r>
          </a:p>
          <a:p>
            <a:r>
              <a:rPr lang="en-GB" sz="3200" dirty="0"/>
              <a:t>Governments</a:t>
            </a:r>
          </a:p>
          <a:p>
            <a:r>
              <a:rPr lang="en-GB" sz="3200" dirty="0"/>
              <a:t>Communities</a:t>
            </a:r>
          </a:p>
          <a:p>
            <a:pPr marL="0" indent="0">
              <a:buNone/>
            </a:pPr>
            <a:endParaRPr lang="en-GB" sz="2800" dirty="0"/>
          </a:p>
        </p:txBody>
      </p:sp>
      <p:pic>
        <p:nvPicPr>
          <p:cNvPr id="6" name="Audio 5">
            <a:hlinkClick r:id="" action="ppaction://media"/>
            <a:extLst>
              <a:ext uri="{FF2B5EF4-FFF2-40B4-BE49-F238E27FC236}">
                <a16:creationId xmlns:a16="http://schemas.microsoft.com/office/drawing/2014/main" id="{CABE03DD-D15E-4E4F-970E-8BE7470D494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316964229"/>
      </p:ext>
    </p:extLst>
  </p:cSld>
  <p:clrMapOvr>
    <a:masterClrMapping/>
  </p:clrMapOvr>
  <mc:AlternateContent xmlns:mc="http://schemas.openxmlformats.org/markup-compatibility/2006" xmlns:p14="http://schemas.microsoft.com/office/powerpoint/2010/main">
    <mc:Choice Requires="p14">
      <p:transition spd="slow" p14:dur="2000" advTm="126535"/>
    </mc:Choice>
    <mc:Fallback xmlns="">
      <p:transition spd="slow" advTm="1265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3D940-BEE8-4C25-ACF0-7037ED87BF57}"/>
              </a:ext>
            </a:extLst>
          </p:cNvPr>
          <p:cNvSpPr>
            <a:spLocks noGrp="1"/>
          </p:cNvSpPr>
          <p:nvPr>
            <p:ph type="title"/>
          </p:nvPr>
        </p:nvSpPr>
        <p:spPr>
          <a:xfrm>
            <a:off x="838200" y="365126"/>
            <a:ext cx="10515600" cy="673966"/>
          </a:xfrm>
        </p:spPr>
        <p:txBody>
          <a:bodyPr>
            <a:normAutofit fontScale="90000"/>
          </a:bodyPr>
          <a:lstStyle/>
          <a:p>
            <a:r>
              <a:rPr lang="en-GB" b="1" u="sng" dirty="0"/>
              <a:t>SWOT ANALYSIS</a:t>
            </a:r>
          </a:p>
        </p:txBody>
      </p:sp>
      <p:sp>
        <p:nvSpPr>
          <p:cNvPr id="3" name="Content Placeholder 2">
            <a:extLst>
              <a:ext uri="{FF2B5EF4-FFF2-40B4-BE49-F238E27FC236}">
                <a16:creationId xmlns:a16="http://schemas.microsoft.com/office/drawing/2014/main" id="{56059A6E-69EF-40F9-A500-56AB0FD8DCAF}"/>
              </a:ext>
            </a:extLst>
          </p:cNvPr>
          <p:cNvSpPr>
            <a:spLocks noGrp="1"/>
          </p:cNvSpPr>
          <p:nvPr>
            <p:ph idx="1"/>
          </p:nvPr>
        </p:nvSpPr>
        <p:spPr>
          <a:xfrm>
            <a:off x="680258" y="1159971"/>
            <a:ext cx="10515600" cy="5556712"/>
          </a:xfrm>
        </p:spPr>
        <p:txBody>
          <a:bodyPr>
            <a:normAutofit/>
          </a:bodyPr>
          <a:lstStyle/>
          <a:p>
            <a:pPr marL="0" indent="0">
              <a:buNone/>
            </a:pPr>
            <a:r>
              <a:rPr lang="en-GB" dirty="0"/>
              <a:t> As Woodruff, J (2019) mentions, A swot analysis evaluates the internal factors of the company which are</a:t>
            </a:r>
          </a:p>
          <a:p>
            <a:pPr marL="0" indent="0">
              <a:buNone/>
            </a:pPr>
            <a:r>
              <a:rPr lang="en-GB" dirty="0"/>
              <a:t> </a:t>
            </a:r>
          </a:p>
          <a:p>
            <a:r>
              <a:rPr lang="en-GB" sz="4000" dirty="0"/>
              <a:t>Strengths </a:t>
            </a:r>
          </a:p>
          <a:p>
            <a:r>
              <a:rPr lang="en-GB" sz="4000" dirty="0"/>
              <a:t>Weaknesses</a:t>
            </a:r>
          </a:p>
          <a:p>
            <a:r>
              <a:rPr lang="en-GB" sz="4000" dirty="0"/>
              <a:t>Opportunities </a:t>
            </a:r>
          </a:p>
          <a:p>
            <a:r>
              <a:rPr lang="en-GB" sz="4000" dirty="0"/>
              <a:t>Threats</a:t>
            </a:r>
          </a:p>
          <a:p>
            <a:pPr marL="0" indent="0">
              <a:buNone/>
            </a:pPr>
            <a:endParaRPr lang="en-GB" dirty="0"/>
          </a:p>
        </p:txBody>
      </p:sp>
      <p:pic>
        <p:nvPicPr>
          <p:cNvPr id="4" name="Audio 3">
            <a:hlinkClick r:id="" action="ppaction://media"/>
            <a:extLst>
              <a:ext uri="{FF2B5EF4-FFF2-40B4-BE49-F238E27FC236}">
                <a16:creationId xmlns:a16="http://schemas.microsoft.com/office/drawing/2014/main" id="{0DE73885-2238-441D-BB90-A95F1BC6296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170891019"/>
      </p:ext>
    </p:extLst>
  </p:cSld>
  <p:clrMapOvr>
    <a:masterClrMapping/>
  </p:clrMapOvr>
  <mc:AlternateContent xmlns:mc="http://schemas.openxmlformats.org/markup-compatibility/2006" xmlns:p14="http://schemas.microsoft.com/office/powerpoint/2010/main">
    <mc:Choice Requires="p14">
      <p:transition spd="slow" p14:dur="2000" advTm="23578"/>
    </mc:Choice>
    <mc:Fallback xmlns="">
      <p:transition spd="slow" advTm="235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6">
            <a:extLst>
              <a:ext uri="{FF2B5EF4-FFF2-40B4-BE49-F238E27FC236}">
                <a16:creationId xmlns:a16="http://schemas.microsoft.com/office/drawing/2014/main" id="{39D3F9EB-0E84-41DA-A3DA-6D53090192A9}"/>
              </a:ext>
            </a:extLst>
          </p:cNvPr>
          <p:cNvGraphicFramePr>
            <a:graphicFrameLocks noGrp="1"/>
          </p:cNvGraphicFramePr>
          <p:nvPr>
            <p:ph idx="1"/>
            <p:extLst>
              <p:ext uri="{D42A27DB-BD31-4B8C-83A1-F6EECF244321}">
                <p14:modId xmlns:p14="http://schemas.microsoft.com/office/powerpoint/2010/main" val="187261910"/>
              </p:ext>
            </p:extLst>
          </p:nvPr>
        </p:nvGraphicFramePr>
        <p:xfrm>
          <a:off x="831272" y="0"/>
          <a:ext cx="10369616" cy="2697048"/>
        </p:xfrm>
        <a:graphic>
          <a:graphicData uri="http://schemas.openxmlformats.org/drawingml/2006/table">
            <a:tbl>
              <a:tblPr firstRow="1" bandRow="1">
                <a:tableStyleId>{5C22544A-7EE6-4342-B048-85BDC9FD1C3A}</a:tableStyleId>
              </a:tblPr>
              <a:tblGrid>
                <a:gridCol w="5184808">
                  <a:extLst>
                    <a:ext uri="{9D8B030D-6E8A-4147-A177-3AD203B41FA5}">
                      <a16:colId xmlns:a16="http://schemas.microsoft.com/office/drawing/2014/main" val="2696128646"/>
                    </a:ext>
                  </a:extLst>
                </a:gridCol>
                <a:gridCol w="5184808">
                  <a:extLst>
                    <a:ext uri="{9D8B030D-6E8A-4147-A177-3AD203B41FA5}">
                      <a16:colId xmlns:a16="http://schemas.microsoft.com/office/drawing/2014/main" val="464345202"/>
                    </a:ext>
                  </a:extLst>
                </a:gridCol>
              </a:tblGrid>
              <a:tr h="309757">
                <a:tc>
                  <a:txBody>
                    <a:bodyPr/>
                    <a:lstStyle/>
                    <a:p>
                      <a:r>
                        <a:rPr lang="en-GB" dirty="0"/>
                        <a:t>STRENGHTS</a:t>
                      </a:r>
                    </a:p>
                  </a:txBody>
                  <a:tcPr/>
                </a:tc>
                <a:tc>
                  <a:txBody>
                    <a:bodyPr/>
                    <a:lstStyle/>
                    <a:p>
                      <a:r>
                        <a:rPr lang="en-GB" dirty="0"/>
                        <a:t>WEAKNESSES</a:t>
                      </a:r>
                    </a:p>
                  </a:txBody>
                  <a:tcPr/>
                </a:tc>
                <a:extLst>
                  <a:ext uri="{0D108BD9-81ED-4DB2-BD59-A6C34878D82A}">
                    <a16:rowId xmlns:a16="http://schemas.microsoft.com/office/drawing/2014/main" val="4081986091"/>
                  </a:ext>
                </a:extLst>
              </a:tr>
              <a:tr h="4113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Market Leader in Search Engine</a:t>
                      </a:r>
                    </a:p>
                  </a:txBody>
                  <a:tcPr/>
                </a:tc>
                <a:tc>
                  <a:txBody>
                    <a:bodyPr/>
                    <a:lstStyle/>
                    <a:p>
                      <a:r>
                        <a:rPr lang="en-GB" dirty="0"/>
                        <a:t>Security and censorship concerns</a:t>
                      </a:r>
                    </a:p>
                  </a:txBody>
                  <a:tcPr/>
                </a:tc>
                <a:extLst>
                  <a:ext uri="{0D108BD9-81ED-4DB2-BD59-A6C34878D82A}">
                    <a16:rowId xmlns:a16="http://schemas.microsoft.com/office/drawing/2014/main" val="985183247"/>
                  </a:ext>
                </a:extLst>
              </a:tr>
              <a:tr h="4113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Dominance in online advertisement services</a:t>
                      </a:r>
                    </a:p>
                  </a:txBody>
                  <a:tcPr/>
                </a:tc>
                <a:tc>
                  <a:txBody>
                    <a:bodyPr/>
                    <a:lstStyle/>
                    <a:p>
                      <a:r>
                        <a:rPr lang="en-GB" dirty="0"/>
                        <a:t>Overdependence on Ad revenues</a:t>
                      </a:r>
                    </a:p>
                  </a:txBody>
                  <a:tcPr/>
                </a:tc>
                <a:extLst>
                  <a:ext uri="{0D108BD9-81ED-4DB2-BD59-A6C34878D82A}">
                    <a16:rowId xmlns:a16="http://schemas.microsoft.com/office/drawing/2014/main" val="2635259661"/>
                  </a:ext>
                </a:extLst>
              </a:tr>
              <a:tr h="4113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Android mobile operating system</a:t>
                      </a:r>
                    </a:p>
                  </a:txBody>
                  <a:tcPr/>
                </a:tc>
                <a:tc>
                  <a:txBody>
                    <a:bodyPr/>
                    <a:lstStyle/>
                    <a:p>
                      <a:r>
                        <a:rPr lang="en-GB" dirty="0"/>
                        <a:t>Sharp decline in the ad revenue</a:t>
                      </a:r>
                    </a:p>
                  </a:txBody>
                  <a:tcPr/>
                </a:tc>
                <a:extLst>
                  <a:ext uri="{0D108BD9-81ED-4DB2-BD59-A6C34878D82A}">
                    <a16:rowId xmlns:a16="http://schemas.microsoft.com/office/drawing/2014/main" val="2941352910"/>
                  </a:ext>
                </a:extLst>
              </a:tr>
              <a:tr h="309757">
                <a:tc>
                  <a:txBody>
                    <a:bodyPr/>
                    <a:lstStyle/>
                    <a:p>
                      <a:r>
                        <a:rPr lang="en-GB" dirty="0"/>
                        <a:t>Strong Command over machine learning</a:t>
                      </a:r>
                    </a:p>
                  </a:txBody>
                  <a:tcPr/>
                </a:tc>
                <a:tc>
                  <a:txBody>
                    <a:bodyPr/>
                    <a:lstStyle/>
                    <a:p>
                      <a:endParaRPr lang="en-GB" dirty="0"/>
                    </a:p>
                  </a:txBody>
                  <a:tcPr/>
                </a:tc>
                <a:extLst>
                  <a:ext uri="{0D108BD9-81ED-4DB2-BD59-A6C34878D82A}">
                    <a16:rowId xmlns:a16="http://schemas.microsoft.com/office/drawing/2014/main" val="433227340"/>
                  </a:ext>
                </a:extLst>
              </a:tr>
              <a:tr h="309757">
                <a:tc>
                  <a:txBody>
                    <a:bodyPr/>
                    <a:lstStyle/>
                    <a:p>
                      <a:r>
                        <a:rPr lang="en-GB" dirty="0"/>
                        <a:t>Repository to huge amounts of data</a:t>
                      </a:r>
                    </a:p>
                  </a:txBody>
                  <a:tcPr/>
                </a:tc>
                <a:tc>
                  <a:txBody>
                    <a:bodyPr/>
                    <a:lstStyle/>
                    <a:p>
                      <a:endParaRPr lang="en-GB" dirty="0"/>
                    </a:p>
                  </a:txBody>
                  <a:tcPr/>
                </a:tc>
                <a:extLst>
                  <a:ext uri="{0D108BD9-81ED-4DB2-BD59-A6C34878D82A}">
                    <a16:rowId xmlns:a16="http://schemas.microsoft.com/office/drawing/2014/main" val="2876596165"/>
                  </a:ext>
                </a:extLst>
              </a:tr>
              <a:tr h="309757">
                <a:tc>
                  <a:txBody>
                    <a:bodyPr/>
                    <a:lstStyle/>
                    <a:p>
                      <a:r>
                        <a:rPr lang="en-GB" dirty="0"/>
                        <a:t>Company`s strong brand recognition</a:t>
                      </a:r>
                    </a:p>
                  </a:txBody>
                  <a:tcPr/>
                </a:tc>
                <a:tc>
                  <a:txBody>
                    <a:bodyPr/>
                    <a:lstStyle/>
                    <a:p>
                      <a:endParaRPr lang="en-GB" dirty="0"/>
                    </a:p>
                  </a:txBody>
                  <a:tcPr/>
                </a:tc>
                <a:extLst>
                  <a:ext uri="{0D108BD9-81ED-4DB2-BD59-A6C34878D82A}">
                    <a16:rowId xmlns:a16="http://schemas.microsoft.com/office/drawing/2014/main" val="2846496644"/>
                  </a:ext>
                </a:extLst>
              </a:tr>
            </a:tbl>
          </a:graphicData>
        </a:graphic>
      </p:graphicFrame>
      <p:graphicFrame>
        <p:nvGraphicFramePr>
          <p:cNvPr id="7" name="Table 7">
            <a:extLst>
              <a:ext uri="{FF2B5EF4-FFF2-40B4-BE49-F238E27FC236}">
                <a16:creationId xmlns:a16="http://schemas.microsoft.com/office/drawing/2014/main" id="{76C03D15-C14E-4F33-B6AD-E76741882197}"/>
              </a:ext>
            </a:extLst>
          </p:cNvPr>
          <p:cNvGraphicFramePr>
            <a:graphicFrameLocks noGrp="1"/>
          </p:cNvGraphicFramePr>
          <p:nvPr>
            <p:extLst>
              <p:ext uri="{D42A27DB-BD31-4B8C-83A1-F6EECF244321}">
                <p14:modId xmlns:p14="http://schemas.microsoft.com/office/powerpoint/2010/main" val="226299345"/>
              </p:ext>
            </p:extLst>
          </p:nvPr>
        </p:nvGraphicFramePr>
        <p:xfrm>
          <a:off x="831273" y="2697048"/>
          <a:ext cx="10369616" cy="3749040"/>
        </p:xfrm>
        <a:graphic>
          <a:graphicData uri="http://schemas.openxmlformats.org/drawingml/2006/table">
            <a:tbl>
              <a:tblPr firstRow="1" bandRow="1">
                <a:tableStyleId>{5C22544A-7EE6-4342-B048-85BDC9FD1C3A}</a:tableStyleId>
              </a:tblPr>
              <a:tblGrid>
                <a:gridCol w="5184808">
                  <a:extLst>
                    <a:ext uri="{9D8B030D-6E8A-4147-A177-3AD203B41FA5}">
                      <a16:colId xmlns:a16="http://schemas.microsoft.com/office/drawing/2014/main" val="1097410600"/>
                    </a:ext>
                  </a:extLst>
                </a:gridCol>
                <a:gridCol w="5184808">
                  <a:extLst>
                    <a:ext uri="{9D8B030D-6E8A-4147-A177-3AD203B41FA5}">
                      <a16:colId xmlns:a16="http://schemas.microsoft.com/office/drawing/2014/main" val="2051670224"/>
                    </a:ext>
                  </a:extLst>
                </a:gridCol>
              </a:tblGrid>
              <a:tr h="326881">
                <a:tc>
                  <a:txBody>
                    <a:bodyPr/>
                    <a:lstStyle/>
                    <a:p>
                      <a:r>
                        <a:rPr lang="en-GB" dirty="0"/>
                        <a:t>OPPORTUNITIES</a:t>
                      </a:r>
                    </a:p>
                  </a:txBody>
                  <a:tcPr/>
                </a:tc>
                <a:tc>
                  <a:txBody>
                    <a:bodyPr/>
                    <a:lstStyle/>
                    <a:p>
                      <a:r>
                        <a:rPr lang="en-GB" dirty="0"/>
                        <a:t>THREATS</a:t>
                      </a:r>
                    </a:p>
                  </a:txBody>
                  <a:tcPr/>
                </a:tc>
                <a:extLst>
                  <a:ext uri="{0D108BD9-81ED-4DB2-BD59-A6C34878D82A}">
                    <a16:rowId xmlns:a16="http://schemas.microsoft.com/office/drawing/2014/main" val="1471063670"/>
                  </a:ext>
                </a:extLst>
              </a:tr>
              <a:tr h="572041">
                <a:tc>
                  <a:txBody>
                    <a:bodyPr/>
                    <a:lstStyle/>
                    <a:p>
                      <a:r>
                        <a:rPr lang="en-GB" dirty="0"/>
                        <a:t>Investing in new innovations and R&amp;D projects</a:t>
                      </a:r>
                    </a:p>
                  </a:txBody>
                  <a:tcPr/>
                </a:tc>
                <a:tc>
                  <a:txBody>
                    <a:bodyPr/>
                    <a:lstStyle/>
                    <a:p>
                      <a:r>
                        <a:rPr lang="en-GB" dirty="0"/>
                        <a:t>Intense competition as technology is rapidly revolutionising the world</a:t>
                      </a:r>
                    </a:p>
                  </a:txBody>
                  <a:tcPr/>
                </a:tc>
                <a:extLst>
                  <a:ext uri="{0D108BD9-81ED-4DB2-BD59-A6C34878D82A}">
                    <a16:rowId xmlns:a16="http://schemas.microsoft.com/office/drawing/2014/main" val="732047787"/>
                  </a:ext>
                </a:extLst>
              </a:tr>
              <a:tr h="326881">
                <a:tc>
                  <a:txBody>
                    <a:bodyPr/>
                    <a:lstStyle/>
                    <a:p>
                      <a:r>
                        <a:rPr lang="en-GB" dirty="0"/>
                        <a:t>Expanding market-share in cloud computing space</a:t>
                      </a:r>
                    </a:p>
                  </a:txBody>
                  <a:tcPr/>
                </a:tc>
                <a:tc>
                  <a:txBody>
                    <a:bodyPr/>
                    <a:lstStyle/>
                    <a:p>
                      <a:r>
                        <a:rPr lang="en-GB" dirty="0"/>
                        <a:t>Dominance in online advertisement services</a:t>
                      </a:r>
                    </a:p>
                  </a:txBody>
                  <a:tcPr/>
                </a:tc>
                <a:extLst>
                  <a:ext uri="{0D108BD9-81ED-4DB2-BD59-A6C34878D82A}">
                    <a16:rowId xmlns:a16="http://schemas.microsoft.com/office/drawing/2014/main" val="2417638301"/>
                  </a:ext>
                </a:extLst>
              </a:tr>
              <a:tr h="326881">
                <a:tc>
                  <a:txBody>
                    <a:bodyPr/>
                    <a:lstStyle/>
                    <a:p>
                      <a:endParaRPr lang="en-GB" dirty="0"/>
                    </a:p>
                  </a:txBody>
                  <a:tcPr/>
                </a:tc>
                <a:tc>
                  <a:txBody>
                    <a:bodyPr/>
                    <a:lstStyle/>
                    <a:p>
                      <a:r>
                        <a:rPr lang="en-GB" dirty="0"/>
                        <a:t>Patent infringements and law suits</a:t>
                      </a:r>
                    </a:p>
                  </a:txBody>
                  <a:tcPr/>
                </a:tc>
                <a:extLst>
                  <a:ext uri="{0D108BD9-81ED-4DB2-BD59-A6C34878D82A}">
                    <a16:rowId xmlns:a16="http://schemas.microsoft.com/office/drawing/2014/main" val="2257545630"/>
                  </a:ext>
                </a:extLst>
              </a:tr>
              <a:tr h="362036">
                <a:tc>
                  <a:txBody>
                    <a:bodyPr/>
                    <a:lstStyle/>
                    <a:p>
                      <a:r>
                        <a:rPr lang="en-GB" dirty="0"/>
                        <a:t>Phenomenal acquisition prowess</a:t>
                      </a:r>
                    </a:p>
                  </a:txBody>
                  <a:tcPr/>
                </a:tc>
                <a:tc>
                  <a:txBody>
                    <a:bodyPr/>
                    <a:lstStyle/>
                    <a:p>
                      <a:r>
                        <a:rPr lang="en-GB" dirty="0"/>
                        <a:t>Violation of antitrust rules attracting penalties</a:t>
                      </a:r>
                    </a:p>
                  </a:txBody>
                  <a:tcPr/>
                </a:tc>
                <a:extLst>
                  <a:ext uri="{0D108BD9-81ED-4DB2-BD59-A6C34878D82A}">
                    <a16:rowId xmlns:a16="http://schemas.microsoft.com/office/drawing/2014/main" val="143339225"/>
                  </a:ext>
                </a:extLst>
              </a:tr>
              <a:tr h="572041">
                <a:tc>
                  <a:txBody>
                    <a:bodyPr/>
                    <a:lstStyle/>
                    <a:p>
                      <a:r>
                        <a:rPr lang="en-GB" dirty="0"/>
                        <a:t>Shift to online, as well as the advent of the multi- device world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New &amp; existing technologies bracing up to block ads</a:t>
                      </a:r>
                    </a:p>
                  </a:txBody>
                  <a:tcPr/>
                </a:tc>
                <a:extLst>
                  <a:ext uri="{0D108BD9-81ED-4DB2-BD59-A6C34878D82A}">
                    <a16:rowId xmlns:a16="http://schemas.microsoft.com/office/drawing/2014/main" val="100235648"/>
                  </a:ext>
                </a:extLst>
              </a:tr>
              <a:tr h="326881">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Australia obliges to get paid for news</a:t>
                      </a:r>
                    </a:p>
                  </a:txBody>
                  <a:tcPr/>
                </a:tc>
                <a:extLst>
                  <a:ext uri="{0D108BD9-81ED-4DB2-BD59-A6C34878D82A}">
                    <a16:rowId xmlns:a16="http://schemas.microsoft.com/office/drawing/2014/main" val="502237409"/>
                  </a:ext>
                </a:extLst>
              </a:tr>
              <a:tr h="0">
                <a:tc>
                  <a:txBody>
                    <a:bodyPr/>
                    <a:lstStyle/>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Booming Industry for fake Google reviews has `evaded detection`</a:t>
                      </a:r>
                    </a:p>
                  </a:txBody>
                  <a:tcPr/>
                </a:tc>
                <a:extLst>
                  <a:ext uri="{0D108BD9-81ED-4DB2-BD59-A6C34878D82A}">
                    <a16:rowId xmlns:a16="http://schemas.microsoft.com/office/drawing/2014/main" val="4169609801"/>
                  </a:ext>
                </a:extLst>
              </a:tr>
            </a:tbl>
          </a:graphicData>
        </a:graphic>
      </p:graphicFrame>
      <p:sp>
        <p:nvSpPr>
          <p:cNvPr id="3" name="TextBox 2">
            <a:extLst>
              <a:ext uri="{FF2B5EF4-FFF2-40B4-BE49-F238E27FC236}">
                <a16:creationId xmlns:a16="http://schemas.microsoft.com/office/drawing/2014/main" id="{F81B8660-1E4C-40F5-B22A-BE624B8175FC}"/>
              </a:ext>
            </a:extLst>
          </p:cNvPr>
          <p:cNvSpPr txBox="1"/>
          <p:nvPr/>
        </p:nvSpPr>
        <p:spPr>
          <a:xfrm>
            <a:off x="2119745" y="6446088"/>
            <a:ext cx="4838008" cy="369332"/>
          </a:xfrm>
          <a:prstGeom prst="rect">
            <a:avLst/>
          </a:prstGeom>
          <a:noFill/>
        </p:spPr>
        <p:txBody>
          <a:bodyPr wrap="square" rtlCol="0">
            <a:spAutoFit/>
          </a:bodyPr>
          <a:lstStyle/>
          <a:p>
            <a:r>
              <a:rPr lang="en-GB" dirty="0"/>
              <a:t>(S&amp;P, Swot &amp; Pestle.com 2021)</a:t>
            </a:r>
          </a:p>
        </p:txBody>
      </p:sp>
      <p:pic>
        <p:nvPicPr>
          <p:cNvPr id="2" name="Audio 1">
            <a:hlinkClick r:id="" action="ppaction://media"/>
            <a:extLst>
              <a:ext uri="{FF2B5EF4-FFF2-40B4-BE49-F238E27FC236}">
                <a16:creationId xmlns:a16="http://schemas.microsoft.com/office/drawing/2014/main" id="{09C464A0-5C08-4EBD-804D-2BE96172FFB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598768632"/>
      </p:ext>
    </p:extLst>
  </p:cSld>
  <p:clrMapOvr>
    <a:masterClrMapping/>
  </p:clrMapOvr>
  <mc:AlternateContent xmlns:mc="http://schemas.openxmlformats.org/markup-compatibility/2006" xmlns:p14="http://schemas.microsoft.com/office/powerpoint/2010/main">
    <mc:Choice Requires="p14">
      <p:transition spd="slow" p14:dur="2000" advTm="62788"/>
    </mc:Choice>
    <mc:Fallback xmlns="">
      <p:transition spd="slow" advTm="627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DBEDF-5B02-4E31-99AE-D2329362F74C}"/>
              </a:ext>
            </a:extLst>
          </p:cNvPr>
          <p:cNvSpPr>
            <a:spLocks noGrp="1"/>
          </p:cNvSpPr>
          <p:nvPr>
            <p:ph type="title"/>
          </p:nvPr>
        </p:nvSpPr>
        <p:spPr>
          <a:xfrm>
            <a:off x="472440" y="107431"/>
            <a:ext cx="10515600" cy="441209"/>
          </a:xfrm>
        </p:spPr>
        <p:txBody>
          <a:bodyPr>
            <a:normAutofit fontScale="90000"/>
          </a:bodyPr>
          <a:lstStyle/>
          <a:p>
            <a:r>
              <a:rPr lang="en-GB" b="1" u="sng" dirty="0"/>
              <a:t>PESTLE ANALYSIS</a:t>
            </a:r>
          </a:p>
        </p:txBody>
      </p:sp>
      <p:sp>
        <p:nvSpPr>
          <p:cNvPr id="3" name="Content Placeholder 2">
            <a:extLst>
              <a:ext uri="{FF2B5EF4-FFF2-40B4-BE49-F238E27FC236}">
                <a16:creationId xmlns:a16="http://schemas.microsoft.com/office/drawing/2014/main" id="{E61DBC7B-4BC6-4D7F-AB59-A6B5789521BF}"/>
              </a:ext>
            </a:extLst>
          </p:cNvPr>
          <p:cNvSpPr>
            <a:spLocks noGrp="1"/>
          </p:cNvSpPr>
          <p:nvPr>
            <p:ph idx="1"/>
          </p:nvPr>
        </p:nvSpPr>
        <p:spPr>
          <a:xfrm>
            <a:off x="713509" y="665018"/>
            <a:ext cx="10515600" cy="5869420"/>
          </a:xfrm>
        </p:spPr>
        <p:txBody>
          <a:bodyPr>
            <a:normAutofit/>
          </a:bodyPr>
          <a:lstStyle/>
          <a:p>
            <a:pPr marL="0" indent="0">
              <a:buNone/>
            </a:pPr>
            <a:r>
              <a:rPr lang="en-GB" dirty="0"/>
              <a:t>As Woodruff, J (2019) mentions, A PESTLE analysis is performed to assess the external factors that affect a business which are:</a:t>
            </a:r>
          </a:p>
          <a:p>
            <a:pPr marL="0" indent="0">
              <a:buNone/>
            </a:pPr>
            <a:endParaRPr lang="en-GB" dirty="0"/>
          </a:p>
          <a:p>
            <a:r>
              <a:rPr lang="en-GB" sz="3600" dirty="0"/>
              <a:t>POLITICAL </a:t>
            </a:r>
          </a:p>
          <a:p>
            <a:r>
              <a:rPr lang="en-GB" sz="3600" dirty="0"/>
              <a:t>ECONOMIC </a:t>
            </a:r>
          </a:p>
          <a:p>
            <a:r>
              <a:rPr lang="en-GB" sz="3600" dirty="0"/>
              <a:t>SOCIAL </a:t>
            </a:r>
          </a:p>
          <a:p>
            <a:r>
              <a:rPr lang="en-GB" sz="3600" dirty="0"/>
              <a:t>TECHNOLOGICAL</a:t>
            </a:r>
          </a:p>
          <a:p>
            <a:r>
              <a:rPr lang="en-GB" sz="3600" dirty="0"/>
              <a:t>LEGAL </a:t>
            </a:r>
          </a:p>
          <a:p>
            <a:r>
              <a:rPr lang="en-GB" sz="3600" dirty="0"/>
              <a:t>ENVIRONMENTAL</a:t>
            </a:r>
          </a:p>
          <a:p>
            <a:pPr marL="0" indent="0">
              <a:buNone/>
            </a:pPr>
            <a:endParaRPr lang="en-GB" dirty="0"/>
          </a:p>
          <a:p>
            <a:pPr marL="0" indent="0">
              <a:buNone/>
            </a:pPr>
            <a:endParaRPr lang="en-GB" dirty="0"/>
          </a:p>
          <a:p>
            <a:pPr marL="0" indent="0">
              <a:buNone/>
            </a:pPr>
            <a:endParaRPr lang="en-GB" dirty="0"/>
          </a:p>
        </p:txBody>
      </p:sp>
      <p:pic>
        <p:nvPicPr>
          <p:cNvPr id="4" name="Audio 3">
            <a:hlinkClick r:id="" action="ppaction://media"/>
            <a:extLst>
              <a:ext uri="{FF2B5EF4-FFF2-40B4-BE49-F238E27FC236}">
                <a16:creationId xmlns:a16="http://schemas.microsoft.com/office/drawing/2014/main" id="{119AE47C-32BF-4F13-91F8-3814B31CB09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139379044"/>
      </p:ext>
    </p:extLst>
  </p:cSld>
  <p:clrMapOvr>
    <a:masterClrMapping/>
  </p:clrMapOvr>
  <mc:AlternateContent xmlns:mc="http://schemas.openxmlformats.org/markup-compatibility/2006" xmlns:p14="http://schemas.microsoft.com/office/powerpoint/2010/main">
    <mc:Choice Requires="p14">
      <p:transition spd="slow" p14:dur="2000" advTm="42247"/>
    </mc:Choice>
    <mc:Fallback xmlns="">
      <p:transition spd="slow" advTm="422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95AC758C-0F52-4347-BD9B-4D627D4D90FE}"/>
              </a:ext>
            </a:extLst>
          </p:cNvPr>
          <p:cNvGraphicFramePr>
            <a:graphicFrameLocks noGrp="1"/>
          </p:cNvGraphicFramePr>
          <p:nvPr>
            <p:ph idx="1"/>
            <p:extLst>
              <p:ext uri="{D42A27DB-BD31-4B8C-83A1-F6EECF244321}">
                <p14:modId xmlns:p14="http://schemas.microsoft.com/office/powerpoint/2010/main" val="1128551096"/>
              </p:ext>
            </p:extLst>
          </p:nvPr>
        </p:nvGraphicFramePr>
        <p:xfrm>
          <a:off x="522317" y="105671"/>
          <a:ext cx="10515600" cy="1749424"/>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265925274"/>
                    </a:ext>
                  </a:extLst>
                </a:gridCol>
                <a:gridCol w="5257800">
                  <a:extLst>
                    <a:ext uri="{9D8B030D-6E8A-4147-A177-3AD203B41FA5}">
                      <a16:colId xmlns:a16="http://schemas.microsoft.com/office/drawing/2014/main" val="4086026871"/>
                    </a:ext>
                  </a:extLst>
                </a:gridCol>
              </a:tblGrid>
              <a:tr h="367664">
                <a:tc>
                  <a:txBody>
                    <a:bodyPr/>
                    <a:lstStyle/>
                    <a:p>
                      <a:r>
                        <a:rPr lang="en-GB" dirty="0"/>
                        <a:t>POLITICAL</a:t>
                      </a:r>
                    </a:p>
                  </a:txBody>
                  <a:tcPr/>
                </a:tc>
                <a:tc>
                  <a:txBody>
                    <a:bodyPr/>
                    <a:lstStyle/>
                    <a:p>
                      <a:r>
                        <a:rPr lang="en-GB" dirty="0"/>
                        <a:t>ECONOMICAL</a:t>
                      </a:r>
                    </a:p>
                  </a:txBody>
                  <a:tcPr/>
                </a:tc>
                <a:extLst>
                  <a:ext uri="{0D108BD9-81ED-4DB2-BD59-A6C34878D82A}">
                    <a16:rowId xmlns:a16="http://schemas.microsoft.com/office/drawing/2014/main" val="4059639174"/>
                  </a:ext>
                </a:extLst>
              </a:tr>
              <a:tr h="370840">
                <a:tc>
                  <a:txBody>
                    <a:bodyPr/>
                    <a:lstStyle/>
                    <a:p>
                      <a:r>
                        <a:rPr lang="en-GB" dirty="0"/>
                        <a:t>EU`s undeclared trade war with Silicon Valley</a:t>
                      </a:r>
                    </a:p>
                  </a:txBody>
                  <a:tcPr/>
                </a:tc>
                <a:tc>
                  <a:txBody>
                    <a:bodyPr/>
                    <a:lstStyle/>
                    <a:p>
                      <a:r>
                        <a:rPr lang="en-GB" dirty="0"/>
                        <a:t>Growth in emerging Markets</a:t>
                      </a:r>
                    </a:p>
                  </a:txBody>
                  <a:tcPr/>
                </a:tc>
                <a:extLst>
                  <a:ext uri="{0D108BD9-81ED-4DB2-BD59-A6C34878D82A}">
                    <a16:rowId xmlns:a16="http://schemas.microsoft.com/office/drawing/2014/main" val="1674597885"/>
                  </a:ext>
                </a:extLst>
              </a:tr>
              <a:tr h="370840">
                <a:tc>
                  <a:txBody>
                    <a:bodyPr/>
                    <a:lstStyle/>
                    <a:p>
                      <a:r>
                        <a:rPr lang="en-GB" dirty="0"/>
                        <a:t>Politically backed regulations in the online search market</a:t>
                      </a:r>
                    </a:p>
                  </a:txBody>
                  <a:tcPr/>
                </a:tc>
                <a:tc>
                  <a:txBody>
                    <a:bodyPr/>
                    <a:lstStyle/>
                    <a:p>
                      <a:r>
                        <a:rPr lang="en-GB" dirty="0"/>
                        <a:t>Impact of fluctuation in currency rates</a:t>
                      </a:r>
                    </a:p>
                  </a:txBody>
                  <a:tcPr/>
                </a:tc>
                <a:extLst>
                  <a:ext uri="{0D108BD9-81ED-4DB2-BD59-A6C34878D82A}">
                    <a16:rowId xmlns:a16="http://schemas.microsoft.com/office/drawing/2014/main" val="4204208118"/>
                  </a:ext>
                </a:extLst>
              </a:tr>
              <a:tr h="370840">
                <a:tc>
                  <a:txBody>
                    <a:bodyPr/>
                    <a:lstStyle/>
                    <a:p>
                      <a:r>
                        <a:rPr lang="en-GB" dirty="0"/>
                        <a:t>Pressure to crackdown on political ads</a:t>
                      </a:r>
                    </a:p>
                  </a:txBody>
                  <a:tcPr/>
                </a:tc>
                <a:tc>
                  <a:txBody>
                    <a:bodyPr/>
                    <a:lstStyle/>
                    <a:p>
                      <a:endParaRPr lang="en-GB" dirty="0"/>
                    </a:p>
                  </a:txBody>
                  <a:tcPr/>
                </a:tc>
                <a:extLst>
                  <a:ext uri="{0D108BD9-81ED-4DB2-BD59-A6C34878D82A}">
                    <a16:rowId xmlns:a16="http://schemas.microsoft.com/office/drawing/2014/main" val="1746862416"/>
                  </a:ext>
                </a:extLst>
              </a:tr>
            </a:tbl>
          </a:graphicData>
        </a:graphic>
      </p:graphicFrame>
      <p:graphicFrame>
        <p:nvGraphicFramePr>
          <p:cNvPr id="5" name="Table 5">
            <a:extLst>
              <a:ext uri="{FF2B5EF4-FFF2-40B4-BE49-F238E27FC236}">
                <a16:creationId xmlns:a16="http://schemas.microsoft.com/office/drawing/2014/main" id="{5D2DCD62-12CE-43B0-BF6C-B37FF525B618}"/>
              </a:ext>
            </a:extLst>
          </p:cNvPr>
          <p:cNvGraphicFramePr>
            <a:graphicFrameLocks noGrp="1"/>
          </p:cNvGraphicFramePr>
          <p:nvPr>
            <p:extLst>
              <p:ext uri="{D42A27DB-BD31-4B8C-83A1-F6EECF244321}">
                <p14:modId xmlns:p14="http://schemas.microsoft.com/office/powerpoint/2010/main" val="485136987"/>
              </p:ext>
            </p:extLst>
          </p:nvPr>
        </p:nvGraphicFramePr>
        <p:xfrm>
          <a:off x="522317" y="1855095"/>
          <a:ext cx="10515600" cy="29311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3321162158"/>
                    </a:ext>
                  </a:extLst>
                </a:gridCol>
                <a:gridCol w="5257800">
                  <a:extLst>
                    <a:ext uri="{9D8B030D-6E8A-4147-A177-3AD203B41FA5}">
                      <a16:colId xmlns:a16="http://schemas.microsoft.com/office/drawing/2014/main" val="3180857350"/>
                    </a:ext>
                  </a:extLst>
                </a:gridCol>
              </a:tblGrid>
              <a:tr h="370840">
                <a:tc>
                  <a:txBody>
                    <a:bodyPr/>
                    <a:lstStyle/>
                    <a:p>
                      <a:r>
                        <a:rPr lang="en-GB" dirty="0"/>
                        <a:t>Social</a:t>
                      </a:r>
                    </a:p>
                  </a:txBody>
                  <a:tcPr/>
                </a:tc>
                <a:tc>
                  <a:txBody>
                    <a:bodyPr/>
                    <a:lstStyle/>
                    <a:p>
                      <a:r>
                        <a:rPr lang="en-GB" dirty="0"/>
                        <a:t>Technological</a:t>
                      </a:r>
                    </a:p>
                  </a:txBody>
                  <a:tcPr/>
                </a:tc>
                <a:extLst>
                  <a:ext uri="{0D108BD9-81ED-4DB2-BD59-A6C34878D82A}">
                    <a16:rowId xmlns:a16="http://schemas.microsoft.com/office/drawing/2014/main" val="97411741"/>
                  </a:ext>
                </a:extLst>
              </a:tr>
              <a:tr h="370840">
                <a:tc>
                  <a:txBody>
                    <a:bodyPr/>
                    <a:lstStyle/>
                    <a:p>
                      <a:r>
                        <a:rPr lang="en-GB" dirty="0"/>
                        <a:t>The continuing shift from offline to online</a:t>
                      </a:r>
                    </a:p>
                  </a:txBody>
                  <a:tcPr/>
                </a:tc>
                <a:tc>
                  <a:txBody>
                    <a:bodyPr/>
                    <a:lstStyle/>
                    <a:p>
                      <a:r>
                        <a:rPr lang="en-GB" dirty="0"/>
                        <a:t>Increase in application of technologies such as machine learning </a:t>
                      </a:r>
                    </a:p>
                  </a:txBody>
                  <a:tcPr/>
                </a:tc>
                <a:extLst>
                  <a:ext uri="{0D108BD9-81ED-4DB2-BD59-A6C34878D82A}">
                    <a16:rowId xmlns:a16="http://schemas.microsoft.com/office/drawing/2014/main" val="3412654537"/>
                  </a:ext>
                </a:extLst>
              </a:tr>
              <a:tr h="370840">
                <a:tc>
                  <a:txBody>
                    <a:bodyPr/>
                    <a:lstStyle/>
                    <a:p>
                      <a:r>
                        <a:rPr lang="en-GB" dirty="0"/>
                        <a:t>Higher disposable income &amp; increase in literacy leading growth in internet usage</a:t>
                      </a:r>
                    </a:p>
                  </a:txBody>
                  <a:tcPr/>
                </a:tc>
                <a:tc>
                  <a:txBody>
                    <a:bodyPr/>
                    <a:lstStyle/>
                    <a:p>
                      <a:r>
                        <a:rPr lang="en-GB" dirty="0"/>
                        <a:t>Focus on excellence in digital customer experiences</a:t>
                      </a:r>
                    </a:p>
                  </a:txBody>
                  <a:tcPr/>
                </a:tc>
                <a:extLst>
                  <a:ext uri="{0D108BD9-81ED-4DB2-BD59-A6C34878D82A}">
                    <a16:rowId xmlns:a16="http://schemas.microsoft.com/office/drawing/2014/main" val="1356855775"/>
                  </a:ext>
                </a:extLst>
              </a:tr>
              <a:tr h="370840">
                <a:tc>
                  <a:txBody>
                    <a:bodyPr/>
                    <a:lstStyle/>
                    <a:p>
                      <a:r>
                        <a:rPr lang="en-GB" dirty="0"/>
                        <a:t>Consumers increasingly using multiple devices for being connected</a:t>
                      </a:r>
                    </a:p>
                  </a:txBody>
                  <a:tcPr/>
                </a:tc>
                <a:tc>
                  <a:txBody>
                    <a:bodyPr/>
                    <a:lstStyle/>
                    <a:p>
                      <a:r>
                        <a:rPr lang="en-GB" dirty="0"/>
                        <a:t>Leveraging technological innovation to solve problems</a:t>
                      </a:r>
                    </a:p>
                  </a:txBody>
                  <a:tcPr/>
                </a:tc>
                <a:extLst>
                  <a:ext uri="{0D108BD9-81ED-4DB2-BD59-A6C34878D82A}">
                    <a16:rowId xmlns:a16="http://schemas.microsoft.com/office/drawing/2014/main" val="219744799"/>
                  </a:ext>
                </a:extLst>
              </a:tr>
              <a:tr h="370840">
                <a:tc>
                  <a:txBody>
                    <a:bodyPr/>
                    <a:lstStyle/>
                    <a:p>
                      <a:r>
                        <a:rPr lang="en-GB" dirty="0"/>
                        <a:t>Growing scepticism over technology`s role in urban planning decisions </a:t>
                      </a:r>
                    </a:p>
                  </a:txBody>
                  <a:tcPr/>
                </a:tc>
                <a:tc>
                  <a:txBody>
                    <a:bodyPr/>
                    <a:lstStyle/>
                    <a:p>
                      <a:endParaRPr lang="en-GB" dirty="0"/>
                    </a:p>
                  </a:txBody>
                  <a:tcPr/>
                </a:tc>
                <a:extLst>
                  <a:ext uri="{0D108BD9-81ED-4DB2-BD59-A6C34878D82A}">
                    <a16:rowId xmlns:a16="http://schemas.microsoft.com/office/drawing/2014/main" val="4112624910"/>
                  </a:ext>
                </a:extLst>
              </a:tr>
            </a:tbl>
          </a:graphicData>
        </a:graphic>
      </p:graphicFrame>
      <p:graphicFrame>
        <p:nvGraphicFramePr>
          <p:cNvPr id="6" name="Table 5">
            <a:extLst>
              <a:ext uri="{FF2B5EF4-FFF2-40B4-BE49-F238E27FC236}">
                <a16:creationId xmlns:a16="http://schemas.microsoft.com/office/drawing/2014/main" id="{CE80D6C6-8A0B-4818-8D8E-206C1363E121}"/>
              </a:ext>
            </a:extLst>
          </p:cNvPr>
          <p:cNvGraphicFramePr>
            <a:graphicFrameLocks noGrp="1"/>
          </p:cNvGraphicFramePr>
          <p:nvPr>
            <p:extLst>
              <p:ext uri="{D42A27DB-BD31-4B8C-83A1-F6EECF244321}">
                <p14:modId xmlns:p14="http://schemas.microsoft.com/office/powerpoint/2010/main" val="186044557"/>
              </p:ext>
            </p:extLst>
          </p:nvPr>
        </p:nvGraphicFramePr>
        <p:xfrm>
          <a:off x="522317" y="4786255"/>
          <a:ext cx="10515600" cy="13817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58499097"/>
                    </a:ext>
                  </a:extLst>
                </a:gridCol>
                <a:gridCol w="5257800">
                  <a:extLst>
                    <a:ext uri="{9D8B030D-6E8A-4147-A177-3AD203B41FA5}">
                      <a16:colId xmlns:a16="http://schemas.microsoft.com/office/drawing/2014/main" val="1456056075"/>
                    </a:ext>
                  </a:extLst>
                </a:gridCol>
              </a:tblGrid>
              <a:tr h="370840">
                <a:tc>
                  <a:txBody>
                    <a:bodyPr/>
                    <a:lstStyle/>
                    <a:p>
                      <a:r>
                        <a:rPr lang="en-GB" dirty="0"/>
                        <a:t>LEGAL</a:t>
                      </a:r>
                    </a:p>
                  </a:txBody>
                  <a:tcPr/>
                </a:tc>
                <a:tc>
                  <a:txBody>
                    <a:bodyPr/>
                    <a:lstStyle/>
                    <a:p>
                      <a:r>
                        <a:rPr lang="en-GB" dirty="0"/>
                        <a:t>ENVIRONMENTAL</a:t>
                      </a:r>
                    </a:p>
                  </a:txBody>
                  <a:tcPr/>
                </a:tc>
                <a:extLst>
                  <a:ext uri="{0D108BD9-81ED-4DB2-BD59-A6C34878D82A}">
                    <a16:rowId xmlns:a16="http://schemas.microsoft.com/office/drawing/2014/main" val="3621855090"/>
                  </a:ext>
                </a:extLst>
              </a:tr>
              <a:tr h="370840">
                <a:tc>
                  <a:txBody>
                    <a:bodyPr/>
                    <a:lstStyle/>
                    <a:p>
                      <a:r>
                        <a:rPr lang="en-GB" dirty="0"/>
                        <a:t>Impact of new regulations such as GDPR</a:t>
                      </a:r>
                    </a:p>
                  </a:txBody>
                  <a:tcPr/>
                </a:tc>
                <a:tc>
                  <a:txBody>
                    <a:bodyPr/>
                    <a:lstStyle/>
                    <a:p>
                      <a:r>
                        <a:rPr lang="en-GB" dirty="0"/>
                        <a:t>Increasing importance of sustainable business</a:t>
                      </a:r>
                    </a:p>
                  </a:txBody>
                  <a:tcPr/>
                </a:tc>
                <a:extLst>
                  <a:ext uri="{0D108BD9-81ED-4DB2-BD59-A6C34878D82A}">
                    <a16:rowId xmlns:a16="http://schemas.microsoft.com/office/drawing/2014/main" val="2830406652"/>
                  </a:ext>
                </a:extLst>
              </a:tr>
              <a:tr h="370840">
                <a:tc>
                  <a:txBody>
                    <a:bodyPr/>
                    <a:lstStyle/>
                    <a:p>
                      <a:r>
                        <a:rPr lang="en-GB" dirty="0"/>
                        <a:t>Impact of increased regulatory scrutiny as well as changes in regulatory conditions</a:t>
                      </a:r>
                    </a:p>
                  </a:txBody>
                  <a:tcPr/>
                </a:tc>
                <a:tc>
                  <a:txBody>
                    <a:bodyPr/>
                    <a:lstStyle/>
                    <a:p>
                      <a:r>
                        <a:rPr lang="en-GB" dirty="0"/>
                        <a:t>Incorporation of a climate – resilience strategy</a:t>
                      </a:r>
                    </a:p>
                  </a:txBody>
                  <a:tcPr/>
                </a:tc>
                <a:extLst>
                  <a:ext uri="{0D108BD9-81ED-4DB2-BD59-A6C34878D82A}">
                    <a16:rowId xmlns:a16="http://schemas.microsoft.com/office/drawing/2014/main" val="798716353"/>
                  </a:ext>
                </a:extLst>
              </a:tr>
            </a:tbl>
          </a:graphicData>
        </a:graphic>
      </p:graphicFrame>
      <p:sp>
        <p:nvSpPr>
          <p:cNvPr id="8" name="TextBox 7">
            <a:extLst>
              <a:ext uri="{FF2B5EF4-FFF2-40B4-BE49-F238E27FC236}">
                <a16:creationId xmlns:a16="http://schemas.microsoft.com/office/drawing/2014/main" id="{B4A57B46-E271-4280-B795-9E9242ED5A17}"/>
              </a:ext>
            </a:extLst>
          </p:cNvPr>
          <p:cNvSpPr txBox="1"/>
          <p:nvPr/>
        </p:nvSpPr>
        <p:spPr>
          <a:xfrm>
            <a:off x="2477193" y="6508865"/>
            <a:ext cx="5710843" cy="369332"/>
          </a:xfrm>
          <a:prstGeom prst="rect">
            <a:avLst/>
          </a:prstGeom>
          <a:noFill/>
        </p:spPr>
        <p:txBody>
          <a:bodyPr wrap="square" rtlCol="0">
            <a:spAutoFit/>
          </a:bodyPr>
          <a:lstStyle/>
          <a:p>
            <a:r>
              <a:rPr lang="en-GB" dirty="0"/>
              <a:t>(S&amp;P, Swot &amp; Pestle.com 2021)</a:t>
            </a:r>
          </a:p>
        </p:txBody>
      </p:sp>
      <p:pic>
        <p:nvPicPr>
          <p:cNvPr id="3" name="Audio 2">
            <a:hlinkClick r:id="" action="ppaction://media"/>
            <a:extLst>
              <a:ext uri="{FF2B5EF4-FFF2-40B4-BE49-F238E27FC236}">
                <a16:creationId xmlns:a16="http://schemas.microsoft.com/office/drawing/2014/main" id="{2EA00A38-CC4A-4CD9-9713-6BB5E77E37B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461343031"/>
      </p:ext>
    </p:extLst>
  </p:cSld>
  <p:clrMapOvr>
    <a:masterClrMapping/>
  </p:clrMapOvr>
  <mc:AlternateContent xmlns:mc="http://schemas.openxmlformats.org/markup-compatibility/2006" xmlns:p14="http://schemas.microsoft.com/office/powerpoint/2010/main">
    <mc:Choice Requires="p14">
      <p:transition spd="slow" p14:dur="2000" advTm="76294"/>
    </mc:Choice>
    <mc:Fallback xmlns="">
      <p:transition spd="slow" advTm="762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4955D-756D-4150-9589-F8996853606D}"/>
              </a:ext>
            </a:extLst>
          </p:cNvPr>
          <p:cNvSpPr>
            <a:spLocks noGrp="1"/>
          </p:cNvSpPr>
          <p:nvPr>
            <p:ph type="title"/>
          </p:nvPr>
        </p:nvSpPr>
        <p:spPr>
          <a:xfrm>
            <a:off x="838200" y="365125"/>
            <a:ext cx="10515600" cy="640715"/>
          </a:xfrm>
        </p:spPr>
        <p:txBody>
          <a:bodyPr>
            <a:normAutofit/>
          </a:bodyPr>
          <a:lstStyle/>
          <a:p>
            <a:r>
              <a:rPr lang="en-GB" sz="2800" b="1" u="sng" dirty="0"/>
              <a:t>APPROACHES TO ORGANISATION &amp; MANAGEMENT</a:t>
            </a:r>
          </a:p>
        </p:txBody>
      </p:sp>
      <p:sp>
        <p:nvSpPr>
          <p:cNvPr id="3" name="Content Placeholder 2">
            <a:extLst>
              <a:ext uri="{FF2B5EF4-FFF2-40B4-BE49-F238E27FC236}">
                <a16:creationId xmlns:a16="http://schemas.microsoft.com/office/drawing/2014/main" id="{6FE5D541-2BBA-487D-B3DB-E73366F4F54B}"/>
              </a:ext>
            </a:extLst>
          </p:cNvPr>
          <p:cNvSpPr>
            <a:spLocks noGrp="1"/>
          </p:cNvSpPr>
          <p:nvPr>
            <p:ph idx="1"/>
          </p:nvPr>
        </p:nvSpPr>
        <p:spPr>
          <a:xfrm>
            <a:off x="721822" y="1253330"/>
            <a:ext cx="10515600" cy="5122531"/>
          </a:xfrm>
        </p:spPr>
        <p:txBody>
          <a:bodyPr/>
          <a:lstStyle/>
          <a:p>
            <a:pPr marL="0" indent="0">
              <a:buNone/>
            </a:pPr>
            <a:endParaRPr lang="en-GB" dirty="0"/>
          </a:p>
          <a:p>
            <a:pPr marL="0" indent="0">
              <a:buNone/>
            </a:pPr>
            <a:r>
              <a:rPr lang="en-GB" dirty="0"/>
              <a:t>As </a:t>
            </a:r>
            <a:r>
              <a:rPr lang="en-GB" dirty="0" err="1"/>
              <a:t>Schwantes</a:t>
            </a:r>
            <a:r>
              <a:rPr lang="en-GB" dirty="0"/>
              <a:t>, M (No Date) mentions Google's management philosophy emphasises sharing leadership, removing barriers, and motivating teams to achieve success.  Many decisions are made unanimously such as whom to hire/fire, performance rating, salary and bonuses, promotions and so on.</a:t>
            </a:r>
          </a:p>
          <a:p>
            <a:pPr marL="0" indent="0">
              <a:buNone/>
            </a:pPr>
            <a:endParaRPr lang="en-GB" dirty="0"/>
          </a:p>
          <a:p>
            <a:pPr marL="0" indent="0">
              <a:buNone/>
            </a:pPr>
            <a:r>
              <a:rPr lang="en-GB" dirty="0"/>
              <a:t>As Skyler, H (2018) mentions Google is well-known for its team-based organisational structure. By allowing all employees to participate in decision-making, Google preserves a small-company vibe and fosters the idea that all employees are equally vital to Google's success. This organisation prioritises intelligence and ideas over titles.</a:t>
            </a:r>
          </a:p>
        </p:txBody>
      </p:sp>
      <p:pic>
        <p:nvPicPr>
          <p:cNvPr id="4" name="Audio 3">
            <a:hlinkClick r:id="" action="ppaction://media"/>
            <a:extLst>
              <a:ext uri="{FF2B5EF4-FFF2-40B4-BE49-F238E27FC236}">
                <a16:creationId xmlns:a16="http://schemas.microsoft.com/office/drawing/2014/main" id="{CE55C338-1358-4DF6-AF85-59B3E07BE69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271342147"/>
      </p:ext>
    </p:extLst>
  </p:cSld>
  <p:clrMapOvr>
    <a:masterClrMapping/>
  </p:clrMapOvr>
  <mc:AlternateContent xmlns:mc="http://schemas.openxmlformats.org/markup-compatibility/2006" xmlns:p14="http://schemas.microsoft.com/office/powerpoint/2010/main">
    <mc:Choice Requires="p14">
      <p:transition spd="slow" p14:dur="2000" advTm="32819"/>
    </mc:Choice>
    <mc:Fallback xmlns="">
      <p:transition spd="slow" advTm="328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098063-A270-40B6-A5E5-0B91A1D8CC01}"/>
              </a:ext>
            </a:extLst>
          </p:cNvPr>
          <p:cNvSpPr>
            <a:spLocks noGrp="1"/>
          </p:cNvSpPr>
          <p:nvPr>
            <p:ph idx="1"/>
          </p:nvPr>
        </p:nvSpPr>
        <p:spPr>
          <a:xfrm>
            <a:off x="838200" y="382385"/>
            <a:ext cx="10515600" cy="5794578"/>
          </a:xfrm>
        </p:spPr>
        <p:txBody>
          <a:bodyPr>
            <a:normAutofit fontScale="77500" lnSpcReduction="20000"/>
          </a:bodyPr>
          <a:lstStyle/>
          <a:p>
            <a:pPr marL="0" indent="0">
              <a:buNone/>
            </a:pPr>
            <a:r>
              <a:rPr lang="en-GB" b="1" u="sng" dirty="0"/>
              <a:t>Classical</a:t>
            </a:r>
            <a:r>
              <a:rPr lang="en-GB" dirty="0"/>
              <a:t> –  is based upon Henri Fayol, Fredrick Taylor &amp; Max Webbers management theories which consist of Scientific Management, Administrative Management &amp; Bureaucratic Management with the contribution of each one these then all emphasize that approaches to management should be based on </a:t>
            </a:r>
          </a:p>
          <a:p>
            <a:r>
              <a:rPr lang="en-GB" dirty="0"/>
              <a:t>Hierarchy</a:t>
            </a:r>
          </a:p>
          <a:p>
            <a:r>
              <a:rPr lang="en-GB" dirty="0"/>
              <a:t>Division Of Labour</a:t>
            </a:r>
          </a:p>
          <a:p>
            <a:r>
              <a:rPr lang="en-GB" dirty="0"/>
              <a:t>Standardized approach to work</a:t>
            </a:r>
          </a:p>
          <a:p>
            <a:r>
              <a:rPr lang="en-GB" dirty="0"/>
              <a:t>Centralization of Authority</a:t>
            </a:r>
          </a:p>
          <a:p>
            <a:r>
              <a:rPr lang="en-GB" dirty="0"/>
              <a:t>Separation of Personal &amp; work life</a:t>
            </a:r>
          </a:p>
          <a:p>
            <a:r>
              <a:rPr lang="en-GB" dirty="0"/>
              <a:t>Wanted to select the best employees</a:t>
            </a:r>
          </a:p>
          <a:p>
            <a:r>
              <a:rPr lang="en-GB" dirty="0"/>
              <a:t>Employees paid fairly</a:t>
            </a:r>
          </a:p>
          <a:p>
            <a:pPr marL="0" indent="0">
              <a:buNone/>
            </a:pPr>
            <a:endParaRPr lang="en-GB" dirty="0"/>
          </a:p>
          <a:p>
            <a:pPr marL="0" indent="0">
              <a:buNone/>
            </a:pPr>
            <a:r>
              <a:rPr lang="en-GB" b="1" u="sng" dirty="0"/>
              <a:t>Human Relations </a:t>
            </a:r>
            <a:r>
              <a:rPr lang="en-GB" dirty="0"/>
              <a:t>– is based on a Theory of Elton Mayo's Hawthorne Experiments .</a:t>
            </a:r>
          </a:p>
          <a:p>
            <a:pPr marL="0" indent="0">
              <a:buNone/>
            </a:pPr>
            <a:r>
              <a:rPr lang="en-GB" dirty="0"/>
              <a:t>This approach suggests that focusing on employees as individuals and to analyse what motivates and cultivates their achievement in a work environment. It factors in groups or teams that socialise and motivate, excellent upward communication and superior leadership. By doing this it enhances employees productivity, their motivation and their commitment to their work role.</a:t>
            </a:r>
          </a:p>
          <a:p>
            <a:pPr marL="0" indent="0">
              <a:buNone/>
            </a:pPr>
            <a:endParaRPr lang="en-GB" dirty="0"/>
          </a:p>
        </p:txBody>
      </p:sp>
      <p:pic>
        <p:nvPicPr>
          <p:cNvPr id="2" name="Audio 1">
            <a:hlinkClick r:id="" action="ppaction://media"/>
            <a:extLst>
              <a:ext uri="{FF2B5EF4-FFF2-40B4-BE49-F238E27FC236}">
                <a16:creationId xmlns:a16="http://schemas.microsoft.com/office/drawing/2014/main" id="{D9862010-26E7-4290-991C-5DE5D506A67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42818607"/>
      </p:ext>
    </p:extLst>
  </p:cSld>
  <p:clrMapOvr>
    <a:masterClrMapping/>
  </p:clrMapOvr>
  <mc:AlternateContent xmlns:mc="http://schemas.openxmlformats.org/markup-compatibility/2006" xmlns:p14="http://schemas.microsoft.com/office/powerpoint/2010/main">
    <mc:Choice Requires="p14">
      <p:transition spd="slow" p14:dur="2000" advTm="57827"/>
    </mc:Choice>
    <mc:Fallback xmlns="">
      <p:transition spd="slow" advTm="578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AB65EC-0829-4C22-850A-89EE5A93F3BF}"/>
              </a:ext>
            </a:extLst>
          </p:cNvPr>
          <p:cNvSpPr>
            <a:spLocks noGrp="1"/>
          </p:cNvSpPr>
          <p:nvPr>
            <p:ph idx="1"/>
          </p:nvPr>
        </p:nvSpPr>
        <p:spPr>
          <a:xfrm>
            <a:off x="838200" y="347870"/>
            <a:ext cx="10515600" cy="6191536"/>
          </a:xfrm>
        </p:spPr>
        <p:txBody>
          <a:bodyPr>
            <a:normAutofit/>
          </a:bodyPr>
          <a:lstStyle/>
          <a:p>
            <a:pPr marL="0" indent="0">
              <a:buNone/>
            </a:pPr>
            <a:r>
              <a:rPr lang="en-GB" sz="3200" b="1" u="sng" dirty="0"/>
              <a:t>Systems</a:t>
            </a:r>
            <a:r>
              <a:rPr lang="en-GB" sz="3200" dirty="0"/>
              <a:t> </a:t>
            </a:r>
          </a:p>
          <a:p>
            <a:pPr marL="0" indent="0">
              <a:buNone/>
            </a:pPr>
            <a:r>
              <a:rPr lang="en-GB" sz="3200" dirty="0"/>
              <a:t>Open System – that continually interacts with the environment around it</a:t>
            </a:r>
          </a:p>
          <a:p>
            <a:pPr marL="0" indent="0">
              <a:buNone/>
            </a:pPr>
            <a:r>
              <a:rPr lang="en-GB" sz="3200" dirty="0"/>
              <a:t>Closed System – Is the opposite of the open system, its interdependent of the environment around it</a:t>
            </a:r>
          </a:p>
          <a:p>
            <a:pPr marL="0" indent="0">
              <a:buNone/>
            </a:pPr>
            <a:r>
              <a:rPr lang="en-GB" sz="3200" dirty="0"/>
              <a:t>Subsystem – a system that is part of a larger system.</a:t>
            </a:r>
          </a:p>
          <a:p>
            <a:pPr marL="0" indent="0">
              <a:buNone/>
            </a:pPr>
            <a:endParaRPr lang="en-GB" sz="3200" dirty="0"/>
          </a:p>
          <a:p>
            <a:pPr marL="0" indent="0">
              <a:buNone/>
            </a:pPr>
            <a:r>
              <a:rPr lang="en-GB" sz="3200" b="1" u="sng" dirty="0"/>
              <a:t>Contingency</a:t>
            </a:r>
            <a:r>
              <a:rPr lang="en-GB" sz="3200" dirty="0"/>
              <a:t> – That there is no best way to organise a company. the theory that management effectiveness is contingent or dependent upon the interplay between the application of management behaviours and specific situation. </a:t>
            </a:r>
          </a:p>
          <a:p>
            <a:pPr marL="0" indent="0">
              <a:buNone/>
            </a:pPr>
            <a:endParaRPr lang="en-GB" sz="1600" dirty="0"/>
          </a:p>
        </p:txBody>
      </p:sp>
      <p:pic>
        <p:nvPicPr>
          <p:cNvPr id="2" name="Audio 1">
            <a:hlinkClick r:id="" action="ppaction://media"/>
            <a:extLst>
              <a:ext uri="{FF2B5EF4-FFF2-40B4-BE49-F238E27FC236}">
                <a16:creationId xmlns:a16="http://schemas.microsoft.com/office/drawing/2014/main" id="{FD501045-94A9-41E3-84FB-93E4CD46DE6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4196155836"/>
      </p:ext>
    </p:extLst>
  </p:cSld>
  <p:clrMapOvr>
    <a:masterClrMapping/>
  </p:clrMapOvr>
  <mc:AlternateContent xmlns:mc="http://schemas.openxmlformats.org/markup-compatibility/2006" xmlns:p14="http://schemas.microsoft.com/office/powerpoint/2010/main">
    <mc:Choice Requires="p14">
      <p:transition spd="slow" p14:dur="2000" advTm="74803"/>
    </mc:Choice>
    <mc:Fallback xmlns="">
      <p:transition spd="slow" advTm="748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A70B8-FED0-4E98-8A77-A0775A1E929B}"/>
              </a:ext>
            </a:extLst>
          </p:cNvPr>
          <p:cNvSpPr>
            <a:spLocks noGrp="1"/>
          </p:cNvSpPr>
          <p:nvPr>
            <p:ph type="title"/>
          </p:nvPr>
        </p:nvSpPr>
        <p:spPr>
          <a:xfrm>
            <a:off x="838200" y="365126"/>
            <a:ext cx="10515600" cy="506744"/>
          </a:xfrm>
        </p:spPr>
        <p:txBody>
          <a:bodyPr>
            <a:normAutofit fontScale="90000"/>
          </a:bodyPr>
          <a:lstStyle/>
          <a:p>
            <a:r>
              <a:rPr lang="en-GB" b="1" u="sng" dirty="0"/>
              <a:t>Groups &amp; Teamwork</a:t>
            </a:r>
          </a:p>
        </p:txBody>
      </p:sp>
      <p:sp>
        <p:nvSpPr>
          <p:cNvPr id="3" name="Content Placeholder 2">
            <a:extLst>
              <a:ext uri="{FF2B5EF4-FFF2-40B4-BE49-F238E27FC236}">
                <a16:creationId xmlns:a16="http://schemas.microsoft.com/office/drawing/2014/main" id="{3769E144-1265-43D8-9CFC-EFDF7A5C432F}"/>
              </a:ext>
            </a:extLst>
          </p:cNvPr>
          <p:cNvSpPr>
            <a:spLocks noGrp="1"/>
          </p:cNvSpPr>
          <p:nvPr>
            <p:ph idx="1"/>
          </p:nvPr>
        </p:nvSpPr>
        <p:spPr>
          <a:xfrm>
            <a:off x="838199" y="1158948"/>
            <a:ext cx="4393019" cy="5475767"/>
          </a:xfrm>
        </p:spPr>
        <p:txBody>
          <a:bodyPr>
            <a:normAutofit fontScale="92500" lnSpcReduction="20000"/>
          </a:bodyPr>
          <a:lstStyle/>
          <a:p>
            <a:pPr marL="0" indent="0">
              <a:buNone/>
            </a:pPr>
            <a:r>
              <a:rPr lang="en-GB" b="1" u="sng" dirty="0"/>
              <a:t>Teams</a:t>
            </a:r>
          </a:p>
          <a:p>
            <a:pPr marL="0" indent="0">
              <a:buNone/>
            </a:pPr>
            <a:endParaRPr lang="en-GB" b="1" u="sng" dirty="0"/>
          </a:p>
          <a:p>
            <a:r>
              <a:rPr lang="en-GB" sz="3300" dirty="0"/>
              <a:t>2 or more people</a:t>
            </a:r>
          </a:p>
          <a:p>
            <a:r>
              <a:rPr lang="en-GB" sz="3300" dirty="0"/>
              <a:t>Share the same goal</a:t>
            </a:r>
          </a:p>
          <a:p>
            <a:r>
              <a:rPr lang="en-GB" sz="3300" dirty="0"/>
              <a:t>Share leadership roles &amp; accountability</a:t>
            </a:r>
          </a:p>
          <a:p>
            <a:r>
              <a:rPr lang="en-GB" sz="3300" dirty="0"/>
              <a:t>Goals set by themselves</a:t>
            </a:r>
          </a:p>
          <a:p>
            <a:r>
              <a:rPr lang="en-GB" sz="3300" dirty="0"/>
              <a:t>Work beyond organisational boundaries</a:t>
            </a:r>
          </a:p>
          <a:p>
            <a:r>
              <a:rPr lang="en-GB" sz="3300" dirty="0"/>
              <a:t>Thrive on discussion, active problem solving &amp; mutual feedback</a:t>
            </a:r>
          </a:p>
          <a:p>
            <a:pPr marL="0" indent="0">
              <a:buNone/>
            </a:pPr>
            <a:endParaRPr lang="en-GB" dirty="0"/>
          </a:p>
          <a:p>
            <a:pPr marL="0" indent="0">
              <a:buNone/>
            </a:pPr>
            <a:endParaRPr lang="en-GB" dirty="0"/>
          </a:p>
        </p:txBody>
      </p:sp>
      <p:sp>
        <p:nvSpPr>
          <p:cNvPr id="6" name="TextBox 5">
            <a:extLst>
              <a:ext uri="{FF2B5EF4-FFF2-40B4-BE49-F238E27FC236}">
                <a16:creationId xmlns:a16="http://schemas.microsoft.com/office/drawing/2014/main" id="{976A3FFA-CA63-4CAE-8D99-CACC74D63FF5}"/>
              </a:ext>
            </a:extLst>
          </p:cNvPr>
          <p:cNvSpPr txBox="1"/>
          <p:nvPr/>
        </p:nvSpPr>
        <p:spPr>
          <a:xfrm>
            <a:off x="6326372" y="871870"/>
            <a:ext cx="4953000" cy="6093976"/>
          </a:xfrm>
          <a:prstGeom prst="rect">
            <a:avLst/>
          </a:prstGeom>
          <a:noFill/>
        </p:spPr>
        <p:txBody>
          <a:bodyPr wrap="square" rtlCol="0">
            <a:spAutoFit/>
          </a:bodyPr>
          <a:lstStyle/>
          <a:p>
            <a:r>
              <a:rPr lang="en-GB" sz="2800" b="1" u="sng" dirty="0"/>
              <a:t>Groups</a:t>
            </a:r>
          </a:p>
          <a:p>
            <a:endParaRPr lang="en-GB" dirty="0"/>
          </a:p>
          <a:p>
            <a:pPr marL="285750" indent="-285750">
              <a:buFont typeface="Arial" panose="020B0604020202020204" pitchFamily="34" charset="0"/>
              <a:buChar char="•"/>
            </a:pPr>
            <a:r>
              <a:rPr lang="en-GB" sz="2800" dirty="0"/>
              <a:t>3 or more people</a:t>
            </a:r>
          </a:p>
          <a:p>
            <a:pPr marL="285750" indent="-285750">
              <a:buFont typeface="Arial" panose="020B0604020202020204" pitchFamily="34" charset="0"/>
              <a:buChar char="•"/>
            </a:pPr>
            <a:r>
              <a:rPr lang="en-GB" sz="2800" dirty="0"/>
              <a:t>Achieve their organisational goal</a:t>
            </a:r>
          </a:p>
          <a:p>
            <a:pPr marL="285750" indent="-285750">
              <a:buFont typeface="Arial" panose="020B0604020202020204" pitchFamily="34" charset="0"/>
              <a:buChar char="•"/>
            </a:pPr>
            <a:r>
              <a:rPr lang="en-GB" sz="2800" dirty="0"/>
              <a:t>Designated Leader</a:t>
            </a:r>
          </a:p>
          <a:p>
            <a:pPr marL="285750" indent="-285750">
              <a:buFont typeface="Arial" panose="020B0604020202020204" pitchFamily="34" charset="0"/>
              <a:buChar char="•"/>
            </a:pPr>
            <a:r>
              <a:rPr lang="en-GB" sz="2800" dirty="0"/>
              <a:t>Accountable for independent work</a:t>
            </a:r>
          </a:p>
          <a:p>
            <a:pPr marL="285750" indent="-285750">
              <a:buFont typeface="Arial" panose="020B0604020202020204" pitchFamily="34" charset="0"/>
              <a:buChar char="•"/>
            </a:pPr>
            <a:r>
              <a:rPr lang="en-GB" sz="2800" dirty="0"/>
              <a:t>Goals set by others</a:t>
            </a:r>
          </a:p>
          <a:p>
            <a:pPr marL="285750" indent="-285750">
              <a:buFont typeface="Arial" panose="020B0604020202020204" pitchFamily="34" charset="0"/>
              <a:buChar char="•"/>
            </a:pPr>
            <a:r>
              <a:rPr lang="en-GB" sz="2800" dirty="0"/>
              <a:t>Work within organisations boundaries</a:t>
            </a:r>
          </a:p>
          <a:p>
            <a:pPr marL="285750" indent="-285750">
              <a:buFont typeface="Arial" panose="020B0604020202020204" pitchFamily="34" charset="0"/>
              <a:buChar char="•"/>
            </a:pPr>
            <a:r>
              <a:rPr lang="en-GB" sz="2800" dirty="0"/>
              <a:t>Thrive on meetings &amp; delegations</a:t>
            </a:r>
          </a:p>
          <a:p>
            <a:endParaRPr lang="en-GB" dirty="0"/>
          </a:p>
          <a:p>
            <a:endParaRPr lang="en-GB" dirty="0"/>
          </a:p>
        </p:txBody>
      </p:sp>
      <p:pic>
        <p:nvPicPr>
          <p:cNvPr id="4" name="Audio 3">
            <a:hlinkClick r:id="" action="ppaction://media"/>
            <a:extLst>
              <a:ext uri="{FF2B5EF4-FFF2-40B4-BE49-F238E27FC236}">
                <a16:creationId xmlns:a16="http://schemas.microsoft.com/office/drawing/2014/main" id="{9235E80B-DABF-4026-BBB9-DED2DF5A8B7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530147595"/>
      </p:ext>
    </p:extLst>
  </p:cSld>
  <p:clrMapOvr>
    <a:masterClrMapping/>
  </p:clrMapOvr>
  <mc:AlternateContent xmlns:mc="http://schemas.openxmlformats.org/markup-compatibility/2006" xmlns:p14="http://schemas.microsoft.com/office/powerpoint/2010/main">
    <mc:Choice Requires="p14">
      <p:transition spd="slow" p14:dur="2000" advTm="46271"/>
    </mc:Choice>
    <mc:Fallback xmlns="">
      <p:transition spd="slow" advTm="462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2" name="Content Placeholder 1031">
            <a:extLst>
              <a:ext uri="{FF2B5EF4-FFF2-40B4-BE49-F238E27FC236}">
                <a16:creationId xmlns:a16="http://schemas.microsoft.com/office/drawing/2014/main" id="{EFF522EE-D1C8-4C24-A071-3E3FC2C59C60}"/>
              </a:ext>
            </a:extLst>
          </p:cNvPr>
          <p:cNvSpPr>
            <a:spLocks noGrp="1"/>
          </p:cNvSpPr>
          <p:nvPr>
            <p:ph idx="1"/>
          </p:nvPr>
        </p:nvSpPr>
        <p:spPr>
          <a:xfrm>
            <a:off x="459934" y="429888"/>
            <a:ext cx="4735522" cy="5635990"/>
          </a:xfrm>
        </p:spPr>
        <p:txBody>
          <a:bodyPr>
            <a:normAutofit/>
          </a:bodyPr>
          <a:lstStyle/>
          <a:p>
            <a:pPr marL="0" indent="0">
              <a:buNone/>
            </a:pPr>
            <a:r>
              <a:rPr lang="en-US" sz="3200" dirty="0"/>
              <a:t>As Kim, L (No Date) mentions, Google conducted research into</a:t>
            </a:r>
            <a:r>
              <a:rPr lang="en-GB" sz="3200" dirty="0"/>
              <a:t> why certain teams excelled while others struggled. They uncovered five important factors that distinguish successful teams from the rest during their investigation.</a:t>
            </a:r>
          </a:p>
          <a:p>
            <a:pPr marL="0" indent="0">
              <a:buNone/>
            </a:pPr>
            <a:endParaRPr lang="en-GB" sz="2400" dirty="0"/>
          </a:p>
        </p:txBody>
      </p:sp>
      <p:pic>
        <p:nvPicPr>
          <p:cNvPr id="1028" name="Picture 4" descr="null inline image">
            <a:extLst>
              <a:ext uri="{FF2B5EF4-FFF2-40B4-BE49-F238E27FC236}">
                <a16:creationId xmlns:a16="http://schemas.microsoft.com/office/drawing/2014/main" id="{7EB66D8E-A77E-418C-9E03-8B719924636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153" r="7722"/>
          <a:stretch/>
        </p:blipFill>
        <p:spPr bwMode="auto">
          <a:xfrm>
            <a:off x="5777345" y="10"/>
            <a:ext cx="6414656" cy="6857990"/>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4" name="Audio 3">
            <a:hlinkClick r:id="" action="ppaction://media"/>
            <a:extLst>
              <a:ext uri="{FF2B5EF4-FFF2-40B4-BE49-F238E27FC236}">
                <a16:creationId xmlns:a16="http://schemas.microsoft.com/office/drawing/2014/main" id="{079F39C7-ECD0-4B3D-A918-8949FCA5CC5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563410359"/>
      </p:ext>
    </p:extLst>
  </p:cSld>
  <p:clrMapOvr>
    <a:masterClrMapping/>
  </p:clrMapOvr>
  <mc:AlternateContent xmlns:mc="http://schemas.openxmlformats.org/markup-compatibility/2006" xmlns:p14="http://schemas.microsoft.com/office/powerpoint/2010/main">
    <mc:Choice Requires="p14">
      <p:transition spd="slow" p14:dur="2000" advTm="44634"/>
    </mc:Choice>
    <mc:Fallback xmlns="">
      <p:transition spd="slow" advTm="446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1ADCF8-2E55-4CA2-853A-75E73B87BF5F}"/>
              </a:ext>
            </a:extLst>
          </p:cNvPr>
          <p:cNvSpPr>
            <a:spLocks noGrp="1"/>
          </p:cNvSpPr>
          <p:nvPr>
            <p:ph idx="1"/>
          </p:nvPr>
        </p:nvSpPr>
        <p:spPr>
          <a:xfrm>
            <a:off x="464127" y="289358"/>
            <a:ext cx="10515600" cy="6279284"/>
          </a:xfrm>
        </p:spPr>
        <p:txBody>
          <a:bodyPr>
            <a:normAutofit lnSpcReduction="10000"/>
          </a:bodyPr>
          <a:lstStyle/>
          <a:p>
            <a:pPr marL="0" indent="0">
              <a:buNone/>
            </a:pPr>
            <a:r>
              <a:rPr lang="en-GB" b="1" u="sng" dirty="0"/>
              <a:t>Corporate Social Responsibility</a:t>
            </a:r>
          </a:p>
          <a:p>
            <a:pPr marL="0" indent="0">
              <a:buNone/>
            </a:pPr>
            <a:endParaRPr lang="en-GB" dirty="0"/>
          </a:p>
          <a:p>
            <a:pPr marL="0" indent="0">
              <a:buNone/>
            </a:pPr>
            <a:r>
              <a:rPr lang="en-GB" dirty="0"/>
              <a:t>As Pratap, A (2021) mentions Education and learning for the underprivileged and underrepresented is one of Google's key priority areas in its CSR strategy. Google is investing its technology resources to assisting thousands of individuals in attaining a good education and a better career. It has given around $50 million to help children and people in marginalised and underprivileged areas around the world. This funding will help close the learning gap and prepare children for future careers.</a:t>
            </a:r>
          </a:p>
          <a:p>
            <a:pPr marL="0" indent="0">
              <a:buNone/>
            </a:pPr>
            <a:r>
              <a:rPr lang="en-GB" dirty="0"/>
              <a:t>Google (No Date) mentions that Google is incorporating diversity, equity, and inclusion into everything they do. They intend to create hiring adjustments for underrepresented groups by incorporating racial equity into all aspects of the employment process – for leaders, hiring managers, and all Googlers. Google are also offering tools and assistance to help women flourish in technology and beyond.</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2" name="Audio 1">
            <a:hlinkClick r:id="" action="ppaction://media"/>
            <a:extLst>
              <a:ext uri="{FF2B5EF4-FFF2-40B4-BE49-F238E27FC236}">
                <a16:creationId xmlns:a16="http://schemas.microsoft.com/office/drawing/2014/main" id="{F6CC806D-3462-4CD1-A3C5-26CA394ED79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560900746"/>
      </p:ext>
    </p:extLst>
  </p:cSld>
  <p:clrMapOvr>
    <a:masterClrMapping/>
  </p:clrMapOvr>
  <mc:AlternateContent xmlns:mc="http://schemas.openxmlformats.org/markup-compatibility/2006" xmlns:p14="http://schemas.microsoft.com/office/powerpoint/2010/main">
    <mc:Choice Requires="p14">
      <p:transition spd="slow" p14:dur="2000" advTm="69424"/>
    </mc:Choice>
    <mc:Fallback xmlns="">
      <p:transition spd="slow" advTm="694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6CEAC9-EA75-4811-9FC5-333DF03AEADF}"/>
              </a:ext>
            </a:extLst>
          </p:cNvPr>
          <p:cNvSpPr>
            <a:spLocks noGrp="1"/>
          </p:cNvSpPr>
          <p:nvPr>
            <p:ph idx="1"/>
          </p:nvPr>
        </p:nvSpPr>
        <p:spPr>
          <a:xfrm>
            <a:off x="838200" y="265814"/>
            <a:ext cx="10515600" cy="5911149"/>
          </a:xfrm>
        </p:spPr>
        <p:txBody>
          <a:bodyPr>
            <a:normAutofit/>
          </a:bodyPr>
          <a:lstStyle/>
          <a:p>
            <a:pPr marL="0" indent="0">
              <a:buNone/>
            </a:pPr>
            <a:r>
              <a:rPr lang="en-GB" dirty="0"/>
              <a:t>Google addresses in its CSR policy that its objective is to reduce carbon footprint and to help the global economy become more efficient</a:t>
            </a:r>
          </a:p>
          <a:p>
            <a:pPr marL="0" indent="0">
              <a:buNone/>
            </a:pPr>
            <a:r>
              <a:rPr lang="en-GB" dirty="0"/>
              <a:t>Google was the first major corporation to commit to and achieve carbon neutrality in 2007, and they have matched 100 % of their electricity consumption with renewable energy purchases since 2017. Since their inception, they have acquired enough renewable energy and high-quality carbon offsets to offset all of their operational emissions.</a:t>
            </a:r>
          </a:p>
          <a:p>
            <a:pPr marL="0" indent="0">
              <a:buNone/>
            </a:pPr>
            <a:r>
              <a:rPr lang="en-GB" dirty="0"/>
              <a:t>Pichai, S (2021) mentions to help towards sustainability Google have introduced new ways for people to make sustainable choices whilst using their products such as: </a:t>
            </a:r>
          </a:p>
          <a:p>
            <a:r>
              <a:rPr lang="en-GB" dirty="0"/>
              <a:t>Google flights alternatives</a:t>
            </a:r>
          </a:p>
          <a:p>
            <a:r>
              <a:rPr lang="en-GB" dirty="0"/>
              <a:t>Eco Friendly Google Maps</a:t>
            </a:r>
          </a:p>
          <a:p>
            <a:pPr marL="0" indent="0">
              <a:buNone/>
            </a:pPr>
            <a:endParaRPr lang="en-GB" dirty="0"/>
          </a:p>
        </p:txBody>
      </p:sp>
      <p:pic>
        <p:nvPicPr>
          <p:cNvPr id="5" name="Audio 4">
            <a:hlinkClick r:id="" action="ppaction://media"/>
            <a:extLst>
              <a:ext uri="{FF2B5EF4-FFF2-40B4-BE49-F238E27FC236}">
                <a16:creationId xmlns:a16="http://schemas.microsoft.com/office/drawing/2014/main" id="{E890CFAD-0970-47FF-BC4D-187FBB04D1E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303423021"/>
      </p:ext>
    </p:extLst>
  </p:cSld>
  <p:clrMapOvr>
    <a:masterClrMapping/>
  </p:clrMapOvr>
  <mc:AlternateContent xmlns:mc="http://schemas.openxmlformats.org/markup-compatibility/2006" xmlns:p14="http://schemas.microsoft.com/office/powerpoint/2010/main">
    <mc:Choice Requires="p14">
      <p:transition spd="slow" p14:dur="2000" advTm="65188"/>
    </mc:Choice>
    <mc:Fallback xmlns="">
      <p:transition spd="slow" advTm="651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EA7B7B-5ED7-4431-A4E9-AA3D254BB67A}"/>
              </a:ext>
            </a:extLst>
          </p:cNvPr>
          <p:cNvSpPr>
            <a:spLocks noGrp="1"/>
          </p:cNvSpPr>
          <p:nvPr>
            <p:ph type="title"/>
          </p:nvPr>
        </p:nvSpPr>
        <p:spPr/>
        <p:txBody>
          <a:bodyPr>
            <a:normAutofit/>
          </a:bodyPr>
          <a:lstStyle/>
          <a:p>
            <a:br>
              <a:rPr lang="en-GB" dirty="0"/>
            </a:br>
            <a:endParaRPr lang="en-GB" dirty="0"/>
          </a:p>
        </p:txBody>
      </p:sp>
      <p:sp>
        <p:nvSpPr>
          <p:cNvPr id="3" name="Content Placeholder 2">
            <a:extLst>
              <a:ext uri="{FF2B5EF4-FFF2-40B4-BE49-F238E27FC236}">
                <a16:creationId xmlns:a16="http://schemas.microsoft.com/office/drawing/2014/main" id="{7695B400-BD53-47F2-AC00-3627131DB1BB}"/>
              </a:ext>
            </a:extLst>
          </p:cNvPr>
          <p:cNvSpPr>
            <a:spLocks noGrp="1"/>
          </p:cNvSpPr>
          <p:nvPr>
            <p:ph idx="1"/>
          </p:nvPr>
        </p:nvSpPr>
        <p:spPr>
          <a:xfrm>
            <a:off x="738447" y="365125"/>
            <a:ext cx="10515600" cy="6127750"/>
          </a:xfrm>
        </p:spPr>
        <p:txBody>
          <a:bodyPr>
            <a:normAutofit fontScale="92500"/>
          </a:bodyPr>
          <a:lstStyle/>
          <a:p>
            <a:pPr marL="0" indent="0">
              <a:buNone/>
            </a:pPr>
            <a:r>
              <a:rPr lang="en-GB" sz="3000" dirty="0"/>
              <a:t>As Pratap, A (2021) mentions Google's sustainability efforts also include supply chain responsibilities. Google has established a responsible supply chain programme to assist suppliers in adopting responsible and sustainable practises. The corporation has also created a code of conduct that suppliers must follow in order to have the least amount of environmental impact. Google suppliers are being given information to help them make their business processes more sustainable.</a:t>
            </a:r>
          </a:p>
          <a:p>
            <a:pPr marL="0" indent="0">
              <a:buNone/>
            </a:pPr>
            <a:endParaRPr lang="en-GB" sz="3000" dirty="0"/>
          </a:p>
          <a:p>
            <a:pPr marL="0" indent="0">
              <a:buNone/>
            </a:pPr>
            <a:r>
              <a:rPr lang="en-GB" sz="3000" dirty="0"/>
              <a:t>As Google( No Date) mentions Google's goal for the next decade is to be the first major company to operate carbon-free, by purchasing carbon-free energy around the clock everywhere they operate, catalysing technologies that make that possible, and supporting policies that will create a zero-carbon electricity system, while also creating more than 10,000 green jobs in the first five years.</a:t>
            </a:r>
          </a:p>
          <a:p>
            <a:pPr marL="0" indent="0">
              <a:buNone/>
            </a:pPr>
            <a:endParaRPr lang="en-GB" dirty="0"/>
          </a:p>
        </p:txBody>
      </p:sp>
      <p:pic>
        <p:nvPicPr>
          <p:cNvPr id="4" name="Audio 3">
            <a:hlinkClick r:id="" action="ppaction://media"/>
            <a:extLst>
              <a:ext uri="{FF2B5EF4-FFF2-40B4-BE49-F238E27FC236}">
                <a16:creationId xmlns:a16="http://schemas.microsoft.com/office/drawing/2014/main" id="{6C7CA74D-3C85-4F5B-BD8D-6B2F94D0868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904935587"/>
      </p:ext>
    </p:extLst>
  </p:cSld>
  <p:clrMapOvr>
    <a:masterClrMapping/>
  </p:clrMapOvr>
  <mc:AlternateContent xmlns:mc="http://schemas.openxmlformats.org/markup-compatibility/2006" xmlns:p14="http://schemas.microsoft.com/office/powerpoint/2010/main">
    <mc:Choice Requires="p14">
      <p:transition spd="slow" p14:dur="2000" advTm="48168"/>
    </mc:Choice>
    <mc:Fallback xmlns="">
      <p:transition spd="slow" advTm="481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3943A-076D-494E-8891-83CCAD851759}"/>
              </a:ext>
            </a:extLst>
          </p:cNvPr>
          <p:cNvSpPr>
            <a:spLocks noGrp="1"/>
          </p:cNvSpPr>
          <p:nvPr>
            <p:ph type="title"/>
          </p:nvPr>
        </p:nvSpPr>
        <p:spPr/>
        <p:txBody>
          <a:bodyPr/>
          <a:lstStyle/>
          <a:p>
            <a:r>
              <a:rPr lang="en-GB" dirty="0"/>
              <a:t>                        </a:t>
            </a:r>
            <a:r>
              <a:rPr lang="en-GB" b="1" dirty="0"/>
              <a:t> </a:t>
            </a:r>
            <a:r>
              <a:rPr lang="en-GB" b="1" u="sng" dirty="0"/>
              <a:t>Conclusion</a:t>
            </a:r>
          </a:p>
        </p:txBody>
      </p:sp>
      <p:sp>
        <p:nvSpPr>
          <p:cNvPr id="3" name="Content Placeholder 2">
            <a:extLst>
              <a:ext uri="{FF2B5EF4-FFF2-40B4-BE49-F238E27FC236}">
                <a16:creationId xmlns:a16="http://schemas.microsoft.com/office/drawing/2014/main" id="{91F3B61B-036C-4192-8E1E-3C21D216238F}"/>
              </a:ext>
            </a:extLst>
          </p:cNvPr>
          <p:cNvSpPr>
            <a:spLocks noGrp="1"/>
          </p:cNvSpPr>
          <p:nvPr>
            <p:ph idx="1"/>
          </p:nvPr>
        </p:nvSpPr>
        <p:spPr/>
        <p:txBody>
          <a:bodyPr>
            <a:normAutofit fontScale="92500" lnSpcReduction="10000"/>
          </a:bodyPr>
          <a:lstStyle/>
          <a:p>
            <a:pPr marL="0" indent="0">
              <a:buNone/>
            </a:pPr>
            <a:r>
              <a:rPr lang="en-GB" dirty="0"/>
              <a:t>As discussed in this report Google seems to be a positive and innovating culture to work within. In regards to how they value their employees and thrive on teamwork. Google is considered one of the best organisations to work for.</a:t>
            </a:r>
          </a:p>
          <a:p>
            <a:pPr marL="0" indent="0">
              <a:buNone/>
            </a:pPr>
            <a:r>
              <a:rPr lang="en-GB" dirty="0"/>
              <a:t>With their ongoing product enhancement and making it their mission “to organise the world`s information and make it universally accessible and useful.” Google will continue to maintain its position as a valued brand.</a:t>
            </a:r>
          </a:p>
          <a:p>
            <a:pPr marL="0" indent="0">
              <a:buNone/>
            </a:pPr>
            <a:r>
              <a:rPr lang="en-GB" dirty="0"/>
              <a:t>Googles ambitious goal towards sustainability is impeccable with everything they have already accomplished and are now aiming to further their achievement over the next decade. </a:t>
            </a:r>
          </a:p>
          <a:p>
            <a:pPr marL="0" indent="0">
              <a:buNone/>
            </a:pPr>
            <a:r>
              <a:rPr lang="en-GB" dirty="0"/>
              <a:t> </a:t>
            </a:r>
          </a:p>
        </p:txBody>
      </p:sp>
      <p:pic>
        <p:nvPicPr>
          <p:cNvPr id="5" name="Audio 4">
            <a:hlinkClick r:id="" action="ppaction://media"/>
            <a:extLst>
              <a:ext uri="{FF2B5EF4-FFF2-40B4-BE49-F238E27FC236}">
                <a16:creationId xmlns:a16="http://schemas.microsoft.com/office/drawing/2014/main" id="{75011B3B-B266-4F7C-871A-2435DEFF976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242147876"/>
      </p:ext>
    </p:extLst>
  </p:cSld>
  <p:clrMapOvr>
    <a:masterClrMapping/>
  </p:clrMapOvr>
  <mc:AlternateContent xmlns:mc="http://schemas.openxmlformats.org/markup-compatibility/2006" xmlns:p14="http://schemas.microsoft.com/office/powerpoint/2010/main">
    <mc:Choice Requires="p14">
      <p:transition spd="slow" p14:dur="2000" advTm="37182"/>
    </mc:Choice>
    <mc:Fallback xmlns="">
      <p:transition spd="slow" advTm="371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9EA7C-C3BE-40E1-B649-B84C10A25072}"/>
              </a:ext>
            </a:extLst>
          </p:cNvPr>
          <p:cNvSpPr>
            <a:spLocks noGrp="1"/>
          </p:cNvSpPr>
          <p:nvPr>
            <p:ph type="title"/>
          </p:nvPr>
        </p:nvSpPr>
        <p:spPr>
          <a:xfrm>
            <a:off x="838200" y="140683"/>
            <a:ext cx="10515600" cy="632402"/>
          </a:xfrm>
        </p:spPr>
        <p:txBody>
          <a:bodyPr>
            <a:normAutofit fontScale="90000"/>
          </a:bodyPr>
          <a:lstStyle/>
          <a:p>
            <a:r>
              <a:rPr lang="en-GB" dirty="0"/>
              <a:t>                             </a:t>
            </a:r>
            <a:r>
              <a:rPr lang="en-GB" b="1" u="sng" dirty="0"/>
              <a:t>References</a:t>
            </a:r>
          </a:p>
        </p:txBody>
      </p:sp>
      <p:sp>
        <p:nvSpPr>
          <p:cNvPr id="3" name="Content Placeholder 2">
            <a:extLst>
              <a:ext uri="{FF2B5EF4-FFF2-40B4-BE49-F238E27FC236}">
                <a16:creationId xmlns:a16="http://schemas.microsoft.com/office/drawing/2014/main" id="{680A0283-3ECC-4458-80F3-9BD0EDAA9E63}"/>
              </a:ext>
            </a:extLst>
          </p:cNvPr>
          <p:cNvSpPr>
            <a:spLocks noGrp="1"/>
          </p:cNvSpPr>
          <p:nvPr>
            <p:ph idx="1"/>
          </p:nvPr>
        </p:nvSpPr>
        <p:spPr>
          <a:xfrm>
            <a:off x="771697" y="632402"/>
            <a:ext cx="10515600" cy="6084915"/>
          </a:xfrm>
        </p:spPr>
        <p:txBody>
          <a:bodyPr>
            <a:normAutofit fontScale="25000" lnSpcReduction="20000"/>
          </a:bodyPr>
          <a:lstStyle/>
          <a:p>
            <a:pPr marL="0" indent="0">
              <a:buNone/>
            </a:pPr>
            <a:endParaRPr lang="en-GB" sz="2900" dirty="0"/>
          </a:p>
          <a:p>
            <a:pPr marL="0" indent="0">
              <a:buNone/>
            </a:pPr>
            <a:r>
              <a:rPr lang="en-GB" sz="5600" dirty="0"/>
              <a:t>Buchanan, L (2015) </a:t>
            </a:r>
            <a:r>
              <a:rPr lang="en-GB" sz="5600" i="1" dirty="0"/>
              <a:t>Teams versus Groups. </a:t>
            </a:r>
            <a:r>
              <a:rPr lang="en-GB" sz="5600" dirty="0"/>
              <a:t>[YouTube Video]. Retrieved From: </a:t>
            </a:r>
            <a:r>
              <a:rPr lang="en-GB" sz="5600" dirty="0">
                <a:hlinkClick r:id="rId2"/>
              </a:rPr>
              <a:t>Teams versus Groups – YouTube</a:t>
            </a:r>
            <a:r>
              <a:rPr lang="en-GB" sz="5600" dirty="0"/>
              <a:t> Accessed: 31/12/21</a:t>
            </a:r>
          </a:p>
          <a:p>
            <a:pPr marL="0" indent="0">
              <a:buNone/>
            </a:pPr>
            <a:endParaRPr lang="en-GB" sz="5600" dirty="0"/>
          </a:p>
          <a:p>
            <a:pPr marL="0" indent="0">
              <a:buNone/>
            </a:pPr>
            <a:r>
              <a:rPr lang="en-GB" sz="5600" dirty="0"/>
              <a:t>Fernando, J (2021) </a:t>
            </a:r>
            <a:r>
              <a:rPr lang="en-GB" sz="5600" i="1" dirty="0"/>
              <a:t>Corporate Social Responsibility </a:t>
            </a:r>
            <a:r>
              <a:rPr lang="en-GB" sz="5600" dirty="0"/>
              <a:t>(CSR). Investopedia. Retrieved From: </a:t>
            </a:r>
            <a:r>
              <a:rPr lang="en-GB" sz="5600" dirty="0">
                <a:hlinkClick r:id="rId3"/>
              </a:rPr>
              <a:t>Corporate Social Responsibility (CSR) Definition (investopedia.com)</a:t>
            </a:r>
            <a:endParaRPr lang="en-GB" sz="5600" dirty="0"/>
          </a:p>
          <a:p>
            <a:pPr marL="0" indent="0">
              <a:buNone/>
            </a:pPr>
            <a:endParaRPr lang="en-GB" sz="5600" dirty="0"/>
          </a:p>
          <a:p>
            <a:pPr marL="0" indent="0">
              <a:buNone/>
            </a:pPr>
            <a:r>
              <a:rPr lang="en-GB" sz="5600" dirty="0"/>
              <a:t>Fernando, J (2021) </a:t>
            </a:r>
            <a:r>
              <a:rPr lang="en-GB" sz="5600" i="1" dirty="0"/>
              <a:t>Stakeholder.</a:t>
            </a:r>
            <a:r>
              <a:rPr lang="en-GB" sz="5600" dirty="0"/>
              <a:t> Investopedia. Retrieved From: </a:t>
            </a:r>
            <a:r>
              <a:rPr lang="en-GB" sz="5600" dirty="0">
                <a:hlinkClick r:id="rId4"/>
              </a:rPr>
              <a:t>Stakeholder Definition (investopedia.com)</a:t>
            </a:r>
            <a:endParaRPr lang="en-GB" sz="5600" dirty="0"/>
          </a:p>
          <a:p>
            <a:pPr marL="0" indent="0">
              <a:buNone/>
            </a:pPr>
            <a:endParaRPr lang="en-GB" sz="5600" dirty="0"/>
          </a:p>
          <a:p>
            <a:pPr marL="0" indent="0">
              <a:buNone/>
            </a:pPr>
            <a:r>
              <a:rPr lang="en-GB" sz="5600" dirty="0"/>
              <a:t>Google, (No Date) </a:t>
            </a:r>
            <a:r>
              <a:rPr lang="en-GB" sz="5600" i="1" dirty="0"/>
              <a:t>Hiring. Diversity, Equity &amp; Inclusion. </a:t>
            </a:r>
            <a:r>
              <a:rPr lang="en-GB" sz="5600" dirty="0"/>
              <a:t>Google. Retrieved From: </a:t>
            </a:r>
            <a:r>
              <a:rPr lang="en-GB" sz="5600" dirty="0">
                <a:hlinkClick r:id="rId5"/>
              </a:rPr>
              <a:t>Hiring Progress Report - Google Diversity Equity &amp; Inclusion</a:t>
            </a:r>
            <a:endParaRPr lang="en-GB" sz="5600" dirty="0"/>
          </a:p>
          <a:p>
            <a:pPr marL="0" indent="0">
              <a:buNone/>
            </a:pPr>
            <a:endParaRPr lang="en-GB" sz="5600" dirty="0"/>
          </a:p>
          <a:p>
            <a:pPr marL="0" indent="0">
              <a:buNone/>
            </a:pPr>
            <a:r>
              <a:rPr lang="en-GB" sz="5600" dirty="0"/>
              <a:t>Google (No Date) </a:t>
            </a:r>
            <a:r>
              <a:rPr lang="en-GB" sz="5600" i="1" dirty="0"/>
              <a:t>Building a Carbon – free future for all</a:t>
            </a:r>
            <a:r>
              <a:rPr lang="en-GB" sz="5600" dirty="0"/>
              <a:t>. Retrieved From: </a:t>
            </a:r>
            <a:r>
              <a:rPr lang="en-GB" sz="5600" dirty="0">
                <a:hlinkClick r:id="rId6"/>
              </a:rPr>
              <a:t>Commitment to a Carbon-Free Future | Google Sustainability</a:t>
            </a:r>
            <a:endParaRPr lang="en-GB" sz="5600" dirty="0"/>
          </a:p>
          <a:p>
            <a:pPr marL="0" indent="0">
              <a:buNone/>
            </a:pPr>
            <a:endParaRPr lang="en-GB" sz="5600" dirty="0"/>
          </a:p>
          <a:p>
            <a:pPr marL="0" indent="0">
              <a:buNone/>
            </a:pPr>
            <a:r>
              <a:rPr lang="en-GB" sz="5600" dirty="0"/>
              <a:t>Google (No Date) </a:t>
            </a:r>
            <a:r>
              <a:rPr lang="en-GB" sz="5600" i="1" dirty="0"/>
              <a:t>Our approach to search</a:t>
            </a:r>
            <a:r>
              <a:rPr lang="en-GB" sz="5600" dirty="0"/>
              <a:t>. Google Search. Retrieved From: </a:t>
            </a:r>
            <a:r>
              <a:rPr lang="en-GB" sz="5600" dirty="0">
                <a:hlinkClick r:id="rId7"/>
              </a:rPr>
              <a:t>How Google Search works | Our mission</a:t>
            </a:r>
            <a:endParaRPr lang="en-GB" sz="5600" dirty="0"/>
          </a:p>
          <a:p>
            <a:pPr marL="0" indent="0">
              <a:buNone/>
            </a:pPr>
            <a:endParaRPr lang="en-GB" sz="5600" dirty="0"/>
          </a:p>
          <a:p>
            <a:pPr marL="0" indent="0">
              <a:buNone/>
            </a:pPr>
            <a:r>
              <a:rPr lang="en-GB" sz="5600" dirty="0"/>
              <a:t>Graham, M &amp; Elias, J (2021) </a:t>
            </a:r>
            <a:r>
              <a:rPr lang="en-GB" sz="5600" i="1" dirty="0"/>
              <a:t>How Google $150 billion advertising business works</a:t>
            </a:r>
            <a:r>
              <a:rPr lang="en-GB" sz="5600" dirty="0"/>
              <a:t>. CNBC. Retrieved From: </a:t>
            </a:r>
            <a:r>
              <a:rPr lang="en-GB" sz="5600" dirty="0">
                <a:hlinkClick r:id="rId8"/>
              </a:rPr>
              <a:t>How does Google make money? (cnbc.com)</a:t>
            </a:r>
            <a:endParaRPr lang="en-GB" sz="5600" dirty="0"/>
          </a:p>
          <a:p>
            <a:pPr marL="0" indent="0">
              <a:buNone/>
            </a:pPr>
            <a:endParaRPr lang="en-GB" sz="5600" dirty="0"/>
          </a:p>
          <a:p>
            <a:pPr marL="0" indent="0">
              <a:buNone/>
            </a:pPr>
            <a:r>
              <a:rPr lang="en-GB" sz="5600" dirty="0"/>
              <a:t>Google (No Date) </a:t>
            </a:r>
            <a:r>
              <a:rPr lang="en-GB" sz="5600" i="1" dirty="0"/>
              <a:t>Google Sustainability/Our most ambitious decade yet</a:t>
            </a:r>
            <a:r>
              <a:rPr lang="en-GB" sz="5600" dirty="0"/>
              <a:t>. [YouTube Video] Retrieved From: </a:t>
            </a:r>
            <a:r>
              <a:rPr lang="en-GB" sz="5600" dirty="0">
                <a:hlinkClick r:id="rId9"/>
              </a:rPr>
              <a:t>Google Sustainability | Our most ambitious decade yet – YouTube</a:t>
            </a:r>
            <a:r>
              <a:rPr lang="en-GB" sz="5600" dirty="0"/>
              <a:t> Accessed: 30/12/21</a:t>
            </a:r>
          </a:p>
          <a:p>
            <a:pPr marL="0" indent="0">
              <a:buNone/>
            </a:pPr>
            <a:endParaRPr lang="en-GB" sz="5600" dirty="0"/>
          </a:p>
          <a:p>
            <a:pPr marL="0" indent="0">
              <a:buNone/>
            </a:pPr>
            <a:r>
              <a:rPr lang="en-GB" sz="5600" dirty="0" err="1"/>
              <a:t>Hosch</a:t>
            </a:r>
            <a:r>
              <a:rPr lang="en-GB" sz="5600" dirty="0"/>
              <a:t>, L, W. (No Date</a:t>
            </a:r>
            <a:r>
              <a:rPr lang="en-GB" sz="5600" i="1" dirty="0"/>
              <a:t>) GOOGLE American Company</a:t>
            </a:r>
            <a:r>
              <a:rPr lang="en-GB" sz="5600" dirty="0"/>
              <a:t>. Britannica. Retrieved From: </a:t>
            </a:r>
            <a:r>
              <a:rPr lang="en-GB" sz="5600" dirty="0">
                <a:hlinkClick r:id="rId10"/>
              </a:rPr>
              <a:t>Google | History &amp; Facts | Britannica</a:t>
            </a:r>
            <a:endParaRPr lang="en-GB" sz="5600" dirty="0"/>
          </a:p>
          <a:p>
            <a:pPr marL="0" indent="0">
              <a:buNone/>
            </a:pPr>
            <a:endParaRPr lang="en-GB" sz="5600" dirty="0"/>
          </a:p>
          <a:p>
            <a:pPr marL="0" indent="0">
              <a:buNone/>
            </a:pPr>
            <a:r>
              <a:rPr lang="en-GB" sz="5600" dirty="0"/>
              <a:t>Horton, M (2021) </a:t>
            </a:r>
            <a:r>
              <a:rPr lang="en-GB" sz="5600" i="1" dirty="0"/>
              <a:t>The Difference Between Profitability and Profit</a:t>
            </a:r>
            <a:r>
              <a:rPr lang="en-GB" sz="5600" dirty="0"/>
              <a:t>. Investopedia. Retrieved From: </a:t>
            </a:r>
            <a:r>
              <a:rPr lang="en-GB" sz="5600" dirty="0">
                <a:hlinkClick r:id="rId11"/>
              </a:rPr>
              <a:t>The Difference Between Profitability and Profit (investopedia.com)</a:t>
            </a:r>
            <a:endParaRPr lang="en-GB" sz="5600" dirty="0"/>
          </a:p>
          <a:p>
            <a:pPr marL="0" indent="0">
              <a:buNone/>
            </a:pPr>
            <a:endParaRPr lang="en-GB" sz="5600" dirty="0"/>
          </a:p>
          <a:p>
            <a:pPr marL="0" indent="0">
              <a:buNone/>
            </a:pPr>
            <a:endParaRPr lang="en-GB" sz="5600" dirty="0"/>
          </a:p>
          <a:p>
            <a:pPr marL="0" indent="0">
              <a:buNone/>
            </a:pPr>
            <a:endParaRPr lang="en-GB" sz="5600" dirty="0"/>
          </a:p>
          <a:p>
            <a:pPr marL="0" indent="0">
              <a:buNone/>
            </a:pPr>
            <a:endParaRPr lang="en-GB" sz="5600" dirty="0"/>
          </a:p>
          <a:p>
            <a:pPr marL="0" indent="0">
              <a:buNone/>
            </a:pPr>
            <a:r>
              <a:rPr lang="en-GB" sz="1600" dirty="0"/>
              <a:t>b</a:t>
            </a:r>
          </a:p>
        </p:txBody>
      </p:sp>
    </p:spTree>
    <p:extLst>
      <p:ext uri="{BB962C8B-B14F-4D97-AF65-F5344CB8AC3E}">
        <p14:creationId xmlns:p14="http://schemas.microsoft.com/office/powerpoint/2010/main" val="3522972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0D3B86-BAC2-4D87-91F9-4DBAE13999D7}"/>
              </a:ext>
            </a:extLst>
          </p:cNvPr>
          <p:cNvSpPr>
            <a:spLocks noGrp="1"/>
          </p:cNvSpPr>
          <p:nvPr>
            <p:ph idx="1"/>
          </p:nvPr>
        </p:nvSpPr>
        <p:spPr>
          <a:xfrm>
            <a:off x="613756" y="133005"/>
            <a:ext cx="10515600" cy="6666806"/>
          </a:xfrm>
        </p:spPr>
        <p:txBody>
          <a:bodyPr>
            <a:normAutofit fontScale="92500" lnSpcReduction="20000"/>
          </a:bodyPr>
          <a:lstStyle/>
          <a:p>
            <a:pPr marL="0" indent="0">
              <a:buNone/>
            </a:pPr>
            <a:r>
              <a:rPr lang="en-GB" sz="1800" dirty="0"/>
              <a:t>Indeed Editorial Team (2021</a:t>
            </a:r>
            <a:r>
              <a:rPr lang="en-GB" sz="1800" i="1" dirty="0"/>
              <a:t>) What Is a Mission Statement? Definition and Examples</a:t>
            </a:r>
            <a:r>
              <a:rPr lang="en-GB" sz="1800" dirty="0"/>
              <a:t>. Indeed. Retrieved From: </a:t>
            </a:r>
            <a:r>
              <a:rPr lang="en-GB" sz="1800" dirty="0">
                <a:hlinkClick r:id="rId2"/>
              </a:rPr>
              <a:t>What Is a Mission Statement? Definition and Examples | Indeed.com</a:t>
            </a:r>
            <a:endParaRPr lang="en-GB" sz="1800" dirty="0"/>
          </a:p>
          <a:p>
            <a:pPr marL="0" indent="0">
              <a:buNone/>
            </a:pPr>
            <a:endParaRPr lang="en-GB" sz="1800" dirty="0"/>
          </a:p>
          <a:p>
            <a:pPr marL="0" indent="0">
              <a:buNone/>
            </a:pPr>
            <a:r>
              <a:rPr lang="en-GB" sz="1800" dirty="0"/>
              <a:t>Johnson, J (2021) </a:t>
            </a:r>
            <a:r>
              <a:rPr lang="en-GB" sz="1800" i="1" dirty="0"/>
              <a:t>Annual net Income of Alphabet from 2011 to 2021</a:t>
            </a:r>
            <a:r>
              <a:rPr lang="en-GB" sz="1800" dirty="0"/>
              <a:t>. Statista. Retrieved From: </a:t>
            </a:r>
            <a:r>
              <a:rPr lang="en-GB" sz="1800" dirty="0">
                <a:hlinkClick r:id="rId3"/>
              </a:rPr>
              <a:t>• Alphabet: global annual net income 2020 | Statista</a:t>
            </a:r>
            <a:endParaRPr lang="en-GB" sz="1800" dirty="0"/>
          </a:p>
          <a:p>
            <a:pPr marL="0" indent="0">
              <a:buNone/>
            </a:pPr>
            <a:endParaRPr lang="en-GB" sz="1800" dirty="0"/>
          </a:p>
          <a:p>
            <a:pPr marL="0" indent="0">
              <a:buNone/>
            </a:pPr>
            <a:r>
              <a:rPr lang="en-GB" sz="1800" dirty="0"/>
              <a:t>Kim, L (No Date</a:t>
            </a:r>
            <a:r>
              <a:rPr lang="en-GB" sz="1800" i="1" dirty="0"/>
              <a:t>) The Results of Google`s Team – Effectiveness Research will make you rethink how you build teams. Why hiring the best and brightest might not be enough. </a:t>
            </a:r>
            <a:r>
              <a:rPr lang="en-GB" sz="1800" dirty="0"/>
              <a:t>Inc. [Photograph] Retrieved From: </a:t>
            </a:r>
            <a:r>
              <a:rPr lang="en-GB" sz="1800" dirty="0">
                <a:hlinkClick r:id="rId4"/>
              </a:rPr>
              <a:t>The Results of Google's Team-Effectiveness Research Will Make You Rethink How You Build Teams | Inc.com</a:t>
            </a:r>
            <a:endParaRPr lang="en-GB" sz="1800" dirty="0"/>
          </a:p>
          <a:p>
            <a:pPr marL="0" indent="0">
              <a:buNone/>
            </a:pPr>
            <a:endParaRPr lang="en-GB" sz="1800" dirty="0"/>
          </a:p>
          <a:p>
            <a:pPr marL="0" indent="0">
              <a:buNone/>
            </a:pPr>
            <a:r>
              <a:rPr lang="en-GB" sz="1800" dirty="0"/>
              <a:t>Meyer, P (2017) </a:t>
            </a:r>
            <a:r>
              <a:rPr lang="en-GB" sz="1800" i="1" dirty="0"/>
              <a:t>Google Stakeholders &amp; Corporate Social Responsibility </a:t>
            </a:r>
            <a:r>
              <a:rPr lang="en-GB" sz="1800" dirty="0"/>
              <a:t>(CSR) </a:t>
            </a:r>
            <a:r>
              <a:rPr lang="en-GB" sz="1800" dirty="0" err="1"/>
              <a:t>Panmore</a:t>
            </a:r>
            <a:r>
              <a:rPr lang="en-GB" sz="1800" dirty="0"/>
              <a:t> Institute. Retrieved From: </a:t>
            </a:r>
            <a:r>
              <a:rPr lang="en-GB" sz="1800" dirty="0">
                <a:hlinkClick r:id="rId5"/>
              </a:rPr>
              <a:t>Google Stakeholders &amp; Corporate Social Responsibility (CSR) - </a:t>
            </a:r>
            <a:r>
              <a:rPr lang="en-GB" sz="1800" dirty="0" err="1">
                <a:hlinkClick r:id="rId5"/>
              </a:rPr>
              <a:t>Panmore</a:t>
            </a:r>
            <a:r>
              <a:rPr lang="en-GB" sz="1800" dirty="0">
                <a:hlinkClick r:id="rId5"/>
              </a:rPr>
              <a:t> Institute</a:t>
            </a:r>
            <a:endParaRPr lang="en-GB" sz="1800" dirty="0"/>
          </a:p>
          <a:p>
            <a:pPr marL="0" indent="0">
              <a:buNone/>
            </a:pPr>
            <a:endParaRPr lang="en-GB" sz="1800" dirty="0"/>
          </a:p>
          <a:p>
            <a:pPr marL="0" indent="0">
              <a:buNone/>
            </a:pPr>
            <a:r>
              <a:rPr lang="en-GB" sz="1800" dirty="0"/>
              <a:t>Organizational Communication Channel. (2017. 23 October</a:t>
            </a:r>
            <a:r>
              <a:rPr lang="en-GB" sz="1800" i="1" dirty="0"/>
              <a:t>) Classical Management Theory.</a:t>
            </a:r>
            <a:r>
              <a:rPr lang="en-GB" sz="1800" dirty="0"/>
              <a:t> [YouTube Video]. Retrieved From: </a:t>
            </a:r>
            <a:r>
              <a:rPr lang="en-GB" sz="1800" dirty="0">
                <a:hlinkClick r:id="rId6"/>
              </a:rPr>
              <a:t>Classical Management Theory – YouTube</a:t>
            </a:r>
            <a:r>
              <a:rPr lang="en-GB" sz="1800" dirty="0"/>
              <a:t> [Accessed 28 December 2021]</a:t>
            </a:r>
          </a:p>
          <a:p>
            <a:pPr marL="0" indent="0">
              <a:buNone/>
            </a:pPr>
            <a:endParaRPr lang="en-GB" sz="1800" dirty="0"/>
          </a:p>
          <a:p>
            <a:pPr marL="0" indent="0">
              <a:buNone/>
            </a:pPr>
            <a:r>
              <a:rPr lang="en-GB" sz="1800" dirty="0"/>
              <a:t>Pichai, S (2021) </a:t>
            </a:r>
            <a:r>
              <a:rPr lang="en-GB" sz="1800" i="1" dirty="0"/>
              <a:t>Giving you more sustainable choices with Google</a:t>
            </a:r>
            <a:r>
              <a:rPr lang="en-GB" sz="1800" dirty="0"/>
              <a:t>. Google. Retrieved From: </a:t>
            </a:r>
            <a:r>
              <a:rPr lang="en-GB" sz="1800" dirty="0">
                <a:hlinkClick r:id="rId7"/>
              </a:rPr>
              <a:t>Giving you more sustainable choices with Google (</a:t>
            </a:r>
            <a:r>
              <a:rPr lang="en-GB" sz="1800" dirty="0" err="1">
                <a:hlinkClick r:id="rId7"/>
              </a:rPr>
              <a:t>blog.google</a:t>
            </a:r>
            <a:r>
              <a:rPr lang="en-GB" sz="1800" dirty="0">
                <a:hlinkClick r:id="rId7"/>
              </a:rPr>
              <a:t>)</a:t>
            </a:r>
            <a:endParaRPr lang="en-GB" sz="1800" dirty="0"/>
          </a:p>
          <a:p>
            <a:pPr marL="0" indent="0">
              <a:buNone/>
            </a:pPr>
            <a:endParaRPr lang="en-GB" sz="1800" dirty="0"/>
          </a:p>
          <a:p>
            <a:pPr marL="0" indent="0">
              <a:buNone/>
            </a:pPr>
            <a:r>
              <a:rPr lang="en-GB" sz="1800" dirty="0"/>
              <a:t>Pratap, A (2021) </a:t>
            </a:r>
            <a:r>
              <a:rPr lang="en-GB" sz="1800" i="1" dirty="0"/>
              <a:t>CSR and Sustainability at Google: A Brief Overview. </a:t>
            </a:r>
            <a:r>
              <a:rPr lang="en-GB" sz="1800" dirty="0" err="1"/>
              <a:t>Notesmatic</a:t>
            </a:r>
            <a:r>
              <a:rPr lang="en-GB" sz="1800" dirty="0"/>
              <a:t>. Retrieved From: </a:t>
            </a:r>
            <a:r>
              <a:rPr lang="en-GB" sz="1800" dirty="0">
                <a:hlinkClick r:id="rId8"/>
              </a:rPr>
              <a:t>Google CSR and Sustainability – </a:t>
            </a:r>
            <a:r>
              <a:rPr lang="en-GB" sz="1800" dirty="0" err="1">
                <a:hlinkClick r:id="rId8"/>
              </a:rPr>
              <a:t>notesmatic</a:t>
            </a:r>
            <a:endParaRPr lang="en-GB" sz="1800" dirty="0"/>
          </a:p>
          <a:p>
            <a:pPr marL="0" indent="0">
              <a:buNone/>
            </a:pPr>
            <a:endParaRPr lang="en-GB" sz="1800" dirty="0"/>
          </a:p>
          <a:p>
            <a:pPr marL="0" indent="0">
              <a:buNone/>
            </a:pPr>
            <a:r>
              <a:rPr lang="en-GB" sz="1800" dirty="0"/>
              <a:t>Thompson, A (2019) </a:t>
            </a:r>
            <a:r>
              <a:rPr lang="en-GB" sz="1800" i="1" dirty="0"/>
              <a:t>Google`s Generic Strategy (Porter`s) &amp; Intensive Growth Strategies</a:t>
            </a:r>
            <a:r>
              <a:rPr lang="en-GB" sz="1800" dirty="0"/>
              <a:t>. </a:t>
            </a:r>
            <a:r>
              <a:rPr lang="en-GB" sz="1800" dirty="0" err="1"/>
              <a:t>Panmore</a:t>
            </a:r>
            <a:r>
              <a:rPr lang="en-GB" sz="1800" dirty="0"/>
              <a:t> Institute. Retrieved From: </a:t>
            </a:r>
            <a:r>
              <a:rPr lang="en-GB" sz="1800" dirty="0">
                <a:hlinkClick r:id="rId9"/>
              </a:rPr>
              <a:t>Google’s Generic Strategy (Porter’s) &amp; Intensive Growth Strategies - </a:t>
            </a:r>
            <a:r>
              <a:rPr lang="en-GB" sz="1800" dirty="0" err="1">
                <a:hlinkClick r:id="rId9"/>
              </a:rPr>
              <a:t>Panmore</a:t>
            </a:r>
            <a:r>
              <a:rPr lang="en-GB" sz="1800" dirty="0">
                <a:hlinkClick r:id="rId9"/>
              </a:rPr>
              <a:t> Institute</a:t>
            </a:r>
            <a:endParaRPr lang="en-GB" sz="1800" dirty="0"/>
          </a:p>
          <a:p>
            <a:pPr marL="0" indent="0">
              <a:buNone/>
            </a:pPr>
            <a:endParaRPr lang="en-GB" sz="2900" dirty="0"/>
          </a:p>
          <a:p>
            <a:pPr marL="0" indent="0">
              <a:buNone/>
            </a:pPr>
            <a:endParaRPr lang="en-GB" sz="3500" dirty="0"/>
          </a:p>
          <a:p>
            <a:pPr marL="0" indent="0">
              <a:buNone/>
            </a:pPr>
            <a:endParaRPr lang="en-GB" sz="1100" dirty="0">
              <a:solidFill>
                <a:srgbClr val="0563C1"/>
              </a:solidFill>
              <a:hlinkClick r:id="rId10">
                <a:extLst>
                  <a:ext uri="{A12FA001-AC4F-418D-AE19-62706E023703}">
                    <ahyp:hlinkClr xmlns:ahyp="http://schemas.microsoft.com/office/drawing/2018/hyperlinkcolor" val="tx"/>
                  </a:ext>
                </a:extLst>
              </a:hlinkClick>
            </a:endParaRPr>
          </a:p>
          <a:p>
            <a:pPr marL="0" indent="0">
              <a:buNone/>
            </a:pPr>
            <a:endParaRPr lang="en-GB" sz="1100" dirty="0">
              <a:solidFill>
                <a:srgbClr val="0563C1"/>
              </a:solidFill>
              <a:hlinkClick r:id="rId10">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35068652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3FB7F04-42EB-48FC-A87B-87FD530FF322}"/>
              </a:ext>
            </a:extLst>
          </p:cNvPr>
          <p:cNvSpPr>
            <a:spLocks noGrp="1"/>
          </p:cNvSpPr>
          <p:nvPr>
            <p:ph idx="1"/>
          </p:nvPr>
        </p:nvSpPr>
        <p:spPr>
          <a:xfrm>
            <a:off x="838200" y="249382"/>
            <a:ext cx="10515600" cy="5927581"/>
          </a:xfrm>
        </p:spPr>
        <p:txBody>
          <a:bodyPr>
            <a:normAutofit fontScale="77500" lnSpcReduction="20000"/>
          </a:bodyPr>
          <a:lstStyle/>
          <a:p>
            <a:pPr marL="0" indent="0">
              <a:buNone/>
            </a:pPr>
            <a:r>
              <a:rPr lang="en-GB" sz="1800" dirty="0" err="1"/>
              <a:t>Reiff</a:t>
            </a:r>
            <a:r>
              <a:rPr lang="en-GB" sz="1800" dirty="0"/>
              <a:t>, N (2021) </a:t>
            </a:r>
            <a:r>
              <a:rPr lang="en-GB" sz="1800" i="1" dirty="0"/>
              <a:t>Top Google (Alphabet) Shareholders</a:t>
            </a:r>
            <a:r>
              <a:rPr lang="en-GB" sz="1800" dirty="0"/>
              <a:t>. Investopedia. Retrieved From: </a:t>
            </a:r>
            <a:r>
              <a:rPr lang="en-GB" sz="1800" dirty="0">
                <a:hlinkClick r:id="rId2"/>
              </a:rPr>
              <a:t>Top Google (Alphabet) Shareholders (investopedia.com)</a:t>
            </a:r>
            <a:endParaRPr lang="en-GB" sz="1800" dirty="0"/>
          </a:p>
          <a:p>
            <a:pPr marL="0" indent="0">
              <a:buNone/>
            </a:pPr>
            <a:endParaRPr lang="en-GB" sz="1800" dirty="0"/>
          </a:p>
          <a:p>
            <a:pPr marL="0" indent="0">
              <a:buNone/>
            </a:pPr>
            <a:r>
              <a:rPr lang="en-GB" sz="1800" dirty="0"/>
              <a:t>Skyler, H (2018) </a:t>
            </a:r>
            <a:r>
              <a:rPr lang="en-GB" sz="1800" i="1" dirty="0"/>
              <a:t>Google`s Organizational Structure</a:t>
            </a:r>
            <a:r>
              <a:rPr lang="en-GB" sz="1800" dirty="0"/>
              <a:t>. </a:t>
            </a:r>
            <a:r>
              <a:rPr lang="en-GB" sz="1800" dirty="0" err="1"/>
              <a:t>Bizfluent</a:t>
            </a:r>
            <a:r>
              <a:rPr lang="en-GB" sz="1800" dirty="0"/>
              <a:t>. Retrieved From: </a:t>
            </a:r>
            <a:r>
              <a:rPr lang="en-GB" sz="1800" dirty="0">
                <a:hlinkClick r:id="rId3"/>
              </a:rPr>
              <a:t>Google's Industry Analysis (bizfluent.com)</a:t>
            </a:r>
            <a:endParaRPr lang="en-GB" sz="1800" dirty="0"/>
          </a:p>
          <a:p>
            <a:pPr marL="0" indent="0">
              <a:buNone/>
            </a:pPr>
            <a:endParaRPr lang="en-GB" sz="1800" dirty="0"/>
          </a:p>
          <a:p>
            <a:pPr marL="0" indent="0">
              <a:buNone/>
            </a:pPr>
            <a:r>
              <a:rPr lang="en-GB" sz="1800" dirty="0"/>
              <a:t>S&amp;P Swot &amp; Pestle.com (2021) </a:t>
            </a:r>
            <a:r>
              <a:rPr lang="en-GB" sz="1800" i="1" dirty="0"/>
              <a:t>Alphabet (Google) Swot &amp; Pestle Analysis</a:t>
            </a:r>
            <a:r>
              <a:rPr lang="en-GB" sz="1800" dirty="0"/>
              <a:t>. Retrieved From:  </a:t>
            </a:r>
            <a:r>
              <a:rPr lang="en-GB" sz="1800" dirty="0">
                <a:hlinkClick r:id="rId4"/>
              </a:rPr>
              <a:t>Google SWOT &amp; PESTLE Analysis | SWOT &amp; PESTLE (swotandpestle.com)</a:t>
            </a:r>
            <a:endParaRPr lang="en-GB" sz="1800" dirty="0"/>
          </a:p>
          <a:p>
            <a:pPr marL="0" indent="0">
              <a:buNone/>
            </a:pPr>
            <a:endParaRPr lang="en-GB" sz="1800" dirty="0"/>
          </a:p>
          <a:p>
            <a:pPr marL="0" indent="0">
              <a:buNone/>
            </a:pPr>
            <a:r>
              <a:rPr lang="en-GB" sz="1800" dirty="0"/>
              <a:t>Sivakumar, B (2021) </a:t>
            </a:r>
            <a:r>
              <a:rPr lang="en-GB" sz="1800" i="1" dirty="0"/>
              <a:t>The History of Google</a:t>
            </a:r>
            <a:r>
              <a:rPr lang="en-GB" sz="1800" dirty="0"/>
              <a:t>. FEEDOUGH. Retrieved From: </a:t>
            </a:r>
            <a:r>
              <a:rPr lang="en-GB" sz="1800" dirty="0">
                <a:hlinkClick r:id="rId5"/>
              </a:rPr>
              <a:t>The History Of Google | </a:t>
            </a:r>
            <a:r>
              <a:rPr lang="en-GB" sz="1800" dirty="0" err="1">
                <a:hlinkClick r:id="rId5"/>
              </a:rPr>
              <a:t>Feedough</a:t>
            </a:r>
            <a:endParaRPr lang="en-GB" sz="1800" dirty="0"/>
          </a:p>
          <a:p>
            <a:pPr marL="0" indent="0">
              <a:buNone/>
            </a:pPr>
            <a:endParaRPr lang="en-GB" sz="1800" dirty="0"/>
          </a:p>
          <a:p>
            <a:pPr marL="0" indent="0">
              <a:buNone/>
            </a:pPr>
            <a:r>
              <a:rPr lang="en-GB" sz="1800" dirty="0" err="1"/>
              <a:t>Schwantes</a:t>
            </a:r>
            <a:r>
              <a:rPr lang="en-GB" sz="1800" dirty="0"/>
              <a:t>, M (No Date) </a:t>
            </a:r>
            <a:r>
              <a:rPr lang="en-GB" sz="1800" i="1" dirty="0"/>
              <a:t>Google`s Insane approach to management could transform your company</a:t>
            </a:r>
            <a:r>
              <a:rPr lang="en-GB" sz="1800" dirty="0"/>
              <a:t>. Inc. Retrieved From: </a:t>
            </a:r>
            <a:r>
              <a:rPr lang="en-GB" sz="1800" dirty="0">
                <a:hlinkClick r:id="rId6"/>
              </a:rPr>
              <a:t>Google's Insane Approach to Management Could Transform Your Company | Inc.com</a:t>
            </a:r>
            <a:endParaRPr lang="en-GB" sz="1800" dirty="0"/>
          </a:p>
          <a:p>
            <a:pPr marL="0" indent="0">
              <a:buNone/>
            </a:pPr>
            <a:endParaRPr lang="en-GB" sz="1800" dirty="0"/>
          </a:p>
          <a:p>
            <a:pPr marL="0" indent="0">
              <a:buNone/>
            </a:pPr>
            <a:r>
              <a:rPr lang="en-GB" sz="1800" dirty="0"/>
              <a:t>Sharma, R (2021) </a:t>
            </a:r>
            <a:r>
              <a:rPr lang="en-GB" sz="1800" i="1" dirty="0"/>
              <a:t>Why Google became Alphabet</a:t>
            </a:r>
            <a:r>
              <a:rPr lang="en-GB" sz="1800" dirty="0"/>
              <a:t>. Investopedia. Retrieved From: </a:t>
            </a:r>
            <a:r>
              <a:rPr lang="en-GB" sz="1800" dirty="0">
                <a:hlinkClick r:id="rId7"/>
              </a:rPr>
              <a:t>Why Google Became Alphabet (investopedia.com)</a:t>
            </a:r>
            <a:endParaRPr lang="en-GB" sz="1800" dirty="0"/>
          </a:p>
          <a:p>
            <a:pPr marL="0" indent="0">
              <a:buNone/>
            </a:pPr>
            <a:endParaRPr lang="en-GB" sz="1800" dirty="0"/>
          </a:p>
          <a:p>
            <a:pPr marL="0" indent="0">
              <a:buNone/>
            </a:pPr>
            <a:r>
              <a:rPr lang="en-GB" sz="1800" dirty="0"/>
              <a:t>Study.com (2013, 31 December) </a:t>
            </a:r>
            <a:r>
              <a:rPr lang="en-GB" sz="1800" b="0" i="1" dirty="0">
                <a:effectLst/>
              </a:rPr>
              <a:t>The Human Relations Movement: Definition and Significance to Organizational Behaviour. [YouTube Video] Retrieved From: </a:t>
            </a:r>
            <a:r>
              <a:rPr lang="en-GB" sz="1800" dirty="0">
                <a:hlinkClick r:id="rId8"/>
              </a:rPr>
              <a:t>The Human Relations Movement: Definition and Significance to Organizational </a:t>
            </a:r>
            <a:r>
              <a:rPr lang="en-GB" sz="1800" dirty="0" err="1">
                <a:hlinkClick r:id="rId8"/>
              </a:rPr>
              <a:t>Behavior</a:t>
            </a:r>
            <a:r>
              <a:rPr lang="en-GB" sz="1800" dirty="0">
                <a:hlinkClick r:id="rId8"/>
              </a:rPr>
              <a:t> – YouTube</a:t>
            </a:r>
            <a:r>
              <a:rPr lang="en-GB" sz="1800" dirty="0"/>
              <a:t> [Accessed 28 December 2021].</a:t>
            </a:r>
            <a:endParaRPr lang="en-GB" sz="1800" b="0" i="1" dirty="0">
              <a:effectLst/>
            </a:endParaRPr>
          </a:p>
          <a:p>
            <a:pPr marL="0" indent="0">
              <a:buNone/>
            </a:pPr>
            <a:endParaRPr lang="en-GB" sz="1800" dirty="0"/>
          </a:p>
          <a:p>
            <a:pPr marL="0" indent="0">
              <a:buNone/>
            </a:pPr>
            <a:r>
              <a:rPr lang="en-GB" sz="1800" dirty="0"/>
              <a:t>T, T, Nguyen (2015, 18 August) </a:t>
            </a:r>
            <a:r>
              <a:rPr lang="en-GB" sz="1800" i="1" dirty="0"/>
              <a:t>Systems Theory Of Management</a:t>
            </a:r>
            <a:r>
              <a:rPr lang="en-GB" sz="1800" dirty="0"/>
              <a:t>. [YouTube Video] Retrieved From: </a:t>
            </a:r>
            <a:r>
              <a:rPr lang="en-GB" sz="1800" dirty="0">
                <a:hlinkClick r:id="rId9"/>
              </a:rPr>
              <a:t>System theory of management - YouTube</a:t>
            </a:r>
            <a:r>
              <a:rPr lang="en-GB" sz="1800" dirty="0"/>
              <a:t> [Accessed 28 December 2021]</a:t>
            </a:r>
          </a:p>
          <a:p>
            <a:pPr marL="0" indent="0">
              <a:buNone/>
            </a:pPr>
            <a:endParaRPr lang="en-GB" sz="1800" dirty="0">
              <a:solidFill>
                <a:srgbClr val="0563C1"/>
              </a:solidFill>
            </a:endParaRPr>
          </a:p>
          <a:p>
            <a:pPr marL="0" indent="0">
              <a:buNone/>
            </a:pPr>
            <a:r>
              <a:rPr lang="en-GB" sz="1800" dirty="0"/>
              <a:t>Woodruff, J (2019) </a:t>
            </a:r>
            <a:r>
              <a:rPr lang="en-GB" sz="1800" i="1" dirty="0"/>
              <a:t>Reasons to use ASWOT &amp; PESTLE Analysis.</a:t>
            </a:r>
            <a:r>
              <a:rPr lang="en-GB" sz="1800" dirty="0"/>
              <a:t> CHRON. Retrieved From: </a:t>
            </a:r>
            <a:r>
              <a:rPr lang="en-GB" sz="1800" dirty="0">
                <a:hlinkClick r:id="rId10"/>
              </a:rPr>
              <a:t>Reason to Use SWOT &amp; PESTLE Analysis (chron.com)</a:t>
            </a:r>
            <a:endParaRPr lang="en-GB" sz="1800" dirty="0"/>
          </a:p>
          <a:p>
            <a:pPr marL="0" indent="0">
              <a:buNone/>
            </a:pPr>
            <a:endParaRPr lang="en-GB" sz="1050" dirty="0">
              <a:solidFill>
                <a:srgbClr val="0563C1"/>
              </a:solidFill>
              <a:hlinkClick r:id="rId6">
                <a:extLst>
                  <a:ext uri="{A12FA001-AC4F-418D-AE19-62706E023703}">
                    <ahyp:hlinkClr xmlns:ahyp="http://schemas.microsoft.com/office/drawing/2018/hyperlinkcolor" val="tx"/>
                  </a:ext>
                </a:extLst>
              </a:hlinkClick>
            </a:endParaRPr>
          </a:p>
          <a:p>
            <a:pPr marL="0" indent="0">
              <a:buNone/>
            </a:pPr>
            <a:endParaRPr lang="en-GB" sz="1600" dirty="0"/>
          </a:p>
        </p:txBody>
      </p:sp>
    </p:spTree>
    <p:extLst>
      <p:ext uri="{BB962C8B-B14F-4D97-AF65-F5344CB8AC3E}">
        <p14:creationId xmlns:p14="http://schemas.microsoft.com/office/powerpoint/2010/main" val="21425077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91B451D30E41240A96500EC6D397FB6" ma:contentTypeVersion="7" ma:contentTypeDescription="Create a new document." ma:contentTypeScope="" ma:versionID="2bb4b1f779bdc5a9dd2f9da2fd34f9e1">
  <xsd:schema xmlns:xsd="http://www.w3.org/2001/XMLSchema" xmlns:xs="http://www.w3.org/2001/XMLSchema" xmlns:p="http://schemas.microsoft.com/office/2006/metadata/properties" xmlns:ns3="be49ff73-cec0-4379-9da8-63ff3cc411bb" xmlns:ns4="90b58af8-24e5-4252-ab67-b2f2985aee88" targetNamespace="http://schemas.microsoft.com/office/2006/metadata/properties" ma:root="true" ma:fieldsID="8c4b2392afd07f92a15f55120e67c044" ns3:_="" ns4:_="">
    <xsd:import namespace="be49ff73-cec0-4379-9da8-63ff3cc411bb"/>
    <xsd:import namespace="90b58af8-24e5-4252-ab67-b2f2985aee8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e49ff73-cec0-4379-9da8-63ff3cc411b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b58af8-24e5-4252-ab67-b2f2985aee88"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FC83FC9-AC2B-4769-A89D-F3330450E7AD}">
  <ds:schemaRefs>
    <ds:schemaRef ds:uri="http://purl.org/dc/elements/1.1/"/>
    <ds:schemaRef ds:uri="http://purl.org/dc/terms/"/>
    <ds:schemaRef ds:uri="be49ff73-cec0-4379-9da8-63ff3cc411bb"/>
    <ds:schemaRef ds:uri="http://schemas.microsoft.com/office/2006/documentManagement/types"/>
    <ds:schemaRef ds:uri="http://purl.org/dc/dcmitype/"/>
    <ds:schemaRef ds:uri="http://schemas.microsoft.com/office/2006/metadata/properties"/>
    <ds:schemaRef ds:uri="http://schemas.openxmlformats.org/package/2006/metadata/core-properties"/>
    <ds:schemaRef ds:uri="http://www.w3.org/XML/1998/namespace"/>
    <ds:schemaRef ds:uri="http://schemas.microsoft.com/office/infopath/2007/PartnerControls"/>
    <ds:schemaRef ds:uri="90b58af8-24e5-4252-ab67-b2f2985aee88"/>
  </ds:schemaRefs>
</ds:datastoreItem>
</file>

<file path=customXml/itemProps2.xml><?xml version="1.0" encoding="utf-8"?>
<ds:datastoreItem xmlns:ds="http://schemas.openxmlformats.org/officeDocument/2006/customXml" ds:itemID="{2C5721F7-D870-4E5F-BBEF-69C5819B2FE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e49ff73-cec0-4379-9da8-63ff3cc411bb"/>
    <ds:schemaRef ds:uri="90b58af8-24e5-4252-ab67-b2f2985aee8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CD50180-557C-4067-839D-CA387BB753F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2656</Words>
  <Application>Microsoft Office PowerPoint</Application>
  <PresentationFormat>Widescreen</PresentationFormat>
  <Paragraphs>232</Paragraphs>
  <Slides>23</Slides>
  <Notes>1</Notes>
  <HiddenSlides>0</HiddenSlides>
  <MMClips>20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Calibri Light</vt:lpstr>
      <vt:lpstr>Office Theme</vt:lpstr>
      <vt:lpstr>Contemporary Management Approaches (BMSP4002)  GOOGLE</vt:lpstr>
      <vt:lpstr>Introduction</vt:lpstr>
      <vt:lpstr>Google</vt:lpstr>
      <vt:lpstr>Approach To Strategy</vt:lpstr>
      <vt:lpstr>PowerPoint Presentation</vt:lpstr>
      <vt:lpstr>PowerPoint Presentation</vt:lpstr>
      <vt:lpstr>Stakeholders</vt:lpstr>
      <vt:lpstr>SWOT ANALYSIS</vt:lpstr>
      <vt:lpstr>PowerPoint Presentation</vt:lpstr>
      <vt:lpstr>PESTLE ANALYSIS</vt:lpstr>
      <vt:lpstr>PowerPoint Presentation</vt:lpstr>
      <vt:lpstr>APPROACHES TO ORGANISATION &amp; MANAGEMENT</vt:lpstr>
      <vt:lpstr>PowerPoint Presentation</vt:lpstr>
      <vt:lpstr>PowerPoint Presentation</vt:lpstr>
      <vt:lpstr>Groups &amp; Teamwork</vt:lpstr>
      <vt:lpstr>PowerPoint Presentation</vt:lpstr>
      <vt:lpstr>PowerPoint Presentation</vt:lpstr>
      <vt:lpstr>PowerPoint Presentation</vt:lpstr>
      <vt:lpstr> </vt:lpstr>
      <vt:lpstr>                         Conclusion</vt:lpstr>
      <vt:lpstr>                             References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Contemporary Management Approaches (BMSP4002)  GOOGLE</dc:title>
  <dc:creator>Sophie Michelle Evans (2108843)</dc:creator>
  <cp:lastModifiedBy>Sophie Michelle Evans (2108843)</cp:lastModifiedBy>
  <cp:revision>2</cp:revision>
  <dcterms:created xsi:type="dcterms:W3CDTF">2021-12-17T10:30:49Z</dcterms:created>
  <dcterms:modified xsi:type="dcterms:W3CDTF">2022-01-02T10:56:31Z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0x010100891B451D30E41240A96500EC6D397FB6</vt:lpwstr>
  </property>
</Properties>
</file>