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7" r:id="rId3"/>
  </p:sldMasterIdLst>
  <p:notesMasterIdLst>
    <p:notesMasterId r:id="rId17"/>
  </p:notesMasterIdLst>
  <p:handoutMasterIdLst>
    <p:handoutMasterId r:id="rId18"/>
  </p:handoutMasterIdLst>
  <p:sldIdLst>
    <p:sldId id="259" r:id="rId4"/>
    <p:sldId id="261" r:id="rId5"/>
    <p:sldId id="280" r:id="rId6"/>
    <p:sldId id="389" r:id="rId7"/>
    <p:sldId id="279" r:id="rId8"/>
    <p:sldId id="390" r:id="rId9"/>
    <p:sldId id="391" r:id="rId10"/>
    <p:sldId id="392" r:id="rId11"/>
    <p:sldId id="393" r:id="rId12"/>
    <p:sldId id="394" r:id="rId13"/>
    <p:sldId id="396" r:id="rId14"/>
    <p:sldId id="395" r:id="rId15"/>
    <p:sldId id="28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B22"/>
    <a:srgbClr val="CC99FF"/>
    <a:srgbClr val="DDDD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106" d="100"/>
          <a:sy n="106" d="100"/>
        </p:scale>
        <p:origin x="177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9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homas" userId="6323fbf6-3996-4250-91e4-ac36bf74e1fc" providerId="ADAL" clId="{6F9BBEC1-0AB2-4F0B-93BA-292F081D117E}"/>
    <pc:docChg chg="custSel addSld delSld modSld sldOrd delMainMaster">
      <pc:chgData name="Andrew Thomas" userId="6323fbf6-3996-4250-91e4-ac36bf74e1fc" providerId="ADAL" clId="{6F9BBEC1-0AB2-4F0B-93BA-292F081D117E}" dt="2025-09-11T08:44:35.230" v="887" actId="14100"/>
      <pc:docMkLst>
        <pc:docMk/>
      </pc:docMkLst>
      <pc:sldChg chg="del">
        <pc:chgData name="Andrew Thomas" userId="6323fbf6-3996-4250-91e4-ac36bf74e1fc" providerId="ADAL" clId="{6F9BBEC1-0AB2-4F0B-93BA-292F081D117E}" dt="2025-09-10T21:04:27.913" v="25" actId="47"/>
        <pc:sldMkLst>
          <pc:docMk/>
          <pc:sldMk cId="2009273874" sldId="257"/>
        </pc:sldMkLst>
      </pc:sldChg>
      <pc:sldChg chg="modSp mod">
        <pc:chgData name="Andrew Thomas" userId="6323fbf6-3996-4250-91e4-ac36bf74e1fc" providerId="ADAL" clId="{6F9BBEC1-0AB2-4F0B-93BA-292F081D117E}" dt="2025-09-10T21:08:00.265" v="137" actId="113"/>
        <pc:sldMkLst>
          <pc:docMk/>
          <pc:sldMk cId="2575145681" sldId="259"/>
        </pc:sldMkLst>
        <pc:spChg chg="mod">
          <ac:chgData name="Andrew Thomas" userId="6323fbf6-3996-4250-91e4-ac36bf74e1fc" providerId="ADAL" clId="{6F9BBEC1-0AB2-4F0B-93BA-292F081D117E}" dt="2025-09-10T21:08:00.265" v="137" actId="113"/>
          <ac:spMkLst>
            <pc:docMk/>
            <pc:sldMk cId="2575145681" sldId="259"/>
            <ac:spMk id="2" creationId="{00000000-0000-0000-0000-000000000000}"/>
          </ac:spMkLst>
        </pc:spChg>
      </pc:sldChg>
      <pc:sldChg chg="ord">
        <pc:chgData name="Andrew Thomas" userId="6323fbf6-3996-4250-91e4-ac36bf74e1fc" providerId="ADAL" clId="{6F9BBEC1-0AB2-4F0B-93BA-292F081D117E}" dt="2025-09-10T21:00:53.169" v="2"/>
        <pc:sldMkLst>
          <pc:docMk/>
          <pc:sldMk cId="3997012421" sldId="261"/>
        </pc:sldMkLst>
      </pc:sldChg>
      <pc:sldChg chg="del">
        <pc:chgData name="Andrew Thomas" userId="6323fbf6-3996-4250-91e4-ac36bf74e1fc" providerId="ADAL" clId="{6F9BBEC1-0AB2-4F0B-93BA-292F081D117E}" dt="2025-09-10T21:03:21.149" v="18" actId="47"/>
        <pc:sldMkLst>
          <pc:docMk/>
          <pc:sldMk cId="1609268381" sldId="263"/>
        </pc:sldMkLst>
      </pc:sldChg>
      <pc:sldChg chg="del">
        <pc:chgData name="Andrew Thomas" userId="6323fbf6-3996-4250-91e4-ac36bf74e1fc" providerId="ADAL" clId="{6F9BBEC1-0AB2-4F0B-93BA-292F081D117E}" dt="2025-09-10T21:02:12.167" v="12" actId="47"/>
        <pc:sldMkLst>
          <pc:docMk/>
          <pc:sldMk cId="1833592625" sldId="265"/>
        </pc:sldMkLst>
      </pc:sldChg>
      <pc:sldChg chg="del">
        <pc:chgData name="Andrew Thomas" userId="6323fbf6-3996-4250-91e4-ac36bf74e1fc" providerId="ADAL" clId="{6F9BBEC1-0AB2-4F0B-93BA-292F081D117E}" dt="2025-09-10T21:01:12.420" v="3" actId="47"/>
        <pc:sldMkLst>
          <pc:docMk/>
          <pc:sldMk cId="1774014220" sldId="266"/>
        </pc:sldMkLst>
      </pc:sldChg>
      <pc:sldChg chg="del">
        <pc:chgData name="Andrew Thomas" userId="6323fbf6-3996-4250-91e4-ac36bf74e1fc" providerId="ADAL" clId="{6F9BBEC1-0AB2-4F0B-93BA-292F081D117E}" dt="2025-09-10T21:03:42.376" v="23" actId="47"/>
        <pc:sldMkLst>
          <pc:docMk/>
          <pc:sldMk cId="821032512" sldId="270"/>
        </pc:sldMkLst>
      </pc:sldChg>
      <pc:sldChg chg="del">
        <pc:chgData name="Andrew Thomas" userId="6323fbf6-3996-4250-91e4-ac36bf74e1fc" providerId="ADAL" clId="{6F9BBEC1-0AB2-4F0B-93BA-292F081D117E}" dt="2025-09-10T21:03:40.775" v="22" actId="47"/>
        <pc:sldMkLst>
          <pc:docMk/>
          <pc:sldMk cId="2951137514" sldId="271"/>
        </pc:sldMkLst>
      </pc:sldChg>
      <pc:sldChg chg="modSp mod ord">
        <pc:chgData name="Andrew Thomas" userId="6323fbf6-3996-4250-91e4-ac36bf74e1fc" providerId="ADAL" clId="{6F9BBEC1-0AB2-4F0B-93BA-292F081D117E}" dt="2025-09-10T21:07:02.376" v="120" actId="6549"/>
        <pc:sldMkLst>
          <pc:docMk/>
          <pc:sldMk cId="3650768930" sldId="279"/>
        </pc:sldMkLst>
        <pc:spChg chg="mod">
          <ac:chgData name="Andrew Thomas" userId="6323fbf6-3996-4250-91e4-ac36bf74e1fc" providerId="ADAL" clId="{6F9BBEC1-0AB2-4F0B-93BA-292F081D117E}" dt="2025-09-10T21:06:11.798" v="100" actId="27636"/>
          <ac:spMkLst>
            <pc:docMk/>
            <pc:sldMk cId="3650768930" sldId="279"/>
            <ac:spMk id="2" creationId="{F40F2F7D-9522-4B88-9EE7-BD8FADC49870}"/>
          </ac:spMkLst>
        </pc:spChg>
        <pc:graphicFrameChg chg="modGraphic">
          <ac:chgData name="Andrew Thomas" userId="6323fbf6-3996-4250-91e4-ac36bf74e1fc" providerId="ADAL" clId="{6F9BBEC1-0AB2-4F0B-93BA-292F081D117E}" dt="2025-09-10T21:07:02.376" v="120" actId="6549"/>
          <ac:graphicFrameMkLst>
            <pc:docMk/>
            <pc:sldMk cId="3650768930" sldId="279"/>
            <ac:graphicFrameMk id="7" creationId="{20A2CBA3-7EEF-4DEB-8AB9-1227910A63F0}"/>
          </ac:graphicFrameMkLst>
        </pc:graphicFrameChg>
      </pc:sldChg>
      <pc:sldChg chg="del">
        <pc:chgData name="Andrew Thomas" userId="6323fbf6-3996-4250-91e4-ac36bf74e1fc" providerId="ADAL" clId="{6F9BBEC1-0AB2-4F0B-93BA-292F081D117E}" dt="2025-09-10T21:00:47.890" v="0" actId="47"/>
        <pc:sldMkLst>
          <pc:docMk/>
          <pc:sldMk cId="1732593625" sldId="282"/>
        </pc:sldMkLst>
      </pc:sldChg>
      <pc:sldChg chg="del">
        <pc:chgData name="Andrew Thomas" userId="6323fbf6-3996-4250-91e4-ac36bf74e1fc" providerId="ADAL" clId="{6F9BBEC1-0AB2-4F0B-93BA-292F081D117E}" dt="2025-09-10T21:03:25.460" v="19" actId="47"/>
        <pc:sldMkLst>
          <pc:docMk/>
          <pc:sldMk cId="2330163478" sldId="283"/>
        </pc:sldMkLst>
      </pc:sldChg>
      <pc:sldChg chg="del">
        <pc:chgData name="Andrew Thomas" userId="6323fbf6-3996-4250-91e4-ac36bf74e1fc" providerId="ADAL" clId="{6F9BBEC1-0AB2-4F0B-93BA-292F081D117E}" dt="2025-09-10T21:03:00.589" v="16" actId="47"/>
        <pc:sldMkLst>
          <pc:docMk/>
          <pc:sldMk cId="2264187691" sldId="284"/>
        </pc:sldMkLst>
      </pc:sldChg>
      <pc:sldChg chg="del">
        <pc:chgData name="Andrew Thomas" userId="6323fbf6-3996-4250-91e4-ac36bf74e1fc" providerId="ADAL" clId="{6F9BBEC1-0AB2-4F0B-93BA-292F081D117E}" dt="2025-09-10T21:03:01.542" v="17" actId="47"/>
        <pc:sldMkLst>
          <pc:docMk/>
          <pc:sldMk cId="3812907484" sldId="285"/>
        </pc:sldMkLst>
      </pc:sldChg>
      <pc:sldChg chg="modSp mod">
        <pc:chgData name="Andrew Thomas" userId="6323fbf6-3996-4250-91e4-ac36bf74e1fc" providerId="ADAL" clId="{6F9BBEC1-0AB2-4F0B-93BA-292F081D117E}" dt="2025-09-11T08:41:34.911" v="869" actId="27636"/>
        <pc:sldMkLst>
          <pc:docMk/>
          <pc:sldMk cId="3198663698" sldId="287"/>
        </pc:sldMkLst>
        <pc:spChg chg="mod">
          <ac:chgData name="Andrew Thomas" userId="6323fbf6-3996-4250-91e4-ac36bf74e1fc" providerId="ADAL" clId="{6F9BBEC1-0AB2-4F0B-93BA-292F081D117E}" dt="2025-09-11T08:41:34.911" v="869" actId="27636"/>
          <ac:spMkLst>
            <pc:docMk/>
            <pc:sldMk cId="3198663698" sldId="287"/>
            <ac:spMk id="3" creationId="{00000000-0000-0000-0000-000000000000}"/>
          </ac:spMkLst>
        </pc:spChg>
      </pc:sldChg>
      <pc:sldChg chg="del">
        <pc:chgData name="Andrew Thomas" userId="6323fbf6-3996-4250-91e4-ac36bf74e1fc" providerId="ADAL" clId="{6F9BBEC1-0AB2-4F0B-93BA-292F081D117E}" dt="2025-09-10T21:01:14.887" v="5" actId="47"/>
        <pc:sldMkLst>
          <pc:docMk/>
          <pc:sldMk cId="3944808372" sldId="351"/>
        </pc:sldMkLst>
      </pc:sldChg>
      <pc:sldChg chg="del">
        <pc:chgData name="Andrew Thomas" userId="6323fbf6-3996-4250-91e4-ac36bf74e1fc" providerId="ADAL" clId="{6F9BBEC1-0AB2-4F0B-93BA-292F081D117E}" dt="2025-09-10T21:01:48.846" v="11" actId="47"/>
        <pc:sldMkLst>
          <pc:docMk/>
          <pc:sldMk cId="2179066382" sldId="356"/>
        </pc:sldMkLst>
      </pc:sldChg>
      <pc:sldChg chg="del">
        <pc:chgData name="Andrew Thomas" userId="6323fbf6-3996-4250-91e4-ac36bf74e1fc" providerId="ADAL" clId="{6F9BBEC1-0AB2-4F0B-93BA-292F081D117E}" dt="2025-09-10T21:01:33.725" v="8" actId="47"/>
        <pc:sldMkLst>
          <pc:docMk/>
          <pc:sldMk cId="1991606761" sldId="375"/>
        </pc:sldMkLst>
      </pc:sldChg>
      <pc:sldChg chg="del">
        <pc:chgData name="Andrew Thomas" userId="6323fbf6-3996-4250-91e4-ac36bf74e1fc" providerId="ADAL" clId="{6F9BBEC1-0AB2-4F0B-93BA-292F081D117E}" dt="2025-09-10T21:01:24.096" v="6" actId="47"/>
        <pc:sldMkLst>
          <pc:docMk/>
          <pc:sldMk cId="2481216519" sldId="377"/>
        </pc:sldMkLst>
      </pc:sldChg>
      <pc:sldChg chg="addSp delSp modSp mod ord">
        <pc:chgData name="Andrew Thomas" userId="6323fbf6-3996-4250-91e4-ac36bf74e1fc" providerId="ADAL" clId="{6F9BBEC1-0AB2-4F0B-93BA-292F081D117E}" dt="2025-09-10T21:22:39.570" v="177" actId="1076"/>
        <pc:sldMkLst>
          <pc:docMk/>
          <pc:sldMk cId="202255693" sldId="389"/>
        </pc:sldMkLst>
        <pc:spChg chg="add mod">
          <ac:chgData name="Andrew Thomas" userId="6323fbf6-3996-4250-91e4-ac36bf74e1fc" providerId="ADAL" clId="{6F9BBEC1-0AB2-4F0B-93BA-292F081D117E}" dt="2025-09-10T21:11:13.970" v="149" actId="1076"/>
          <ac:spMkLst>
            <pc:docMk/>
            <pc:sldMk cId="202255693" sldId="389"/>
            <ac:spMk id="8" creationId="{644AC052-F154-565E-A412-CD6F941582E0}"/>
          </ac:spMkLst>
        </pc:spChg>
        <pc:picChg chg="del">
          <ac:chgData name="Andrew Thomas" userId="6323fbf6-3996-4250-91e4-ac36bf74e1fc" providerId="ADAL" clId="{6F9BBEC1-0AB2-4F0B-93BA-292F081D117E}" dt="2025-09-10T21:08:42.211" v="138" actId="478"/>
          <ac:picMkLst>
            <pc:docMk/>
            <pc:sldMk cId="202255693" sldId="389"/>
            <ac:picMk id="3" creationId="{00000000-0000-0000-0000-000000000000}"/>
          </ac:picMkLst>
        </pc:picChg>
        <pc:picChg chg="mod">
          <ac:chgData name="Andrew Thomas" userId="6323fbf6-3996-4250-91e4-ac36bf74e1fc" providerId="ADAL" clId="{6F9BBEC1-0AB2-4F0B-93BA-292F081D117E}" dt="2025-09-10T21:22:26.071" v="174" actId="1076"/>
          <ac:picMkLst>
            <pc:docMk/>
            <pc:sldMk cId="202255693" sldId="389"/>
            <ac:picMk id="4" creationId="{00000000-0000-0000-0000-000000000000}"/>
          </ac:picMkLst>
        </pc:picChg>
        <pc:picChg chg="mod">
          <ac:chgData name="Andrew Thomas" userId="6323fbf6-3996-4250-91e4-ac36bf74e1fc" providerId="ADAL" clId="{6F9BBEC1-0AB2-4F0B-93BA-292F081D117E}" dt="2025-09-10T21:22:12.395" v="171" actId="1076"/>
          <ac:picMkLst>
            <pc:docMk/>
            <pc:sldMk cId="202255693" sldId="389"/>
            <ac:picMk id="5" creationId="{00000000-0000-0000-0000-000000000000}"/>
          </ac:picMkLst>
        </pc:picChg>
        <pc:picChg chg="mod">
          <ac:chgData name="Andrew Thomas" userId="6323fbf6-3996-4250-91e4-ac36bf74e1fc" providerId="ADAL" clId="{6F9BBEC1-0AB2-4F0B-93BA-292F081D117E}" dt="2025-09-10T21:22:16.724" v="172" actId="1076"/>
          <ac:picMkLst>
            <pc:docMk/>
            <pc:sldMk cId="202255693" sldId="389"/>
            <ac:picMk id="6" creationId="{00000000-0000-0000-0000-000000000000}"/>
          </ac:picMkLst>
        </pc:picChg>
        <pc:picChg chg="del">
          <ac:chgData name="Andrew Thomas" userId="6323fbf6-3996-4250-91e4-ac36bf74e1fc" providerId="ADAL" clId="{6F9BBEC1-0AB2-4F0B-93BA-292F081D117E}" dt="2025-09-10T21:10:03.453" v="139" actId="478"/>
          <ac:picMkLst>
            <pc:docMk/>
            <pc:sldMk cId="202255693" sldId="389"/>
            <ac:picMk id="9" creationId="{00000000-0000-0000-0000-000000000000}"/>
          </ac:picMkLst>
        </pc:picChg>
        <pc:picChg chg="mod">
          <ac:chgData name="Andrew Thomas" userId="6323fbf6-3996-4250-91e4-ac36bf74e1fc" providerId="ADAL" clId="{6F9BBEC1-0AB2-4F0B-93BA-292F081D117E}" dt="2025-09-10T21:22:28.884" v="175" actId="1076"/>
          <ac:picMkLst>
            <pc:docMk/>
            <pc:sldMk cId="202255693" sldId="389"/>
            <ac:picMk id="12" creationId="{00000000-0000-0000-0000-000000000000}"/>
          </ac:picMkLst>
        </pc:picChg>
        <pc:picChg chg="add mod">
          <ac:chgData name="Andrew Thomas" userId="6323fbf6-3996-4250-91e4-ac36bf74e1fc" providerId="ADAL" clId="{6F9BBEC1-0AB2-4F0B-93BA-292F081D117E}" dt="2025-09-10T21:22:39.570" v="177" actId="1076"/>
          <ac:picMkLst>
            <pc:docMk/>
            <pc:sldMk cId="202255693" sldId="389"/>
            <ac:picMk id="1025" creationId="{EF8F72E2-8062-37AE-DA83-0D49239590B7}"/>
          </ac:picMkLst>
        </pc:picChg>
        <pc:picChg chg="add mod">
          <ac:chgData name="Andrew Thomas" userId="6323fbf6-3996-4250-91e4-ac36bf74e1fc" providerId="ADAL" clId="{6F9BBEC1-0AB2-4F0B-93BA-292F081D117E}" dt="2025-09-10T21:22:32.733" v="176" actId="1076"/>
          <ac:picMkLst>
            <pc:docMk/>
            <pc:sldMk cId="202255693" sldId="389"/>
            <ac:picMk id="1027" creationId="{5701C067-8537-2D93-F26E-CCD014D71E15}"/>
          </ac:picMkLst>
        </pc:picChg>
      </pc:sldChg>
      <pc:sldChg chg="addSp delSp modSp new mod">
        <pc:chgData name="Andrew Thomas" userId="6323fbf6-3996-4250-91e4-ac36bf74e1fc" providerId="ADAL" clId="{6F9BBEC1-0AB2-4F0B-93BA-292F081D117E}" dt="2025-09-11T08:44:35.230" v="887" actId="14100"/>
        <pc:sldMkLst>
          <pc:docMk/>
          <pc:sldMk cId="2762403929" sldId="390"/>
        </pc:sldMkLst>
        <pc:spChg chg="mod">
          <ac:chgData name="Andrew Thomas" userId="6323fbf6-3996-4250-91e4-ac36bf74e1fc" providerId="ADAL" clId="{6F9BBEC1-0AB2-4F0B-93BA-292F081D117E}" dt="2025-09-11T08:44:28.969" v="886" actId="20577"/>
          <ac:spMkLst>
            <pc:docMk/>
            <pc:sldMk cId="2762403929" sldId="390"/>
            <ac:spMk id="2" creationId="{BBE7E3FB-792B-4DF6-0DC1-B27872E28AEA}"/>
          </ac:spMkLst>
        </pc:spChg>
        <pc:spChg chg="del">
          <ac:chgData name="Andrew Thomas" userId="6323fbf6-3996-4250-91e4-ac36bf74e1fc" providerId="ADAL" clId="{6F9BBEC1-0AB2-4F0B-93BA-292F081D117E}" dt="2025-09-11T08:07:09.312" v="252" actId="22"/>
          <ac:spMkLst>
            <pc:docMk/>
            <pc:sldMk cId="2762403929" sldId="390"/>
            <ac:spMk id="3" creationId="{EF48F199-5206-4ACF-15A6-7A6A197787A2}"/>
          </ac:spMkLst>
        </pc:spChg>
        <pc:picChg chg="add mod ord">
          <ac:chgData name="Andrew Thomas" userId="6323fbf6-3996-4250-91e4-ac36bf74e1fc" providerId="ADAL" clId="{6F9BBEC1-0AB2-4F0B-93BA-292F081D117E}" dt="2025-09-11T08:44:35.230" v="887" actId="14100"/>
          <ac:picMkLst>
            <pc:docMk/>
            <pc:sldMk cId="2762403929" sldId="390"/>
            <ac:picMk id="5" creationId="{74A5BCEC-F04C-DC5A-D18C-79C9CCCAE472}"/>
          </ac:picMkLst>
        </pc:picChg>
        <pc:picChg chg="add mod">
          <ac:chgData name="Andrew Thomas" userId="6323fbf6-3996-4250-91e4-ac36bf74e1fc" providerId="ADAL" clId="{6F9BBEC1-0AB2-4F0B-93BA-292F081D117E}" dt="2025-09-11T08:12:12.161" v="389" actId="1076"/>
          <ac:picMkLst>
            <pc:docMk/>
            <pc:sldMk cId="2762403929" sldId="390"/>
            <ac:picMk id="7" creationId="{1B429188-27F9-5A96-BA6A-74245F451DBD}"/>
          </ac:picMkLst>
        </pc:picChg>
      </pc:sldChg>
      <pc:sldChg chg="del">
        <pc:chgData name="Andrew Thomas" userId="6323fbf6-3996-4250-91e4-ac36bf74e1fc" providerId="ADAL" clId="{6F9BBEC1-0AB2-4F0B-93BA-292F081D117E}" dt="2025-09-10T21:01:29.581" v="7" actId="47"/>
        <pc:sldMkLst>
          <pc:docMk/>
          <pc:sldMk cId="1032546773" sldId="391"/>
        </pc:sldMkLst>
      </pc:sldChg>
      <pc:sldChg chg="addSp delSp modSp new mod">
        <pc:chgData name="Andrew Thomas" userId="6323fbf6-3996-4250-91e4-ac36bf74e1fc" providerId="ADAL" clId="{6F9BBEC1-0AB2-4F0B-93BA-292F081D117E}" dt="2025-09-11T08:15:24.771" v="466" actId="1076"/>
        <pc:sldMkLst>
          <pc:docMk/>
          <pc:sldMk cId="1488460105" sldId="391"/>
        </pc:sldMkLst>
        <pc:spChg chg="mod">
          <ac:chgData name="Andrew Thomas" userId="6323fbf6-3996-4250-91e4-ac36bf74e1fc" providerId="ADAL" clId="{6F9BBEC1-0AB2-4F0B-93BA-292F081D117E}" dt="2025-09-11T08:15:19.292" v="464" actId="14100"/>
          <ac:spMkLst>
            <pc:docMk/>
            <pc:sldMk cId="1488460105" sldId="391"/>
            <ac:spMk id="2" creationId="{16B4CD10-2930-BC5F-586B-AC853FE6485E}"/>
          </ac:spMkLst>
        </pc:spChg>
        <pc:spChg chg="del">
          <ac:chgData name="Andrew Thomas" userId="6323fbf6-3996-4250-91e4-ac36bf74e1fc" providerId="ADAL" clId="{6F9BBEC1-0AB2-4F0B-93BA-292F081D117E}" dt="2025-09-11T08:09:23.500" v="254" actId="22"/>
          <ac:spMkLst>
            <pc:docMk/>
            <pc:sldMk cId="1488460105" sldId="391"/>
            <ac:spMk id="3" creationId="{68270D2E-B257-8572-4E96-B7FE75A9F22A}"/>
          </ac:spMkLst>
        </pc:spChg>
        <pc:picChg chg="add mod ord">
          <ac:chgData name="Andrew Thomas" userId="6323fbf6-3996-4250-91e4-ac36bf74e1fc" providerId="ADAL" clId="{6F9BBEC1-0AB2-4F0B-93BA-292F081D117E}" dt="2025-09-11T08:15:24.771" v="466" actId="1076"/>
          <ac:picMkLst>
            <pc:docMk/>
            <pc:sldMk cId="1488460105" sldId="391"/>
            <ac:picMk id="5" creationId="{E56F474D-BE8C-F148-C011-4EECE4BD5884}"/>
          </ac:picMkLst>
        </pc:picChg>
      </pc:sldChg>
      <pc:sldChg chg="del">
        <pc:chgData name="Andrew Thomas" userId="6323fbf6-3996-4250-91e4-ac36bf74e1fc" providerId="ADAL" clId="{6F9BBEC1-0AB2-4F0B-93BA-292F081D117E}" dt="2025-09-10T21:03:49.849" v="24" actId="47"/>
        <pc:sldMkLst>
          <pc:docMk/>
          <pc:sldMk cId="2981495884" sldId="392"/>
        </pc:sldMkLst>
      </pc:sldChg>
      <pc:sldChg chg="addSp delSp modSp new mod">
        <pc:chgData name="Andrew Thomas" userId="6323fbf6-3996-4250-91e4-ac36bf74e1fc" providerId="ADAL" clId="{6F9BBEC1-0AB2-4F0B-93BA-292F081D117E}" dt="2025-09-11T08:15:46.720" v="471" actId="14100"/>
        <pc:sldMkLst>
          <pc:docMk/>
          <pc:sldMk cId="3748638628" sldId="392"/>
        </pc:sldMkLst>
        <pc:spChg chg="mod">
          <ac:chgData name="Andrew Thomas" userId="6323fbf6-3996-4250-91e4-ac36bf74e1fc" providerId="ADAL" clId="{6F9BBEC1-0AB2-4F0B-93BA-292F081D117E}" dt="2025-09-11T08:15:39.491" v="468" actId="14100"/>
          <ac:spMkLst>
            <pc:docMk/>
            <pc:sldMk cId="3748638628" sldId="392"/>
            <ac:spMk id="2" creationId="{C4F151EA-B42B-C16B-0263-91C6184F927A}"/>
          </ac:spMkLst>
        </pc:spChg>
        <pc:spChg chg="del">
          <ac:chgData name="Andrew Thomas" userId="6323fbf6-3996-4250-91e4-ac36bf74e1fc" providerId="ADAL" clId="{6F9BBEC1-0AB2-4F0B-93BA-292F081D117E}" dt="2025-09-11T08:15:03.787" v="460" actId="22"/>
          <ac:spMkLst>
            <pc:docMk/>
            <pc:sldMk cId="3748638628" sldId="392"/>
            <ac:spMk id="3" creationId="{EDBD0B48-E2F2-4240-A0A3-6842A5FD1104}"/>
          </ac:spMkLst>
        </pc:spChg>
        <pc:picChg chg="add mod ord">
          <ac:chgData name="Andrew Thomas" userId="6323fbf6-3996-4250-91e4-ac36bf74e1fc" providerId="ADAL" clId="{6F9BBEC1-0AB2-4F0B-93BA-292F081D117E}" dt="2025-09-11T08:15:46.720" v="471" actId="14100"/>
          <ac:picMkLst>
            <pc:docMk/>
            <pc:sldMk cId="3748638628" sldId="392"/>
            <ac:picMk id="5" creationId="{2123E5D0-2BCB-B8DA-ACE9-824D6E70B494}"/>
          </ac:picMkLst>
        </pc:picChg>
      </pc:sldChg>
      <pc:sldChg chg="del">
        <pc:chgData name="Andrew Thomas" userId="6323fbf6-3996-4250-91e4-ac36bf74e1fc" providerId="ADAL" clId="{6F9BBEC1-0AB2-4F0B-93BA-292F081D117E}" dt="2025-09-10T21:02:26.324" v="14" actId="47"/>
        <pc:sldMkLst>
          <pc:docMk/>
          <pc:sldMk cId="702999983" sldId="393"/>
        </pc:sldMkLst>
      </pc:sldChg>
      <pc:sldChg chg="addSp delSp modSp new mod">
        <pc:chgData name="Andrew Thomas" userId="6323fbf6-3996-4250-91e4-ac36bf74e1fc" providerId="ADAL" clId="{6F9BBEC1-0AB2-4F0B-93BA-292F081D117E}" dt="2025-09-11T08:33:48.102" v="705" actId="1076"/>
        <pc:sldMkLst>
          <pc:docMk/>
          <pc:sldMk cId="1097753509" sldId="393"/>
        </pc:sldMkLst>
        <pc:spChg chg="mod">
          <ac:chgData name="Andrew Thomas" userId="6323fbf6-3996-4250-91e4-ac36bf74e1fc" providerId="ADAL" clId="{6F9BBEC1-0AB2-4F0B-93BA-292F081D117E}" dt="2025-09-11T08:21:59.012" v="624" actId="20577"/>
          <ac:spMkLst>
            <pc:docMk/>
            <pc:sldMk cId="1097753509" sldId="393"/>
            <ac:spMk id="2" creationId="{D5520047-A08A-22EA-9603-88500529D19B}"/>
          </ac:spMkLst>
        </pc:spChg>
        <pc:spChg chg="del">
          <ac:chgData name="Andrew Thomas" userId="6323fbf6-3996-4250-91e4-ac36bf74e1fc" providerId="ADAL" clId="{6F9BBEC1-0AB2-4F0B-93BA-292F081D117E}" dt="2025-09-11T08:17:56.278" v="504" actId="22"/>
          <ac:spMkLst>
            <pc:docMk/>
            <pc:sldMk cId="1097753509" sldId="393"/>
            <ac:spMk id="3" creationId="{063CDAEC-5F4A-58D5-C594-B3532C79124E}"/>
          </ac:spMkLst>
        </pc:spChg>
        <pc:spChg chg="add mod">
          <ac:chgData name="Andrew Thomas" userId="6323fbf6-3996-4250-91e4-ac36bf74e1fc" providerId="ADAL" clId="{6F9BBEC1-0AB2-4F0B-93BA-292F081D117E}" dt="2025-09-11T08:33:44.752" v="704" actId="1076"/>
          <ac:spMkLst>
            <pc:docMk/>
            <pc:sldMk cId="1097753509" sldId="393"/>
            <ac:spMk id="7" creationId="{B4F7F118-37E4-05B8-8FE5-CD0FA55C3135}"/>
          </ac:spMkLst>
        </pc:spChg>
        <pc:picChg chg="add mod ord">
          <ac:chgData name="Andrew Thomas" userId="6323fbf6-3996-4250-91e4-ac36bf74e1fc" providerId="ADAL" clId="{6F9BBEC1-0AB2-4F0B-93BA-292F081D117E}" dt="2025-09-11T08:18:30.567" v="513" actId="1076"/>
          <ac:picMkLst>
            <pc:docMk/>
            <pc:sldMk cId="1097753509" sldId="393"/>
            <ac:picMk id="5" creationId="{C91E17B1-AA9A-6FDB-15A2-2C2BE350DE3B}"/>
          </ac:picMkLst>
        </pc:picChg>
        <pc:picChg chg="add mod">
          <ac:chgData name="Andrew Thomas" userId="6323fbf6-3996-4250-91e4-ac36bf74e1fc" providerId="ADAL" clId="{6F9BBEC1-0AB2-4F0B-93BA-292F081D117E}" dt="2025-09-11T08:33:48.102" v="705" actId="1076"/>
          <ac:picMkLst>
            <pc:docMk/>
            <pc:sldMk cId="1097753509" sldId="393"/>
            <ac:picMk id="6" creationId="{C9DF0266-ECBE-D760-CDCB-E7C0372887B5}"/>
          </ac:picMkLst>
        </pc:picChg>
      </pc:sldChg>
      <pc:sldChg chg="addSp delSp modSp new mod">
        <pc:chgData name="Andrew Thomas" userId="6323fbf6-3996-4250-91e4-ac36bf74e1fc" providerId="ADAL" clId="{6F9BBEC1-0AB2-4F0B-93BA-292F081D117E}" dt="2025-09-11T08:20:39.644" v="611" actId="1076"/>
        <pc:sldMkLst>
          <pc:docMk/>
          <pc:sldMk cId="3135890534" sldId="394"/>
        </pc:sldMkLst>
        <pc:spChg chg="mod">
          <ac:chgData name="Andrew Thomas" userId="6323fbf6-3996-4250-91e4-ac36bf74e1fc" providerId="ADAL" clId="{6F9BBEC1-0AB2-4F0B-93BA-292F081D117E}" dt="2025-09-11T08:20:30.868" v="609" actId="122"/>
          <ac:spMkLst>
            <pc:docMk/>
            <pc:sldMk cId="3135890534" sldId="394"/>
            <ac:spMk id="2" creationId="{96DC7CCC-6478-C669-92A8-7EE83D6110B5}"/>
          </ac:spMkLst>
        </pc:spChg>
        <pc:spChg chg="del">
          <ac:chgData name="Andrew Thomas" userId="6323fbf6-3996-4250-91e4-ac36bf74e1fc" providerId="ADAL" clId="{6F9BBEC1-0AB2-4F0B-93BA-292F081D117E}" dt="2025-09-11T08:20:20.010" v="606" actId="22"/>
          <ac:spMkLst>
            <pc:docMk/>
            <pc:sldMk cId="3135890534" sldId="394"/>
            <ac:spMk id="3" creationId="{92839150-8BE8-77CD-C4E4-36AF6DD3675D}"/>
          </ac:spMkLst>
        </pc:spChg>
        <pc:picChg chg="add mod ord">
          <ac:chgData name="Andrew Thomas" userId="6323fbf6-3996-4250-91e4-ac36bf74e1fc" providerId="ADAL" clId="{6F9BBEC1-0AB2-4F0B-93BA-292F081D117E}" dt="2025-09-11T08:20:39.644" v="611" actId="1076"/>
          <ac:picMkLst>
            <pc:docMk/>
            <pc:sldMk cId="3135890534" sldId="394"/>
            <ac:picMk id="5" creationId="{E2F0B60E-6E4E-28C2-6197-8ADF60D50388}"/>
          </ac:picMkLst>
        </pc:picChg>
      </pc:sldChg>
      <pc:sldChg chg="addSp delSp modSp new mod">
        <pc:chgData name="Andrew Thomas" userId="6323fbf6-3996-4250-91e4-ac36bf74e1fc" providerId="ADAL" clId="{6F9BBEC1-0AB2-4F0B-93BA-292F081D117E}" dt="2025-09-11T08:38:34.203" v="810" actId="404"/>
        <pc:sldMkLst>
          <pc:docMk/>
          <pc:sldMk cId="2110982936" sldId="395"/>
        </pc:sldMkLst>
        <pc:spChg chg="mod">
          <ac:chgData name="Andrew Thomas" userId="6323fbf6-3996-4250-91e4-ac36bf74e1fc" providerId="ADAL" clId="{6F9BBEC1-0AB2-4F0B-93BA-292F081D117E}" dt="2025-09-11T08:34:42.638" v="749" actId="1076"/>
          <ac:spMkLst>
            <pc:docMk/>
            <pc:sldMk cId="2110982936" sldId="395"/>
            <ac:spMk id="2" creationId="{BBF72093-BBC4-6DD9-72DE-69D933BB2CC3}"/>
          </ac:spMkLst>
        </pc:spChg>
        <pc:spChg chg="del">
          <ac:chgData name="Andrew Thomas" userId="6323fbf6-3996-4250-91e4-ac36bf74e1fc" providerId="ADAL" clId="{6F9BBEC1-0AB2-4F0B-93BA-292F081D117E}" dt="2025-09-11T08:23:40.979" v="655" actId="478"/>
          <ac:spMkLst>
            <pc:docMk/>
            <pc:sldMk cId="2110982936" sldId="395"/>
            <ac:spMk id="3" creationId="{ECB8C90C-6FBF-7904-C7BA-987B7B38687B}"/>
          </ac:spMkLst>
        </pc:spChg>
        <pc:spChg chg="add mod">
          <ac:chgData name="Andrew Thomas" userId="6323fbf6-3996-4250-91e4-ac36bf74e1fc" providerId="ADAL" clId="{6F9BBEC1-0AB2-4F0B-93BA-292F081D117E}" dt="2025-09-11T08:38:34.203" v="810" actId="404"/>
          <ac:spMkLst>
            <pc:docMk/>
            <pc:sldMk cId="2110982936" sldId="395"/>
            <ac:spMk id="12" creationId="{79654B23-E0E8-95D9-F7B1-90A8703D8164}"/>
          </ac:spMkLst>
        </pc:spChg>
        <pc:picChg chg="add mod">
          <ac:chgData name="Andrew Thomas" userId="6323fbf6-3996-4250-91e4-ac36bf74e1fc" providerId="ADAL" clId="{6F9BBEC1-0AB2-4F0B-93BA-292F081D117E}" dt="2025-09-11T08:27:18.080" v="669" actId="1076"/>
          <ac:picMkLst>
            <pc:docMk/>
            <pc:sldMk cId="2110982936" sldId="395"/>
            <ac:picMk id="5" creationId="{E4EEA8A2-B3A6-68C8-BE9D-E139773D0886}"/>
          </ac:picMkLst>
        </pc:picChg>
        <pc:picChg chg="add mod">
          <ac:chgData name="Andrew Thomas" userId="6323fbf6-3996-4250-91e4-ac36bf74e1fc" providerId="ADAL" clId="{6F9BBEC1-0AB2-4F0B-93BA-292F081D117E}" dt="2025-09-11T08:29:33.631" v="678" actId="1076"/>
          <ac:picMkLst>
            <pc:docMk/>
            <pc:sldMk cId="2110982936" sldId="395"/>
            <ac:picMk id="7" creationId="{E9CE7E33-F7BF-747E-40EA-997CAA37A650}"/>
          </ac:picMkLst>
        </pc:picChg>
        <pc:picChg chg="add mod">
          <ac:chgData name="Andrew Thomas" userId="6323fbf6-3996-4250-91e4-ac36bf74e1fc" providerId="ADAL" clId="{6F9BBEC1-0AB2-4F0B-93BA-292F081D117E}" dt="2025-09-11T08:27:14.032" v="668" actId="1076"/>
          <ac:picMkLst>
            <pc:docMk/>
            <pc:sldMk cId="2110982936" sldId="395"/>
            <ac:picMk id="9" creationId="{2B725CF3-C624-AF3B-80A3-05C492E01FB1}"/>
          </ac:picMkLst>
        </pc:picChg>
        <pc:picChg chg="add mod">
          <ac:chgData name="Andrew Thomas" userId="6323fbf6-3996-4250-91e4-ac36bf74e1fc" providerId="ADAL" clId="{6F9BBEC1-0AB2-4F0B-93BA-292F081D117E}" dt="2025-09-11T08:29:12.659" v="676" actId="14100"/>
          <ac:picMkLst>
            <pc:docMk/>
            <pc:sldMk cId="2110982936" sldId="395"/>
            <ac:picMk id="11" creationId="{F280057A-DFF5-744D-EEA5-F2DAF330079E}"/>
          </ac:picMkLst>
        </pc:picChg>
        <pc:picChg chg="add mod">
          <ac:chgData name="Andrew Thomas" userId="6323fbf6-3996-4250-91e4-ac36bf74e1fc" providerId="ADAL" clId="{6F9BBEC1-0AB2-4F0B-93BA-292F081D117E}" dt="2025-09-11T08:38:10.244" v="780" actId="14100"/>
          <ac:picMkLst>
            <pc:docMk/>
            <pc:sldMk cId="2110982936" sldId="395"/>
            <ac:picMk id="14" creationId="{9D609535-C109-B273-34A3-4BFCB17FC7F1}"/>
          </ac:picMkLst>
        </pc:picChg>
      </pc:sldChg>
      <pc:sldChg chg="del">
        <pc:chgData name="Andrew Thomas" userId="6323fbf6-3996-4250-91e4-ac36bf74e1fc" providerId="ADAL" clId="{6F9BBEC1-0AB2-4F0B-93BA-292F081D117E}" dt="2025-09-10T21:01:13.610" v="4" actId="47"/>
        <pc:sldMkLst>
          <pc:docMk/>
          <pc:sldMk cId="2341673892" sldId="395"/>
        </pc:sldMkLst>
      </pc:sldChg>
      <pc:sldChg chg="addSp delSp modSp new mod ord">
        <pc:chgData name="Andrew Thomas" userId="6323fbf6-3996-4250-91e4-ac36bf74e1fc" providerId="ADAL" clId="{6F9BBEC1-0AB2-4F0B-93BA-292F081D117E}" dt="2025-09-11T08:43:51.165" v="883"/>
        <pc:sldMkLst>
          <pc:docMk/>
          <pc:sldMk cId="997487887" sldId="396"/>
        </pc:sldMkLst>
        <pc:spChg chg="mod">
          <ac:chgData name="Andrew Thomas" userId="6323fbf6-3996-4250-91e4-ac36bf74e1fc" providerId="ADAL" clId="{6F9BBEC1-0AB2-4F0B-93BA-292F081D117E}" dt="2025-09-11T08:43:27.685" v="881" actId="1076"/>
          <ac:spMkLst>
            <pc:docMk/>
            <pc:sldMk cId="997487887" sldId="396"/>
            <ac:spMk id="2" creationId="{67E477FC-B661-34B9-8C88-C0C1F524107C}"/>
          </ac:spMkLst>
        </pc:spChg>
        <pc:spChg chg="del">
          <ac:chgData name="Andrew Thomas" userId="6323fbf6-3996-4250-91e4-ac36bf74e1fc" providerId="ADAL" clId="{6F9BBEC1-0AB2-4F0B-93BA-292F081D117E}" dt="2025-09-11T08:43:01.040" v="874" actId="22"/>
          <ac:spMkLst>
            <pc:docMk/>
            <pc:sldMk cId="997487887" sldId="396"/>
            <ac:spMk id="3" creationId="{6AEF8EF9-5F94-D54B-E078-BF8D2E695CC0}"/>
          </ac:spMkLst>
        </pc:spChg>
        <pc:picChg chg="add mod ord">
          <ac:chgData name="Andrew Thomas" userId="6323fbf6-3996-4250-91e4-ac36bf74e1fc" providerId="ADAL" clId="{6F9BBEC1-0AB2-4F0B-93BA-292F081D117E}" dt="2025-09-11T08:43:22.557" v="880" actId="14100"/>
          <ac:picMkLst>
            <pc:docMk/>
            <pc:sldMk cId="997487887" sldId="396"/>
            <ac:picMk id="5" creationId="{AE028707-7E76-D7F3-9371-12D04FB1C79F}"/>
          </ac:picMkLst>
        </pc:picChg>
      </pc:sldChg>
      <pc:sldChg chg="del">
        <pc:chgData name="Andrew Thomas" userId="6323fbf6-3996-4250-91e4-ac36bf74e1fc" providerId="ADAL" clId="{6F9BBEC1-0AB2-4F0B-93BA-292F081D117E}" dt="2025-09-10T21:02:17.013" v="13" actId="47"/>
        <pc:sldMkLst>
          <pc:docMk/>
          <pc:sldMk cId="3568444960" sldId="396"/>
        </pc:sldMkLst>
      </pc:sldChg>
      <pc:sldChg chg="del">
        <pc:chgData name="Andrew Thomas" userId="6323fbf6-3996-4250-91e4-ac36bf74e1fc" providerId="ADAL" clId="{6F9BBEC1-0AB2-4F0B-93BA-292F081D117E}" dt="2025-09-10T21:02:59.210" v="15" actId="47"/>
        <pc:sldMkLst>
          <pc:docMk/>
          <pc:sldMk cId="4266762492" sldId="398"/>
        </pc:sldMkLst>
      </pc:sldChg>
      <pc:sldMasterChg chg="delSldLayout">
        <pc:chgData name="Andrew Thomas" userId="6323fbf6-3996-4250-91e4-ac36bf74e1fc" providerId="ADAL" clId="{6F9BBEC1-0AB2-4F0B-93BA-292F081D117E}" dt="2025-09-10T21:03:21.149" v="18" actId="47"/>
        <pc:sldMasterMkLst>
          <pc:docMk/>
          <pc:sldMasterMk cId="916419356" sldId="2147483672"/>
        </pc:sldMasterMkLst>
        <pc:sldLayoutChg chg="del">
          <pc:chgData name="Andrew Thomas" userId="6323fbf6-3996-4250-91e4-ac36bf74e1fc" providerId="ADAL" clId="{6F9BBEC1-0AB2-4F0B-93BA-292F081D117E}" dt="2025-09-10T21:03:21.149" v="18" actId="47"/>
          <pc:sldLayoutMkLst>
            <pc:docMk/>
            <pc:sldMasterMk cId="916419356" sldId="2147483672"/>
            <pc:sldLayoutMk cId="2118109711" sldId="2147483684"/>
          </pc:sldLayoutMkLst>
        </pc:sldLayoutChg>
      </pc:sldMasterChg>
      <pc:sldMasterChg chg="del delSldLayout">
        <pc:chgData name="Andrew Thomas" userId="6323fbf6-3996-4250-91e4-ac36bf74e1fc" providerId="ADAL" clId="{6F9BBEC1-0AB2-4F0B-93BA-292F081D117E}" dt="2025-09-10T21:04:27.913" v="25" actId="47"/>
        <pc:sldMasterMkLst>
          <pc:docMk/>
          <pc:sldMasterMk cId="526503284" sldId="2147483685"/>
        </pc:sldMasterMkLst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2786757384" sldId="2147483686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2320667698" sldId="2147483687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4152841132" sldId="2147483688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2344021451" sldId="2147483689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155276679" sldId="2147483690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517816594" sldId="2147483691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1093586567" sldId="2147483692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2989887018" sldId="2147483693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1950897699" sldId="2147483694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4028720665" sldId="2147483695"/>
          </pc:sldLayoutMkLst>
        </pc:sldLayoutChg>
        <pc:sldLayoutChg chg="del">
          <pc:chgData name="Andrew Thomas" userId="6323fbf6-3996-4250-91e4-ac36bf74e1fc" providerId="ADAL" clId="{6F9BBEC1-0AB2-4F0B-93BA-292F081D117E}" dt="2025-09-10T21:04:27.913" v="25" actId="47"/>
          <pc:sldLayoutMkLst>
            <pc:docMk/>
            <pc:sldMasterMk cId="526503284" sldId="2147483685"/>
            <pc:sldLayoutMk cId="2881612447" sldId="2147483696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4C355A-DFF4-4D5A-B7D5-E9F52F351A0C}" type="datetimeFigureOut">
              <a:rPr lang="en-US" smtClean="0"/>
              <a:pPr/>
              <a:t>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C0B628-7B30-4002-BB56-EAFECFB3BC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1046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14929-4EF3-4F30-9BCC-BB141AF30820}" type="datetimeFigureOut">
              <a:rPr lang="en-GB" smtClean="0"/>
              <a:pPr/>
              <a:t>10/09/2025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7F51FE-8392-46F8-B18C-7F630B83240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367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17EE7-6029-406B-8F5D-D6553B617A98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3B035-DB0E-4B2E-90B6-545239A2F0B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C8084-881F-4D11-85A7-3754149CAD6F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14076-97F3-4BD1-B6AA-32D8AE5A5E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2C364-276B-4B78-85A6-B36B503A8686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8D5DC-88D3-4981-B05A-013DA18B3F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0A27A-19C3-452C-9D96-8F075BDA29CE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DA4C6-E8DF-487B-989D-ED32D85787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EC043-7D7A-4261-B7D0-9B74A421C803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A25C9-45EB-45D5-9259-C23231B5C3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9D02B-A431-419A-8E9B-DA12B4A5D25F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7394A-CF0F-435C-A3BF-1354B34619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773F7-9882-4489-A446-1AC46DCC5DED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3C9462-0C3C-4483-96A0-30771AAE46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54AFB-0F27-4823-9EB5-4ADEA28DE77C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F948D-A974-48B2-9C3F-301E96F922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8BBD5-0B01-4B14-93FB-866AD4D0BB55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AD186-7F36-44B2-BD80-228D31C7347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A43DA-C53B-4771-BD50-730008981B77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237FE-E775-469A-B7EA-D77619FB86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B6542-F7B6-4635-9FFE-83772E521656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9737B-F02B-4E1C-B638-4BB0A564F7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2283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197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0556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7849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663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2058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5482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2387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1210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9417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6216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4901" y="3085765"/>
            <a:ext cx="8474199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5894" y="1020431"/>
            <a:ext cx="8245162" cy="1475013"/>
          </a:xfrm>
          <a:effectLst/>
        </p:spPr>
        <p:txBody>
          <a:bodyPr anchor="b">
            <a:normAutofit/>
          </a:bodyPr>
          <a:lstStyle>
            <a:lvl1pPr>
              <a:defRPr sz="27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5895" y="2495446"/>
            <a:ext cx="8245160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200" cap="all">
                <a:solidFill>
                  <a:schemeClr val="accent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3024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4" y="702156"/>
            <a:ext cx="8272212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5" y="2340864"/>
            <a:ext cx="8272211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6770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335863" y="5141975"/>
            <a:ext cx="8468145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2393951"/>
            <a:ext cx="8272211" cy="2147467"/>
          </a:xfrm>
        </p:spPr>
        <p:txBody>
          <a:bodyPr anchor="b">
            <a:normAutofit/>
          </a:bodyPr>
          <a:lstStyle>
            <a:lvl1pPr algn="l">
              <a:defRPr sz="27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5" y="4541417"/>
            <a:ext cx="8272211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 cap="all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6467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729658"/>
            <a:ext cx="8272212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5895" y="2228004"/>
            <a:ext cx="3896075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2030" y="2228004"/>
            <a:ext cx="389607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2190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35895" y="729658"/>
            <a:ext cx="8272212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4" y="2250891"/>
            <a:ext cx="3896077" cy="557784"/>
          </a:xfrm>
        </p:spPr>
        <p:txBody>
          <a:bodyPr anchor="ctr">
            <a:noAutofit/>
          </a:bodyPr>
          <a:lstStyle>
            <a:lvl1pPr marL="0" indent="0">
              <a:buNone/>
              <a:defRPr sz="15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895" y="2926053"/>
            <a:ext cx="3896075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12029" y="2250893"/>
            <a:ext cx="3896078" cy="553373"/>
          </a:xfrm>
        </p:spPr>
        <p:txBody>
          <a:bodyPr anchor="ctr">
            <a:noAutofit/>
          </a:bodyPr>
          <a:lstStyle>
            <a:lvl1pPr marL="0" marR="0" indent="0" algn="l" defTabSz="3429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15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marL="0" marR="0" lvl="0" indent="0" algn="l" defTabSz="3429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45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12028" y="2926053"/>
            <a:ext cx="3896078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4671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31921" y="729658"/>
            <a:ext cx="8272212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9038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3303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335863" y="601201"/>
            <a:ext cx="2762042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893" y="933451"/>
            <a:ext cx="2273889" cy="1722419"/>
          </a:xfrm>
        </p:spPr>
        <p:txBody>
          <a:bodyPr anchor="b">
            <a:normAutofit/>
          </a:bodyPr>
          <a:lstStyle>
            <a:lvl1pPr algn="l">
              <a:defRPr sz="1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75697" y="1179829"/>
            <a:ext cx="4988243" cy="4658216"/>
          </a:xfrm>
        </p:spPr>
        <p:txBody>
          <a:bodyPr anchor="ctr">
            <a:normAutofit/>
          </a:bodyPr>
          <a:lstStyle>
            <a:lvl1pPr>
              <a:defRPr sz="1500">
                <a:solidFill>
                  <a:schemeClr val="tx2"/>
                </a:solidFill>
              </a:defRPr>
            </a:lvl1pPr>
            <a:lvl2pPr>
              <a:defRPr sz="1350">
                <a:solidFill>
                  <a:schemeClr val="tx2"/>
                </a:solidFill>
              </a:defRPr>
            </a:lvl2pPr>
            <a:lvl3pPr>
              <a:defRPr sz="1200">
                <a:solidFill>
                  <a:schemeClr val="tx2"/>
                </a:solidFill>
              </a:defRPr>
            </a:lvl3pPr>
            <a:lvl4pPr>
              <a:defRPr sz="1050">
                <a:solidFill>
                  <a:schemeClr val="tx2"/>
                </a:solidFill>
              </a:defRPr>
            </a:lvl4pPr>
            <a:lvl5pPr>
              <a:defRPr sz="1050">
                <a:solidFill>
                  <a:schemeClr val="tx2"/>
                </a:solidFill>
              </a:defRPr>
            </a:lvl5pPr>
            <a:lvl6pPr>
              <a:defRPr sz="1050">
                <a:solidFill>
                  <a:schemeClr val="tx2"/>
                </a:solidFill>
              </a:defRPr>
            </a:lvl6pPr>
            <a:lvl7pPr>
              <a:defRPr sz="1050">
                <a:solidFill>
                  <a:schemeClr val="tx2"/>
                </a:solidFill>
              </a:defRPr>
            </a:lvl7pPr>
            <a:lvl8pPr>
              <a:defRPr sz="1050">
                <a:solidFill>
                  <a:schemeClr val="tx2"/>
                </a:solidFill>
              </a:defRPr>
            </a:lvl8pPr>
            <a:lvl9pPr>
              <a:defRPr sz="105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893" y="2836654"/>
            <a:ext cx="2273889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200">
                <a:solidFill>
                  <a:srgbClr val="FFFFFF"/>
                </a:solidFill>
              </a:defRPr>
            </a:lvl1pPr>
            <a:lvl2pPr marL="342900" indent="0">
              <a:buNone/>
              <a:defRPr sz="825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04464" y="6456917"/>
            <a:ext cx="21335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5894" y="6452591"/>
            <a:ext cx="518790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18725" y="6456917"/>
            <a:ext cx="789383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2863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4693389"/>
            <a:ext cx="8272212" cy="566738"/>
          </a:xfrm>
        </p:spPr>
        <p:txBody>
          <a:bodyPr anchor="b">
            <a:normAutofit/>
          </a:bodyPr>
          <a:lstStyle>
            <a:lvl1pPr algn="l">
              <a:defRPr sz="18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5863" y="641351"/>
            <a:ext cx="8468144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5894" y="5260127"/>
            <a:ext cx="8272213" cy="998148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69568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35894" y="702156"/>
            <a:ext cx="8272212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5230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6043613" y="599725"/>
            <a:ext cx="2765487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53150" y="863600"/>
            <a:ext cx="234315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81193" y="863600"/>
            <a:ext cx="5371219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334901" y="457200"/>
            <a:ext cx="277749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6031610" y="453643"/>
            <a:ext cx="277749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3181373" y="457200"/>
            <a:ext cx="277749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62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3878D241-CA22-47FD-9D8B-6FFC53C848D3}" type="datetimeFigureOut">
              <a:rPr lang="en-US"/>
              <a:pPr>
                <a:defRPr/>
              </a:pPr>
              <a:t>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38737335-A40A-4AE9-BFC5-9EE5D3CE70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60336"/>
            <a:ext cx="2779776" cy="108508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10/09/2025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419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35894" y="705124"/>
            <a:ext cx="8272212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4" y="2336003"/>
            <a:ext cx="8272212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04464" y="6423915"/>
            <a:ext cx="21335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9/10/2025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5894" y="6423915"/>
            <a:ext cx="51879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8725" y="6423915"/>
            <a:ext cx="7893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34901" y="457200"/>
            <a:ext cx="277749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031610" y="453643"/>
            <a:ext cx="277749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181373" y="457200"/>
            <a:ext cx="277749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94924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sldNum="0" hdr="0" ftr="0" dt="0"/>
  <p:txStyles>
    <p:titleStyle>
      <a:lvl1pPr algn="l" defTabSz="342900" rtl="0" eaLnBrk="1" latinLnBrk="0" hangingPunct="1">
        <a:lnSpc>
          <a:spcPct val="100000"/>
        </a:lnSpc>
        <a:spcBef>
          <a:spcPct val="0"/>
        </a:spcBef>
        <a:buNone/>
        <a:defRPr sz="21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9500" indent="-229500" algn="l" defTabSz="342900" rtl="0" eaLnBrk="1" latinLnBrk="0" hangingPunct="1">
        <a:lnSpc>
          <a:spcPct val="110000"/>
        </a:lnSpc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7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72500" indent="-229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75000" indent="-202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97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31500" indent="-175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82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201500" indent="-17550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825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425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6pPr>
      <a:lvl7pPr marL="165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7pPr>
      <a:lvl8pPr marL="1875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8pPr>
      <a:lvl9pPr marL="210000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9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10" Type="http://schemas.openxmlformats.org/officeDocument/2006/relationships/image" Target="../media/image17.jpeg"/><Relationship Id="rId4" Type="http://schemas.openxmlformats.org/officeDocument/2006/relationships/image" Target="../media/image12.jpg"/><Relationship Id="rId9" Type="http://schemas.openxmlformats.org/officeDocument/2006/relationships/image" Target="cid:aff4ee94-d175-4848-abeb-fc82f23609c3@GBRP265.PROD.OUTLOOK.COM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2272" y="1453407"/>
            <a:ext cx="5994666" cy="1008112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Sports Management Portfolio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Tracksuit to Boardroom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Andrew Thomas</a:t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2" descr="Coronavirus - CIMSPA briefings">
            <a:extLst>
              <a:ext uri="{FF2B5EF4-FFF2-40B4-BE49-F238E27FC236}">
                <a16:creationId xmlns:a16="http://schemas.microsoft.com/office/drawing/2014/main" id="{1DB0E5FB-6E9D-6088-3396-941957C3E9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720" y="260649"/>
            <a:ext cx="1399103" cy="360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F873EA-0D6D-435B-47F3-D4D46496D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2553" y="2507298"/>
            <a:ext cx="6234104" cy="3283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45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9"/>
          <p:cNvSpPr>
            <a:spLocks noChangeArrowheads="1"/>
          </p:cNvSpPr>
          <p:nvPr/>
        </p:nvSpPr>
        <p:spPr bwMode="auto">
          <a:xfrm>
            <a:off x="14266" y="5551906"/>
            <a:ext cx="9144000" cy="1285860"/>
          </a:xfrm>
          <a:prstGeom prst="rect">
            <a:avLst/>
          </a:prstGeom>
          <a:gradFill rotWithShape="1">
            <a:gsLst>
              <a:gs pos="100000">
                <a:schemeClr val="tx1">
                  <a:lumMod val="0"/>
                  <a:alpha val="7700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r>
              <a:rPr lang="en-GB" b="1" dirty="0">
                <a:solidFill>
                  <a:schemeClr val="bg1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</a:t>
            </a:r>
            <a:r>
              <a:rPr lang="en-GB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A Transformational University</a:t>
            </a:r>
          </a:p>
          <a:p>
            <a:pPr eaLnBrk="0" hangingPunct="0">
              <a:defRPr/>
            </a:pPr>
            <a:r>
              <a:rPr lang="en-GB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</a:t>
            </a:r>
            <a:r>
              <a:rPr lang="en-GB" sz="16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SA1, Cultural Quarter, City Waterfront Campus, Entertainment</a:t>
            </a:r>
          </a:p>
          <a:p>
            <a:pPr eaLnBrk="0" hangingPunct="0">
              <a:defRPr/>
            </a:pPr>
            <a:r>
              <a:rPr lang="en-GB" sz="16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                                                      </a:t>
            </a:r>
            <a:r>
              <a:rPr lang="en-GB" sz="2000" b="1" dirty="0">
                <a:solidFill>
                  <a:srgbClr val="00B0F0"/>
                </a:solidFill>
                <a:latin typeface="Microsoft Sans Serif" pitchFamily="34" charset="0"/>
                <a:ea typeface="ＭＳ Ｐゴシック" pitchFamily="34" charset="-128"/>
                <a:cs typeface="Microsoft Sans Serif" pitchFamily="34" charset="0"/>
              </a:rPr>
              <a:t>THE FUTURE …</a:t>
            </a:r>
            <a:endParaRPr lang="en-GB" sz="1600" b="1" dirty="0">
              <a:solidFill>
                <a:srgbClr val="00B0F0"/>
              </a:solidFill>
              <a:latin typeface="Microsoft Sans Serif" pitchFamily="34" charset="0"/>
              <a:ea typeface="ＭＳ Ｐゴシック" pitchFamily="34" charset="-128"/>
              <a:cs typeface="Microsoft Sans Serif" pitchFamily="34" charset="0"/>
            </a:endParaRPr>
          </a:p>
        </p:txBody>
      </p:sp>
      <p:pic>
        <p:nvPicPr>
          <p:cNvPr id="10246" name="Picture 4" descr="https://encrypted-tbn3.gstatic.com/images?q=tbn:ANd9GcTlwjDSAMT3GlpmmBDC_LpA9-rePmY7D3gq6Hp8Wsubyxien4r1c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6" y="5760149"/>
            <a:ext cx="2872087" cy="1075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350E4BA-B1FC-FB93-AEC1-E0B6ECCE4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363" y="0"/>
            <a:ext cx="9144000" cy="34806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9AE3BB4-FE30-09EC-057E-034E4800CE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6933" y="3429000"/>
            <a:ext cx="4911333" cy="21229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E913979-73AF-BA00-778F-0CD2FEFBA7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3428999"/>
            <a:ext cx="4270159" cy="212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012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504EC70B-55FA-D6FC-2287-529C653052B2}"/>
              </a:ext>
            </a:extLst>
          </p:cNvPr>
          <p:cNvSpPr txBox="1"/>
          <p:nvPr/>
        </p:nvSpPr>
        <p:spPr>
          <a:xfrm>
            <a:off x="-6906" y="188640"/>
            <a:ext cx="9001000" cy="513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6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" charset="0"/>
                <a:ea typeface="ＭＳ Ｐゴシック" pitchFamily="34" charset="-128"/>
                <a:cs typeface="Arial" pitchFamily="34" charset="0"/>
              </a:rPr>
              <a:t>Why University </a:t>
            </a:r>
            <a:r>
              <a:rPr kumimoji="0" lang="en-US" altLang="en-US" sz="7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" charset="0"/>
                <a:ea typeface="ＭＳ Ｐゴシック" pitchFamily="34" charset="-128"/>
                <a:cs typeface="Arial" pitchFamily="34" charset="0"/>
              </a:rPr>
              <a:t>?</a:t>
            </a:r>
            <a:endParaRPr kumimoji="0" lang="en-US" altLang="en-US" sz="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Microsoft Sans Serif" pitchFamily="34" charset="0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" charset="0"/>
              <a:ea typeface="ＭＳ Ｐゴシック" pitchFamily="34" charset="-128"/>
              <a:cs typeface="Arial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Research Skills &amp; Critical Reflection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Employment / Salary / Progression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Knowledge / Certification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Life Experience &amp; Placement Opportunities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Confidence / Social Skills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Friendships/ Networks</a:t>
            </a: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altLang="en-US" sz="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ＭＳ Ｐゴシック" pitchFamily="34" charset="-128"/>
              <a:cs typeface="Microsoft Sans Serif" pitchFamily="34" charset="0"/>
            </a:endParaRPr>
          </a:p>
          <a:p>
            <a:pPr marL="457200" marR="0" lvl="1" indent="0" algn="l" defTabSz="914400" rtl="0" eaLnBrk="0" fontAlgn="auto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ＭＳ Ｐゴシック" pitchFamily="34" charset="-128"/>
                <a:cs typeface="Microsoft Sans Serif" pitchFamily="34" charset="0"/>
              </a:rPr>
              <a:t> 	Industry &amp; Academic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946446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743" y="116632"/>
            <a:ext cx="6172200" cy="857250"/>
          </a:xfrm>
        </p:spPr>
        <p:txBody>
          <a:bodyPr/>
          <a:lstStyle/>
          <a:p>
            <a:r>
              <a:rPr lang="en-GB" b="1" dirty="0">
                <a:solidFill>
                  <a:srgbClr val="00B0F0"/>
                </a:solidFill>
              </a:rPr>
              <a:t>Placement Opportunities </a:t>
            </a:r>
          </a:p>
        </p:txBody>
      </p:sp>
      <p:pic>
        <p:nvPicPr>
          <p:cNvPr id="4" name="Content Placeholder 3" descr="C:\Users\bus-at\AppData\Local\Microsoft\Windows\Temporary Internet Files\Content.IE5\2FNADSKU\Nell_gondola (1).tif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450" y="3068960"/>
            <a:ext cx="2058873" cy="229033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1784" y="1057183"/>
            <a:ext cx="2230750" cy="22903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795" y="3868758"/>
            <a:ext cx="2327831" cy="17228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2562" y="3544731"/>
            <a:ext cx="1298629" cy="203256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2562" y="798697"/>
            <a:ext cx="1298629" cy="259894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252" y="3510924"/>
            <a:ext cx="2668691" cy="1872959"/>
          </a:xfrm>
          <a:prstGeom prst="rect">
            <a:avLst/>
          </a:prstGeom>
        </p:spPr>
      </p:pic>
      <p:sp>
        <p:nvSpPr>
          <p:cNvPr id="8" name="Rectangle 2">
            <a:extLst>
              <a:ext uri="{FF2B5EF4-FFF2-40B4-BE49-F238E27FC236}">
                <a16:creationId xmlns:a16="http://schemas.microsoft.com/office/drawing/2014/main" id="{644AC052-F154-565E-A412-CD6F941582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1637" y="-9814386"/>
            <a:ext cx="146628" cy="83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EF8F72E2-8062-37AE-DA83-0D4923959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r:link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09" y="825413"/>
            <a:ext cx="1567617" cy="278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5701C067-8537-2D93-F26E-CCD014D71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920" y="1196752"/>
            <a:ext cx="2668692" cy="151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255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F2F7D-9522-4B88-9EE7-BD8FADC49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31" y="620688"/>
            <a:ext cx="8272212" cy="725440"/>
          </a:xfrm>
        </p:spPr>
        <p:txBody>
          <a:bodyPr>
            <a:normAutofit fontScale="90000"/>
          </a:bodyPr>
          <a:lstStyle/>
          <a:p>
            <a:r>
              <a:rPr lang="en-US" dirty="0"/>
              <a:t>A Sports Management Degree – Key POINTS (</a:t>
            </a:r>
            <a:r>
              <a:rPr lang="en-US" sz="1800" dirty="0"/>
              <a:t>Wide Lens, 50 Years</a:t>
            </a:r>
            <a:r>
              <a:rPr lang="en-US" dirty="0"/>
              <a:t>)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0A2CBA3-7EEF-4DEB-8AB9-1227910A63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8684756"/>
              </p:ext>
            </p:extLst>
          </p:nvPr>
        </p:nvGraphicFramePr>
        <p:xfrm>
          <a:off x="133531" y="1484784"/>
          <a:ext cx="8902965" cy="52565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0593">
                  <a:extLst>
                    <a:ext uri="{9D8B030D-6E8A-4147-A177-3AD203B41FA5}">
                      <a16:colId xmlns:a16="http://schemas.microsoft.com/office/drawing/2014/main" val="2668003793"/>
                    </a:ext>
                  </a:extLst>
                </a:gridCol>
                <a:gridCol w="1780593">
                  <a:extLst>
                    <a:ext uri="{9D8B030D-6E8A-4147-A177-3AD203B41FA5}">
                      <a16:colId xmlns:a16="http://schemas.microsoft.com/office/drawing/2014/main" val="382496763"/>
                    </a:ext>
                  </a:extLst>
                </a:gridCol>
                <a:gridCol w="1780593">
                  <a:extLst>
                    <a:ext uri="{9D8B030D-6E8A-4147-A177-3AD203B41FA5}">
                      <a16:colId xmlns:a16="http://schemas.microsoft.com/office/drawing/2014/main" val="3843328738"/>
                    </a:ext>
                  </a:extLst>
                </a:gridCol>
                <a:gridCol w="1780593">
                  <a:extLst>
                    <a:ext uri="{9D8B030D-6E8A-4147-A177-3AD203B41FA5}">
                      <a16:colId xmlns:a16="http://schemas.microsoft.com/office/drawing/2014/main" val="2801342052"/>
                    </a:ext>
                  </a:extLst>
                </a:gridCol>
                <a:gridCol w="1780593">
                  <a:extLst>
                    <a:ext uri="{9D8B030D-6E8A-4147-A177-3AD203B41FA5}">
                      <a16:colId xmlns:a16="http://schemas.microsoft.com/office/drawing/2014/main" val="702605266"/>
                    </a:ext>
                  </a:extLst>
                </a:gridCol>
              </a:tblGrid>
              <a:tr h="860878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Practical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Community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Professional &amp; Elite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Infrastructure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Strategy &amp; Policy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925131373"/>
                  </a:ext>
                </a:extLst>
              </a:tr>
              <a:tr h="1099965">
                <a:tc>
                  <a:txBody>
                    <a:bodyPr/>
                    <a:lstStyle/>
                    <a:p>
                      <a:r>
                        <a:rPr lang="en-US" sz="1400" dirty="0"/>
                        <a:t>Sports Coaching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Sports Development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Long Term Athlete Development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Stadiums / Gyms / Health Clubs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Future Generations Act.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76826550"/>
                  </a:ext>
                </a:extLst>
              </a:tr>
              <a:tr h="1095814">
                <a:tc>
                  <a:txBody>
                    <a:bodyPr/>
                    <a:lstStyle/>
                    <a:p>
                      <a:r>
                        <a:rPr lang="en-US" sz="1400" dirty="0"/>
                        <a:t>Fitness Instruction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Community Engagement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Player Development Pathways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21</a:t>
                      </a:r>
                      <a:r>
                        <a:rPr lang="en-US" sz="1400" baseline="30000" dirty="0"/>
                        <a:t>st</a:t>
                      </a:r>
                      <a:r>
                        <a:rPr lang="en-US" sz="1400" dirty="0"/>
                        <a:t> Century Schools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Facilities for Future Generations.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697068734"/>
                  </a:ext>
                </a:extLst>
              </a:tr>
              <a:tr h="1099965">
                <a:tc>
                  <a:txBody>
                    <a:bodyPr/>
                    <a:lstStyle/>
                    <a:p>
                      <a:r>
                        <a:rPr lang="en-US" sz="1400" dirty="0"/>
                        <a:t>Sports Mentoring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Active for life (Participation)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Coach Education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Multipurpose playing facilities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Wellbeing and Physical Activity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5287369"/>
                  </a:ext>
                </a:extLst>
              </a:tr>
              <a:tr h="1099965">
                <a:tc>
                  <a:txBody>
                    <a:bodyPr/>
                    <a:lstStyle/>
                    <a:p>
                      <a:r>
                        <a:rPr lang="en-US" sz="1400" dirty="0"/>
                        <a:t>Sports Leadership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Club Sustainability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Managing and Marketing Sports Events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Aquatic Centre's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Prevention is better than cure (Health)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719648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0768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E3FB-792B-4DF6-0DC1-B27872E28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generates the most revenue? </a:t>
            </a:r>
            <a:r>
              <a:rPr lang="en-US" sz="1600" dirty="0"/>
              <a:t>(profit? PSR £105m - 3 year)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4A5BCEC-F04C-DC5A-D18C-79C9CCCAE4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2492896"/>
            <a:ext cx="8270875" cy="24559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429188-27F9-5A96-BA6A-74245F451D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3087" y="5445224"/>
            <a:ext cx="5457825" cy="51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403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4CD10-2930-BC5F-586B-AC853FE64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94" y="702156"/>
            <a:ext cx="8272212" cy="926644"/>
          </a:xfrm>
        </p:spPr>
        <p:txBody>
          <a:bodyPr/>
          <a:lstStyle/>
          <a:p>
            <a:r>
              <a:rPr lang="en-US" dirty="0"/>
              <a:t>Real Madrid – Revenue £1b </a:t>
            </a:r>
            <a:r>
              <a:rPr lang="en-US" sz="1400" dirty="0"/>
              <a:t>(Bernabeu renovations Matchday Revenue 103%) 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56F474D-BE8C-F148-C011-4EECE4BD58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636" y="1988840"/>
            <a:ext cx="6552728" cy="460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460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151EA-B42B-C16B-0263-91C6184F9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94" y="702156"/>
            <a:ext cx="8272212" cy="710620"/>
          </a:xfrm>
        </p:spPr>
        <p:txBody>
          <a:bodyPr/>
          <a:lstStyle/>
          <a:p>
            <a:r>
              <a:rPr lang="en-US" dirty="0"/>
              <a:t>Revenue segmentation 2017/2024 (</a:t>
            </a:r>
            <a:r>
              <a:rPr lang="en-US" sz="1400" dirty="0"/>
              <a:t>combined Football Money League)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23E5D0-2BCB-B8DA-ACE9-824D6E70B4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1679083"/>
            <a:ext cx="7344816" cy="5074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638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20047-A08A-22EA-9603-88500529D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94" y="702156"/>
            <a:ext cx="8272212" cy="710620"/>
          </a:xfrm>
        </p:spPr>
        <p:txBody>
          <a:bodyPr/>
          <a:lstStyle/>
          <a:p>
            <a:pPr algn="ctr"/>
            <a:r>
              <a:rPr lang="en-US" dirty="0"/>
              <a:t>Comparisons to the women's game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1E17B1-AA9A-6FDB-15A2-2C2BE350DE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1628800"/>
            <a:ext cx="8270875" cy="2844817"/>
          </a:xfrm>
          <a:prstGeom prst="rect">
            <a:avLst/>
          </a:prstGeom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C9DF0266-ECBE-D760-CDCB-E7C0372887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4499564"/>
            <a:ext cx="8270875" cy="212436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F7F118-37E4-05B8-8FE5-CD0FA55C3135}"/>
              </a:ext>
            </a:extLst>
          </p:cNvPr>
          <p:cNvSpPr txBox="1"/>
          <p:nvPr/>
        </p:nvSpPr>
        <p:spPr>
          <a:xfrm>
            <a:off x="1655168" y="3941700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WSL total revenue to reach £100m in the 2025-26 season.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7535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C7CCC-6478-C669-92A8-7EE83D611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94" y="702156"/>
            <a:ext cx="8272212" cy="710620"/>
          </a:xfrm>
        </p:spPr>
        <p:txBody>
          <a:bodyPr/>
          <a:lstStyle/>
          <a:p>
            <a:pPr algn="ctr"/>
            <a:r>
              <a:rPr lang="en-US" dirty="0"/>
              <a:t>Women's Game – Revenue Analysis (Top 15 Clubs)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2F0B60E-6E4E-28C2-6197-8ADF60D503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3853" y="1700808"/>
            <a:ext cx="7994253" cy="456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890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477FC-B661-34B9-8C88-C0C1F5241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94" y="620688"/>
            <a:ext cx="8272212" cy="71062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Matchday, Broadcast and Commercial revenue generated by women's Money League top 15 clubs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E028707-7E76-D7F3-9371-12D04FB1C7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435755"/>
            <a:ext cx="8496944" cy="5378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487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72093-BBC4-6DD9-72DE-69D933BB2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07" y="1688821"/>
            <a:ext cx="8272212" cy="4225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£1m Players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Will the growth </a:t>
            </a:r>
            <a:br>
              <a:rPr lang="en-US" dirty="0"/>
            </a:br>
            <a:r>
              <a:rPr lang="en-US" dirty="0"/>
              <a:t>continue?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EEA8A2-B3A6-68C8-BE9D-E139773D08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591569"/>
            <a:ext cx="6228184" cy="30051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CE7E33-F7BF-747E-40EA-997CAA37A6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376" y="626014"/>
            <a:ext cx="3312368" cy="260589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725CF3-C624-AF3B-80A3-05C492E01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356" y="5479569"/>
            <a:ext cx="7905750" cy="13525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280057A-DFF5-744D-EEA5-F2DAF33007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011" y="702156"/>
            <a:ext cx="2910821" cy="284464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9654B23-E0E8-95D9-F7B1-90A8703D8164}"/>
              </a:ext>
            </a:extLst>
          </p:cNvPr>
          <p:cNvSpPr txBox="1"/>
          <p:nvPr/>
        </p:nvSpPr>
        <p:spPr>
          <a:xfrm>
            <a:off x="3111558" y="2699138"/>
            <a:ext cx="1340432" cy="5309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Olivia Smith</a:t>
            </a:r>
          </a:p>
          <a:p>
            <a:r>
              <a:rPr lang="en-US" sz="1000" dirty="0"/>
              <a:t>September 2025</a:t>
            </a:r>
            <a:endParaRPr lang="en-GB" sz="1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D609535-C109-B273-34A3-4BFCB17FC7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04248" y="3243283"/>
            <a:ext cx="2068459" cy="2204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982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443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What is your Future?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269" y="1417638"/>
            <a:ext cx="8607211" cy="3955578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Education?</a:t>
            </a:r>
          </a:p>
          <a:p>
            <a:r>
              <a:rPr lang="en-GB" sz="2000" dirty="0"/>
              <a:t>Sport?</a:t>
            </a:r>
          </a:p>
          <a:p>
            <a:r>
              <a:rPr lang="en-GB" sz="2000" dirty="0"/>
              <a:t>Physical Health?</a:t>
            </a:r>
          </a:p>
          <a:p>
            <a:r>
              <a:rPr lang="en-GB" sz="2000" dirty="0"/>
              <a:t>Employment?</a:t>
            </a:r>
          </a:p>
          <a:p>
            <a:r>
              <a:rPr lang="en-GB" sz="2000" dirty="0"/>
              <a:t>Experiences?</a:t>
            </a:r>
          </a:p>
          <a:p>
            <a:r>
              <a:rPr lang="en-GB" sz="2000" dirty="0"/>
              <a:t>Pension?</a:t>
            </a:r>
          </a:p>
          <a:p>
            <a:r>
              <a:rPr lang="en-GB" sz="2000" dirty="0"/>
              <a:t>Car Loan?</a:t>
            </a:r>
          </a:p>
          <a:p>
            <a:r>
              <a:rPr lang="en-GB" sz="2000" dirty="0"/>
              <a:t>Mortgage?</a:t>
            </a:r>
          </a:p>
          <a:p>
            <a:r>
              <a:rPr lang="en-GB" sz="2000" dirty="0"/>
              <a:t>Family?</a:t>
            </a:r>
          </a:p>
          <a:p>
            <a:r>
              <a:rPr lang="en-GB" sz="2000" dirty="0"/>
              <a:t>Mental Health and Well-being?</a:t>
            </a:r>
          </a:p>
          <a:p>
            <a:r>
              <a:rPr lang="en-GB" sz="2000" dirty="0"/>
              <a:t>Travel?</a:t>
            </a:r>
          </a:p>
          <a:p>
            <a:r>
              <a:rPr lang="en-GB" sz="2000" dirty="0"/>
              <a:t>Retirement?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C6E30F-809E-E3DC-5E24-056C210CFA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8516" y="1313508"/>
            <a:ext cx="4960215" cy="21154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1A7A64-41A9-B7F1-F2C2-229C151238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3645024"/>
            <a:ext cx="3520231" cy="198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66369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4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706</TotalTime>
  <Words>298</Words>
  <Application>Microsoft Office PowerPoint</Application>
  <PresentationFormat>On-screen Show (4:3)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Franklin Gothic Book</vt:lpstr>
      <vt:lpstr>Franklin Gothic Demi</vt:lpstr>
      <vt:lpstr>Microsoft Sans Serif</vt:lpstr>
      <vt:lpstr>Myriad Pro</vt:lpstr>
      <vt:lpstr>Times</vt:lpstr>
      <vt:lpstr>Wingdings 2</vt:lpstr>
      <vt:lpstr>1_Office Theme</vt:lpstr>
      <vt:lpstr>4_20140311PresentationUWTSDTemplate</vt:lpstr>
      <vt:lpstr>DividendVTI</vt:lpstr>
      <vt:lpstr>Sports Management Portfolio Tracksuit to Boardroom Andrew Thomas </vt:lpstr>
      <vt:lpstr>PowerPoint Presentation</vt:lpstr>
      <vt:lpstr>PowerPoint Presentation</vt:lpstr>
      <vt:lpstr>Placement Opportunities </vt:lpstr>
      <vt:lpstr>A Sports Management Degree – Key POINTS (Wide Lens, 50 Years)</vt:lpstr>
      <vt:lpstr>Who generates the most revenue? (profit? PSR £105m - 3 year)</vt:lpstr>
      <vt:lpstr>Real Madrid – Revenue £1b (Bernabeu renovations Matchday Revenue 103%)  </vt:lpstr>
      <vt:lpstr>Revenue segmentation 2017/2024 (combined Football Money League)</vt:lpstr>
      <vt:lpstr>Comparisons to the women's game </vt:lpstr>
      <vt:lpstr>Women's Game – Revenue Analysis (Top 15 Clubs) </vt:lpstr>
      <vt:lpstr>Matchday, Broadcast and Commercial revenue generated by women's Money League top 15 clubs</vt:lpstr>
      <vt:lpstr>£1m Players  Will the growth  continue?</vt:lpstr>
      <vt:lpstr>What is your Future?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               Welcome to UWTSD, Swansea                              Tourism &amp; Events Management                         School of Hospitality &amp; Tourism</dc:title>
  <dc:creator>Helen Evans (Institute of Management and Health)</dc:creator>
  <cp:lastModifiedBy>Andrew Thomas</cp:lastModifiedBy>
  <cp:revision>7</cp:revision>
  <dcterms:created xsi:type="dcterms:W3CDTF">2021-12-02T18:19:52Z</dcterms:created>
  <dcterms:modified xsi:type="dcterms:W3CDTF">2025-09-11T08:44:57Z</dcterms:modified>
</cp:coreProperties>
</file>