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9" r:id="rId1"/>
  </p:sldMasterIdLst>
  <p:notesMasterIdLst>
    <p:notesMasterId r:id="rId20"/>
  </p:notesMasterIdLst>
  <p:sldIdLst>
    <p:sldId id="256" r:id="rId2"/>
    <p:sldId id="285" r:id="rId3"/>
    <p:sldId id="258" r:id="rId4"/>
    <p:sldId id="276" r:id="rId5"/>
    <p:sldId id="259" r:id="rId6"/>
    <p:sldId id="275" r:id="rId7"/>
    <p:sldId id="272" r:id="rId8"/>
    <p:sldId id="274" r:id="rId9"/>
    <p:sldId id="268" r:id="rId10"/>
    <p:sldId id="270" r:id="rId11"/>
    <p:sldId id="261" r:id="rId12"/>
    <p:sldId id="263" r:id="rId13"/>
    <p:sldId id="284" r:id="rId14"/>
    <p:sldId id="277" r:id="rId15"/>
    <p:sldId id="278" r:id="rId16"/>
    <p:sldId id="279" r:id="rId17"/>
    <p:sldId id="280" r:id="rId18"/>
    <p:sldId id="286"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35D8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4" dt="2026-10-08T08:26:23.716"/>
    <p1510:client id="{03444D6F-6BB8-5D64-4AF7-778C324F181F}" v="14" dt="2026-10-07T15:43:43.585"/>
    <p1510:client id="{8872A6A6-BF5B-A5D0-3EAF-B011E910BA2C}" v="100" dt="2026-10-09T09:04:00.413"/>
    <p1510:client id="{D9F045A1-4D92-D356-94CB-18C46FF3A491}" v="1112" dt="2026-10-08T08:05:36.5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ana Cristina Da Fonseca Abrantes (2426395)" userId="S::2426395@student.uwtsd.ac.uk::6a914049-f4bf-4a81-901c-6e264999fc94" providerId="AD" clId="Web-{2EAAD040-609B-22B0-EDBB-A5CAF68AC862}"/>
    <pc:docChg chg="mod addSld delSld modSld sldOrd addMainMaster delMainMaster">
      <pc:chgData name="Eliana Cristina Da Fonseca Abrantes (2426395)" userId="S::2426395@student.uwtsd.ac.uk::6a914049-f4bf-4a81-901c-6e264999fc94" providerId="AD" clId="Web-{2EAAD040-609B-22B0-EDBB-A5CAF68AC862}" dt="2026-10-05T16:32:17.196" v="345"/>
      <pc:docMkLst>
        <pc:docMk/>
      </pc:docMkLst>
      <pc:sldChg chg="modSp mod modClrScheme chgLayout">
        <pc:chgData name="Eliana Cristina Da Fonseca Abrantes (2426395)" userId="S::2426395@student.uwtsd.ac.uk::6a914049-f4bf-4a81-901c-6e264999fc94" providerId="AD" clId="Web-{2EAAD040-609B-22B0-EDBB-A5CAF68AC862}" dt="2026-10-05T16:28:17.939" v="300"/>
        <pc:sldMkLst>
          <pc:docMk/>
          <pc:sldMk cId="109857222" sldId="256"/>
        </pc:sldMkLst>
        <pc:spChg chg="mod ord">
          <ac:chgData name="Eliana Cristina Da Fonseca Abrantes (2426395)" userId="S::2426395@student.uwtsd.ac.uk::6a914049-f4bf-4a81-901c-6e264999fc94" providerId="AD" clId="Web-{2EAAD040-609B-22B0-EDBB-A5CAF68AC862}" dt="2026-10-05T16:28:17.939" v="300"/>
          <ac:spMkLst>
            <pc:docMk/>
            <pc:sldMk cId="109857222" sldId="256"/>
            <ac:spMk id="2" creationId="{00000000-0000-0000-0000-000000000000}"/>
          </ac:spMkLst>
        </pc:spChg>
      </pc:sldChg>
      <pc:sldChg chg="modSp mod modClrScheme chgLayout">
        <pc:chgData name="Eliana Cristina Da Fonseca Abrantes (2426395)" userId="S::2426395@student.uwtsd.ac.uk::6a914049-f4bf-4a81-901c-6e264999fc94" providerId="AD" clId="Web-{2EAAD040-609B-22B0-EDBB-A5CAF68AC862}" dt="2026-10-05T16:28:17.939" v="300"/>
        <pc:sldMkLst>
          <pc:docMk/>
          <pc:sldMk cId="2812761171" sldId="258"/>
        </pc:sldMkLst>
        <pc:spChg chg="mod ord">
          <ac:chgData name="Eliana Cristina Da Fonseca Abrantes (2426395)" userId="S::2426395@student.uwtsd.ac.uk::6a914049-f4bf-4a81-901c-6e264999fc94" providerId="AD" clId="Web-{2EAAD040-609B-22B0-EDBB-A5CAF68AC862}" dt="2026-10-05T16:28:17.939" v="300"/>
          <ac:spMkLst>
            <pc:docMk/>
            <pc:sldMk cId="2812761171" sldId="258"/>
            <ac:spMk id="2" creationId="{FA15F6C3-5206-0052-3F9D-1409455644C3}"/>
          </ac:spMkLst>
        </pc:spChg>
        <pc:spChg chg="mod ord">
          <ac:chgData name="Eliana Cristina Da Fonseca Abrantes (2426395)" userId="S::2426395@student.uwtsd.ac.uk::6a914049-f4bf-4a81-901c-6e264999fc94" providerId="AD" clId="Web-{2EAAD040-609B-22B0-EDBB-A5CAF68AC862}" dt="2026-10-05T16:28:17.939" v="300"/>
          <ac:spMkLst>
            <pc:docMk/>
            <pc:sldMk cId="2812761171" sldId="258"/>
            <ac:spMk id="3" creationId="{6D652451-7B55-10E1-CD2B-17A3532CB5BD}"/>
          </ac:spMkLst>
        </pc:spChg>
      </pc:sldChg>
      <pc:sldChg chg="modSp mod modClrScheme chgLayout">
        <pc:chgData name="Eliana Cristina Da Fonseca Abrantes (2426395)" userId="S::2426395@student.uwtsd.ac.uk::6a914049-f4bf-4a81-901c-6e264999fc94" providerId="AD" clId="Web-{2EAAD040-609B-22B0-EDBB-A5CAF68AC862}" dt="2026-10-05T16:28:17.939" v="300"/>
        <pc:sldMkLst>
          <pc:docMk/>
          <pc:sldMk cId="4028541653" sldId="259"/>
        </pc:sldMkLst>
        <pc:spChg chg="mod ord">
          <ac:chgData name="Eliana Cristina Da Fonseca Abrantes (2426395)" userId="S::2426395@student.uwtsd.ac.uk::6a914049-f4bf-4a81-901c-6e264999fc94" providerId="AD" clId="Web-{2EAAD040-609B-22B0-EDBB-A5CAF68AC862}" dt="2026-10-05T16:28:17.939" v="300"/>
          <ac:spMkLst>
            <pc:docMk/>
            <pc:sldMk cId="4028541653" sldId="259"/>
            <ac:spMk id="2" creationId="{4986E534-8C82-32D5-E6A8-A31FECCB48AB}"/>
          </ac:spMkLst>
        </pc:spChg>
        <pc:graphicFrameChg chg="mod ord">
          <ac:chgData name="Eliana Cristina Da Fonseca Abrantes (2426395)" userId="S::2426395@student.uwtsd.ac.uk::6a914049-f4bf-4a81-901c-6e264999fc94" providerId="AD" clId="Web-{2EAAD040-609B-22B0-EDBB-A5CAF68AC862}" dt="2026-10-05T16:28:17.939" v="300"/>
          <ac:graphicFrameMkLst>
            <pc:docMk/>
            <pc:sldMk cId="4028541653" sldId="259"/>
            <ac:graphicFrameMk id="4" creationId="{42505B36-32E5-D8B3-3820-1DC2F4CAEAEF}"/>
          </ac:graphicFrameMkLst>
        </pc:graphicFrameChg>
      </pc:sldChg>
      <pc:sldChg chg="addSp modSp mod modClrScheme chgLayout modNotes">
        <pc:chgData name="Eliana Cristina Da Fonseca Abrantes (2426395)" userId="S::2426395@student.uwtsd.ac.uk::6a914049-f4bf-4a81-901c-6e264999fc94" providerId="AD" clId="Web-{2EAAD040-609B-22B0-EDBB-A5CAF68AC862}" dt="2026-10-05T16:28:17.939" v="300"/>
        <pc:sldMkLst>
          <pc:docMk/>
          <pc:sldMk cId="3692466309" sldId="261"/>
        </pc:sldMkLst>
        <pc:spChg chg="mod ord">
          <ac:chgData name="Eliana Cristina Da Fonseca Abrantes (2426395)" userId="S::2426395@student.uwtsd.ac.uk::6a914049-f4bf-4a81-901c-6e264999fc94" providerId="AD" clId="Web-{2EAAD040-609B-22B0-EDBB-A5CAF68AC862}" dt="2026-10-05T16:28:17.939" v="300"/>
          <ac:spMkLst>
            <pc:docMk/>
            <pc:sldMk cId="3692466309" sldId="261"/>
            <ac:spMk id="2" creationId="{D18FBCAB-0727-5FF0-46CE-7A50915D9BBA}"/>
          </ac:spMkLst>
        </pc:spChg>
        <pc:spChg chg="mod ord">
          <ac:chgData name="Eliana Cristina Da Fonseca Abrantes (2426395)" userId="S::2426395@student.uwtsd.ac.uk::6a914049-f4bf-4a81-901c-6e264999fc94" providerId="AD" clId="Web-{2EAAD040-609B-22B0-EDBB-A5CAF68AC862}" dt="2026-10-05T16:28:17.939" v="300"/>
          <ac:spMkLst>
            <pc:docMk/>
            <pc:sldMk cId="3692466309" sldId="261"/>
            <ac:spMk id="3" creationId="{87D126D2-FE01-81D1-2934-FB38585C4025}"/>
          </ac:spMkLst>
        </pc:spChg>
        <pc:spChg chg="mod ord">
          <ac:chgData name="Eliana Cristina Da Fonseca Abrantes (2426395)" userId="S::2426395@student.uwtsd.ac.uk::6a914049-f4bf-4a81-901c-6e264999fc94" providerId="AD" clId="Web-{2EAAD040-609B-22B0-EDBB-A5CAF68AC862}" dt="2026-10-05T16:28:17.939" v="300"/>
          <ac:spMkLst>
            <pc:docMk/>
            <pc:sldMk cId="3692466309" sldId="261"/>
            <ac:spMk id="4" creationId="{40573178-7623-D0E8-C70E-4F6196320B8D}"/>
          </ac:spMkLst>
        </pc:spChg>
        <pc:spChg chg="add mod">
          <ac:chgData name="Eliana Cristina Da Fonseca Abrantes (2426395)" userId="S::2426395@student.uwtsd.ac.uk::6a914049-f4bf-4a81-901c-6e264999fc94" providerId="AD" clId="Web-{2EAAD040-609B-22B0-EDBB-A5CAF68AC862}" dt="2026-10-05T15:56:30.917" v="8"/>
          <ac:spMkLst>
            <pc:docMk/>
            <pc:sldMk cId="3692466309" sldId="261"/>
            <ac:spMk id="7" creationId="{2B11F4DA-578F-EAA7-AA33-8576FE18287C}"/>
          </ac:spMkLst>
        </pc:spChg>
      </pc:sldChg>
      <pc:sldChg chg="modSp mod modClrScheme chgLayout modNotes">
        <pc:chgData name="Eliana Cristina Da Fonseca Abrantes (2426395)" userId="S::2426395@student.uwtsd.ac.uk::6a914049-f4bf-4a81-901c-6e264999fc94" providerId="AD" clId="Web-{2EAAD040-609B-22B0-EDBB-A5CAF68AC862}" dt="2026-10-05T16:28:17.939" v="300"/>
        <pc:sldMkLst>
          <pc:docMk/>
          <pc:sldMk cId="3386310243" sldId="263"/>
        </pc:sldMkLst>
        <pc:spChg chg="mod ord">
          <ac:chgData name="Eliana Cristina Da Fonseca Abrantes (2426395)" userId="S::2426395@student.uwtsd.ac.uk::6a914049-f4bf-4a81-901c-6e264999fc94" providerId="AD" clId="Web-{2EAAD040-609B-22B0-EDBB-A5CAF68AC862}" dt="2026-10-05T16:28:17.939" v="300"/>
          <ac:spMkLst>
            <pc:docMk/>
            <pc:sldMk cId="3386310243" sldId="263"/>
            <ac:spMk id="2" creationId="{568BF8E5-F996-B28D-564E-F0621B94E6FD}"/>
          </ac:spMkLst>
        </pc:spChg>
        <pc:picChg chg="mod ord">
          <ac:chgData name="Eliana Cristina Da Fonseca Abrantes (2426395)" userId="S::2426395@student.uwtsd.ac.uk::6a914049-f4bf-4a81-901c-6e264999fc94" providerId="AD" clId="Web-{2EAAD040-609B-22B0-EDBB-A5CAF68AC862}" dt="2026-10-05T16:28:17.939" v="300"/>
          <ac:picMkLst>
            <pc:docMk/>
            <pc:sldMk cId="3386310243" sldId="263"/>
            <ac:picMk id="298" creationId="{DC19D53B-381A-8EE5-D243-4E7BA75C38B9}"/>
          </ac:picMkLst>
        </pc:picChg>
      </pc:sldChg>
      <pc:sldChg chg="modSp mod modClrScheme chgLayout">
        <pc:chgData name="Eliana Cristina Da Fonseca Abrantes (2426395)" userId="S::2426395@student.uwtsd.ac.uk::6a914049-f4bf-4a81-901c-6e264999fc94" providerId="AD" clId="Web-{2EAAD040-609B-22B0-EDBB-A5CAF68AC862}" dt="2026-10-05T16:28:17.939" v="300"/>
        <pc:sldMkLst>
          <pc:docMk/>
          <pc:sldMk cId="3907912096" sldId="268"/>
        </pc:sldMkLst>
        <pc:spChg chg="mod ord">
          <ac:chgData name="Eliana Cristina Da Fonseca Abrantes (2426395)" userId="S::2426395@student.uwtsd.ac.uk::6a914049-f4bf-4a81-901c-6e264999fc94" providerId="AD" clId="Web-{2EAAD040-609B-22B0-EDBB-A5CAF68AC862}" dt="2026-10-05T16:28:17.939" v="300"/>
          <ac:spMkLst>
            <pc:docMk/>
            <pc:sldMk cId="3907912096" sldId="268"/>
            <ac:spMk id="68" creationId="{00000000-0000-0000-0000-000000000000}"/>
          </ac:spMkLst>
        </pc:spChg>
        <pc:spChg chg="mod ord">
          <ac:chgData name="Eliana Cristina Da Fonseca Abrantes (2426395)" userId="S::2426395@student.uwtsd.ac.uk::6a914049-f4bf-4a81-901c-6e264999fc94" providerId="AD" clId="Web-{2EAAD040-609B-22B0-EDBB-A5CAF68AC862}" dt="2026-10-05T16:28:17.939" v="300"/>
          <ac:spMkLst>
            <pc:docMk/>
            <pc:sldMk cId="3907912096" sldId="268"/>
            <ac:spMk id="69" creationId="{00000000-0000-0000-0000-000000000000}"/>
          </ac:spMkLst>
        </pc:spChg>
      </pc:sldChg>
      <pc:sldChg chg="modSp mod modClrScheme chgLayout">
        <pc:chgData name="Eliana Cristina Da Fonseca Abrantes (2426395)" userId="S::2426395@student.uwtsd.ac.uk::6a914049-f4bf-4a81-901c-6e264999fc94" providerId="AD" clId="Web-{2EAAD040-609B-22B0-EDBB-A5CAF68AC862}" dt="2026-10-05T16:28:17.939" v="300"/>
        <pc:sldMkLst>
          <pc:docMk/>
          <pc:sldMk cId="1839322402" sldId="270"/>
        </pc:sldMkLst>
        <pc:spChg chg="mod ord">
          <ac:chgData name="Eliana Cristina Da Fonseca Abrantes (2426395)" userId="S::2426395@student.uwtsd.ac.uk::6a914049-f4bf-4a81-901c-6e264999fc94" providerId="AD" clId="Web-{2EAAD040-609B-22B0-EDBB-A5CAF68AC862}" dt="2026-10-05T16:28:17.939" v="300"/>
          <ac:spMkLst>
            <pc:docMk/>
            <pc:sldMk cId="1839322402" sldId="270"/>
            <ac:spMk id="75" creationId="{00000000-0000-0000-0000-000000000000}"/>
          </ac:spMkLst>
        </pc:spChg>
        <pc:spChg chg="mod ord">
          <ac:chgData name="Eliana Cristina Da Fonseca Abrantes (2426395)" userId="S::2426395@student.uwtsd.ac.uk::6a914049-f4bf-4a81-901c-6e264999fc94" providerId="AD" clId="Web-{2EAAD040-609B-22B0-EDBB-A5CAF68AC862}" dt="2026-10-05T16:28:17.939" v="300"/>
          <ac:spMkLst>
            <pc:docMk/>
            <pc:sldMk cId="1839322402" sldId="270"/>
            <ac:spMk id="76" creationId="{00000000-0000-0000-0000-000000000000}"/>
          </ac:spMkLst>
        </pc:spChg>
        <pc:spChg chg="mod ord">
          <ac:chgData name="Eliana Cristina Da Fonseca Abrantes (2426395)" userId="S::2426395@student.uwtsd.ac.uk::6a914049-f4bf-4a81-901c-6e264999fc94" providerId="AD" clId="Web-{2EAAD040-609B-22B0-EDBB-A5CAF68AC862}" dt="2026-10-05T16:28:17.939" v="300"/>
          <ac:spMkLst>
            <pc:docMk/>
            <pc:sldMk cId="1839322402" sldId="270"/>
            <ac:spMk id="77" creationId="{00000000-0000-0000-0000-000000000000}"/>
          </ac:spMkLst>
        </pc:spChg>
        <pc:spChg chg="mod ord">
          <ac:chgData name="Eliana Cristina Da Fonseca Abrantes (2426395)" userId="S::2426395@student.uwtsd.ac.uk::6a914049-f4bf-4a81-901c-6e264999fc94" providerId="AD" clId="Web-{2EAAD040-609B-22B0-EDBB-A5CAF68AC862}" dt="2026-10-05T16:28:17.939" v="300"/>
          <ac:spMkLst>
            <pc:docMk/>
            <pc:sldMk cId="1839322402" sldId="270"/>
            <ac:spMk id="78" creationId="{00000000-0000-0000-0000-000000000000}"/>
          </ac:spMkLst>
        </pc:spChg>
        <pc:spChg chg="mod ord">
          <ac:chgData name="Eliana Cristina Da Fonseca Abrantes (2426395)" userId="S::2426395@student.uwtsd.ac.uk::6a914049-f4bf-4a81-901c-6e264999fc94" providerId="AD" clId="Web-{2EAAD040-609B-22B0-EDBB-A5CAF68AC862}" dt="2026-10-05T16:28:17.939" v="300"/>
          <ac:spMkLst>
            <pc:docMk/>
            <pc:sldMk cId="1839322402" sldId="270"/>
            <ac:spMk id="79" creationId="{00000000-0000-0000-0000-000000000000}"/>
          </ac:spMkLst>
        </pc:spChg>
        <pc:spChg chg="mod ord">
          <ac:chgData name="Eliana Cristina Da Fonseca Abrantes (2426395)" userId="S::2426395@student.uwtsd.ac.uk::6a914049-f4bf-4a81-901c-6e264999fc94" providerId="AD" clId="Web-{2EAAD040-609B-22B0-EDBB-A5CAF68AC862}" dt="2026-10-05T16:28:17.939" v="300"/>
          <ac:spMkLst>
            <pc:docMk/>
            <pc:sldMk cId="1839322402" sldId="270"/>
            <ac:spMk id="80" creationId="{00000000-0000-0000-0000-000000000000}"/>
          </ac:spMkLst>
        </pc:spChg>
        <pc:spChg chg="mod ord">
          <ac:chgData name="Eliana Cristina Da Fonseca Abrantes (2426395)" userId="S::2426395@student.uwtsd.ac.uk::6a914049-f4bf-4a81-901c-6e264999fc94" providerId="AD" clId="Web-{2EAAD040-609B-22B0-EDBB-A5CAF68AC862}" dt="2026-10-05T16:28:17.939" v="300"/>
          <ac:spMkLst>
            <pc:docMk/>
            <pc:sldMk cId="1839322402" sldId="270"/>
            <ac:spMk id="81" creationId="{00000000-0000-0000-0000-000000000000}"/>
          </ac:spMkLst>
        </pc:spChg>
      </pc:sldChg>
      <pc:sldChg chg="modSp mod modClrScheme chgLayout">
        <pc:chgData name="Eliana Cristina Da Fonseca Abrantes (2426395)" userId="S::2426395@student.uwtsd.ac.uk::6a914049-f4bf-4a81-901c-6e264999fc94" providerId="AD" clId="Web-{2EAAD040-609B-22B0-EDBB-A5CAF68AC862}" dt="2026-10-05T16:28:17.939" v="300"/>
        <pc:sldMkLst>
          <pc:docMk/>
          <pc:sldMk cId="3154224869" sldId="272"/>
        </pc:sldMkLst>
        <pc:spChg chg="mod ord">
          <ac:chgData name="Eliana Cristina Da Fonseca Abrantes (2426395)" userId="S::2426395@student.uwtsd.ac.uk::6a914049-f4bf-4a81-901c-6e264999fc94" providerId="AD" clId="Web-{2EAAD040-609B-22B0-EDBB-A5CAF68AC862}" dt="2026-10-05T16:28:17.939" v="300"/>
          <ac:spMkLst>
            <pc:docMk/>
            <pc:sldMk cId="3154224869" sldId="272"/>
            <ac:spMk id="54" creationId="{00000000-0000-0000-0000-000000000000}"/>
          </ac:spMkLst>
        </pc:spChg>
        <pc:spChg chg="mod ord">
          <ac:chgData name="Eliana Cristina Da Fonseca Abrantes (2426395)" userId="S::2426395@student.uwtsd.ac.uk::6a914049-f4bf-4a81-901c-6e264999fc94" providerId="AD" clId="Web-{2EAAD040-609B-22B0-EDBB-A5CAF68AC862}" dt="2026-10-05T16:28:17.939" v="300"/>
          <ac:spMkLst>
            <pc:docMk/>
            <pc:sldMk cId="3154224869" sldId="272"/>
            <ac:spMk id="55" creationId="{00000000-0000-0000-0000-000000000000}"/>
          </ac:spMkLst>
        </pc:spChg>
      </pc:sldChg>
      <pc:sldChg chg="modSp mod modClrScheme chgLayout">
        <pc:chgData name="Eliana Cristina Da Fonseca Abrantes (2426395)" userId="S::2426395@student.uwtsd.ac.uk::6a914049-f4bf-4a81-901c-6e264999fc94" providerId="AD" clId="Web-{2EAAD040-609B-22B0-EDBB-A5CAF68AC862}" dt="2026-10-05T16:28:17.939" v="300"/>
        <pc:sldMkLst>
          <pc:docMk/>
          <pc:sldMk cId="3445126873" sldId="274"/>
        </pc:sldMkLst>
        <pc:spChg chg="mod ord">
          <ac:chgData name="Eliana Cristina Da Fonseca Abrantes (2426395)" userId="S::2426395@student.uwtsd.ac.uk::6a914049-f4bf-4a81-901c-6e264999fc94" providerId="AD" clId="Web-{2EAAD040-609B-22B0-EDBB-A5CAF68AC862}" dt="2026-10-05T16:28:17.939" v="300"/>
          <ac:spMkLst>
            <pc:docMk/>
            <pc:sldMk cId="3445126873" sldId="274"/>
            <ac:spMk id="61" creationId="{00000000-0000-0000-0000-000000000000}"/>
          </ac:spMkLst>
        </pc:spChg>
        <pc:spChg chg="mod ord">
          <ac:chgData name="Eliana Cristina Da Fonseca Abrantes (2426395)" userId="S::2426395@student.uwtsd.ac.uk::6a914049-f4bf-4a81-901c-6e264999fc94" providerId="AD" clId="Web-{2EAAD040-609B-22B0-EDBB-A5CAF68AC862}" dt="2026-10-05T16:28:17.939" v="300"/>
          <ac:spMkLst>
            <pc:docMk/>
            <pc:sldMk cId="3445126873" sldId="274"/>
            <ac:spMk id="62" creationId="{00000000-0000-0000-0000-000000000000}"/>
          </ac:spMkLst>
        </pc:spChg>
      </pc:sldChg>
      <pc:sldChg chg="modSp mod modClrScheme chgLayout">
        <pc:chgData name="Eliana Cristina Da Fonseca Abrantes (2426395)" userId="S::2426395@student.uwtsd.ac.uk::6a914049-f4bf-4a81-901c-6e264999fc94" providerId="AD" clId="Web-{2EAAD040-609B-22B0-EDBB-A5CAF68AC862}" dt="2026-10-05T16:28:17.939" v="300"/>
        <pc:sldMkLst>
          <pc:docMk/>
          <pc:sldMk cId="3040926423" sldId="275"/>
        </pc:sldMkLst>
        <pc:spChg chg="mod ord">
          <ac:chgData name="Eliana Cristina Da Fonseca Abrantes (2426395)" userId="S::2426395@student.uwtsd.ac.uk::6a914049-f4bf-4a81-901c-6e264999fc94" providerId="AD" clId="Web-{2EAAD040-609B-22B0-EDBB-A5CAF68AC862}" dt="2026-10-05T16:28:17.939" v="300"/>
          <ac:spMkLst>
            <pc:docMk/>
            <pc:sldMk cId="3040926423" sldId="275"/>
            <ac:spMk id="2" creationId="{DB08A3B9-859F-6C5F-25F6-CA415ACC07D5}"/>
          </ac:spMkLst>
        </pc:spChg>
        <pc:graphicFrameChg chg="mod ord">
          <ac:chgData name="Eliana Cristina Da Fonseca Abrantes (2426395)" userId="S::2426395@student.uwtsd.ac.uk::6a914049-f4bf-4a81-901c-6e264999fc94" providerId="AD" clId="Web-{2EAAD040-609B-22B0-EDBB-A5CAF68AC862}" dt="2026-10-05T16:28:17.939" v="300"/>
          <ac:graphicFrameMkLst>
            <pc:docMk/>
            <pc:sldMk cId="3040926423" sldId="275"/>
            <ac:graphicFrameMk id="4" creationId="{A4226A01-388B-F6F0-0E98-C595904FC8FC}"/>
          </ac:graphicFrameMkLst>
        </pc:graphicFrameChg>
      </pc:sldChg>
      <pc:sldChg chg="modSp mod modClrScheme chgLayout">
        <pc:chgData name="Eliana Cristina Da Fonseca Abrantes (2426395)" userId="S::2426395@student.uwtsd.ac.uk::6a914049-f4bf-4a81-901c-6e264999fc94" providerId="AD" clId="Web-{2EAAD040-609B-22B0-EDBB-A5CAF68AC862}" dt="2026-10-05T16:28:17.939" v="300"/>
        <pc:sldMkLst>
          <pc:docMk/>
          <pc:sldMk cId="2567880436" sldId="276"/>
        </pc:sldMkLst>
        <pc:spChg chg="mod ord">
          <ac:chgData name="Eliana Cristina Da Fonseca Abrantes (2426395)" userId="S::2426395@student.uwtsd.ac.uk::6a914049-f4bf-4a81-901c-6e264999fc94" providerId="AD" clId="Web-{2EAAD040-609B-22B0-EDBB-A5CAF68AC862}" dt="2026-10-05T16:28:17.939" v="300"/>
          <ac:spMkLst>
            <pc:docMk/>
            <pc:sldMk cId="2567880436" sldId="276"/>
            <ac:spMk id="2" creationId="{ECE15736-D236-548F-6ADB-053F53212445}"/>
          </ac:spMkLst>
        </pc:spChg>
        <pc:graphicFrameChg chg="mod ord">
          <ac:chgData name="Eliana Cristina Da Fonseca Abrantes (2426395)" userId="S::2426395@student.uwtsd.ac.uk::6a914049-f4bf-4a81-901c-6e264999fc94" providerId="AD" clId="Web-{2EAAD040-609B-22B0-EDBB-A5CAF68AC862}" dt="2026-10-05T16:28:17.939" v="300"/>
          <ac:graphicFrameMkLst>
            <pc:docMk/>
            <pc:sldMk cId="2567880436" sldId="276"/>
            <ac:graphicFrameMk id="1212" creationId="{331D3EF2-6EF0-7C00-E168-631A1A61BA32}"/>
          </ac:graphicFrameMkLst>
        </pc:graphicFrameChg>
      </pc:sldChg>
      <pc:sldChg chg="modSp mod modClrScheme chgLayout">
        <pc:chgData name="Eliana Cristina Da Fonseca Abrantes (2426395)" userId="S::2426395@student.uwtsd.ac.uk::6a914049-f4bf-4a81-901c-6e264999fc94" providerId="AD" clId="Web-{2EAAD040-609B-22B0-EDBB-A5CAF68AC862}" dt="2026-10-05T16:28:17.939" v="300"/>
        <pc:sldMkLst>
          <pc:docMk/>
          <pc:sldMk cId="838090500" sldId="277"/>
        </pc:sldMkLst>
        <pc:spChg chg="mod ord">
          <ac:chgData name="Eliana Cristina Da Fonseca Abrantes (2426395)" userId="S::2426395@student.uwtsd.ac.uk::6a914049-f4bf-4a81-901c-6e264999fc94" providerId="AD" clId="Web-{2EAAD040-609B-22B0-EDBB-A5CAF68AC862}" dt="2026-10-05T16:28:17.939" v="300"/>
          <ac:spMkLst>
            <pc:docMk/>
            <pc:sldMk cId="838090500" sldId="277"/>
            <ac:spMk id="2" creationId="{9DFE6E73-E542-B0B5-B7C2-B9B0B50DFB09}"/>
          </ac:spMkLst>
        </pc:spChg>
        <pc:spChg chg="mod ord">
          <ac:chgData name="Eliana Cristina Da Fonseca Abrantes (2426395)" userId="S::2426395@student.uwtsd.ac.uk::6a914049-f4bf-4a81-901c-6e264999fc94" providerId="AD" clId="Web-{2EAAD040-609B-22B0-EDBB-A5CAF68AC862}" dt="2026-10-05T16:28:17.939" v="300"/>
          <ac:spMkLst>
            <pc:docMk/>
            <pc:sldMk cId="838090500" sldId="277"/>
            <ac:spMk id="3" creationId="{FB96FB06-0273-BC23-EB42-F66530D2ACF2}"/>
          </ac:spMkLst>
        </pc:spChg>
      </pc:sldChg>
      <pc:sldChg chg="modSp mod modClrScheme chgLayout">
        <pc:chgData name="Eliana Cristina Da Fonseca Abrantes (2426395)" userId="S::2426395@student.uwtsd.ac.uk::6a914049-f4bf-4a81-901c-6e264999fc94" providerId="AD" clId="Web-{2EAAD040-609B-22B0-EDBB-A5CAF68AC862}" dt="2026-10-05T16:28:17.939" v="300"/>
        <pc:sldMkLst>
          <pc:docMk/>
          <pc:sldMk cId="3453158917" sldId="278"/>
        </pc:sldMkLst>
        <pc:spChg chg="mod ord">
          <ac:chgData name="Eliana Cristina Da Fonseca Abrantes (2426395)" userId="S::2426395@student.uwtsd.ac.uk::6a914049-f4bf-4a81-901c-6e264999fc94" providerId="AD" clId="Web-{2EAAD040-609B-22B0-EDBB-A5CAF68AC862}" dt="2026-10-05T16:28:17.939" v="300"/>
          <ac:spMkLst>
            <pc:docMk/>
            <pc:sldMk cId="3453158917" sldId="278"/>
            <ac:spMk id="2" creationId="{151552E5-472D-29DF-6C45-3BC97C25A040}"/>
          </ac:spMkLst>
        </pc:spChg>
        <pc:spChg chg="mod ord">
          <ac:chgData name="Eliana Cristina Da Fonseca Abrantes (2426395)" userId="S::2426395@student.uwtsd.ac.uk::6a914049-f4bf-4a81-901c-6e264999fc94" providerId="AD" clId="Web-{2EAAD040-609B-22B0-EDBB-A5CAF68AC862}" dt="2026-10-05T16:28:17.939" v="300"/>
          <ac:spMkLst>
            <pc:docMk/>
            <pc:sldMk cId="3453158917" sldId="278"/>
            <ac:spMk id="10" creationId="{8422E4DF-344D-84B0-5AE3-886486B2407E}"/>
          </ac:spMkLst>
        </pc:spChg>
      </pc:sldChg>
      <pc:sldChg chg="modSp mod modClrScheme chgLayout">
        <pc:chgData name="Eliana Cristina Da Fonseca Abrantes (2426395)" userId="S::2426395@student.uwtsd.ac.uk::6a914049-f4bf-4a81-901c-6e264999fc94" providerId="AD" clId="Web-{2EAAD040-609B-22B0-EDBB-A5CAF68AC862}" dt="2026-10-05T16:28:17.939" v="300"/>
        <pc:sldMkLst>
          <pc:docMk/>
          <pc:sldMk cId="1610476188" sldId="279"/>
        </pc:sldMkLst>
        <pc:spChg chg="mod ord">
          <ac:chgData name="Eliana Cristina Da Fonseca Abrantes (2426395)" userId="S::2426395@student.uwtsd.ac.uk::6a914049-f4bf-4a81-901c-6e264999fc94" providerId="AD" clId="Web-{2EAAD040-609B-22B0-EDBB-A5CAF68AC862}" dt="2026-10-05T16:28:17.939" v="300"/>
          <ac:spMkLst>
            <pc:docMk/>
            <pc:sldMk cId="1610476188" sldId="279"/>
            <ac:spMk id="2" creationId="{4011FDED-2162-6C9F-360B-62B84CAC411F}"/>
          </ac:spMkLst>
        </pc:spChg>
        <pc:spChg chg="mod ord">
          <ac:chgData name="Eliana Cristina Da Fonseca Abrantes (2426395)" userId="S::2426395@student.uwtsd.ac.uk::6a914049-f4bf-4a81-901c-6e264999fc94" providerId="AD" clId="Web-{2EAAD040-609B-22B0-EDBB-A5CAF68AC862}" dt="2026-10-05T16:28:17.939" v="300"/>
          <ac:spMkLst>
            <pc:docMk/>
            <pc:sldMk cId="1610476188" sldId="279"/>
            <ac:spMk id="12" creationId="{ED56759D-7D8D-B8BC-7174-031FCCB72BF9}"/>
          </ac:spMkLst>
        </pc:spChg>
      </pc:sldChg>
      <pc:sldChg chg="modSp mod modClrScheme chgLayout">
        <pc:chgData name="Eliana Cristina Da Fonseca Abrantes (2426395)" userId="S::2426395@student.uwtsd.ac.uk::6a914049-f4bf-4a81-901c-6e264999fc94" providerId="AD" clId="Web-{2EAAD040-609B-22B0-EDBB-A5CAF68AC862}" dt="2026-10-05T16:28:17.939" v="300"/>
        <pc:sldMkLst>
          <pc:docMk/>
          <pc:sldMk cId="3289279150" sldId="280"/>
        </pc:sldMkLst>
        <pc:spChg chg="mod ord">
          <ac:chgData name="Eliana Cristina Da Fonseca Abrantes (2426395)" userId="S::2426395@student.uwtsd.ac.uk::6a914049-f4bf-4a81-901c-6e264999fc94" providerId="AD" clId="Web-{2EAAD040-609B-22B0-EDBB-A5CAF68AC862}" dt="2026-10-05T16:28:17.939" v="300"/>
          <ac:spMkLst>
            <pc:docMk/>
            <pc:sldMk cId="3289279150" sldId="280"/>
            <ac:spMk id="2" creationId="{0BCDAC08-9582-37A8-840B-C8D98DB69F5D}"/>
          </ac:spMkLst>
        </pc:spChg>
        <pc:graphicFrameChg chg="mod ord">
          <ac:chgData name="Eliana Cristina Da Fonseca Abrantes (2426395)" userId="S::2426395@student.uwtsd.ac.uk::6a914049-f4bf-4a81-901c-6e264999fc94" providerId="AD" clId="Web-{2EAAD040-609B-22B0-EDBB-A5CAF68AC862}" dt="2026-10-05T16:28:17.939" v="300"/>
          <ac:graphicFrameMkLst>
            <pc:docMk/>
            <pc:sldMk cId="3289279150" sldId="280"/>
            <ac:graphicFrameMk id="5" creationId="{DA998E94-C4CB-C3AA-C69E-18FC499554FA}"/>
          </ac:graphicFrameMkLst>
        </pc:graphicFrameChg>
      </pc:sldChg>
      <pc:sldChg chg="addSp delSp modSp new mod ord modClrScheme chgLayout modNotes">
        <pc:chgData name="Eliana Cristina Da Fonseca Abrantes (2426395)" userId="S::2426395@student.uwtsd.ac.uk::6a914049-f4bf-4a81-901c-6e264999fc94" providerId="AD" clId="Web-{2EAAD040-609B-22B0-EDBB-A5CAF68AC862}" dt="2026-10-05T16:32:17.196" v="345"/>
        <pc:sldMkLst>
          <pc:docMk/>
          <pc:sldMk cId="1675259873" sldId="284"/>
        </pc:sldMkLst>
        <pc:spChg chg="mod ord">
          <ac:chgData name="Eliana Cristina Da Fonseca Abrantes (2426395)" userId="S::2426395@student.uwtsd.ac.uk::6a914049-f4bf-4a81-901c-6e264999fc94" providerId="AD" clId="Web-{2EAAD040-609B-22B0-EDBB-A5CAF68AC862}" dt="2026-10-05T16:32:17.196" v="345"/>
          <ac:spMkLst>
            <pc:docMk/>
            <pc:sldMk cId="1675259873" sldId="284"/>
            <ac:spMk id="2" creationId="{BC5DC017-BE1C-8A44-D565-1B55469CC4FB}"/>
          </ac:spMkLst>
        </pc:spChg>
        <pc:spChg chg="add mod">
          <ac:chgData name="Eliana Cristina Da Fonseca Abrantes (2426395)" userId="S::2426395@student.uwtsd.ac.uk::6a914049-f4bf-4a81-901c-6e264999fc94" providerId="AD" clId="Web-{2EAAD040-609B-22B0-EDBB-A5CAF68AC862}" dt="2026-10-05T16:32:17.196" v="344"/>
          <ac:spMkLst>
            <pc:docMk/>
            <pc:sldMk cId="1675259873" sldId="284"/>
            <ac:spMk id="7" creationId="{39C39AD5-0FD2-E8DB-5D97-5E796C7FC62D}"/>
          </ac:spMkLst>
        </pc:spChg>
        <pc:graphicFrameChg chg="add mod ord modGraphic">
          <ac:chgData name="Eliana Cristina Da Fonseca Abrantes (2426395)" userId="S::2426395@student.uwtsd.ac.uk::6a914049-f4bf-4a81-901c-6e264999fc94" providerId="AD" clId="Web-{2EAAD040-609B-22B0-EDBB-A5CAF68AC862}" dt="2026-10-05T16:31:49.336" v="341"/>
          <ac:graphicFrameMkLst>
            <pc:docMk/>
            <pc:sldMk cId="1675259873" sldId="284"/>
            <ac:graphicFrameMk id="4" creationId="{A23ABB96-9D3F-3829-5172-9BF04A859A04}"/>
          </ac:graphicFrameMkLst>
        </pc:graphicFrameChg>
      </pc:sldChg>
      <pc:sldChg chg="modSp new mod ord modClrScheme chgLayout">
        <pc:chgData name="Eliana Cristina Da Fonseca Abrantes (2426395)" userId="S::2426395@student.uwtsd.ac.uk::6a914049-f4bf-4a81-901c-6e264999fc94" providerId="AD" clId="Web-{2EAAD040-609B-22B0-EDBB-A5CAF68AC862}" dt="2026-10-05T16:30:27.458" v="312"/>
        <pc:sldMkLst>
          <pc:docMk/>
          <pc:sldMk cId="243007138" sldId="285"/>
        </pc:sldMkLst>
        <pc:spChg chg="mod ord">
          <ac:chgData name="Eliana Cristina Da Fonseca Abrantes (2426395)" userId="S::2426395@student.uwtsd.ac.uk::6a914049-f4bf-4a81-901c-6e264999fc94" providerId="AD" clId="Web-{2EAAD040-609B-22B0-EDBB-A5CAF68AC862}" dt="2026-10-05T16:28:17.939" v="300"/>
          <ac:spMkLst>
            <pc:docMk/>
            <pc:sldMk cId="243007138" sldId="285"/>
            <ac:spMk id="2" creationId="{E2F82997-3640-B64F-73B1-1FE59A34117D}"/>
          </ac:spMkLst>
        </pc:spChg>
        <pc:spChg chg="mod ord">
          <ac:chgData name="Eliana Cristina Da Fonseca Abrantes (2426395)" userId="S::2426395@student.uwtsd.ac.uk::6a914049-f4bf-4a81-901c-6e264999fc94" providerId="AD" clId="Web-{2EAAD040-609B-22B0-EDBB-A5CAF68AC862}" dt="2026-10-05T16:28:17.939" v="300"/>
          <ac:spMkLst>
            <pc:docMk/>
            <pc:sldMk cId="243007138" sldId="285"/>
            <ac:spMk id="3" creationId="{25632783-9B68-BE6B-6910-09746287CBCD}"/>
          </ac:spMkLst>
        </pc:spChg>
      </pc:sldChg>
      <pc:sldMasterChg chg="add del addSldLayout delSldLayout">
        <pc:chgData name="Eliana Cristina Da Fonseca Abrantes (2426395)" userId="S::2426395@student.uwtsd.ac.uk::6a914049-f4bf-4a81-901c-6e264999fc94" providerId="AD" clId="Web-{2EAAD040-609B-22B0-EDBB-A5CAF68AC862}" dt="2026-10-05T16:28:17.939" v="300"/>
        <pc:sldMasterMkLst>
          <pc:docMk/>
          <pc:sldMasterMk cId="165628409" sldId="2147483829"/>
        </pc:sldMasterMkLst>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3270822003" sldId="2147483830"/>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2743895355" sldId="2147483831"/>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222741063" sldId="2147483832"/>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2441334415" sldId="2147483833"/>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1103926554" sldId="2147483834"/>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364090625" sldId="2147483835"/>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3069768455" sldId="2147483836"/>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3804095484" sldId="2147483837"/>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1709642110" sldId="2147483838"/>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1364697016" sldId="2147483839"/>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4096263595" sldId="2147483840"/>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3893973264" sldId="2147483841"/>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1604611808" sldId="2147483842"/>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2868386336" sldId="2147483843"/>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2269781974" sldId="2147483844"/>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4192674323" sldId="2147483845"/>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3527854504" sldId="2147483846"/>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2706530983" sldId="2147483847"/>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76379823" sldId="2147483848"/>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490057595" sldId="2147483849"/>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4140738957" sldId="2147483850"/>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2187901492" sldId="2147483851"/>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842122754" sldId="2147483852"/>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482995605" sldId="2147483853"/>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2349381752" sldId="2147483854"/>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2490869580" sldId="2147483855"/>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1158982957" sldId="2147483856"/>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87008746" sldId="2147483857"/>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2855101193" sldId="2147483858"/>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3578442822" sldId="2147483859"/>
          </pc:sldLayoutMkLst>
        </pc:sldLayoutChg>
        <pc:sldLayoutChg chg="add del">
          <pc:chgData name="Eliana Cristina Da Fonseca Abrantes (2426395)" userId="S::2426395@student.uwtsd.ac.uk::6a914049-f4bf-4a81-901c-6e264999fc94" providerId="AD" clId="Web-{2EAAD040-609B-22B0-EDBB-A5CAF68AC862}" dt="2026-10-05T16:28:17.939" v="300"/>
          <pc:sldLayoutMkLst>
            <pc:docMk/>
            <pc:sldMasterMk cId="165628409" sldId="2147483829"/>
            <pc:sldLayoutMk cId="2220825918" sldId="2147483860"/>
          </pc:sldLayoutMkLst>
        </pc:sldLayoutChg>
      </pc:sldMasterChg>
    </pc:docChg>
  </pc:docChgLst>
  <pc:docChgLst>
    <pc:chgData name="Joseline Cedeno Pincay (2413535)" userId="S::2413535@student.uwtsd.ac.uk::96ca684d-6e5d-4631-a4fb-353e8eceead0" providerId="AD" clId="Web-{8872A6A6-BF5B-A5D0-3EAF-B011E910BA2C}"/>
    <pc:docChg chg="modSld">
      <pc:chgData name="Joseline Cedeno Pincay (2413535)" userId="S::2413535@student.uwtsd.ac.uk::96ca684d-6e5d-4631-a4fb-353e8eceead0" providerId="AD" clId="Web-{8872A6A6-BF5B-A5D0-3EAF-B011E910BA2C}" dt="2026-10-09T09:04:00.413" v="94" actId="1076"/>
      <pc:docMkLst>
        <pc:docMk/>
      </pc:docMkLst>
      <pc:sldChg chg="modSp">
        <pc:chgData name="Joseline Cedeno Pincay (2413535)" userId="S::2413535@student.uwtsd.ac.uk::96ca684d-6e5d-4631-a4fb-353e8eceead0" providerId="AD" clId="Web-{8872A6A6-BF5B-A5D0-3EAF-B011E910BA2C}" dt="2026-10-08T10:30:55.194" v="33" actId="20577"/>
        <pc:sldMkLst>
          <pc:docMk/>
          <pc:sldMk cId="109857222" sldId="256"/>
        </pc:sldMkLst>
        <pc:spChg chg="mod">
          <ac:chgData name="Joseline Cedeno Pincay (2413535)" userId="S::2413535@student.uwtsd.ac.uk::96ca684d-6e5d-4631-a4fb-353e8eceead0" providerId="AD" clId="Web-{8872A6A6-BF5B-A5D0-3EAF-B011E910BA2C}" dt="2026-10-08T10:30:55.194" v="33" actId="20577"/>
          <ac:spMkLst>
            <pc:docMk/>
            <pc:sldMk cId="109857222" sldId="256"/>
            <ac:spMk id="2" creationId="{00000000-0000-0000-0000-000000000000}"/>
          </ac:spMkLst>
        </pc:spChg>
      </pc:sldChg>
      <pc:sldChg chg="modSp">
        <pc:chgData name="Joseline Cedeno Pincay (2413535)" userId="S::2413535@student.uwtsd.ac.uk::96ca684d-6e5d-4631-a4fb-353e8eceead0" providerId="AD" clId="Web-{8872A6A6-BF5B-A5D0-3EAF-B011E910BA2C}" dt="2026-10-09T08:53:19.190" v="74" actId="20577"/>
        <pc:sldMkLst>
          <pc:docMk/>
          <pc:sldMk cId="4028541653" sldId="259"/>
        </pc:sldMkLst>
        <pc:spChg chg="mod">
          <ac:chgData name="Joseline Cedeno Pincay (2413535)" userId="S::2413535@student.uwtsd.ac.uk::96ca684d-6e5d-4631-a4fb-353e8eceead0" providerId="AD" clId="Web-{8872A6A6-BF5B-A5D0-3EAF-B011E910BA2C}" dt="2026-10-09T08:53:19.190" v="74" actId="20577"/>
          <ac:spMkLst>
            <pc:docMk/>
            <pc:sldMk cId="4028541653" sldId="259"/>
            <ac:spMk id="8" creationId="{6F84991B-9235-DFD3-2D69-98CD54E0BA74}"/>
          </ac:spMkLst>
        </pc:spChg>
      </pc:sldChg>
      <pc:sldChg chg="modSp">
        <pc:chgData name="Joseline Cedeno Pincay (2413535)" userId="S::2413535@student.uwtsd.ac.uk::96ca684d-6e5d-4631-a4fb-353e8eceead0" providerId="AD" clId="Web-{8872A6A6-BF5B-A5D0-3EAF-B011E910BA2C}" dt="2026-10-09T08:54:39.160" v="75" actId="14100"/>
        <pc:sldMkLst>
          <pc:docMk/>
          <pc:sldMk cId="3040926423" sldId="275"/>
        </pc:sldMkLst>
        <pc:graphicFrameChg chg="mod">
          <ac:chgData name="Joseline Cedeno Pincay (2413535)" userId="S::2413535@student.uwtsd.ac.uk::96ca684d-6e5d-4631-a4fb-353e8eceead0" providerId="AD" clId="Web-{8872A6A6-BF5B-A5D0-3EAF-B011E910BA2C}" dt="2026-10-09T08:54:39.160" v="75" actId="14100"/>
          <ac:graphicFrameMkLst>
            <pc:docMk/>
            <pc:sldMk cId="3040926423" sldId="275"/>
            <ac:graphicFrameMk id="4" creationId="{A4226A01-388B-F6F0-0E98-C595904FC8FC}"/>
          </ac:graphicFrameMkLst>
        </pc:graphicFrameChg>
      </pc:sldChg>
      <pc:sldChg chg="modSp">
        <pc:chgData name="Joseline Cedeno Pincay (2413535)" userId="S::2413535@student.uwtsd.ac.uk::96ca684d-6e5d-4631-a4fb-353e8eceead0" providerId="AD" clId="Web-{8872A6A6-BF5B-A5D0-3EAF-B011E910BA2C}" dt="2026-10-09T08:53:03.846" v="71" actId="20577"/>
        <pc:sldMkLst>
          <pc:docMk/>
          <pc:sldMk cId="2567880436" sldId="276"/>
        </pc:sldMkLst>
        <pc:spChg chg="mod">
          <ac:chgData name="Joseline Cedeno Pincay (2413535)" userId="S::2413535@student.uwtsd.ac.uk::96ca684d-6e5d-4631-a4fb-353e8eceead0" providerId="AD" clId="Web-{8872A6A6-BF5B-A5D0-3EAF-B011E910BA2C}" dt="2026-10-09T08:53:01.065" v="70" actId="20577"/>
          <ac:spMkLst>
            <pc:docMk/>
            <pc:sldMk cId="2567880436" sldId="276"/>
            <ac:spMk id="57" creationId="{12436B31-80BE-2727-2242-052924422873}"/>
          </ac:spMkLst>
        </pc:spChg>
        <pc:spChg chg="mod">
          <ac:chgData name="Joseline Cedeno Pincay (2413535)" userId="S::2413535@student.uwtsd.ac.uk::96ca684d-6e5d-4631-a4fb-353e8eceead0" providerId="AD" clId="Web-{8872A6A6-BF5B-A5D0-3EAF-B011E910BA2C}" dt="2026-10-09T08:53:03.846" v="71" actId="20577"/>
          <ac:spMkLst>
            <pc:docMk/>
            <pc:sldMk cId="2567880436" sldId="276"/>
            <ac:spMk id="1298" creationId="{B0154807-B7AE-4413-D133-2B5BCD42DBA8}"/>
          </ac:spMkLst>
        </pc:spChg>
      </pc:sldChg>
      <pc:sldChg chg="modSp">
        <pc:chgData name="Joseline Cedeno Pincay (2413535)" userId="S::2413535@student.uwtsd.ac.uk::96ca684d-6e5d-4631-a4fb-353e8eceead0" providerId="AD" clId="Web-{8872A6A6-BF5B-A5D0-3EAF-B011E910BA2C}" dt="2026-10-09T08:51:18.329" v="68" actId="20577"/>
        <pc:sldMkLst>
          <pc:docMk/>
          <pc:sldMk cId="3453158917" sldId="278"/>
        </pc:sldMkLst>
        <pc:spChg chg="mod">
          <ac:chgData name="Joseline Cedeno Pincay (2413535)" userId="S::2413535@student.uwtsd.ac.uk::96ca684d-6e5d-4631-a4fb-353e8eceead0" providerId="AD" clId="Web-{8872A6A6-BF5B-A5D0-3EAF-B011E910BA2C}" dt="2026-10-09T08:51:18.329" v="68" actId="20577"/>
          <ac:spMkLst>
            <pc:docMk/>
            <pc:sldMk cId="3453158917" sldId="278"/>
            <ac:spMk id="10" creationId="{8422E4DF-344D-84B0-5AE3-886486B2407E}"/>
          </ac:spMkLst>
        </pc:spChg>
      </pc:sldChg>
      <pc:sldChg chg="modSp">
        <pc:chgData name="Joseline Cedeno Pincay (2413535)" userId="S::2413535@student.uwtsd.ac.uk::96ca684d-6e5d-4631-a4fb-353e8eceead0" providerId="AD" clId="Web-{8872A6A6-BF5B-A5D0-3EAF-B011E910BA2C}" dt="2026-10-09T09:04:00.413" v="94" actId="1076"/>
        <pc:sldMkLst>
          <pc:docMk/>
          <pc:sldMk cId="243007138" sldId="285"/>
        </pc:sldMkLst>
        <pc:spChg chg="mod">
          <ac:chgData name="Joseline Cedeno Pincay (2413535)" userId="S::2413535@student.uwtsd.ac.uk::96ca684d-6e5d-4631-a4fb-353e8eceead0" providerId="AD" clId="Web-{8872A6A6-BF5B-A5D0-3EAF-B011E910BA2C}" dt="2026-10-09T08:59:28.076" v="93" actId="20577"/>
          <ac:spMkLst>
            <pc:docMk/>
            <pc:sldMk cId="243007138" sldId="285"/>
            <ac:spMk id="3" creationId="{25632783-9B68-BE6B-6910-09746287CBCD}"/>
          </ac:spMkLst>
        </pc:spChg>
        <pc:picChg chg="mod">
          <ac:chgData name="Joseline Cedeno Pincay (2413535)" userId="S::2413535@student.uwtsd.ac.uk::96ca684d-6e5d-4631-a4fb-353e8eceead0" providerId="AD" clId="Web-{8872A6A6-BF5B-A5D0-3EAF-B011E910BA2C}" dt="2026-10-09T09:04:00.413" v="94" actId="1076"/>
          <ac:picMkLst>
            <pc:docMk/>
            <pc:sldMk cId="243007138" sldId="285"/>
            <ac:picMk id="6" creationId="{9BAC31D0-70C8-6361-DD92-03D2201781FF}"/>
          </ac:picMkLst>
        </pc:picChg>
      </pc:sldChg>
      <pc:sldChg chg="modSp">
        <pc:chgData name="Joseline Cedeno Pincay (2413535)" userId="S::2413535@student.uwtsd.ac.uk::96ca684d-6e5d-4631-a4fb-353e8eceead0" providerId="AD" clId="Web-{8872A6A6-BF5B-A5D0-3EAF-B011E910BA2C}" dt="2026-10-09T08:51:43.563" v="69" actId="20577"/>
        <pc:sldMkLst>
          <pc:docMk/>
          <pc:sldMk cId="3155436417" sldId="286"/>
        </pc:sldMkLst>
        <pc:spChg chg="mod">
          <ac:chgData name="Joseline Cedeno Pincay (2413535)" userId="S::2413535@student.uwtsd.ac.uk::96ca684d-6e5d-4631-a4fb-353e8eceead0" providerId="AD" clId="Web-{8872A6A6-BF5B-A5D0-3EAF-B011E910BA2C}" dt="2026-10-09T08:51:43.563" v="69" actId="20577"/>
          <ac:spMkLst>
            <pc:docMk/>
            <pc:sldMk cId="3155436417" sldId="286"/>
            <ac:spMk id="3" creationId="{C9DF5394-3AFF-3F49-DAAA-6963ED9B8F59}"/>
          </ac:spMkLst>
        </pc:spChg>
      </pc:sldChg>
    </pc:docChg>
  </pc:docChgLst>
  <pc:docChgLst>
    <pc:chgData name="Joseline Cedeno Pincay (2413535)" userId="S::2413535@student.uwtsd.ac.uk::96ca684d-6e5d-4631-a4fb-353e8eceead0" providerId="AD" clId="Web-{00000000-0000-0000-0000-000000000000}"/>
    <pc:docChg chg="modSld">
      <pc:chgData name="Joseline Cedeno Pincay (2413535)" userId="S::2413535@student.uwtsd.ac.uk::96ca684d-6e5d-4631-a4fb-353e8eceead0" providerId="AD" clId="Web-{00000000-0000-0000-0000-000000000000}" dt="2026-10-08T08:26:23.716" v="674" actId="14100"/>
      <pc:docMkLst>
        <pc:docMk/>
      </pc:docMkLst>
      <pc:sldChg chg="modSp">
        <pc:chgData name="Joseline Cedeno Pincay (2413535)" userId="S::2413535@student.uwtsd.ac.uk::96ca684d-6e5d-4631-a4fb-353e8eceead0" providerId="AD" clId="Web-{00000000-0000-0000-0000-000000000000}" dt="2026-10-05T09:11:01.594" v="499" actId="20577"/>
        <pc:sldMkLst>
          <pc:docMk/>
          <pc:sldMk cId="109857222" sldId="256"/>
        </pc:sldMkLst>
      </pc:sldChg>
      <pc:sldChg chg="modSp">
        <pc:chgData name="Joseline Cedeno Pincay (2413535)" userId="S::2413535@student.uwtsd.ac.uk::96ca684d-6e5d-4631-a4fb-353e8eceead0" providerId="AD" clId="Web-{00000000-0000-0000-0000-000000000000}" dt="2026-10-05T09:39:28.388" v="650" actId="20577"/>
        <pc:sldMkLst>
          <pc:docMk/>
          <pc:sldMk cId="4028541653" sldId="259"/>
        </pc:sldMkLst>
        <pc:spChg chg="mod">
          <ac:chgData name="Joseline Cedeno Pincay (2413535)" userId="S::2413535@student.uwtsd.ac.uk::96ca684d-6e5d-4631-a4fb-353e8eceead0" providerId="AD" clId="Web-{00000000-0000-0000-0000-000000000000}" dt="2026-10-05T09:39:28.388" v="650" actId="20577"/>
          <ac:spMkLst>
            <pc:docMk/>
            <pc:sldMk cId="4028541653" sldId="259"/>
            <ac:spMk id="2" creationId="{4986E534-8C82-32D5-E6A8-A31FECCB48AB}"/>
          </ac:spMkLst>
        </pc:spChg>
        <pc:spChg chg="mod">
          <ac:chgData name="Joseline Cedeno Pincay (2413535)" userId="S::2413535@student.uwtsd.ac.uk::96ca684d-6e5d-4631-a4fb-353e8eceead0" providerId="AD" clId="Web-{00000000-0000-0000-0000-000000000000}" dt="2026-10-05T09:20:04.116" v="533" actId="1076"/>
          <ac:spMkLst>
            <pc:docMk/>
            <pc:sldMk cId="4028541653" sldId="259"/>
            <ac:spMk id="8" creationId="{6F84991B-9235-DFD3-2D69-98CD54E0BA74}"/>
          </ac:spMkLst>
        </pc:spChg>
        <pc:graphicFrameChg chg="mod modGraphic">
          <ac:chgData name="Joseline Cedeno Pincay (2413535)" userId="S::2413535@student.uwtsd.ac.uk::96ca684d-6e5d-4631-a4fb-353e8eceead0" providerId="AD" clId="Web-{00000000-0000-0000-0000-000000000000}" dt="2026-10-05T09:19:27.271" v="529"/>
          <ac:graphicFrameMkLst>
            <pc:docMk/>
            <pc:sldMk cId="4028541653" sldId="259"/>
            <ac:graphicFrameMk id="4" creationId="{42505B36-32E5-D8B3-3820-1DC2F4CAEAEF}"/>
          </ac:graphicFrameMkLst>
        </pc:graphicFrameChg>
      </pc:sldChg>
      <pc:sldChg chg="addSp modSp">
        <pc:chgData name="Joseline Cedeno Pincay (2413535)" userId="S::2413535@student.uwtsd.ac.uk::96ca684d-6e5d-4631-a4fb-353e8eceead0" providerId="AD" clId="Web-{00000000-0000-0000-0000-000000000000}" dt="2026-10-05T09:25:01.978" v="547" actId="14100"/>
        <pc:sldMkLst>
          <pc:docMk/>
          <pc:sldMk cId="3692466309" sldId="261"/>
        </pc:sldMkLst>
        <pc:spChg chg="mod">
          <ac:chgData name="Joseline Cedeno Pincay (2413535)" userId="S::2413535@student.uwtsd.ac.uk::96ca684d-6e5d-4631-a4fb-353e8eceead0" providerId="AD" clId="Web-{00000000-0000-0000-0000-000000000000}" dt="2026-10-05T09:04:33.757" v="491" actId="20577"/>
          <ac:spMkLst>
            <pc:docMk/>
            <pc:sldMk cId="3692466309" sldId="261"/>
            <ac:spMk id="3" creationId="{87D126D2-FE01-81D1-2934-FB38585C4025}"/>
          </ac:spMkLst>
        </pc:spChg>
        <pc:picChg chg="add mod ord">
          <ac:chgData name="Joseline Cedeno Pincay (2413535)" userId="S::2413535@student.uwtsd.ac.uk::96ca684d-6e5d-4631-a4fb-353e8eceead0" providerId="AD" clId="Web-{00000000-0000-0000-0000-000000000000}" dt="2026-10-05T09:25:01.978" v="547" actId="14100"/>
          <ac:picMkLst>
            <pc:docMk/>
            <pc:sldMk cId="3692466309" sldId="261"/>
            <ac:picMk id="5" creationId="{36B46D97-BEFA-6AEA-B619-EBAEBC0F3838}"/>
          </ac:picMkLst>
        </pc:picChg>
      </pc:sldChg>
      <pc:sldChg chg="addSp delSp modSp">
        <pc:chgData name="Joseline Cedeno Pincay (2413535)" userId="S::2413535@student.uwtsd.ac.uk::96ca684d-6e5d-4631-a4fb-353e8eceead0" providerId="AD" clId="Web-{00000000-0000-0000-0000-000000000000}" dt="2026-10-05T09:42:26.812" v="660" actId="14100"/>
        <pc:sldMkLst>
          <pc:docMk/>
          <pc:sldMk cId="3386310243" sldId="263"/>
        </pc:sldMkLst>
        <pc:spChg chg="mod">
          <ac:chgData name="Joseline Cedeno Pincay (2413535)" userId="S::2413535@student.uwtsd.ac.uk::96ca684d-6e5d-4631-a4fb-353e8eceead0" providerId="AD" clId="Web-{00000000-0000-0000-0000-000000000000}" dt="2026-10-05T09:36:42.791" v="637" actId="1076"/>
          <ac:spMkLst>
            <pc:docMk/>
            <pc:sldMk cId="3386310243" sldId="263"/>
            <ac:spMk id="8" creationId="{21E08C5F-104A-D404-28DD-E809A9C06231}"/>
          </ac:spMkLst>
        </pc:spChg>
        <pc:graphicFrameChg chg="add mod modGraphic">
          <ac:chgData name="Joseline Cedeno Pincay (2413535)" userId="S::2413535@student.uwtsd.ac.uk::96ca684d-6e5d-4631-a4fb-353e8eceead0" providerId="AD" clId="Web-{00000000-0000-0000-0000-000000000000}" dt="2026-10-05T09:36:16.337" v="636" actId="14100"/>
          <ac:graphicFrameMkLst>
            <pc:docMk/>
            <pc:sldMk cId="3386310243" sldId="263"/>
            <ac:graphicFrameMk id="6" creationId="{C437936A-40F3-AA8C-B296-B4F651362A25}"/>
          </ac:graphicFrameMkLst>
        </pc:graphicFrameChg>
        <pc:picChg chg="add mod ord">
          <ac:chgData name="Joseline Cedeno Pincay (2413535)" userId="S::2413535@student.uwtsd.ac.uk::96ca684d-6e5d-4631-a4fb-353e8eceead0" providerId="AD" clId="Web-{00000000-0000-0000-0000-000000000000}" dt="2026-10-05T09:26:38.307" v="554"/>
          <ac:picMkLst>
            <pc:docMk/>
            <pc:sldMk cId="3386310243" sldId="263"/>
            <ac:picMk id="5" creationId="{4D8CC7BF-66C0-EA46-F101-095A8E37D408}"/>
          </ac:picMkLst>
        </pc:picChg>
        <pc:picChg chg="add mod ord">
          <ac:chgData name="Joseline Cedeno Pincay (2413535)" userId="S::2413535@student.uwtsd.ac.uk::96ca684d-6e5d-4631-a4fb-353e8eceead0" providerId="AD" clId="Web-{00000000-0000-0000-0000-000000000000}" dt="2026-10-05T09:42:26.812" v="660" actId="14100"/>
          <ac:picMkLst>
            <pc:docMk/>
            <pc:sldMk cId="3386310243" sldId="263"/>
            <ac:picMk id="298" creationId="{DC19D53B-381A-8EE5-D243-4E7BA75C38B9}"/>
          </ac:picMkLst>
        </pc:picChg>
      </pc:sldChg>
      <pc:sldChg chg="modSp">
        <pc:chgData name="Joseline Cedeno Pincay (2413535)" userId="S::2413535@student.uwtsd.ac.uk::96ca684d-6e5d-4631-a4fb-353e8eceead0" providerId="AD" clId="Web-{00000000-0000-0000-0000-000000000000}" dt="2026-10-05T09:13:09.785" v="509" actId="20577"/>
        <pc:sldMkLst>
          <pc:docMk/>
          <pc:sldMk cId="3907912096" sldId="268"/>
        </pc:sldMkLst>
        <pc:spChg chg="mod">
          <ac:chgData name="Joseline Cedeno Pincay (2413535)" userId="S::2413535@student.uwtsd.ac.uk::96ca684d-6e5d-4631-a4fb-353e8eceead0" providerId="AD" clId="Web-{00000000-0000-0000-0000-000000000000}" dt="2026-10-05T09:13:09.785" v="509" actId="20577"/>
          <ac:spMkLst>
            <pc:docMk/>
            <pc:sldMk cId="3907912096" sldId="268"/>
            <ac:spMk id="68" creationId="{00000000-0000-0000-0000-000000000000}"/>
          </ac:spMkLst>
        </pc:spChg>
      </pc:sldChg>
      <pc:sldChg chg="modSp">
        <pc:chgData name="Joseline Cedeno Pincay (2413535)" userId="S::2413535@student.uwtsd.ac.uk::96ca684d-6e5d-4631-a4fb-353e8eceead0" providerId="AD" clId="Web-{00000000-0000-0000-0000-000000000000}" dt="2026-10-05T09:14:02.774" v="515" actId="20577"/>
        <pc:sldMkLst>
          <pc:docMk/>
          <pc:sldMk cId="1839322402" sldId="270"/>
        </pc:sldMkLst>
        <pc:spChg chg="mod">
          <ac:chgData name="Joseline Cedeno Pincay (2413535)" userId="S::2413535@student.uwtsd.ac.uk::96ca684d-6e5d-4631-a4fb-353e8eceead0" providerId="AD" clId="Web-{00000000-0000-0000-0000-000000000000}" dt="2026-10-05T09:13:28.364" v="512" actId="20577"/>
          <ac:spMkLst>
            <pc:docMk/>
            <pc:sldMk cId="1839322402" sldId="270"/>
            <ac:spMk id="75" creationId="{00000000-0000-0000-0000-000000000000}"/>
          </ac:spMkLst>
        </pc:spChg>
        <pc:spChg chg="mod">
          <ac:chgData name="Joseline Cedeno Pincay (2413535)" userId="S::2413535@student.uwtsd.ac.uk::96ca684d-6e5d-4631-a4fb-353e8eceead0" providerId="AD" clId="Web-{00000000-0000-0000-0000-000000000000}" dt="2026-10-05T09:14:02.774" v="515" actId="20577"/>
          <ac:spMkLst>
            <pc:docMk/>
            <pc:sldMk cId="1839322402" sldId="270"/>
            <ac:spMk id="82" creationId="{00000000-0000-0000-0000-000000000000}"/>
          </ac:spMkLst>
        </pc:spChg>
      </pc:sldChg>
      <pc:sldChg chg="modSp">
        <pc:chgData name="Joseline Cedeno Pincay (2413535)" userId="S::2413535@student.uwtsd.ac.uk::96ca684d-6e5d-4631-a4fb-353e8eceead0" providerId="AD" clId="Web-{00000000-0000-0000-0000-000000000000}" dt="2026-10-05T09:12:34.889" v="504" actId="20577"/>
        <pc:sldMkLst>
          <pc:docMk/>
          <pc:sldMk cId="3154224869" sldId="272"/>
        </pc:sldMkLst>
        <pc:spChg chg="mod">
          <ac:chgData name="Joseline Cedeno Pincay (2413535)" userId="S::2413535@student.uwtsd.ac.uk::96ca684d-6e5d-4631-a4fb-353e8eceead0" providerId="AD" clId="Web-{00000000-0000-0000-0000-000000000000}" dt="2026-10-05T09:12:34.889" v="504" actId="20577"/>
          <ac:spMkLst>
            <pc:docMk/>
            <pc:sldMk cId="3154224869" sldId="272"/>
            <ac:spMk id="54" creationId="{00000000-0000-0000-0000-000000000000}"/>
          </ac:spMkLst>
        </pc:spChg>
      </pc:sldChg>
      <pc:sldChg chg="modSp">
        <pc:chgData name="Joseline Cedeno Pincay (2413535)" userId="S::2413535@student.uwtsd.ac.uk::96ca684d-6e5d-4631-a4fb-353e8eceead0" providerId="AD" clId="Web-{00000000-0000-0000-0000-000000000000}" dt="2026-10-05T09:12:52.673" v="506" actId="20577"/>
        <pc:sldMkLst>
          <pc:docMk/>
          <pc:sldMk cId="3445126873" sldId="274"/>
        </pc:sldMkLst>
        <pc:spChg chg="mod">
          <ac:chgData name="Joseline Cedeno Pincay (2413535)" userId="S::2413535@student.uwtsd.ac.uk::96ca684d-6e5d-4631-a4fb-353e8eceead0" providerId="AD" clId="Web-{00000000-0000-0000-0000-000000000000}" dt="2026-10-05T09:12:52.673" v="506" actId="20577"/>
          <ac:spMkLst>
            <pc:docMk/>
            <pc:sldMk cId="3445126873" sldId="274"/>
            <ac:spMk id="61" creationId="{00000000-0000-0000-0000-000000000000}"/>
          </ac:spMkLst>
        </pc:spChg>
      </pc:sldChg>
      <pc:sldChg chg="addSp delSp modSp">
        <pc:chgData name="Joseline Cedeno Pincay (2413535)" userId="S::2413535@student.uwtsd.ac.uk::96ca684d-6e5d-4631-a4fb-353e8eceead0" providerId="AD" clId="Web-{00000000-0000-0000-0000-000000000000}" dt="2026-10-05T09:38:27.105" v="648"/>
        <pc:sldMkLst>
          <pc:docMk/>
          <pc:sldMk cId="2567880436" sldId="276"/>
        </pc:sldMkLst>
        <pc:spChg chg="mod">
          <ac:chgData name="Joseline Cedeno Pincay (2413535)" userId="S::2413535@student.uwtsd.ac.uk::96ca684d-6e5d-4631-a4fb-353e8eceead0" providerId="AD" clId="Web-{00000000-0000-0000-0000-000000000000}" dt="2026-10-05T09:21:13.117" v="539" actId="14100"/>
          <ac:spMkLst>
            <pc:docMk/>
            <pc:sldMk cId="2567880436" sldId="276"/>
            <ac:spMk id="2" creationId="{ECE15736-D236-548F-6ADB-053F53212445}"/>
          </ac:spMkLst>
        </pc:spChg>
        <pc:spChg chg="mod">
          <ac:chgData name="Joseline Cedeno Pincay (2413535)" userId="S::2413535@student.uwtsd.ac.uk::96ca684d-6e5d-4631-a4fb-353e8eceead0" providerId="AD" clId="Web-{00000000-0000-0000-0000-000000000000}" dt="2026-10-05T08:59:50.270" v="484" actId="20577"/>
          <ac:spMkLst>
            <pc:docMk/>
            <pc:sldMk cId="2567880436" sldId="276"/>
            <ac:spMk id="57" creationId="{12436B31-80BE-2727-2242-052924422873}"/>
          </ac:spMkLst>
        </pc:spChg>
        <pc:spChg chg="add mod">
          <ac:chgData name="Joseline Cedeno Pincay (2413535)" userId="S::2413535@student.uwtsd.ac.uk::96ca684d-6e5d-4631-a4fb-353e8eceead0" providerId="AD" clId="Web-{00000000-0000-0000-0000-000000000000}" dt="2026-10-05T08:50:28.337" v="366" actId="20577"/>
          <ac:spMkLst>
            <pc:docMk/>
            <pc:sldMk cId="2567880436" sldId="276"/>
            <ac:spMk id="1298" creationId="{B0154807-B7AE-4413-D133-2B5BCD42DBA8}"/>
          </ac:spMkLst>
        </pc:spChg>
        <pc:graphicFrameChg chg="add mod modGraphic">
          <ac:chgData name="Joseline Cedeno Pincay (2413535)" userId="S::2413535@student.uwtsd.ac.uk::96ca684d-6e5d-4631-a4fb-353e8eceead0" providerId="AD" clId="Web-{00000000-0000-0000-0000-000000000000}" dt="2026-10-05T09:17:04.909" v="516" actId="14100"/>
          <ac:graphicFrameMkLst>
            <pc:docMk/>
            <pc:sldMk cId="2567880436" sldId="276"/>
            <ac:graphicFrameMk id="15" creationId="{2DF68C01-2B73-7EA2-73D2-98C62B9B5D96}"/>
          </ac:graphicFrameMkLst>
        </pc:graphicFrameChg>
        <pc:graphicFrameChg chg="add mod ord modGraphic">
          <ac:chgData name="Joseline Cedeno Pincay (2413535)" userId="S::2413535@student.uwtsd.ac.uk::96ca684d-6e5d-4631-a4fb-353e8eceead0" providerId="AD" clId="Web-{00000000-0000-0000-0000-000000000000}" dt="2026-10-05T09:03:29.913" v="490" actId="20577"/>
          <ac:graphicFrameMkLst>
            <pc:docMk/>
            <pc:sldMk cId="2567880436" sldId="276"/>
            <ac:graphicFrameMk id="1212" creationId="{331D3EF2-6EF0-7C00-E168-631A1A61BA32}"/>
          </ac:graphicFrameMkLst>
        </pc:graphicFrameChg>
        <pc:picChg chg="add mod ord">
          <ac:chgData name="Joseline Cedeno Pincay (2413535)" userId="S::2413535@student.uwtsd.ac.uk::96ca684d-6e5d-4631-a4fb-353e8eceead0" providerId="AD" clId="Web-{00000000-0000-0000-0000-000000000000}" dt="2026-10-05T09:38:27.105" v="648"/>
          <ac:picMkLst>
            <pc:docMk/>
            <pc:sldMk cId="2567880436" sldId="276"/>
            <ac:picMk id="2101" creationId="{402EC26A-1D59-8ADC-D585-8E7983CD4A65}"/>
          </ac:picMkLst>
        </pc:picChg>
      </pc:sldChg>
      <pc:sldChg chg="addSp delSp modSp">
        <pc:chgData name="Joseline Cedeno Pincay (2413535)" userId="S::2413535@student.uwtsd.ac.uk::96ca684d-6e5d-4631-a4fb-353e8eceead0" providerId="AD" clId="Web-{00000000-0000-0000-0000-000000000000}" dt="2026-10-08T08:26:23.716" v="674" actId="14100"/>
        <pc:sldMkLst>
          <pc:docMk/>
          <pc:sldMk cId="243007138" sldId="285"/>
        </pc:sldMkLst>
        <pc:spChg chg="mod">
          <ac:chgData name="Joseline Cedeno Pincay (2413535)" userId="S::2413535@student.uwtsd.ac.uk::96ca684d-6e5d-4631-a4fb-353e8eceead0" providerId="AD" clId="Web-{00000000-0000-0000-0000-000000000000}" dt="2026-10-08T08:26:05.825" v="673" actId="14100"/>
          <ac:spMkLst>
            <pc:docMk/>
            <pc:sldMk cId="243007138" sldId="285"/>
            <ac:spMk id="3" creationId="{25632783-9B68-BE6B-6910-09746287CBCD}"/>
          </ac:spMkLst>
        </pc:spChg>
        <pc:picChg chg="add del mod">
          <ac:chgData name="Joseline Cedeno Pincay (2413535)" userId="S::2413535@student.uwtsd.ac.uk::96ca684d-6e5d-4631-a4fb-353e8eceead0" providerId="AD" clId="Web-{00000000-0000-0000-0000-000000000000}" dt="2026-10-08T08:22:55.077" v="663"/>
          <ac:picMkLst>
            <pc:docMk/>
            <pc:sldMk cId="243007138" sldId="285"/>
            <ac:picMk id="5" creationId="{6705BD22-EBBC-7C65-7F81-D3A0883806D7}"/>
          </ac:picMkLst>
        </pc:picChg>
        <pc:picChg chg="add mod ord">
          <ac:chgData name="Joseline Cedeno Pincay (2413535)" userId="S::2413535@student.uwtsd.ac.uk::96ca684d-6e5d-4631-a4fb-353e8eceead0" providerId="AD" clId="Web-{00000000-0000-0000-0000-000000000000}" dt="2026-10-08T08:26:23.716" v="674" actId="14100"/>
          <ac:picMkLst>
            <pc:docMk/>
            <pc:sldMk cId="243007138" sldId="285"/>
            <ac:picMk id="6" creationId="{9BAC31D0-70C8-6361-DD92-03D2201781FF}"/>
          </ac:picMkLst>
        </pc:picChg>
      </pc:sldChg>
    </pc:docChg>
  </pc:docChgLst>
  <pc:docChgLst>
    <pc:chgData name="Joseline Cedeno Pincay (2413535)" userId="S::2413535@student.uwtsd.ac.uk::96ca684d-6e5d-4631-a4fb-353e8eceead0" providerId="AD" clId="Web-{0C52D4B1-2DC0-E600-2AAD-F1FAF69FC9CF}"/>
    <pc:docChg chg="modSld modMainMaster">
      <pc:chgData name="Joseline Cedeno Pincay (2413535)" userId="S::2413535@student.uwtsd.ac.uk::96ca684d-6e5d-4631-a4fb-353e8eceead0" providerId="AD" clId="Web-{0C52D4B1-2DC0-E600-2AAD-F1FAF69FC9CF}" dt="2026-10-06T09:58:46.211" v="5"/>
      <pc:docMkLst>
        <pc:docMk/>
      </pc:docMkLst>
      <pc:sldChg chg="addSp delSp modSp">
        <pc:chgData name="Joseline Cedeno Pincay (2413535)" userId="S::2413535@student.uwtsd.ac.uk::96ca684d-6e5d-4631-a4fb-353e8eceead0" providerId="AD" clId="Web-{0C52D4B1-2DC0-E600-2AAD-F1FAF69FC9CF}" dt="2026-10-06T09:58:39.538" v="3"/>
        <pc:sldMkLst>
          <pc:docMk/>
          <pc:sldMk cId="3289279150" sldId="280"/>
        </pc:sldMkLst>
      </pc:sldChg>
      <pc:sldMasterChg chg="mod modSldLayout">
        <pc:chgData name="Joseline Cedeno Pincay (2413535)" userId="S::2413535@student.uwtsd.ac.uk::96ca684d-6e5d-4631-a4fb-353e8eceead0" providerId="AD" clId="Web-{0C52D4B1-2DC0-E600-2AAD-F1FAF69FC9CF}" dt="2026-10-06T09:58:46.211" v="5"/>
        <pc:sldMasterMkLst>
          <pc:docMk/>
          <pc:sldMasterMk cId="165628409" sldId="2147483829"/>
        </pc:sldMasterMkLst>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3270822003" sldId="2147483830"/>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2743895355" sldId="2147483831"/>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222741063" sldId="2147483832"/>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2441334415" sldId="2147483833"/>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1103926554" sldId="2147483834"/>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364090625" sldId="2147483835"/>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3069768455" sldId="2147483836"/>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3804095484" sldId="2147483837"/>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1709642110" sldId="2147483838"/>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1364697016" sldId="2147483839"/>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4096263595" sldId="2147483840"/>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3893973264" sldId="2147483841"/>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1604611808" sldId="2147483842"/>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2868386336" sldId="2147483843"/>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2269781974" sldId="2147483844"/>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4192674323" sldId="2147483845"/>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3527854504" sldId="2147483846"/>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2706530983" sldId="2147483847"/>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76379823" sldId="2147483848"/>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490057595" sldId="2147483849"/>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4140738957" sldId="2147483850"/>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2187901492" sldId="2147483851"/>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842122754" sldId="2147483852"/>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482995605" sldId="2147483853"/>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2349381752" sldId="2147483854"/>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2490869580" sldId="2147483855"/>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1158982957" sldId="2147483856"/>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87008746" sldId="2147483857"/>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2855101193" sldId="2147483858"/>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3578442822" sldId="2147483859"/>
          </pc:sldLayoutMkLst>
        </pc:sldLayoutChg>
        <pc:sldLayoutChg chg="mod">
          <pc:chgData name="Joseline Cedeno Pincay (2413535)" userId="S::2413535@student.uwtsd.ac.uk::96ca684d-6e5d-4631-a4fb-353e8eceead0" providerId="AD" clId="Web-{0C52D4B1-2DC0-E600-2AAD-F1FAF69FC9CF}" dt="2026-10-06T09:58:46.211" v="5"/>
          <pc:sldLayoutMkLst>
            <pc:docMk/>
            <pc:sldMasterMk cId="165628409" sldId="2147483829"/>
            <pc:sldLayoutMk cId="2220825918" sldId="2147483860"/>
          </pc:sldLayoutMkLst>
        </pc:sldLayoutChg>
      </pc:sldMasterChg>
    </pc:docChg>
  </pc:docChgLst>
  <pc:docChgLst>
    <pc:chgData name="Joseline Cedeno Pincay (2413535)" userId="S::2413535@student.uwtsd.ac.uk::96ca684d-6e5d-4631-a4fb-353e8eceead0" providerId="AD" clId="Web-{038FF6DE-0314-B3E3-49A4-4967BA67BA41}"/>
    <pc:docChg chg="addSld modSld">
      <pc:chgData name="Joseline Cedeno Pincay (2413535)" userId="S::2413535@student.uwtsd.ac.uk::96ca684d-6e5d-4631-a4fb-353e8eceead0" providerId="AD" clId="Web-{038FF6DE-0314-B3E3-49A4-4967BA67BA41}" dt="2026-10-05T08:20:58.065" v="217" actId="20577"/>
      <pc:docMkLst>
        <pc:docMk/>
      </pc:docMkLst>
      <pc:sldChg chg="new">
        <pc:chgData name="Joseline Cedeno Pincay (2413535)" userId="S::2413535@student.uwtsd.ac.uk::96ca684d-6e5d-4631-a4fb-353e8eceead0" providerId="AD" clId="Web-{038FF6DE-0314-B3E3-49A4-4967BA67BA41}" dt="2026-10-05T07:48:25.698" v="0"/>
        <pc:sldMkLst>
          <pc:docMk/>
          <pc:sldMk cId="3040926423" sldId="275"/>
        </pc:sldMkLst>
      </pc:sldChg>
      <pc:sldChg chg="addSp delSp modSp new">
        <pc:chgData name="Joseline Cedeno Pincay (2413535)" userId="S::2413535@student.uwtsd.ac.uk::96ca684d-6e5d-4631-a4fb-353e8eceead0" providerId="AD" clId="Web-{038FF6DE-0314-B3E3-49A4-4967BA67BA41}" dt="2026-10-05T08:20:58.065" v="217" actId="20577"/>
        <pc:sldMkLst>
          <pc:docMk/>
          <pc:sldMk cId="2567880436" sldId="276"/>
        </pc:sldMkLst>
        <pc:spChg chg="mod">
          <ac:chgData name="Joseline Cedeno Pincay (2413535)" userId="S::2413535@student.uwtsd.ac.uk::96ca684d-6e5d-4631-a4fb-353e8eceead0" providerId="AD" clId="Web-{038FF6DE-0314-B3E3-49A4-4967BA67BA41}" dt="2026-10-05T08:09:28.548" v="45" actId="20577"/>
          <ac:spMkLst>
            <pc:docMk/>
            <pc:sldMk cId="2567880436" sldId="276"/>
            <ac:spMk id="2" creationId="{ECE15736-D236-548F-6ADB-053F53212445}"/>
          </ac:spMkLst>
        </pc:spChg>
        <pc:spChg chg="add mod">
          <ac:chgData name="Joseline Cedeno Pincay (2413535)" userId="S::2413535@student.uwtsd.ac.uk::96ca684d-6e5d-4631-a4fb-353e8eceead0" providerId="AD" clId="Web-{038FF6DE-0314-B3E3-49A4-4967BA67BA41}" dt="2026-10-05T08:20:58.065" v="217" actId="20577"/>
          <ac:spMkLst>
            <pc:docMk/>
            <pc:sldMk cId="2567880436" sldId="276"/>
            <ac:spMk id="57" creationId="{12436B31-80BE-2727-2242-052924422873}"/>
          </ac:spMkLst>
        </pc:spChg>
      </pc:sldChg>
    </pc:docChg>
  </pc:docChgLst>
  <pc:docChgLst>
    <pc:chgData name="Claudiu Marian Stoica (2410898)" userId="S::2410898@student.uwtsd.ac.uk::0425e94e-8916-4bea-9e1a-71c2d9495cba" providerId="AD" clId="Web-{750F929A-5177-85C0-DCCC-B281AC2BFE7E}"/>
    <pc:docChg chg="addSld modSld">
      <pc:chgData name="Claudiu Marian Stoica (2410898)" userId="S::2410898@student.uwtsd.ac.uk::0425e94e-8916-4bea-9e1a-71c2d9495cba" providerId="AD" clId="Web-{750F929A-5177-85C0-DCCC-B281AC2BFE7E}" dt="2026-10-05T14:10:09.719" v="278" actId="1076"/>
      <pc:docMkLst>
        <pc:docMk/>
      </pc:docMkLst>
      <pc:sldChg chg="addSp modSp new mod modClrScheme chgLayout">
        <pc:chgData name="Claudiu Marian Stoica (2410898)" userId="S::2410898@student.uwtsd.ac.uk::0425e94e-8916-4bea-9e1a-71c2d9495cba" providerId="AD" clId="Web-{750F929A-5177-85C0-DCCC-B281AC2BFE7E}" dt="2026-10-05T13:00:31.905" v="67" actId="20577"/>
        <pc:sldMkLst>
          <pc:docMk/>
          <pc:sldMk cId="838090500" sldId="277"/>
        </pc:sldMkLst>
        <pc:spChg chg="mod">
          <ac:chgData name="Claudiu Marian Stoica (2410898)" userId="S::2410898@student.uwtsd.ac.uk::0425e94e-8916-4bea-9e1a-71c2d9495cba" providerId="AD" clId="Web-{750F929A-5177-85C0-DCCC-B281AC2BFE7E}" dt="2026-10-05T12:59:24.339" v="57" actId="14100"/>
          <ac:spMkLst>
            <pc:docMk/>
            <pc:sldMk cId="838090500" sldId="277"/>
            <ac:spMk id="2" creationId="{9DFE6E73-E542-B0B5-B7C2-B9B0B50DFB09}"/>
          </ac:spMkLst>
        </pc:spChg>
        <pc:spChg chg="mod">
          <ac:chgData name="Claudiu Marian Stoica (2410898)" userId="S::2410898@student.uwtsd.ac.uk::0425e94e-8916-4bea-9e1a-71c2d9495cba" providerId="AD" clId="Web-{750F929A-5177-85C0-DCCC-B281AC2BFE7E}" dt="2026-10-05T13:00:31.905" v="67" actId="20577"/>
          <ac:spMkLst>
            <pc:docMk/>
            <pc:sldMk cId="838090500" sldId="277"/>
            <ac:spMk id="3" creationId="{FB96FB06-0273-BC23-EB42-F66530D2ACF2}"/>
          </ac:spMkLst>
        </pc:spChg>
        <pc:picChg chg="add">
          <ac:chgData name="Claudiu Marian Stoica (2410898)" userId="S::2410898@student.uwtsd.ac.uk::0425e94e-8916-4bea-9e1a-71c2d9495cba" providerId="AD" clId="Web-{750F929A-5177-85C0-DCCC-B281AC2BFE7E}" dt="2026-10-05T12:58:46.008" v="51"/>
          <ac:picMkLst>
            <pc:docMk/>
            <pc:sldMk cId="838090500" sldId="277"/>
            <ac:picMk id="5" creationId="{769FADCB-6E8C-8BCB-AD22-2803D6A1E207}"/>
          </ac:picMkLst>
        </pc:picChg>
      </pc:sldChg>
      <pc:sldChg chg="addSp delSp modSp new mod modClrScheme chgLayout">
        <pc:chgData name="Claudiu Marian Stoica (2410898)" userId="S::2410898@student.uwtsd.ac.uk::0425e94e-8916-4bea-9e1a-71c2d9495cba" providerId="AD" clId="Web-{750F929A-5177-85C0-DCCC-B281AC2BFE7E}" dt="2026-10-05T13:18:33.786" v="143" actId="20577"/>
        <pc:sldMkLst>
          <pc:docMk/>
          <pc:sldMk cId="3453158917" sldId="278"/>
        </pc:sldMkLst>
        <pc:spChg chg="mod">
          <ac:chgData name="Claudiu Marian Stoica (2410898)" userId="S::2410898@student.uwtsd.ac.uk::0425e94e-8916-4bea-9e1a-71c2d9495cba" providerId="AD" clId="Web-{750F929A-5177-85C0-DCCC-B281AC2BFE7E}" dt="2026-10-05T13:09:24.121" v="120" actId="14100"/>
          <ac:spMkLst>
            <pc:docMk/>
            <pc:sldMk cId="3453158917" sldId="278"/>
            <ac:spMk id="2" creationId="{151552E5-472D-29DF-6C45-3BC97C25A040}"/>
          </ac:spMkLst>
        </pc:spChg>
        <pc:spChg chg="add mod">
          <ac:chgData name="Claudiu Marian Stoica (2410898)" userId="S::2410898@student.uwtsd.ac.uk::0425e94e-8916-4bea-9e1a-71c2d9495cba" providerId="AD" clId="Web-{750F929A-5177-85C0-DCCC-B281AC2BFE7E}" dt="2026-10-05T13:18:33.786" v="143" actId="20577"/>
          <ac:spMkLst>
            <pc:docMk/>
            <pc:sldMk cId="3453158917" sldId="278"/>
            <ac:spMk id="10" creationId="{8422E4DF-344D-84B0-5AE3-886486B2407E}"/>
          </ac:spMkLst>
        </pc:spChg>
        <pc:picChg chg="add">
          <ac:chgData name="Claudiu Marian Stoica (2410898)" userId="S::2410898@student.uwtsd.ac.uk::0425e94e-8916-4bea-9e1a-71c2d9495cba" providerId="AD" clId="Web-{750F929A-5177-85C0-DCCC-B281AC2BFE7E}" dt="2026-10-05T13:05:42.305" v="80"/>
          <ac:picMkLst>
            <pc:docMk/>
            <pc:sldMk cId="3453158917" sldId="278"/>
            <ac:picMk id="6" creationId="{14ACDF1E-7E32-4FF4-1A56-0C2048D2D6E9}"/>
          </ac:picMkLst>
        </pc:picChg>
      </pc:sldChg>
      <pc:sldChg chg="addSp delSp modSp new mod modClrScheme chgLayout">
        <pc:chgData name="Claudiu Marian Stoica (2410898)" userId="S::2410898@student.uwtsd.ac.uk::0425e94e-8916-4bea-9e1a-71c2d9495cba" providerId="AD" clId="Web-{750F929A-5177-85C0-DCCC-B281AC2BFE7E}" dt="2026-10-05T13:46:20.193" v="202" actId="20577"/>
        <pc:sldMkLst>
          <pc:docMk/>
          <pc:sldMk cId="1610476188" sldId="279"/>
        </pc:sldMkLst>
        <pc:spChg chg="mod">
          <ac:chgData name="Claudiu Marian Stoica (2410898)" userId="S::2410898@student.uwtsd.ac.uk::0425e94e-8916-4bea-9e1a-71c2d9495cba" providerId="AD" clId="Web-{750F929A-5177-85C0-DCCC-B281AC2BFE7E}" dt="2026-10-05T13:30:56.068" v="158" actId="14100"/>
          <ac:spMkLst>
            <pc:docMk/>
            <pc:sldMk cId="1610476188" sldId="279"/>
            <ac:spMk id="2" creationId="{4011FDED-2162-6C9F-360B-62B84CAC411F}"/>
          </ac:spMkLst>
        </pc:spChg>
        <pc:spChg chg="add mod">
          <ac:chgData name="Claudiu Marian Stoica (2410898)" userId="S::2410898@student.uwtsd.ac.uk::0425e94e-8916-4bea-9e1a-71c2d9495cba" providerId="AD" clId="Web-{750F929A-5177-85C0-DCCC-B281AC2BFE7E}" dt="2026-10-05T13:46:20.193" v="202" actId="20577"/>
          <ac:spMkLst>
            <pc:docMk/>
            <pc:sldMk cId="1610476188" sldId="279"/>
            <ac:spMk id="12" creationId="{ED56759D-7D8D-B8BC-7174-031FCCB72BF9}"/>
          </ac:spMkLst>
        </pc:spChg>
        <pc:picChg chg="add">
          <ac:chgData name="Claudiu Marian Stoica (2410898)" userId="S::2410898@student.uwtsd.ac.uk::0425e94e-8916-4bea-9e1a-71c2d9495cba" providerId="AD" clId="Web-{750F929A-5177-85C0-DCCC-B281AC2BFE7E}" dt="2026-10-05T13:30:43.254" v="155"/>
          <ac:picMkLst>
            <pc:docMk/>
            <pc:sldMk cId="1610476188" sldId="279"/>
            <ac:picMk id="13" creationId="{9B23A8F6-A082-3A4C-4A4B-910E5B879E00}"/>
          </ac:picMkLst>
        </pc:picChg>
      </pc:sldChg>
      <pc:sldChg chg="addSp delSp modSp new mod modClrScheme chgLayout">
        <pc:chgData name="Claudiu Marian Stoica (2410898)" userId="S::2410898@student.uwtsd.ac.uk::0425e94e-8916-4bea-9e1a-71c2d9495cba" providerId="AD" clId="Web-{750F929A-5177-85C0-DCCC-B281AC2BFE7E}" dt="2026-10-05T14:10:09.719" v="278" actId="1076"/>
        <pc:sldMkLst>
          <pc:docMk/>
          <pc:sldMk cId="3289279150" sldId="280"/>
        </pc:sldMkLst>
        <pc:spChg chg="mod">
          <ac:chgData name="Claudiu Marian Stoica (2410898)" userId="S::2410898@student.uwtsd.ac.uk::0425e94e-8916-4bea-9e1a-71c2d9495cba" providerId="AD" clId="Web-{750F929A-5177-85C0-DCCC-B281AC2BFE7E}" dt="2026-10-05T13:53:26.232" v="262" actId="14100"/>
          <ac:spMkLst>
            <pc:docMk/>
            <pc:sldMk cId="3289279150" sldId="280"/>
            <ac:spMk id="2" creationId="{0BCDAC08-9582-37A8-840B-C8D98DB69F5D}"/>
          </ac:spMkLst>
        </pc:spChg>
        <pc:spChg chg="add">
          <ac:chgData name="Claudiu Marian Stoica (2410898)" userId="S::2410898@student.uwtsd.ac.uk::0425e94e-8916-4bea-9e1a-71c2d9495cba" providerId="AD" clId="Web-{750F929A-5177-85C0-DCCC-B281AC2BFE7E}" dt="2026-10-05T13:55:16.923" v="271"/>
          <ac:spMkLst>
            <pc:docMk/>
            <pc:sldMk cId="3289279150" sldId="280"/>
            <ac:spMk id="8" creationId="{E82B781F-B64F-E467-DCF5-895B426C4689}"/>
          </ac:spMkLst>
        </pc:spChg>
        <pc:graphicFrameChg chg="add mod ord modGraphic">
          <ac:chgData name="Claudiu Marian Stoica (2410898)" userId="S::2410898@student.uwtsd.ac.uk::0425e94e-8916-4bea-9e1a-71c2d9495cba" providerId="AD" clId="Web-{750F929A-5177-85C0-DCCC-B281AC2BFE7E}" dt="2026-10-05T14:10:09.719" v="278" actId="1076"/>
          <ac:graphicFrameMkLst>
            <pc:docMk/>
            <pc:sldMk cId="3289279150" sldId="280"/>
            <ac:graphicFrameMk id="5" creationId="{DA998E94-C4CB-C3AA-C69E-18FC499554FA}"/>
          </ac:graphicFrameMkLst>
        </pc:graphicFrameChg>
      </pc:sldChg>
    </pc:docChg>
  </pc:docChgLst>
  <pc:docChgLst>
    <pc:chgData name="Eliana Cristina Da Fonseca Abrantes (2426395)" userId="S::2426395@student.uwtsd.ac.uk::6a914049-f4bf-4a81-901c-6e264999fc94" providerId="AD" clId="Web-{9BDDDF99-AFCB-6B00-C7C1-82CF88683A50}"/>
    <pc:docChg chg="addSld">
      <pc:chgData name="Eliana Cristina Da Fonseca Abrantes (2426395)" userId="S::2426395@student.uwtsd.ac.uk::6a914049-f4bf-4a81-901c-6e264999fc94" providerId="AD" clId="Web-{9BDDDF99-AFCB-6B00-C7C1-82CF88683A50}" dt="2026-10-05T15:33:07.654" v="0"/>
      <pc:docMkLst>
        <pc:docMk/>
      </pc:docMkLst>
    </pc:docChg>
  </pc:docChgLst>
  <pc:docChgLst>
    <pc:chgData name="Joseline Cedeno Pincay (2413535)" userId="S::2413535@student.uwtsd.ac.uk::96ca684d-6e5d-4631-a4fb-353e8eceead0" providerId="AD" clId="Web-{D9F045A1-4D92-D356-94CB-18C46FF3A491}"/>
    <pc:docChg chg="modSld">
      <pc:chgData name="Joseline Cedeno Pincay (2413535)" userId="S::2413535@student.uwtsd.ac.uk::96ca684d-6e5d-4631-a4fb-353e8eceead0" providerId="AD" clId="Web-{D9F045A1-4D92-D356-94CB-18C46FF3A491}" dt="2026-10-08T08:05:36.535" v="1141" actId="20577"/>
      <pc:docMkLst>
        <pc:docMk/>
      </pc:docMkLst>
      <pc:sldChg chg="modSp">
        <pc:chgData name="Joseline Cedeno Pincay (2413535)" userId="S::2413535@student.uwtsd.ac.uk::96ca684d-6e5d-4631-a4fb-353e8eceead0" providerId="AD" clId="Web-{D9F045A1-4D92-D356-94CB-18C46FF3A491}" dt="2026-10-07T21:19:34.817" v="8" actId="20577"/>
        <pc:sldMkLst>
          <pc:docMk/>
          <pc:sldMk cId="109857222" sldId="256"/>
        </pc:sldMkLst>
        <pc:spChg chg="mod">
          <ac:chgData name="Joseline Cedeno Pincay (2413535)" userId="S::2413535@student.uwtsd.ac.uk::96ca684d-6e5d-4631-a4fb-353e8eceead0" providerId="AD" clId="Web-{D9F045A1-4D92-D356-94CB-18C46FF3A491}" dt="2026-10-07T21:19:34.817" v="8" actId="20577"/>
          <ac:spMkLst>
            <pc:docMk/>
            <pc:sldMk cId="109857222" sldId="256"/>
            <ac:spMk id="2" creationId="{00000000-0000-0000-0000-000000000000}"/>
          </ac:spMkLst>
        </pc:spChg>
        <pc:picChg chg="mod">
          <ac:chgData name="Joseline Cedeno Pincay (2413535)" userId="S::2413535@student.uwtsd.ac.uk::96ca684d-6e5d-4631-a4fb-353e8eceead0" providerId="AD" clId="Web-{D9F045A1-4D92-D356-94CB-18C46FF3A491}" dt="2026-10-07T21:18:42.190" v="1" actId="1076"/>
          <ac:picMkLst>
            <pc:docMk/>
            <pc:sldMk cId="109857222" sldId="256"/>
            <ac:picMk id="5" creationId="{8F6B5A6D-C78F-DDC2-36BA-6A97A9D4150A}"/>
          </ac:picMkLst>
        </pc:picChg>
      </pc:sldChg>
      <pc:sldChg chg="modSp">
        <pc:chgData name="Joseline Cedeno Pincay (2413535)" userId="S::2413535@student.uwtsd.ac.uk::96ca684d-6e5d-4631-a4fb-353e8eceead0" providerId="AD" clId="Web-{D9F045A1-4D92-D356-94CB-18C46FF3A491}" dt="2026-10-07T21:49:15.282" v="134" actId="20577"/>
        <pc:sldMkLst>
          <pc:docMk/>
          <pc:sldMk cId="2812761171" sldId="258"/>
        </pc:sldMkLst>
        <pc:spChg chg="mod">
          <ac:chgData name="Joseline Cedeno Pincay (2413535)" userId="S::2413535@student.uwtsd.ac.uk::96ca684d-6e5d-4631-a4fb-353e8eceead0" providerId="AD" clId="Web-{D9F045A1-4D92-D356-94CB-18C46FF3A491}" dt="2026-10-07T21:49:15.282" v="134" actId="20577"/>
          <ac:spMkLst>
            <pc:docMk/>
            <pc:sldMk cId="2812761171" sldId="258"/>
            <ac:spMk id="2" creationId="{FA15F6C3-5206-0052-3F9D-1409455644C3}"/>
          </ac:spMkLst>
        </pc:spChg>
      </pc:sldChg>
      <pc:sldChg chg="modSp">
        <pc:chgData name="Joseline Cedeno Pincay (2413535)" userId="S::2413535@student.uwtsd.ac.uk::96ca684d-6e5d-4631-a4fb-353e8eceead0" providerId="AD" clId="Web-{D9F045A1-4D92-D356-94CB-18C46FF3A491}" dt="2026-10-07T21:49:24.001" v="136" actId="20577"/>
        <pc:sldMkLst>
          <pc:docMk/>
          <pc:sldMk cId="4028541653" sldId="259"/>
        </pc:sldMkLst>
        <pc:spChg chg="mod">
          <ac:chgData name="Joseline Cedeno Pincay (2413535)" userId="S::2413535@student.uwtsd.ac.uk::96ca684d-6e5d-4631-a4fb-353e8eceead0" providerId="AD" clId="Web-{D9F045A1-4D92-D356-94CB-18C46FF3A491}" dt="2026-10-07T21:49:24.001" v="136" actId="20577"/>
          <ac:spMkLst>
            <pc:docMk/>
            <pc:sldMk cId="4028541653" sldId="259"/>
            <ac:spMk id="2" creationId="{4986E534-8C82-32D5-E6A8-A31FECCB48AB}"/>
          </ac:spMkLst>
        </pc:spChg>
        <pc:graphicFrameChg chg="mod modGraphic">
          <ac:chgData name="Joseline Cedeno Pincay (2413535)" userId="S::2413535@student.uwtsd.ac.uk::96ca684d-6e5d-4631-a4fb-353e8eceead0" providerId="AD" clId="Web-{D9F045A1-4D92-D356-94CB-18C46FF3A491}" dt="2026-10-07T21:27:11.019" v="76"/>
          <ac:graphicFrameMkLst>
            <pc:docMk/>
            <pc:sldMk cId="4028541653" sldId="259"/>
            <ac:graphicFrameMk id="4" creationId="{42505B36-32E5-D8B3-3820-1DC2F4CAEAEF}"/>
          </ac:graphicFrameMkLst>
        </pc:graphicFrameChg>
      </pc:sldChg>
      <pc:sldChg chg="modSp">
        <pc:chgData name="Joseline Cedeno Pincay (2413535)" userId="S::2413535@student.uwtsd.ac.uk::96ca684d-6e5d-4631-a4fb-353e8eceead0" providerId="AD" clId="Web-{D9F045A1-4D92-D356-94CB-18C46FF3A491}" dt="2026-10-07T21:50:13.611" v="150" actId="20577"/>
        <pc:sldMkLst>
          <pc:docMk/>
          <pc:sldMk cId="3692466309" sldId="261"/>
        </pc:sldMkLst>
        <pc:spChg chg="mod">
          <ac:chgData name="Joseline Cedeno Pincay (2413535)" userId="S::2413535@student.uwtsd.ac.uk::96ca684d-6e5d-4631-a4fb-353e8eceead0" providerId="AD" clId="Web-{D9F045A1-4D92-D356-94CB-18C46FF3A491}" dt="2026-10-07T21:50:13.611" v="150" actId="20577"/>
          <ac:spMkLst>
            <pc:docMk/>
            <pc:sldMk cId="3692466309" sldId="261"/>
            <ac:spMk id="2" creationId="{D18FBCAB-0727-5FF0-46CE-7A50915D9BBA}"/>
          </ac:spMkLst>
        </pc:spChg>
      </pc:sldChg>
      <pc:sldChg chg="modSp">
        <pc:chgData name="Joseline Cedeno Pincay (2413535)" userId="S::2413535@student.uwtsd.ac.uk::96ca684d-6e5d-4631-a4fb-353e8eceead0" providerId="AD" clId="Web-{D9F045A1-4D92-D356-94CB-18C46FF3A491}" dt="2026-10-07T21:50:40.158" v="153" actId="1076"/>
        <pc:sldMkLst>
          <pc:docMk/>
          <pc:sldMk cId="3386310243" sldId="263"/>
        </pc:sldMkLst>
        <pc:spChg chg="mod">
          <ac:chgData name="Joseline Cedeno Pincay (2413535)" userId="S::2413535@student.uwtsd.ac.uk::96ca684d-6e5d-4631-a4fb-353e8eceead0" providerId="AD" clId="Web-{D9F045A1-4D92-D356-94CB-18C46FF3A491}" dt="2026-10-07T21:50:40.158" v="153" actId="1076"/>
          <ac:spMkLst>
            <pc:docMk/>
            <pc:sldMk cId="3386310243" sldId="263"/>
            <ac:spMk id="2" creationId="{568BF8E5-F996-B28D-564E-F0621B94E6FD}"/>
          </ac:spMkLst>
        </pc:spChg>
      </pc:sldChg>
      <pc:sldChg chg="modSp">
        <pc:chgData name="Joseline Cedeno Pincay (2413535)" userId="S::2413535@student.uwtsd.ac.uk::96ca684d-6e5d-4631-a4fb-353e8eceead0" providerId="AD" clId="Web-{D9F045A1-4D92-D356-94CB-18C46FF3A491}" dt="2026-10-07T21:49:51.407" v="145" actId="20577"/>
        <pc:sldMkLst>
          <pc:docMk/>
          <pc:sldMk cId="3907912096" sldId="268"/>
        </pc:sldMkLst>
        <pc:spChg chg="mod">
          <ac:chgData name="Joseline Cedeno Pincay (2413535)" userId="S::2413535@student.uwtsd.ac.uk::96ca684d-6e5d-4631-a4fb-353e8eceead0" providerId="AD" clId="Web-{D9F045A1-4D92-D356-94CB-18C46FF3A491}" dt="2026-10-07T21:49:51.407" v="145" actId="20577"/>
          <ac:spMkLst>
            <pc:docMk/>
            <pc:sldMk cId="3907912096" sldId="268"/>
            <ac:spMk id="68" creationId="{00000000-0000-0000-0000-000000000000}"/>
          </ac:spMkLst>
        </pc:spChg>
      </pc:sldChg>
      <pc:sldChg chg="modSp">
        <pc:chgData name="Joseline Cedeno Pincay (2413535)" userId="S::2413535@student.uwtsd.ac.uk::96ca684d-6e5d-4631-a4fb-353e8eceead0" providerId="AD" clId="Web-{D9F045A1-4D92-D356-94CB-18C46FF3A491}" dt="2026-10-07T21:49:57.017" v="147" actId="20577"/>
        <pc:sldMkLst>
          <pc:docMk/>
          <pc:sldMk cId="1839322402" sldId="270"/>
        </pc:sldMkLst>
        <pc:spChg chg="mod">
          <ac:chgData name="Joseline Cedeno Pincay (2413535)" userId="S::2413535@student.uwtsd.ac.uk::96ca684d-6e5d-4631-a4fb-353e8eceead0" providerId="AD" clId="Web-{D9F045A1-4D92-D356-94CB-18C46FF3A491}" dt="2026-10-07T21:49:57.017" v="147" actId="20577"/>
          <ac:spMkLst>
            <pc:docMk/>
            <pc:sldMk cId="1839322402" sldId="270"/>
            <ac:spMk id="75" creationId="{00000000-0000-0000-0000-000000000000}"/>
          </ac:spMkLst>
        </pc:spChg>
      </pc:sldChg>
      <pc:sldChg chg="modSp">
        <pc:chgData name="Joseline Cedeno Pincay (2413535)" userId="S::2413535@student.uwtsd.ac.uk::96ca684d-6e5d-4631-a4fb-353e8eceead0" providerId="AD" clId="Web-{D9F045A1-4D92-D356-94CB-18C46FF3A491}" dt="2026-10-07T21:49:42.548" v="141" actId="20577"/>
        <pc:sldMkLst>
          <pc:docMk/>
          <pc:sldMk cId="3154224869" sldId="272"/>
        </pc:sldMkLst>
        <pc:spChg chg="mod">
          <ac:chgData name="Joseline Cedeno Pincay (2413535)" userId="S::2413535@student.uwtsd.ac.uk::96ca684d-6e5d-4631-a4fb-353e8eceead0" providerId="AD" clId="Web-{D9F045A1-4D92-D356-94CB-18C46FF3A491}" dt="2026-10-07T21:49:42.548" v="141" actId="20577"/>
          <ac:spMkLst>
            <pc:docMk/>
            <pc:sldMk cId="3154224869" sldId="272"/>
            <ac:spMk id="54" creationId="{00000000-0000-0000-0000-000000000000}"/>
          </ac:spMkLst>
        </pc:spChg>
      </pc:sldChg>
      <pc:sldChg chg="modSp">
        <pc:chgData name="Joseline Cedeno Pincay (2413535)" userId="S::2413535@student.uwtsd.ac.uk::96ca684d-6e5d-4631-a4fb-353e8eceead0" providerId="AD" clId="Web-{D9F045A1-4D92-D356-94CB-18C46FF3A491}" dt="2026-10-07T21:49:46.923" v="143" actId="20577"/>
        <pc:sldMkLst>
          <pc:docMk/>
          <pc:sldMk cId="3445126873" sldId="274"/>
        </pc:sldMkLst>
        <pc:spChg chg="mod">
          <ac:chgData name="Joseline Cedeno Pincay (2413535)" userId="S::2413535@student.uwtsd.ac.uk::96ca684d-6e5d-4631-a4fb-353e8eceead0" providerId="AD" clId="Web-{D9F045A1-4D92-D356-94CB-18C46FF3A491}" dt="2026-10-07T21:49:46.923" v="143" actId="20577"/>
          <ac:spMkLst>
            <pc:docMk/>
            <pc:sldMk cId="3445126873" sldId="274"/>
            <ac:spMk id="61" creationId="{00000000-0000-0000-0000-000000000000}"/>
          </ac:spMkLst>
        </pc:spChg>
      </pc:sldChg>
      <pc:sldChg chg="modSp">
        <pc:chgData name="Joseline Cedeno Pincay (2413535)" userId="S::2413535@student.uwtsd.ac.uk::96ca684d-6e5d-4631-a4fb-353e8eceead0" providerId="AD" clId="Web-{D9F045A1-4D92-D356-94CB-18C46FF3A491}" dt="2026-10-08T07:46:17.977" v="449" actId="20577"/>
        <pc:sldMkLst>
          <pc:docMk/>
          <pc:sldMk cId="3040926423" sldId="275"/>
        </pc:sldMkLst>
        <pc:spChg chg="mod">
          <ac:chgData name="Joseline Cedeno Pincay (2413535)" userId="S::2413535@student.uwtsd.ac.uk::96ca684d-6e5d-4631-a4fb-353e8eceead0" providerId="AD" clId="Web-{D9F045A1-4D92-D356-94CB-18C46FF3A491}" dt="2026-10-08T07:46:17.977" v="449" actId="20577"/>
          <ac:spMkLst>
            <pc:docMk/>
            <pc:sldMk cId="3040926423" sldId="275"/>
            <ac:spMk id="2" creationId="{DB08A3B9-859F-6C5F-25F6-CA415ACC07D5}"/>
          </ac:spMkLst>
        </pc:spChg>
      </pc:sldChg>
      <pc:sldChg chg="modSp">
        <pc:chgData name="Joseline Cedeno Pincay (2413535)" userId="S::2413535@student.uwtsd.ac.uk::96ca684d-6e5d-4631-a4fb-353e8eceead0" providerId="AD" clId="Web-{D9F045A1-4D92-D356-94CB-18C46FF3A491}" dt="2026-10-07T21:49:12.188" v="132" actId="20577"/>
        <pc:sldMkLst>
          <pc:docMk/>
          <pc:sldMk cId="2567880436" sldId="276"/>
        </pc:sldMkLst>
        <pc:spChg chg="mod">
          <ac:chgData name="Joseline Cedeno Pincay (2413535)" userId="S::2413535@student.uwtsd.ac.uk::96ca684d-6e5d-4631-a4fb-353e8eceead0" providerId="AD" clId="Web-{D9F045A1-4D92-D356-94CB-18C46FF3A491}" dt="2026-10-07T21:49:12.188" v="132" actId="20577"/>
          <ac:spMkLst>
            <pc:docMk/>
            <pc:sldMk cId="2567880436" sldId="276"/>
            <ac:spMk id="2" creationId="{ECE15736-D236-548F-6ADB-053F53212445}"/>
          </ac:spMkLst>
        </pc:spChg>
      </pc:sldChg>
      <pc:sldChg chg="modSp">
        <pc:chgData name="Joseline Cedeno Pincay (2413535)" userId="S::2413535@student.uwtsd.ac.uk::96ca684d-6e5d-4631-a4fb-353e8eceead0" providerId="AD" clId="Web-{D9F045A1-4D92-D356-94CB-18C46FF3A491}" dt="2026-10-07T21:58:15.332" v="200" actId="20577"/>
        <pc:sldMkLst>
          <pc:docMk/>
          <pc:sldMk cId="838090500" sldId="277"/>
        </pc:sldMkLst>
        <pc:spChg chg="mod">
          <ac:chgData name="Joseline Cedeno Pincay (2413535)" userId="S::2413535@student.uwtsd.ac.uk::96ca684d-6e5d-4631-a4fb-353e8eceead0" providerId="AD" clId="Web-{D9F045A1-4D92-D356-94CB-18C46FF3A491}" dt="2026-10-07T21:58:11.191" v="199" actId="20577"/>
          <ac:spMkLst>
            <pc:docMk/>
            <pc:sldMk cId="838090500" sldId="277"/>
            <ac:spMk id="2" creationId="{9DFE6E73-E542-B0B5-B7C2-B9B0B50DFB09}"/>
          </ac:spMkLst>
        </pc:spChg>
        <pc:spChg chg="mod">
          <ac:chgData name="Joseline Cedeno Pincay (2413535)" userId="S::2413535@student.uwtsd.ac.uk::96ca684d-6e5d-4631-a4fb-353e8eceead0" providerId="AD" clId="Web-{D9F045A1-4D92-D356-94CB-18C46FF3A491}" dt="2026-10-07T21:58:15.332" v="200" actId="20577"/>
          <ac:spMkLst>
            <pc:docMk/>
            <pc:sldMk cId="838090500" sldId="277"/>
            <ac:spMk id="3" creationId="{FB96FB06-0273-BC23-EB42-F66530D2ACF2}"/>
          </ac:spMkLst>
        </pc:spChg>
      </pc:sldChg>
      <pc:sldChg chg="modSp">
        <pc:chgData name="Joseline Cedeno Pincay (2413535)" userId="S::2413535@student.uwtsd.ac.uk::96ca684d-6e5d-4631-a4fb-353e8eceead0" providerId="AD" clId="Web-{D9F045A1-4D92-D356-94CB-18C46FF3A491}" dt="2026-10-07T21:58:20.113" v="201" actId="20577"/>
        <pc:sldMkLst>
          <pc:docMk/>
          <pc:sldMk cId="3453158917" sldId="278"/>
        </pc:sldMkLst>
        <pc:spChg chg="mod">
          <ac:chgData name="Joseline Cedeno Pincay (2413535)" userId="S::2413535@student.uwtsd.ac.uk::96ca684d-6e5d-4631-a4fb-353e8eceead0" providerId="AD" clId="Web-{D9F045A1-4D92-D356-94CB-18C46FF3A491}" dt="2026-10-07T21:58:20.113" v="201" actId="20577"/>
          <ac:spMkLst>
            <pc:docMk/>
            <pc:sldMk cId="3453158917" sldId="278"/>
            <ac:spMk id="2" creationId="{151552E5-472D-29DF-6C45-3BC97C25A040}"/>
          </ac:spMkLst>
        </pc:spChg>
      </pc:sldChg>
      <pc:sldChg chg="modSp">
        <pc:chgData name="Joseline Cedeno Pincay (2413535)" userId="S::2413535@student.uwtsd.ac.uk::96ca684d-6e5d-4631-a4fb-353e8eceead0" providerId="AD" clId="Web-{D9F045A1-4D92-D356-94CB-18C46FF3A491}" dt="2026-10-07T21:58:25.691" v="203" actId="20577"/>
        <pc:sldMkLst>
          <pc:docMk/>
          <pc:sldMk cId="1610476188" sldId="279"/>
        </pc:sldMkLst>
        <pc:spChg chg="mod">
          <ac:chgData name="Joseline Cedeno Pincay (2413535)" userId="S::2413535@student.uwtsd.ac.uk::96ca684d-6e5d-4631-a4fb-353e8eceead0" providerId="AD" clId="Web-{D9F045A1-4D92-D356-94CB-18C46FF3A491}" dt="2026-10-07T21:58:25.691" v="203" actId="20577"/>
          <ac:spMkLst>
            <pc:docMk/>
            <pc:sldMk cId="1610476188" sldId="279"/>
            <ac:spMk id="2" creationId="{4011FDED-2162-6C9F-360B-62B84CAC411F}"/>
          </ac:spMkLst>
        </pc:spChg>
      </pc:sldChg>
      <pc:sldChg chg="modSp">
        <pc:chgData name="Joseline Cedeno Pincay (2413535)" userId="S::2413535@student.uwtsd.ac.uk::96ca684d-6e5d-4631-a4fb-353e8eceead0" providerId="AD" clId="Web-{D9F045A1-4D92-D356-94CB-18C46FF3A491}" dt="2026-10-07T21:58:30.129" v="207" actId="20577"/>
        <pc:sldMkLst>
          <pc:docMk/>
          <pc:sldMk cId="3289279150" sldId="280"/>
        </pc:sldMkLst>
        <pc:spChg chg="mod">
          <ac:chgData name="Joseline Cedeno Pincay (2413535)" userId="S::2413535@student.uwtsd.ac.uk::96ca684d-6e5d-4631-a4fb-353e8eceead0" providerId="AD" clId="Web-{D9F045A1-4D92-D356-94CB-18C46FF3A491}" dt="2026-10-07T21:58:30.129" v="207" actId="20577"/>
          <ac:spMkLst>
            <pc:docMk/>
            <pc:sldMk cId="3289279150" sldId="280"/>
            <ac:spMk id="2" creationId="{0BCDAC08-9582-37A8-840B-C8D98DB69F5D}"/>
          </ac:spMkLst>
        </pc:spChg>
      </pc:sldChg>
      <pc:sldChg chg="modSp">
        <pc:chgData name="Joseline Cedeno Pincay (2413535)" userId="S::2413535@student.uwtsd.ac.uk::96ca684d-6e5d-4631-a4fb-353e8eceead0" providerId="AD" clId="Web-{D9F045A1-4D92-D356-94CB-18C46FF3A491}" dt="2026-10-07T21:50:56.831" v="156" actId="20577"/>
        <pc:sldMkLst>
          <pc:docMk/>
          <pc:sldMk cId="1675259873" sldId="284"/>
        </pc:sldMkLst>
        <pc:spChg chg="mod">
          <ac:chgData name="Joseline Cedeno Pincay (2413535)" userId="S::2413535@student.uwtsd.ac.uk::96ca684d-6e5d-4631-a4fb-353e8eceead0" providerId="AD" clId="Web-{D9F045A1-4D92-D356-94CB-18C46FF3A491}" dt="2026-10-07T21:50:56.831" v="156" actId="20577"/>
          <ac:spMkLst>
            <pc:docMk/>
            <pc:sldMk cId="1675259873" sldId="284"/>
            <ac:spMk id="2" creationId="{BC5DC017-BE1C-8A44-D565-1B55469CC4FB}"/>
          </ac:spMkLst>
        </pc:spChg>
      </pc:sldChg>
      <pc:sldChg chg="modSp">
        <pc:chgData name="Joseline Cedeno Pincay (2413535)" userId="S::2413535@student.uwtsd.ac.uk::96ca684d-6e5d-4631-a4fb-353e8eceead0" providerId="AD" clId="Web-{D9F045A1-4D92-D356-94CB-18C46FF3A491}" dt="2026-10-08T08:05:36.535" v="1141" actId="20577"/>
        <pc:sldMkLst>
          <pc:docMk/>
          <pc:sldMk cId="243007138" sldId="285"/>
        </pc:sldMkLst>
        <pc:spChg chg="mod">
          <ac:chgData name="Joseline Cedeno Pincay (2413535)" userId="S::2413535@student.uwtsd.ac.uk::96ca684d-6e5d-4631-a4fb-353e8eceead0" providerId="AD" clId="Web-{D9F045A1-4D92-D356-94CB-18C46FF3A491}" dt="2026-10-08T07:59:09.002" v="996" actId="1076"/>
          <ac:spMkLst>
            <pc:docMk/>
            <pc:sldMk cId="243007138" sldId="285"/>
            <ac:spMk id="2" creationId="{E2F82997-3640-B64F-73B1-1FE59A34117D}"/>
          </ac:spMkLst>
        </pc:spChg>
        <pc:spChg chg="mod">
          <ac:chgData name="Joseline Cedeno Pincay (2413535)" userId="S::2413535@student.uwtsd.ac.uk::96ca684d-6e5d-4631-a4fb-353e8eceead0" providerId="AD" clId="Web-{D9F045A1-4D92-D356-94CB-18C46FF3A491}" dt="2026-10-08T08:05:36.535" v="1141" actId="20577"/>
          <ac:spMkLst>
            <pc:docMk/>
            <pc:sldMk cId="243007138" sldId="285"/>
            <ac:spMk id="3" creationId="{25632783-9B68-BE6B-6910-09746287CBCD}"/>
          </ac:spMkLst>
        </pc:spChg>
      </pc:sldChg>
      <pc:sldChg chg="modSp">
        <pc:chgData name="Joseline Cedeno Pincay (2413535)" userId="S::2413535@student.uwtsd.ac.uk::96ca684d-6e5d-4631-a4fb-353e8eceead0" providerId="AD" clId="Web-{D9F045A1-4D92-D356-94CB-18C46FF3A491}" dt="2026-10-07T21:58:36.348" v="209" actId="20577"/>
        <pc:sldMkLst>
          <pc:docMk/>
          <pc:sldMk cId="3155436417" sldId="286"/>
        </pc:sldMkLst>
        <pc:spChg chg="mod">
          <ac:chgData name="Joseline Cedeno Pincay (2413535)" userId="S::2413535@student.uwtsd.ac.uk::96ca684d-6e5d-4631-a4fb-353e8eceead0" providerId="AD" clId="Web-{D9F045A1-4D92-D356-94CB-18C46FF3A491}" dt="2026-10-07T21:58:36.348" v="209" actId="20577"/>
          <ac:spMkLst>
            <pc:docMk/>
            <pc:sldMk cId="3155436417" sldId="286"/>
            <ac:spMk id="2" creationId="{B57C3025-59CC-C681-8E01-D3DE03091BDB}"/>
          </ac:spMkLst>
        </pc:spChg>
      </pc:sldChg>
    </pc:docChg>
  </pc:docChgLst>
  <pc:docChgLst>
    <pc:chgData name="Ivelina Ivanova Oblakova (2437876)" userId="S::2437876@student.uwtsd.ac.uk::f44b1619-824b-4962-82bd-4d724fcd6897" providerId="AD" clId="Web-{00000000-0000-0000-0000-000000000000}"/>
    <pc:docChg chg="addSld delSld">
      <pc:chgData name="Ivelina Ivanova Oblakova (2437876)" userId="S::2437876@student.uwtsd.ac.uk::f44b1619-824b-4962-82bd-4d724fcd6897" providerId="AD" clId="Web-{00000000-0000-0000-0000-000000000000}" dt="2026-10-04T15:49:00.620" v="19"/>
      <pc:docMkLst>
        <pc:docMk/>
      </pc:docMkLst>
      <pc:sldChg chg="add">
        <pc:chgData name="Ivelina Ivanova Oblakova (2437876)" userId="S::2437876@student.uwtsd.ac.uk::f44b1619-824b-4962-82bd-4d724fcd6897" providerId="AD" clId="Web-{00000000-0000-0000-0000-000000000000}" dt="2026-10-04T15:45:00.454" v="5"/>
        <pc:sldMkLst>
          <pc:docMk/>
          <pc:sldMk cId="3907912096" sldId="268"/>
        </pc:sldMkLst>
      </pc:sldChg>
      <pc:sldChg chg="add">
        <pc:chgData name="Ivelina Ivanova Oblakova (2437876)" userId="S::2437876@student.uwtsd.ac.uk::f44b1619-824b-4962-82bd-4d724fcd6897" providerId="AD" clId="Web-{00000000-0000-0000-0000-000000000000}" dt="2026-10-04T15:47:24.101" v="12"/>
        <pc:sldMkLst>
          <pc:docMk/>
          <pc:sldMk cId="1839322402" sldId="270"/>
        </pc:sldMkLst>
      </pc:sldChg>
      <pc:sldChg chg="add">
        <pc:chgData name="Ivelina Ivanova Oblakova (2437876)" userId="S::2437876@student.uwtsd.ac.uk::f44b1619-824b-4962-82bd-4d724fcd6897" providerId="AD" clId="Web-{00000000-0000-0000-0000-000000000000}" dt="2026-10-04T15:48:14.306" v="15"/>
        <pc:sldMkLst>
          <pc:docMk/>
          <pc:sldMk cId="3154224869" sldId="272"/>
        </pc:sldMkLst>
      </pc:sldChg>
      <pc:sldChg chg="add">
        <pc:chgData name="Ivelina Ivanova Oblakova (2437876)" userId="S::2437876@student.uwtsd.ac.uk::f44b1619-824b-4962-82bd-4d724fcd6897" providerId="AD" clId="Web-{00000000-0000-0000-0000-000000000000}" dt="2026-10-04T15:48:34.885" v="17"/>
        <pc:sldMkLst>
          <pc:docMk/>
          <pc:sldMk cId="3445126873" sldId="274"/>
        </pc:sldMkLst>
      </pc:sldChg>
    </pc:docChg>
  </pc:docChgLst>
  <pc:docChgLst>
    <pc:chgData name="Ivelina Ivanova Oblakova (2437876)" userId="S::2437876@student.uwtsd.ac.uk::f44b1619-824b-4962-82bd-4d724fcd6897" providerId="AD" clId="Web-{48943FA4-C7EB-E49C-C25F-4124B69C7C35}"/>
    <pc:docChg chg="addSld modSld">
      <pc:chgData name="Ivelina Ivanova Oblakova (2437876)" userId="S::2437876@student.uwtsd.ac.uk::f44b1619-824b-4962-82bd-4d724fcd6897" providerId="AD" clId="Web-{48943FA4-C7EB-E49C-C25F-4124B69C7C35}" dt="2026-10-04T15:39:43.138" v="1"/>
      <pc:docMkLst>
        <pc:docMk/>
      </pc:docMkLst>
      <pc:sldMasterChg chg="addSldLayout">
        <pc:chgData name="Ivelina Ivanova Oblakova (2437876)" userId="S::2437876@student.uwtsd.ac.uk::f44b1619-824b-4962-82bd-4d724fcd6897" providerId="AD" clId="Web-{48943FA4-C7EB-E49C-C25F-4124B69C7C35}" dt="2026-10-04T15:38:05.745" v="0"/>
        <pc:sldMasterMkLst>
          <pc:docMk/>
          <pc:sldMasterMk cId="165628409" sldId="2147483829"/>
        </pc:sldMasterMkLst>
        <pc:sldLayoutChg chg="add">
          <pc:chgData name="Ivelina Ivanova Oblakova (2437876)" userId="S::2437876@student.uwtsd.ac.uk::f44b1619-824b-4962-82bd-4d724fcd6897" providerId="AD" clId="Web-{48943FA4-C7EB-E49C-C25F-4124B69C7C35}" dt="2026-10-04T15:38:05.745" v="0"/>
          <pc:sldLayoutMkLst>
            <pc:docMk/>
            <pc:sldMasterMk cId="165628409" sldId="2147483829"/>
            <pc:sldLayoutMk cId="2220825918" sldId="2147483860"/>
          </pc:sldLayoutMkLst>
        </pc:sldLayoutChg>
      </pc:sldMasterChg>
    </pc:docChg>
  </pc:docChgLst>
  <pc:docChgLst>
    <pc:chgData name="Joseline Cedeno Pincay (2413535)" userId="S::2413535@student.uwtsd.ac.uk::96ca684d-6e5d-4631-a4fb-353e8eceead0" providerId="AD" clId="Web-{57FC301D-2BD5-3905-4A14-D511475DBCEC}"/>
    <pc:docChg chg="modSld">
      <pc:chgData name="Joseline Cedeno Pincay (2413535)" userId="S::2413535@student.uwtsd.ac.uk::96ca684d-6e5d-4631-a4fb-353e8eceead0" providerId="AD" clId="Web-{57FC301D-2BD5-3905-4A14-D511475DBCEC}" dt="2026-09-22T11:12:19.870" v="1" actId="20577"/>
      <pc:docMkLst>
        <pc:docMk/>
      </pc:docMkLst>
      <pc:sldChg chg="modSp">
        <pc:chgData name="Joseline Cedeno Pincay (2413535)" userId="S::2413535@student.uwtsd.ac.uk::96ca684d-6e5d-4631-a4fb-353e8eceead0" providerId="AD" clId="Web-{57FC301D-2BD5-3905-4A14-D511475DBCEC}" dt="2026-09-22T11:12:19.870" v="1" actId="20577"/>
        <pc:sldMkLst>
          <pc:docMk/>
          <pc:sldMk cId="109857222" sldId="256"/>
        </pc:sldMkLst>
        <pc:spChg chg="mod">
          <ac:chgData name="Joseline Cedeno Pincay (2413535)" userId="S::2413535@student.uwtsd.ac.uk::96ca684d-6e5d-4631-a4fb-353e8eceead0" providerId="AD" clId="Web-{57FC301D-2BD5-3905-4A14-D511475DBCEC}" dt="2026-09-22T11:12:19.870" v="1" actId="20577"/>
          <ac:spMkLst>
            <pc:docMk/>
            <pc:sldMk cId="109857222" sldId="256"/>
            <ac:spMk id="2" creationId="{00000000-0000-0000-0000-000000000000}"/>
          </ac:spMkLst>
        </pc:spChg>
      </pc:sldChg>
    </pc:docChg>
  </pc:docChgLst>
  <pc:docChgLst>
    <pc:chgData name="Joseline Cedeno Pincay (2413535)" userId="S::2413535@student.uwtsd.ac.uk::96ca684d-6e5d-4631-a4fb-353e8eceead0" providerId="AD" clId="Web-{80F37CDE-FF96-9B75-5FBF-7F3887DE18BD}"/>
    <pc:docChg chg="addSld modSld sldOrd modMainMaster">
      <pc:chgData name="Joseline Cedeno Pincay (2413535)" userId="S::2413535@student.uwtsd.ac.uk::96ca684d-6e5d-4631-a4fb-353e8eceead0" providerId="AD" clId="Web-{80F37CDE-FF96-9B75-5FBF-7F3887DE18BD}" dt="2026-10-05T20:13:39.281" v="475" actId="20577"/>
      <pc:docMkLst>
        <pc:docMk/>
      </pc:docMkLst>
      <pc:sldChg chg="addSp delSp modSp">
        <pc:chgData name="Joseline Cedeno Pincay (2413535)" userId="S::2413535@student.uwtsd.ac.uk::96ca684d-6e5d-4631-a4fb-353e8eceead0" providerId="AD" clId="Web-{80F37CDE-FF96-9B75-5FBF-7F3887DE18BD}" dt="2026-10-05T19:50:17.626" v="374"/>
        <pc:sldMkLst>
          <pc:docMk/>
          <pc:sldMk cId="109857222" sldId="256"/>
        </pc:sldMkLst>
        <pc:spChg chg="add mod">
          <ac:chgData name="Joseline Cedeno Pincay (2413535)" userId="S::2413535@student.uwtsd.ac.uk::96ca684d-6e5d-4631-a4fb-353e8eceead0" providerId="AD" clId="Web-{80F37CDE-FF96-9B75-5FBF-7F3887DE18BD}" dt="2026-10-05T19:50:17.626" v="374"/>
          <ac:spMkLst>
            <pc:docMk/>
            <pc:sldMk cId="109857222" sldId="256"/>
            <ac:spMk id="7" creationId="{C07518D6-2BDD-1815-4F21-F60D5656CDDD}"/>
          </ac:spMkLst>
        </pc:spChg>
      </pc:sldChg>
      <pc:sldChg chg="addSp modSp">
        <pc:chgData name="Joseline Cedeno Pincay (2413535)" userId="S::2413535@student.uwtsd.ac.uk::96ca684d-6e5d-4631-a4fb-353e8eceead0" providerId="AD" clId="Web-{80F37CDE-FF96-9B75-5FBF-7F3887DE18BD}" dt="2026-10-05T19:49:59.970" v="372"/>
        <pc:sldMkLst>
          <pc:docMk/>
          <pc:sldMk cId="2812761171" sldId="258"/>
        </pc:sldMkLst>
        <pc:spChg chg="mod">
          <ac:chgData name="Joseline Cedeno Pincay (2413535)" userId="S::2413535@student.uwtsd.ac.uk::96ca684d-6e5d-4631-a4fb-353e8eceead0" providerId="AD" clId="Web-{80F37CDE-FF96-9B75-5FBF-7F3887DE18BD}" dt="2026-10-05T18:46:47.908" v="95" actId="20577"/>
          <ac:spMkLst>
            <pc:docMk/>
            <pc:sldMk cId="2812761171" sldId="258"/>
            <ac:spMk id="2" creationId="{FA15F6C3-5206-0052-3F9D-1409455644C3}"/>
          </ac:spMkLst>
        </pc:spChg>
        <pc:spChg chg="add mod">
          <ac:chgData name="Joseline Cedeno Pincay (2413535)" userId="S::2413535@student.uwtsd.ac.uk::96ca684d-6e5d-4631-a4fb-353e8eceead0" providerId="AD" clId="Web-{80F37CDE-FF96-9B75-5FBF-7F3887DE18BD}" dt="2026-10-05T19:49:59.970" v="372"/>
          <ac:spMkLst>
            <pc:docMk/>
            <pc:sldMk cId="2812761171" sldId="258"/>
            <ac:spMk id="25" creationId="{9A7BAF1F-FDE6-9DDD-0BA7-2963E48E82E1}"/>
          </ac:spMkLst>
        </pc:spChg>
      </pc:sldChg>
      <pc:sldChg chg="addSp modSp">
        <pc:chgData name="Joseline Cedeno Pincay (2413535)" userId="S::2413535@student.uwtsd.ac.uk::96ca684d-6e5d-4631-a4fb-353e8eceead0" providerId="AD" clId="Web-{80F37CDE-FF96-9B75-5FBF-7F3887DE18BD}" dt="2026-10-05T19:59:28.840" v="412" actId="20577"/>
        <pc:sldMkLst>
          <pc:docMk/>
          <pc:sldMk cId="4028541653" sldId="259"/>
        </pc:sldMkLst>
        <pc:spChg chg="add mod">
          <ac:chgData name="Joseline Cedeno Pincay (2413535)" userId="S::2413535@student.uwtsd.ac.uk::96ca684d-6e5d-4631-a4fb-353e8eceead0" providerId="AD" clId="Web-{80F37CDE-FF96-9B75-5FBF-7F3887DE18BD}" dt="2026-10-05T19:49:59.970" v="372"/>
          <ac:spMkLst>
            <pc:docMk/>
            <pc:sldMk cId="4028541653" sldId="259"/>
            <ac:spMk id="3" creationId="{74466A50-E2DF-0C5C-CBEB-4B637B540405}"/>
          </ac:spMkLst>
        </pc:spChg>
        <pc:spChg chg="mod">
          <ac:chgData name="Joseline Cedeno Pincay (2413535)" userId="S::2413535@student.uwtsd.ac.uk::96ca684d-6e5d-4631-a4fb-353e8eceead0" providerId="AD" clId="Web-{80F37CDE-FF96-9B75-5FBF-7F3887DE18BD}" dt="2026-10-05T19:59:28.840" v="412" actId="20577"/>
          <ac:spMkLst>
            <pc:docMk/>
            <pc:sldMk cId="4028541653" sldId="259"/>
            <ac:spMk id="8" creationId="{6F84991B-9235-DFD3-2D69-98CD54E0BA74}"/>
          </ac:spMkLst>
        </pc:spChg>
      </pc:sldChg>
      <pc:sldChg chg="addSp modSp">
        <pc:chgData name="Joseline Cedeno Pincay (2413535)" userId="S::2413535@student.uwtsd.ac.uk::96ca684d-6e5d-4631-a4fb-353e8eceead0" providerId="AD" clId="Web-{80F37CDE-FF96-9B75-5FBF-7F3887DE18BD}" dt="2026-10-05T19:49:59.970" v="372"/>
        <pc:sldMkLst>
          <pc:docMk/>
          <pc:sldMk cId="3692466309" sldId="261"/>
        </pc:sldMkLst>
        <pc:spChg chg="mod">
          <ac:chgData name="Joseline Cedeno Pincay (2413535)" userId="S::2413535@student.uwtsd.ac.uk::96ca684d-6e5d-4631-a4fb-353e8eceead0" providerId="AD" clId="Web-{80F37CDE-FF96-9B75-5FBF-7F3887DE18BD}" dt="2026-10-05T18:40:52.855" v="79" actId="1076"/>
          <ac:spMkLst>
            <pc:docMk/>
            <pc:sldMk cId="3692466309" sldId="261"/>
            <ac:spMk id="2" creationId="{D18FBCAB-0727-5FF0-46CE-7A50915D9BBA}"/>
          </ac:spMkLst>
        </pc:spChg>
        <pc:spChg chg="mod">
          <ac:chgData name="Joseline Cedeno Pincay (2413535)" userId="S::2413535@student.uwtsd.ac.uk::96ca684d-6e5d-4631-a4fb-353e8eceead0" providerId="AD" clId="Web-{80F37CDE-FF96-9B75-5FBF-7F3887DE18BD}" dt="2026-10-05T19:32:51.895" v="321" actId="14100"/>
          <ac:spMkLst>
            <pc:docMk/>
            <pc:sldMk cId="3692466309" sldId="261"/>
            <ac:spMk id="3" creationId="{87D126D2-FE01-81D1-2934-FB38585C4025}"/>
          </ac:spMkLst>
        </pc:spChg>
        <pc:spChg chg="mod">
          <ac:chgData name="Joseline Cedeno Pincay (2413535)" userId="S::2413535@student.uwtsd.ac.uk::96ca684d-6e5d-4631-a4fb-353e8eceead0" providerId="AD" clId="Web-{80F37CDE-FF96-9B75-5FBF-7F3887DE18BD}" dt="2026-10-05T19:32:56.973" v="322" actId="14100"/>
          <ac:spMkLst>
            <pc:docMk/>
            <pc:sldMk cId="3692466309" sldId="261"/>
            <ac:spMk id="4" creationId="{40573178-7623-D0E8-C70E-4F6196320B8D}"/>
          </ac:spMkLst>
        </pc:spChg>
        <pc:spChg chg="add mod">
          <ac:chgData name="Joseline Cedeno Pincay (2413535)" userId="S::2413535@student.uwtsd.ac.uk::96ca684d-6e5d-4631-a4fb-353e8eceead0" providerId="AD" clId="Web-{80F37CDE-FF96-9B75-5FBF-7F3887DE18BD}" dt="2026-10-05T19:49:59.970" v="372"/>
          <ac:spMkLst>
            <pc:docMk/>
            <pc:sldMk cId="3692466309" sldId="261"/>
            <ac:spMk id="8" creationId="{E829B554-60EF-ECE0-487B-95830C3F163C}"/>
          </ac:spMkLst>
        </pc:spChg>
        <pc:picChg chg="mod ord">
          <ac:chgData name="Joseline Cedeno Pincay (2413535)" userId="S::2413535@student.uwtsd.ac.uk::96ca684d-6e5d-4631-a4fb-353e8eceead0" providerId="AD" clId="Web-{80F37CDE-FF96-9B75-5FBF-7F3887DE18BD}" dt="2026-10-05T19:33:08.755" v="323" actId="14100"/>
          <ac:picMkLst>
            <pc:docMk/>
            <pc:sldMk cId="3692466309" sldId="261"/>
            <ac:picMk id="5" creationId="{36B46D97-BEFA-6AEA-B619-EBAEBC0F3838}"/>
          </ac:picMkLst>
        </pc:picChg>
      </pc:sldChg>
      <pc:sldChg chg="addSp modSp">
        <pc:chgData name="Joseline Cedeno Pincay (2413535)" userId="S::2413535@student.uwtsd.ac.uk::96ca684d-6e5d-4631-a4fb-353e8eceead0" providerId="AD" clId="Web-{80F37CDE-FF96-9B75-5FBF-7F3887DE18BD}" dt="2026-10-05T19:49:59.970" v="372"/>
        <pc:sldMkLst>
          <pc:docMk/>
          <pc:sldMk cId="3386310243" sldId="263"/>
        </pc:sldMkLst>
        <pc:spChg chg="add mod">
          <ac:chgData name="Joseline Cedeno Pincay (2413535)" userId="S::2413535@student.uwtsd.ac.uk::96ca684d-6e5d-4631-a4fb-353e8eceead0" providerId="AD" clId="Web-{80F37CDE-FF96-9B75-5FBF-7F3887DE18BD}" dt="2026-10-05T19:49:59.970" v="372"/>
          <ac:spMkLst>
            <pc:docMk/>
            <pc:sldMk cId="3386310243" sldId="263"/>
            <ac:spMk id="34" creationId="{54AFE86E-DE71-F228-4165-7E198F7ABBC3}"/>
          </ac:spMkLst>
        </pc:spChg>
        <pc:graphicFrameChg chg="mod modGraphic">
          <ac:chgData name="Joseline Cedeno Pincay (2413535)" userId="S::2413535@student.uwtsd.ac.uk::96ca684d-6e5d-4631-a4fb-353e8eceead0" providerId="AD" clId="Web-{80F37CDE-FF96-9B75-5FBF-7F3887DE18BD}" dt="2026-10-05T19:33:35.349" v="325" actId="20577"/>
          <ac:graphicFrameMkLst>
            <pc:docMk/>
            <pc:sldMk cId="3386310243" sldId="263"/>
            <ac:graphicFrameMk id="6" creationId="{C437936A-40F3-AA8C-B296-B4F651362A25}"/>
          </ac:graphicFrameMkLst>
        </pc:graphicFrameChg>
      </pc:sldChg>
      <pc:sldChg chg="addSp modSp ord">
        <pc:chgData name="Joseline Cedeno Pincay (2413535)" userId="S::2413535@student.uwtsd.ac.uk::96ca684d-6e5d-4631-a4fb-353e8eceead0" providerId="AD" clId="Web-{80F37CDE-FF96-9B75-5FBF-7F3887DE18BD}" dt="2026-10-05T19:49:59.970" v="372"/>
        <pc:sldMkLst>
          <pc:docMk/>
          <pc:sldMk cId="3907912096" sldId="268"/>
        </pc:sldMkLst>
        <pc:spChg chg="add mod">
          <ac:chgData name="Joseline Cedeno Pincay (2413535)" userId="S::2413535@student.uwtsd.ac.uk::96ca684d-6e5d-4631-a4fb-353e8eceead0" providerId="AD" clId="Web-{80F37CDE-FF96-9B75-5FBF-7F3887DE18BD}" dt="2026-10-05T19:49:59.970" v="372"/>
          <ac:spMkLst>
            <pc:docMk/>
            <pc:sldMk cId="3907912096" sldId="268"/>
            <ac:spMk id="2" creationId="{4CF5FC06-3FD3-A59D-64B8-7D2676AC938C}"/>
          </ac:spMkLst>
        </pc:spChg>
      </pc:sldChg>
      <pc:sldChg chg="addSp modSp ord">
        <pc:chgData name="Joseline Cedeno Pincay (2413535)" userId="S::2413535@student.uwtsd.ac.uk::96ca684d-6e5d-4631-a4fb-353e8eceead0" providerId="AD" clId="Web-{80F37CDE-FF96-9B75-5FBF-7F3887DE18BD}" dt="2026-10-05T19:49:59.970" v="372"/>
        <pc:sldMkLst>
          <pc:docMk/>
          <pc:sldMk cId="1839322402" sldId="270"/>
        </pc:sldMkLst>
        <pc:spChg chg="add mod">
          <ac:chgData name="Joseline Cedeno Pincay (2413535)" userId="S::2413535@student.uwtsd.ac.uk::96ca684d-6e5d-4631-a4fb-353e8eceead0" providerId="AD" clId="Web-{80F37CDE-FF96-9B75-5FBF-7F3887DE18BD}" dt="2026-10-05T19:49:59.970" v="372"/>
          <ac:spMkLst>
            <pc:docMk/>
            <pc:sldMk cId="1839322402" sldId="270"/>
            <ac:spMk id="2" creationId="{9C27A3CC-CDE4-F796-65C6-6F38B5462651}"/>
          </ac:spMkLst>
        </pc:spChg>
      </pc:sldChg>
      <pc:sldChg chg="addSp modSp ord">
        <pc:chgData name="Joseline Cedeno Pincay (2413535)" userId="S::2413535@student.uwtsd.ac.uk::96ca684d-6e5d-4631-a4fb-353e8eceead0" providerId="AD" clId="Web-{80F37CDE-FF96-9B75-5FBF-7F3887DE18BD}" dt="2026-10-05T19:49:59.970" v="372"/>
        <pc:sldMkLst>
          <pc:docMk/>
          <pc:sldMk cId="3154224869" sldId="272"/>
        </pc:sldMkLst>
        <pc:spChg chg="add mod">
          <ac:chgData name="Joseline Cedeno Pincay (2413535)" userId="S::2413535@student.uwtsd.ac.uk::96ca684d-6e5d-4631-a4fb-353e8eceead0" providerId="AD" clId="Web-{80F37CDE-FF96-9B75-5FBF-7F3887DE18BD}" dt="2026-10-05T19:49:59.970" v="372"/>
          <ac:spMkLst>
            <pc:docMk/>
            <pc:sldMk cId="3154224869" sldId="272"/>
            <ac:spMk id="2" creationId="{17447DA5-9644-6494-B2B7-6960A5AAB8A1}"/>
          </ac:spMkLst>
        </pc:spChg>
      </pc:sldChg>
      <pc:sldChg chg="addSp modSp ord">
        <pc:chgData name="Joseline Cedeno Pincay (2413535)" userId="S::2413535@student.uwtsd.ac.uk::96ca684d-6e5d-4631-a4fb-353e8eceead0" providerId="AD" clId="Web-{80F37CDE-FF96-9B75-5FBF-7F3887DE18BD}" dt="2026-10-05T19:49:59.970" v="372"/>
        <pc:sldMkLst>
          <pc:docMk/>
          <pc:sldMk cId="3445126873" sldId="274"/>
        </pc:sldMkLst>
        <pc:spChg chg="add mod">
          <ac:chgData name="Joseline Cedeno Pincay (2413535)" userId="S::2413535@student.uwtsd.ac.uk::96ca684d-6e5d-4631-a4fb-353e8eceead0" providerId="AD" clId="Web-{80F37CDE-FF96-9B75-5FBF-7F3887DE18BD}" dt="2026-10-05T19:49:59.970" v="372"/>
          <ac:spMkLst>
            <pc:docMk/>
            <pc:sldMk cId="3445126873" sldId="274"/>
            <ac:spMk id="2" creationId="{8FE9A214-92A9-4619-66E4-F7E984B252D5}"/>
          </ac:spMkLst>
        </pc:spChg>
      </pc:sldChg>
      <pc:sldChg chg="addSp delSp modSp">
        <pc:chgData name="Joseline Cedeno Pincay (2413535)" userId="S::2413535@student.uwtsd.ac.uk::96ca684d-6e5d-4631-a4fb-353e8eceead0" providerId="AD" clId="Web-{80F37CDE-FF96-9B75-5FBF-7F3887DE18BD}" dt="2026-10-05T20:00:46.472" v="420" actId="20577"/>
        <pc:sldMkLst>
          <pc:docMk/>
          <pc:sldMk cId="3040926423" sldId="275"/>
        </pc:sldMkLst>
        <pc:spChg chg="mod">
          <ac:chgData name="Joseline Cedeno Pincay (2413535)" userId="S::2413535@student.uwtsd.ac.uk::96ca684d-6e5d-4631-a4fb-353e8eceead0" providerId="AD" clId="Web-{80F37CDE-FF96-9B75-5FBF-7F3887DE18BD}" dt="2026-10-05T18:47:28.065" v="96" actId="20577"/>
          <ac:spMkLst>
            <pc:docMk/>
            <pc:sldMk cId="3040926423" sldId="275"/>
            <ac:spMk id="2" creationId="{DB08A3B9-859F-6C5F-25F6-CA415ACC07D5}"/>
          </ac:spMkLst>
        </pc:spChg>
        <pc:spChg chg="add mod">
          <ac:chgData name="Joseline Cedeno Pincay (2413535)" userId="S::2413535@student.uwtsd.ac.uk::96ca684d-6e5d-4631-a4fb-353e8eceead0" providerId="AD" clId="Web-{80F37CDE-FF96-9B75-5FBF-7F3887DE18BD}" dt="2026-10-05T19:49:59.970" v="372"/>
          <ac:spMkLst>
            <pc:docMk/>
            <pc:sldMk cId="3040926423" sldId="275"/>
            <ac:spMk id="33" creationId="{FF7C9579-FBEC-AD7A-1245-94A0ADF0B842}"/>
          </ac:spMkLst>
        </pc:spChg>
        <pc:graphicFrameChg chg="mod modGraphic">
          <ac:chgData name="Joseline Cedeno Pincay (2413535)" userId="S::2413535@student.uwtsd.ac.uk::96ca684d-6e5d-4631-a4fb-353e8eceead0" providerId="AD" clId="Web-{80F37CDE-FF96-9B75-5FBF-7F3887DE18BD}" dt="2026-10-05T20:00:46.472" v="420" actId="20577"/>
          <ac:graphicFrameMkLst>
            <pc:docMk/>
            <pc:sldMk cId="3040926423" sldId="275"/>
            <ac:graphicFrameMk id="4" creationId="{A4226A01-388B-F6F0-0E98-C595904FC8FC}"/>
          </ac:graphicFrameMkLst>
        </pc:graphicFrameChg>
      </pc:sldChg>
      <pc:sldChg chg="addSp modSp">
        <pc:chgData name="Joseline Cedeno Pincay (2413535)" userId="S::2413535@student.uwtsd.ac.uk::96ca684d-6e5d-4631-a4fb-353e8eceead0" providerId="AD" clId="Web-{80F37CDE-FF96-9B75-5FBF-7F3887DE18BD}" dt="2026-10-05T19:49:59.970" v="372"/>
        <pc:sldMkLst>
          <pc:docMk/>
          <pc:sldMk cId="2567880436" sldId="276"/>
        </pc:sldMkLst>
        <pc:spChg chg="add mod">
          <ac:chgData name="Joseline Cedeno Pincay (2413535)" userId="S::2413535@student.uwtsd.ac.uk::96ca684d-6e5d-4631-a4fb-353e8eceead0" providerId="AD" clId="Web-{80F37CDE-FF96-9B75-5FBF-7F3887DE18BD}" dt="2026-10-05T19:49:59.970" v="372"/>
          <ac:spMkLst>
            <pc:docMk/>
            <pc:sldMk cId="2567880436" sldId="276"/>
            <ac:spMk id="32" creationId="{C3FCBD68-7B31-E4DC-FE55-09BC151B7C7F}"/>
          </ac:spMkLst>
        </pc:spChg>
      </pc:sldChg>
      <pc:sldChg chg="addSp modSp">
        <pc:chgData name="Joseline Cedeno Pincay (2413535)" userId="S::2413535@student.uwtsd.ac.uk::96ca684d-6e5d-4631-a4fb-353e8eceead0" providerId="AD" clId="Web-{80F37CDE-FF96-9B75-5FBF-7F3887DE18BD}" dt="2026-10-05T20:12:16.187" v="462" actId="20577"/>
        <pc:sldMkLst>
          <pc:docMk/>
          <pc:sldMk cId="838090500" sldId="277"/>
        </pc:sldMkLst>
        <pc:spChg chg="mod">
          <ac:chgData name="Joseline Cedeno Pincay (2413535)" userId="S::2413535@student.uwtsd.ac.uk::96ca684d-6e5d-4631-a4fb-353e8eceead0" providerId="AD" clId="Web-{80F37CDE-FF96-9B75-5FBF-7F3887DE18BD}" dt="2026-10-05T20:12:16.187" v="462" actId="20577"/>
          <ac:spMkLst>
            <pc:docMk/>
            <pc:sldMk cId="838090500" sldId="277"/>
            <ac:spMk id="3" creationId="{FB96FB06-0273-BC23-EB42-F66530D2ACF2}"/>
          </ac:spMkLst>
        </pc:spChg>
        <pc:spChg chg="add mod">
          <ac:chgData name="Joseline Cedeno Pincay (2413535)" userId="S::2413535@student.uwtsd.ac.uk::96ca684d-6e5d-4631-a4fb-353e8eceead0" providerId="AD" clId="Web-{80F37CDE-FF96-9B75-5FBF-7F3887DE18BD}" dt="2026-10-05T19:49:59.970" v="372"/>
          <ac:spMkLst>
            <pc:docMk/>
            <pc:sldMk cId="838090500" sldId="277"/>
            <ac:spMk id="4" creationId="{8079ED39-94F8-4372-B3FE-F784D81635F7}"/>
          </ac:spMkLst>
        </pc:spChg>
      </pc:sldChg>
      <pc:sldChg chg="addSp modSp">
        <pc:chgData name="Joseline Cedeno Pincay (2413535)" userId="S::2413535@student.uwtsd.ac.uk::96ca684d-6e5d-4631-a4fb-353e8eceead0" providerId="AD" clId="Web-{80F37CDE-FF96-9B75-5FBF-7F3887DE18BD}" dt="2026-10-05T20:12:54.484" v="465" actId="20577"/>
        <pc:sldMkLst>
          <pc:docMk/>
          <pc:sldMk cId="3453158917" sldId="278"/>
        </pc:sldMkLst>
        <pc:spChg chg="mod">
          <ac:chgData name="Joseline Cedeno Pincay (2413535)" userId="S::2413535@student.uwtsd.ac.uk::96ca684d-6e5d-4631-a4fb-353e8eceead0" providerId="AD" clId="Web-{80F37CDE-FF96-9B75-5FBF-7F3887DE18BD}" dt="2026-10-05T20:12:54.484" v="465" actId="20577"/>
          <ac:spMkLst>
            <pc:docMk/>
            <pc:sldMk cId="3453158917" sldId="278"/>
            <ac:spMk id="2" creationId="{151552E5-472D-29DF-6C45-3BC97C25A040}"/>
          </ac:spMkLst>
        </pc:spChg>
        <pc:spChg chg="add mod">
          <ac:chgData name="Joseline Cedeno Pincay (2413535)" userId="S::2413535@student.uwtsd.ac.uk::96ca684d-6e5d-4631-a4fb-353e8eceead0" providerId="AD" clId="Web-{80F37CDE-FF96-9B75-5FBF-7F3887DE18BD}" dt="2026-10-05T19:49:59.970" v="372"/>
          <ac:spMkLst>
            <pc:docMk/>
            <pc:sldMk cId="3453158917" sldId="278"/>
            <ac:spMk id="3" creationId="{2E833B35-B4F7-606B-D725-C265DD251524}"/>
          </ac:spMkLst>
        </pc:spChg>
        <pc:spChg chg="mod">
          <ac:chgData name="Joseline Cedeno Pincay (2413535)" userId="S::2413535@student.uwtsd.ac.uk::96ca684d-6e5d-4631-a4fb-353e8eceead0" providerId="AD" clId="Web-{80F37CDE-FF96-9B75-5FBF-7F3887DE18BD}" dt="2026-10-05T19:16:59.775" v="236" actId="20577"/>
          <ac:spMkLst>
            <pc:docMk/>
            <pc:sldMk cId="3453158917" sldId="278"/>
            <ac:spMk id="10" creationId="{8422E4DF-344D-84B0-5AE3-886486B2407E}"/>
          </ac:spMkLst>
        </pc:spChg>
      </pc:sldChg>
      <pc:sldChg chg="addSp modSp">
        <pc:chgData name="Joseline Cedeno Pincay (2413535)" userId="S::2413535@student.uwtsd.ac.uk::96ca684d-6e5d-4631-a4fb-353e8eceead0" providerId="AD" clId="Web-{80F37CDE-FF96-9B75-5FBF-7F3887DE18BD}" dt="2026-10-05T20:13:39.281" v="475" actId="20577"/>
        <pc:sldMkLst>
          <pc:docMk/>
          <pc:sldMk cId="1610476188" sldId="279"/>
        </pc:sldMkLst>
        <pc:spChg chg="mod">
          <ac:chgData name="Joseline Cedeno Pincay (2413535)" userId="S::2413535@student.uwtsd.ac.uk::96ca684d-6e5d-4631-a4fb-353e8eceead0" providerId="AD" clId="Web-{80F37CDE-FF96-9B75-5FBF-7F3887DE18BD}" dt="2026-10-05T20:13:39.281" v="475" actId="20577"/>
          <ac:spMkLst>
            <pc:docMk/>
            <pc:sldMk cId="1610476188" sldId="279"/>
            <ac:spMk id="2" creationId="{4011FDED-2162-6C9F-360B-62B84CAC411F}"/>
          </ac:spMkLst>
        </pc:spChg>
        <pc:spChg chg="add mod">
          <ac:chgData name="Joseline Cedeno Pincay (2413535)" userId="S::2413535@student.uwtsd.ac.uk::96ca684d-6e5d-4631-a4fb-353e8eceead0" providerId="AD" clId="Web-{80F37CDE-FF96-9B75-5FBF-7F3887DE18BD}" dt="2026-10-05T19:49:59.970" v="372"/>
          <ac:spMkLst>
            <pc:docMk/>
            <pc:sldMk cId="1610476188" sldId="279"/>
            <ac:spMk id="3" creationId="{E884E841-F04C-8089-7915-20480C024B38}"/>
          </ac:spMkLst>
        </pc:spChg>
        <pc:spChg chg="mod">
          <ac:chgData name="Joseline Cedeno Pincay (2413535)" userId="S::2413535@student.uwtsd.ac.uk::96ca684d-6e5d-4631-a4fb-353e8eceead0" providerId="AD" clId="Web-{80F37CDE-FF96-9B75-5FBF-7F3887DE18BD}" dt="2026-10-05T19:28:48.292" v="314" actId="14100"/>
          <ac:spMkLst>
            <pc:docMk/>
            <pc:sldMk cId="1610476188" sldId="279"/>
            <ac:spMk id="12" creationId="{ED56759D-7D8D-B8BC-7174-031FCCB72BF9}"/>
          </ac:spMkLst>
        </pc:spChg>
        <pc:picChg chg="mod">
          <ac:chgData name="Joseline Cedeno Pincay (2413535)" userId="S::2413535@student.uwtsd.ac.uk::96ca684d-6e5d-4631-a4fb-353e8eceead0" providerId="AD" clId="Web-{80F37CDE-FF96-9B75-5FBF-7F3887DE18BD}" dt="2026-10-05T20:02:08.924" v="421" actId="1076"/>
          <ac:picMkLst>
            <pc:docMk/>
            <pc:sldMk cId="1610476188" sldId="279"/>
            <ac:picMk id="13" creationId="{9B23A8F6-A082-3A4C-4A4B-910E5B879E00}"/>
          </ac:picMkLst>
        </pc:picChg>
      </pc:sldChg>
      <pc:sldChg chg="addSp modSp">
        <pc:chgData name="Joseline Cedeno Pincay (2413535)" userId="S::2413535@student.uwtsd.ac.uk::96ca684d-6e5d-4631-a4fb-353e8eceead0" providerId="AD" clId="Web-{80F37CDE-FF96-9B75-5FBF-7F3887DE18BD}" dt="2026-10-05T19:55:43.600" v="409"/>
        <pc:sldMkLst>
          <pc:docMk/>
          <pc:sldMk cId="3289279150" sldId="280"/>
        </pc:sldMkLst>
        <pc:spChg chg="mod">
          <ac:chgData name="Joseline Cedeno Pincay (2413535)" userId="S::2413535@student.uwtsd.ac.uk::96ca684d-6e5d-4631-a4fb-353e8eceead0" providerId="AD" clId="Web-{80F37CDE-FF96-9B75-5FBF-7F3887DE18BD}" dt="2026-10-05T19:35:30.273" v="346" actId="20577"/>
          <ac:spMkLst>
            <pc:docMk/>
            <pc:sldMk cId="3289279150" sldId="280"/>
            <ac:spMk id="2" creationId="{0BCDAC08-9582-37A8-840B-C8D98DB69F5D}"/>
          </ac:spMkLst>
        </pc:spChg>
        <pc:spChg chg="add mod">
          <ac:chgData name="Joseline Cedeno Pincay (2413535)" userId="S::2413535@student.uwtsd.ac.uk::96ca684d-6e5d-4631-a4fb-353e8eceead0" providerId="AD" clId="Web-{80F37CDE-FF96-9B75-5FBF-7F3887DE18BD}" dt="2026-10-05T19:49:59.970" v="372"/>
          <ac:spMkLst>
            <pc:docMk/>
            <pc:sldMk cId="3289279150" sldId="280"/>
            <ac:spMk id="3" creationId="{3A60FF37-D5F9-94B1-D554-D82FAF7AF3C3}"/>
          </ac:spMkLst>
        </pc:spChg>
        <pc:graphicFrameChg chg="mod modGraphic">
          <ac:chgData name="Joseline Cedeno Pincay (2413535)" userId="S::2413535@student.uwtsd.ac.uk::96ca684d-6e5d-4631-a4fb-353e8eceead0" providerId="AD" clId="Web-{80F37CDE-FF96-9B75-5FBF-7F3887DE18BD}" dt="2026-10-05T19:55:43.600" v="409"/>
          <ac:graphicFrameMkLst>
            <pc:docMk/>
            <pc:sldMk cId="3289279150" sldId="280"/>
            <ac:graphicFrameMk id="5" creationId="{DA998E94-C4CB-C3AA-C69E-18FC499554FA}"/>
          </ac:graphicFrameMkLst>
        </pc:graphicFrameChg>
      </pc:sldChg>
      <pc:sldChg chg="addSp modSp">
        <pc:chgData name="Joseline Cedeno Pincay (2413535)" userId="S::2413535@student.uwtsd.ac.uk::96ca684d-6e5d-4631-a4fb-353e8eceead0" providerId="AD" clId="Web-{80F37CDE-FF96-9B75-5FBF-7F3887DE18BD}" dt="2026-10-05T20:04:44.878" v="430"/>
        <pc:sldMkLst>
          <pc:docMk/>
          <pc:sldMk cId="1675259873" sldId="284"/>
        </pc:sldMkLst>
        <pc:spChg chg="mod">
          <ac:chgData name="Joseline Cedeno Pincay (2413535)" userId="S::2413535@student.uwtsd.ac.uk::96ca684d-6e5d-4631-a4fb-353e8eceead0" providerId="AD" clId="Web-{80F37CDE-FF96-9B75-5FBF-7F3887DE18BD}" dt="2026-10-05T19:22:32.248" v="264" actId="20577"/>
          <ac:spMkLst>
            <pc:docMk/>
            <pc:sldMk cId="1675259873" sldId="284"/>
            <ac:spMk id="2" creationId="{BC5DC017-BE1C-8A44-D565-1B55469CC4FB}"/>
          </ac:spMkLst>
        </pc:spChg>
        <pc:spChg chg="add mod">
          <ac:chgData name="Joseline Cedeno Pincay (2413535)" userId="S::2413535@student.uwtsd.ac.uk::96ca684d-6e5d-4631-a4fb-353e8eceead0" providerId="AD" clId="Web-{80F37CDE-FF96-9B75-5FBF-7F3887DE18BD}" dt="2026-10-05T19:49:59.970" v="372"/>
          <ac:spMkLst>
            <pc:docMk/>
            <pc:sldMk cId="1675259873" sldId="284"/>
            <ac:spMk id="3" creationId="{E2900467-728C-55DD-B0C5-AE676E299424}"/>
          </ac:spMkLst>
        </pc:spChg>
        <pc:spChg chg="mod">
          <ac:chgData name="Joseline Cedeno Pincay (2413535)" userId="S::2413535@student.uwtsd.ac.uk::96ca684d-6e5d-4631-a4fb-353e8eceead0" providerId="AD" clId="Web-{80F37CDE-FF96-9B75-5FBF-7F3887DE18BD}" dt="2026-10-05T19:22:58.342" v="266" actId="1076"/>
          <ac:spMkLst>
            <pc:docMk/>
            <pc:sldMk cId="1675259873" sldId="284"/>
            <ac:spMk id="7" creationId="{39C39AD5-0FD2-E8DB-5D97-5E796C7FC62D}"/>
          </ac:spMkLst>
        </pc:spChg>
        <pc:graphicFrameChg chg="mod modGraphic">
          <ac:chgData name="Joseline Cedeno Pincay (2413535)" userId="S::2413535@student.uwtsd.ac.uk::96ca684d-6e5d-4631-a4fb-353e8eceead0" providerId="AD" clId="Web-{80F37CDE-FF96-9B75-5FBF-7F3887DE18BD}" dt="2026-10-05T20:04:44.878" v="430"/>
          <ac:graphicFrameMkLst>
            <pc:docMk/>
            <pc:sldMk cId="1675259873" sldId="284"/>
            <ac:graphicFrameMk id="4" creationId="{A23ABB96-9D3F-3829-5172-9BF04A859A04}"/>
          </ac:graphicFrameMkLst>
        </pc:graphicFrameChg>
      </pc:sldChg>
      <pc:sldChg chg="addSp modSp">
        <pc:chgData name="Joseline Cedeno Pincay (2413535)" userId="S::2413535@student.uwtsd.ac.uk::96ca684d-6e5d-4631-a4fb-353e8eceead0" providerId="AD" clId="Web-{80F37CDE-FF96-9B75-5FBF-7F3887DE18BD}" dt="2026-10-05T19:49:59.970" v="372"/>
        <pc:sldMkLst>
          <pc:docMk/>
          <pc:sldMk cId="243007138" sldId="285"/>
        </pc:sldMkLst>
        <pc:spChg chg="mod">
          <ac:chgData name="Joseline Cedeno Pincay (2413535)" userId="S::2413535@student.uwtsd.ac.uk::96ca684d-6e5d-4631-a4fb-353e8eceead0" providerId="AD" clId="Web-{80F37CDE-FF96-9B75-5FBF-7F3887DE18BD}" dt="2026-10-05T18:25:39.377" v="6" actId="20577"/>
          <ac:spMkLst>
            <pc:docMk/>
            <pc:sldMk cId="243007138" sldId="285"/>
            <ac:spMk id="2" creationId="{E2F82997-3640-B64F-73B1-1FE59A34117D}"/>
          </ac:spMkLst>
        </pc:spChg>
        <pc:spChg chg="add mod">
          <ac:chgData name="Joseline Cedeno Pincay (2413535)" userId="S::2413535@student.uwtsd.ac.uk::96ca684d-6e5d-4631-a4fb-353e8eceead0" providerId="AD" clId="Web-{80F37CDE-FF96-9B75-5FBF-7F3887DE18BD}" dt="2026-10-05T19:49:59.970" v="372"/>
          <ac:spMkLst>
            <pc:docMk/>
            <pc:sldMk cId="243007138" sldId="285"/>
            <ac:spMk id="4" creationId="{13D6B368-738B-535D-458A-5A7B51446180}"/>
          </ac:spMkLst>
        </pc:spChg>
      </pc:sldChg>
      <pc:sldChg chg="addSp modSp new">
        <pc:chgData name="Joseline Cedeno Pincay (2413535)" userId="S::2413535@student.uwtsd.ac.uk::96ca684d-6e5d-4631-a4fb-353e8eceead0" providerId="AD" clId="Web-{80F37CDE-FF96-9B75-5FBF-7F3887DE18BD}" dt="2026-10-05T19:49:59.970" v="372"/>
        <pc:sldMkLst>
          <pc:docMk/>
          <pc:sldMk cId="3155436417" sldId="286"/>
        </pc:sldMkLst>
        <pc:spChg chg="mod">
          <ac:chgData name="Joseline Cedeno Pincay (2413535)" userId="S::2413535@student.uwtsd.ac.uk::96ca684d-6e5d-4631-a4fb-353e8eceead0" providerId="AD" clId="Web-{80F37CDE-FF96-9B75-5FBF-7F3887DE18BD}" dt="2026-10-05T19:38:07.057" v="368" actId="20577"/>
          <ac:spMkLst>
            <pc:docMk/>
            <pc:sldMk cId="3155436417" sldId="286"/>
            <ac:spMk id="2" creationId="{B57C3025-59CC-C681-8E01-D3DE03091BDB}"/>
          </ac:spMkLst>
        </pc:spChg>
        <pc:spChg chg="mod">
          <ac:chgData name="Joseline Cedeno Pincay (2413535)" userId="S::2413535@student.uwtsd.ac.uk::96ca684d-6e5d-4631-a4fb-353e8eceead0" providerId="AD" clId="Web-{80F37CDE-FF96-9B75-5FBF-7F3887DE18BD}" dt="2026-10-05T19:38:12.322" v="369" actId="14100"/>
          <ac:spMkLst>
            <pc:docMk/>
            <pc:sldMk cId="3155436417" sldId="286"/>
            <ac:spMk id="3" creationId="{C9DF5394-3AFF-3F49-DAAA-6963ED9B8F59}"/>
          </ac:spMkLst>
        </pc:spChg>
        <pc:spChg chg="add mod">
          <ac:chgData name="Joseline Cedeno Pincay (2413535)" userId="S::2413535@student.uwtsd.ac.uk::96ca684d-6e5d-4631-a4fb-353e8eceead0" providerId="AD" clId="Web-{80F37CDE-FF96-9B75-5FBF-7F3887DE18BD}" dt="2026-10-05T19:49:59.970" v="372"/>
          <ac:spMkLst>
            <pc:docMk/>
            <pc:sldMk cId="3155436417" sldId="286"/>
            <ac:spMk id="4" creationId="{AA57E2B0-16C7-9614-2574-3E910A99126D}"/>
          </ac:spMkLst>
        </pc:spChg>
      </pc:sldChg>
      <pc:sldMasterChg chg="mod modSldLayout">
        <pc:chgData name="Joseline Cedeno Pincay (2413535)" userId="S::2413535@student.uwtsd.ac.uk::96ca684d-6e5d-4631-a4fb-353e8eceead0" providerId="AD" clId="Web-{80F37CDE-FF96-9B75-5FBF-7F3887DE18BD}" dt="2026-10-05T19:50:31.189" v="376"/>
        <pc:sldMasterMkLst>
          <pc:docMk/>
          <pc:sldMasterMk cId="165628409" sldId="2147483829"/>
        </pc:sldMasterMkLst>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3270822003" sldId="2147483830"/>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2743895355" sldId="2147483831"/>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222741063" sldId="2147483832"/>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2441334415" sldId="2147483833"/>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1103926554" sldId="2147483834"/>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364090625" sldId="2147483835"/>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3069768455" sldId="2147483836"/>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3804095484" sldId="2147483837"/>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1709642110" sldId="2147483838"/>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1364697016" sldId="2147483839"/>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4096263595" sldId="2147483840"/>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3893973264" sldId="2147483841"/>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1604611808" sldId="2147483842"/>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2868386336" sldId="2147483843"/>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2269781974" sldId="2147483844"/>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4192674323" sldId="2147483845"/>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3527854504" sldId="2147483846"/>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2706530983" sldId="2147483847"/>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76379823" sldId="2147483848"/>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490057595" sldId="2147483849"/>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4140738957" sldId="2147483850"/>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2187901492" sldId="2147483851"/>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842122754" sldId="2147483852"/>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482995605" sldId="2147483853"/>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2349381752" sldId="2147483854"/>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2490869580" sldId="2147483855"/>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1158982957" sldId="2147483856"/>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87008746" sldId="2147483857"/>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2855101193" sldId="2147483858"/>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3578442822" sldId="2147483859"/>
          </pc:sldLayoutMkLst>
        </pc:sldLayoutChg>
        <pc:sldLayoutChg chg="mod">
          <pc:chgData name="Joseline Cedeno Pincay (2413535)" userId="S::2413535@student.uwtsd.ac.uk::96ca684d-6e5d-4631-a4fb-353e8eceead0" providerId="AD" clId="Web-{80F37CDE-FF96-9B75-5FBF-7F3887DE18BD}" dt="2026-10-05T19:50:31.189" v="376"/>
          <pc:sldLayoutMkLst>
            <pc:docMk/>
            <pc:sldMasterMk cId="165628409" sldId="2147483829"/>
            <pc:sldLayoutMk cId="2220825918" sldId="2147483860"/>
          </pc:sldLayoutMkLst>
        </pc:sldLayoutChg>
      </pc:sldMasterChg>
    </pc:docChg>
  </pc:docChgLst>
  <pc:docChgLst>
    <pc:chgData name="Joseline Cedeno Pincay (2413535)" userId="S::2413535@student.uwtsd.ac.uk::96ca684d-6e5d-4631-a4fb-353e8eceead0" providerId="AD" clId="Web-{548AC89E-0740-CAEE-98E8-30B37BED2910}"/>
    <pc:docChg chg="mod addSld modSld addMainMaster delMainMaster">
      <pc:chgData name="Joseline Cedeno Pincay (2413535)" userId="S::2413535@student.uwtsd.ac.uk::96ca684d-6e5d-4631-a4fb-353e8eceead0" providerId="AD" clId="Web-{548AC89E-0740-CAEE-98E8-30B37BED2910}" dt="2026-09-28T18:16:11.801" v="2383"/>
      <pc:docMkLst>
        <pc:docMk/>
      </pc:docMkLst>
      <pc:sldChg chg="addSp delSp modSp mod setBg modClrScheme delDesignElem chgLayout">
        <pc:chgData name="Joseline Cedeno Pincay (2413535)" userId="S::2413535@student.uwtsd.ac.uk::96ca684d-6e5d-4631-a4fb-353e8eceead0" providerId="AD" clId="Web-{548AC89E-0740-CAEE-98E8-30B37BED2910}" dt="2026-09-28T15:37:14.296" v="215"/>
        <pc:sldMkLst>
          <pc:docMk/>
          <pc:sldMk cId="109857222" sldId="256"/>
        </pc:sldMkLst>
        <pc:spChg chg="mod ord">
          <ac:chgData name="Joseline Cedeno Pincay (2413535)" userId="S::2413535@student.uwtsd.ac.uk::96ca684d-6e5d-4631-a4fb-353e8eceead0" providerId="AD" clId="Web-{548AC89E-0740-CAEE-98E8-30B37BED2910}" dt="2026-09-28T15:37:14.296" v="215"/>
          <ac:spMkLst>
            <pc:docMk/>
            <pc:sldMk cId="109857222" sldId="256"/>
            <ac:spMk id="2" creationId="{00000000-0000-0000-0000-000000000000}"/>
          </ac:spMkLst>
        </pc:spChg>
        <pc:picChg chg="add mod">
          <ac:chgData name="Joseline Cedeno Pincay (2413535)" userId="S::2413535@student.uwtsd.ac.uk::96ca684d-6e5d-4631-a4fb-353e8eceead0" providerId="AD" clId="Web-{548AC89E-0740-CAEE-98E8-30B37BED2910}" dt="2026-09-28T15:37:14.296" v="215"/>
          <ac:picMkLst>
            <pc:docMk/>
            <pc:sldMk cId="109857222" sldId="256"/>
            <ac:picMk id="4" creationId="{02779F32-AE54-74F6-E88C-67EDF52B0B55}"/>
          </ac:picMkLst>
        </pc:picChg>
      </pc:sldChg>
      <pc:sldChg chg="addSp delSp modSp new mod modClrScheme chgLayout">
        <pc:chgData name="Joseline Cedeno Pincay (2413535)" userId="S::2413535@student.uwtsd.ac.uk::96ca684d-6e5d-4631-a4fb-353e8eceead0" providerId="AD" clId="Web-{548AC89E-0740-CAEE-98E8-30B37BED2910}" dt="2026-09-28T17:56:25.248" v="2382" actId="1076"/>
        <pc:sldMkLst>
          <pc:docMk/>
          <pc:sldMk cId="2812761171" sldId="258"/>
        </pc:sldMkLst>
        <pc:spChg chg="mod ord">
          <ac:chgData name="Joseline Cedeno Pincay (2413535)" userId="S::2413535@student.uwtsd.ac.uk::96ca684d-6e5d-4631-a4fb-353e8eceead0" providerId="AD" clId="Web-{548AC89E-0740-CAEE-98E8-30B37BED2910}" dt="2026-09-28T17:36:39.882" v="2293" actId="14100"/>
          <ac:spMkLst>
            <pc:docMk/>
            <pc:sldMk cId="2812761171" sldId="258"/>
            <ac:spMk id="2" creationId="{FA15F6C3-5206-0052-3F9D-1409455644C3}"/>
          </ac:spMkLst>
        </pc:spChg>
        <pc:spChg chg="mod ord">
          <ac:chgData name="Joseline Cedeno Pincay (2413535)" userId="S::2413535@student.uwtsd.ac.uk::96ca684d-6e5d-4631-a4fb-353e8eceead0" providerId="AD" clId="Web-{548AC89E-0740-CAEE-98E8-30B37BED2910}" dt="2026-09-28T17:55:41.497" v="2375" actId="14100"/>
          <ac:spMkLst>
            <pc:docMk/>
            <pc:sldMk cId="2812761171" sldId="258"/>
            <ac:spMk id="3" creationId="{6D652451-7B55-10E1-CD2B-17A3532CB5BD}"/>
          </ac:spMkLst>
        </pc:spChg>
        <pc:spChg chg="add mod">
          <ac:chgData name="Joseline Cedeno Pincay (2413535)" userId="S::2413535@student.uwtsd.ac.uk::96ca684d-6e5d-4631-a4fb-353e8eceead0" providerId="AD" clId="Web-{548AC89E-0740-CAEE-98E8-30B37BED2910}" dt="2026-09-28T17:56:09.560" v="2378" actId="1076"/>
          <ac:spMkLst>
            <pc:docMk/>
            <pc:sldMk cId="2812761171" sldId="258"/>
            <ac:spMk id="498" creationId="{EB35A14B-71E2-08DA-16C6-9830B6885871}"/>
          </ac:spMkLst>
        </pc:spChg>
        <pc:graphicFrameChg chg="add mod modGraphic">
          <ac:chgData name="Joseline Cedeno Pincay (2413535)" userId="S::2413535@student.uwtsd.ac.uk::96ca684d-6e5d-4631-a4fb-353e8eceead0" providerId="AD" clId="Web-{548AC89E-0740-CAEE-98E8-30B37BED2910}" dt="2026-09-28T17:55:45.466" v="2376" actId="1076"/>
          <ac:graphicFrameMkLst>
            <pc:docMk/>
            <pc:sldMk cId="2812761171" sldId="258"/>
            <ac:graphicFrameMk id="4" creationId="{48A35636-1990-C882-30DE-2D58DF0C691B}"/>
          </ac:graphicFrameMkLst>
        </pc:graphicFrameChg>
        <pc:picChg chg="add mod ord">
          <ac:chgData name="Joseline Cedeno Pincay (2413535)" userId="S::2413535@student.uwtsd.ac.uk::96ca684d-6e5d-4631-a4fb-353e8eceead0" providerId="AD" clId="Web-{548AC89E-0740-CAEE-98E8-30B37BED2910}" dt="2026-09-28T17:56:25.248" v="2382" actId="1076"/>
          <ac:picMkLst>
            <pc:docMk/>
            <pc:sldMk cId="2812761171" sldId="258"/>
            <ac:picMk id="497" creationId="{63CB8625-E0D2-94C2-390F-FA49260AFFAC}"/>
          </ac:picMkLst>
        </pc:picChg>
      </pc:sldChg>
      <pc:sldChg chg="addSp delSp modSp new">
        <pc:chgData name="Joseline Cedeno Pincay (2413535)" userId="S::2413535@student.uwtsd.ac.uk::96ca684d-6e5d-4631-a4fb-353e8eceead0" providerId="AD" clId="Web-{548AC89E-0740-CAEE-98E8-30B37BED2910}" dt="2026-09-28T18:16:11.801" v="2383"/>
        <pc:sldMkLst>
          <pc:docMk/>
          <pc:sldMk cId="4028541653" sldId="259"/>
        </pc:sldMkLst>
        <pc:spChg chg="mod">
          <ac:chgData name="Joseline Cedeno Pincay (2413535)" userId="S::2413535@student.uwtsd.ac.uk::96ca684d-6e5d-4631-a4fb-353e8eceead0" providerId="AD" clId="Web-{548AC89E-0740-CAEE-98E8-30B37BED2910}" dt="2026-09-28T16:46:40.491" v="1290" actId="14100"/>
          <ac:spMkLst>
            <pc:docMk/>
            <pc:sldMk cId="4028541653" sldId="259"/>
            <ac:spMk id="2" creationId="{4986E534-8C82-32D5-E6A8-A31FECCB48AB}"/>
          </ac:spMkLst>
        </pc:spChg>
        <pc:spChg chg="add del mod">
          <ac:chgData name="Joseline Cedeno Pincay (2413535)" userId="S::2413535@student.uwtsd.ac.uk::96ca684d-6e5d-4631-a4fb-353e8eceead0" providerId="AD" clId="Web-{548AC89E-0740-CAEE-98E8-30B37BED2910}" dt="2026-09-28T17:32:58.235" v="2274" actId="20577"/>
          <ac:spMkLst>
            <pc:docMk/>
            <pc:sldMk cId="4028541653" sldId="259"/>
            <ac:spMk id="8" creationId="{6F84991B-9235-DFD3-2D69-98CD54E0BA74}"/>
          </ac:spMkLst>
        </pc:spChg>
        <pc:graphicFrameChg chg="add mod ord modGraphic">
          <ac:chgData name="Joseline Cedeno Pincay (2413535)" userId="S::2413535@student.uwtsd.ac.uk::96ca684d-6e5d-4631-a4fb-353e8eceead0" providerId="AD" clId="Web-{548AC89E-0740-CAEE-98E8-30B37BED2910}" dt="2026-09-28T18:16:11.801" v="2383"/>
          <ac:graphicFrameMkLst>
            <pc:docMk/>
            <pc:sldMk cId="4028541653" sldId="259"/>
            <ac:graphicFrameMk id="4" creationId="{42505B36-32E5-D8B3-3820-1DC2F4CAEAEF}"/>
          </ac:graphicFrameMkLst>
        </pc:graphicFrameChg>
      </pc:sldChg>
      <pc:sldMasterChg chg="add addSldLayout modSldLayout">
        <pc:chgData name="Joseline Cedeno Pincay (2413535)" userId="S::2413535@student.uwtsd.ac.uk::96ca684d-6e5d-4631-a4fb-353e8eceead0" providerId="AD" clId="Web-{548AC89E-0740-CAEE-98E8-30B37BED2910}" dt="2026-09-28T15:36:38.483" v="214"/>
        <pc:sldMasterMkLst>
          <pc:docMk/>
          <pc:sldMasterMk cId="165628409" sldId="2147483829"/>
        </pc:sldMasterMkLst>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3270822003" sldId="2147483830"/>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2743895355" sldId="2147483831"/>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222741063" sldId="2147483832"/>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2441334415" sldId="2147483833"/>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1103926554" sldId="2147483834"/>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364090625" sldId="2147483835"/>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3069768455" sldId="2147483836"/>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3804095484" sldId="2147483837"/>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1709642110" sldId="2147483838"/>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1364697016" sldId="2147483839"/>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4096263595" sldId="2147483840"/>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3893973264" sldId="2147483841"/>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1604611808" sldId="2147483842"/>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2868386336" sldId="2147483843"/>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2269781974" sldId="2147483844"/>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4192674323" sldId="2147483845"/>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3527854504" sldId="2147483846"/>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2706530983" sldId="2147483847"/>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76379823" sldId="2147483848"/>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490057595" sldId="2147483849"/>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4140738957" sldId="2147483850"/>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2187901492" sldId="2147483851"/>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842122754" sldId="2147483852"/>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482995605" sldId="2147483853"/>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2349381752" sldId="2147483854"/>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2490869580" sldId="2147483855"/>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1158982957" sldId="2147483856"/>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87008746" sldId="2147483857"/>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2855101193" sldId="2147483858"/>
          </pc:sldLayoutMkLst>
        </pc:sldLayoutChg>
        <pc:sldLayoutChg chg="add mod replId">
          <pc:chgData name="Joseline Cedeno Pincay (2413535)" userId="S::2413535@student.uwtsd.ac.uk::96ca684d-6e5d-4631-a4fb-353e8eceead0" providerId="AD" clId="Web-{548AC89E-0740-CAEE-98E8-30B37BED2910}" dt="2026-09-28T15:36:38.483" v="214"/>
          <pc:sldLayoutMkLst>
            <pc:docMk/>
            <pc:sldMasterMk cId="165628409" sldId="2147483829"/>
            <pc:sldLayoutMk cId="3578442822" sldId="2147483859"/>
          </pc:sldLayoutMkLst>
        </pc:sldLayoutChg>
      </pc:sldMasterChg>
    </pc:docChg>
  </pc:docChgLst>
  <pc:docChgLst>
    <pc:chgData name="Joseline Cedeno Pincay (2413535)" userId="S::2413535@student.uwtsd.ac.uk::96ca684d-6e5d-4631-a4fb-353e8eceead0" providerId="AD" clId="Web-{4124744A-CCDD-549D-86E6-456075DF81BA}"/>
    <pc:docChg chg="modSld">
      <pc:chgData name="Joseline Cedeno Pincay (2413535)" userId="S::2413535@student.uwtsd.ac.uk::96ca684d-6e5d-4631-a4fb-353e8eceead0" providerId="AD" clId="Web-{4124744A-CCDD-549D-86E6-456075DF81BA}" dt="2026-09-28T18:53:01.459" v="5" actId="20577"/>
      <pc:docMkLst>
        <pc:docMk/>
      </pc:docMkLst>
      <pc:sldChg chg="modSp">
        <pc:chgData name="Joseline Cedeno Pincay (2413535)" userId="S::2413535@student.uwtsd.ac.uk::96ca684d-6e5d-4631-a4fb-353e8eceead0" providerId="AD" clId="Web-{4124744A-CCDD-549D-86E6-456075DF81BA}" dt="2026-09-28T18:53:01.459" v="5" actId="20577"/>
        <pc:sldMkLst>
          <pc:docMk/>
          <pc:sldMk cId="109857222" sldId="256"/>
        </pc:sldMkLst>
        <pc:spChg chg="mod">
          <ac:chgData name="Joseline Cedeno Pincay (2413535)" userId="S::2413535@student.uwtsd.ac.uk::96ca684d-6e5d-4631-a4fb-353e8eceead0" providerId="AD" clId="Web-{4124744A-CCDD-549D-86E6-456075DF81BA}" dt="2026-09-28T18:53:01.459" v="5" actId="20577"/>
          <ac:spMkLst>
            <pc:docMk/>
            <pc:sldMk cId="109857222" sldId="256"/>
            <ac:spMk id="2" creationId="{00000000-0000-0000-0000-000000000000}"/>
          </ac:spMkLst>
        </pc:spChg>
      </pc:sldChg>
    </pc:docChg>
  </pc:docChgLst>
  <pc:docChgLst>
    <pc:chgData name="Joseline Cedeno Pincay (2413535)" userId="S::2413535@student.uwtsd.ac.uk::96ca684d-6e5d-4631-a4fb-353e8eceead0" providerId="AD" clId="Web-{5004CDDB-29E4-5C53-A76D-80A747F1FC7A}"/>
    <pc:docChg chg="modSld">
      <pc:chgData name="Joseline Cedeno Pincay (2413535)" userId="S::2413535@student.uwtsd.ac.uk::96ca684d-6e5d-4631-a4fb-353e8eceead0" providerId="AD" clId="Web-{5004CDDB-29E4-5C53-A76D-80A747F1FC7A}" dt="2026-10-05T13:03:29.179" v="1170"/>
      <pc:docMkLst>
        <pc:docMk/>
      </pc:docMkLst>
      <pc:sldChg chg="addSp delSp modSp">
        <pc:chgData name="Joseline Cedeno Pincay (2413535)" userId="S::2413535@student.uwtsd.ac.uk::96ca684d-6e5d-4631-a4fb-353e8eceead0" providerId="AD" clId="Web-{5004CDDB-29E4-5C53-A76D-80A747F1FC7A}" dt="2026-10-05T10:34:40.478" v="42" actId="14100"/>
        <pc:sldMkLst>
          <pc:docMk/>
          <pc:sldMk cId="109857222" sldId="256"/>
        </pc:sldMkLst>
        <pc:spChg chg="add mod">
          <ac:chgData name="Joseline Cedeno Pincay (2413535)" userId="S::2413535@student.uwtsd.ac.uk::96ca684d-6e5d-4631-a4fb-353e8eceead0" providerId="AD" clId="Web-{5004CDDB-29E4-5C53-A76D-80A747F1FC7A}" dt="2026-10-05T10:33:27.084" v="40"/>
          <ac:spMkLst>
            <pc:docMk/>
            <pc:sldMk cId="109857222" sldId="256"/>
            <ac:spMk id="6" creationId="{6F58E660-E723-9A2B-E578-2EAAAA09AFB3}"/>
          </ac:spMkLst>
        </pc:spChg>
        <pc:picChg chg="add mod ord">
          <ac:chgData name="Joseline Cedeno Pincay (2413535)" userId="S::2413535@student.uwtsd.ac.uk::96ca684d-6e5d-4631-a4fb-353e8eceead0" providerId="AD" clId="Web-{5004CDDB-29E4-5C53-A76D-80A747F1FC7A}" dt="2026-10-05T10:34:40.478" v="42" actId="14100"/>
          <ac:picMkLst>
            <pc:docMk/>
            <pc:sldMk cId="109857222" sldId="256"/>
            <ac:picMk id="5" creationId="{8F6B5A6D-C78F-DDC2-36BA-6A97A9D4150A}"/>
          </ac:picMkLst>
        </pc:picChg>
      </pc:sldChg>
      <pc:sldChg chg="addSp modSp">
        <pc:chgData name="Joseline Cedeno Pincay (2413535)" userId="S::2413535@student.uwtsd.ac.uk::96ca684d-6e5d-4631-a4fb-353e8eceead0" providerId="AD" clId="Web-{5004CDDB-29E4-5C53-A76D-80A747F1FC7A}" dt="2026-10-05T10:43:36.902" v="75"/>
        <pc:sldMkLst>
          <pc:docMk/>
          <pc:sldMk cId="2812761171" sldId="258"/>
        </pc:sldMkLst>
        <pc:spChg chg="add mod">
          <ac:chgData name="Joseline Cedeno Pincay (2413535)" userId="S::2413535@student.uwtsd.ac.uk::96ca684d-6e5d-4631-a4fb-353e8eceead0" providerId="AD" clId="Web-{5004CDDB-29E4-5C53-A76D-80A747F1FC7A}" dt="2026-10-05T10:40:23.882" v="64" actId="14100"/>
          <ac:spMkLst>
            <pc:docMk/>
            <pc:sldMk cId="2812761171" sldId="258"/>
            <ac:spMk id="18" creationId="{9AAEC962-6773-5786-1017-5CEAC0FDF55E}"/>
          </ac:spMkLst>
        </pc:spChg>
        <pc:spChg chg="mod">
          <ac:chgData name="Joseline Cedeno Pincay (2413535)" userId="S::2413535@student.uwtsd.ac.uk::96ca684d-6e5d-4631-a4fb-353e8eceead0" providerId="AD" clId="Web-{5004CDDB-29E4-5C53-A76D-80A747F1FC7A}" dt="2026-10-05T10:38:42.347" v="54" actId="1076"/>
          <ac:spMkLst>
            <pc:docMk/>
            <pc:sldMk cId="2812761171" sldId="258"/>
            <ac:spMk id="498" creationId="{EB35A14B-71E2-08DA-16C6-9830B6885871}"/>
          </ac:spMkLst>
        </pc:spChg>
        <pc:graphicFrameChg chg="modGraphic">
          <ac:chgData name="Joseline Cedeno Pincay (2413535)" userId="S::2413535@student.uwtsd.ac.uk::96ca684d-6e5d-4631-a4fb-353e8eceead0" providerId="AD" clId="Web-{5004CDDB-29E4-5C53-A76D-80A747F1FC7A}" dt="2026-10-05T10:43:36.902" v="75"/>
          <ac:graphicFrameMkLst>
            <pc:docMk/>
            <pc:sldMk cId="2812761171" sldId="258"/>
            <ac:graphicFrameMk id="4" creationId="{48A35636-1990-C882-30DE-2D58DF0C691B}"/>
          </ac:graphicFrameMkLst>
        </pc:graphicFrameChg>
        <pc:picChg chg="add mod ord">
          <ac:chgData name="Joseline Cedeno Pincay (2413535)" userId="S::2413535@student.uwtsd.ac.uk::96ca684d-6e5d-4631-a4fb-353e8eceead0" providerId="AD" clId="Web-{5004CDDB-29E4-5C53-A76D-80A747F1FC7A}" dt="2026-10-05T10:40:45.164" v="66" actId="14100"/>
          <ac:picMkLst>
            <pc:docMk/>
            <pc:sldMk cId="2812761171" sldId="258"/>
            <ac:picMk id="17" creationId="{C20B5473-6942-764C-BBED-95A4AF0FCAE1}"/>
          </ac:picMkLst>
        </pc:picChg>
      </pc:sldChg>
      <pc:sldChg chg="modSp">
        <pc:chgData name="Joseline Cedeno Pincay (2413535)" userId="S::2413535@student.uwtsd.ac.uk::96ca684d-6e5d-4631-a4fb-353e8eceead0" providerId="AD" clId="Web-{5004CDDB-29E4-5C53-A76D-80A747F1FC7A}" dt="2026-10-05T11:57:19.672" v="174"/>
        <pc:sldMkLst>
          <pc:docMk/>
          <pc:sldMk cId="4028541653" sldId="259"/>
        </pc:sldMkLst>
        <pc:spChg chg="mod">
          <ac:chgData name="Joseline Cedeno Pincay (2413535)" userId="S::2413535@student.uwtsd.ac.uk::96ca684d-6e5d-4631-a4fb-353e8eceead0" providerId="AD" clId="Web-{5004CDDB-29E4-5C53-A76D-80A747F1FC7A}" dt="2026-10-05T11:14:22.521" v="130" actId="20577"/>
          <ac:spMkLst>
            <pc:docMk/>
            <pc:sldMk cId="4028541653" sldId="259"/>
            <ac:spMk id="2" creationId="{4986E534-8C82-32D5-E6A8-A31FECCB48AB}"/>
          </ac:spMkLst>
        </pc:spChg>
        <pc:graphicFrameChg chg="mod modGraphic">
          <ac:chgData name="Joseline Cedeno Pincay (2413535)" userId="S::2413535@student.uwtsd.ac.uk::96ca684d-6e5d-4631-a4fb-353e8eceead0" providerId="AD" clId="Web-{5004CDDB-29E4-5C53-A76D-80A747F1FC7A}" dt="2026-10-05T11:57:19.672" v="174"/>
          <ac:graphicFrameMkLst>
            <pc:docMk/>
            <pc:sldMk cId="4028541653" sldId="259"/>
            <ac:graphicFrameMk id="4" creationId="{42505B36-32E5-D8B3-3820-1DC2F4CAEAEF}"/>
          </ac:graphicFrameMkLst>
        </pc:graphicFrameChg>
      </pc:sldChg>
      <pc:sldChg chg="modSp">
        <pc:chgData name="Joseline Cedeno Pincay (2413535)" userId="S::2413535@student.uwtsd.ac.uk::96ca684d-6e5d-4631-a4fb-353e8eceead0" providerId="AD" clId="Web-{5004CDDB-29E4-5C53-A76D-80A747F1FC7A}" dt="2026-10-05T10:37:07.453" v="52" actId="14100"/>
        <pc:sldMkLst>
          <pc:docMk/>
          <pc:sldMk cId="3386310243" sldId="263"/>
        </pc:sldMkLst>
        <pc:spChg chg="mod">
          <ac:chgData name="Joseline Cedeno Pincay (2413535)" userId="S::2413535@student.uwtsd.ac.uk::96ca684d-6e5d-4631-a4fb-353e8eceead0" providerId="AD" clId="Web-{5004CDDB-29E4-5C53-A76D-80A747F1FC7A}" dt="2026-10-05T10:02:13.708" v="13" actId="20577"/>
          <ac:spMkLst>
            <pc:docMk/>
            <pc:sldMk cId="3386310243" sldId="263"/>
            <ac:spMk id="8" creationId="{21E08C5F-104A-D404-28DD-E809A9C06231}"/>
          </ac:spMkLst>
        </pc:spChg>
        <pc:graphicFrameChg chg="mod modGraphic">
          <ac:chgData name="Joseline Cedeno Pincay (2413535)" userId="S::2413535@student.uwtsd.ac.uk::96ca684d-6e5d-4631-a4fb-353e8eceead0" providerId="AD" clId="Web-{5004CDDB-29E4-5C53-A76D-80A747F1FC7A}" dt="2026-10-05T10:37:07.453" v="52" actId="14100"/>
          <ac:graphicFrameMkLst>
            <pc:docMk/>
            <pc:sldMk cId="3386310243" sldId="263"/>
            <ac:graphicFrameMk id="6" creationId="{C437936A-40F3-AA8C-B296-B4F651362A25}"/>
          </ac:graphicFrameMkLst>
        </pc:graphicFrameChg>
        <pc:picChg chg="mod">
          <ac:chgData name="Joseline Cedeno Pincay (2413535)" userId="S::2413535@student.uwtsd.ac.uk::96ca684d-6e5d-4631-a4fb-353e8eceead0" providerId="AD" clId="Web-{5004CDDB-29E4-5C53-A76D-80A747F1FC7A}" dt="2026-10-05T10:37:01.156" v="51" actId="14100"/>
          <ac:picMkLst>
            <pc:docMk/>
            <pc:sldMk cId="3386310243" sldId="263"/>
            <ac:picMk id="298" creationId="{DC19D53B-381A-8EE5-D243-4E7BA75C38B9}"/>
          </ac:picMkLst>
        </pc:picChg>
      </pc:sldChg>
      <pc:sldChg chg="addSp delSp modSp">
        <pc:chgData name="Joseline Cedeno Pincay (2413535)" userId="S::2413535@student.uwtsd.ac.uk::96ca684d-6e5d-4631-a4fb-353e8eceead0" providerId="AD" clId="Web-{5004CDDB-29E4-5C53-A76D-80A747F1FC7A}" dt="2026-10-05T13:03:29.179" v="1170"/>
        <pc:sldMkLst>
          <pc:docMk/>
          <pc:sldMk cId="3040926423" sldId="275"/>
        </pc:sldMkLst>
        <pc:spChg chg="mod">
          <ac:chgData name="Joseline Cedeno Pincay (2413535)" userId="S::2413535@student.uwtsd.ac.uk::96ca684d-6e5d-4631-a4fb-353e8eceead0" providerId="AD" clId="Web-{5004CDDB-29E4-5C53-A76D-80A747F1FC7A}" dt="2026-10-05T11:59:29.719" v="197" actId="20577"/>
          <ac:spMkLst>
            <pc:docMk/>
            <pc:sldMk cId="3040926423" sldId="275"/>
            <ac:spMk id="2" creationId="{DB08A3B9-859F-6C5F-25F6-CA415ACC07D5}"/>
          </ac:spMkLst>
        </pc:spChg>
        <pc:graphicFrameChg chg="add mod ord modGraphic">
          <ac:chgData name="Joseline Cedeno Pincay (2413535)" userId="S::2413535@student.uwtsd.ac.uk::96ca684d-6e5d-4631-a4fb-353e8eceead0" providerId="AD" clId="Web-{5004CDDB-29E4-5C53-A76D-80A747F1FC7A}" dt="2026-10-05T12:59:28.312" v="1161"/>
          <ac:graphicFrameMkLst>
            <pc:docMk/>
            <pc:sldMk cId="3040926423" sldId="275"/>
            <ac:graphicFrameMk id="4" creationId="{A4226A01-388B-F6F0-0E98-C595904FC8FC}"/>
          </ac:graphicFrameMkLst>
        </pc:graphicFrameChg>
      </pc:sldChg>
      <pc:sldChg chg="addSp modSp">
        <pc:chgData name="Joseline Cedeno Pincay (2413535)" userId="S::2413535@student.uwtsd.ac.uk::96ca684d-6e5d-4631-a4fb-353e8eceead0" providerId="AD" clId="Web-{5004CDDB-29E4-5C53-A76D-80A747F1FC7A}" dt="2026-10-05T10:52:52.048" v="123"/>
        <pc:sldMkLst>
          <pc:docMk/>
          <pc:sldMk cId="2567880436" sldId="276"/>
        </pc:sldMkLst>
        <pc:spChg chg="add mod">
          <ac:chgData name="Joseline Cedeno Pincay (2413535)" userId="S::2413535@student.uwtsd.ac.uk::96ca684d-6e5d-4631-a4fb-353e8eceead0" providerId="AD" clId="Web-{5004CDDB-29E4-5C53-A76D-80A747F1FC7A}" dt="2026-10-05T10:52:45.032" v="122" actId="14100"/>
          <ac:spMkLst>
            <pc:docMk/>
            <pc:sldMk cId="2567880436" sldId="276"/>
            <ac:spMk id="31" creationId="{1D646BDE-EB7C-4740-E356-24609B7CE49B}"/>
          </ac:spMkLst>
        </pc:spChg>
        <pc:spChg chg="mod">
          <ac:chgData name="Joseline Cedeno Pincay (2413535)" userId="S::2413535@student.uwtsd.ac.uk::96ca684d-6e5d-4631-a4fb-353e8eceead0" providerId="AD" clId="Web-{5004CDDB-29E4-5C53-A76D-80A747F1FC7A}" dt="2026-10-05T10:48:12.096" v="79" actId="1076"/>
          <ac:spMkLst>
            <pc:docMk/>
            <pc:sldMk cId="2567880436" sldId="276"/>
            <ac:spMk id="57" creationId="{12436B31-80BE-2727-2242-052924422873}"/>
          </ac:spMkLst>
        </pc:spChg>
        <pc:picChg chg="add mod ord">
          <ac:chgData name="Joseline Cedeno Pincay (2413535)" userId="S::2413535@student.uwtsd.ac.uk::96ca684d-6e5d-4631-a4fb-353e8eceead0" providerId="AD" clId="Web-{5004CDDB-29E4-5C53-A76D-80A747F1FC7A}" dt="2026-10-05T10:52:52.048" v="123"/>
          <ac:picMkLst>
            <pc:docMk/>
            <pc:sldMk cId="2567880436" sldId="276"/>
            <ac:picMk id="30" creationId="{7E019448-83C0-6098-46B5-009D0E2AFEE0}"/>
          </ac:picMkLst>
        </pc:picChg>
        <pc:picChg chg="mod">
          <ac:chgData name="Joseline Cedeno Pincay (2413535)" userId="S::2413535@student.uwtsd.ac.uk::96ca684d-6e5d-4631-a4fb-353e8eceead0" providerId="AD" clId="Web-{5004CDDB-29E4-5C53-A76D-80A747F1FC7A}" dt="2026-10-05T10:44:07.152" v="76" actId="14100"/>
          <ac:picMkLst>
            <pc:docMk/>
            <pc:sldMk cId="2567880436" sldId="276"/>
            <ac:picMk id="2101" creationId="{402EC26A-1D59-8ADC-D585-8E7983CD4A65}"/>
          </ac:picMkLst>
        </pc:picChg>
      </pc:sldChg>
    </pc:docChg>
  </pc:docChgLst>
  <pc:docChgLst>
    <pc:chgData name="Joseline Cedeno Pincay (2413535)" userId="S::2413535@student.uwtsd.ac.uk::96ca684d-6e5d-4631-a4fb-353e8eceead0" providerId="AD" clId="Web-{03444D6F-6BB8-5D64-4AF7-778C324F181F}"/>
    <pc:docChg chg="modSld">
      <pc:chgData name="Joseline Cedeno Pincay (2413535)" userId="S::2413535@student.uwtsd.ac.uk::96ca684d-6e5d-4631-a4fb-353e8eceead0" providerId="AD" clId="Web-{03444D6F-6BB8-5D64-4AF7-778C324F181F}" dt="2026-10-07T15:43:43.585" v="17" actId="20577"/>
      <pc:docMkLst>
        <pc:docMk/>
      </pc:docMkLst>
      <pc:sldChg chg="modSp">
        <pc:chgData name="Joseline Cedeno Pincay (2413535)" userId="S::2413535@student.uwtsd.ac.uk::96ca684d-6e5d-4631-a4fb-353e8eceead0" providerId="AD" clId="Web-{03444D6F-6BB8-5D64-4AF7-778C324F181F}" dt="2026-10-07T15:36:21.354" v="8" actId="1076"/>
        <pc:sldMkLst>
          <pc:docMk/>
          <pc:sldMk cId="3040926423" sldId="275"/>
        </pc:sldMkLst>
        <pc:graphicFrameChg chg="mod">
          <ac:chgData name="Joseline Cedeno Pincay (2413535)" userId="S::2413535@student.uwtsd.ac.uk::96ca684d-6e5d-4631-a4fb-353e8eceead0" providerId="AD" clId="Web-{03444D6F-6BB8-5D64-4AF7-778C324F181F}" dt="2026-10-07T15:36:21.354" v="8" actId="1076"/>
          <ac:graphicFrameMkLst>
            <pc:docMk/>
            <pc:sldMk cId="3040926423" sldId="275"/>
            <ac:graphicFrameMk id="4" creationId="{A4226A01-388B-F6F0-0E98-C595904FC8FC}"/>
          </ac:graphicFrameMkLst>
        </pc:graphicFrameChg>
      </pc:sldChg>
      <pc:sldChg chg="modSp">
        <pc:chgData name="Joseline Cedeno Pincay (2413535)" userId="S::2413535@student.uwtsd.ac.uk::96ca684d-6e5d-4631-a4fb-353e8eceead0" providerId="AD" clId="Web-{03444D6F-6BB8-5D64-4AF7-778C324F181F}" dt="2026-10-07T15:43:43.585" v="17" actId="20577"/>
        <pc:sldMkLst>
          <pc:docMk/>
          <pc:sldMk cId="3155436417" sldId="286"/>
        </pc:sldMkLst>
        <pc:spChg chg="mod">
          <ac:chgData name="Joseline Cedeno Pincay (2413535)" userId="S::2413535@student.uwtsd.ac.uk::96ca684d-6e5d-4631-a4fb-353e8eceead0" providerId="AD" clId="Web-{03444D6F-6BB8-5D64-4AF7-778C324F181F}" dt="2026-10-07T15:43:43.585" v="17" actId="20577"/>
          <ac:spMkLst>
            <pc:docMk/>
            <pc:sldMk cId="3155436417" sldId="286"/>
            <ac:spMk id="3" creationId="{C9DF5394-3AFF-3F49-DAAA-6963ED9B8F59}"/>
          </ac:spMkLst>
        </pc:spChg>
      </pc:sldChg>
    </pc:docChg>
  </pc:docChgLst>
  <pc:docChgLst>
    <pc:chgData clId="Web-{80F37CDE-FF96-9B75-5FBF-7F3887DE18BD}"/>
    <pc:docChg chg="sldOrd">
      <pc:chgData name="" userId="" providerId="" clId="Web-{80F37CDE-FF96-9B75-5FBF-7F3887DE18BD}" dt="2026-10-05T18:25:05.267" v="0"/>
      <pc:docMkLst>
        <pc:docMk/>
      </pc:docMkLst>
      <pc:sldChg chg="ord">
        <pc:chgData name="" userId="" providerId="" clId="Web-{80F37CDE-FF96-9B75-5FBF-7F3887DE18BD}" dt="2026-10-05T18:25:05.267" v="0"/>
        <pc:sldMkLst>
          <pc:docMk/>
          <pc:sldMk cId="2812761171" sldId="258"/>
        </pc:sldMkLst>
      </pc:sldChg>
    </pc:docChg>
  </pc:docChgLst>
  <pc:docChgLst>
    <pc:chgData name="Eliana Cristina Da Fonseca Abrantes (2426395)" userId="S::2426395@student.uwtsd.ac.uk::6a914049-f4bf-4a81-901c-6e264999fc94" providerId="AD" clId="Web-{400A4A2C-A8AE-B58B-1D65-76BD9B62087A}"/>
    <pc:docChg chg="addSld delSld modSld">
      <pc:chgData name="Eliana Cristina Da Fonseca Abrantes (2426395)" userId="S::2426395@student.uwtsd.ac.uk::6a914049-f4bf-4a81-901c-6e264999fc94" providerId="AD" clId="Web-{400A4A2C-A8AE-B58B-1D65-76BD9B62087A}" dt="2026-10-04T10:20:57.415" v="197" actId="20577"/>
      <pc:docMkLst>
        <pc:docMk/>
      </pc:docMkLst>
      <pc:sldChg chg="addSp delSp modSp new">
        <pc:chgData name="Eliana Cristina Da Fonseca Abrantes (2426395)" userId="S::2426395@student.uwtsd.ac.uk::6a914049-f4bf-4a81-901c-6e264999fc94" providerId="AD" clId="Web-{400A4A2C-A8AE-B58B-1D65-76BD9B62087A}" dt="2026-10-04T10:20:17.289" v="193" actId="20577"/>
        <pc:sldMkLst>
          <pc:docMk/>
          <pc:sldMk cId="3692466309" sldId="261"/>
        </pc:sldMkLst>
        <pc:spChg chg="mod">
          <ac:chgData name="Eliana Cristina Da Fonseca Abrantes (2426395)" userId="S::2426395@student.uwtsd.ac.uk::6a914049-f4bf-4a81-901c-6e264999fc94" providerId="AD" clId="Web-{400A4A2C-A8AE-B58B-1D65-76BD9B62087A}" dt="2026-09-30T11:56:05.291" v="17" actId="20577"/>
          <ac:spMkLst>
            <pc:docMk/>
            <pc:sldMk cId="3692466309" sldId="261"/>
            <ac:spMk id="2" creationId="{D18FBCAB-0727-5FF0-46CE-7A50915D9BBA}"/>
          </ac:spMkLst>
        </pc:spChg>
        <pc:spChg chg="mod">
          <ac:chgData name="Eliana Cristina Da Fonseca Abrantes (2426395)" userId="S::2426395@student.uwtsd.ac.uk::6a914049-f4bf-4a81-901c-6e264999fc94" providerId="AD" clId="Web-{400A4A2C-A8AE-B58B-1D65-76BD9B62087A}" dt="2026-10-04T10:20:07.617" v="192" actId="20577"/>
          <ac:spMkLst>
            <pc:docMk/>
            <pc:sldMk cId="3692466309" sldId="261"/>
            <ac:spMk id="3" creationId="{87D126D2-FE01-81D1-2934-FB38585C4025}"/>
          </ac:spMkLst>
        </pc:spChg>
        <pc:spChg chg="mod">
          <ac:chgData name="Eliana Cristina Da Fonseca Abrantes (2426395)" userId="S::2426395@student.uwtsd.ac.uk::6a914049-f4bf-4a81-901c-6e264999fc94" providerId="AD" clId="Web-{400A4A2C-A8AE-B58B-1D65-76BD9B62087A}" dt="2026-10-04T10:20:17.289" v="193" actId="20577"/>
          <ac:spMkLst>
            <pc:docMk/>
            <pc:sldMk cId="3692466309" sldId="261"/>
            <ac:spMk id="4" creationId="{40573178-7623-D0E8-C70E-4F6196320B8D}"/>
          </ac:spMkLst>
        </pc:spChg>
        <pc:spChg chg="add del mod">
          <ac:chgData name="Eliana Cristina Da Fonseca Abrantes (2426395)" userId="S::2426395@student.uwtsd.ac.uk::6a914049-f4bf-4a81-901c-6e264999fc94" providerId="AD" clId="Web-{400A4A2C-A8AE-B58B-1D65-76BD9B62087A}" dt="2026-10-04T10:16:51.600" v="167" actId="1076"/>
          <ac:spMkLst>
            <pc:docMk/>
            <pc:sldMk cId="3692466309" sldId="261"/>
            <ac:spMk id="6" creationId="{D72EECAA-5635-E528-4D1D-E92EF1D91470}"/>
          </ac:spMkLst>
        </pc:spChg>
      </pc:sldChg>
      <pc:sldChg chg="addSp delSp modSp new">
        <pc:chgData name="Eliana Cristina Da Fonseca Abrantes (2426395)" userId="S::2426395@student.uwtsd.ac.uk::6a914049-f4bf-4a81-901c-6e264999fc94" providerId="AD" clId="Web-{400A4A2C-A8AE-B58B-1D65-76BD9B62087A}" dt="2026-10-04T10:20:57.415" v="197" actId="20577"/>
        <pc:sldMkLst>
          <pc:docMk/>
          <pc:sldMk cId="3386310243" sldId="263"/>
        </pc:sldMkLst>
        <pc:spChg chg="mod">
          <ac:chgData name="Eliana Cristina Da Fonseca Abrantes (2426395)" userId="S::2426395@student.uwtsd.ac.uk::6a914049-f4bf-4a81-901c-6e264999fc94" providerId="AD" clId="Web-{400A4A2C-A8AE-B58B-1D65-76BD9B62087A}" dt="2026-10-04T10:15:05.999" v="143" actId="20577"/>
          <ac:spMkLst>
            <pc:docMk/>
            <pc:sldMk cId="3386310243" sldId="263"/>
            <ac:spMk id="2" creationId="{568BF8E5-F996-B28D-564E-F0621B94E6FD}"/>
          </ac:spMkLst>
        </pc:spChg>
        <pc:spChg chg="add">
          <ac:chgData name="Eliana Cristina Da Fonseca Abrantes (2426395)" userId="S::2426395@student.uwtsd.ac.uk::6a914049-f4bf-4a81-901c-6e264999fc94" providerId="AD" clId="Web-{400A4A2C-A8AE-B58B-1D65-76BD9B62087A}" dt="2026-10-04T10:17:31.327" v="169"/>
          <ac:spMkLst>
            <pc:docMk/>
            <pc:sldMk cId="3386310243" sldId="263"/>
            <ac:spMk id="8" creationId="{21E08C5F-104A-D404-28DD-E809A9C0623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88BB71-8D26-4372-A170-180F614AB1B0}" type="doc">
      <dgm:prSet loTypeId="urn:microsoft.com/office/officeart/2005/8/layout/venn3" loCatId="relationship" qsTypeId="urn:microsoft.com/office/officeart/2005/8/quickstyle/3d1" qsCatId="3D" csTypeId="urn:microsoft.com/office/officeart/2005/8/colors/accent3_2" csCatId="accent3" phldr="1"/>
      <dgm:spPr/>
      <dgm:t>
        <a:bodyPr/>
        <a:lstStyle/>
        <a:p>
          <a:endParaRPr lang="en-GB"/>
        </a:p>
      </dgm:t>
    </dgm:pt>
    <dgm:pt modelId="{DC8DEEB6-FCA5-411D-9942-940F5217A121}">
      <dgm:prSet phldrT="[Text]" phldr="0"/>
      <dgm:spPr/>
      <dgm:t>
        <a:bodyPr/>
        <a:lstStyle/>
        <a:p>
          <a:pPr rtl="0"/>
          <a:r>
            <a:rPr lang="en-GB">
              <a:latin typeface="Neue Haas Grotesk Text Pro"/>
            </a:rPr>
            <a:t>Data collection </a:t>
          </a:r>
          <a:endParaRPr lang="en-GB"/>
        </a:p>
      </dgm:t>
    </dgm:pt>
    <dgm:pt modelId="{B7A9CF71-4429-420B-A7BE-4F3C9963FAC5}" type="parTrans" cxnId="{CC5A0DDB-C77C-4C78-9533-164FE5132CA5}">
      <dgm:prSet/>
      <dgm:spPr/>
      <dgm:t>
        <a:bodyPr/>
        <a:lstStyle/>
        <a:p>
          <a:endParaRPr lang="en-GB"/>
        </a:p>
      </dgm:t>
    </dgm:pt>
    <dgm:pt modelId="{B119742D-6C12-4F4C-80D6-7C41445E9A77}" type="sibTrans" cxnId="{CC5A0DDB-C77C-4C78-9533-164FE5132CA5}">
      <dgm:prSet/>
      <dgm:spPr/>
      <dgm:t>
        <a:bodyPr/>
        <a:lstStyle/>
        <a:p>
          <a:endParaRPr lang="en-GB"/>
        </a:p>
      </dgm:t>
    </dgm:pt>
    <dgm:pt modelId="{5BA8CE3C-32B0-43C1-979D-9DBE66EB5170}">
      <dgm:prSet phldrT="[Text]" phldr="0"/>
      <dgm:spPr/>
      <dgm:t>
        <a:bodyPr/>
        <a:lstStyle/>
        <a:p>
          <a:pPr rtl="0"/>
          <a:r>
            <a:rPr lang="en-GB">
              <a:latin typeface="Neue Haas Grotesk Text Pro"/>
            </a:rPr>
            <a:t>Processing </a:t>
          </a:r>
          <a:endParaRPr lang="en-GB"/>
        </a:p>
      </dgm:t>
    </dgm:pt>
    <dgm:pt modelId="{FBD2D8C8-66D8-492A-8AFD-3CE1E2F83AE7}" type="parTrans" cxnId="{AE1C320A-98E3-4E6C-86A7-C510E420B8F2}">
      <dgm:prSet/>
      <dgm:spPr/>
      <dgm:t>
        <a:bodyPr/>
        <a:lstStyle/>
        <a:p>
          <a:endParaRPr lang="en-GB"/>
        </a:p>
      </dgm:t>
    </dgm:pt>
    <dgm:pt modelId="{9C52860E-B417-4D1C-94DA-913522F1089D}" type="sibTrans" cxnId="{AE1C320A-98E3-4E6C-86A7-C510E420B8F2}">
      <dgm:prSet/>
      <dgm:spPr/>
      <dgm:t>
        <a:bodyPr/>
        <a:lstStyle/>
        <a:p>
          <a:endParaRPr lang="en-GB"/>
        </a:p>
      </dgm:t>
    </dgm:pt>
    <dgm:pt modelId="{8836AFCB-B650-450B-9973-63BD46420721}">
      <dgm:prSet phldrT="[Text]" phldr="0"/>
      <dgm:spPr/>
      <dgm:t>
        <a:bodyPr/>
        <a:lstStyle/>
        <a:p>
          <a:pPr rtl="0"/>
          <a:r>
            <a:rPr lang="en-GB">
              <a:latin typeface="Neue Haas Grotesk Text Pro"/>
            </a:rPr>
            <a:t>Analysis </a:t>
          </a:r>
          <a:endParaRPr lang="en-GB"/>
        </a:p>
      </dgm:t>
    </dgm:pt>
    <dgm:pt modelId="{E3CE62FD-85DD-42D4-9889-4D7D992162CC}" type="parTrans" cxnId="{E018572F-810C-47FC-AF49-34FEC7CBD274}">
      <dgm:prSet/>
      <dgm:spPr/>
      <dgm:t>
        <a:bodyPr/>
        <a:lstStyle/>
        <a:p>
          <a:endParaRPr lang="en-GB"/>
        </a:p>
      </dgm:t>
    </dgm:pt>
    <dgm:pt modelId="{195A3507-DEA0-4195-93DA-2DFC00BBA1F8}" type="sibTrans" cxnId="{E018572F-810C-47FC-AF49-34FEC7CBD274}">
      <dgm:prSet/>
      <dgm:spPr/>
      <dgm:t>
        <a:bodyPr/>
        <a:lstStyle/>
        <a:p>
          <a:endParaRPr lang="en-GB"/>
        </a:p>
      </dgm:t>
    </dgm:pt>
    <dgm:pt modelId="{770B0A05-CBB6-4F08-84D3-FE9B52D3BCDE}">
      <dgm:prSet phldrT="[Text]" phldr="0"/>
      <dgm:spPr/>
      <dgm:t>
        <a:bodyPr/>
        <a:lstStyle/>
        <a:p>
          <a:pPr rtl="0"/>
          <a:r>
            <a:rPr lang="en-GB">
              <a:latin typeface="Neue Haas Grotesk Text Pro"/>
            </a:rPr>
            <a:t>Presenting information</a:t>
          </a:r>
          <a:endParaRPr lang="en-GB"/>
        </a:p>
      </dgm:t>
    </dgm:pt>
    <dgm:pt modelId="{A9D34511-7B6D-469B-ACD4-8146D7612E9D}" type="parTrans" cxnId="{773AB364-5149-44E6-BD07-A276589481B7}">
      <dgm:prSet/>
      <dgm:spPr/>
      <dgm:t>
        <a:bodyPr/>
        <a:lstStyle/>
        <a:p>
          <a:endParaRPr lang="en-GB"/>
        </a:p>
      </dgm:t>
    </dgm:pt>
    <dgm:pt modelId="{8C1040C0-450F-4FC7-AC60-050085474E28}" type="sibTrans" cxnId="{773AB364-5149-44E6-BD07-A276589481B7}">
      <dgm:prSet/>
      <dgm:spPr/>
      <dgm:t>
        <a:bodyPr/>
        <a:lstStyle/>
        <a:p>
          <a:endParaRPr lang="en-GB"/>
        </a:p>
      </dgm:t>
    </dgm:pt>
    <dgm:pt modelId="{3DA66378-0282-4E4C-888B-ABB0F281EBAB}">
      <dgm:prSet phldrT="[Text]" phldr="0"/>
      <dgm:spPr/>
      <dgm:t>
        <a:bodyPr/>
        <a:lstStyle/>
        <a:p>
          <a:pPr rtl="0"/>
          <a:r>
            <a:rPr lang="en-GB">
              <a:latin typeface="Neue Haas Grotesk Text Pro"/>
            </a:rPr>
            <a:t>Storage </a:t>
          </a:r>
        </a:p>
      </dgm:t>
    </dgm:pt>
    <dgm:pt modelId="{C685155E-44BA-4142-B37A-CFF777D794AD}" type="parTrans" cxnId="{AC9609C5-6A26-463C-AEFB-D8F4798E3293}">
      <dgm:prSet/>
      <dgm:spPr/>
    </dgm:pt>
    <dgm:pt modelId="{60279648-A70C-4367-8B50-76AA191E3AC4}" type="sibTrans" cxnId="{AC9609C5-6A26-463C-AEFB-D8F4798E3293}">
      <dgm:prSet/>
      <dgm:spPr/>
    </dgm:pt>
    <dgm:pt modelId="{B1494FF4-71B5-4B35-A07C-AB42B9B113D4}" type="pres">
      <dgm:prSet presAssocID="{9388BB71-8D26-4372-A170-180F614AB1B0}" presName="Name0" presStyleCnt="0">
        <dgm:presLayoutVars>
          <dgm:dir/>
          <dgm:resizeHandles val="exact"/>
        </dgm:presLayoutVars>
      </dgm:prSet>
      <dgm:spPr/>
    </dgm:pt>
    <dgm:pt modelId="{DC46A4CC-EC30-49FC-8C1D-6F61654F9D54}" type="pres">
      <dgm:prSet presAssocID="{DC8DEEB6-FCA5-411D-9942-940F5217A121}" presName="Name5" presStyleLbl="vennNode1" presStyleIdx="0" presStyleCnt="5">
        <dgm:presLayoutVars>
          <dgm:bulletEnabled val="1"/>
        </dgm:presLayoutVars>
      </dgm:prSet>
      <dgm:spPr/>
    </dgm:pt>
    <dgm:pt modelId="{10F897E3-3C88-4C0F-8B9B-B5C7A49EE0BB}" type="pres">
      <dgm:prSet presAssocID="{B119742D-6C12-4F4C-80D6-7C41445E9A77}" presName="space" presStyleCnt="0"/>
      <dgm:spPr/>
    </dgm:pt>
    <dgm:pt modelId="{29DF6469-DE69-4DCF-9CB5-4E86BE738AF7}" type="pres">
      <dgm:prSet presAssocID="{3DA66378-0282-4E4C-888B-ABB0F281EBAB}" presName="Name5" presStyleLbl="vennNode1" presStyleIdx="1" presStyleCnt="5">
        <dgm:presLayoutVars>
          <dgm:bulletEnabled val="1"/>
        </dgm:presLayoutVars>
      </dgm:prSet>
      <dgm:spPr/>
    </dgm:pt>
    <dgm:pt modelId="{437792BD-2CE7-412F-9B1A-F52EA26A5993}" type="pres">
      <dgm:prSet presAssocID="{60279648-A70C-4367-8B50-76AA191E3AC4}" presName="space" presStyleCnt="0"/>
      <dgm:spPr/>
    </dgm:pt>
    <dgm:pt modelId="{811C90AC-B4CD-40D1-8468-9916041F883E}" type="pres">
      <dgm:prSet presAssocID="{5BA8CE3C-32B0-43C1-979D-9DBE66EB5170}" presName="Name5" presStyleLbl="vennNode1" presStyleIdx="2" presStyleCnt="5">
        <dgm:presLayoutVars>
          <dgm:bulletEnabled val="1"/>
        </dgm:presLayoutVars>
      </dgm:prSet>
      <dgm:spPr/>
    </dgm:pt>
    <dgm:pt modelId="{8B35A46A-33B5-4812-8655-CB703E0E412C}" type="pres">
      <dgm:prSet presAssocID="{9C52860E-B417-4D1C-94DA-913522F1089D}" presName="space" presStyleCnt="0"/>
      <dgm:spPr/>
    </dgm:pt>
    <dgm:pt modelId="{F9F3D285-442B-44AA-B838-487B07057A33}" type="pres">
      <dgm:prSet presAssocID="{8836AFCB-B650-450B-9973-63BD46420721}" presName="Name5" presStyleLbl="vennNode1" presStyleIdx="3" presStyleCnt="5">
        <dgm:presLayoutVars>
          <dgm:bulletEnabled val="1"/>
        </dgm:presLayoutVars>
      </dgm:prSet>
      <dgm:spPr/>
    </dgm:pt>
    <dgm:pt modelId="{7867AD4B-4275-42DC-9697-07BBBCB106FE}" type="pres">
      <dgm:prSet presAssocID="{195A3507-DEA0-4195-93DA-2DFC00BBA1F8}" presName="space" presStyleCnt="0"/>
      <dgm:spPr/>
    </dgm:pt>
    <dgm:pt modelId="{C2F005FF-419A-41B9-BFB9-03D5DEF023AD}" type="pres">
      <dgm:prSet presAssocID="{770B0A05-CBB6-4F08-84D3-FE9B52D3BCDE}" presName="Name5" presStyleLbl="vennNode1" presStyleIdx="4" presStyleCnt="5">
        <dgm:presLayoutVars>
          <dgm:bulletEnabled val="1"/>
        </dgm:presLayoutVars>
      </dgm:prSet>
      <dgm:spPr/>
    </dgm:pt>
  </dgm:ptLst>
  <dgm:cxnLst>
    <dgm:cxn modelId="{FDAEE904-E28A-4DCC-9BC1-CB0BE52B8EC6}" type="presOf" srcId="{DC8DEEB6-FCA5-411D-9942-940F5217A121}" destId="{DC46A4CC-EC30-49FC-8C1D-6F61654F9D54}" srcOrd="0" destOrd="0" presId="urn:microsoft.com/office/officeart/2005/8/layout/venn3"/>
    <dgm:cxn modelId="{AE1C320A-98E3-4E6C-86A7-C510E420B8F2}" srcId="{9388BB71-8D26-4372-A170-180F614AB1B0}" destId="{5BA8CE3C-32B0-43C1-979D-9DBE66EB5170}" srcOrd="2" destOrd="0" parTransId="{FBD2D8C8-66D8-492A-8AFD-3CE1E2F83AE7}" sibTransId="{9C52860E-B417-4D1C-94DA-913522F1089D}"/>
    <dgm:cxn modelId="{F97ACB17-C07E-430A-A921-9C70B60E27BB}" type="presOf" srcId="{770B0A05-CBB6-4F08-84D3-FE9B52D3BCDE}" destId="{C2F005FF-419A-41B9-BFB9-03D5DEF023AD}" srcOrd="0" destOrd="0" presId="urn:microsoft.com/office/officeart/2005/8/layout/venn3"/>
    <dgm:cxn modelId="{E018572F-810C-47FC-AF49-34FEC7CBD274}" srcId="{9388BB71-8D26-4372-A170-180F614AB1B0}" destId="{8836AFCB-B650-450B-9973-63BD46420721}" srcOrd="3" destOrd="0" parTransId="{E3CE62FD-85DD-42D4-9889-4D7D992162CC}" sibTransId="{195A3507-DEA0-4195-93DA-2DFC00BBA1F8}"/>
    <dgm:cxn modelId="{773AB364-5149-44E6-BD07-A276589481B7}" srcId="{9388BB71-8D26-4372-A170-180F614AB1B0}" destId="{770B0A05-CBB6-4F08-84D3-FE9B52D3BCDE}" srcOrd="4" destOrd="0" parTransId="{A9D34511-7B6D-469B-ACD4-8146D7612E9D}" sibTransId="{8C1040C0-450F-4FC7-AC60-050085474E28}"/>
    <dgm:cxn modelId="{DD730052-18C0-4741-99B3-52DEA3606957}" type="presOf" srcId="{3DA66378-0282-4E4C-888B-ABB0F281EBAB}" destId="{29DF6469-DE69-4DCF-9CB5-4E86BE738AF7}" srcOrd="0" destOrd="0" presId="urn:microsoft.com/office/officeart/2005/8/layout/venn3"/>
    <dgm:cxn modelId="{84244CAB-9F2E-4B05-A693-EEDDA31C0A44}" type="presOf" srcId="{5BA8CE3C-32B0-43C1-979D-9DBE66EB5170}" destId="{811C90AC-B4CD-40D1-8468-9916041F883E}" srcOrd="0" destOrd="0" presId="urn:microsoft.com/office/officeart/2005/8/layout/venn3"/>
    <dgm:cxn modelId="{AC9609C5-6A26-463C-AEFB-D8F4798E3293}" srcId="{9388BB71-8D26-4372-A170-180F614AB1B0}" destId="{3DA66378-0282-4E4C-888B-ABB0F281EBAB}" srcOrd="1" destOrd="0" parTransId="{C685155E-44BA-4142-B37A-CFF777D794AD}" sibTransId="{60279648-A70C-4367-8B50-76AA191E3AC4}"/>
    <dgm:cxn modelId="{CC5A0DDB-C77C-4C78-9533-164FE5132CA5}" srcId="{9388BB71-8D26-4372-A170-180F614AB1B0}" destId="{DC8DEEB6-FCA5-411D-9942-940F5217A121}" srcOrd="0" destOrd="0" parTransId="{B7A9CF71-4429-420B-A7BE-4F3C9963FAC5}" sibTransId="{B119742D-6C12-4F4C-80D6-7C41445E9A77}"/>
    <dgm:cxn modelId="{F056D6DE-E183-47C4-A205-6D2D11A08940}" type="presOf" srcId="{8836AFCB-B650-450B-9973-63BD46420721}" destId="{F9F3D285-442B-44AA-B838-487B07057A33}" srcOrd="0" destOrd="0" presId="urn:microsoft.com/office/officeart/2005/8/layout/venn3"/>
    <dgm:cxn modelId="{A4D33DED-3E34-4F85-9747-30FFAE9954FD}" type="presOf" srcId="{9388BB71-8D26-4372-A170-180F614AB1B0}" destId="{B1494FF4-71B5-4B35-A07C-AB42B9B113D4}" srcOrd="0" destOrd="0" presId="urn:microsoft.com/office/officeart/2005/8/layout/venn3"/>
    <dgm:cxn modelId="{419DE6BF-85B0-4CB0-949D-1C49450D86D1}" type="presParOf" srcId="{B1494FF4-71B5-4B35-A07C-AB42B9B113D4}" destId="{DC46A4CC-EC30-49FC-8C1D-6F61654F9D54}" srcOrd="0" destOrd="0" presId="urn:microsoft.com/office/officeart/2005/8/layout/venn3"/>
    <dgm:cxn modelId="{8318B352-1752-45F8-9A04-C5CDD35B9F16}" type="presParOf" srcId="{B1494FF4-71B5-4B35-A07C-AB42B9B113D4}" destId="{10F897E3-3C88-4C0F-8B9B-B5C7A49EE0BB}" srcOrd="1" destOrd="0" presId="urn:microsoft.com/office/officeart/2005/8/layout/venn3"/>
    <dgm:cxn modelId="{5814E7B5-7E2F-41A1-BCAF-F16A9C80C856}" type="presParOf" srcId="{B1494FF4-71B5-4B35-A07C-AB42B9B113D4}" destId="{29DF6469-DE69-4DCF-9CB5-4E86BE738AF7}" srcOrd="2" destOrd="0" presId="urn:microsoft.com/office/officeart/2005/8/layout/venn3"/>
    <dgm:cxn modelId="{D0CBBA93-EE7B-49D2-98D1-31A560F32535}" type="presParOf" srcId="{B1494FF4-71B5-4B35-A07C-AB42B9B113D4}" destId="{437792BD-2CE7-412F-9B1A-F52EA26A5993}" srcOrd="3" destOrd="0" presId="urn:microsoft.com/office/officeart/2005/8/layout/venn3"/>
    <dgm:cxn modelId="{134AF278-AB02-4157-8FED-1196851466CA}" type="presParOf" srcId="{B1494FF4-71B5-4B35-A07C-AB42B9B113D4}" destId="{811C90AC-B4CD-40D1-8468-9916041F883E}" srcOrd="4" destOrd="0" presId="urn:microsoft.com/office/officeart/2005/8/layout/venn3"/>
    <dgm:cxn modelId="{B30EE8F7-FE09-4ACC-A41D-E3B19DC11728}" type="presParOf" srcId="{B1494FF4-71B5-4B35-A07C-AB42B9B113D4}" destId="{8B35A46A-33B5-4812-8655-CB703E0E412C}" srcOrd="5" destOrd="0" presId="urn:microsoft.com/office/officeart/2005/8/layout/venn3"/>
    <dgm:cxn modelId="{2411E011-15B3-4C52-BB51-DE6A08870E50}" type="presParOf" srcId="{B1494FF4-71B5-4B35-A07C-AB42B9B113D4}" destId="{F9F3D285-442B-44AA-B838-487B07057A33}" srcOrd="6" destOrd="0" presId="urn:microsoft.com/office/officeart/2005/8/layout/venn3"/>
    <dgm:cxn modelId="{BBB96A3A-FC79-46A3-B8A6-1A0C42ACB21A}" type="presParOf" srcId="{B1494FF4-71B5-4B35-A07C-AB42B9B113D4}" destId="{7867AD4B-4275-42DC-9697-07BBBCB106FE}" srcOrd="7" destOrd="0" presId="urn:microsoft.com/office/officeart/2005/8/layout/venn3"/>
    <dgm:cxn modelId="{F88A2F3C-3B43-48A3-88F9-AAAFCA01A185}" type="presParOf" srcId="{B1494FF4-71B5-4B35-A07C-AB42B9B113D4}" destId="{C2F005FF-419A-41B9-BFB9-03D5DEF023AD}" srcOrd="8" destOrd="0" presId="urn:microsoft.com/office/officeart/2005/8/layout/venn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5D3B92-4D87-4E55-A990-8E471165C9AC}" type="doc">
      <dgm:prSet loTypeId="urn:microsoft.com/office/officeart/2005/8/layout/hProcess3" loCatId="process" qsTypeId="urn:microsoft.com/office/officeart/2005/8/quickstyle/3d7" qsCatId="3D" csTypeId="urn:microsoft.com/office/officeart/2005/8/colors/accent5_3" csCatId="accent5" phldr="1"/>
      <dgm:spPr/>
    </dgm:pt>
    <dgm:pt modelId="{C21C402C-5806-46FB-BBC1-CB74F41A207D}">
      <dgm:prSet phldrT="[Text]" phldr="0"/>
      <dgm:spPr/>
      <dgm:t>
        <a:bodyPr/>
        <a:lstStyle/>
        <a:p>
          <a:pPr rtl="0"/>
          <a:r>
            <a:rPr lang="en-GB" b="1">
              <a:latin typeface="Arial"/>
              <a:cs typeface="Arial"/>
            </a:rPr>
            <a:t>Reduce repetitive manual work and errors </a:t>
          </a:r>
        </a:p>
      </dgm:t>
    </dgm:pt>
    <dgm:pt modelId="{9239B557-60F1-435B-8FB6-EF6BB360F155}" type="parTrans" cxnId="{280B8EBC-B70F-450F-AAC1-C276AF9582A1}">
      <dgm:prSet/>
      <dgm:spPr/>
    </dgm:pt>
    <dgm:pt modelId="{13996CC8-E2E8-41A3-B877-A4209AAFC35B}" type="sibTrans" cxnId="{280B8EBC-B70F-450F-AAC1-C276AF9582A1}">
      <dgm:prSet/>
      <dgm:spPr/>
    </dgm:pt>
    <dgm:pt modelId="{7204DEAB-F653-4E2D-A7D9-9412B9F0A417}">
      <dgm:prSet phldrT="[Text]" phldr="0"/>
      <dgm:spPr/>
      <dgm:t>
        <a:bodyPr/>
        <a:lstStyle/>
        <a:p>
          <a:pPr rtl="0"/>
          <a:r>
            <a:rPr lang="en-GB" b="1">
              <a:latin typeface="Arial"/>
              <a:cs typeface="Arial"/>
            </a:rPr>
            <a:t> It provides timely, reliable information to managers </a:t>
          </a:r>
        </a:p>
      </dgm:t>
    </dgm:pt>
    <dgm:pt modelId="{6C697192-9567-4FCD-8798-14DD9F485346}" type="parTrans" cxnId="{E204A8D4-42C3-4D6A-B924-A3E5B61596B3}">
      <dgm:prSet/>
      <dgm:spPr/>
    </dgm:pt>
    <dgm:pt modelId="{0E6CB8EF-FB18-4E01-806C-FC75626FB9FC}" type="sibTrans" cxnId="{E204A8D4-42C3-4D6A-B924-A3E5B61596B3}">
      <dgm:prSet/>
      <dgm:spPr/>
    </dgm:pt>
    <dgm:pt modelId="{1D2F00B7-520B-4A0A-BDF5-F11A5196C30A}">
      <dgm:prSet phldrT="[Text]" phldr="0"/>
      <dgm:spPr/>
      <dgm:t>
        <a:bodyPr/>
        <a:lstStyle/>
        <a:p>
          <a:pPr rtl="0"/>
          <a:r>
            <a:rPr lang="en-GB" b="1">
              <a:latin typeface="Arial"/>
              <a:cs typeface="Arial"/>
            </a:rPr>
            <a:t>Improves coordination between the deparments </a:t>
          </a:r>
        </a:p>
      </dgm:t>
    </dgm:pt>
    <dgm:pt modelId="{0D445C8D-DBE8-4E9B-BD7A-3D1BBB0DE981}" type="parTrans" cxnId="{490F20A1-6C6C-4305-B51B-FAB2559A2342}">
      <dgm:prSet/>
      <dgm:spPr/>
    </dgm:pt>
    <dgm:pt modelId="{1A431DD5-53E4-4FA8-83A1-E59151504AEB}" type="sibTrans" cxnId="{490F20A1-6C6C-4305-B51B-FAB2559A2342}">
      <dgm:prSet/>
      <dgm:spPr/>
    </dgm:pt>
    <dgm:pt modelId="{97BF7879-6481-43FA-82F0-25E97611EED0}">
      <dgm:prSet phldrT="[Text]" phldr="0"/>
      <dgm:spPr/>
      <dgm:t>
        <a:bodyPr/>
        <a:lstStyle/>
        <a:p>
          <a:pPr rtl="0"/>
          <a:r>
            <a:rPr lang="en-GB" b="1">
              <a:latin typeface="Arial"/>
              <a:cs typeface="Arial"/>
            </a:rPr>
            <a:t>It understands and responds to costumer needs </a:t>
          </a:r>
        </a:p>
      </dgm:t>
    </dgm:pt>
    <dgm:pt modelId="{4791C229-852B-40EF-8C4C-8212076F29BB}" type="parTrans" cxnId="{2D2C5EB4-3CC9-4723-9EB1-E227B3543F68}">
      <dgm:prSet/>
      <dgm:spPr/>
    </dgm:pt>
    <dgm:pt modelId="{E7723622-EBF6-441F-85FE-934EDFE54B9D}" type="sibTrans" cxnId="{2D2C5EB4-3CC9-4723-9EB1-E227B3543F68}">
      <dgm:prSet/>
      <dgm:spPr/>
    </dgm:pt>
    <dgm:pt modelId="{2DCAA80A-01EC-4084-BDDF-8A302573812B}">
      <dgm:prSet phldrT="[Text]" phldr="0"/>
      <dgm:spPr/>
      <dgm:t>
        <a:bodyPr/>
        <a:lstStyle/>
        <a:p>
          <a:pPr rtl="0"/>
          <a:r>
            <a:rPr lang="en-GB" b="1">
              <a:latin typeface="Arial"/>
              <a:cs typeface="Arial"/>
            </a:rPr>
            <a:t>Support growth without relying on disconnected spreadsheets and processes</a:t>
          </a:r>
          <a:r>
            <a:rPr lang="en-GB">
              <a:latin typeface="Neue Haas Grotesk Text Pro"/>
            </a:rPr>
            <a:t> </a:t>
          </a:r>
        </a:p>
      </dgm:t>
    </dgm:pt>
    <dgm:pt modelId="{A3A77190-DDD4-466F-8203-7F9A1F245C43}" type="parTrans" cxnId="{5B27AD77-ABE2-4546-9A83-8A0BDD0CBEF3}">
      <dgm:prSet/>
      <dgm:spPr/>
    </dgm:pt>
    <dgm:pt modelId="{5C850559-DC44-4F8C-B605-1F68C8B69F41}" type="sibTrans" cxnId="{5B27AD77-ABE2-4546-9A83-8A0BDD0CBEF3}">
      <dgm:prSet/>
      <dgm:spPr/>
    </dgm:pt>
    <dgm:pt modelId="{4A9EBAE1-0051-4E38-B886-E1EAFD80D21E}" type="pres">
      <dgm:prSet presAssocID="{BA5D3B92-4D87-4E55-A990-8E471165C9AC}" presName="Name0" presStyleCnt="0">
        <dgm:presLayoutVars>
          <dgm:dir/>
          <dgm:animLvl val="lvl"/>
          <dgm:resizeHandles val="exact"/>
        </dgm:presLayoutVars>
      </dgm:prSet>
      <dgm:spPr/>
    </dgm:pt>
    <dgm:pt modelId="{227A7587-ECEE-44C7-9F84-9989288EBAEF}" type="pres">
      <dgm:prSet presAssocID="{BA5D3B92-4D87-4E55-A990-8E471165C9AC}" presName="dummy" presStyleCnt="0"/>
      <dgm:spPr/>
    </dgm:pt>
    <dgm:pt modelId="{5589E949-0317-472B-8F4D-21322482ED7B}" type="pres">
      <dgm:prSet presAssocID="{BA5D3B92-4D87-4E55-A990-8E471165C9AC}" presName="linH" presStyleCnt="0"/>
      <dgm:spPr/>
    </dgm:pt>
    <dgm:pt modelId="{6DF499A0-195C-4E60-87A3-4C1630A839A2}" type="pres">
      <dgm:prSet presAssocID="{BA5D3B92-4D87-4E55-A990-8E471165C9AC}" presName="padding1" presStyleCnt="0"/>
      <dgm:spPr/>
    </dgm:pt>
    <dgm:pt modelId="{84BF6271-3027-42EB-A137-0A1014B9EABD}" type="pres">
      <dgm:prSet presAssocID="{C21C402C-5806-46FB-BBC1-CB74F41A207D}" presName="linV" presStyleCnt="0"/>
      <dgm:spPr/>
    </dgm:pt>
    <dgm:pt modelId="{E4677B8C-A064-4C4F-B40B-E55805F8D41F}" type="pres">
      <dgm:prSet presAssocID="{C21C402C-5806-46FB-BBC1-CB74F41A207D}" presName="spVertical1" presStyleCnt="0"/>
      <dgm:spPr/>
    </dgm:pt>
    <dgm:pt modelId="{F10D2831-1F52-4DAA-91A7-F2EE2990B924}" type="pres">
      <dgm:prSet presAssocID="{C21C402C-5806-46FB-BBC1-CB74F41A207D}" presName="parTx" presStyleLbl="revTx" presStyleIdx="0" presStyleCnt="5">
        <dgm:presLayoutVars>
          <dgm:chMax val="0"/>
          <dgm:chPref val="0"/>
          <dgm:bulletEnabled val="1"/>
        </dgm:presLayoutVars>
      </dgm:prSet>
      <dgm:spPr/>
    </dgm:pt>
    <dgm:pt modelId="{EEAD5C56-542A-4B1E-9EA8-9CDC75DAFA11}" type="pres">
      <dgm:prSet presAssocID="{C21C402C-5806-46FB-BBC1-CB74F41A207D}" presName="spVertical2" presStyleCnt="0"/>
      <dgm:spPr/>
    </dgm:pt>
    <dgm:pt modelId="{D0CDF6B5-E0C4-444F-8C7D-728CF279012F}" type="pres">
      <dgm:prSet presAssocID="{C21C402C-5806-46FB-BBC1-CB74F41A207D}" presName="spVertical3" presStyleCnt="0"/>
      <dgm:spPr/>
    </dgm:pt>
    <dgm:pt modelId="{D98DAC3A-19DA-49B9-A178-A7A462B1A95E}" type="pres">
      <dgm:prSet presAssocID="{13996CC8-E2E8-41A3-B877-A4209AAFC35B}" presName="space" presStyleCnt="0"/>
      <dgm:spPr/>
    </dgm:pt>
    <dgm:pt modelId="{3D509881-52B6-4B0A-A41D-4063D9BD366C}" type="pres">
      <dgm:prSet presAssocID="{7204DEAB-F653-4E2D-A7D9-9412B9F0A417}" presName="linV" presStyleCnt="0"/>
      <dgm:spPr/>
    </dgm:pt>
    <dgm:pt modelId="{68E87203-E10B-4D4B-B537-18D77580B523}" type="pres">
      <dgm:prSet presAssocID="{7204DEAB-F653-4E2D-A7D9-9412B9F0A417}" presName="spVertical1" presStyleCnt="0"/>
      <dgm:spPr/>
    </dgm:pt>
    <dgm:pt modelId="{5F601930-B90C-4A82-B9FD-6C593C9C7CDC}" type="pres">
      <dgm:prSet presAssocID="{7204DEAB-F653-4E2D-A7D9-9412B9F0A417}" presName="parTx" presStyleLbl="revTx" presStyleIdx="1" presStyleCnt="5">
        <dgm:presLayoutVars>
          <dgm:chMax val="0"/>
          <dgm:chPref val="0"/>
          <dgm:bulletEnabled val="1"/>
        </dgm:presLayoutVars>
      </dgm:prSet>
      <dgm:spPr/>
    </dgm:pt>
    <dgm:pt modelId="{11E8E330-69CB-4807-949F-49036C37649C}" type="pres">
      <dgm:prSet presAssocID="{7204DEAB-F653-4E2D-A7D9-9412B9F0A417}" presName="spVertical2" presStyleCnt="0"/>
      <dgm:spPr/>
    </dgm:pt>
    <dgm:pt modelId="{0ACE998C-B801-4BA1-B2EA-7506DCD16FCD}" type="pres">
      <dgm:prSet presAssocID="{7204DEAB-F653-4E2D-A7D9-9412B9F0A417}" presName="spVertical3" presStyleCnt="0"/>
      <dgm:spPr/>
    </dgm:pt>
    <dgm:pt modelId="{83A86A81-E35A-44BF-BBF3-5E3A18B486FB}" type="pres">
      <dgm:prSet presAssocID="{0E6CB8EF-FB18-4E01-806C-FC75626FB9FC}" presName="space" presStyleCnt="0"/>
      <dgm:spPr/>
    </dgm:pt>
    <dgm:pt modelId="{49A5E75C-9004-407A-9B3E-B7B3BEBB9312}" type="pres">
      <dgm:prSet presAssocID="{1D2F00B7-520B-4A0A-BDF5-F11A5196C30A}" presName="linV" presStyleCnt="0"/>
      <dgm:spPr/>
    </dgm:pt>
    <dgm:pt modelId="{93B331BA-E859-407E-9117-55FFE463A205}" type="pres">
      <dgm:prSet presAssocID="{1D2F00B7-520B-4A0A-BDF5-F11A5196C30A}" presName="spVertical1" presStyleCnt="0"/>
      <dgm:spPr/>
    </dgm:pt>
    <dgm:pt modelId="{6284A0B7-356F-423F-AD43-C7FF6B6D5579}" type="pres">
      <dgm:prSet presAssocID="{1D2F00B7-520B-4A0A-BDF5-F11A5196C30A}" presName="parTx" presStyleLbl="revTx" presStyleIdx="2" presStyleCnt="5">
        <dgm:presLayoutVars>
          <dgm:chMax val="0"/>
          <dgm:chPref val="0"/>
          <dgm:bulletEnabled val="1"/>
        </dgm:presLayoutVars>
      </dgm:prSet>
      <dgm:spPr/>
    </dgm:pt>
    <dgm:pt modelId="{BBB71D86-B23F-43B2-A857-CABD99E185F3}" type="pres">
      <dgm:prSet presAssocID="{1D2F00B7-520B-4A0A-BDF5-F11A5196C30A}" presName="spVertical2" presStyleCnt="0"/>
      <dgm:spPr/>
    </dgm:pt>
    <dgm:pt modelId="{10A53FC6-12A1-419B-BD7D-9E6592DC3F52}" type="pres">
      <dgm:prSet presAssocID="{1D2F00B7-520B-4A0A-BDF5-F11A5196C30A}" presName="spVertical3" presStyleCnt="0"/>
      <dgm:spPr/>
    </dgm:pt>
    <dgm:pt modelId="{351A4830-45A1-4609-A0D3-362F86130C54}" type="pres">
      <dgm:prSet presAssocID="{1A431DD5-53E4-4FA8-83A1-E59151504AEB}" presName="space" presStyleCnt="0"/>
      <dgm:spPr/>
    </dgm:pt>
    <dgm:pt modelId="{BD4ED888-4B6D-47A5-A7F3-5CB9D0169B9E}" type="pres">
      <dgm:prSet presAssocID="{97BF7879-6481-43FA-82F0-25E97611EED0}" presName="linV" presStyleCnt="0"/>
      <dgm:spPr/>
    </dgm:pt>
    <dgm:pt modelId="{5640390C-47ED-4A1A-A3B1-421EEF7F55D8}" type="pres">
      <dgm:prSet presAssocID="{97BF7879-6481-43FA-82F0-25E97611EED0}" presName="spVertical1" presStyleCnt="0"/>
      <dgm:spPr/>
    </dgm:pt>
    <dgm:pt modelId="{C7D427E3-7F54-4CBA-A1B6-75A86E911EFC}" type="pres">
      <dgm:prSet presAssocID="{97BF7879-6481-43FA-82F0-25E97611EED0}" presName="parTx" presStyleLbl="revTx" presStyleIdx="3" presStyleCnt="5">
        <dgm:presLayoutVars>
          <dgm:chMax val="0"/>
          <dgm:chPref val="0"/>
          <dgm:bulletEnabled val="1"/>
        </dgm:presLayoutVars>
      </dgm:prSet>
      <dgm:spPr/>
    </dgm:pt>
    <dgm:pt modelId="{B1FCD7B4-0872-4FEE-B23A-816A950E1677}" type="pres">
      <dgm:prSet presAssocID="{97BF7879-6481-43FA-82F0-25E97611EED0}" presName="spVertical2" presStyleCnt="0"/>
      <dgm:spPr/>
    </dgm:pt>
    <dgm:pt modelId="{0ECDA382-DEAC-4FBA-94E3-82346558C5E1}" type="pres">
      <dgm:prSet presAssocID="{97BF7879-6481-43FA-82F0-25E97611EED0}" presName="spVertical3" presStyleCnt="0"/>
      <dgm:spPr/>
    </dgm:pt>
    <dgm:pt modelId="{602EA3D7-F444-42DB-A192-5BB4527DFF49}" type="pres">
      <dgm:prSet presAssocID="{E7723622-EBF6-441F-85FE-934EDFE54B9D}" presName="space" presStyleCnt="0"/>
      <dgm:spPr/>
    </dgm:pt>
    <dgm:pt modelId="{B26DAA02-43D5-4EE7-AB7F-96E592FAAD11}" type="pres">
      <dgm:prSet presAssocID="{2DCAA80A-01EC-4084-BDDF-8A302573812B}" presName="linV" presStyleCnt="0"/>
      <dgm:spPr/>
    </dgm:pt>
    <dgm:pt modelId="{E5F5B08D-E35E-4729-ADF7-E5D9C92603DB}" type="pres">
      <dgm:prSet presAssocID="{2DCAA80A-01EC-4084-BDDF-8A302573812B}" presName="spVertical1" presStyleCnt="0"/>
      <dgm:spPr/>
    </dgm:pt>
    <dgm:pt modelId="{436210F5-CF0D-4D49-8C67-96C1C084A831}" type="pres">
      <dgm:prSet presAssocID="{2DCAA80A-01EC-4084-BDDF-8A302573812B}" presName="parTx" presStyleLbl="revTx" presStyleIdx="4" presStyleCnt="5">
        <dgm:presLayoutVars>
          <dgm:chMax val="0"/>
          <dgm:chPref val="0"/>
          <dgm:bulletEnabled val="1"/>
        </dgm:presLayoutVars>
      </dgm:prSet>
      <dgm:spPr/>
    </dgm:pt>
    <dgm:pt modelId="{9E416AB7-9E65-4417-BE5E-60E1AB68F0C7}" type="pres">
      <dgm:prSet presAssocID="{2DCAA80A-01EC-4084-BDDF-8A302573812B}" presName="spVertical2" presStyleCnt="0"/>
      <dgm:spPr/>
    </dgm:pt>
    <dgm:pt modelId="{BC36B8BE-640E-4B64-A4C6-7BA0B41D0EDF}" type="pres">
      <dgm:prSet presAssocID="{2DCAA80A-01EC-4084-BDDF-8A302573812B}" presName="spVertical3" presStyleCnt="0"/>
      <dgm:spPr/>
    </dgm:pt>
    <dgm:pt modelId="{9A5E00CC-1D5D-49A6-9243-C0A0E2832D1D}" type="pres">
      <dgm:prSet presAssocID="{BA5D3B92-4D87-4E55-A990-8E471165C9AC}" presName="padding2" presStyleCnt="0"/>
      <dgm:spPr/>
    </dgm:pt>
    <dgm:pt modelId="{468B5BC2-2245-4B98-8FAE-8EE6CB0A1E2D}" type="pres">
      <dgm:prSet presAssocID="{BA5D3B92-4D87-4E55-A990-8E471165C9AC}" presName="negArrow" presStyleCnt="0"/>
      <dgm:spPr/>
    </dgm:pt>
    <dgm:pt modelId="{70605BDA-8D0C-40E1-94A9-A643F6E27C00}" type="pres">
      <dgm:prSet presAssocID="{BA5D3B92-4D87-4E55-A990-8E471165C9AC}" presName="backgroundArrow" presStyleLbl="node1" presStyleIdx="0" presStyleCnt="1"/>
      <dgm:spPr/>
    </dgm:pt>
  </dgm:ptLst>
  <dgm:cxnLst>
    <dgm:cxn modelId="{ECB9BC14-FC36-40D7-BEFC-633238490C9A}" type="presOf" srcId="{BA5D3B92-4D87-4E55-A990-8E471165C9AC}" destId="{4A9EBAE1-0051-4E38-B886-E1EAFD80D21E}" srcOrd="0" destOrd="0" presId="urn:microsoft.com/office/officeart/2005/8/layout/hProcess3"/>
    <dgm:cxn modelId="{4D313E17-2C1C-4B11-946A-9DFCF8E7B2D0}" type="presOf" srcId="{7204DEAB-F653-4E2D-A7D9-9412B9F0A417}" destId="{5F601930-B90C-4A82-B9FD-6C593C9C7CDC}" srcOrd="0" destOrd="0" presId="urn:microsoft.com/office/officeart/2005/8/layout/hProcess3"/>
    <dgm:cxn modelId="{3838E71B-35C5-4A17-950F-517DE903F789}" type="presOf" srcId="{1D2F00B7-520B-4A0A-BDF5-F11A5196C30A}" destId="{6284A0B7-356F-423F-AD43-C7FF6B6D5579}" srcOrd="0" destOrd="0" presId="urn:microsoft.com/office/officeart/2005/8/layout/hProcess3"/>
    <dgm:cxn modelId="{62C2A52F-4084-4401-ABE7-5985CD3959EF}" type="presOf" srcId="{2DCAA80A-01EC-4084-BDDF-8A302573812B}" destId="{436210F5-CF0D-4D49-8C67-96C1C084A831}" srcOrd="0" destOrd="0" presId="urn:microsoft.com/office/officeart/2005/8/layout/hProcess3"/>
    <dgm:cxn modelId="{5B27AD77-ABE2-4546-9A83-8A0BDD0CBEF3}" srcId="{BA5D3B92-4D87-4E55-A990-8E471165C9AC}" destId="{2DCAA80A-01EC-4084-BDDF-8A302573812B}" srcOrd="4" destOrd="0" parTransId="{A3A77190-DDD4-466F-8203-7F9A1F245C43}" sibTransId="{5C850559-DC44-4F8C-B605-1F68C8B69F41}"/>
    <dgm:cxn modelId="{DBEA629F-BA50-4661-807E-9A6971913D81}" type="presOf" srcId="{C21C402C-5806-46FB-BBC1-CB74F41A207D}" destId="{F10D2831-1F52-4DAA-91A7-F2EE2990B924}" srcOrd="0" destOrd="0" presId="urn:microsoft.com/office/officeart/2005/8/layout/hProcess3"/>
    <dgm:cxn modelId="{490F20A1-6C6C-4305-B51B-FAB2559A2342}" srcId="{BA5D3B92-4D87-4E55-A990-8E471165C9AC}" destId="{1D2F00B7-520B-4A0A-BDF5-F11A5196C30A}" srcOrd="2" destOrd="0" parTransId="{0D445C8D-DBE8-4E9B-BD7A-3D1BBB0DE981}" sibTransId="{1A431DD5-53E4-4FA8-83A1-E59151504AEB}"/>
    <dgm:cxn modelId="{2D2C5EB4-3CC9-4723-9EB1-E227B3543F68}" srcId="{BA5D3B92-4D87-4E55-A990-8E471165C9AC}" destId="{97BF7879-6481-43FA-82F0-25E97611EED0}" srcOrd="3" destOrd="0" parTransId="{4791C229-852B-40EF-8C4C-8212076F29BB}" sibTransId="{E7723622-EBF6-441F-85FE-934EDFE54B9D}"/>
    <dgm:cxn modelId="{280B8EBC-B70F-450F-AAC1-C276AF9582A1}" srcId="{BA5D3B92-4D87-4E55-A990-8E471165C9AC}" destId="{C21C402C-5806-46FB-BBC1-CB74F41A207D}" srcOrd="0" destOrd="0" parTransId="{9239B557-60F1-435B-8FB6-EF6BB360F155}" sibTransId="{13996CC8-E2E8-41A3-B877-A4209AAFC35B}"/>
    <dgm:cxn modelId="{3B43EAC4-C6BC-4CA2-BA33-10E053B44147}" type="presOf" srcId="{97BF7879-6481-43FA-82F0-25E97611EED0}" destId="{C7D427E3-7F54-4CBA-A1B6-75A86E911EFC}" srcOrd="0" destOrd="0" presId="urn:microsoft.com/office/officeart/2005/8/layout/hProcess3"/>
    <dgm:cxn modelId="{E204A8D4-42C3-4D6A-B924-A3E5B61596B3}" srcId="{BA5D3B92-4D87-4E55-A990-8E471165C9AC}" destId="{7204DEAB-F653-4E2D-A7D9-9412B9F0A417}" srcOrd="1" destOrd="0" parTransId="{6C697192-9567-4FCD-8798-14DD9F485346}" sibTransId="{0E6CB8EF-FB18-4E01-806C-FC75626FB9FC}"/>
    <dgm:cxn modelId="{49ECA441-B732-41BD-BDD3-37A29EFB4C41}" type="presParOf" srcId="{4A9EBAE1-0051-4E38-B886-E1EAFD80D21E}" destId="{227A7587-ECEE-44C7-9F84-9989288EBAEF}" srcOrd="0" destOrd="0" presId="urn:microsoft.com/office/officeart/2005/8/layout/hProcess3"/>
    <dgm:cxn modelId="{C7548CBE-0AA7-4D36-AA72-1B7A72CE4B38}" type="presParOf" srcId="{4A9EBAE1-0051-4E38-B886-E1EAFD80D21E}" destId="{5589E949-0317-472B-8F4D-21322482ED7B}" srcOrd="1" destOrd="0" presId="urn:microsoft.com/office/officeart/2005/8/layout/hProcess3"/>
    <dgm:cxn modelId="{5ECFA152-BD45-411F-9BEF-4FAB3536CDDB}" type="presParOf" srcId="{5589E949-0317-472B-8F4D-21322482ED7B}" destId="{6DF499A0-195C-4E60-87A3-4C1630A839A2}" srcOrd="0" destOrd="0" presId="urn:microsoft.com/office/officeart/2005/8/layout/hProcess3"/>
    <dgm:cxn modelId="{98CEFD1C-3EFC-4683-B68C-61609B7E671E}" type="presParOf" srcId="{5589E949-0317-472B-8F4D-21322482ED7B}" destId="{84BF6271-3027-42EB-A137-0A1014B9EABD}" srcOrd="1" destOrd="0" presId="urn:microsoft.com/office/officeart/2005/8/layout/hProcess3"/>
    <dgm:cxn modelId="{3454634B-6F6A-4E70-A34F-556ACEA0C399}" type="presParOf" srcId="{84BF6271-3027-42EB-A137-0A1014B9EABD}" destId="{E4677B8C-A064-4C4F-B40B-E55805F8D41F}" srcOrd="0" destOrd="0" presId="urn:microsoft.com/office/officeart/2005/8/layout/hProcess3"/>
    <dgm:cxn modelId="{8B63D633-D262-4127-8E26-2AF8304AFB0A}" type="presParOf" srcId="{84BF6271-3027-42EB-A137-0A1014B9EABD}" destId="{F10D2831-1F52-4DAA-91A7-F2EE2990B924}" srcOrd="1" destOrd="0" presId="urn:microsoft.com/office/officeart/2005/8/layout/hProcess3"/>
    <dgm:cxn modelId="{78AAE05C-54C4-4A55-B89F-A4DDB63A92A5}" type="presParOf" srcId="{84BF6271-3027-42EB-A137-0A1014B9EABD}" destId="{EEAD5C56-542A-4B1E-9EA8-9CDC75DAFA11}" srcOrd="2" destOrd="0" presId="urn:microsoft.com/office/officeart/2005/8/layout/hProcess3"/>
    <dgm:cxn modelId="{B3A30F7E-2454-441D-B7B6-DC2527AF7D42}" type="presParOf" srcId="{84BF6271-3027-42EB-A137-0A1014B9EABD}" destId="{D0CDF6B5-E0C4-444F-8C7D-728CF279012F}" srcOrd="3" destOrd="0" presId="urn:microsoft.com/office/officeart/2005/8/layout/hProcess3"/>
    <dgm:cxn modelId="{CD8632D3-308C-4A47-A2AB-854E37508878}" type="presParOf" srcId="{5589E949-0317-472B-8F4D-21322482ED7B}" destId="{D98DAC3A-19DA-49B9-A178-A7A462B1A95E}" srcOrd="2" destOrd="0" presId="urn:microsoft.com/office/officeart/2005/8/layout/hProcess3"/>
    <dgm:cxn modelId="{3A68F426-35F9-4DB7-9C97-6F1CA98CC3CC}" type="presParOf" srcId="{5589E949-0317-472B-8F4D-21322482ED7B}" destId="{3D509881-52B6-4B0A-A41D-4063D9BD366C}" srcOrd="3" destOrd="0" presId="urn:microsoft.com/office/officeart/2005/8/layout/hProcess3"/>
    <dgm:cxn modelId="{D8AD06CA-0A43-4347-98C3-344FFAE1B32C}" type="presParOf" srcId="{3D509881-52B6-4B0A-A41D-4063D9BD366C}" destId="{68E87203-E10B-4D4B-B537-18D77580B523}" srcOrd="0" destOrd="0" presId="urn:microsoft.com/office/officeart/2005/8/layout/hProcess3"/>
    <dgm:cxn modelId="{FF35B31C-685F-47E0-AEFC-88199849AB0F}" type="presParOf" srcId="{3D509881-52B6-4B0A-A41D-4063D9BD366C}" destId="{5F601930-B90C-4A82-B9FD-6C593C9C7CDC}" srcOrd="1" destOrd="0" presId="urn:microsoft.com/office/officeart/2005/8/layout/hProcess3"/>
    <dgm:cxn modelId="{63380CF9-B84E-454D-BF11-C6996D2A70AC}" type="presParOf" srcId="{3D509881-52B6-4B0A-A41D-4063D9BD366C}" destId="{11E8E330-69CB-4807-949F-49036C37649C}" srcOrd="2" destOrd="0" presId="urn:microsoft.com/office/officeart/2005/8/layout/hProcess3"/>
    <dgm:cxn modelId="{4B8A207F-0031-4301-8CED-AB82FD575B9A}" type="presParOf" srcId="{3D509881-52B6-4B0A-A41D-4063D9BD366C}" destId="{0ACE998C-B801-4BA1-B2EA-7506DCD16FCD}" srcOrd="3" destOrd="0" presId="urn:microsoft.com/office/officeart/2005/8/layout/hProcess3"/>
    <dgm:cxn modelId="{7412E2D2-20D6-4502-A232-B5D49B2E10F7}" type="presParOf" srcId="{5589E949-0317-472B-8F4D-21322482ED7B}" destId="{83A86A81-E35A-44BF-BBF3-5E3A18B486FB}" srcOrd="4" destOrd="0" presId="urn:microsoft.com/office/officeart/2005/8/layout/hProcess3"/>
    <dgm:cxn modelId="{1E7FF4B9-2EF1-449C-979E-73A65D53437A}" type="presParOf" srcId="{5589E949-0317-472B-8F4D-21322482ED7B}" destId="{49A5E75C-9004-407A-9B3E-B7B3BEBB9312}" srcOrd="5" destOrd="0" presId="urn:microsoft.com/office/officeart/2005/8/layout/hProcess3"/>
    <dgm:cxn modelId="{E8AA66EC-D154-4C3A-9AEC-E9BB9F9D7E82}" type="presParOf" srcId="{49A5E75C-9004-407A-9B3E-B7B3BEBB9312}" destId="{93B331BA-E859-407E-9117-55FFE463A205}" srcOrd="0" destOrd="0" presId="urn:microsoft.com/office/officeart/2005/8/layout/hProcess3"/>
    <dgm:cxn modelId="{95BF9AAB-CE63-4F68-BAFF-6AE198876730}" type="presParOf" srcId="{49A5E75C-9004-407A-9B3E-B7B3BEBB9312}" destId="{6284A0B7-356F-423F-AD43-C7FF6B6D5579}" srcOrd="1" destOrd="0" presId="urn:microsoft.com/office/officeart/2005/8/layout/hProcess3"/>
    <dgm:cxn modelId="{20E51576-347E-4F06-8CDD-8D0B8CC51E01}" type="presParOf" srcId="{49A5E75C-9004-407A-9B3E-B7B3BEBB9312}" destId="{BBB71D86-B23F-43B2-A857-CABD99E185F3}" srcOrd="2" destOrd="0" presId="urn:microsoft.com/office/officeart/2005/8/layout/hProcess3"/>
    <dgm:cxn modelId="{BACF5569-6B46-443A-971D-8382A14E8E0F}" type="presParOf" srcId="{49A5E75C-9004-407A-9B3E-B7B3BEBB9312}" destId="{10A53FC6-12A1-419B-BD7D-9E6592DC3F52}" srcOrd="3" destOrd="0" presId="urn:microsoft.com/office/officeart/2005/8/layout/hProcess3"/>
    <dgm:cxn modelId="{31FB08D4-6A1E-4851-8B1B-3D9DA256B9D2}" type="presParOf" srcId="{5589E949-0317-472B-8F4D-21322482ED7B}" destId="{351A4830-45A1-4609-A0D3-362F86130C54}" srcOrd="6" destOrd="0" presId="urn:microsoft.com/office/officeart/2005/8/layout/hProcess3"/>
    <dgm:cxn modelId="{F177AB98-2619-4AFF-83E7-8D7F943C4627}" type="presParOf" srcId="{5589E949-0317-472B-8F4D-21322482ED7B}" destId="{BD4ED888-4B6D-47A5-A7F3-5CB9D0169B9E}" srcOrd="7" destOrd="0" presId="urn:microsoft.com/office/officeart/2005/8/layout/hProcess3"/>
    <dgm:cxn modelId="{F727102C-785C-43E7-B987-5BCFD19A0ED9}" type="presParOf" srcId="{BD4ED888-4B6D-47A5-A7F3-5CB9D0169B9E}" destId="{5640390C-47ED-4A1A-A3B1-421EEF7F55D8}" srcOrd="0" destOrd="0" presId="urn:microsoft.com/office/officeart/2005/8/layout/hProcess3"/>
    <dgm:cxn modelId="{D1D8D754-701A-4BE2-833A-FEB6C415B19F}" type="presParOf" srcId="{BD4ED888-4B6D-47A5-A7F3-5CB9D0169B9E}" destId="{C7D427E3-7F54-4CBA-A1B6-75A86E911EFC}" srcOrd="1" destOrd="0" presId="urn:microsoft.com/office/officeart/2005/8/layout/hProcess3"/>
    <dgm:cxn modelId="{867777C0-E090-4614-81D1-563583FE5CA5}" type="presParOf" srcId="{BD4ED888-4B6D-47A5-A7F3-5CB9D0169B9E}" destId="{B1FCD7B4-0872-4FEE-B23A-816A950E1677}" srcOrd="2" destOrd="0" presId="urn:microsoft.com/office/officeart/2005/8/layout/hProcess3"/>
    <dgm:cxn modelId="{5CADF2BA-A6A8-4DA3-AE40-BA4E0B0DFEFF}" type="presParOf" srcId="{BD4ED888-4B6D-47A5-A7F3-5CB9D0169B9E}" destId="{0ECDA382-DEAC-4FBA-94E3-82346558C5E1}" srcOrd="3" destOrd="0" presId="urn:microsoft.com/office/officeart/2005/8/layout/hProcess3"/>
    <dgm:cxn modelId="{9113798E-8E1D-461A-803C-5A94A9E82BB6}" type="presParOf" srcId="{5589E949-0317-472B-8F4D-21322482ED7B}" destId="{602EA3D7-F444-42DB-A192-5BB4527DFF49}" srcOrd="8" destOrd="0" presId="urn:microsoft.com/office/officeart/2005/8/layout/hProcess3"/>
    <dgm:cxn modelId="{A45D6CD8-6297-4605-8E5B-BBE491EC3912}" type="presParOf" srcId="{5589E949-0317-472B-8F4D-21322482ED7B}" destId="{B26DAA02-43D5-4EE7-AB7F-96E592FAAD11}" srcOrd="9" destOrd="0" presId="urn:microsoft.com/office/officeart/2005/8/layout/hProcess3"/>
    <dgm:cxn modelId="{D4BE2FF2-C5CB-4DB9-AEEC-475CF71DF4FF}" type="presParOf" srcId="{B26DAA02-43D5-4EE7-AB7F-96E592FAAD11}" destId="{E5F5B08D-E35E-4729-ADF7-E5D9C92603DB}" srcOrd="0" destOrd="0" presId="urn:microsoft.com/office/officeart/2005/8/layout/hProcess3"/>
    <dgm:cxn modelId="{9C617541-2475-45E9-86F8-5BD6D997FCF0}" type="presParOf" srcId="{B26DAA02-43D5-4EE7-AB7F-96E592FAAD11}" destId="{436210F5-CF0D-4D49-8C67-96C1C084A831}" srcOrd="1" destOrd="0" presId="urn:microsoft.com/office/officeart/2005/8/layout/hProcess3"/>
    <dgm:cxn modelId="{B77B7C9B-F9E7-4C5C-A800-94F9601F152A}" type="presParOf" srcId="{B26DAA02-43D5-4EE7-AB7F-96E592FAAD11}" destId="{9E416AB7-9E65-4417-BE5E-60E1AB68F0C7}" srcOrd="2" destOrd="0" presId="urn:microsoft.com/office/officeart/2005/8/layout/hProcess3"/>
    <dgm:cxn modelId="{EE2E410B-9E10-4608-A84D-B7873D157165}" type="presParOf" srcId="{B26DAA02-43D5-4EE7-AB7F-96E592FAAD11}" destId="{BC36B8BE-640E-4B64-A4C6-7BA0B41D0EDF}" srcOrd="3" destOrd="0" presId="urn:microsoft.com/office/officeart/2005/8/layout/hProcess3"/>
    <dgm:cxn modelId="{6BC709BD-9237-4E8F-8BA5-E8D0485A3FD1}" type="presParOf" srcId="{5589E949-0317-472B-8F4D-21322482ED7B}" destId="{9A5E00CC-1D5D-49A6-9243-C0A0E2832D1D}" srcOrd="10" destOrd="0" presId="urn:microsoft.com/office/officeart/2005/8/layout/hProcess3"/>
    <dgm:cxn modelId="{C73C2BF1-31A1-40F8-AAA2-08DE08016432}" type="presParOf" srcId="{5589E949-0317-472B-8F4D-21322482ED7B}" destId="{468B5BC2-2245-4B98-8FAE-8EE6CB0A1E2D}" srcOrd="11" destOrd="0" presId="urn:microsoft.com/office/officeart/2005/8/layout/hProcess3"/>
    <dgm:cxn modelId="{12D6F2B0-489D-45EB-B951-2694EA372D1B}" type="presParOf" srcId="{5589E949-0317-472B-8F4D-21322482ED7B}" destId="{70605BDA-8D0C-40E1-94A9-A643F6E27C00}" srcOrd="12" destOrd="0" presId="urn:microsoft.com/office/officeart/2005/8/layout/hProcess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417DD4-D1AB-4BCB-B4FE-D8F6217BBB0A}" type="doc">
      <dgm:prSet loTypeId="urn:microsoft.com/office/officeart/2005/8/layout/equation2" loCatId="relationship" qsTypeId="urn:microsoft.com/office/officeart/2005/8/quickstyle/3d1" qsCatId="3D" csTypeId="urn:microsoft.com/office/officeart/2005/8/colors/accent5_2" csCatId="accent5" phldr="1"/>
      <dgm:spPr/>
      <dgm:t>
        <a:bodyPr/>
        <a:lstStyle/>
        <a:p>
          <a:endParaRPr lang="en-GB"/>
        </a:p>
      </dgm:t>
    </dgm:pt>
    <dgm:pt modelId="{D49C14D5-262E-4AE4-A583-0FAF8E8E5EEE}">
      <dgm:prSet phldrT="[Text]" phldr="0"/>
      <dgm:spPr/>
      <dgm:t>
        <a:bodyPr/>
        <a:lstStyle/>
        <a:p>
          <a:pPr rtl="0"/>
          <a:r>
            <a:rPr lang="en-GB">
              <a:latin typeface="Neue Haas Grotesk Text Pro"/>
            </a:rPr>
            <a:t>Business information system aligned with the organisaton's goals</a:t>
          </a:r>
          <a:endParaRPr lang="en-GB"/>
        </a:p>
      </dgm:t>
    </dgm:pt>
    <dgm:pt modelId="{FB2B3A43-16D9-477D-8CF6-C0EF60FFEF19}" type="parTrans" cxnId="{05895F56-D703-4521-9475-AECDA65141D0}">
      <dgm:prSet/>
      <dgm:spPr/>
    </dgm:pt>
    <dgm:pt modelId="{0664C277-5BAD-44CF-A2C9-0631483138D8}" type="sibTrans" cxnId="{05895F56-D703-4521-9475-AECDA65141D0}">
      <dgm:prSet/>
      <dgm:spPr/>
      <dgm:t>
        <a:bodyPr/>
        <a:lstStyle/>
        <a:p>
          <a:endParaRPr lang="en-GB"/>
        </a:p>
      </dgm:t>
    </dgm:pt>
    <dgm:pt modelId="{9AF13ED7-0C6E-4C1E-B6DD-05C8DEEC18CE}">
      <dgm:prSet phldrT="[Text]" phldr="0"/>
      <dgm:spPr/>
      <dgm:t>
        <a:bodyPr/>
        <a:lstStyle/>
        <a:p>
          <a:pPr rtl="0"/>
          <a:r>
            <a:rPr lang="en-GB">
              <a:latin typeface="Neue Haas Grotesk Text Pro"/>
            </a:rPr>
            <a:t>Employees engaged and used the system effectively </a:t>
          </a:r>
          <a:endParaRPr lang="en-GB"/>
        </a:p>
      </dgm:t>
    </dgm:pt>
    <dgm:pt modelId="{BE2958F7-8962-4308-B078-CE9A932BBF7A}" type="parTrans" cxnId="{0801E65D-DCAB-44A7-9565-BCE455EF0F76}">
      <dgm:prSet/>
      <dgm:spPr/>
    </dgm:pt>
    <dgm:pt modelId="{7F660C63-47F0-4F9F-BC54-18A36FB00842}" type="sibTrans" cxnId="{0801E65D-DCAB-44A7-9565-BCE455EF0F76}">
      <dgm:prSet/>
      <dgm:spPr/>
      <dgm:t>
        <a:bodyPr/>
        <a:lstStyle/>
        <a:p>
          <a:endParaRPr lang="en-GB"/>
        </a:p>
      </dgm:t>
    </dgm:pt>
    <dgm:pt modelId="{2D8D625D-1D40-43C8-94B1-65065CE0042A}">
      <dgm:prSet phldrT="[Text]" phldr="0"/>
      <dgm:spPr/>
      <dgm:t>
        <a:bodyPr/>
        <a:lstStyle/>
        <a:p>
          <a:pPr rtl="0"/>
          <a:r>
            <a:rPr lang="en-GB">
              <a:latin typeface="Neue Haas Grotesk Text Pro"/>
            </a:rPr>
            <a:t>Higher possibilities of success </a:t>
          </a:r>
          <a:endParaRPr lang="en-GB"/>
        </a:p>
      </dgm:t>
    </dgm:pt>
    <dgm:pt modelId="{D198FC08-BE01-4D2C-856E-6528C6477283}" type="parTrans" cxnId="{03D4854E-4A18-423A-A092-E18679F1B11E}">
      <dgm:prSet/>
      <dgm:spPr/>
    </dgm:pt>
    <dgm:pt modelId="{FA1CC75D-044F-4F33-9199-133000461AF4}" type="sibTrans" cxnId="{03D4854E-4A18-423A-A092-E18679F1B11E}">
      <dgm:prSet/>
      <dgm:spPr/>
    </dgm:pt>
    <dgm:pt modelId="{533BCB92-D5B9-4027-A789-FB9BEB040C76}" type="pres">
      <dgm:prSet presAssocID="{26417DD4-D1AB-4BCB-B4FE-D8F6217BBB0A}" presName="Name0" presStyleCnt="0">
        <dgm:presLayoutVars>
          <dgm:dir/>
          <dgm:resizeHandles val="exact"/>
        </dgm:presLayoutVars>
      </dgm:prSet>
      <dgm:spPr/>
    </dgm:pt>
    <dgm:pt modelId="{13A10C20-976A-4421-AAC3-78ACAEC81C56}" type="pres">
      <dgm:prSet presAssocID="{26417DD4-D1AB-4BCB-B4FE-D8F6217BBB0A}" presName="vNodes" presStyleCnt="0"/>
      <dgm:spPr/>
    </dgm:pt>
    <dgm:pt modelId="{F4BA1C7E-F4B4-4438-8101-C306CA6110A0}" type="pres">
      <dgm:prSet presAssocID="{D49C14D5-262E-4AE4-A583-0FAF8E8E5EEE}" presName="node" presStyleLbl="node1" presStyleIdx="0" presStyleCnt="3">
        <dgm:presLayoutVars>
          <dgm:bulletEnabled val="1"/>
        </dgm:presLayoutVars>
      </dgm:prSet>
      <dgm:spPr/>
    </dgm:pt>
    <dgm:pt modelId="{7C99BF56-94BA-4DA2-BC79-19DA9BB20C56}" type="pres">
      <dgm:prSet presAssocID="{0664C277-5BAD-44CF-A2C9-0631483138D8}" presName="spacerT" presStyleCnt="0"/>
      <dgm:spPr/>
    </dgm:pt>
    <dgm:pt modelId="{CF47507C-29F6-4FFD-A4DC-A156289BF143}" type="pres">
      <dgm:prSet presAssocID="{0664C277-5BAD-44CF-A2C9-0631483138D8}" presName="sibTrans" presStyleLbl="sibTrans2D1" presStyleIdx="0" presStyleCnt="2"/>
      <dgm:spPr/>
    </dgm:pt>
    <dgm:pt modelId="{381B273B-B4E2-4C94-AE22-35D193F83B67}" type="pres">
      <dgm:prSet presAssocID="{0664C277-5BAD-44CF-A2C9-0631483138D8}" presName="spacerB" presStyleCnt="0"/>
      <dgm:spPr/>
    </dgm:pt>
    <dgm:pt modelId="{97604006-A3C6-4003-84B8-0BDADD26998B}" type="pres">
      <dgm:prSet presAssocID="{9AF13ED7-0C6E-4C1E-B6DD-05C8DEEC18CE}" presName="node" presStyleLbl="node1" presStyleIdx="1" presStyleCnt="3">
        <dgm:presLayoutVars>
          <dgm:bulletEnabled val="1"/>
        </dgm:presLayoutVars>
      </dgm:prSet>
      <dgm:spPr/>
    </dgm:pt>
    <dgm:pt modelId="{21762AEA-6C88-44B3-9445-7A834D2ABB92}" type="pres">
      <dgm:prSet presAssocID="{26417DD4-D1AB-4BCB-B4FE-D8F6217BBB0A}" presName="sibTransLast" presStyleLbl="sibTrans2D1" presStyleIdx="1" presStyleCnt="2"/>
      <dgm:spPr/>
    </dgm:pt>
    <dgm:pt modelId="{9615AC3C-71D2-4652-8325-A7C60C91210A}" type="pres">
      <dgm:prSet presAssocID="{26417DD4-D1AB-4BCB-B4FE-D8F6217BBB0A}" presName="connectorText" presStyleLbl="sibTrans2D1" presStyleIdx="1" presStyleCnt="2"/>
      <dgm:spPr/>
    </dgm:pt>
    <dgm:pt modelId="{3D364E22-FA9C-466B-B712-9B7CCD07F7D4}" type="pres">
      <dgm:prSet presAssocID="{26417DD4-D1AB-4BCB-B4FE-D8F6217BBB0A}" presName="lastNode" presStyleLbl="node1" presStyleIdx="2" presStyleCnt="3">
        <dgm:presLayoutVars>
          <dgm:bulletEnabled val="1"/>
        </dgm:presLayoutVars>
      </dgm:prSet>
      <dgm:spPr/>
    </dgm:pt>
  </dgm:ptLst>
  <dgm:cxnLst>
    <dgm:cxn modelId="{85016D37-2EF7-43F3-A10A-527249441612}" type="presOf" srcId="{9AF13ED7-0C6E-4C1E-B6DD-05C8DEEC18CE}" destId="{97604006-A3C6-4003-84B8-0BDADD26998B}" srcOrd="0" destOrd="0" presId="urn:microsoft.com/office/officeart/2005/8/layout/equation2"/>
    <dgm:cxn modelId="{CB63813A-C73E-4025-8D3C-8D79266AAFD5}" type="presOf" srcId="{0664C277-5BAD-44CF-A2C9-0631483138D8}" destId="{CF47507C-29F6-4FFD-A4DC-A156289BF143}" srcOrd="0" destOrd="0" presId="urn:microsoft.com/office/officeart/2005/8/layout/equation2"/>
    <dgm:cxn modelId="{0801E65D-DCAB-44A7-9565-BCE455EF0F76}" srcId="{26417DD4-D1AB-4BCB-B4FE-D8F6217BBB0A}" destId="{9AF13ED7-0C6E-4C1E-B6DD-05C8DEEC18CE}" srcOrd="1" destOrd="0" parTransId="{BE2958F7-8962-4308-B078-CE9A932BBF7A}" sibTransId="{7F660C63-47F0-4F9F-BC54-18A36FB00842}"/>
    <dgm:cxn modelId="{03D4854E-4A18-423A-A092-E18679F1B11E}" srcId="{26417DD4-D1AB-4BCB-B4FE-D8F6217BBB0A}" destId="{2D8D625D-1D40-43C8-94B1-65065CE0042A}" srcOrd="2" destOrd="0" parTransId="{D198FC08-BE01-4D2C-856E-6528C6477283}" sibTransId="{FA1CC75D-044F-4F33-9199-133000461AF4}"/>
    <dgm:cxn modelId="{040EFE52-596D-453E-B1AD-52990AA660CF}" type="presOf" srcId="{2D8D625D-1D40-43C8-94B1-65065CE0042A}" destId="{3D364E22-FA9C-466B-B712-9B7CCD07F7D4}" srcOrd="0" destOrd="0" presId="urn:microsoft.com/office/officeart/2005/8/layout/equation2"/>
    <dgm:cxn modelId="{05895F56-D703-4521-9475-AECDA65141D0}" srcId="{26417DD4-D1AB-4BCB-B4FE-D8F6217BBB0A}" destId="{D49C14D5-262E-4AE4-A583-0FAF8E8E5EEE}" srcOrd="0" destOrd="0" parTransId="{FB2B3A43-16D9-477D-8CF6-C0EF60FFEF19}" sibTransId="{0664C277-5BAD-44CF-A2C9-0631483138D8}"/>
    <dgm:cxn modelId="{88CC24AB-F6B9-4E2F-AB14-E37CEB6DFB14}" type="presOf" srcId="{D49C14D5-262E-4AE4-A583-0FAF8E8E5EEE}" destId="{F4BA1C7E-F4B4-4438-8101-C306CA6110A0}" srcOrd="0" destOrd="0" presId="urn:microsoft.com/office/officeart/2005/8/layout/equation2"/>
    <dgm:cxn modelId="{C4F25CAC-3CFD-48F3-9113-3122A5CE5333}" type="presOf" srcId="{7F660C63-47F0-4F9F-BC54-18A36FB00842}" destId="{9615AC3C-71D2-4652-8325-A7C60C91210A}" srcOrd="1" destOrd="0" presId="urn:microsoft.com/office/officeart/2005/8/layout/equation2"/>
    <dgm:cxn modelId="{686656D6-31FE-4150-8020-1AA49033EAAD}" type="presOf" srcId="{7F660C63-47F0-4F9F-BC54-18A36FB00842}" destId="{21762AEA-6C88-44B3-9445-7A834D2ABB92}" srcOrd="0" destOrd="0" presId="urn:microsoft.com/office/officeart/2005/8/layout/equation2"/>
    <dgm:cxn modelId="{E0299CF7-CB26-4565-BDF3-59B0A933F518}" type="presOf" srcId="{26417DD4-D1AB-4BCB-B4FE-D8F6217BBB0A}" destId="{533BCB92-D5B9-4027-A789-FB9BEB040C76}" srcOrd="0" destOrd="0" presId="urn:microsoft.com/office/officeart/2005/8/layout/equation2"/>
    <dgm:cxn modelId="{DBEC7177-788B-49ED-958F-CB960FA2AB0C}" type="presParOf" srcId="{533BCB92-D5B9-4027-A789-FB9BEB040C76}" destId="{13A10C20-976A-4421-AAC3-78ACAEC81C56}" srcOrd="0" destOrd="0" presId="urn:microsoft.com/office/officeart/2005/8/layout/equation2"/>
    <dgm:cxn modelId="{F4B82656-10D8-4D05-81AE-7513C0076874}" type="presParOf" srcId="{13A10C20-976A-4421-AAC3-78ACAEC81C56}" destId="{F4BA1C7E-F4B4-4438-8101-C306CA6110A0}" srcOrd="0" destOrd="0" presId="urn:microsoft.com/office/officeart/2005/8/layout/equation2"/>
    <dgm:cxn modelId="{D7D8B51D-1C6D-4A4C-A99D-A5F9A0922529}" type="presParOf" srcId="{13A10C20-976A-4421-AAC3-78ACAEC81C56}" destId="{7C99BF56-94BA-4DA2-BC79-19DA9BB20C56}" srcOrd="1" destOrd="0" presId="urn:microsoft.com/office/officeart/2005/8/layout/equation2"/>
    <dgm:cxn modelId="{C4D1ED51-B253-4B21-B32E-B9143DAC9129}" type="presParOf" srcId="{13A10C20-976A-4421-AAC3-78ACAEC81C56}" destId="{CF47507C-29F6-4FFD-A4DC-A156289BF143}" srcOrd="2" destOrd="0" presId="urn:microsoft.com/office/officeart/2005/8/layout/equation2"/>
    <dgm:cxn modelId="{B280E881-7A0D-43BD-8D7A-88C1F5A9AC46}" type="presParOf" srcId="{13A10C20-976A-4421-AAC3-78ACAEC81C56}" destId="{381B273B-B4E2-4C94-AE22-35D193F83B67}" srcOrd="3" destOrd="0" presId="urn:microsoft.com/office/officeart/2005/8/layout/equation2"/>
    <dgm:cxn modelId="{457FFE04-4262-4016-831C-F7992675CDBF}" type="presParOf" srcId="{13A10C20-976A-4421-AAC3-78ACAEC81C56}" destId="{97604006-A3C6-4003-84B8-0BDADD26998B}" srcOrd="4" destOrd="0" presId="urn:microsoft.com/office/officeart/2005/8/layout/equation2"/>
    <dgm:cxn modelId="{F8C3B2E6-B179-4F60-AB87-C79C0A185224}" type="presParOf" srcId="{533BCB92-D5B9-4027-A789-FB9BEB040C76}" destId="{21762AEA-6C88-44B3-9445-7A834D2ABB92}" srcOrd="1" destOrd="0" presId="urn:microsoft.com/office/officeart/2005/8/layout/equation2"/>
    <dgm:cxn modelId="{C2656663-EFF2-4802-BABF-068629DADD4B}" type="presParOf" srcId="{21762AEA-6C88-44B3-9445-7A834D2ABB92}" destId="{9615AC3C-71D2-4652-8325-A7C60C91210A}" srcOrd="0" destOrd="0" presId="urn:microsoft.com/office/officeart/2005/8/layout/equation2"/>
    <dgm:cxn modelId="{08D3F504-86E6-4DB7-AEDE-74741F02CBB7}" type="presParOf" srcId="{533BCB92-D5B9-4027-A789-FB9BEB040C76}" destId="{3D364E22-FA9C-466B-B712-9B7CCD07F7D4}" srcOrd="2" destOrd="0" presId="urn:microsoft.com/office/officeart/2005/8/layout/equation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2F9D6B-1DE8-4E37-A0AF-B4C4642489AB}" type="doc">
      <dgm:prSet loTypeId="urn:microsoft.com/office/officeart/2005/8/layout/hList6" loCatId="list" qsTypeId="urn:microsoft.com/office/officeart/2005/8/quickstyle/simple1" qsCatId="simple" csTypeId="urn:microsoft.com/office/officeart/2005/8/colors/accent5_4" csCatId="accent5" phldr="1"/>
      <dgm:spPr/>
      <dgm:t>
        <a:bodyPr/>
        <a:lstStyle/>
        <a:p>
          <a:endParaRPr lang="en-GB"/>
        </a:p>
      </dgm:t>
    </dgm:pt>
    <dgm:pt modelId="{7BCA47B3-9F52-493D-A8A6-B504E0568399}">
      <dgm:prSet phldrT="[Text]" phldr="0" custT="1"/>
      <dgm:spPr/>
      <dgm:t>
        <a:bodyPr/>
        <a:lstStyle/>
        <a:p>
          <a:pPr rtl="0"/>
          <a:r>
            <a:rPr lang="en-GB" sz="1800" dirty="0">
              <a:solidFill>
                <a:srgbClr val="B35D8D"/>
              </a:solidFill>
              <a:latin typeface="Arial"/>
              <a:cs typeface="Arial"/>
            </a:rPr>
            <a:t>TRANSACTION PROCESSING SYSTEM (TPS)</a:t>
          </a:r>
        </a:p>
      </dgm:t>
    </dgm:pt>
    <dgm:pt modelId="{109702FE-9F55-48DA-93BA-B27B8538D2B7}" type="parTrans" cxnId="{51971C0A-EAB6-4B9D-8283-879009118950}">
      <dgm:prSet/>
      <dgm:spPr/>
      <dgm:t>
        <a:bodyPr/>
        <a:lstStyle/>
        <a:p>
          <a:endParaRPr lang="en-GB"/>
        </a:p>
      </dgm:t>
    </dgm:pt>
    <dgm:pt modelId="{1D5C04F8-1B4F-40CE-84EC-C8AE12F4F7A1}" type="sibTrans" cxnId="{51971C0A-EAB6-4B9D-8283-879009118950}">
      <dgm:prSet/>
      <dgm:spPr/>
      <dgm:t>
        <a:bodyPr/>
        <a:lstStyle/>
        <a:p>
          <a:endParaRPr lang="en-GB"/>
        </a:p>
      </dgm:t>
    </dgm:pt>
    <dgm:pt modelId="{A82595E6-B0B0-4805-8868-34581C2AB591}">
      <dgm:prSet phldrT="[Text]" phldr="0" custT="1"/>
      <dgm:spPr/>
      <dgm:t>
        <a:bodyPr/>
        <a:lstStyle/>
        <a:p>
          <a:pPr rtl="0"/>
          <a:r>
            <a:rPr lang="en-GB" sz="1600" dirty="0">
              <a:latin typeface="Arial"/>
              <a:cs typeface="Arial"/>
            </a:rPr>
            <a:t>Speed daily operations</a:t>
          </a:r>
        </a:p>
      </dgm:t>
    </dgm:pt>
    <dgm:pt modelId="{E65C3005-4736-4CD9-8448-B5CEB375F4B9}" type="parTrans" cxnId="{5A46BA22-E335-4389-B068-E2BABC8BB42E}">
      <dgm:prSet/>
      <dgm:spPr/>
      <dgm:t>
        <a:bodyPr/>
        <a:lstStyle/>
        <a:p>
          <a:endParaRPr lang="en-GB"/>
        </a:p>
      </dgm:t>
    </dgm:pt>
    <dgm:pt modelId="{75477B61-45CF-424B-9EA7-B9669A889875}" type="sibTrans" cxnId="{5A46BA22-E335-4389-B068-E2BABC8BB42E}">
      <dgm:prSet/>
      <dgm:spPr/>
      <dgm:t>
        <a:bodyPr/>
        <a:lstStyle/>
        <a:p>
          <a:endParaRPr lang="en-GB"/>
        </a:p>
      </dgm:t>
    </dgm:pt>
    <dgm:pt modelId="{59455A65-2DD3-4A4F-AF53-CAAA4A90741B}">
      <dgm:prSet phldrT="[Text]" phldr="0"/>
      <dgm:spPr/>
      <dgm:t>
        <a:bodyPr/>
        <a:lstStyle/>
        <a:p>
          <a:pPr rtl="0"/>
          <a:r>
            <a:rPr lang="en-GB" sz="1600" dirty="0">
              <a:latin typeface="Arial"/>
              <a:cs typeface="Arial"/>
            </a:rPr>
            <a:t>Reduces  manual errors </a:t>
          </a:r>
        </a:p>
      </dgm:t>
    </dgm:pt>
    <dgm:pt modelId="{94B9463A-B83E-480D-8631-5D162675E5F7}" type="parTrans" cxnId="{C1A10228-423E-49AC-918D-CA870DC23F2B}">
      <dgm:prSet/>
      <dgm:spPr/>
      <dgm:t>
        <a:bodyPr/>
        <a:lstStyle/>
        <a:p>
          <a:endParaRPr lang="en-GB"/>
        </a:p>
      </dgm:t>
    </dgm:pt>
    <dgm:pt modelId="{1A348EBA-C1E0-4569-BEA4-5D8AFB569B0A}" type="sibTrans" cxnId="{C1A10228-423E-49AC-918D-CA870DC23F2B}">
      <dgm:prSet/>
      <dgm:spPr/>
      <dgm:t>
        <a:bodyPr/>
        <a:lstStyle/>
        <a:p>
          <a:endParaRPr lang="en-GB"/>
        </a:p>
      </dgm:t>
    </dgm:pt>
    <dgm:pt modelId="{EDD53871-E493-42C8-804A-F06FF9F56657}">
      <dgm:prSet phldrT="[Text]" phldr="0"/>
      <dgm:spPr/>
      <dgm:t>
        <a:bodyPr/>
        <a:lstStyle/>
        <a:p>
          <a:pPr rtl="0"/>
          <a:r>
            <a:rPr lang="en-GB" sz="1600" dirty="0">
              <a:latin typeface="Arial"/>
              <a:cs typeface="Arial"/>
            </a:rPr>
            <a:t>Keeps accurate transaction records </a:t>
          </a:r>
        </a:p>
      </dgm:t>
    </dgm:pt>
    <dgm:pt modelId="{678BED1B-F308-454F-A227-6CF036B34D4F}" type="parTrans" cxnId="{5EE0B19C-5272-40C9-8085-9F0B6DB83E26}">
      <dgm:prSet/>
      <dgm:spPr/>
      <dgm:t>
        <a:bodyPr/>
        <a:lstStyle/>
        <a:p>
          <a:endParaRPr lang="en-GB"/>
        </a:p>
      </dgm:t>
    </dgm:pt>
    <dgm:pt modelId="{26DDC72B-9526-494B-B368-F836142E99FC}" type="sibTrans" cxnId="{5EE0B19C-5272-40C9-8085-9F0B6DB83E26}">
      <dgm:prSet/>
      <dgm:spPr/>
      <dgm:t>
        <a:bodyPr/>
        <a:lstStyle/>
        <a:p>
          <a:endParaRPr lang="en-GB"/>
        </a:p>
      </dgm:t>
    </dgm:pt>
    <dgm:pt modelId="{7811F535-5536-410D-9BF0-5EE9F76666F3}">
      <dgm:prSet phldrT="[Text]" phldr="0"/>
      <dgm:spPr/>
      <dgm:t>
        <a:bodyPr/>
        <a:lstStyle/>
        <a:p>
          <a:pPr rtl="0"/>
          <a:r>
            <a:rPr lang="en-GB" sz="1600" dirty="0">
              <a:latin typeface="Arial"/>
              <a:cs typeface="Arial"/>
            </a:rPr>
            <a:t>Provides data for report and analysis </a:t>
          </a:r>
        </a:p>
      </dgm:t>
    </dgm:pt>
    <dgm:pt modelId="{DEE02129-D86C-40E3-96E0-AABEC3AE7094}" type="parTrans" cxnId="{35DC65FD-BEB1-444A-8C59-B47DCBAC04A9}">
      <dgm:prSet/>
      <dgm:spPr/>
      <dgm:t>
        <a:bodyPr/>
        <a:lstStyle/>
        <a:p>
          <a:endParaRPr lang="en-GB"/>
        </a:p>
      </dgm:t>
    </dgm:pt>
    <dgm:pt modelId="{52707555-7088-4841-8E90-886FE50F8F69}" type="sibTrans" cxnId="{35DC65FD-BEB1-444A-8C59-B47DCBAC04A9}">
      <dgm:prSet/>
      <dgm:spPr/>
      <dgm:t>
        <a:bodyPr/>
        <a:lstStyle/>
        <a:p>
          <a:endParaRPr lang="en-GB"/>
        </a:p>
      </dgm:t>
    </dgm:pt>
    <dgm:pt modelId="{322DF631-5504-4E91-BEC9-E6B2792522E8}">
      <dgm:prSet phldrT="[Text]" phldr="0" custT="1"/>
      <dgm:spPr/>
      <dgm:t>
        <a:bodyPr/>
        <a:lstStyle/>
        <a:p>
          <a:pPr rtl="0"/>
          <a:r>
            <a:rPr lang="en-GB" sz="1800" dirty="0">
              <a:solidFill>
                <a:srgbClr val="B35D8D"/>
              </a:solidFill>
              <a:latin typeface="Arial"/>
              <a:cs typeface="Arial"/>
            </a:rPr>
            <a:t>MANAGEMENT INFORMATION SYSTEM (MIS)</a:t>
          </a:r>
        </a:p>
      </dgm:t>
    </dgm:pt>
    <dgm:pt modelId="{FBF53303-274B-42CC-B31B-DC378CFC4164}" type="parTrans" cxnId="{6C81ACFF-0E5F-48A1-A7AC-CB0D824C8E80}">
      <dgm:prSet/>
      <dgm:spPr/>
      <dgm:t>
        <a:bodyPr/>
        <a:lstStyle/>
        <a:p>
          <a:endParaRPr lang="en-GB"/>
        </a:p>
      </dgm:t>
    </dgm:pt>
    <dgm:pt modelId="{AFC969BE-4FF2-4928-94CD-B72D5F23E7E8}" type="sibTrans" cxnId="{6C81ACFF-0E5F-48A1-A7AC-CB0D824C8E80}">
      <dgm:prSet/>
      <dgm:spPr/>
      <dgm:t>
        <a:bodyPr/>
        <a:lstStyle/>
        <a:p>
          <a:endParaRPr lang="en-GB"/>
        </a:p>
      </dgm:t>
    </dgm:pt>
    <dgm:pt modelId="{2D529664-0CA9-4703-9996-5B72BD4BA581}">
      <dgm:prSet phldrT="[Text]" phldr="0" custT="1"/>
      <dgm:spPr/>
      <dgm:t>
        <a:bodyPr/>
        <a:lstStyle/>
        <a:p>
          <a:pPr rtl="0"/>
          <a:r>
            <a:rPr lang="en-GB" sz="1400" dirty="0">
              <a:latin typeface="Arial"/>
              <a:cs typeface="Arial"/>
            </a:rPr>
            <a:t>Assist managers monitoring the business performance </a:t>
          </a:r>
        </a:p>
      </dgm:t>
    </dgm:pt>
    <dgm:pt modelId="{F7E3AB7B-3FB5-4A92-A08F-45748E3DB965}" type="parTrans" cxnId="{31A5315D-59F0-48EA-BA2E-490698C9DBA8}">
      <dgm:prSet/>
      <dgm:spPr/>
      <dgm:t>
        <a:bodyPr/>
        <a:lstStyle/>
        <a:p>
          <a:endParaRPr lang="en-GB"/>
        </a:p>
      </dgm:t>
    </dgm:pt>
    <dgm:pt modelId="{1A58DFE7-2B3C-42ED-96C7-856BB67947ED}" type="sibTrans" cxnId="{31A5315D-59F0-48EA-BA2E-490698C9DBA8}">
      <dgm:prSet/>
      <dgm:spPr/>
      <dgm:t>
        <a:bodyPr/>
        <a:lstStyle/>
        <a:p>
          <a:endParaRPr lang="en-GB"/>
        </a:p>
      </dgm:t>
    </dgm:pt>
    <dgm:pt modelId="{815CA290-A75D-45DB-AB37-A9DE46371793}">
      <dgm:prSet phldrT="[Text]" phldr="0"/>
      <dgm:spPr/>
      <dgm:t>
        <a:bodyPr/>
        <a:lstStyle/>
        <a:p>
          <a:pPr rtl="0"/>
          <a:r>
            <a:rPr lang="en-GB" sz="1400" dirty="0">
              <a:latin typeface="Arial"/>
              <a:cs typeface="Arial"/>
            </a:rPr>
            <a:t>Highlight issues such as falling sales or low stock</a:t>
          </a:r>
        </a:p>
      </dgm:t>
    </dgm:pt>
    <dgm:pt modelId="{0552D083-61E4-4842-BB0F-F2B88BF6C505}" type="parTrans" cxnId="{E2AED0F7-FB82-4C73-BC3D-217A0F538378}">
      <dgm:prSet/>
      <dgm:spPr/>
      <dgm:t>
        <a:bodyPr/>
        <a:lstStyle/>
        <a:p>
          <a:endParaRPr lang="en-GB"/>
        </a:p>
      </dgm:t>
    </dgm:pt>
    <dgm:pt modelId="{182DED91-B554-47FB-9CF6-FF050CD1F10B}" type="sibTrans" cxnId="{E2AED0F7-FB82-4C73-BC3D-217A0F538378}">
      <dgm:prSet/>
      <dgm:spPr/>
      <dgm:t>
        <a:bodyPr/>
        <a:lstStyle/>
        <a:p>
          <a:endParaRPr lang="en-GB"/>
        </a:p>
      </dgm:t>
    </dgm:pt>
    <dgm:pt modelId="{129BBFB6-CFE9-46E4-9B71-A8138BB01CF6}">
      <dgm:prSet phldrT="[Text]" phldr="0"/>
      <dgm:spPr/>
      <dgm:t>
        <a:bodyPr/>
        <a:lstStyle/>
        <a:p>
          <a:pPr rtl="0"/>
          <a:r>
            <a:rPr lang="en-GB" sz="1400" dirty="0">
              <a:latin typeface="Arial"/>
              <a:cs typeface="Arial"/>
            </a:rPr>
            <a:t>Makes routine reporting more consistent </a:t>
          </a:r>
        </a:p>
      </dgm:t>
    </dgm:pt>
    <dgm:pt modelId="{B4A1CD59-4F50-4CBB-8F81-5A359A527ADE}" type="parTrans" cxnId="{5FFF25E2-ABFB-4D04-9C16-D7F3EF4D535F}">
      <dgm:prSet/>
      <dgm:spPr/>
      <dgm:t>
        <a:bodyPr/>
        <a:lstStyle/>
        <a:p>
          <a:endParaRPr lang="en-GB"/>
        </a:p>
      </dgm:t>
    </dgm:pt>
    <dgm:pt modelId="{BD3AB035-30B3-4326-941D-5705A832E517}" type="sibTrans" cxnId="{5FFF25E2-ABFB-4D04-9C16-D7F3EF4D535F}">
      <dgm:prSet/>
      <dgm:spPr/>
      <dgm:t>
        <a:bodyPr/>
        <a:lstStyle/>
        <a:p>
          <a:endParaRPr lang="en-GB"/>
        </a:p>
      </dgm:t>
    </dgm:pt>
    <dgm:pt modelId="{FE1DD34F-8E8F-4E27-B335-FA7F44EBA540}">
      <dgm:prSet phldrT="[Text]" phldr="0" custT="1"/>
      <dgm:spPr/>
      <dgm:t>
        <a:bodyPr/>
        <a:lstStyle/>
        <a:p>
          <a:pPr rtl="0"/>
          <a:r>
            <a:rPr lang="en-GB" sz="1800" dirty="0">
              <a:solidFill>
                <a:srgbClr val="B35D8D"/>
              </a:solidFill>
              <a:latin typeface="Arial"/>
              <a:cs typeface="Arial"/>
            </a:rPr>
            <a:t>DECISION SUPPORT SYSTEM (DSS)</a:t>
          </a:r>
        </a:p>
      </dgm:t>
    </dgm:pt>
    <dgm:pt modelId="{13F81D77-F5B2-440A-9911-03F52967D7DB}" type="parTrans" cxnId="{3371E0DE-0D37-473E-AF92-5AD8178E12E1}">
      <dgm:prSet/>
      <dgm:spPr/>
    </dgm:pt>
    <dgm:pt modelId="{AD52443D-C526-48F5-9628-8252DA10BAB7}" type="sibTrans" cxnId="{3371E0DE-0D37-473E-AF92-5AD8178E12E1}">
      <dgm:prSet/>
      <dgm:spPr/>
    </dgm:pt>
    <dgm:pt modelId="{84CD8F18-7245-4236-B23F-C65406A7B669}">
      <dgm:prSet phldrT="[Text]" phldr="0" custT="1"/>
      <dgm:spPr/>
      <dgm:t>
        <a:bodyPr/>
        <a:lstStyle/>
        <a:p>
          <a:pPr rtl="0"/>
          <a:r>
            <a:rPr lang="en-GB" sz="1600" dirty="0">
              <a:latin typeface="Arial"/>
              <a:cs typeface="Arial"/>
            </a:rPr>
            <a:t>Supports planning when outcomes are uncertain </a:t>
          </a:r>
        </a:p>
      </dgm:t>
    </dgm:pt>
    <dgm:pt modelId="{A7F8EA41-9FB9-4E81-8511-9C84DCA293DF}" type="parTrans" cxnId="{CF80F9D4-D31B-4889-B510-F9D86330A930}">
      <dgm:prSet/>
      <dgm:spPr/>
    </dgm:pt>
    <dgm:pt modelId="{4E9D9B8C-3D74-4169-807A-652AE216A29D}" type="sibTrans" cxnId="{CF80F9D4-D31B-4889-B510-F9D86330A930}">
      <dgm:prSet/>
      <dgm:spPr/>
    </dgm:pt>
    <dgm:pt modelId="{9C99449C-E503-49DA-806A-3BE0D750EE40}">
      <dgm:prSet phldrT="[Text]" phldr="0"/>
      <dgm:spPr/>
      <dgm:t>
        <a:bodyPr/>
        <a:lstStyle/>
        <a:p>
          <a:pPr rtl="0"/>
          <a:r>
            <a:rPr lang="en-GB" sz="1600" dirty="0">
              <a:latin typeface="Arial"/>
              <a:cs typeface="Arial"/>
            </a:rPr>
            <a:t>Helps assess different options</a:t>
          </a:r>
        </a:p>
      </dgm:t>
    </dgm:pt>
    <dgm:pt modelId="{CC1E8C91-8ECC-42E1-892F-D8FCB1203224}" type="parTrans" cxnId="{40B47A47-3E34-4928-ACB2-BD478C0309E0}">
      <dgm:prSet/>
      <dgm:spPr/>
    </dgm:pt>
    <dgm:pt modelId="{2A719986-DED5-430F-BDC5-6E305F89C060}" type="sibTrans" cxnId="{40B47A47-3E34-4928-ACB2-BD478C0309E0}">
      <dgm:prSet/>
      <dgm:spPr/>
    </dgm:pt>
    <dgm:pt modelId="{3CA193C9-DF43-431F-B037-9E7357056A61}">
      <dgm:prSet phldrT="[Text]" phldr="0"/>
      <dgm:spPr/>
      <dgm:t>
        <a:bodyPr/>
        <a:lstStyle/>
        <a:p>
          <a:pPr rtl="0"/>
          <a:r>
            <a:rPr lang="en-GB" sz="1400" dirty="0">
              <a:latin typeface="Arial"/>
              <a:cs typeface="Arial"/>
            </a:rPr>
            <a:t>Support resource planning </a:t>
          </a:r>
        </a:p>
      </dgm:t>
    </dgm:pt>
    <dgm:pt modelId="{5043DEB7-0430-494A-87CF-08429007AEC7}" type="parTrans" cxnId="{7E5C51BB-6CA3-431E-95C4-395159189559}">
      <dgm:prSet/>
      <dgm:spPr/>
    </dgm:pt>
    <dgm:pt modelId="{1AE3479B-06F1-4943-A187-139494DE9F2B}" type="sibTrans" cxnId="{7E5C51BB-6CA3-431E-95C4-395159189559}">
      <dgm:prSet/>
      <dgm:spPr/>
    </dgm:pt>
    <dgm:pt modelId="{28C25ED0-F363-414B-ACF6-83CE51A3C4B3}">
      <dgm:prSet phldrT="[Text]" phldr="0"/>
      <dgm:spPr/>
      <dgm:t>
        <a:bodyPr/>
        <a:lstStyle/>
        <a:p>
          <a:pPr rtl="0"/>
          <a:r>
            <a:rPr lang="en-GB" sz="1600" dirty="0">
              <a:latin typeface="Arial"/>
              <a:cs typeface="Arial"/>
            </a:rPr>
            <a:t>It can identify patterns and forecast demand</a:t>
          </a:r>
        </a:p>
      </dgm:t>
    </dgm:pt>
    <dgm:pt modelId="{9C539FD1-A798-448B-A166-E764C5D51722}" type="parTrans" cxnId="{7634145C-B941-4502-8268-E0A026213DBD}">
      <dgm:prSet/>
      <dgm:spPr/>
    </dgm:pt>
    <dgm:pt modelId="{C4F1223B-FBB9-4F36-B52B-D925192150B6}" type="sibTrans" cxnId="{7634145C-B941-4502-8268-E0A026213DBD}">
      <dgm:prSet/>
      <dgm:spPr/>
    </dgm:pt>
    <dgm:pt modelId="{2CCC37C8-3F7A-478C-B8C1-28206719EA5C}">
      <dgm:prSet phldrT="[Text]" phldr="0" custT="1"/>
      <dgm:spPr/>
      <dgm:t>
        <a:bodyPr/>
        <a:lstStyle/>
        <a:p>
          <a:pPr rtl="0"/>
          <a:r>
            <a:rPr lang="en-GB" sz="1800" dirty="0">
              <a:solidFill>
                <a:srgbClr val="B35D8D"/>
              </a:solidFill>
              <a:latin typeface="Arial"/>
              <a:cs typeface="Arial"/>
            </a:rPr>
            <a:t>EXECUTIVE INFORMATION SYSTEM (EIS/ESS) </a:t>
          </a:r>
          <a:br>
            <a:rPr lang="en-GB" sz="1400" dirty="0">
              <a:latin typeface="Arial"/>
              <a:cs typeface="Arial"/>
            </a:rPr>
          </a:br>
          <a:r>
            <a:rPr lang="en-GB" sz="1600" dirty="0">
              <a:latin typeface="Arial"/>
              <a:cs typeface="Arial"/>
            </a:rPr>
            <a:t>.Helps executives monitor strategic objectives                         .Makes important trends easier to see                                               .Supports decisions about investment and expansion </a:t>
          </a:r>
        </a:p>
      </dgm:t>
    </dgm:pt>
    <dgm:pt modelId="{09B5DCCC-93CC-45F8-BE00-A6C5CCAC138E}" type="parTrans" cxnId="{FFE663DD-AA5C-4DBA-8C8B-A7FDFC98A419}">
      <dgm:prSet/>
      <dgm:spPr/>
    </dgm:pt>
    <dgm:pt modelId="{A19174C2-2AB6-4AB9-89CB-50EC5B4C06EB}" type="sibTrans" cxnId="{FFE663DD-AA5C-4DBA-8C8B-A7FDFC98A419}">
      <dgm:prSet/>
      <dgm:spPr/>
    </dgm:pt>
    <dgm:pt modelId="{0EE5986D-B50D-4622-808A-826883DC1DD0}">
      <dgm:prSet phldrT="[Text]" phldr="0" custT="1"/>
      <dgm:spPr/>
      <dgm:t>
        <a:bodyPr/>
        <a:lstStyle/>
        <a:p>
          <a:pPr rtl="0"/>
          <a:r>
            <a:rPr lang="en-GB" sz="1800" dirty="0">
              <a:solidFill>
                <a:srgbClr val="B35D8D"/>
              </a:solidFill>
              <a:latin typeface="Arial"/>
              <a:cs typeface="Arial"/>
            </a:rPr>
            <a:t>ENTERPRISE RESOURCE PLANNING (ERP)</a:t>
          </a:r>
          <a:br>
            <a:rPr lang="en-GB" sz="1400" dirty="0">
              <a:latin typeface="Arial"/>
              <a:cs typeface="Arial"/>
            </a:rPr>
          </a:br>
          <a:r>
            <a:rPr lang="en-GB" sz="1600" dirty="0">
              <a:latin typeface="Arial"/>
              <a:cs typeface="Arial"/>
            </a:rPr>
            <a:t>.Reduces duplicated work                         . Improve coordination                  .  It assist business management growth    </a:t>
          </a:r>
          <a:r>
            <a:rPr lang="en-GB" sz="1400" dirty="0">
              <a:latin typeface="Arial"/>
              <a:cs typeface="Arial"/>
            </a:rPr>
            <a:t>                </a:t>
          </a:r>
        </a:p>
      </dgm:t>
    </dgm:pt>
    <dgm:pt modelId="{B9651C3B-7C9E-4B2C-9527-9F6EE09E7DFC}" type="parTrans" cxnId="{E306550C-B82D-46D5-9C83-42CF98DC56E7}">
      <dgm:prSet/>
      <dgm:spPr/>
    </dgm:pt>
    <dgm:pt modelId="{86681A11-0702-49AF-BDE8-8842DA84348E}" type="sibTrans" cxnId="{E306550C-B82D-46D5-9C83-42CF98DC56E7}">
      <dgm:prSet/>
      <dgm:spPr/>
    </dgm:pt>
    <dgm:pt modelId="{7D8465D6-6CF4-45A4-BF8F-A18DF5FAAF92}">
      <dgm:prSet phldrT="[Text]" phldr="0" custT="1"/>
      <dgm:spPr/>
      <dgm:t>
        <a:bodyPr/>
        <a:lstStyle/>
        <a:p>
          <a:pPr rtl="0"/>
          <a:r>
            <a:rPr lang="en-GB" sz="1800" dirty="0">
              <a:solidFill>
                <a:srgbClr val="B35D8D"/>
              </a:solidFill>
              <a:latin typeface="Arial"/>
              <a:cs typeface="Arial"/>
            </a:rPr>
            <a:t>CUSTOMER RELATIONSHIP MANAGEMENT(CRM)  </a:t>
          </a:r>
          <a:r>
            <a:rPr lang="en-GB" sz="1800" dirty="0">
              <a:latin typeface="Arial"/>
              <a:cs typeface="Arial"/>
            </a:rPr>
            <a:t>          </a:t>
          </a:r>
          <a:r>
            <a:rPr lang="en-GB" sz="1600" dirty="0">
              <a:latin typeface="Arial"/>
              <a:cs typeface="Arial"/>
            </a:rPr>
            <a:t>.It helps stuff provide a consistent service                  .Follow up sales opportunities         .It builds costumer relationship </a:t>
          </a:r>
          <a:r>
            <a:rPr lang="en-GB" sz="1800" dirty="0">
              <a:latin typeface="Arial"/>
              <a:cs typeface="Arial"/>
            </a:rPr>
            <a:t>      </a:t>
          </a:r>
          <a:endParaRPr lang="en-GB" sz="1600" dirty="0">
            <a:latin typeface="Arial"/>
            <a:cs typeface="Arial"/>
          </a:endParaRPr>
        </a:p>
      </dgm:t>
    </dgm:pt>
    <dgm:pt modelId="{40A8A8E5-6C01-49AD-9987-1640726E98F0}" type="parTrans" cxnId="{62F5842F-1349-4984-B624-7D03C7D28017}">
      <dgm:prSet/>
      <dgm:spPr/>
    </dgm:pt>
    <dgm:pt modelId="{E19F920E-3AD8-4FCE-A107-6B75E863F3DF}" type="sibTrans" cxnId="{62F5842F-1349-4984-B624-7D03C7D28017}">
      <dgm:prSet/>
      <dgm:spPr/>
    </dgm:pt>
    <dgm:pt modelId="{3D984392-6523-4242-AC48-A1D7EF99ADDE}" type="pres">
      <dgm:prSet presAssocID="{642F9D6B-1DE8-4E37-A0AF-B4C4642489AB}" presName="Name0" presStyleCnt="0">
        <dgm:presLayoutVars>
          <dgm:dir/>
          <dgm:resizeHandles val="exact"/>
        </dgm:presLayoutVars>
      </dgm:prSet>
      <dgm:spPr/>
    </dgm:pt>
    <dgm:pt modelId="{844D297A-63F3-4C1C-97DB-067ED85AA102}" type="pres">
      <dgm:prSet presAssocID="{7BCA47B3-9F52-493D-A8A6-B504E0568399}" presName="node" presStyleLbl="node1" presStyleIdx="0" presStyleCnt="6">
        <dgm:presLayoutVars>
          <dgm:bulletEnabled val="1"/>
        </dgm:presLayoutVars>
      </dgm:prSet>
      <dgm:spPr/>
    </dgm:pt>
    <dgm:pt modelId="{CD2597A3-191E-4C6F-8525-771444D4BBF1}" type="pres">
      <dgm:prSet presAssocID="{1D5C04F8-1B4F-40CE-84EC-C8AE12F4F7A1}" presName="sibTrans" presStyleCnt="0"/>
      <dgm:spPr/>
    </dgm:pt>
    <dgm:pt modelId="{464F0160-694D-4879-92B8-B44AE694C9FA}" type="pres">
      <dgm:prSet presAssocID="{322DF631-5504-4E91-BEC9-E6B2792522E8}" presName="node" presStyleLbl="node1" presStyleIdx="1" presStyleCnt="6">
        <dgm:presLayoutVars>
          <dgm:bulletEnabled val="1"/>
        </dgm:presLayoutVars>
      </dgm:prSet>
      <dgm:spPr/>
    </dgm:pt>
    <dgm:pt modelId="{380E40FF-42E4-4A2C-8D3C-86114FB0B0C7}" type="pres">
      <dgm:prSet presAssocID="{AFC969BE-4FF2-4928-94CD-B72D5F23E7E8}" presName="sibTrans" presStyleCnt="0"/>
      <dgm:spPr/>
    </dgm:pt>
    <dgm:pt modelId="{CC6DEE61-E185-43F6-A413-26B5611FBAD7}" type="pres">
      <dgm:prSet presAssocID="{FE1DD34F-8E8F-4E27-B335-FA7F44EBA540}" presName="node" presStyleLbl="node1" presStyleIdx="2" presStyleCnt="6">
        <dgm:presLayoutVars>
          <dgm:bulletEnabled val="1"/>
        </dgm:presLayoutVars>
      </dgm:prSet>
      <dgm:spPr/>
    </dgm:pt>
    <dgm:pt modelId="{EE0E00CC-E2F6-44DB-88A9-4AF4938D0561}" type="pres">
      <dgm:prSet presAssocID="{AD52443D-C526-48F5-9628-8252DA10BAB7}" presName="sibTrans" presStyleCnt="0"/>
      <dgm:spPr/>
    </dgm:pt>
    <dgm:pt modelId="{AFCDA16D-2CD0-44B1-B623-42AC5D09D67B}" type="pres">
      <dgm:prSet presAssocID="{2CCC37C8-3F7A-478C-B8C1-28206719EA5C}" presName="node" presStyleLbl="node1" presStyleIdx="3" presStyleCnt="6">
        <dgm:presLayoutVars>
          <dgm:bulletEnabled val="1"/>
        </dgm:presLayoutVars>
      </dgm:prSet>
      <dgm:spPr/>
    </dgm:pt>
    <dgm:pt modelId="{A27DF80E-F76E-4F48-BC13-E68C1E70C980}" type="pres">
      <dgm:prSet presAssocID="{A19174C2-2AB6-4AB9-89CB-50EC5B4C06EB}" presName="sibTrans" presStyleCnt="0"/>
      <dgm:spPr/>
    </dgm:pt>
    <dgm:pt modelId="{5117287D-E69F-42A2-AA64-9F1454AF2ABD}" type="pres">
      <dgm:prSet presAssocID="{0EE5986D-B50D-4622-808A-826883DC1DD0}" presName="node" presStyleLbl="node1" presStyleIdx="4" presStyleCnt="6">
        <dgm:presLayoutVars>
          <dgm:bulletEnabled val="1"/>
        </dgm:presLayoutVars>
      </dgm:prSet>
      <dgm:spPr/>
    </dgm:pt>
    <dgm:pt modelId="{82C02638-3789-49FB-99C2-E6BC6A9E25C8}" type="pres">
      <dgm:prSet presAssocID="{86681A11-0702-49AF-BDE8-8842DA84348E}" presName="sibTrans" presStyleCnt="0"/>
      <dgm:spPr/>
    </dgm:pt>
    <dgm:pt modelId="{469DD690-A938-49F7-B8B7-98C48D76BE29}" type="pres">
      <dgm:prSet presAssocID="{7D8465D6-6CF4-45A4-BF8F-A18DF5FAAF92}" presName="node" presStyleLbl="node1" presStyleIdx="5" presStyleCnt="6">
        <dgm:presLayoutVars>
          <dgm:bulletEnabled val="1"/>
        </dgm:presLayoutVars>
      </dgm:prSet>
      <dgm:spPr/>
    </dgm:pt>
  </dgm:ptLst>
  <dgm:cxnLst>
    <dgm:cxn modelId="{51971C0A-EAB6-4B9D-8283-879009118950}" srcId="{642F9D6B-1DE8-4E37-A0AF-B4C4642489AB}" destId="{7BCA47B3-9F52-493D-A8A6-B504E0568399}" srcOrd="0" destOrd="0" parTransId="{109702FE-9F55-48DA-93BA-B27B8538D2B7}" sibTransId="{1D5C04F8-1B4F-40CE-84EC-C8AE12F4F7A1}"/>
    <dgm:cxn modelId="{E306550C-B82D-46D5-9C83-42CF98DC56E7}" srcId="{642F9D6B-1DE8-4E37-A0AF-B4C4642489AB}" destId="{0EE5986D-B50D-4622-808A-826883DC1DD0}" srcOrd="4" destOrd="0" parTransId="{B9651C3B-7C9E-4B2C-9527-9F6EE09E7DFC}" sibTransId="{86681A11-0702-49AF-BDE8-8842DA84348E}"/>
    <dgm:cxn modelId="{F8A78017-C766-4E22-AFAE-3D0124F785FE}" type="presOf" srcId="{28C25ED0-F363-414B-ACF6-83CE51A3C4B3}" destId="{CC6DEE61-E185-43F6-A413-26B5611FBAD7}" srcOrd="0" destOrd="3" presId="urn:microsoft.com/office/officeart/2005/8/layout/hList6"/>
    <dgm:cxn modelId="{08CB9B1D-3D6B-4595-BD3D-DC84ED3357CF}" type="presOf" srcId="{84CD8F18-7245-4236-B23F-C65406A7B669}" destId="{CC6DEE61-E185-43F6-A413-26B5611FBAD7}" srcOrd="0" destOrd="1" presId="urn:microsoft.com/office/officeart/2005/8/layout/hList6"/>
    <dgm:cxn modelId="{5A46BA22-E335-4389-B068-E2BABC8BB42E}" srcId="{7BCA47B3-9F52-493D-A8A6-B504E0568399}" destId="{A82595E6-B0B0-4805-8868-34581C2AB591}" srcOrd="0" destOrd="0" parTransId="{E65C3005-4736-4CD9-8448-B5CEB375F4B9}" sibTransId="{75477B61-45CF-424B-9EA7-B9669A889875}"/>
    <dgm:cxn modelId="{367FFA23-DE66-4AD0-98FB-B07571E45D76}" type="presOf" srcId="{7811F535-5536-410D-9BF0-5EE9F76666F3}" destId="{844D297A-63F3-4C1C-97DB-067ED85AA102}" srcOrd="0" destOrd="4" presId="urn:microsoft.com/office/officeart/2005/8/layout/hList6"/>
    <dgm:cxn modelId="{C1A10228-423E-49AC-918D-CA870DC23F2B}" srcId="{7BCA47B3-9F52-493D-A8A6-B504E0568399}" destId="{59455A65-2DD3-4A4F-AF53-CAAA4A90741B}" srcOrd="1" destOrd="0" parTransId="{94B9463A-B83E-480D-8631-5D162675E5F7}" sibTransId="{1A348EBA-C1E0-4569-BEA4-5D8AFB569B0A}"/>
    <dgm:cxn modelId="{62F5842F-1349-4984-B624-7D03C7D28017}" srcId="{642F9D6B-1DE8-4E37-A0AF-B4C4642489AB}" destId="{7D8465D6-6CF4-45A4-BF8F-A18DF5FAAF92}" srcOrd="5" destOrd="0" parTransId="{40A8A8E5-6C01-49AD-9987-1640726E98F0}" sibTransId="{E19F920E-3AD8-4FCE-A107-6B75E863F3DF}"/>
    <dgm:cxn modelId="{72381A30-3462-47EE-B419-3C912A340798}" type="presOf" srcId="{642F9D6B-1DE8-4E37-A0AF-B4C4642489AB}" destId="{3D984392-6523-4242-AC48-A1D7EF99ADDE}" srcOrd="0" destOrd="0" presId="urn:microsoft.com/office/officeart/2005/8/layout/hList6"/>
    <dgm:cxn modelId="{AB64C433-937C-452F-B056-81BFD58C7346}" type="presOf" srcId="{815CA290-A75D-45DB-AB37-A9DE46371793}" destId="{464F0160-694D-4879-92B8-B44AE694C9FA}" srcOrd="0" destOrd="2" presId="urn:microsoft.com/office/officeart/2005/8/layout/hList6"/>
    <dgm:cxn modelId="{7CF2C534-A9D1-42D2-9604-16C69450C83B}" type="presOf" srcId="{3CA193C9-DF43-431F-B037-9E7357056A61}" destId="{464F0160-694D-4879-92B8-B44AE694C9FA}" srcOrd="0" destOrd="3" presId="urn:microsoft.com/office/officeart/2005/8/layout/hList6"/>
    <dgm:cxn modelId="{0382BD5B-0B6A-4948-AA5F-7A875A836015}" type="presOf" srcId="{129BBFB6-CFE9-46E4-9B71-A8138BB01CF6}" destId="{464F0160-694D-4879-92B8-B44AE694C9FA}" srcOrd="0" destOrd="4" presId="urn:microsoft.com/office/officeart/2005/8/layout/hList6"/>
    <dgm:cxn modelId="{7634145C-B941-4502-8268-E0A026213DBD}" srcId="{FE1DD34F-8E8F-4E27-B335-FA7F44EBA540}" destId="{28C25ED0-F363-414B-ACF6-83CE51A3C4B3}" srcOrd="2" destOrd="0" parTransId="{9C539FD1-A798-448B-A166-E764C5D51722}" sibTransId="{C4F1223B-FBB9-4F36-B52B-D925192150B6}"/>
    <dgm:cxn modelId="{31A5315D-59F0-48EA-BA2E-490698C9DBA8}" srcId="{322DF631-5504-4E91-BEC9-E6B2792522E8}" destId="{2D529664-0CA9-4703-9996-5B72BD4BA581}" srcOrd="0" destOrd="0" parTransId="{F7E3AB7B-3FB5-4A92-A08F-45748E3DB965}" sibTransId="{1A58DFE7-2B3C-42ED-96C7-856BB67947ED}"/>
    <dgm:cxn modelId="{40B47A47-3E34-4928-ACB2-BD478C0309E0}" srcId="{FE1DD34F-8E8F-4E27-B335-FA7F44EBA540}" destId="{9C99449C-E503-49DA-806A-3BE0D750EE40}" srcOrd="1" destOrd="0" parTransId="{CC1E8C91-8ECC-42E1-892F-D8FCB1203224}" sibTransId="{2A719986-DED5-430F-BDC5-6E305F89C060}"/>
    <dgm:cxn modelId="{A37CA74D-B179-462C-903C-125C67854F76}" type="presOf" srcId="{2D529664-0CA9-4703-9996-5B72BD4BA581}" destId="{464F0160-694D-4879-92B8-B44AE694C9FA}" srcOrd="0" destOrd="1" presId="urn:microsoft.com/office/officeart/2005/8/layout/hList6"/>
    <dgm:cxn modelId="{2D67C859-655C-4CF9-A994-0511577ABE81}" type="presOf" srcId="{FE1DD34F-8E8F-4E27-B335-FA7F44EBA540}" destId="{CC6DEE61-E185-43F6-A413-26B5611FBAD7}" srcOrd="0" destOrd="0" presId="urn:microsoft.com/office/officeart/2005/8/layout/hList6"/>
    <dgm:cxn modelId="{192F667B-38B6-46CC-A7E4-598936ECE859}" type="presOf" srcId="{59455A65-2DD3-4A4F-AF53-CAAA4A90741B}" destId="{844D297A-63F3-4C1C-97DB-067ED85AA102}" srcOrd="0" destOrd="2" presId="urn:microsoft.com/office/officeart/2005/8/layout/hList6"/>
    <dgm:cxn modelId="{DECC1A80-DA3C-43D2-904F-5565B1DB16A6}" type="presOf" srcId="{322DF631-5504-4E91-BEC9-E6B2792522E8}" destId="{464F0160-694D-4879-92B8-B44AE694C9FA}" srcOrd="0" destOrd="0" presId="urn:microsoft.com/office/officeart/2005/8/layout/hList6"/>
    <dgm:cxn modelId="{E36BF490-F89A-4684-93DA-4B8A39171418}" type="presOf" srcId="{0EE5986D-B50D-4622-808A-826883DC1DD0}" destId="{5117287D-E69F-42A2-AA64-9F1454AF2ABD}" srcOrd="0" destOrd="0" presId="urn:microsoft.com/office/officeart/2005/8/layout/hList6"/>
    <dgm:cxn modelId="{5EE0B19C-5272-40C9-8085-9F0B6DB83E26}" srcId="{7BCA47B3-9F52-493D-A8A6-B504E0568399}" destId="{EDD53871-E493-42C8-804A-F06FF9F56657}" srcOrd="2" destOrd="0" parTransId="{678BED1B-F308-454F-A227-6CF036B34D4F}" sibTransId="{26DDC72B-9526-494B-B368-F836142E99FC}"/>
    <dgm:cxn modelId="{6EA45AA2-C5E8-4C67-8679-00DBA64B5223}" type="presOf" srcId="{A82595E6-B0B0-4805-8868-34581C2AB591}" destId="{844D297A-63F3-4C1C-97DB-067ED85AA102}" srcOrd="0" destOrd="1" presId="urn:microsoft.com/office/officeart/2005/8/layout/hList6"/>
    <dgm:cxn modelId="{D56688AF-312C-49D2-A91A-AFE34FCF570A}" type="presOf" srcId="{EDD53871-E493-42C8-804A-F06FF9F56657}" destId="{844D297A-63F3-4C1C-97DB-067ED85AA102}" srcOrd="0" destOrd="3" presId="urn:microsoft.com/office/officeart/2005/8/layout/hList6"/>
    <dgm:cxn modelId="{961336B7-F422-479A-A3AF-C18FBF4512F6}" type="presOf" srcId="{2CCC37C8-3F7A-478C-B8C1-28206719EA5C}" destId="{AFCDA16D-2CD0-44B1-B623-42AC5D09D67B}" srcOrd="0" destOrd="0" presId="urn:microsoft.com/office/officeart/2005/8/layout/hList6"/>
    <dgm:cxn modelId="{7E5C51BB-6CA3-431E-95C4-395159189559}" srcId="{322DF631-5504-4E91-BEC9-E6B2792522E8}" destId="{3CA193C9-DF43-431F-B037-9E7357056A61}" srcOrd="2" destOrd="0" parTransId="{5043DEB7-0430-494A-87CF-08429007AEC7}" sibTransId="{1AE3479B-06F1-4943-A187-139494DE9F2B}"/>
    <dgm:cxn modelId="{4699E7C8-7A73-4491-A46E-45C13F016794}" type="presOf" srcId="{9C99449C-E503-49DA-806A-3BE0D750EE40}" destId="{CC6DEE61-E185-43F6-A413-26B5611FBAD7}" srcOrd="0" destOrd="2" presId="urn:microsoft.com/office/officeart/2005/8/layout/hList6"/>
    <dgm:cxn modelId="{CF80F9D4-D31B-4889-B510-F9D86330A930}" srcId="{FE1DD34F-8E8F-4E27-B335-FA7F44EBA540}" destId="{84CD8F18-7245-4236-B23F-C65406A7B669}" srcOrd="0" destOrd="0" parTransId="{A7F8EA41-9FB9-4E81-8511-9C84DCA293DF}" sibTransId="{4E9D9B8C-3D74-4169-807A-652AE216A29D}"/>
    <dgm:cxn modelId="{FFE663DD-AA5C-4DBA-8C8B-A7FDFC98A419}" srcId="{642F9D6B-1DE8-4E37-A0AF-B4C4642489AB}" destId="{2CCC37C8-3F7A-478C-B8C1-28206719EA5C}" srcOrd="3" destOrd="0" parTransId="{09B5DCCC-93CC-45F8-BE00-A6C5CCAC138E}" sibTransId="{A19174C2-2AB6-4AB9-89CB-50EC5B4C06EB}"/>
    <dgm:cxn modelId="{3371E0DE-0D37-473E-AF92-5AD8178E12E1}" srcId="{642F9D6B-1DE8-4E37-A0AF-B4C4642489AB}" destId="{FE1DD34F-8E8F-4E27-B335-FA7F44EBA540}" srcOrd="2" destOrd="0" parTransId="{13F81D77-F5B2-440A-9911-03F52967D7DB}" sibTransId="{AD52443D-C526-48F5-9628-8252DA10BAB7}"/>
    <dgm:cxn modelId="{5FFF25E2-ABFB-4D04-9C16-D7F3EF4D535F}" srcId="{322DF631-5504-4E91-BEC9-E6B2792522E8}" destId="{129BBFB6-CFE9-46E4-9B71-A8138BB01CF6}" srcOrd="3" destOrd="0" parTransId="{B4A1CD59-4F50-4CBB-8F81-5A359A527ADE}" sibTransId="{BD3AB035-30B3-4326-941D-5705A832E517}"/>
    <dgm:cxn modelId="{593ABCE3-2FB0-46DF-908C-3FA7582451EE}" type="presOf" srcId="{7D8465D6-6CF4-45A4-BF8F-A18DF5FAAF92}" destId="{469DD690-A938-49F7-B8B7-98C48D76BE29}" srcOrd="0" destOrd="0" presId="urn:microsoft.com/office/officeart/2005/8/layout/hList6"/>
    <dgm:cxn modelId="{E2AED0F7-FB82-4C73-BC3D-217A0F538378}" srcId="{322DF631-5504-4E91-BEC9-E6B2792522E8}" destId="{815CA290-A75D-45DB-AB37-A9DE46371793}" srcOrd="1" destOrd="0" parTransId="{0552D083-61E4-4842-BB0F-F2B88BF6C505}" sibTransId="{182DED91-B554-47FB-9CF6-FF050CD1F10B}"/>
    <dgm:cxn modelId="{34A499F8-0BCB-4030-A8C0-5454988C7CF4}" type="presOf" srcId="{7BCA47B3-9F52-493D-A8A6-B504E0568399}" destId="{844D297A-63F3-4C1C-97DB-067ED85AA102}" srcOrd="0" destOrd="0" presId="urn:microsoft.com/office/officeart/2005/8/layout/hList6"/>
    <dgm:cxn modelId="{35DC65FD-BEB1-444A-8C59-B47DCBAC04A9}" srcId="{7BCA47B3-9F52-493D-A8A6-B504E0568399}" destId="{7811F535-5536-410D-9BF0-5EE9F76666F3}" srcOrd="3" destOrd="0" parTransId="{DEE02129-D86C-40E3-96E0-AABEC3AE7094}" sibTransId="{52707555-7088-4841-8E90-886FE50F8F69}"/>
    <dgm:cxn modelId="{6C81ACFF-0E5F-48A1-A7AC-CB0D824C8E80}" srcId="{642F9D6B-1DE8-4E37-A0AF-B4C4642489AB}" destId="{322DF631-5504-4E91-BEC9-E6B2792522E8}" srcOrd="1" destOrd="0" parTransId="{FBF53303-274B-42CC-B31B-DC378CFC4164}" sibTransId="{AFC969BE-4FF2-4928-94CD-B72D5F23E7E8}"/>
    <dgm:cxn modelId="{FE5F1BDE-0183-4896-BAD6-6DE15F556AFC}" type="presParOf" srcId="{3D984392-6523-4242-AC48-A1D7EF99ADDE}" destId="{844D297A-63F3-4C1C-97DB-067ED85AA102}" srcOrd="0" destOrd="0" presId="urn:microsoft.com/office/officeart/2005/8/layout/hList6"/>
    <dgm:cxn modelId="{B4055CE2-8BA8-45FE-BCD3-A1903F66C013}" type="presParOf" srcId="{3D984392-6523-4242-AC48-A1D7EF99ADDE}" destId="{CD2597A3-191E-4C6F-8525-771444D4BBF1}" srcOrd="1" destOrd="0" presId="urn:microsoft.com/office/officeart/2005/8/layout/hList6"/>
    <dgm:cxn modelId="{595A0A20-4272-489D-BAA4-1D6722ADB6C8}" type="presParOf" srcId="{3D984392-6523-4242-AC48-A1D7EF99ADDE}" destId="{464F0160-694D-4879-92B8-B44AE694C9FA}" srcOrd="2" destOrd="0" presId="urn:microsoft.com/office/officeart/2005/8/layout/hList6"/>
    <dgm:cxn modelId="{CF9600AF-AF26-4164-88FA-11FE58B60C82}" type="presParOf" srcId="{3D984392-6523-4242-AC48-A1D7EF99ADDE}" destId="{380E40FF-42E4-4A2C-8D3C-86114FB0B0C7}" srcOrd="3" destOrd="0" presId="urn:microsoft.com/office/officeart/2005/8/layout/hList6"/>
    <dgm:cxn modelId="{43C85221-8068-48BB-BF33-3CC5C1A6561C}" type="presParOf" srcId="{3D984392-6523-4242-AC48-A1D7EF99ADDE}" destId="{CC6DEE61-E185-43F6-A413-26B5611FBAD7}" srcOrd="4" destOrd="0" presId="urn:microsoft.com/office/officeart/2005/8/layout/hList6"/>
    <dgm:cxn modelId="{D8D61B08-B068-4D60-B099-BD97B37C3CE9}" type="presParOf" srcId="{3D984392-6523-4242-AC48-A1D7EF99ADDE}" destId="{EE0E00CC-E2F6-44DB-88A9-4AF4938D0561}" srcOrd="5" destOrd="0" presId="urn:microsoft.com/office/officeart/2005/8/layout/hList6"/>
    <dgm:cxn modelId="{6F931D36-DCDB-416C-A565-6B64FAB04DE9}" type="presParOf" srcId="{3D984392-6523-4242-AC48-A1D7EF99ADDE}" destId="{AFCDA16D-2CD0-44B1-B623-42AC5D09D67B}" srcOrd="6" destOrd="0" presId="urn:microsoft.com/office/officeart/2005/8/layout/hList6"/>
    <dgm:cxn modelId="{840545AB-8816-43E1-8CF9-0930AA95BA87}" type="presParOf" srcId="{3D984392-6523-4242-AC48-A1D7EF99ADDE}" destId="{A27DF80E-F76E-4F48-BC13-E68C1E70C980}" srcOrd="7" destOrd="0" presId="urn:microsoft.com/office/officeart/2005/8/layout/hList6"/>
    <dgm:cxn modelId="{D544B8B3-D08C-4564-8D2E-3ADA79380032}" type="presParOf" srcId="{3D984392-6523-4242-AC48-A1D7EF99ADDE}" destId="{5117287D-E69F-42A2-AA64-9F1454AF2ABD}" srcOrd="8" destOrd="0" presId="urn:microsoft.com/office/officeart/2005/8/layout/hList6"/>
    <dgm:cxn modelId="{E013A998-9296-4046-917E-92392A42AF58}" type="presParOf" srcId="{3D984392-6523-4242-AC48-A1D7EF99ADDE}" destId="{82C02638-3789-49FB-99C2-E6BC6A9E25C8}" srcOrd="9" destOrd="0" presId="urn:microsoft.com/office/officeart/2005/8/layout/hList6"/>
    <dgm:cxn modelId="{F52478B4-162B-4FDD-9CE7-642138451450}" type="presParOf" srcId="{3D984392-6523-4242-AC48-A1D7EF99ADDE}" destId="{469DD690-A938-49F7-B8B7-98C48D76BE29}" srcOrd="10"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C28030-8EEB-4BED-A199-BBD98057168A}" type="doc">
      <dgm:prSet loTypeId="urn:microsoft.com/office/officeart/2005/8/layout/hList6" loCatId="list" qsTypeId="urn:microsoft.com/office/officeart/2005/8/quickstyle/simple1" qsCatId="simple" csTypeId="urn:microsoft.com/office/officeart/2005/8/colors/accent5_3" csCatId="accent5" phldr="1"/>
      <dgm:spPr/>
      <dgm:t>
        <a:bodyPr/>
        <a:lstStyle/>
        <a:p>
          <a:endParaRPr lang="en-GB"/>
        </a:p>
      </dgm:t>
    </dgm:pt>
    <dgm:pt modelId="{D7A94567-5C04-4815-B5E3-8803DD2D6C10}">
      <dgm:prSet phldrT="[Text]" phldr="0" custT="1"/>
      <dgm:spPr/>
      <dgm:t>
        <a:bodyPr/>
        <a:lstStyle/>
        <a:p>
          <a:pPr rtl="0"/>
          <a:r>
            <a:rPr lang="en-GB" sz="2000" dirty="0">
              <a:solidFill>
                <a:srgbClr val="B35D8D"/>
              </a:solidFill>
              <a:latin typeface="Arial"/>
              <a:cs typeface="Arial"/>
            </a:rPr>
            <a:t>AI DECISION-MAKING</a:t>
          </a:r>
          <a:r>
            <a:rPr lang="en-GB" sz="2000" dirty="0">
              <a:solidFill>
                <a:schemeClr val="accent4">
                  <a:lumMod val="60000"/>
                  <a:lumOff val="40000"/>
                </a:schemeClr>
              </a:solidFill>
              <a:latin typeface="Arial"/>
              <a:cs typeface="Arial"/>
            </a:rPr>
            <a:t> </a:t>
          </a:r>
        </a:p>
      </dgm:t>
    </dgm:pt>
    <dgm:pt modelId="{7B9020E6-2DC3-4053-AFD0-3427FC6F0F6D}" type="parTrans" cxnId="{7F58339A-44A2-4F52-8870-62B4C4A2F98A}">
      <dgm:prSet/>
      <dgm:spPr/>
      <dgm:t>
        <a:bodyPr/>
        <a:lstStyle/>
        <a:p>
          <a:endParaRPr lang="en-GB"/>
        </a:p>
      </dgm:t>
    </dgm:pt>
    <dgm:pt modelId="{FC029407-FAB6-49FA-8CFE-F575CE9B115C}" type="sibTrans" cxnId="{7F58339A-44A2-4F52-8870-62B4C4A2F98A}">
      <dgm:prSet/>
      <dgm:spPr/>
      <dgm:t>
        <a:bodyPr/>
        <a:lstStyle/>
        <a:p>
          <a:endParaRPr lang="en-GB"/>
        </a:p>
      </dgm:t>
    </dgm:pt>
    <dgm:pt modelId="{DEAB4684-4B03-42F2-AEDB-75D56EF63596}">
      <dgm:prSet phldrT="[Text]" phldr="0" custT="1"/>
      <dgm:spPr/>
      <dgm:t>
        <a:bodyPr/>
        <a:lstStyle/>
        <a:p>
          <a:pPr rtl="0"/>
          <a:r>
            <a:rPr lang="en-GB" sz="2000" dirty="0">
              <a:solidFill>
                <a:schemeClr val="accent4">
                  <a:lumMod val="76000"/>
                </a:schemeClr>
              </a:solidFill>
              <a:latin typeface="Arial"/>
              <a:cs typeface="Arial"/>
            </a:rPr>
            <a:t>EMPLOYEE MANAGEMENT</a:t>
          </a:r>
          <a:r>
            <a:rPr lang="en-GB" sz="2000" dirty="0">
              <a:latin typeface="Arial"/>
              <a:cs typeface="Arial"/>
            </a:rPr>
            <a:t> </a:t>
          </a:r>
        </a:p>
      </dgm:t>
    </dgm:pt>
    <dgm:pt modelId="{6B777693-E60F-4584-8DFD-E8DB0D46D1EA}" type="parTrans" cxnId="{70526E33-ECF3-4866-A524-D5F2AB5F963A}">
      <dgm:prSet/>
      <dgm:spPr/>
      <dgm:t>
        <a:bodyPr/>
        <a:lstStyle/>
        <a:p>
          <a:endParaRPr lang="en-GB"/>
        </a:p>
      </dgm:t>
    </dgm:pt>
    <dgm:pt modelId="{6966F9E4-BCEB-4EE8-8C45-7286EE3C8A18}" type="sibTrans" cxnId="{70526E33-ECF3-4866-A524-D5F2AB5F963A}">
      <dgm:prSet/>
      <dgm:spPr/>
      <dgm:t>
        <a:bodyPr/>
        <a:lstStyle/>
        <a:p>
          <a:endParaRPr lang="en-GB"/>
        </a:p>
      </dgm:t>
    </dgm:pt>
    <dgm:pt modelId="{0818D3F1-1B1D-438C-9D59-D3B4E83EB51A}">
      <dgm:prSet phldrT="[Text]" phldr="0" custT="1"/>
      <dgm:spPr/>
      <dgm:t>
        <a:bodyPr/>
        <a:lstStyle/>
        <a:p>
          <a:pPr rtl="0"/>
          <a:r>
            <a:rPr lang="en-GB" sz="2000" dirty="0">
              <a:solidFill>
                <a:schemeClr val="accent4">
                  <a:lumMod val="76000"/>
                </a:schemeClr>
              </a:solidFill>
              <a:latin typeface="Arial"/>
              <a:cs typeface="Arial"/>
            </a:rPr>
            <a:t>BIAS AND DISCRIMINATION</a:t>
          </a:r>
        </a:p>
      </dgm:t>
    </dgm:pt>
    <dgm:pt modelId="{1B9AB9A9-1B6C-463C-976B-5F9D5E34CB3B}" type="parTrans" cxnId="{7300932A-71AC-494A-B93B-5F4E2876538F}">
      <dgm:prSet/>
      <dgm:spPr/>
      <dgm:t>
        <a:bodyPr/>
        <a:lstStyle/>
        <a:p>
          <a:endParaRPr lang="en-GB"/>
        </a:p>
      </dgm:t>
    </dgm:pt>
    <dgm:pt modelId="{2332B8E8-C284-450D-A081-AB66175443C9}" type="sibTrans" cxnId="{7300932A-71AC-494A-B93B-5F4E2876538F}">
      <dgm:prSet/>
      <dgm:spPr/>
      <dgm:t>
        <a:bodyPr/>
        <a:lstStyle/>
        <a:p>
          <a:endParaRPr lang="en-GB"/>
        </a:p>
      </dgm:t>
    </dgm:pt>
    <dgm:pt modelId="{45F2C81B-4A4C-436A-A570-A200F41AEE6E}">
      <dgm:prSet phldrT="[Text]" phldr="0" custT="1"/>
      <dgm:spPr/>
      <dgm:t>
        <a:bodyPr/>
        <a:lstStyle/>
        <a:p>
          <a:pPr rtl="0"/>
          <a:r>
            <a:rPr lang="en-US" sz="1800" dirty="0">
              <a:latin typeface="Arial"/>
              <a:cs typeface="Arial"/>
            </a:rPr>
            <a:t>AI has the capacity to replicate errors found in historical data. Biased algorithms can lead to unfair treatment. Systems need to be frequently evaluated for discriminatory outcome</a:t>
          </a:r>
          <a:endParaRPr lang="en-GB" sz="1800" dirty="0">
            <a:latin typeface="Arial"/>
            <a:cs typeface="Arial"/>
          </a:endParaRPr>
        </a:p>
      </dgm:t>
    </dgm:pt>
    <dgm:pt modelId="{51287CCB-10F1-4BC6-90B7-9F7C6D61CE4D}" type="parTrans" cxnId="{889D47E9-E17E-44F7-B2B2-F544865CC702}">
      <dgm:prSet/>
      <dgm:spPr/>
      <dgm:t>
        <a:bodyPr/>
        <a:lstStyle/>
        <a:p>
          <a:endParaRPr lang="en-GB"/>
        </a:p>
      </dgm:t>
    </dgm:pt>
    <dgm:pt modelId="{B8E49C4A-7D23-49CD-9F35-E988D7E92698}" type="sibTrans" cxnId="{889D47E9-E17E-44F7-B2B2-F544865CC702}">
      <dgm:prSet/>
      <dgm:spPr/>
      <dgm:t>
        <a:bodyPr/>
        <a:lstStyle/>
        <a:p>
          <a:endParaRPr lang="en-GB"/>
        </a:p>
      </dgm:t>
    </dgm:pt>
    <dgm:pt modelId="{8E9B07A0-7CB1-4402-8A77-AFA539143A13}">
      <dgm:prSet phldrT="[Text]" phldr="0" custT="1"/>
      <dgm:spPr/>
      <dgm:t>
        <a:bodyPr/>
        <a:lstStyle/>
        <a:p>
          <a:pPr rtl="0"/>
          <a:r>
            <a:rPr lang="en-US" sz="1800" dirty="0">
              <a:latin typeface="Arial"/>
              <a:cs typeface="Arial"/>
            </a:rPr>
            <a:t>AI is capable of making decisions related to recruitment and customer service. Human oversight must be maintained for significant decisions. </a:t>
          </a:r>
          <a:endParaRPr lang="en-GB" sz="1800" dirty="0">
            <a:latin typeface="Arial"/>
            <a:cs typeface="Arial"/>
          </a:endParaRPr>
        </a:p>
      </dgm:t>
    </dgm:pt>
    <dgm:pt modelId="{E04EAC1E-A4FB-44ED-94AA-E3052322A7F4}" type="parTrans" cxnId="{C28100D8-EBDD-47E8-9950-CC7F9C01138D}">
      <dgm:prSet/>
      <dgm:spPr/>
    </dgm:pt>
    <dgm:pt modelId="{440305B3-2E30-48E8-A045-2E793DFF6974}" type="sibTrans" cxnId="{C28100D8-EBDD-47E8-9950-CC7F9C01138D}">
      <dgm:prSet/>
      <dgm:spPr/>
    </dgm:pt>
    <dgm:pt modelId="{6900FB2F-241E-4109-B6A6-2908C0F07800}">
      <dgm:prSet phldrT="[Text]" phldr="0"/>
      <dgm:spPr/>
      <dgm:t>
        <a:bodyPr/>
        <a:lstStyle/>
        <a:p>
          <a:pPr rtl="0"/>
          <a:r>
            <a:rPr lang="en-US" sz="1800" dirty="0">
              <a:latin typeface="Arial"/>
              <a:cs typeface="Arial"/>
            </a:rPr>
            <a:t>Monitoring can track productivity, communications, or work tasks. Employee privacy and trust can be compromised by excessive supervision. Supervision should be essential, balanced, and clear. </a:t>
          </a:r>
          <a:endParaRPr lang="en-GB" sz="1800" dirty="0">
            <a:latin typeface="Arial"/>
            <a:cs typeface="Arial"/>
          </a:endParaRPr>
        </a:p>
      </dgm:t>
    </dgm:pt>
    <dgm:pt modelId="{F0BB5FA3-E324-4C08-9005-8025E060D6E6}" type="parTrans" cxnId="{3A2809B5-B5BE-4683-97D9-DEE9D7CFD3CF}">
      <dgm:prSet/>
      <dgm:spPr/>
    </dgm:pt>
    <dgm:pt modelId="{F954244B-8E51-4BBC-9BDC-A8E52FBCBB0E}" type="sibTrans" cxnId="{3A2809B5-B5BE-4683-97D9-DEE9D7CFD3CF}">
      <dgm:prSet/>
      <dgm:spPr/>
    </dgm:pt>
    <dgm:pt modelId="{1B565C87-86E0-4D3D-B6CF-7FED4F57D998}" type="pres">
      <dgm:prSet presAssocID="{6CC28030-8EEB-4BED-A199-BBD98057168A}" presName="Name0" presStyleCnt="0">
        <dgm:presLayoutVars>
          <dgm:dir/>
          <dgm:resizeHandles val="exact"/>
        </dgm:presLayoutVars>
      </dgm:prSet>
      <dgm:spPr/>
    </dgm:pt>
    <dgm:pt modelId="{8A23A04D-CC46-48AD-B30D-EC21A13B93AC}" type="pres">
      <dgm:prSet presAssocID="{D7A94567-5C04-4815-B5E3-8803DD2D6C10}" presName="node" presStyleLbl="node1" presStyleIdx="0" presStyleCnt="3">
        <dgm:presLayoutVars>
          <dgm:bulletEnabled val="1"/>
        </dgm:presLayoutVars>
      </dgm:prSet>
      <dgm:spPr/>
    </dgm:pt>
    <dgm:pt modelId="{23CC96E4-6B07-462C-B2CD-C94EBFA8D384}" type="pres">
      <dgm:prSet presAssocID="{FC029407-FAB6-49FA-8CFE-F575CE9B115C}" presName="sibTrans" presStyleCnt="0"/>
      <dgm:spPr/>
    </dgm:pt>
    <dgm:pt modelId="{44976C52-9BC9-4D39-AD1E-D14C2B71C27E}" type="pres">
      <dgm:prSet presAssocID="{DEAB4684-4B03-42F2-AEDB-75D56EF63596}" presName="node" presStyleLbl="node1" presStyleIdx="1" presStyleCnt="3">
        <dgm:presLayoutVars>
          <dgm:bulletEnabled val="1"/>
        </dgm:presLayoutVars>
      </dgm:prSet>
      <dgm:spPr/>
    </dgm:pt>
    <dgm:pt modelId="{719ED9C6-F230-434C-BE2C-952798CCE53D}" type="pres">
      <dgm:prSet presAssocID="{6966F9E4-BCEB-4EE8-8C45-7286EE3C8A18}" presName="sibTrans" presStyleCnt="0"/>
      <dgm:spPr/>
    </dgm:pt>
    <dgm:pt modelId="{A23501EA-D89B-4B6C-94CE-26B5835226D1}" type="pres">
      <dgm:prSet presAssocID="{0818D3F1-1B1D-438C-9D59-D3B4E83EB51A}" presName="node" presStyleLbl="node1" presStyleIdx="2" presStyleCnt="3">
        <dgm:presLayoutVars>
          <dgm:bulletEnabled val="1"/>
        </dgm:presLayoutVars>
      </dgm:prSet>
      <dgm:spPr/>
    </dgm:pt>
  </dgm:ptLst>
  <dgm:cxnLst>
    <dgm:cxn modelId="{9B074614-6FDF-43CA-9C94-8F7C68C78E32}" type="presOf" srcId="{6CC28030-8EEB-4BED-A199-BBD98057168A}" destId="{1B565C87-86E0-4D3D-B6CF-7FED4F57D998}" srcOrd="0" destOrd="0" presId="urn:microsoft.com/office/officeart/2005/8/layout/hList6"/>
    <dgm:cxn modelId="{7300932A-71AC-494A-B93B-5F4E2876538F}" srcId="{6CC28030-8EEB-4BED-A199-BBD98057168A}" destId="{0818D3F1-1B1D-438C-9D59-D3B4E83EB51A}" srcOrd="2" destOrd="0" parTransId="{1B9AB9A9-1B6C-463C-976B-5F9D5E34CB3B}" sibTransId="{2332B8E8-C284-450D-A081-AB66175443C9}"/>
    <dgm:cxn modelId="{70526E33-ECF3-4866-A524-D5F2AB5F963A}" srcId="{6CC28030-8EEB-4BED-A199-BBD98057168A}" destId="{DEAB4684-4B03-42F2-AEDB-75D56EF63596}" srcOrd="1" destOrd="0" parTransId="{6B777693-E60F-4584-8DFD-E8DB0D46D1EA}" sibTransId="{6966F9E4-BCEB-4EE8-8C45-7286EE3C8A18}"/>
    <dgm:cxn modelId="{D709596C-B156-43C7-B8D8-D109C6909183}" type="presOf" srcId="{6900FB2F-241E-4109-B6A6-2908C0F07800}" destId="{44976C52-9BC9-4D39-AD1E-D14C2B71C27E}" srcOrd="0" destOrd="1" presId="urn:microsoft.com/office/officeart/2005/8/layout/hList6"/>
    <dgm:cxn modelId="{B766C575-16C3-47AB-9D55-2CC223B3C59A}" type="presOf" srcId="{D7A94567-5C04-4815-B5E3-8803DD2D6C10}" destId="{8A23A04D-CC46-48AD-B30D-EC21A13B93AC}" srcOrd="0" destOrd="0" presId="urn:microsoft.com/office/officeart/2005/8/layout/hList6"/>
    <dgm:cxn modelId="{AB186A7F-AE68-4038-B457-8810A7DBBA64}" type="presOf" srcId="{DEAB4684-4B03-42F2-AEDB-75D56EF63596}" destId="{44976C52-9BC9-4D39-AD1E-D14C2B71C27E}" srcOrd="0" destOrd="0" presId="urn:microsoft.com/office/officeart/2005/8/layout/hList6"/>
    <dgm:cxn modelId="{7F58339A-44A2-4F52-8870-62B4C4A2F98A}" srcId="{6CC28030-8EEB-4BED-A199-BBD98057168A}" destId="{D7A94567-5C04-4815-B5E3-8803DD2D6C10}" srcOrd="0" destOrd="0" parTransId="{7B9020E6-2DC3-4053-AFD0-3427FC6F0F6D}" sibTransId="{FC029407-FAB6-49FA-8CFE-F575CE9B115C}"/>
    <dgm:cxn modelId="{51618BA3-A75C-41BC-9A67-809B1AF123C9}" type="presOf" srcId="{8E9B07A0-7CB1-4402-8A77-AFA539143A13}" destId="{8A23A04D-CC46-48AD-B30D-EC21A13B93AC}" srcOrd="0" destOrd="1" presId="urn:microsoft.com/office/officeart/2005/8/layout/hList6"/>
    <dgm:cxn modelId="{270073AB-4F81-41EB-838C-D7B6744D004D}" type="presOf" srcId="{0818D3F1-1B1D-438C-9D59-D3B4E83EB51A}" destId="{A23501EA-D89B-4B6C-94CE-26B5835226D1}" srcOrd="0" destOrd="0" presId="urn:microsoft.com/office/officeart/2005/8/layout/hList6"/>
    <dgm:cxn modelId="{3A2809B5-B5BE-4683-97D9-DEE9D7CFD3CF}" srcId="{DEAB4684-4B03-42F2-AEDB-75D56EF63596}" destId="{6900FB2F-241E-4109-B6A6-2908C0F07800}" srcOrd="0" destOrd="0" parTransId="{F0BB5FA3-E324-4C08-9005-8025E060D6E6}" sibTransId="{F954244B-8E51-4BBC-9BDC-A8E52FBCBB0E}"/>
    <dgm:cxn modelId="{76055FBE-B05E-48B0-9DEC-B2AF3D3B3CDE}" type="presOf" srcId="{45F2C81B-4A4C-436A-A570-A200F41AEE6E}" destId="{A23501EA-D89B-4B6C-94CE-26B5835226D1}" srcOrd="0" destOrd="1" presId="urn:microsoft.com/office/officeart/2005/8/layout/hList6"/>
    <dgm:cxn modelId="{C28100D8-EBDD-47E8-9950-CC7F9C01138D}" srcId="{D7A94567-5C04-4815-B5E3-8803DD2D6C10}" destId="{8E9B07A0-7CB1-4402-8A77-AFA539143A13}" srcOrd="0" destOrd="0" parTransId="{E04EAC1E-A4FB-44ED-94AA-E3052322A7F4}" sibTransId="{440305B3-2E30-48E8-A045-2E793DFF6974}"/>
    <dgm:cxn modelId="{889D47E9-E17E-44F7-B2B2-F544865CC702}" srcId="{0818D3F1-1B1D-438C-9D59-D3B4E83EB51A}" destId="{45F2C81B-4A4C-436A-A570-A200F41AEE6E}" srcOrd="0" destOrd="0" parTransId="{51287CCB-10F1-4BC6-90B7-9F7C6D61CE4D}" sibTransId="{B8E49C4A-7D23-49CD-9F35-E988D7E92698}"/>
    <dgm:cxn modelId="{32FB2592-03D1-47D1-A98D-B3FE0A96656C}" type="presParOf" srcId="{1B565C87-86E0-4D3D-B6CF-7FED4F57D998}" destId="{8A23A04D-CC46-48AD-B30D-EC21A13B93AC}" srcOrd="0" destOrd="0" presId="urn:microsoft.com/office/officeart/2005/8/layout/hList6"/>
    <dgm:cxn modelId="{2B90FF98-6A44-4805-B3A4-2266A4C8ACE0}" type="presParOf" srcId="{1B565C87-86E0-4D3D-B6CF-7FED4F57D998}" destId="{23CC96E4-6B07-462C-B2CD-C94EBFA8D384}" srcOrd="1" destOrd="0" presId="urn:microsoft.com/office/officeart/2005/8/layout/hList6"/>
    <dgm:cxn modelId="{C6E7082A-AD2E-4EBB-ACAA-85905D6261AB}" type="presParOf" srcId="{1B565C87-86E0-4D3D-B6CF-7FED4F57D998}" destId="{44976C52-9BC9-4D39-AD1E-D14C2B71C27E}" srcOrd="2" destOrd="0" presId="urn:microsoft.com/office/officeart/2005/8/layout/hList6"/>
    <dgm:cxn modelId="{ACEE415B-E614-48FB-928A-FFE06E62DCD1}" type="presParOf" srcId="{1B565C87-86E0-4D3D-B6CF-7FED4F57D998}" destId="{719ED9C6-F230-434C-BE2C-952798CCE53D}" srcOrd="3" destOrd="0" presId="urn:microsoft.com/office/officeart/2005/8/layout/hList6"/>
    <dgm:cxn modelId="{287B71B5-5197-4CA3-8A74-DC26D62D97AB}" type="presParOf" srcId="{1B565C87-86E0-4D3D-B6CF-7FED4F57D998}" destId="{A23501EA-D89B-4B6C-94CE-26B5835226D1}" srcOrd="4" destOrd="0" presId="urn:microsoft.com/office/officeart/2005/8/layout/h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46A4CC-EC30-49FC-8C1D-6F61654F9D54}">
      <dsp:nvSpPr>
        <dsp:cNvPr id="0" name=""/>
        <dsp:cNvSpPr/>
      </dsp:nvSpPr>
      <dsp:spPr>
        <a:xfrm>
          <a:off x="1166310" y="166"/>
          <a:ext cx="1776848" cy="1776848"/>
        </a:xfrm>
        <a:prstGeom prst="ellipse">
          <a:avLst/>
        </a:prstGeom>
        <a:solidFill>
          <a:schemeClr val="accent3">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97786" tIns="19050" rIns="97786"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Neue Haas Grotesk Text Pro"/>
            </a:rPr>
            <a:t>Data collection </a:t>
          </a:r>
          <a:endParaRPr lang="en-GB" sz="1500" kern="1200"/>
        </a:p>
      </dsp:txBody>
      <dsp:txXfrm>
        <a:off x="1426523" y="260379"/>
        <a:ext cx="1256422" cy="1256422"/>
      </dsp:txXfrm>
    </dsp:sp>
    <dsp:sp modelId="{29DF6469-DE69-4DCF-9CB5-4E86BE738AF7}">
      <dsp:nvSpPr>
        <dsp:cNvPr id="0" name=""/>
        <dsp:cNvSpPr/>
      </dsp:nvSpPr>
      <dsp:spPr>
        <a:xfrm>
          <a:off x="2587789" y="166"/>
          <a:ext cx="1776848" cy="1776848"/>
        </a:xfrm>
        <a:prstGeom prst="ellipse">
          <a:avLst/>
        </a:prstGeom>
        <a:solidFill>
          <a:schemeClr val="accent3">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97786" tIns="19050" rIns="97786"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Neue Haas Grotesk Text Pro"/>
            </a:rPr>
            <a:t>Storage </a:t>
          </a:r>
        </a:p>
      </dsp:txBody>
      <dsp:txXfrm>
        <a:off x="2848002" y="260379"/>
        <a:ext cx="1256422" cy="1256422"/>
      </dsp:txXfrm>
    </dsp:sp>
    <dsp:sp modelId="{811C90AC-B4CD-40D1-8468-9916041F883E}">
      <dsp:nvSpPr>
        <dsp:cNvPr id="0" name=""/>
        <dsp:cNvSpPr/>
      </dsp:nvSpPr>
      <dsp:spPr>
        <a:xfrm>
          <a:off x="4009268" y="166"/>
          <a:ext cx="1776848" cy="1776848"/>
        </a:xfrm>
        <a:prstGeom prst="ellipse">
          <a:avLst/>
        </a:prstGeom>
        <a:solidFill>
          <a:schemeClr val="accent3">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97786" tIns="19050" rIns="97786"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Neue Haas Grotesk Text Pro"/>
            </a:rPr>
            <a:t>Processing </a:t>
          </a:r>
          <a:endParaRPr lang="en-GB" sz="1500" kern="1200"/>
        </a:p>
      </dsp:txBody>
      <dsp:txXfrm>
        <a:off x="4269481" y="260379"/>
        <a:ext cx="1256422" cy="1256422"/>
      </dsp:txXfrm>
    </dsp:sp>
    <dsp:sp modelId="{F9F3D285-442B-44AA-B838-487B07057A33}">
      <dsp:nvSpPr>
        <dsp:cNvPr id="0" name=""/>
        <dsp:cNvSpPr/>
      </dsp:nvSpPr>
      <dsp:spPr>
        <a:xfrm>
          <a:off x="5430747" y="166"/>
          <a:ext cx="1776848" cy="1776848"/>
        </a:xfrm>
        <a:prstGeom prst="ellipse">
          <a:avLst/>
        </a:prstGeom>
        <a:solidFill>
          <a:schemeClr val="accent3">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97786" tIns="19050" rIns="97786"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Neue Haas Grotesk Text Pro"/>
            </a:rPr>
            <a:t>Analysis </a:t>
          </a:r>
          <a:endParaRPr lang="en-GB" sz="1500" kern="1200"/>
        </a:p>
      </dsp:txBody>
      <dsp:txXfrm>
        <a:off x="5690960" y="260379"/>
        <a:ext cx="1256422" cy="1256422"/>
      </dsp:txXfrm>
    </dsp:sp>
    <dsp:sp modelId="{C2F005FF-419A-41B9-BFB9-03D5DEF023AD}">
      <dsp:nvSpPr>
        <dsp:cNvPr id="0" name=""/>
        <dsp:cNvSpPr/>
      </dsp:nvSpPr>
      <dsp:spPr>
        <a:xfrm>
          <a:off x="6852226" y="166"/>
          <a:ext cx="1776848" cy="1776848"/>
        </a:xfrm>
        <a:prstGeom prst="ellipse">
          <a:avLst/>
        </a:prstGeom>
        <a:solidFill>
          <a:schemeClr val="accent3">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txBody>
        <a:bodyPr spcFirstLastPara="0" vert="horz" wrap="square" lIns="97786" tIns="19050" rIns="97786" bIns="190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Neue Haas Grotesk Text Pro"/>
            </a:rPr>
            <a:t>Presenting information</a:t>
          </a:r>
          <a:endParaRPr lang="en-GB" sz="1500" kern="1200"/>
        </a:p>
      </dsp:txBody>
      <dsp:txXfrm>
        <a:off x="7112439" y="260379"/>
        <a:ext cx="1256422" cy="12564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605BDA-8D0C-40E1-94A9-A643F6E27C00}">
      <dsp:nvSpPr>
        <dsp:cNvPr id="0" name=""/>
        <dsp:cNvSpPr/>
      </dsp:nvSpPr>
      <dsp:spPr>
        <a:xfrm>
          <a:off x="0" y="790724"/>
          <a:ext cx="6317224" cy="2272795"/>
        </a:xfrm>
        <a:prstGeom prst="rightArrow">
          <a:avLst/>
        </a:prstGeom>
        <a:solidFill>
          <a:schemeClr val="accent5">
            <a:shade val="80000"/>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436210F5-CF0D-4D49-8C67-96C1C084A831}">
      <dsp:nvSpPr>
        <dsp:cNvPr id="0" name=""/>
        <dsp:cNvSpPr/>
      </dsp:nvSpPr>
      <dsp:spPr>
        <a:xfrm>
          <a:off x="4792515" y="1358923"/>
          <a:ext cx="892986" cy="113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1600" rIns="0" bIns="101600" numCol="1" spcCol="1270" anchor="ctr" anchorCtr="0">
          <a:noAutofit/>
        </a:bodyPr>
        <a:lstStyle/>
        <a:p>
          <a:pPr marL="0" lvl="0" indent="0" algn="ctr" defTabSz="444500" rtl="0">
            <a:lnSpc>
              <a:spcPct val="90000"/>
            </a:lnSpc>
            <a:spcBef>
              <a:spcPct val="0"/>
            </a:spcBef>
            <a:spcAft>
              <a:spcPct val="35000"/>
            </a:spcAft>
            <a:buNone/>
          </a:pPr>
          <a:r>
            <a:rPr lang="en-GB" sz="1000" b="1" kern="1200">
              <a:latin typeface="Arial"/>
              <a:cs typeface="Arial"/>
            </a:rPr>
            <a:t>Support growth without relying on disconnected spreadsheets and processes</a:t>
          </a:r>
          <a:r>
            <a:rPr lang="en-GB" sz="1000" kern="1200">
              <a:latin typeface="Neue Haas Grotesk Text Pro"/>
            </a:rPr>
            <a:t> </a:t>
          </a:r>
        </a:p>
      </dsp:txBody>
      <dsp:txXfrm>
        <a:off x="4792515" y="1358923"/>
        <a:ext cx="892986" cy="1136397"/>
      </dsp:txXfrm>
    </dsp:sp>
    <dsp:sp modelId="{C7D427E3-7F54-4CBA-A1B6-75A86E911EFC}">
      <dsp:nvSpPr>
        <dsp:cNvPr id="0" name=""/>
        <dsp:cNvSpPr/>
      </dsp:nvSpPr>
      <dsp:spPr>
        <a:xfrm>
          <a:off x="3720931" y="1358923"/>
          <a:ext cx="892986" cy="113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1600" rIns="0" bIns="101600" numCol="1" spcCol="1270" anchor="ctr" anchorCtr="0">
          <a:noAutofit/>
        </a:bodyPr>
        <a:lstStyle/>
        <a:p>
          <a:pPr marL="0" lvl="0" indent="0" algn="ctr" defTabSz="444500" rtl="0">
            <a:lnSpc>
              <a:spcPct val="90000"/>
            </a:lnSpc>
            <a:spcBef>
              <a:spcPct val="0"/>
            </a:spcBef>
            <a:spcAft>
              <a:spcPct val="35000"/>
            </a:spcAft>
            <a:buNone/>
          </a:pPr>
          <a:r>
            <a:rPr lang="en-GB" sz="1000" b="1" kern="1200">
              <a:latin typeface="Arial"/>
              <a:cs typeface="Arial"/>
            </a:rPr>
            <a:t>It understands and responds to costumer needs </a:t>
          </a:r>
        </a:p>
      </dsp:txBody>
      <dsp:txXfrm>
        <a:off x="3720931" y="1358923"/>
        <a:ext cx="892986" cy="1136397"/>
      </dsp:txXfrm>
    </dsp:sp>
    <dsp:sp modelId="{6284A0B7-356F-423F-AD43-C7FF6B6D5579}">
      <dsp:nvSpPr>
        <dsp:cNvPr id="0" name=""/>
        <dsp:cNvSpPr/>
      </dsp:nvSpPr>
      <dsp:spPr>
        <a:xfrm>
          <a:off x="2649347" y="1358923"/>
          <a:ext cx="892986" cy="113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1600" rIns="0" bIns="101600" numCol="1" spcCol="1270" anchor="ctr" anchorCtr="0">
          <a:noAutofit/>
        </a:bodyPr>
        <a:lstStyle/>
        <a:p>
          <a:pPr marL="0" lvl="0" indent="0" algn="ctr" defTabSz="444500" rtl="0">
            <a:lnSpc>
              <a:spcPct val="90000"/>
            </a:lnSpc>
            <a:spcBef>
              <a:spcPct val="0"/>
            </a:spcBef>
            <a:spcAft>
              <a:spcPct val="35000"/>
            </a:spcAft>
            <a:buNone/>
          </a:pPr>
          <a:r>
            <a:rPr lang="en-GB" sz="1000" b="1" kern="1200">
              <a:latin typeface="Arial"/>
              <a:cs typeface="Arial"/>
            </a:rPr>
            <a:t>Improves coordination between the deparments </a:t>
          </a:r>
        </a:p>
      </dsp:txBody>
      <dsp:txXfrm>
        <a:off x="2649347" y="1358923"/>
        <a:ext cx="892986" cy="1136397"/>
      </dsp:txXfrm>
    </dsp:sp>
    <dsp:sp modelId="{5F601930-B90C-4A82-B9FD-6C593C9C7CDC}">
      <dsp:nvSpPr>
        <dsp:cNvPr id="0" name=""/>
        <dsp:cNvSpPr/>
      </dsp:nvSpPr>
      <dsp:spPr>
        <a:xfrm>
          <a:off x="1577763" y="1358923"/>
          <a:ext cx="892986" cy="113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1600" rIns="0" bIns="101600" numCol="1" spcCol="1270" anchor="ctr" anchorCtr="0">
          <a:noAutofit/>
        </a:bodyPr>
        <a:lstStyle/>
        <a:p>
          <a:pPr marL="0" lvl="0" indent="0" algn="ctr" defTabSz="444500" rtl="0">
            <a:lnSpc>
              <a:spcPct val="90000"/>
            </a:lnSpc>
            <a:spcBef>
              <a:spcPct val="0"/>
            </a:spcBef>
            <a:spcAft>
              <a:spcPct val="35000"/>
            </a:spcAft>
            <a:buNone/>
          </a:pPr>
          <a:r>
            <a:rPr lang="en-GB" sz="1000" b="1" kern="1200">
              <a:latin typeface="Arial"/>
              <a:cs typeface="Arial"/>
            </a:rPr>
            <a:t> It provides timely, reliable information to managers </a:t>
          </a:r>
        </a:p>
      </dsp:txBody>
      <dsp:txXfrm>
        <a:off x="1577763" y="1358923"/>
        <a:ext cx="892986" cy="1136397"/>
      </dsp:txXfrm>
    </dsp:sp>
    <dsp:sp modelId="{F10D2831-1F52-4DAA-91A7-F2EE2990B924}">
      <dsp:nvSpPr>
        <dsp:cNvPr id="0" name=""/>
        <dsp:cNvSpPr/>
      </dsp:nvSpPr>
      <dsp:spPr>
        <a:xfrm>
          <a:off x="506179" y="1358923"/>
          <a:ext cx="892986" cy="113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1600" rIns="0" bIns="101600" numCol="1" spcCol="1270" anchor="ctr" anchorCtr="0">
          <a:noAutofit/>
        </a:bodyPr>
        <a:lstStyle/>
        <a:p>
          <a:pPr marL="0" lvl="0" indent="0" algn="ctr" defTabSz="444500" rtl="0">
            <a:lnSpc>
              <a:spcPct val="90000"/>
            </a:lnSpc>
            <a:spcBef>
              <a:spcPct val="0"/>
            </a:spcBef>
            <a:spcAft>
              <a:spcPct val="35000"/>
            </a:spcAft>
            <a:buNone/>
          </a:pPr>
          <a:r>
            <a:rPr lang="en-GB" sz="1000" b="1" kern="1200">
              <a:latin typeface="Arial"/>
              <a:cs typeface="Arial"/>
            </a:rPr>
            <a:t>Reduce repetitive manual work and errors </a:t>
          </a:r>
        </a:p>
      </dsp:txBody>
      <dsp:txXfrm>
        <a:off x="506179" y="1358923"/>
        <a:ext cx="892986" cy="11363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A1C7E-F4B4-4438-8101-C306CA6110A0}">
      <dsp:nvSpPr>
        <dsp:cNvPr id="0" name=""/>
        <dsp:cNvSpPr/>
      </dsp:nvSpPr>
      <dsp:spPr>
        <a:xfrm>
          <a:off x="276548" y="1318"/>
          <a:ext cx="1468272" cy="1468272"/>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Neue Haas Grotesk Text Pro"/>
            </a:rPr>
            <a:t>Business information system aligned with the organisaton's goals</a:t>
          </a:r>
          <a:endParaRPr lang="en-GB" sz="1100" kern="1200"/>
        </a:p>
      </dsp:txBody>
      <dsp:txXfrm>
        <a:off x="491571" y="216341"/>
        <a:ext cx="1038226" cy="1038226"/>
      </dsp:txXfrm>
    </dsp:sp>
    <dsp:sp modelId="{CF47507C-29F6-4FFD-A4DC-A156289BF143}">
      <dsp:nvSpPr>
        <dsp:cNvPr id="0" name=""/>
        <dsp:cNvSpPr/>
      </dsp:nvSpPr>
      <dsp:spPr>
        <a:xfrm>
          <a:off x="584885" y="1588814"/>
          <a:ext cx="851597" cy="851597"/>
        </a:xfrm>
        <a:prstGeom prst="mathPlus">
          <a:avLst/>
        </a:prstGeom>
        <a:gradFill rotWithShape="0">
          <a:gsLst>
            <a:gs pos="0">
              <a:schemeClr val="accent5">
                <a:tint val="60000"/>
                <a:hueOff val="0"/>
                <a:satOff val="0"/>
                <a:lumOff val="0"/>
                <a:alphaOff val="0"/>
                <a:satMod val="103000"/>
                <a:lumMod val="102000"/>
                <a:tint val="94000"/>
              </a:schemeClr>
            </a:gs>
            <a:gs pos="50000">
              <a:schemeClr val="accent5">
                <a:tint val="60000"/>
                <a:hueOff val="0"/>
                <a:satOff val="0"/>
                <a:lumOff val="0"/>
                <a:alphaOff val="0"/>
                <a:satMod val="110000"/>
                <a:lumMod val="100000"/>
                <a:shade val="100000"/>
              </a:schemeClr>
            </a:gs>
            <a:gs pos="100000">
              <a:schemeClr val="accent5">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697764" y="1914465"/>
        <a:ext cx="625839" cy="200295"/>
      </dsp:txXfrm>
    </dsp:sp>
    <dsp:sp modelId="{97604006-A3C6-4003-84B8-0BDADD26998B}">
      <dsp:nvSpPr>
        <dsp:cNvPr id="0" name=""/>
        <dsp:cNvSpPr/>
      </dsp:nvSpPr>
      <dsp:spPr>
        <a:xfrm>
          <a:off x="276548" y="2559635"/>
          <a:ext cx="1468272" cy="1468272"/>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Neue Haas Grotesk Text Pro"/>
            </a:rPr>
            <a:t>Employees engaged and used the system effectively </a:t>
          </a:r>
          <a:endParaRPr lang="en-GB" sz="1100" kern="1200"/>
        </a:p>
      </dsp:txBody>
      <dsp:txXfrm>
        <a:off x="491571" y="2774658"/>
        <a:ext cx="1038226" cy="1038226"/>
      </dsp:txXfrm>
    </dsp:sp>
    <dsp:sp modelId="{21762AEA-6C88-44B3-9445-7A834D2ABB92}">
      <dsp:nvSpPr>
        <dsp:cNvPr id="0" name=""/>
        <dsp:cNvSpPr/>
      </dsp:nvSpPr>
      <dsp:spPr>
        <a:xfrm>
          <a:off x="1965061" y="1741514"/>
          <a:ext cx="466910" cy="546197"/>
        </a:xfrm>
        <a:prstGeom prst="rightArrow">
          <a:avLst>
            <a:gd name="adj1" fmla="val 60000"/>
            <a:gd name="adj2" fmla="val 50000"/>
          </a:avLst>
        </a:prstGeom>
        <a:gradFill rotWithShape="0">
          <a:gsLst>
            <a:gs pos="0">
              <a:schemeClr val="accent5">
                <a:tint val="60000"/>
                <a:hueOff val="0"/>
                <a:satOff val="0"/>
                <a:lumOff val="0"/>
                <a:alphaOff val="0"/>
                <a:satMod val="103000"/>
                <a:lumMod val="102000"/>
                <a:tint val="94000"/>
              </a:schemeClr>
            </a:gs>
            <a:gs pos="50000">
              <a:schemeClr val="accent5">
                <a:tint val="60000"/>
                <a:hueOff val="0"/>
                <a:satOff val="0"/>
                <a:lumOff val="0"/>
                <a:alphaOff val="0"/>
                <a:satMod val="110000"/>
                <a:lumMod val="100000"/>
                <a:shade val="100000"/>
              </a:schemeClr>
            </a:gs>
            <a:gs pos="100000">
              <a:schemeClr val="accent5">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965061" y="1850753"/>
        <a:ext cx="326837" cy="327719"/>
      </dsp:txXfrm>
    </dsp:sp>
    <dsp:sp modelId="{3D364E22-FA9C-466B-B712-9B7CCD07F7D4}">
      <dsp:nvSpPr>
        <dsp:cNvPr id="0" name=""/>
        <dsp:cNvSpPr/>
      </dsp:nvSpPr>
      <dsp:spPr>
        <a:xfrm>
          <a:off x="2625783" y="546340"/>
          <a:ext cx="2936544" cy="2936544"/>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rtl="0">
            <a:lnSpc>
              <a:spcPct val="90000"/>
            </a:lnSpc>
            <a:spcBef>
              <a:spcPct val="0"/>
            </a:spcBef>
            <a:spcAft>
              <a:spcPct val="35000"/>
            </a:spcAft>
            <a:buNone/>
          </a:pPr>
          <a:r>
            <a:rPr lang="en-GB" sz="2900" kern="1200">
              <a:latin typeface="Neue Haas Grotesk Text Pro"/>
            </a:rPr>
            <a:t>Higher possibilities of success </a:t>
          </a:r>
          <a:endParaRPr lang="en-GB" sz="2900" kern="1200"/>
        </a:p>
      </dsp:txBody>
      <dsp:txXfrm>
        <a:off x="3055830" y="976387"/>
        <a:ext cx="2076450" cy="20764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4D297A-63F3-4C1C-97DB-067ED85AA102}">
      <dsp:nvSpPr>
        <dsp:cNvPr id="0" name=""/>
        <dsp:cNvSpPr/>
      </dsp:nvSpPr>
      <dsp:spPr>
        <a:xfrm rot="16200000">
          <a:off x="-1717557" y="1722396"/>
          <a:ext cx="5356584" cy="1911790"/>
        </a:xfrm>
        <a:prstGeom prst="flowChartManualOperation">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t" anchorCtr="0">
          <a:noAutofit/>
        </a:bodyPr>
        <a:lstStyle/>
        <a:p>
          <a:pPr marL="0" lvl="0" indent="0" algn="l" defTabSz="800100" rtl="0">
            <a:lnSpc>
              <a:spcPct val="90000"/>
            </a:lnSpc>
            <a:spcBef>
              <a:spcPct val="0"/>
            </a:spcBef>
            <a:spcAft>
              <a:spcPct val="35000"/>
            </a:spcAft>
            <a:buNone/>
          </a:pPr>
          <a:r>
            <a:rPr lang="en-GB" sz="1800" kern="1200" dirty="0">
              <a:solidFill>
                <a:srgbClr val="B35D8D"/>
              </a:solidFill>
              <a:latin typeface="Arial"/>
              <a:cs typeface="Arial"/>
            </a:rPr>
            <a:t>TRANSACTION PROCESSING SYSTEM (TPS)</a:t>
          </a:r>
        </a:p>
        <a:p>
          <a:pPr marL="171450" lvl="1" indent="-171450" algn="l" defTabSz="711200" rtl="0">
            <a:lnSpc>
              <a:spcPct val="90000"/>
            </a:lnSpc>
            <a:spcBef>
              <a:spcPct val="0"/>
            </a:spcBef>
            <a:spcAft>
              <a:spcPct val="15000"/>
            </a:spcAft>
            <a:buChar char="•"/>
          </a:pPr>
          <a:r>
            <a:rPr lang="en-GB" sz="1600" kern="1200" dirty="0">
              <a:latin typeface="Arial"/>
              <a:cs typeface="Arial"/>
            </a:rPr>
            <a:t>Speed daily operations</a:t>
          </a:r>
        </a:p>
        <a:p>
          <a:pPr marL="171450" lvl="1" indent="-171450" algn="l" defTabSz="711200" rtl="0">
            <a:lnSpc>
              <a:spcPct val="90000"/>
            </a:lnSpc>
            <a:spcBef>
              <a:spcPct val="0"/>
            </a:spcBef>
            <a:spcAft>
              <a:spcPct val="15000"/>
            </a:spcAft>
            <a:buChar char="•"/>
          </a:pPr>
          <a:r>
            <a:rPr lang="en-GB" sz="1600" kern="1200" dirty="0">
              <a:latin typeface="Arial"/>
              <a:cs typeface="Arial"/>
            </a:rPr>
            <a:t>Reduces  manual errors </a:t>
          </a:r>
        </a:p>
        <a:p>
          <a:pPr marL="171450" lvl="1" indent="-171450" algn="l" defTabSz="711200" rtl="0">
            <a:lnSpc>
              <a:spcPct val="90000"/>
            </a:lnSpc>
            <a:spcBef>
              <a:spcPct val="0"/>
            </a:spcBef>
            <a:spcAft>
              <a:spcPct val="15000"/>
            </a:spcAft>
            <a:buChar char="•"/>
          </a:pPr>
          <a:r>
            <a:rPr lang="en-GB" sz="1600" kern="1200" dirty="0">
              <a:latin typeface="Arial"/>
              <a:cs typeface="Arial"/>
            </a:rPr>
            <a:t>Keeps accurate transaction records </a:t>
          </a:r>
        </a:p>
        <a:p>
          <a:pPr marL="171450" lvl="1" indent="-171450" algn="l" defTabSz="711200" rtl="0">
            <a:lnSpc>
              <a:spcPct val="90000"/>
            </a:lnSpc>
            <a:spcBef>
              <a:spcPct val="0"/>
            </a:spcBef>
            <a:spcAft>
              <a:spcPct val="15000"/>
            </a:spcAft>
            <a:buChar char="•"/>
          </a:pPr>
          <a:r>
            <a:rPr lang="en-GB" sz="1600" kern="1200" dirty="0">
              <a:latin typeface="Arial"/>
              <a:cs typeface="Arial"/>
            </a:rPr>
            <a:t>Provides data for report and analysis </a:t>
          </a:r>
        </a:p>
      </dsp:txBody>
      <dsp:txXfrm rot="5400000">
        <a:off x="4840" y="1071316"/>
        <a:ext cx="1911790" cy="3213950"/>
      </dsp:txXfrm>
    </dsp:sp>
    <dsp:sp modelId="{464F0160-694D-4879-92B8-B44AE694C9FA}">
      <dsp:nvSpPr>
        <dsp:cNvPr id="0" name=""/>
        <dsp:cNvSpPr/>
      </dsp:nvSpPr>
      <dsp:spPr>
        <a:xfrm rot="16200000">
          <a:off x="337617" y="1722396"/>
          <a:ext cx="5356584" cy="1911790"/>
        </a:xfrm>
        <a:prstGeom prst="flowChartManualOperation">
          <a:avLst/>
        </a:prstGeom>
        <a:solidFill>
          <a:schemeClr val="accent5">
            <a:shade val="50000"/>
            <a:hueOff val="154513"/>
            <a:satOff val="-11710"/>
            <a:lumOff val="16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t" anchorCtr="0">
          <a:noAutofit/>
        </a:bodyPr>
        <a:lstStyle/>
        <a:p>
          <a:pPr marL="0" lvl="0" indent="0" algn="l" defTabSz="800100" rtl="0">
            <a:lnSpc>
              <a:spcPct val="90000"/>
            </a:lnSpc>
            <a:spcBef>
              <a:spcPct val="0"/>
            </a:spcBef>
            <a:spcAft>
              <a:spcPct val="35000"/>
            </a:spcAft>
            <a:buNone/>
          </a:pPr>
          <a:r>
            <a:rPr lang="en-GB" sz="1800" kern="1200" dirty="0">
              <a:solidFill>
                <a:srgbClr val="B35D8D"/>
              </a:solidFill>
              <a:latin typeface="Arial"/>
              <a:cs typeface="Arial"/>
            </a:rPr>
            <a:t>MANAGEMENT INFORMATION SYSTEM (MIS)</a:t>
          </a:r>
        </a:p>
        <a:p>
          <a:pPr marL="114300" lvl="1" indent="-114300" algn="l" defTabSz="622300" rtl="0">
            <a:lnSpc>
              <a:spcPct val="90000"/>
            </a:lnSpc>
            <a:spcBef>
              <a:spcPct val="0"/>
            </a:spcBef>
            <a:spcAft>
              <a:spcPct val="15000"/>
            </a:spcAft>
            <a:buChar char="•"/>
          </a:pPr>
          <a:r>
            <a:rPr lang="en-GB" sz="1400" kern="1200" dirty="0">
              <a:latin typeface="Arial"/>
              <a:cs typeface="Arial"/>
            </a:rPr>
            <a:t>Assist managers monitoring the business performance </a:t>
          </a:r>
        </a:p>
        <a:p>
          <a:pPr marL="114300" lvl="1" indent="-114300" algn="l" defTabSz="622300" rtl="0">
            <a:lnSpc>
              <a:spcPct val="90000"/>
            </a:lnSpc>
            <a:spcBef>
              <a:spcPct val="0"/>
            </a:spcBef>
            <a:spcAft>
              <a:spcPct val="15000"/>
            </a:spcAft>
            <a:buChar char="•"/>
          </a:pPr>
          <a:r>
            <a:rPr lang="en-GB" sz="1400" kern="1200" dirty="0">
              <a:latin typeface="Arial"/>
              <a:cs typeface="Arial"/>
            </a:rPr>
            <a:t>Highlight issues such as falling sales or low stock</a:t>
          </a:r>
        </a:p>
        <a:p>
          <a:pPr marL="114300" lvl="1" indent="-114300" algn="l" defTabSz="622300" rtl="0">
            <a:lnSpc>
              <a:spcPct val="90000"/>
            </a:lnSpc>
            <a:spcBef>
              <a:spcPct val="0"/>
            </a:spcBef>
            <a:spcAft>
              <a:spcPct val="15000"/>
            </a:spcAft>
            <a:buChar char="•"/>
          </a:pPr>
          <a:r>
            <a:rPr lang="en-GB" sz="1400" kern="1200" dirty="0">
              <a:latin typeface="Arial"/>
              <a:cs typeface="Arial"/>
            </a:rPr>
            <a:t>Support resource planning </a:t>
          </a:r>
        </a:p>
        <a:p>
          <a:pPr marL="114300" lvl="1" indent="-114300" algn="l" defTabSz="622300" rtl="0">
            <a:lnSpc>
              <a:spcPct val="90000"/>
            </a:lnSpc>
            <a:spcBef>
              <a:spcPct val="0"/>
            </a:spcBef>
            <a:spcAft>
              <a:spcPct val="15000"/>
            </a:spcAft>
            <a:buChar char="•"/>
          </a:pPr>
          <a:r>
            <a:rPr lang="en-GB" sz="1400" kern="1200" dirty="0">
              <a:latin typeface="Arial"/>
              <a:cs typeface="Arial"/>
            </a:rPr>
            <a:t>Makes routine reporting more consistent </a:t>
          </a:r>
        </a:p>
      </dsp:txBody>
      <dsp:txXfrm rot="5400000">
        <a:off x="2060014" y="1071316"/>
        <a:ext cx="1911790" cy="3213950"/>
      </dsp:txXfrm>
    </dsp:sp>
    <dsp:sp modelId="{CC6DEE61-E185-43F6-A413-26B5611FBAD7}">
      <dsp:nvSpPr>
        <dsp:cNvPr id="0" name=""/>
        <dsp:cNvSpPr/>
      </dsp:nvSpPr>
      <dsp:spPr>
        <a:xfrm rot="16200000">
          <a:off x="2392792" y="1722396"/>
          <a:ext cx="5356584" cy="1911790"/>
        </a:xfrm>
        <a:prstGeom prst="flowChartManualOperation">
          <a:avLst/>
        </a:prstGeom>
        <a:solidFill>
          <a:schemeClr val="accent5">
            <a:shade val="50000"/>
            <a:hueOff val="309026"/>
            <a:satOff val="-23420"/>
            <a:lumOff val="32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t" anchorCtr="0">
          <a:noAutofit/>
        </a:bodyPr>
        <a:lstStyle/>
        <a:p>
          <a:pPr marL="0" lvl="0" indent="0" algn="l" defTabSz="800100" rtl="0">
            <a:lnSpc>
              <a:spcPct val="90000"/>
            </a:lnSpc>
            <a:spcBef>
              <a:spcPct val="0"/>
            </a:spcBef>
            <a:spcAft>
              <a:spcPct val="35000"/>
            </a:spcAft>
            <a:buNone/>
          </a:pPr>
          <a:r>
            <a:rPr lang="en-GB" sz="1800" kern="1200" dirty="0">
              <a:solidFill>
                <a:srgbClr val="B35D8D"/>
              </a:solidFill>
              <a:latin typeface="Arial"/>
              <a:cs typeface="Arial"/>
            </a:rPr>
            <a:t>DECISION SUPPORT SYSTEM (DSS)</a:t>
          </a:r>
        </a:p>
        <a:p>
          <a:pPr marL="171450" lvl="1" indent="-171450" algn="l" defTabSz="711200" rtl="0">
            <a:lnSpc>
              <a:spcPct val="90000"/>
            </a:lnSpc>
            <a:spcBef>
              <a:spcPct val="0"/>
            </a:spcBef>
            <a:spcAft>
              <a:spcPct val="15000"/>
            </a:spcAft>
            <a:buChar char="•"/>
          </a:pPr>
          <a:r>
            <a:rPr lang="en-GB" sz="1600" kern="1200" dirty="0">
              <a:latin typeface="Arial"/>
              <a:cs typeface="Arial"/>
            </a:rPr>
            <a:t>Supports planning when outcomes are uncertain </a:t>
          </a:r>
        </a:p>
        <a:p>
          <a:pPr marL="171450" lvl="1" indent="-171450" algn="l" defTabSz="711200" rtl="0">
            <a:lnSpc>
              <a:spcPct val="90000"/>
            </a:lnSpc>
            <a:spcBef>
              <a:spcPct val="0"/>
            </a:spcBef>
            <a:spcAft>
              <a:spcPct val="15000"/>
            </a:spcAft>
            <a:buChar char="•"/>
          </a:pPr>
          <a:r>
            <a:rPr lang="en-GB" sz="1600" kern="1200" dirty="0">
              <a:latin typeface="Arial"/>
              <a:cs typeface="Arial"/>
            </a:rPr>
            <a:t>Helps assess different options</a:t>
          </a:r>
        </a:p>
        <a:p>
          <a:pPr marL="171450" lvl="1" indent="-171450" algn="l" defTabSz="711200" rtl="0">
            <a:lnSpc>
              <a:spcPct val="90000"/>
            </a:lnSpc>
            <a:spcBef>
              <a:spcPct val="0"/>
            </a:spcBef>
            <a:spcAft>
              <a:spcPct val="15000"/>
            </a:spcAft>
            <a:buChar char="•"/>
          </a:pPr>
          <a:r>
            <a:rPr lang="en-GB" sz="1600" kern="1200" dirty="0">
              <a:latin typeface="Arial"/>
              <a:cs typeface="Arial"/>
            </a:rPr>
            <a:t>It can identify patterns and forecast demand</a:t>
          </a:r>
        </a:p>
      </dsp:txBody>
      <dsp:txXfrm rot="5400000">
        <a:off x="4115189" y="1071316"/>
        <a:ext cx="1911790" cy="3213950"/>
      </dsp:txXfrm>
    </dsp:sp>
    <dsp:sp modelId="{AFCDA16D-2CD0-44B1-B623-42AC5D09D67B}">
      <dsp:nvSpPr>
        <dsp:cNvPr id="0" name=""/>
        <dsp:cNvSpPr/>
      </dsp:nvSpPr>
      <dsp:spPr>
        <a:xfrm rot="16200000">
          <a:off x="4447968" y="1722396"/>
          <a:ext cx="5356584" cy="1911790"/>
        </a:xfrm>
        <a:prstGeom prst="flowChartManualOperation">
          <a:avLst/>
        </a:prstGeom>
        <a:solidFill>
          <a:schemeClr val="accent5">
            <a:shade val="50000"/>
            <a:hueOff val="463539"/>
            <a:satOff val="-35130"/>
            <a:lumOff val="48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ctr" anchorCtr="0">
          <a:noAutofit/>
        </a:bodyPr>
        <a:lstStyle/>
        <a:p>
          <a:pPr marL="0" lvl="0" indent="0" algn="ctr" defTabSz="800100" rtl="0">
            <a:lnSpc>
              <a:spcPct val="90000"/>
            </a:lnSpc>
            <a:spcBef>
              <a:spcPct val="0"/>
            </a:spcBef>
            <a:spcAft>
              <a:spcPct val="35000"/>
            </a:spcAft>
            <a:buNone/>
          </a:pPr>
          <a:r>
            <a:rPr lang="en-GB" sz="1800" kern="1200" dirty="0">
              <a:solidFill>
                <a:srgbClr val="B35D8D"/>
              </a:solidFill>
              <a:latin typeface="Arial"/>
              <a:cs typeface="Arial"/>
            </a:rPr>
            <a:t>EXECUTIVE INFORMATION SYSTEM (EIS/ESS) </a:t>
          </a:r>
          <a:br>
            <a:rPr lang="en-GB" sz="1400" kern="1200" dirty="0">
              <a:latin typeface="Arial"/>
              <a:cs typeface="Arial"/>
            </a:rPr>
          </a:br>
          <a:r>
            <a:rPr lang="en-GB" sz="1600" kern="1200" dirty="0">
              <a:latin typeface="Arial"/>
              <a:cs typeface="Arial"/>
            </a:rPr>
            <a:t>.Helps executives monitor strategic objectives                         .Makes important trends easier to see                                               .Supports decisions about investment and expansion </a:t>
          </a:r>
        </a:p>
      </dsp:txBody>
      <dsp:txXfrm rot="5400000">
        <a:off x="6170365" y="1071316"/>
        <a:ext cx="1911790" cy="3213950"/>
      </dsp:txXfrm>
    </dsp:sp>
    <dsp:sp modelId="{5117287D-E69F-42A2-AA64-9F1454AF2ABD}">
      <dsp:nvSpPr>
        <dsp:cNvPr id="0" name=""/>
        <dsp:cNvSpPr/>
      </dsp:nvSpPr>
      <dsp:spPr>
        <a:xfrm rot="16200000">
          <a:off x="6503143" y="1722396"/>
          <a:ext cx="5356584" cy="1911790"/>
        </a:xfrm>
        <a:prstGeom prst="flowChartManualOperation">
          <a:avLst/>
        </a:prstGeom>
        <a:solidFill>
          <a:schemeClr val="accent5">
            <a:shade val="50000"/>
            <a:hueOff val="309026"/>
            <a:satOff val="-23420"/>
            <a:lumOff val="32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ctr" anchorCtr="0">
          <a:noAutofit/>
        </a:bodyPr>
        <a:lstStyle/>
        <a:p>
          <a:pPr marL="0" lvl="0" indent="0" algn="ctr" defTabSz="800100" rtl="0">
            <a:lnSpc>
              <a:spcPct val="90000"/>
            </a:lnSpc>
            <a:spcBef>
              <a:spcPct val="0"/>
            </a:spcBef>
            <a:spcAft>
              <a:spcPct val="35000"/>
            </a:spcAft>
            <a:buNone/>
          </a:pPr>
          <a:r>
            <a:rPr lang="en-GB" sz="1800" kern="1200" dirty="0">
              <a:solidFill>
                <a:srgbClr val="B35D8D"/>
              </a:solidFill>
              <a:latin typeface="Arial"/>
              <a:cs typeface="Arial"/>
            </a:rPr>
            <a:t>ENTERPRISE RESOURCE PLANNING (ERP)</a:t>
          </a:r>
          <a:br>
            <a:rPr lang="en-GB" sz="1400" kern="1200" dirty="0">
              <a:latin typeface="Arial"/>
              <a:cs typeface="Arial"/>
            </a:rPr>
          </a:br>
          <a:r>
            <a:rPr lang="en-GB" sz="1600" kern="1200" dirty="0">
              <a:latin typeface="Arial"/>
              <a:cs typeface="Arial"/>
            </a:rPr>
            <a:t>.Reduces duplicated work                         . Improve coordination                  .  It assist business management growth    </a:t>
          </a:r>
          <a:r>
            <a:rPr lang="en-GB" sz="1400" kern="1200" dirty="0">
              <a:latin typeface="Arial"/>
              <a:cs typeface="Arial"/>
            </a:rPr>
            <a:t>                </a:t>
          </a:r>
        </a:p>
      </dsp:txBody>
      <dsp:txXfrm rot="5400000">
        <a:off x="8225540" y="1071316"/>
        <a:ext cx="1911790" cy="3213950"/>
      </dsp:txXfrm>
    </dsp:sp>
    <dsp:sp modelId="{469DD690-A938-49F7-B8B7-98C48D76BE29}">
      <dsp:nvSpPr>
        <dsp:cNvPr id="0" name=""/>
        <dsp:cNvSpPr/>
      </dsp:nvSpPr>
      <dsp:spPr>
        <a:xfrm rot="16200000">
          <a:off x="8558318" y="1722396"/>
          <a:ext cx="5356584" cy="1911790"/>
        </a:xfrm>
        <a:prstGeom prst="flowChartManualOperation">
          <a:avLst/>
        </a:prstGeom>
        <a:solidFill>
          <a:schemeClr val="accent5">
            <a:shade val="50000"/>
            <a:hueOff val="154513"/>
            <a:satOff val="-11710"/>
            <a:lumOff val="16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ctr" anchorCtr="0">
          <a:noAutofit/>
        </a:bodyPr>
        <a:lstStyle/>
        <a:p>
          <a:pPr marL="0" lvl="0" indent="0" algn="ctr" defTabSz="800100" rtl="0">
            <a:lnSpc>
              <a:spcPct val="90000"/>
            </a:lnSpc>
            <a:spcBef>
              <a:spcPct val="0"/>
            </a:spcBef>
            <a:spcAft>
              <a:spcPct val="35000"/>
            </a:spcAft>
            <a:buNone/>
          </a:pPr>
          <a:r>
            <a:rPr lang="en-GB" sz="1800" kern="1200" dirty="0">
              <a:solidFill>
                <a:srgbClr val="B35D8D"/>
              </a:solidFill>
              <a:latin typeface="Arial"/>
              <a:cs typeface="Arial"/>
            </a:rPr>
            <a:t>CUSTOMER RELATIONSHIP MANAGEMENT(CRM)  </a:t>
          </a:r>
          <a:r>
            <a:rPr lang="en-GB" sz="1800" kern="1200" dirty="0">
              <a:latin typeface="Arial"/>
              <a:cs typeface="Arial"/>
            </a:rPr>
            <a:t>          </a:t>
          </a:r>
          <a:r>
            <a:rPr lang="en-GB" sz="1600" kern="1200" dirty="0">
              <a:latin typeface="Arial"/>
              <a:cs typeface="Arial"/>
            </a:rPr>
            <a:t>.It helps stuff provide a consistent service                  .Follow up sales opportunities         .It builds costumer relationship </a:t>
          </a:r>
          <a:r>
            <a:rPr lang="en-GB" sz="1800" kern="1200" dirty="0">
              <a:latin typeface="Arial"/>
              <a:cs typeface="Arial"/>
            </a:rPr>
            <a:t>      </a:t>
          </a:r>
          <a:endParaRPr lang="en-GB" sz="1600" kern="1200" dirty="0">
            <a:latin typeface="Arial"/>
            <a:cs typeface="Arial"/>
          </a:endParaRPr>
        </a:p>
      </dsp:txBody>
      <dsp:txXfrm rot="5400000">
        <a:off x="10280715" y="1071316"/>
        <a:ext cx="1911790" cy="32139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3A04D-CC46-48AD-B30D-EC21A13B93AC}">
      <dsp:nvSpPr>
        <dsp:cNvPr id="0" name=""/>
        <dsp:cNvSpPr/>
      </dsp:nvSpPr>
      <dsp:spPr>
        <a:xfrm rot="16200000">
          <a:off x="-100387" y="101763"/>
          <a:ext cx="3780501" cy="3576974"/>
        </a:xfrm>
        <a:prstGeom prst="flowChartManualOperation">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t" anchorCtr="0">
          <a:noAutofit/>
        </a:bodyPr>
        <a:lstStyle/>
        <a:p>
          <a:pPr marL="0" lvl="0" indent="0" algn="l" defTabSz="889000" rtl="0">
            <a:lnSpc>
              <a:spcPct val="90000"/>
            </a:lnSpc>
            <a:spcBef>
              <a:spcPct val="0"/>
            </a:spcBef>
            <a:spcAft>
              <a:spcPct val="35000"/>
            </a:spcAft>
            <a:buNone/>
          </a:pPr>
          <a:r>
            <a:rPr lang="en-GB" sz="2000" kern="1200" dirty="0">
              <a:solidFill>
                <a:srgbClr val="B35D8D"/>
              </a:solidFill>
              <a:latin typeface="Arial"/>
              <a:cs typeface="Arial"/>
            </a:rPr>
            <a:t>AI DECISION-MAKING</a:t>
          </a:r>
          <a:r>
            <a:rPr lang="en-GB" sz="2000" kern="1200" dirty="0">
              <a:solidFill>
                <a:schemeClr val="accent4">
                  <a:lumMod val="60000"/>
                  <a:lumOff val="40000"/>
                </a:schemeClr>
              </a:solidFill>
              <a:latin typeface="Arial"/>
              <a:cs typeface="Arial"/>
            </a:rPr>
            <a:t> </a:t>
          </a:r>
        </a:p>
        <a:p>
          <a:pPr marL="171450" lvl="1" indent="-171450" algn="l" defTabSz="800100" rtl="0">
            <a:lnSpc>
              <a:spcPct val="90000"/>
            </a:lnSpc>
            <a:spcBef>
              <a:spcPct val="0"/>
            </a:spcBef>
            <a:spcAft>
              <a:spcPct val="15000"/>
            </a:spcAft>
            <a:buChar char="•"/>
          </a:pPr>
          <a:r>
            <a:rPr lang="en-US" sz="1800" kern="1200" dirty="0">
              <a:latin typeface="Arial"/>
              <a:cs typeface="Arial"/>
            </a:rPr>
            <a:t>AI is capable of making decisions related to recruitment and customer service. Human oversight must be maintained for significant decisions. </a:t>
          </a:r>
          <a:endParaRPr lang="en-GB" sz="1800" kern="1200" dirty="0">
            <a:latin typeface="Arial"/>
            <a:cs typeface="Arial"/>
          </a:endParaRPr>
        </a:p>
      </dsp:txBody>
      <dsp:txXfrm rot="5400000">
        <a:off x="1377" y="756099"/>
        <a:ext cx="3576974" cy="2268301"/>
      </dsp:txXfrm>
    </dsp:sp>
    <dsp:sp modelId="{44976C52-9BC9-4D39-AD1E-D14C2B71C27E}">
      <dsp:nvSpPr>
        <dsp:cNvPr id="0" name=""/>
        <dsp:cNvSpPr/>
      </dsp:nvSpPr>
      <dsp:spPr>
        <a:xfrm rot="16200000">
          <a:off x="3744860" y="101763"/>
          <a:ext cx="3780501" cy="3576974"/>
        </a:xfrm>
        <a:prstGeom prst="flowChartManualOperation">
          <a:avLst/>
        </a:prstGeom>
        <a:solidFill>
          <a:schemeClr val="accent5">
            <a:shade val="80000"/>
            <a:hueOff val="197414"/>
            <a:satOff val="-15004"/>
            <a:lumOff val="166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t" anchorCtr="0">
          <a:noAutofit/>
        </a:bodyPr>
        <a:lstStyle/>
        <a:p>
          <a:pPr marL="0" lvl="0" indent="0" algn="l" defTabSz="889000" rtl="0">
            <a:lnSpc>
              <a:spcPct val="90000"/>
            </a:lnSpc>
            <a:spcBef>
              <a:spcPct val="0"/>
            </a:spcBef>
            <a:spcAft>
              <a:spcPct val="35000"/>
            </a:spcAft>
            <a:buNone/>
          </a:pPr>
          <a:r>
            <a:rPr lang="en-GB" sz="2000" kern="1200" dirty="0">
              <a:solidFill>
                <a:schemeClr val="accent4">
                  <a:lumMod val="76000"/>
                </a:schemeClr>
              </a:solidFill>
              <a:latin typeface="Arial"/>
              <a:cs typeface="Arial"/>
            </a:rPr>
            <a:t>EMPLOYEE MANAGEMENT</a:t>
          </a:r>
          <a:r>
            <a:rPr lang="en-GB" sz="2000" kern="1200" dirty="0">
              <a:latin typeface="Arial"/>
              <a:cs typeface="Arial"/>
            </a:rPr>
            <a:t> </a:t>
          </a:r>
        </a:p>
        <a:p>
          <a:pPr marL="171450" lvl="1" indent="-171450" algn="l" defTabSz="800100" rtl="0">
            <a:lnSpc>
              <a:spcPct val="90000"/>
            </a:lnSpc>
            <a:spcBef>
              <a:spcPct val="0"/>
            </a:spcBef>
            <a:spcAft>
              <a:spcPct val="15000"/>
            </a:spcAft>
            <a:buChar char="•"/>
          </a:pPr>
          <a:r>
            <a:rPr lang="en-US" sz="1800" kern="1200" dirty="0">
              <a:latin typeface="Arial"/>
              <a:cs typeface="Arial"/>
            </a:rPr>
            <a:t>Monitoring can track productivity, communications, or work tasks. Employee privacy and trust can be compromised by excessive supervision. Supervision should be essential, balanced, and clear. </a:t>
          </a:r>
          <a:endParaRPr lang="en-GB" sz="1800" kern="1200" dirty="0">
            <a:latin typeface="Arial"/>
            <a:cs typeface="Arial"/>
          </a:endParaRPr>
        </a:p>
      </dsp:txBody>
      <dsp:txXfrm rot="5400000">
        <a:off x="3846624" y="756099"/>
        <a:ext cx="3576974" cy="2268301"/>
      </dsp:txXfrm>
    </dsp:sp>
    <dsp:sp modelId="{A23501EA-D89B-4B6C-94CE-26B5835226D1}">
      <dsp:nvSpPr>
        <dsp:cNvPr id="0" name=""/>
        <dsp:cNvSpPr/>
      </dsp:nvSpPr>
      <dsp:spPr>
        <a:xfrm rot="16200000">
          <a:off x="7590108" y="101763"/>
          <a:ext cx="3780501" cy="3576974"/>
        </a:xfrm>
        <a:prstGeom prst="flowChartManualOperation">
          <a:avLst/>
        </a:prstGeom>
        <a:solidFill>
          <a:schemeClr val="accent5">
            <a:shade val="80000"/>
            <a:hueOff val="394828"/>
            <a:satOff val="-30009"/>
            <a:lumOff val="333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t" anchorCtr="0">
          <a:noAutofit/>
        </a:bodyPr>
        <a:lstStyle/>
        <a:p>
          <a:pPr marL="0" lvl="0" indent="0" algn="l" defTabSz="889000" rtl="0">
            <a:lnSpc>
              <a:spcPct val="90000"/>
            </a:lnSpc>
            <a:spcBef>
              <a:spcPct val="0"/>
            </a:spcBef>
            <a:spcAft>
              <a:spcPct val="35000"/>
            </a:spcAft>
            <a:buNone/>
          </a:pPr>
          <a:r>
            <a:rPr lang="en-GB" sz="2000" kern="1200" dirty="0">
              <a:solidFill>
                <a:schemeClr val="accent4">
                  <a:lumMod val="76000"/>
                </a:schemeClr>
              </a:solidFill>
              <a:latin typeface="Arial"/>
              <a:cs typeface="Arial"/>
            </a:rPr>
            <a:t>BIAS AND DISCRIMINATION</a:t>
          </a:r>
        </a:p>
        <a:p>
          <a:pPr marL="171450" lvl="1" indent="-171450" algn="l" defTabSz="800100" rtl="0">
            <a:lnSpc>
              <a:spcPct val="90000"/>
            </a:lnSpc>
            <a:spcBef>
              <a:spcPct val="0"/>
            </a:spcBef>
            <a:spcAft>
              <a:spcPct val="15000"/>
            </a:spcAft>
            <a:buChar char="•"/>
          </a:pPr>
          <a:r>
            <a:rPr lang="en-US" sz="1800" kern="1200" dirty="0">
              <a:latin typeface="Arial"/>
              <a:cs typeface="Arial"/>
            </a:rPr>
            <a:t>AI has the capacity to replicate errors found in historical data. Biased algorithms can lead to unfair treatment. Systems need to be frequently evaluated for discriminatory outcome</a:t>
          </a:r>
          <a:endParaRPr lang="en-GB" sz="1800" kern="1200" dirty="0">
            <a:latin typeface="Arial"/>
            <a:cs typeface="Arial"/>
          </a:endParaRPr>
        </a:p>
      </dsp:txBody>
      <dsp:txXfrm rot="5400000">
        <a:off x="7691872" y="756099"/>
        <a:ext cx="3576974" cy="2268301"/>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02220-F553-4DCF-82C0-F748F98FA2B6}" type="datetimeFigureOut">
              <a:t>10/9/2026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63878D-6969-49E0-9CF3-8EF6253920E2}" type="slidenum">
              <a:t>‹#›</a:t>
            </a:fld>
            <a:endParaRPr lang="en-US"/>
          </a:p>
        </p:txBody>
      </p:sp>
    </p:spTree>
    <p:extLst>
      <p:ext uri="{BB962C8B-B14F-4D97-AF65-F5344CB8AC3E}">
        <p14:creationId xmlns:p14="http://schemas.microsoft.com/office/powerpoint/2010/main" val="460471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h58292366ef6401c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h58292366ef6401c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purpose of this information system is to help manage and facilitate interactions and relationships with existing and potential customers. As such, some of its main functions include storing information such as customer contact history, tracking sales and analysing customers’ behaviour and preferences, which can lead to benefits such as increasing market share, enhancing productivity, improving customer satisfaction, retention and overall loyalty (Hassan et al, 2015). But, just like all systems, it is also not without its limitations: for example, CRM needs accurate and up-to-date customer data to provide applicable results and, in addition to this, its help is only as good as the staff’s understanding and adoption of it (D’Arconte, 2023).</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h58292366ef6401c0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h58292366ef6401c0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On the other hand, a transaction processing system is used to processes and record an organisation's routine, day-to-day transactions, so it is a system that is used to follow financial changes such as sales and purchases, payments and banking transactions, payroll and more. An organisation can benefit from using a TPS system because it can help process large volumes of transactions quickly and accurately, which in turn means less mistakes and better day-to-day business operations (Sari and Elmer, 2025). Its biggest limitations is that whilst it helps process large volumes of data, it is not very useful for strategic decision-making on its own, meaning that it always needs to be combined with another information system if it is used for decision-making purposes.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h58292366ef6401c0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h58292366ef6401c0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 Supply Chain Management system is used to manage and coordinate the movement of goods, information and resources from a business’ suppliers to their customers. Today’ SCM systems are made up of “ material handling and software for all parties involved in product or service creation, order fulfillment, and information tracking” (Oracle, 2026). Its comprehensive nature means that SCM is advantageous because it can reduces unnecessary inventory and operational costs and improve delivery times, amongst other things (Basuki, 2021). However, at the same time, because this is a system that requires information from different sources/organisations, implementing it can be complex, expensive and requires many effort to maintain across different organisations (</a:t>
            </a:r>
            <a:r>
              <a:rPr lang="en-GB">
                <a:solidFill>
                  <a:schemeClr val="dk1"/>
                </a:solidFill>
              </a:rPr>
              <a:t>Basuki, 2021).</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h58292366ef6401c0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h58292366ef6401c0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Now, knowing what we know about these three systems, let’s compare them. First of all, it is important to note their primary focuses, as that will tell us exactly what each system is good for. When it comes to TPS, its primary focus is to provide a reliable operational foundation for a business, whilst CRM is more about helping a business generate revenue and maintaining its customer loyalty. Lastly, SCM’s focus is to help control costs and ensure that the products being sold by the organisation are always available in order to cater to the demand. This means that, although these are three separate systems, they are complementary and thus, can work together to support the entire customer journey, which means that none of these systems are better than each other, since they actually address different business needs and cannot be used in place of one another. However, at the same time, whilst their strengths are varied, their weaknesses are actually very closely linked: all three systems’ effectiveness depends on the quality of data being fed, system integration, employee adoption and an appropriate implementation. Even so, the adaptation of these systems “plays a crucial role in the decision-making process, by providing the necessary data and context for evaluating options and making informed choices” (Hananiya et al, 2024), which is what makes them so important.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companies utilize information systems, personal data, artificial intelligence, and employee monitoring, ethical considerations are essential. Data privacy requires companies to collect only essential information and use it responsibly. Data security is crucial for safeguarding information against cyberattacks, unauthorized access, and breaches through measures such as encryption, authentication, and staff training. AI-driven decision-making can boost efficiency but may yield inaccurate or unfair results; therefore, human oversight is necessary. Employee monitoring must be clear, appropriate, and conducted for legitimate purposes. Bias in artificial intelligence can stem from unfair or incomplete data, causing harm to certain groups. Consequently, companies must prioritize privacy, fairness, security, transparency, and accountability.</a:t>
            </a:r>
          </a:p>
        </p:txBody>
      </p:sp>
      <p:sp>
        <p:nvSpPr>
          <p:cNvPr id="4" name="Slide Number Placeholder 3"/>
          <p:cNvSpPr>
            <a:spLocks noGrp="1"/>
          </p:cNvSpPr>
          <p:nvPr>
            <p:ph type="sldNum" sz="quarter" idx="5"/>
          </p:nvPr>
        </p:nvSpPr>
        <p:spPr/>
        <p:txBody>
          <a:bodyPr/>
          <a:lstStyle/>
          <a:p>
            <a:fld id="{B663878D-6969-49E0-9CF3-8EF6253920E2}" type="slidenum">
              <a:rPr lang="en-US"/>
              <a:t>11</a:t>
            </a:fld>
            <a:endParaRPr lang="en-US"/>
          </a:p>
        </p:txBody>
      </p:sp>
    </p:spTree>
    <p:extLst>
      <p:ext uri="{BB962C8B-B14F-4D97-AF65-F5344CB8AC3E}">
        <p14:creationId xmlns:p14="http://schemas.microsoft.com/office/powerpoint/2010/main" val="25908583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companies utilize information systems, personal data, artificial intelligence, and employee monitoring, ethical considerations are essential. Data privacy requires companies to collect only essential information and use it responsibly. Data security is crucial for safeguarding information against cyberattacks, unauthorized access, and breaches through measures such as encryption, authentication, and staff training. AI-driven decision-making can boost efficiency but may yield inaccurate or unfair results; therefore, human oversight is necessary. Employee monitoring must be clear, appropriate, and conducted for legitimate purposes. Bias in artificial intelligence can stem from unfair or incomplete data, causing harm to certain groups. Consequently, companies must prioritize privacy, fairness, security, transparency, and accountability.</a:t>
            </a:r>
          </a:p>
        </p:txBody>
      </p:sp>
      <p:sp>
        <p:nvSpPr>
          <p:cNvPr id="4" name="Slide Number Placeholder 3"/>
          <p:cNvSpPr>
            <a:spLocks noGrp="1"/>
          </p:cNvSpPr>
          <p:nvPr>
            <p:ph type="sldNum" sz="quarter" idx="5"/>
          </p:nvPr>
        </p:nvSpPr>
        <p:spPr/>
        <p:txBody>
          <a:bodyPr/>
          <a:lstStyle/>
          <a:p>
            <a:fld id="{B663878D-6969-49E0-9CF3-8EF6253920E2}" type="slidenum">
              <a:rPr lang="en-US"/>
              <a:t>12</a:t>
            </a:fld>
            <a:endParaRPr lang="en-US"/>
          </a:p>
        </p:txBody>
      </p:sp>
    </p:spTree>
    <p:extLst>
      <p:ext uri="{BB962C8B-B14F-4D97-AF65-F5344CB8AC3E}">
        <p14:creationId xmlns:p14="http://schemas.microsoft.com/office/powerpoint/2010/main" val="708238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Organizations can mitigate ethical risks through robust governance and responsible actions. It is important for them to minimize data collection, adopt encryption and access control mechanisms, and conduct frequent security testing. Artificial intelligence systems require human oversight and monitoring for potential biases. Employee monitoring must be transparent and appropriate. Well-defined guidelines, accountability, and staff training can facilitate the ethical use of technology while ensuring privacy protection, fairness, security, and trust.</a:t>
            </a:r>
          </a:p>
        </p:txBody>
      </p:sp>
      <p:sp>
        <p:nvSpPr>
          <p:cNvPr id="4" name="Slide Number Placeholder 3"/>
          <p:cNvSpPr>
            <a:spLocks noGrp="1"/>
          </p:cNvSpPr>
          <p:nvPr>
            <p:ph type="sldNum" sz="quarter" idx="5"/>
          </p:nvPr>
        </p:nvSpPr>
        <p:spPr/>
        <p:txBody>
          <a:bodyPr/>
          <a:lstStyle/>
          <a:p>
            <a:fld id="{B663878D-6969-49E0-9CF3-8EF6253920E2}" type="slidenum">
              <a:rPr lang="en-US"/>
              <a:t>13</a:t>
            </a:fld>
            <a:endParaRPr lang="en-US"/>
          </a:p>
        </p:txBody>
      </p:sp>
    </p:spTree>
    <p:extLst>
      <p:ext uri="{BB962C8B-B14F-4D97-AF65-F5344CB8AC3E}">
        <p14:creationId xmlns:p14="http://schemas.microsoft.com/office/powerpoint/2010/main" val="2600564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dirty="0"/>
              <a:t>10/9/2026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082200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BAD28B-DD56-4B56-883A-96608C765E28}" type="datetimeFigureOut">
              <a:rPr lang="en-US" dirty="0"/>
              <a:t>10/9/2026</a:t>
            </a:fld>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3895355"/>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1"/>
            <a:ext cx="12191999" cy="4467828"/>
          </a:xfrm>
          <a:blipFill dpi="0" rotWithShape="1">
            <a:blip r:embed="rId2">
              <a:alphaModFix amt="60000"/>
            </a:blip>
            <a:srcRect/>
            <a:stretch>
              <a:fillRect/>
            </a:stretch>
          </a:blipFill>
        </p:spPr>
        <p:txBody>
          <a:bodyPr anchor="t"/>
          <a:lstStyle>
            <a:lvl1pPr marL="0" indent="0">
              <a:buNone/>
              <a:defRPr/>
            </a:lvl1pPr>
          </a:lstStyle>
          <a:p>
            <a:endParaRP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dirty="0"/>
              <a:pPr/>
              <a:t>10/9/2026</a:t>
            </a:fld>
            <a:endParaRPr lang="en-US"/>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222741063"/>
      </p:ext>
    </p:extLst>
  </p:cSld>
  <p:clrMapOvr>
    <a:masterClrMapping/>
  </p:clrMapOvr>
  <p:hf hdr="0" ftr="0" dt="0"/>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0" y="0"/>
            <a:ext cx="7617785" cy="6858000"/>
          </a:xfrm>
          <a:custGeom>
            <a:avLst/>
            <a:gdLst/>
            <a:ahLst/>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r>
              <a:rPr lang="en-US"/>
              <a:t>
              </a:t>
            </a:r>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10/9/2026</a:t>
            </a:fld>
            <a:endParaRPr lang="en-US"/>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2441334415"/>
      </p:ext>
    </p:extLst>
  </p:cSld>
  <p:clrMapOvr>
    <a:masterClrMapping/>
  </p:clrMapOvr>
  <p:hf hdr="0" ftr="0" dt="0"/>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dirty="0"/>
              <a:pPr/>
              <a:t>10/9/2026</a:t>
            </a:fld>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dirty="0"/>
              <a:pPr/>
              <a:t>‹#›</a:t>
            </a:fld>
            <a:endParaRPr lang="en-US"/>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3926554"/>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FigureOut">
              <a:rPr lang="en-US" dirty="0"/>
              <a:t>10/9/2026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09062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8A60B404-9532-4DA8-8A40-EC339A5BE635}" type="datetimeFigureOut">
              <a:rPr lang="en-US" dirty="0"/>
              <a:t>10/9/2026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CC057153-B650-4DEB-B370-79DDCFDCE934}" type="slidenum">
              <a:rPr lang="en-US" dirty="0"/>
              <a:t>‹#›</a:t>
            </a:fld>
            <a:endParaRPr lang="en-US"/>
          </a:p>
        </p:txBody>
      </p:sp>
      <p:sp>
        <p:nvSpPr>
          <p:cNvPr id="6" name="Picture Placeholder 10">
            <a:extLst>
              <a:ext uri="{FF2B5EF4-FFF2-40B4-BE49-F238E27FC236}">
                <a16:creationId xmlns:a16="http://schemas.microsoft.com/office/drawing/2014/main" id="{E4B52E79-E470-1B1A-EADF-94DA7253B328}"/>
              </a:ext>
            </a:extLst>
          </p:cNvPr>
          <p:cNvSpPr>
            <a:spLocks noGrp="1" noChangeAspect="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nchor="t"/>
          <a:lstStyle>
            <a:lvl1pPr>
              <a:defRPr/>
            </a:lvl1pPr>
          </a:lstStyle>
          <a:p>
            <a:endParaRP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9768455"/>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FigureOut">
              <a:rPr lang="en-US" dirty="0"/>
              <a:t>10/9/2026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409548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FigureOut">
              <a:rPr lang="en-US" dirty="0"/>
              <a:t>10/9/2026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9642110"/>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noChangeAspect="1"/>
          </p:cNvSpPr>
          <p:nvPr>
            <p:ph type="pic" sz="quarter" idx="13" hasCustomPrompt="1"/>
          </p:nvPr>
        </p:nvSpPr>
        <p:spPr>
          <a:xfrm>
            <a:off x="12192" y="0"/>
            <a:ext cx="4506585"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r>
              <a:rPr lang="en-US"/>
              <a:t>
              </a:t>
            </a:r>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10/9/2026</a:t>
            </a:fld>
            <a:endParaRPr lang="en-US"/>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136469701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noChangeAspect="1"/>
          </p:cNvSpPr>
          <p:nvPr>
            <p:ph type="pic" sz="quarter" idx="19" hasCustomPrompt="1"/>
          </p:nvPr>
        </p:nvSpPr>
        <p:spPr>
          <a:xfrm>
            <a:off x="0"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r>
              <a:rPr lang="en-US"/>
              <a:t>
              </a:t>
            </a:r>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10/9/2026</a:t>
            </a:fld>
            <a:endParaRPr lang="en-US"/>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4096263595"/>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r>
              <a:rPr lang="en-US"/>
              <a:t>
              </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2ABAD28B-DD56-4B56-883A-96608C765E28}" type="datetimeFigureOut">
              <a:rPr lang="en-US" dirty="0"/>
              <a:pPr/>
              <a:t>10/9/2026</a:t>
            </a:fld>
            <a:endParaRPr lang="en-US"/>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AEAA3239-9EA4-4A65-A281-97F994456D9F}" type="slidenum">
              <a:rPr lang="en-US" dirty="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noChangeAspect="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389397326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
              </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2ABAD28B-DD56-4B56-883A-96608C765E28}" type="datetimeFigureOut">
              <a:rPr lang="en-US" dirty="0"/>
              <a:pPr/>
              <a:t>10/9/2026</a:t>
            </a:fld>
            <a:endParaRPr lang="en-US"/>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1604611808"/>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r>
              <a:rPr lang="en-US"/>
              <a:t>
              </a:t>
            </a:r>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2ABAD28B-DD56-4B56-883A-96608C765E28}" type="datetimeFigureOut">
              <a:rPr lang="en-US" dirty="0"/>
              <a:pPr/>
              <a:t>10/9/2026</a:t>
            </a:fld>
            <a:endParaRPr lang="en-US"/>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2868386336"/>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noChangeAspect="1"/>
          </p:cNvSpPr>
          <p:nvPr>
            <p:ph type="pic" sz="quarter" idx="13" hasCustomPrompt="1"/>
          </p:nvPr>
        </p:nvSpPr>
        <p:spPr>
          <a:xfrm>
            <a:off x="12192" y="0"/>
            <a:ext cx="7481777" cy="6858000"/>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r>
              <a:rPr lang="en-US"/>
              <a:t>
              </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2ABAD28B-DD56-4B56-883A-96608C765E28}" type="datetimeFigureOut">
              <a:rPr lang="en-US" dirty="0"/>
              <a:pPr/>
              <a:t>10/9/2026</a:t>
            </a:fld>
            <a:endParaRPr lang="en-US"/>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226978197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3443331"/>
          </a:xfrm>
          <a:blipFill dpi="0" rotWithShape="1">
            <a:blip r:embed="rId2">
              <a:alphaModFix amt="60000"/>
            </a:blip>
            <a:srcRect/>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2ABAD28B-DD56-4B56-883A-96608C765E28}" type="datetimeFigureOut">
              <a:rPr lang="en-US" dirty="0"/>
              <a:pPr/>
              <a:t>10/9/2026</a:t>
            </a:fld>
            <a:endParaRPr lang="en-US"/>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4192674323"/>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1" y="2286008"/>
            <a:ext cx="6096000" cy="4571992"/>
          </a:xfrm>
          <a:custGeom>
            <a:avLst/>
            <a:gdLst/>
            <a:ahLst/>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chor="t">
            <a:noAutofit/>
          </a:bodyPr>
          <a:lstStyle>
            <a:lvl1pPr>
              <a:defRPr lang="en-US" dirty="0"/>
            </a:lvl1pPr>
          </a:lstStyle>
          <a:p>
            <a:pPr marL="0" lvl="0" indent="0">
              <a:buNone/>
            </a:pPr>
            <a:endParaRP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US"/>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2ABAD28B-DD56-4B56-883A-96608C765E28}" type="datetimeFigureOut">
              <a:rPr lang="en-US" dirty="0"/>
              <a:pPr/>
              <a:t>10/9/2026</a:t>
            </a:fld>
            <a:endParaRPr lang="en-US"/>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3527854504"/>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noChangeAspect="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nchor="t"/>
          <a:lstStyle>
            <a:lvl1pPr marL="0" indent="0">
              <a:buNone/>
              <a:defRPr/>
            </a:lvl1pPr>
          </a:lstStyle>
          <a:p>
            <a:endParaRP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FigureOut">
              <a:rPr lang="en-US" dirty="0"/>
              <a:t>10/9/2026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6530983"/>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5AD3D17-73C9-402C-91E7-BA73E6829C50}" type="datetimeFigureOut">
              <a:rPr lang="en-US" dirty="0"/>
              <a:pPr/>
              <a:t>10/9/2026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379823"/>
      </p:ext>
    </p:extLst>
  </p:cSld>
  <p:clrMapOvr>
    <a:masterClrMapping/>
  </p:clrMapOvr>
  <p:hf hdr="0" ftr="0" dt="0"/>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FigureOut">
              <a:rPr lang="en-US" dirty="0"/>
              <a:t>10/9/2026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dirty="0"/>
              <a:pPr/>
              <a:t>‹#›</a:t>
            </a:fld>
            <a:endParaRPr lang="en-US"/>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0057595"/>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FigureOut">
              <a:rPr lang="en-US" dirty="0"/>
              <a:t>10/9/2026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0738957"/>
      </p:ext>
    </p:extLst>
  </p:cSld>
  <p:clrMapOvr>
    <a:masterClrMapping/>
  </p:clrMapOvr>
  <p:hf hdr="0" ftr="0" dt="0"/>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2ABAD28B-DD56-4B56-883A-96608C765E28}" type="datetimeFigureOut">
              <a:rPr lang="en-US" dirty="0"/>
              <a:t>10/9/2026</a:t>
            </a:fld>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7901492"/>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2ABAD28B-DD56-4B56-883A-96608C765E28}" type="datetimeFigureOut">
              <a:rPr lang="en-US" dirty="0"/>
              <a:t>10/9/2026</a:t>
            </a:fld>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2122754"/>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2ABAD28B-DD56-4B56-883A-96608C765E28}" type="datetimeFigureOut">
              <a:rPr lang="en-US" dirty="0"/>
              <a:t>10/9/2026</a:t>
            </a:fld>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2995605"/>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2ABAD28B-DD56-4B56-883A-96608C765E28}" type="datetimeFigureOut">
              <a:rPr lang="en-US" dirty="0"/>
              <a:t>10/9/2026</a:t>
            </a:fld>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DF5BAF5-ABAB-4575-8E56-D109A3D17F9F}" type="slidenum">
              <a:rPr lang="en-US" dirty="0"/>
              <a:t>‹#›</a:t>
            </a:fld>
            <a:endParaRPr lang="en-US"/>
          </a:p>
        </p:txBody>
      </p:sp>
    </p:spTree>
    <p:extLst>
      <p:ext uri="{BB962C8B-B14F-4D97-AF65-F5344CB8AC3E}">
        <p14:creationId xmlns:p14="http://schemas.microsoft.com/office/powerpoint/2010/main" val="2349381752"/>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57987AA-E4E6-4FC1-BAD8-09A952212C58}" type="datetimeFigureOut">
              <a:rPr lang="en-US" dirty="0"/>
              <a:pPr/>
              <a:t>10/9/2026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0869580"/>
      </p:ext>
    </p:extLst>
  </p:cSld>
  <p:clrMapOvr>
    <a:overrideClrMapping bg1="dk1" tx1="lt1" bg2="dk2" tx2="lt2" accent1="accent1" accent2="accent2" accent3="accent3" accent4="accent4" accent5="accent5" accent6="accent6" hlink="hlink" folHlink="folHlink"/>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FigureOut">
              <a:rPr lang="en-US" dirty="0"/>
              <a:pPr/>
              <a:t>10/9/2026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8982957"/>
      </p:ext>
    </p:extLst>
  </p:cSld>
  <p:clrMapOvr>
    <a:overrideClrMapping bg1="dk1" tx1="lt1" bg2="dk2" tx2="lt2" accent1="accent1" accent2="accent2" accent3="accent3" accent4="accent4" accent5="accent5" accent6="accent6" hlink="hlink" folHlink="folHlink"/>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10/9/2026</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008746"/>
      </p:ext>
    </p:extLst>
  </p:cSld>
  <p:clrMapOvr>
    <a:masterClrMapping/>
  </p:clrMapOvr>
  <p:hf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10/9/2026</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855101193"/>
      </p:ext>
    </p:extLst>
  </p:cSld>
  <p:clrMapOvr>
    <a:masterClrMapping/>
  </p:clrMapOvr>
  <p:hf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10/9/2026</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578442822"/>
      </p:ext>
    </p:extLst>
  </p:cSld>
  <p:clrMapOvr>
    <a:masterClrMapping/>
  </p:clrMapOvr>
  <p:hf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lang="en-GB"/>
          </a:p>
        </p:txBody>
      </p:sp>
    </p:spTree>
    <p:extLst>
      <p:ext uri="{BB962C8B-B14F-4D97-AF65-F5344CB8AC3E}">
        <p14:creationId xmlns:p14="http://schemas.microsoft.com/office/powerpoint/2010/main" val="2220825918"/>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2ABAD28B-DD56-4B56-883A-96608C765E28}" type="datetimeFigureOut">
              <a:rPr lang="en-US" dirty="0"/>
              <a:pPr/>
              <a:t>10/9/2026</a:t>
            </a:fld>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7DF5BAF5-ABAB-4575-8E56-D109A3D17F9F}" type="slidenum">
              <a:rPr lang="en-US" dirty="0"/>
              <a:pPr/>
              <a:t>‹#›</a:t>
            </a:fld>
            <a:endParaRPr lang="en-US"/>
          </a:p>
        </p:txBody>
      </p:sp>
    </p:spTree>
    <p:extLst>
      <p:ext uri="{BB962C8B-B14F-4D97-AF65-F5344CB8AC3E}">
        <p14:creationId xmlns:p14="http://schemas.microsoft.com/office/powerpoint/2010/main" val="165628409"/>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 id="2147483841" r:id="rId12"/>
    <p:sldLayoutId id="2147483842" r:id="rId13"/>
    <p:sldLayoutId id="2147483843" r:id="rId14"/>
    <p:sldLayoutId id="2147483844" r:id="rId15"/>
    <p:sldLayoutId id="2147483845" r:id="rId16"/>
    <p:sldLayoutId id="2147483846" r:id="rId17"/>
    <p:sldLayoutId id="2147483847" r:id="rId18"/>
    <p:sldLayoutId id="2147483848" r:id="rId19"/>
    <p:sldLayoutId id="2147483849" r:id="rId20"/>
    <p:sldLayoutId id="2147483850" r:id="rId21"/>
    <p:sldLayoutId id="2147483851" r:id="rId22"/>
    <p:sldLayoutId id="2147483852" r:id="rId23"/>
    <p:sldLayoutId id="2147483853" r:id="rId24"/>
    <p:sldLayoutId id="2147483854" r:id="rId25"/>
    <p:sldLayoutId id="2147483855" r:id="rId26"/>
    <p:sldLayoutId id="2147483856" r:id="rId27"/>
    <p:sldLayoutId id="2147483857" r:id="rId28"/>
    <p:sldLayoutId id="2147483858" r:id="rId29"/>
    <p:sldLayoutId id="2147483859" r:id="rId30"/>
    <p:sldLayoutId id="2147483860" r:id="rId31"/>
  </p:sldLayoutIdLst>
  <p:hf hdr="0" ftr="0" dt="0"/>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userDrawn="1">
          <p15:clr>
            <a:srgbClr val="F26B43"/>
          </p15:clr>
        </p15:guide>
        <p15:guide id="6" userDrawn="1">
          <p15:clr>
            <a:srgbClr val="F26B43"/>
          </p15:clr>
        </p15:guide>
        <p15:guide id="8" pos="6936" userDrawn="1">
          <p15:clr>
            <a:srgbClr val="F26B43"/>
          </p15:clr>
        </p15:guide>
        <p15:guide id="10" orient="horz" pos="720" userDrawn="1">
          <p15:clr>
            <a:srgbClr val="F26B43"/>
          </p15:clr>
        </p15:guide>
        <p15:guide id="14" pos="6624" userDrawn="1">
          <p15:clr>
            <a:srgbClr val="F26B43"/>
          </p15:clr>
        </p15:guide>
        <p15:guide id="22" orient="horz" pos="360" userDrawn="1">
          <p15:clr>
            <a:srgbClr val="F26B43"/>
          </p15:clr>
        </p15:guide>
        <p15:guide id="23" orient="horz" pos="3960" userDrawn="1">
          <p15:clr>
            <a:srgbClr val="F26B43"/>
          </p15:clr>
        </p15:guide>
        <p15:guide id="24" orient="horz" pos="2160" userDrawn="1">
          <p15:clr>
            <a:srgbClr val="F26B43"/>
          </p15:clr>
        </p15:guide>
        <p15:guide id="25" pos="7680" userDrawn="1">
          <p15:clr>
            <a:srgbClr val="F26B43"/>
          </p15:clr>
        </p15:guide>
        <p15:guide id="26" pos="3840" userDrawn="1">
          <p15:clr>
            <a:srgbClr val="F26B43"/>
          </p15:clr>
        </p15:guide>
        <p15:guide id="27" pos="6168" userDrawn="1">
          <p15:clr>
            <a:srgbClr val="F26B43"/>
          </p15:clr>
        </p15:guide>
        <p15:guide id="28" pos="672" userDrawn="1">
          <p15:clr>
            <a:srgbClr val="F26B43"/>
          </p15:clr>
        </p15:guide>
        <p15:guide id="29" pos="7008" userDrawn="1">
          <p15:clr>
            <a:srgbClr val="F26B43"/>
          </p15:clr>
        </p15:guide>
        <p15:guide id="30" orient="horz" pos="4056" userDrawn="1">
          <p15:clr>
            <a:srgbClr val="F26B43"/>
          </p15:clr>
        </p15:guide>
        <p15:guide id="31" orient="horz" pos="364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www.deviantart.com/korgan360/art/Blue-Gradient-Background-1600x1200px-331229057" TargetMode="External"/><Relationship Id="rId2" Type="http://schemas.openxmlformats.org/officeDocument/2006/relationships/image" Target="../media/image6.png"/><Relationship Id="rId1" Type="http://schemas.openxmlformats.org/officeDocument/2006/relationships/slideLayout" Target="../slideLayouts/slideLayout3.xml"/><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hyperlink" Target="https://www.deviantart.com/korgan360/art/Blue-Gradient-Background-1600x1200px-331229057" TargetMode="External"/><Relationship Id="rId7" Type="http://schemas.openxmlformats.org/officeDocument/2006/relationships/diagramLayout" Target="../diagrams/layout1.xml"/><Relationship Id="rId2" Type="http://schemas.openxmlformats.org/officeDocument/2006/relationships/image" Target="../media/image6.png"/><Relationship Id="rId1" Type="http://schemas.openxmlformats.org/officeDocument/2006/relationships/slideLayout" Target="../slideLayouts/slideLayout30.xml"/><Relationship Id="rId6" Type="http://schemas.openxmlformats.org/officeDocument/2006/relationships/diagramData" Target="../diagrams/data1.xml"/><Relationship Id="rId5" Type="http://schemas.openxmlformats.org/officeDocument/2006/relationships/hyperlink" Target="https://www.mariowiki.com/Item_Box" TargetMode="External"/><Relationship Id="rId10" Type="http://schemas.microsoft.com/office/2007/relationships/diagramDrawing" Target="../diagrams/drawing1.xml"/><Relationship Id="rId4" Type="http://schemas.openxmlformats.org/officeDocument/2006/relationships/image" Target="../media/image9.pn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13" Type="http://schemas.openxmlformats.org/officeDocument/2006/relationships/diagramColors" Target="../diagrams/colors3.xml"/><Relationship Id="rId3" Type="http://schemas.openxmlformats.org/officeDocument/2006/relationships/hyperlink" Target="https://tiled-bg.blogspot.com/2012/05/clear-sky-subtle-light-blue-texture.html" TargetMode="External"/><Relationship Id="rId7" Type="http://schemas.openxmlformats.org/officeDocument/2006/relationships/diagramQuickStyle" Target="../diagrams/quickStyle2.xml"/><Relationship Id="rId12" Type="http://schemas.openxmlformats.org/officeDocument/2006/relationships/diagramQuickStyle" Target="../diagrams/quickStyle3.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Layout" Target="../diagrams/layout2.xml"/><Relationship Id="rId11" Type="http://schemas.openxmlformats.org/officeDocument/2006/relationships/diagramLayout" Target="../diagrams/layout3.xml"/><Relationship Id="rId5" Type="http://schemas.openxmlformats.org/officeDocument/2006/relationships/diagramData" Target="../diagrams/data2.xml"/><Relationship Id="rId10" Type="http://schemas.openxmlformats.org/officeDocument/2006/relationships/diagramData" Target="../diagrams/data3.xml"/><Relationship Id="rId4" Type="http://schemas.openxmlformats.org/officeDocument/2006/relationships/image" Target="../media/image11.jpeg"/><Relationship Id="rId9" Type="http://schemas.microsoft.com/office/2007/relationships/diagramDrawing" Target="../diagrams/drawing2.xml"/><Relationship Id="rId14" Type="http://schemas.microsoft.com/office/2007/relationships/diagramDrawing" Target="../diagrams/drawing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5.jpeg"/><Relationship Id="rId7" Type="http://schemas.openxmlformats.org/officeDocument/2006/relationships/diagramQuickStyle" Target="../diagrams/quickStyle5.xml"/><Relationship Id="rId2" Type="http://schemas.openxmlformats.org/officeDocument/2006/relationships/notesSlide" Target="../notesSlides/notesSlide6.xml"/><Relationship Id="rId1" Type="http://schemas.openxmlformats.org/officeDocument/2006/relationships/slideLayout" Target="../slideLayouts/slideLayout2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11.jpeg"/><Relationship Id="rId9" Type="http://schemas.microsoft.com/office/2007/relationships/diagramDrawing" Target="../diagrams/drawing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2" Type="http://schemas.openxmlformats.org/officeDocument/2006/relationships/hyperlink" Target="https://www.oracle.com/africa/scm/what-is-supply-chain-manage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and white gradient&#10;&#10;AI-generated content may be incorrect.">
            <a:extLst>
              <a:ext uri="{FF2B5EF4-FFF2-40B4-BE49-F238E27FC236}">
                <a16:creationId xmlns:a16="http://schemas.microsoft.com/office/drawing/2014/main" id="{8F6B5A6D-C78F-DDC2-36BA-6A97A9D4150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3138" y="-1045166"/>
            <a:ext cx="12192000" cy="8315960"/>
          </a:xfrm>
          <a:prstGeom prst="rect">
            <a:avLst/>
          </a:prstGeom>
        </p:spPr>
      </p:pic>
      <p:sp>
        <p:nvSpPr>
          <p:cNvPr id="2" name="Title 1"/>
          <p:cNvSpPr>
            <a:spLocks noGrp="1"/>
          </p:cNvSpPr>
          <p:nvPr>
            <p:ph type="ctrTitle"/>
          </p:nvPr>
        </p:nvSpPr>
        <p:spPr>
          <a:xfrm>
            <a:off x="1087847" y="4676177"/>
            <a:ext cx="10835639" cy="1319510"/>
          </a:xfrm>
        </p:spPr>
        <p:txBody>
          <a:bodyPr anchor="b">
            <a:normAutofit fontScale="90000"/>
          </a:bodyPr>
          <a:lstStyle/>
          <a:p>
            <a:r>
              <a:rPr lang="en-GB" sz="1800" dirty="0"/>
              <a:t>MODULE NAME: MANAGING BUSINESS INFORMATION </a:t>
            </a:r>
            <a:br>
              <a:rPr lang="en-GB" sz="1800" dirty="0"/>
            </a:br>
            <a:r>
              <a:rPr lang="en-GB" sz="1800" dirty="0"/>
              <a:t>MODULE CODE : LCLM5004_BIRM</a:t>
            </a:r>
            <a:br>
              <a:rPr lang="en-GB" sz="1800" dirty="0"/>
            </a:br>
            <a:r>
              <a:rPr lang="en-GB" sz="1800" dirty="0"/>
              <a:t>STUDENTS NAME &amp; STUDENTS NUMBERS: IVELINA IVANOVA OBLAKOVA, 2437876| </a:t>
            </a:r>
            <a:r>
              <a:rPr lang="en-GB" sz="1800" dirty="0" err="1"/>
              <a:t>elIANA</a:t>
            </a:r>
            <a:r>
              <a:rPr lang="en-GB" sz="1800" dirty="0"/>
              <a:t> CRISTINA da </a:t>
            </a:r>
            <a:r>
              <a:rPr lang="en-GB" sz="1800" dirty="0" err="1"/>
              <a:t>fosenca</a:t>
            </a:r>
            <a:r>
              <a:rPr lang="en-GB" sz="1800" dirty="0"/>
              <a:t> ABRANTES, 2426395| CLAUDIU MARIAN STOICA, 2410898| JOSELINE DAYANARA CEDENO PINCAY, 2413535 </a:t>
            </a:r>
            <a:br>
              <a:rPr lang="en-GB" sz="1800" dirty="0"/>
            </a:br>
            <a:r>
              <a:rPr lang="en-GB" sz="1800" dirty="0"/>
              <a:t>LECTURE'S NAME: OLUBUKOLA ADEGBITE </a:t>
            </a:r>
          </a:p>
        </p:txBody>
      </p:sp>
      <p:pic>
        <p:nvPicPr>
          <p:cNvPr id="4" name="Picture 3">
            <a:extLst>
              <a:ext uri="{FF2B5EF4-FFF2-40B4-BE49-F238E27FC236}">
                <a16:creationId xmlns:a16="http://schemas.microsoft.com/office/drawing/2014/main" id="{02779F32-AE54-74F6-E88C-67EDF52B0B55}"/>
              </a:ext>
            </a:extLst>
          </p:cNvPr>
          <p:cNvPicPr>
            <a:picLocks noChangeAspect="1"/>
          </p:cNvPicPr>
          <p:nvPr/>
        </p:nvPicPr>
        <p:blipFill>
          <a:blip r:embed="rId4"/>
          <a:stretch>
            <a:fillRect/>
          </a:stretch>
        </p:blipFill>
        <p:spPr>
          <a:xfrm>
            <a:off x="0" y="313675"/>
            <a:ext cx="12191999" cy="3840479"/>
          </a:xfrm>
          <a:prstGeom prst="rect">
            <a:avLst/>
          </a:prstGeom>
          <a:noFill/>
        </p:spPr>
      </p:pic>
      <p:sp>
        <p:nvSpPr>
          <p:cNvPr id="6" name="TextBox 5">
            <a:extLst>
              <a:ext uri="{FF2B5EF4-FFF2-40B4-BE49-F238E27FC236}">
                <a16:creationId xmlns:a16="http://schemas.microsoft.com/office/drawing/2014/main" id="{6F58E660-E723-9A2B-E578-2EAAAA09AFB3}"/>
              </a:ext>
            </a:extLst>
          </p:cNvPr>
          <p:cNvSpPr txBox="1"/>
          <p:nvPr/>
        </p:nvSpPr>
        <p:spPr>
          <a:xfrm>
            <a:off x="-10160" y="6423660"/>
            <a:ext cx="12212320" cy="408940"/>
          </a:xfrm>
          <a:prstGeom prst="rect">
            <a:avLst/>
          </a:prstGeom>
        </p:spPr>
        <p:txBody>
          <a:bodyPr>
            <a:normAutofit/>
          </a:bodyPr>
          <a:lstStyle/>
          <a:p>
            <a:r>
              <a:rPr lang="en-US">
                <a:latin typeface="Arial"/>
                <a:cs typeface="Arial"/>
              </a:rPr>
              <a:t>ThePhoto by PhotoAuthor is licensed under CCYYSA.</a:t>
            </a:r>
          </a:p>
        </p:txBody>
      </p:sp>
      <p:sp>
        <p:nvSpPr>
          <p:cNvPr id="7" name="Slide Number Placeholder 6">
            <a:extLst>
              <a:ext uri="{FF2B5EF4-FFF2-40B4-BE49-F238E27FC236}">
                <a16:creationId xmlns:a16="http://schemas.microsoft.com/office/drawing/2014/main" id="{C07518D6-2BDD-1815-4F21-F60D5656CDDD}"/>
              </a:ext>
            </a:extLst>
          </p:cNvPr>
          <p:cNvSpPr>
            <a:spLocks noGrp="1"/>
          </p:cNvSpPr>
          <p:nvPr>
            <p:ph type="sldNum" sz="quarter" idx="16"/>
          </p:nvPr>
        </p:nvSpPr>
        <p:spPr/>
        <p:txBody>
          <a:bodyPr/>
          <a:lstStyle/>
          <a:p>
            <a:fld id="{7DF5BAF5-ABAB-4575-8E56-D109A3D17F9F}" type="slidenum">
              <a:rPr lang="en-US" dirty="0"/>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Light At The Side Blue Background Free Stock Photo - Public Domain Pictures">
            <a:extLst>
              <a:ext uri="{FF2B5EF4-FFF2-40B4-BE49-F238E27FC236}">
                <a16:creationId xmlns:a16="http://schemas.microsoft.com/office/drawing/2014/main" id="{9BAC31D0-70C8-6361-DD92-03D2201781FF}"/>
              </a:ext>
            </a:extLst>
          </p:cNvPr>
          <p:cNvPicPr>
            <a:picLocks noChangeAspect="1"/>
          </p:cNvPicPr>
          <p:nvPr/>
        </p:nvPicPr>
        <p:blipFill>
          <a:blip r:embed="rId2"/>
          <a:stretch>
            <a:fillRect/>
          </a:stretch>
        </p:blipFill>
        <p:spPr>
          <a:xfrm>
            <a:off x="414429" y="1226230"/>
            <a:ext cx="11375430" cy="5216699"/>
          </a:xfrm>
          <a:prstGeom prst="rect">
            <a:avLst/>
          </a:prstGeom>
        </p:spPr>
      </p:pic>
      <p:sp>
        <p:nvSpPr>
          <p:cNvPr id="2" name="Title 1">
            <a:extLst>
              <a:ext uri="{FF2B5EF4-FFF2-40B4-BE49-F238E27FC236}">
                <a16:creationId xmlns:a16="http://schemas.microsoft.com/office/drawing/2014/main" id="{E2F82997-3640-B64F-73B1-1FE59A34117D}"/>
              </a:ext>
            </a:extLst>
          </p:cNvPr>
          <p:cNvSpPr>
            <a:spLocks noGrp="1"/>
          </p:cNvSpPr>
          <p:nvPr>
            <p:ph type="title"/>
          </p:nvPr>
        </p:nvSpPr>
        <p:spPr>
          <a:xfrm>
            <a:off x="817749" y="315956"/>
            <a:ext cx="10840626" cy="790510"/>
          </a:xfrm>
        </p:spPr>
        <p:txBody>
          <a:bodyPr>
            <a:normAutofit/>
          </a:bodyPr>
          <a:lstStyle/>
          <a:p>
            <a:r>
              <a:rPr lang="en-US" sz="3200" dirty="0">
                <a:latin typeface="Arial"/>
                <a:cs typeface="Arial"/>
              </a:rPr>
              <a:t>Table of content </a:t>
            </a:r>
          </a:p>
        </p:txBody>
      </p:sp>
      <p:sp>
        <p:nvSpPr>
          <p:cNvPr id="3" name="Content Placeholder 2">
            <a:extLst>
              <a:ext uri="{FF2B5EF4-FFF2-40B4-BE49-F238E27FC236}">
                <a16:creationId xmlns:a16="http://schemas.microsoft.com/office/drawing/2014/main" id="{25632783-9B68-BE6B-6910-09746287CBCD}"/>
              </a:ext>
            </a:extLst>
          </p:cNvPr>
          <p:cNvSpPr>
            <a:spLocks noGrp="1"/>
          </p:cNvSpPr>
          <p:nvPr>
            <p:ph idx="1"/>
          </p:nvPr>
        </p:nvSpPr>
        <p:spPr>
          <a:xfrm>
            <a:off x="817748" y="1106466"/>
            <a:ext cx="10840627" cy="5750303"/>
          </a:xfrm>
        </p:spPr>
        <p:txBody>
          <a:bodyPr vert="horz" lIns="91440" tIns="45720" rIns="91440" bIns="45720" rtlCol="0" anchor="t">
            <a:normAutofit fontScale="92500"/>
          </a:bodyPr>
          <a:lstStyle/>
          <a:p>
            <a:pPr algn="l" rtl="0">
              <a:lnSpc>
                <a:spcPts val="1657"/>
              </a:lnSpc>
            </a:pPr>
            <a:r>
              <a:rPr lang="en-GB" sz="1200" b="0" i="0">
                <a:solidFill>
                  <a:srgbClr val="000000"/>
                </a:solidFill>
                <a:latin typeface="Arial"/>
                <a:ea typeface="Segoe UI"/>
                <a:cs typeface="Segoe UI"/>
              </a:rPr>
              <a:t>​</a:t>
            </a:r>
            <a:r>
              <a:rPr lang="en-GB" sz="1400" b="0" i="0">
                <a:solidFill>
                  <a:srgbClr val="000000"/>
                </a:solidFill>
                <a:latin typeface="Arial"/>
                <a:ea typeface="Segoe UI"/>
                <a:cs typeface="Segoe UI"/>
              </a:rPr>
              <a:t>​ </a:t>
            </a:r>
          </a:p>
          <a:p>
            <a:r>
              <a:rPr lang="en-GB" sz="1400" b="1">
                <a:solidFill>
                  <a:srgbClr val="000000"/>
                </a:solidFill>
                <a:latin typeface="Arial"/>
                <a:ea typeface="Segoe UI"/>
                <a:cs typeface="Segoe UI"/>
              </a:rPr>
              <a:t> 1. WHAT IS THE MANAGEMENT INFORMATION SYSTEM..................................................................................................................................3</a:t>
            </a:r>
          </a:p>
          <a:p>
            <a:r>
              <a:rPr lang="en-GB" sz="1400" b="1">
                <a:solidFill>
                  <a:srgbClr val="000000"/>
                </a:solidFill>
                <a:latin typeface="Arial"/>
                <a:cs typeface="Segoe UI"/>
              </a:rPr>
              <a:t>2. WHY IS IT IMPORTANTFOR THE DEVELOOPMENT AND KEEP THE COMPANY RELEVANT IN THE MARKET …....................................4</a:t>
            </a:r>
          </a:p>
          <a:p>
            <a:r>
              <a:rPr lang="en-GB" sz="1400" b="1">
                <a:latin typeface="Arial"/>
                <a:cs typeface="Segoe UI"/>
              </a:rPr>
              <a:t>3. THE TYPES OF SYSTEMS, THEIR PURPOSE AND USERS ............................................................................................................................5</a:t>
            </a:r>
          </a:p>
          <a:p>
            <a:r>
              <a:rPr lang="en-GB" sz="1400" b="1">
                <a:latin typeface="Arial"/>
                <a:cs typeface="Segoe UI"/>
              </a:rPr>
              <a:t>4.INFORMATION SYSTEM AND IMPACT ON THE BUSINESS..............................................................................................................................6</a:t>
            </a:r>
          </a:p>
          <a:p>
            <a:r>
              <a:rPr lang="en-GB" sz="1400" b="1">
                <a:latin typeface="Arial"/>
                <a:cs typeface="Segoe UI"/>
              </a:rPr>
              <a:t>5.CUSTOMER RELATIONSHIP MANAGEMENT (CRM).........................................................................................................................................7</a:t>
            </a:r>
          </a:p>
          <a:p>
            <a:r>
              <a:rPr lang="en-GB" sz="1400" b="1">
                <a:latin typeface="Arial"/>
                <a:cs typeface="Segoe UI"/>
              </a:rPr>
              <a:t>6.TRANSACTION PROCESSING SYSTEM (TPS)..................................................................................................................................................8</a:t>
            </a:r>
          </a:p>
          <a:p>
            <a:r>
              <a:rPr lang="en-GB" sz="1400" b="1">
                <a:latin typeface="Arial"/>
                <a:cs typeface="Segoe UI"/>
              </a:rPr>
              <a:t>7. SUPPLY CHAIN MANAGEMENT (SCM)..............................................................................................................................................................9</a:t>
            </a:r>
          </a:p>
          <a:p>
            <a:r>
              <a:rPr lang="en-GB" sz="1400" b="1">
                <a:latin typeface="Arial"/>
                <a:cs typeface="Segoe UI"/>
              </a:rPr>
              <a:t>8. COMPARING THE SYSTEMS............................................................................................................................................................................10</a:t>
            </a:r>
          </a:p>
          <a:p>
            <a:r>
              <a:rPr lang="en-GB" sz="1400" b="1">
                <a:latin typeface="Arial"/>
                <a:cs typeface="Segoe UI"/>
              </a:rPr>
              <a:t>9. ETHICAL CONSIDERATIONS IN BUSINESS INFORMATION SYSTEMS........................................................................................................11</a:t>
            </a:r>
          </a:p>
          <a:p>
            <a:r>
              <a:rPr lang="en-GB" sz="1400" b="1">
                <a:latin typeface="Arial"/>
                <a:cs typeface="Segoe UI"/>
              </a:rPr>
              <a:t>      9.1 CONSIDERATION IN DATA PRIVACY AND DATA SECURITY..................................................................................................................11</a:t>
            </a:r>
          </a:p>
          <a:p>
            <a:r>
              <a:rPr lang="en-GB" sz="1400" b="1">
                <a:latin typeface="Arial"/>
                <a:cs typeface="Segoe UI"/>
              </a:rPr>
              <a:t>      9.2 ETHICAL CONSIDERATION ......................................................................................................................................................................12</a:t>
            </a:r>
          </a:p>
          <a:p>
            <a:r>
              <a:rPr lang="en-GB" sz="1400" b="1">
                <a:latin typeface="Arial"/>
                <a:cs typeface="Segoe UI"/>
              </a:rPr>
              <a:t>10.MITIGATING ETHICAL RISKS...........................................................................................................................................................................13</a:t>
            </a:r>
          </a:p>
          <a:p>
            <a:r>
              <a:rPr lang="en-GB" sz="1400" b="1">
                <a:latin typeface="Arial"/>
                <a:cs typeface="Segoe UI"/>
              </a:rPr>
              <a:t>11. REAL-WORLD CASE STUDIES....................................................................................................................................................................... 14</a:t>
            </a:r>
          </a:p>
          <a:p>
            <a:r>
              <a:rPr lang="en-GB" sz="1400" b="1">
                <a:latin typeface="Arial"/>
                <a:cs typeface="Segoe UI"/>
              </a:rPr>
              <a:t>      11.1 ZARA .........................................................................................................................................................................................................14</a:t>
            </a:r>
          </a:p>
          <a:p>
            <a:r>
              <a:rPr lang="en-GB" sz="1400" b="1">
                <a:latin typeface="Arial"/>
                <a:cs typeface="Segoe UI"/>
              </a:rPr>
              <a:t>      11.2 UPS.............................................................................................................................................................................................................15</a:t>
            </a:r>
          </a:p>
          <a:p>
            <a:r>
              <a:rPr lang="en-GB" sz="1400" b="1">
                <a:latin typeface="Arial"/>
                <a:cs typeface="Segoe UI"/>
              </a:rPr>
              <a:t>      11.3 STARBUCKS..............................................................................................................................................................................................16</a:t>
            </a:r>
          </a:p>
          <a:p>
            <a:r>
              <a:rPr lang="en-GB" sz="1400" b="1">
                <a:latin typeface="Arial"/>
                <a:cs typeface="Segoe UI"/>
              </a:rPr>
              <a:t>12.COMPARISON AND RECOMMENDATIONS......................................................................................................................................................17</a:t>
            </a:r>
          </a:p>
          <a:p>
            <a:r>
              <a:rPr lang="en-GB" sz="1400" b="1">
                <a:latin typeface="Arial"/>
                <a:cs typeface="Segoe UI"/>
              </a:rPr>
              <a:t>13.REFERENCES.....................................................................................................................................................................................................18</a:t>
            </a:r>
          </a:p>
          <a:p>
            <a:r>
              <a:rPr lang="en-GB" sz="1200" dirty="0">
                <a:latin typeface="Arial"/>
                <a:cs typeface="Segoe UI"/>
              </a:rPr>
              <a:t>       </a:t>
            </a:r>
          </a:p>
          <a:p>
            <a:endParaRPr lang="en-GB" sz="1200" dirty="0">
              <a:latin typeface="Arial"/>
              <a:cs typeface="Segoe UI"/>
            </a:endParaRPr>
          </a:p>
        </p:txBody>
      </p:sp>
      <p:sp>
        <p:nvSpPr>
          <p:cNvPr id="4" name="Slide Number Placeholder 3">
            <a:extLst>
              <a:ext uri="{FF2B5EF4-FFF2-40B4-BE49-F238E27FC236}">
                <a16:creationId xmlns:a16="http://schemas.microsoft.com/office/drawing/2014/main" id="{13D6B368-738B-535D-458A-5A7B51446180}"/>
              </a:ext>
            </a:extLst>
          </p:cNvPr>
          <p:cNvSpPr>
            <a:spLocks noGrp="1"/>
          </p:cNvSpPr>
          <p:nvPr>
            <p:ph type="sldNum" sz="quarter" idx="12"/>
          </p:nvPr>
        </p:nvSpPr>
        <p:spPr/>
        <p:txBody>
          <a:bodyPr/>
          <a:lstStyle/>
          <a:p>
            <a:fld id="{7DF5BAF5-ABAB-4575-8E56-D109A3D17F9F}" type="slidenum">
              <a:rPr lang="en-US" dirty="0"/>
              <a:t>2</a:t>
            </a:fld>
            <a:endParaRPr lang="en-US"/>
          </a:p>
        </p:txBody>
      </p:sp>
    </p:spTree>
    <p:extLst>
      <p:ext uri="{BB962C8B-B14F-4D97-AF65-F5344CB8AC3E}">
        <p14:creationId xmlns:p14="http://schemas.microsoft.com/office/powerpoint/2010/main" val="243007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A blue and white gradient&#10;&#10;AI-generated content may be incorrect.">
            <a:extLst>
              <a:ext uri="{FF2B5EF4-FFF2-40B4-BE49-F238E27FC236}">
                <a16:creationId xmlns:a16="http://schemas.microsoft.com/office/drawing/2014/main" id="{C20B5473-6942-764C-BBED-95A4AF0FCAE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4750" y="-1228"/>
            <a:ext cx="12174792" cy="6835876"/>
          </a:xfrm>
          <a:prstGeom prst="rect">
            <a:avLst/>
          </a:prstGeom>
        </p:spPr>
      </p:pic>
      <p:pic>
        <p:nvPicPr>
          <p:cNvPr id="497" name="Picture 496">
            <a:extLst>
              <a:ext uri="{FF2B5EF4-FFF2-40B4-BE49-F238E27FC236}">
                <a16:creationId xmlns:a16="http://schemas.microsoft.com/office/drawing/2014/main" id="{63CB8625-E0D2-94C2-390F-FA49260AFFA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664188" y="357280"/>
            <a:ext cx="4124191" cy="2175294"/>
          </a:xfrm>
          <a:prstGeom prst="rect">
            <a:avLst/>
          </a:prstGeom>
        </p:spPr>
      </p:pic>
      <p:sp>
        <p:nvSpPr>
          <p:cNvPr id="2" name="Title 1">
            <a:extLst>
              <a:ext uri="{FF2B5EF4-FFF2-40B4-BE49-F238E27FC236}">
                <a16:creationId xmlns:a16="http://schemas.microsoft.com/office/drawing/2014/main" id="{FA15F6C3-5206-0052-3F9D-1409455644C3}"/>
              </a:ext>
            </a:extLst>
          </p:cNvPr>
          <p:cNvSpPr>
            <a:spLocks noGrp="1"/>
          </p:cNvSpPr>
          <p:nvPr>
            <p:ph type="title"/>
          </p:nvPr>
        </p:nvSpPr>
        <p:spPr>
          <a:xfrm>
            <a:off x="1088136" y="788321"/>
            <a:ext cx="7593632" cy="1324169"/>
          </a:xfrm>
        </p:spPr>
        <p:txBody>
          <a:bodyPr>
            <a:normAutofit/>
          </a:bodyPr>
          <a:lstStyle/>
          <a:p>
            <a:pPr marL="514350" indent="-514350">
              <a:buAutoNum type="arabicPeriod"/>
            </a:pPr>
            <a:r>
              <a:rPr lang="en-GB" sz="3200">
                <a:latin typeface="Arial"/>
                <a:cs typeface="Arial"/>
              </a:rPr>
              <a:t>WHAT IS THE MANAGEMENT </a:t>
            </a:r>
            <a:r>
              <a:rPr lang="en-GB" sz="3200" dirty="0">
                <a:latin typeface="Arial"/>
                <a:cs typeface="Arial"/>
              </a:rPr>
              <a:t>INFORMATION SYSTEM</a:t>
            </a:r>
            <a:r>
              <a:rPr lang="en-GB" dirty="0">
                <a:latin typeface="Arial"/>
                <a:cs typeface="Arial"/>
              </a:rPr>
              <a:t> </a:t>
            </a:r>
            <a:endParaRPr lang="en-US"/>
          </a:p>
        </p:txBody>
      </p:sp>
      <p:sp>
        <p:nvSpPr>
          <p:cNvPr id="3" name="Content Placeholder 2">
            <a:extLst>
              <a:ext uri="{FF2B5EF4-FFF2-40B4-BE49-F238E27FC236}">
                <a16:creationId xmlns:a16="http://schemas.microsoft.com/office/drawing/2014/main" id="{6D652451-7B55-10E1-CD2B-17A3532CB5BD}"/>
              </a:ext>
            </a:extLst>
          </p:cNvPr>
          <p:cNvSpPr>
            <a:spLocks noGrp="1"/>
          </p:cNvSpPr>
          <p:nvPr>
            <p:ph idx="1"/>
          </p:nvPr>
        </p:nvSpPr>
        <p:spPr>
          <a:xfrm>
            <a:off x="728703" y="2378537"/>
            <a:ext cx="10282197" cy="3318492"/>
          </a:xfrm>
        </p:spPr>
        <p:txBody>
          <a:bodyPr vert="horz" lIns="91440" tIns="45720" rIns="91440" bIns="45720" rtlCol="0" anchor="t">
            <a:normAutofit/>
          </a:bodyPr>
          <a:lstStyle/>
          <a:p>
            <a:endParaRPr lang="en-GB">
              <a:latin typeface="Arial"/>
              <a:cs typeface="Arial"/>
            </a:endParaRPr>
          </a:p>
          <a:p>
            <a:r>
              <a:rPr lang="en-GB">
                <a:latin typeface="Arial"/>
                <a:cs typeface="Arial"/>
              </a:rPr>
              <a:t>MIS the acronym of Management information system, is an organized framework that supports </a:t>
            </a:r>
            <a:endParaRPr lang="en-GB"/>
          </a:p>
          <a:p>
            <a:endParaRPr lang="en-GB">
              <a:latin typeface="Arial"/>
              <a:cs typeface="Arial"/>
            </a:endParaRPr>
          </a:p>
          <a:p>
            <a:pPr marL="342900" indent="-342900">
              <a:buAutoNum type="arabicPeriod"/>
            </a:pPr>
            <a:endParaRPr lang="en-GB">
              <a:latin typeface="Arial"/>
              <a:cs typeface="Arial"/>
            </a:endParaRPr>
          </a:p>
          <a:p>
            <a:pPr marL="342900" indent="-342900">
              <a:buAutoNum type="arabicPeriod"/>
            </a:pPr>
            <a:endParaRPr lang="en-GB">
              <a:latin typeface="Arial"/>
              <a:cs typeface="Arial"/>
            </a:endParaRPr>
          </a:p>
          <a:p>
            <a:endParaRPr lang="en-GB">
              <a:latin typeface="Arial"/>
              <a:cs typeface="Arial"/>
            </a:endParaRPr>
          </a:p>
          <a:p>
            <a:endParaRPr lang="en-GB">
              <a:latin typeface="Arial"/>
              <a:cs typeface="Arial"/>
            </a:endParaRPr>
          </a:p>
          <a:p>
            <a:endParaRPr lang="en-GB">
              <a:latin typeface="Arial"/>
              <a:cs typeface="Arial"/>
            </a:endParaRPr>
          </a:p>
          <a:p>
            <a:r>
              <a:rPr lang="en-GB">
                <a:latin typeface="Arial"/>
                <a:cs typeface="Arial"/>
              </a:rPr>
              <a:t>With the purpose of facilitating the operational efficiency and informed decision-making within an  organization (Laudon and Laudon,2021).</a:t>
            </a:r>
            <a:endParaRPr lang="en-GB"/>
          </a:p>
          <a:p>
            <a:endParaRPr lang="en-GB">
              <a:latin typeface="Arial"/>
              <a:cs typeface="Arial"/>
            </a:endParaRPr>
          </a:p>
          <a:p>
            <a:endParaRPr lang="en-GB">
              <a:latin typeface="Arial"/>
              <a:cs typeface="Arial"/>
            </a:endParaRPr>
          </a:p>
          <a:p>
            <a:endParaRPr lang="en-GB"/>
          </a:p>
        </p:txBody>
      </p:sp>
      <p:graphicFrame>
        <p:nvGraphicFramePr>
          <p:cNvPr id="4" name="Diagram 3">
            <a:extLst>
              <a:ext uri="{FF2B5EF4-FFF2-40B4-BE49-F238E27FC236}">
                <a16:creationId xmlns:a16="http://schemas.microsoft.com/office/drawing/2014/main" id="{48A35636-1990-C882-30DE-2D58DF0C691B}"/>
              </a:ext>
            </a:extLst>
          </p:cNvPr>
          <p:cNvGraphicFramePr/>
          <p:nvPr>
            <p:extLst>
              <p:ext uri="{D42A27DB-BD31-4B8C-83A1-F6EECF244321}">
                <p14:modId xmlns:p14="http://schemas.microsoft.com/office/powerpoint/2010/main" val="2343448132"/>
              </p:ext>
            </p:extLst>
          </p:nvPr>
        </p:nvGraphicFramePr>
        <p:xfrm>
          <a:off x="435496" y="3153650"/>
          <a:ext cx="9795386" cy="177718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98" name="TextBox 497">
            <a:extLst>
              <a:ext uri="{FF2B5EF4-FFF2-40B4-BE49-F238E27FC236}">
                <a16:creationId xmlns:a16="http://schemas.microsoft.com/office/drawing/2014/main" id="{EB35A14B-71E2-08DA-16C6-9830B6885871}"/>
              </a:ext>
            </a:extLst>
          </p:cNvPr>
          <p:cNvSpPr txBox="1"/>
          <p:nvPr/>
        </p:nvSpPr>
        <p:spPr>
          <a:xfrm>
            <a:off x="6529148" y="35550"/>
            <a:ext cx="5661025" cy="317500"/>
          </a:xfrm>
          <a:prstGeom prst="rect">
            <a:avLst/>
          </a:prstGeom>
        </p:spPr>
        <p:txBody>
          <a:bodyPr>
            <a:normAutofit fontScale="92500" lnSpcReduction="20000"/>
          </a:bodyPr>
          <a:lstStyle/>
          <a:p>
            <a:r>
              <a:rPr lang="en-US"/>
              <a:t>ThePhoto by PhotoAuthor is licensed under CCYYSA.</a:t>
            </a:r>
          </a:p>
        </p:txBody>
      </p:sp>
      <p:sp>
        <p:nvSpPr>
          <p:cNvPr id="18" name="TextBox 17">
            <a:extLst>
              <a:ext uri="{FF2B5EF4-FFF2-40B4-BE49-F238E27FC236}">
                <a16:creationId xmlns:a16="http://schemas.microsoft.com/office/drawing/2014/main" id="{9AAEC962-6773-5786-1017-5CEAC0FDF55E}"/>
              </a:ext>
            </a:extLst>
          </p:cNvPr>
          <p:cNvSpPr txBox="1"/>
          <p:nvPr/>
        </p:nvSpPr>
        <p:spPr>
          <a:xfrm>
            <a:off x="51620" y="6502810"/>
            <a:ext cx="12150212" cy="329790"/>
          </a:xfrm>
          <a:prstGeom prst="rect">
            <a:avLst/>
          </a:prstGeom>
        </p:spPr>
        <p:txBody>
          <a:bodyPr>
            <a:normAutofit fontScale="92500" lnSpcReduction="10000"/>
          </a:bodyPr>
          <a:lstStyle/>
          <a:p>
            <a:r>
              <a:rPr lang="en-US"/>
              <a:t>ThePhoto by PhotoAuthor is licensed under CCYYSA.</a:t>
            </a:r>
          </a:p>
        </p:txBody>
      </p:sp>
      <p:sp>
        <p:nvSpPr>
          <p:cNvPr id="25" name="Slide Number Placeholder 24">
            <a:extLst>
              <a:ext uri="{FF2B5EF4-FFF2-40B4-BE49-F238E27FC236}">
                <a16:creationId xmlns:a16="http://schemas.microsoft.com/office/drawing/2014/main" id="{9A7BAF1F-FDE6-9DDD-0BA7-2963E48E82E1}"/>
              </a:ext>
            </a:extLst>
          </p:cNvPr>
          <p:cNvSpPr>
            <a:spLocks noGrp="1"/>
          </p:cNvSpPr>
          <p:nvPr>
            <p:ph type="sldNum" sz="quarter" idx="12"/>
          </p:nvPr>
        </p:nvSpPr>
        <p:spPr/>
        <p:txBody>
          <a:bodyPr/>
          <a:lstStyle/>
          <a:p>
            <a:fld id="{C0722274-0FAA-4649-AA4E-4210F4F32167}" type="slidenum">
              <a:rPr lang="en-US" smtClean="0"/>
              <a:t>3</a:t>
            </a:fld>
            <a:endParaRPr lang="en-US"/>
          </a:p>
        </p:txBody>
      </p:sp>
    </p:spTree>
    <p:extLst>
      <p:ext uri="{BB962C8B-B14F-4D97-AF65-F5344CB8AC3E}">
        <p14:creationId xmlns:p14="http://schemas.microsoft.com/office/powerpoint/2010/main" val="2812761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descr="A blue sky with no clouds&#10;&#10;AI-generated content may be incorrect.">
            <a:extLst>
              <a:ext uri="{FF2B5EF4-FFF2-40B4-BE49-F238E27FC236}">
                <a16:creationId xmlns:a16="http://schemas.microsoft.com/office/drawing/2014/main" id="{7E019448-83C0-6098-46B5-009D0E2AFEE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3351" y="1353166"/>
            <a:ext cx="12250992" cy="5515895"/>
          </a:xfrm>
          <a:prstGeom prst="rect">
            <a:avLst/>
          </a:prstGeom>
        </p:spPr>
      </p:pic>
      <p:pic>
        <p:nvPicPr>
          <p:cNvPr id="2101" name="Picture 2100" descr="Abstract Background Images | Free Vectors and PSDs - rawpixel">
            <a:extLst>
              <a:ext uri="{FF2B5EF4-FFF2-40B4-BE49-F238E27FC236}">
                <a16:creationId xmlns:a16="http://schemas.microsoft.com/office/drawing/2014/main" id="{402EC26A-1D59-8ADC-D585-8E7983CD4A65}"/>
              </a:ext>
            </a:extLst>
          </p:cNvPr>
          <p:cNvPicPr>
            <a:picLocks noChangeAspect="1"/>
          </p:cNvPicPr>
          <p:nvPr/>
        </p:nvPicPr>
        <p:blipFill>
          <a:blip r:embed="rId4"/>
          <a:stretch>
            <a:fillRect/>
          </a:stretch>
        </p:blipFill>
        <p:spPr>
          <a:xfrm>
            <a:off x="-12290" y="3589"/>
            <a:ext cx="12216578" cy="1393919"/>
          </a:xfrm>
          <a:prstGeom prst="rect">
            <a:avLst/>
          </a:prstGeom>
        </p:spPr>
      </p:pic>
      <p:sp>
        <p:nvSpPr>
          <p:cNvPr id="2" name="Title 1">
            <a:extLst>
              <a:ext uri="{FF2B5EF4-FFF2-40B4-BE49-F238E27FC236}">
                <a16:creationId xmlns:a16="http://schemas.microsoft.com/office/drawing/2014/main" id="{ECE15736-D236-548F-6ADB-053F53212445}"/>
              </a:ext>
            </a:extLst>
          </p:cNvPr>
          <p:cNvSpPr>
            <a:spLocks noGrp="1"/>
          </p:cNvSpPr>
          <p:nvPr>
            <p:ph type="title"/>
          </p:nvPr>
        </p:nvSpPr>
        <p:spPr>
          <a:xfrm>
            <a:off x="768588" y="266162"/>
            <a:ext cx="11381399" cy="1181917"/>
          </a:xfrm>
        </p:spPr>
        <p:txBody>
          <a:bodyPr>
            <a:normAutofit/>
          </a:bodyPr>
          <a:lstStyle/>
          <a:p>
            <a:r>
              <a:rPr lang="en-GB" sz="3200">
                <a:latin typeface="Arial"/>
                <a:cs typeface="Arial"/>
              </a:rPr>
              <a:t>2. Why is it important for the development and keep the company relevant in the market</a:t>
            </a:r>
          </a:p>
        </p:txBody>
      </p:sp>
      <p:sp>
        <p:nvSpPr>
          <p:cNvPr id="57" name="TextBox 56">
            <a:extLst>
              <a:ext uri="{FF2B5EF4-FFF2-40B4-BE49-F238E27FC236}">
                <a16:creationId xmlns:a16="http://schemas.microsoft.com/office/drawing/2014/main" id="{12436B31-80BE-2727-2242-052924422873}"/>
              </a:ext>
            </a:extLst>
          </p:cNvPr>
          <p:cNvSpPr txBox="1"/>
          <p:nvPr/>
        </p:nvSpPr>
        <p:spPr>
          <a:xfrm>
            <a:off x="440330" y="1466935"/>
            <a:ext cx="5414024" cy="15281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 business information system integrates </a:t>
            </a:r>
            <a:r>
              <a:rPr lang="en-GB" u="sng">
                <a:latin typeface="Arial"/>
                <a:cs typeface="Arial"/>
              </a:rPr>
              <a:t>people, processes, data and technology to collect, process, store and share information.</a:t>
            </a:r>
            <a:r>
              <a:rPr lang="en-GB">
                <a:latin typeface="Arial"/>
                <a:cs typeface="Arial"/>
              </a:rPr>
              <a:t> It assists an organisation coordinate its works and turn data to useful information (Laudon and Laudon, 2022.)</a:t>
            </a:r>
          </a:p>
        </p:txBody>
      </p:sp>
      <p:graphicFrame>
        <p:nvGraphicFramePr>
          <p:cNvPr id="15" name="Diagram 14">
            <a:extLst>
              <a:ext uri="{FF2B5EF4-FFF2-40B4-BE49-F238E27FC236}">
                <a16:creationId xmlns:a16="http://schemas.microsoft.com/office/drawing/2014/main" id="{2DF68C01-2B73-7EA2-73D2-98C62B9B5D96}"/>
              </a:ext>
            </a:extLst>
          </p:cNvPr>
          <p:cNvGraphicFramePr/>
          <p:nvPr>
            <p:extLst>
              <p:ext uri="{D42A27DB-BD31-4B8C-83A1-F6EECF244321}">
                <p14:modId xmlns:p14="http://schemas.microsoft.com/office/powerpoint/2010/main" val="196620345"/>
              </p:ext>
            </p:extLst>
          </p:nvPr>
        </p:nvGraphicFramePr>
        <p:xfrm>
          <a:off x="-12289" y="2989006"/>
          <a:ext cx="6317224" cy="38542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1212" name="Content Placeholder 1211">
            <a:extLst>
              <a:ext uri="{FF2B5EF4-FFF2-40B4-BE49-F238E27FC236}">
                <a16:creationId xmlns:a16="http://schemas.microsoft.com/office/drawing/2014/main" id="{331D3EF2-6EF0-7C00-E168-631A1A61BA32}"/>
              </a:ext>
            </a:extLst>
          </p:cNvPr>
          <p:cNvGraphicFramePr>
            <a:graphicFrameLocks noGrp="1"/>
          </p:cNvGraphicFramePr>
          <p:nvPr>
            <p:ph idx="1"/>
            <p:extLst>
              <p:ext uri="{D42A27DB-BD31-4B8C-83A1-F6EECF244321}">
                <p14:modId xmlns:p14="http://schemas.microsoft.com/office/powerpoint/2010/main" val="3177289444"/>
              </p:ext>
            </p:extLst>
          </p:nvPr>
        </p:nvGraphicFramePr>
        <p:xfrm>
          <a:off x="6310826" y="2815253"/>
          <a:ext cx="5838876" cy="4029226"/>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1298" name="TextBox 1297">
            <a:extLst>
              <a:ext uri="{FF2B5EF4-FFF2-40B4-BE49-F238E27FC236}">
                <a16:creationId xmlns:a16="http://schemas.microsoft.com/office/drawing/2014/main" id="{B0154807-B7AE-4413-D133-2B5BCD42DBA8}"/>
              </a:ext>
            </a:extLst>
          </p:cNvPr>
          <p:cNvSpPr txBox="1"/>
          <p:nvPr/>
        </p:nvSpPr>
        <p:spPr>
          <a:xfrm>
            <a:off x="6522648" y="1467941"/>
            <a:ext cx="539296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An information system alone does not guarantee success. The system must support the organisation's goals and adopted effectively by employees (Bharadwaj, 2000.)</a:t>
            </a:r>
          </a:p>
        </p:txBody>
      </p:sp>
      <p:sp>
        <p:nvSpPr>
          <p:cNvPr id="31" name="TextBox 30">
            <a:extLst>
              <a:ext uri="{FF2B5EF4-FFF2-40B4-BE49-F238E27FC236}">
                <a16:creationId xmlns:a16="http://schemas.microsoft.com/office/drawing/2014/main" id="{1D646BDE-EB7C-4740-E356-24609B7CE49B}"/>
              </a:ext>
            </a:extLst>
          </p:cNvPr>
          <p:cNvSpPr txBox="1"/>
          <p:nvPr/>
        </p:nvSpPr>
        <p:spPr>
          <a:xfrm>
            <a:off x="-11061" y="6180802"/>
            <a:ext cx="6098048" cy="673921"/>
          </a:xfrm>
          <a:prstGeom prst="rect">
            <a:avLst/>
          </a:prstGeom>
        </p:spPr>
        <p:txBody>
          <a:bodyPr lIns="91440" tIns="45720" rIns="91440" bIns="45720" anchor="t">
            <a:normAutofit/>
          </a:bodyPr>
          <a:lstStyle/>
          <a:p>
            <a:endParaRPr lang="en-US"/>
          </a:p>
          <a:p>
            <a:r>
              <a:rPr lang="en-US" err="1"/>
              <a:t>ThePhoto</a:t>
            </a:r>
            <a:r>
              <a:rPr lang="en-US"/>
              <a:t> by </a:t>
            </a:r>
            <a:r>
              <a:rPr lang="en-US" err="1"/>
              <a:t>PhotoAuthor</a:t>
            </a:r>
            <a:r>
              <a:rPr lang="en-US"/>
              <a:t> is licensed under CCYYSA.</a:t>
            </a:r>
          </a:p>
        </p:txBody>
      </p:sp>
      <p:sp>
        <p:nvSpPr>
          <p:cNvPr id="32" name="Slide Number Placeholder 31">
            <a:extLst>
              <a:ext uri="{FF2B5EF4-FFF2-40B4-BE49-F238E27FC236}">
                <a16:creationId xmlns:a16="http://schemas.microsoft.com/office/drawing/2014/main" id="{C3FCBD68-7B31-E4DC-FE55-09BC151B7C7F}"/>
              </a:ext>
            </a:extLst>
          </p:cNvPr>
          <p:cNvSpPr>
            <a:spLocks noGrp="1"/>
          </p:cNvSpPr>
          <p:nvPr>
            <p:ph type="sldNum" sz="quarter" idx="12"/>
          </p:nvPr>
        </p:nvSpPr>
        <p:spPr/>
        <p:txBody>
          <a:bodyPr/>
          <a:lstStyle/>
          <a:p>
            <a:fld id="{7DF5BAF5-ABAB-4575-8E56-D109A3D17F9F}" type="slidenum">
              <a:rPr lang="en-US" dirty="0"/>
              <a:t>4</a:t>
            </a:fld>
            <a:endParaRPr lang="en-US"/>
          </a:p>
        </p:txBody>
      </p:sp>
    </p:spTree>
    <p:extLst>
      <p:ext uri="{BB962C8B-B14F-4D97-AF65-F5344CB8AC3E}">
        <p14:creationId xmlns:p14="http://schemas.microsoft.com/office/powerpoint/2010/main" val="2567880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6E534-8C82-32D5-E6A8-A31FECCB48AB}"/>
              </a:ext>
            </a:extLst>
          </p:cNvPr>
          <p:cNvSpPr>
            <a:spLocks noGrp="1"/>
          </p:cNvSpPr>
          <p:nvPr>
            <p:ph type="title"/>
          </p:nvPr>
        </p:nvSpPr>
        <p:spPr>
          <a:xfrm>
            <a:off x="453277" y="328670"/>
            <a:ext cx="11479720" cy="643874"/>
          </a:xfrm>
        </p:spPr>
        <p:txBody>
          <a:bodyPr>
            <a:noAutofit/>
          </a:bodyPr>
          <a:lstStyle/>
          <a:p>
            <a:pPr algn="ctr"/>
            <a:r>
              <a:rPr lang="en-GB" sz="4000" baseline="30000">
                <a:latin typeface="Arial"/>
                <a:ea typeface="Calibri"/>
                <a:cs typeface="Arial"/>
              </a:rPr>
              <a:t>3. The types of systems, their purpose and Users</a:t>
            </a:r>
          </a:p>
        </p:txBody>
      </p:sp>
      <p:graphicFrame>
        <p:nvGraphicFramePr>
          <p:cNvPr id="4" name="Content Placeholder 3">
            <a:extLst>
              <a:ext uri="{FF2B5EF4-FFF2-40B4-BE49-F238E27FC236}">
                <a16:creationId xmlns:a16="http://schemas.microsoft.com/office/drawing/2014/main" id="{42505B36-32E5-D8B3-3820-1DC2F4CAEAEF}"/>
              </a:ext>
            </a:extLst>
          </p:cNvPr>
          <p:cNvGraphicFramePr>
            <a:graphicFrameLocks noGrp="1"/>
          </p:cNvGraphicFramePr>
          <p:nvPr>
            <p:ph idx="1"/>
            <p:extLst>
              <p:ext uri="{D42A27DB-BD31-4B8C-83A1-F6EECF244321}">
                <p14:modId xmlns:p14="http://schemas.microsoft.com/office/powerpoint/2010/main" val="2426186313"/>
              </p:ext>
            </p:extLst>
          </p:nvPr>
        </p:nvGraphicFramePr>
        <p:xfrm>
          <a:off x="0" y="1143000"/>
          <a:ext cx="12147329" cy="4662489"/>
        </p:xfrm>
        <a:graphic>
          <a:graphicData uri="http://schemas.openxmlformats.org/drawingml/2006/table">
            <a:tbl>
              <a:tblPr firstRow="1" bandRow="1">
                <a:tableStyleId>{5C22544A-7EE6-4342-B048-85BDC9FD1C3A}</a:tableStyleId>
              </a:tblPr>
              <a:tblGrid>
                <a:gridCol w="4011295">
                  <a:extLst>
                    <a:ext uri="{9D8B030D-6E8A-4147-A177-3AD203B41FA5}">
                      <a16:colId xmlns:a16="http://schemas.microsoft.com/office/drawing/2014/main" val="1013042357"/>
                    </a:ext>
                  </a:extLst>
                </a:gridCol>
                <a:gridCol w="4011295">
                  <a:extLst>
                    <a:ext uri="{9D8B030D-6E8A-4147-A177-3AD203B41FA5}">
                      <a16:colId xmlns:a16="http://schemas.microsoft.com/office/drawing/2014/main" val="536468534"/>
                    </a:ext>
                  </a:extLst>
                </a:gridCol>
                <a:gridCol w="4124739">
                  <a:extLst>
                    <a:ext uri="{9D8B030D-6E8A-4147-A177-3AD203B41FA5}">
                      <a16:colId xmlns:a16="http://schemas.microsoft.com/office/drawing/2014/main" val="3699864460"/>
                    </a:ext>
                  </a:extLst>
                </a:gridCol>
              </a:tblGrid>
              <a:tr h="386929">
                <a:tc>
                  <a:txBody>
                    <a:bodyPr/>
                    <a:lstStyle/>
                    <a:p>
                      <a:pPr algn="ctr"/>
                      <a:r>
                        <a:rPr lang="en-GB" b="1" i="0">
                          <a:latin typeface="Arial"/>
                          <a:cs typeface="Arial"/>
                        </a:rPr>
                        <a:t>SYSTEM </a:t>
                      </a:r>
                    </a:p>
                  </a:txBody>
                  <a:tcPr>
                    <a:solidFill>
                      <a:schemeClr val="tx2">
                        <a:lumMod val="75000"/>
                      </a:schemeClr>
                    </a:solidFill>
                  </a:tcPr>
                </a:tc>
                <a:tc>
                  <a:txBody>
                    <a:bodyPr/>
                    <a:lstStyle/>
                    <a:p>
                      <a:pPr algn="ctr"/>
                      <a:r>
                        <a:rPr lang="en-GB" b="1" i="0" dirty="0">
                          <a:latin typeface="Arial"/>
                          <a:cs typeface="Arial"/>
                        </a:rPr>
                        <a:t>MAIN </a:t>
                      </a:r>
                      <a:r>
                        <a:rPr lang="en-GB" b="1" i="0">
                          <a:latin typeface="Arial"/>
                          <a:cs typeface="Arial"/>
                        </a:rPr>
                        <a:t>PURPOSE</a:t>
                      </a:r>
                      <a:r>
                        <a:rPr lang="en-GB" b="1" i="0" dirty="0">
                          <a:latin typeface="Arial"/>
                          <a:cs typeface="Arial"/>
                        </a:rPr>
                        <a:t> </a:t>
                      </a:r>
                    </a:p>
                  </a:txBody>
                  <a:tcPr>
                    <a:solidFill>
                      <a:schemeClr val="tx2">
                        <a:lumMod val="75000"/>
                      </a:schemeClr>
                    </a:solidFill>
                  </a:tcPr>
                </a:tc>
                <a:tc>
                  <a:txBody>
                    <a:bodyPr/>
                    <a:lstStyle/>
                    <a:p>
                      <a:pPr algn="ctr"/>
                      <a:r>
                        <a:rPr lang="en-GB" b="1" i="0">
                          <a:latin typeface="Arial"/>
                          <a:cs typeface="Arial"/>
                        </a:rPr>
                        <a:t>TYPICAL USER</a:t>
                      </a:r>
                    </a:p>
                  </a:txBody>
                  <a:tcPr>
                    <a:solidFill>
                      <a:schemeClr val="tx2">
                        <a:lumMod val="75000"/>
                      </a:schemeClr>
                    </a:solidFill>
                  </a:tcPr>
                </a:tc>
                <a:extLst>
                  <a:ext uri="{0D108BD9-81ED-4DB2-BD59-A6C34878D82A}">
                    <a16:rowId xmlns:a16="http://schemas.microsoft.com/office/drawing/2014/main" val="2533801227"/>
                  </a:ext>
                </a:extLst>
              </a:tr>
              <a:tr h="599739">
                <a:tc>
                  <a:txBody>
                    <a:bodyPr/>
                    <a:lstStyle/>
                    <a:p>
                      <a:r>
                        <a:rPr lang="en-GB" sz="1600" b="1" i="0">
                          <a:solidFill>
                            <a:schemeClr val="tx1"/>
                          </a:solidFill>
                          <a:latin typeface="Arial"/>
                          <a:cs typeface="Arial"/>
                        </a:rPr>
                        <a:t>TRANSACTION PROCESSING SYSTEM (TPS)</a:t>
                      </a:r>
                    </a:p>
                  </a:txBody>
                  <a:tcPr>
                    <a:solidFill>
                      <a:schemeClr val="tx2">
                        <a:lumMod val="40000"/>
                        <a:lumOff val="60000"/>
                      </a:schemeClr>
                    </a:solidFill>
                  </a:tcPr>
                </a:tc>
                <a:tc>
                  <a:txBody>
                    <a:bodyPr/>
                    <a:lstStyle/>
                    <a:p>
                      <a:r>
                        <a:rPr lang="en-GB" sz="1600">
                          <a:solidFill>
                            <a:schemeClr val="tx1"/>
                          </a:solidFill>
                          <a:latin typeface="Arial"/>
                          <a:cs typeface="Arial"/>
                        </a:rPr>
                        <a:t>Records routine, daily business transactions (payroll, sales...)</a:t>
                      </a:r>
                    </a:p>
                  </a:txBody>
                  <a:tcPr>
                    <a:solidFill>
                      <a:schemeClr val="tx2">
                        <a:lumMod val="20000"/>
                        <a:lumOff val="80000"/>
                      </a:schemeClr>
                    </a:solidFill>
                  </a:tcPr>
                </a:tc>
                <a:tc>
                  <a:txBody>
                    <a:bodyPr/>
                    <a:lstStyle/>
                    <a:p>
                      <a:r>
                        <a:rPr lang="en-GB" sz="1600">
                          <a:solidFill>
                            <a:schemeClr val="tx1"/>
                          </a:solidFill>
                          <a:latin typeface="Arial"/>
                          <a:cs typeface="Arial"/>
                        </a:rPr>
                        <a:t>Operational stuff </a:t>
                      </a:r>
                    </a:p>
                  </a:txBody>
                  <a:tcPr>
                    <a:solidFill>
                      <a:schemeClr val="tx2">
                        <a:lumMod val="20000"/>
                        <a:lumOff val="80000"/>
                      </a:schemeClr>
                    </a:solidFill>
                  </a:tcPr>
                </a:tc>
                <a:extLst>
                  <a:ext uri="{0D108BD9-81ED-4DB2-BD59-A6C34878D82A}">
                    <a16:rowId xmlns:a16="http://schemas.microsoft.com/office/drawing/2014/main" val="2734054554"/>
                  </a:ext>
                </a:extLst>
              </a:tr>
              <a:tr h="599739">
                <a:tc>
                  <a:txBody>
                    <a:bodyPr/>
                    <a:lstStyle/>
                    <a:p>
                      <a:r>
                        <a:rPr lang="en-GB" sz="1600" b="1" i="0">
                          <a:solidFill>
                            <a:schemeClr val="tx1"/>
                          </a:solidFill>
                          <a:latin typeface="Arial"/>
                          <a:cs typeface="Arial"/>
                        </a:rPr>
                        <a:t>MANAGEMENT INFORMATION SYSTEM (MIS)</a:t>
                      </a:r>
                    </a:p>
                  </a:txBody>
                  <a:tcPr>
                    <a:solidFill>
                      <a:schemeClr val="tx2">
                        <a:lumMod val="40000"/>
                        <a:lumOff val="60000"/>
                      </a:schemeClr>
                    </a:solidFill>
                  </a:tcPr>
                </a:tc>
                <a:tc>
                  <a:txBody>
                    <a:bodyPr/>
                    <a:lstStyle/>
                    <a:p>
                      <a:r>
                        <a:rPr lang="en-GB" sz="1600">
                          <a:solidFill>
                            <a:schemeClr val="tx1"/>
                          </a:solidFill>
                          <a:latin typeface="Arial"/>
                          <a:cs typeface="Arial"/>
                        </a:rPr>
                        <a:t>Produces regular, structures reports from processed data </a:t>
                      </a:r>
                    </a:p>
                  </a:txBody>
                  <a:tcPr>
                    <a:solidFill>
                      <a:schemeClr val="tx2">
                        <a:lumMod val="20000"/>
                        <a:lumOff val="80000"/>
                      </a:schemeClr>
                    </a:solidFill>
                  </a:tcPr>
                </a:tc>
                <a:tc>
                  <a:txBody>
                    <a:bodyPr/>
                    <a:lstStyle/>
                    <a:p>
                      <a:r>
                        <a:rPr lang="en-GB" sz="1600">
                          <a:solidFill>
                            <a:schemeClr val="tx1"/>
                          </a:solidFill>
                          <a:latin typeface="Arial"/>
                          <a:cs typeface="Arial"/>
                        </a:rPr>
                        <a:t>Middle managers </a:t>
                      </a:r>
                    </a:p>
                  </a:txBody>
                  <a:tcPr>
                    <a:solidFill>
                      <a:schemeClr val="tx2">
                        <a:lumMod val="20000"/>
                        <a:lumOff val="80000"/>
                      </a:schemeClr>
                    </a:solidFill>
                  </a:tcPr>
                </a:tc>
                <a:extLst>
                  <a:ext uri="{0D108BD9-81ED-4DB2-BD59-A6C34878D82A}">
                    <a16:rowId xmlns:a16="http://schemas.microsoft.com/office/drawing/2014/main" val="3011447301"/>
                  </a:ext>
                </a:extLst>
              </a:tr>
              <a:tr h="599739">
                <a:tc>
                  <a:txBody>
                    <a:bodyPr/>
                    <a:lstStyle/>
                    <a:p>
                      <a:pPr lvl="0">
                        <a:buNone/>
                      </a:pPr>
                      <a:r>
                        <a:rPr lang="en-GB" sz="1600" b="1" i="0">
                          <a:solidFill>
                            <a:schemeClr val="tx1"/>
                          </a:solidFill>
                          <a:latin typeface="Arial"/>
                          <a:cs typeface="Arial"/>
                        </a:rPr>
                        <a:t>DECISION SUPPORT SYSTEM (DSS)</a:t>
                      </a:r>
                    </a:p>
                  </a:txBody>
                  <a:tcPr>
                    <a:solidFill>
                      <a:schemeClr val="tx2">
                        <a:lumMod val="40000"/>
                        <a:lumOff val="60000"/>
                      </a:schemeClr>
                    </a:solidFill>
                  </a:tcPr>
                </a:tc>
                <a:tc>
                  <a:txBody>
                    <a:bodyPr/>
                    <a:lstStyle/>
                    <a:p>
                      <a:pPr lvl="0">
                        <a:buNone/>
                      </a:pPr>
                      <a:r>
                        <a:rPr lang="en-GB" sz="1600">
                          <a:solidFill>
                            <a:schemeClr val="tx1"/>
                          </a:solidFill>
                          <a:latin typeface="Arial"/>
                          <a:cs typeface="Arial"/>
                        </a:rPr>
                        <a:t>Provides analytical tools to evaluate data and support decision making </a:t>
                      </a:r>
                    </a:p>
                  </a:txBody>
                  <a:tcPr>
                    <a:solidFill>
                      <a:schemeClr val="tx2">
                        <a:lumMod val="20000"/>
                        <a:lumOff val="80000"/>
                      </a:schemeClr>
                    </a:solidFill>
                  </a:tcPr>
                </a:tc>
                <a:tc>
                  <a:txBody>
                    <a:bodyPr/>
                    <a:lstStyle/>
                    <a:p>
                      <a:pPr lvl="0">
                        <a:buNone/>
                      </a:pPr>
                      <a:r>
                        <a:rPr lang="en-GB" sz="1600">
                          <a:solidFill>
                            <a:schemeClr val="tx1"/>
                          </a:solidFill>
                          <a:latin typeface="Arial"/>
                          <a:cs typeface="Arial"/>
                        </a:rPr>
                        <a:t>Manager and analysts</a:t>
                      </a:r>
                    </a:p>
                  </a:txBody>
                  <a:tcPr>
                    <a:solidFill>
                      <a:schemeClr val="tx2">
                        <a:lumMod val="20000"/>
                        <a:lumOff val="80000"/>
                      </a:schemeClr>
                    </a:solidFill>
                  </a:tcPr>
                </a:tc>
                <a:extLst>
                  <a:ext uri="{0D108BD9-81ED-4DB2-BD59-A6C34878D82A}">
                    <a16:rowId xmlns:a16="http://schemas.microsoft.com/office/drawing/2014/main" val="3981354049"/>
                  </a:ext>
                </a:extLst>
              </a:tr>
              <a:tr h="599739">
                <a:tc>
                  <a:txBody>
                    <a:bodyPr/>
                    <a:lstStyle/>
                    <a:p>
                      <a:pPr lvl="0">
                        <a:buNone/>
                      </a:pPr>
                      <a:r>
                        <a:rPr lang="en-GB" sz="1600" b="1" i="0">
                          <a:solidFill>
                            <a:schemeClr val="tx1"/>
                          </a:solidFill>
                          <a:latin typeface="Arial"/>
                          <a:cs typeface="Arial"/>
                        </a:rPr>
                        <a:t>EXECUTIVE INFORMATION SYSTEM (EIS)</a:t>
                      </a:r>
                    </a:p>
                  </a:txBody>
                  <a:tcPr>
                    <a:solidFill>
                      <a:schemeClr val="tx2">
                        <a:lumMod val="40000"/>
                        <a:lumOff val="60000"/>
                      </a:schemeClr>
                    </a:solidFill>
                  </a:tcPr>
                </a:tc>
                <a:tc>
                  <a:txBody>
                    <a:bodyPr/>
                    <a:lstStyle/>
                    <a:p>
                      <a:pPr lvl="0">
                        <a:buNone/>
                      </a:pPr>
                      <a:r>
                        <a:rPr lang="en-GB" sz="1600">
                          <a:solidFill>
                            <a:schemeClr val="tx1"/>
                          </a:solidFill>
                          <a:latin typeface="Arial"/>
                          <a:cs typeface="Arial"/>
                        </a:rPr>
                        <a:t>Provides analytical tools to evaluate data and support decision making </a:t>
                      </a:r>
                    </a:p>
                  </a:txBody>
                  <a:tcPr>
                    <a:solidFill>
                      <a:schemeClr val="tx2">
                        <a:lumMod val="20000"/>
                        <a:lumOff val="80000"/>
                      </a:schemeClr>
                    </a:solidFill>
                  </a:tcPr>
                </a:tc>
                <a:tc>
                  <a:txBody>
                    <a:bodyPr/>
                    <a:lstStyle/>
                    <a:p>
                      <a:pPr lvl="0">
                        <a:buNone/>
                      </a:pPr>
                      <a:r>
                        <a:rPr lang="en-GB" sz="1600">
                          <a:solidFill>
                            <a:schemeClr val="tx1"/>
                          </a:solidFill>
                          <a:latin typeface="Arial"/>
                          <a:cs typeface="Arial"/>
                        </a:rPr>
                        <a:t>Senior executives </a:t>
                      </a:r>
                    </a:p>
                  </a:txBody>
                  <a:tcPr>
                    <a:solidFill>
                      <a:schemeClr val="tx2">
                        <a:lumMod val="20000"/>
                        <a:lumOff val="80000"/>
                      </a:schemeClr>
                    </a:solidFill>
                  </a:tcPr>
                </a:tc>
                <a:extLst>
                  <a:ext uri="{0D108BD9-81ED-4DB2-BD59-A6C34878D82A}">
                    <a16:rowId xmlns:a16="http://schemas.microsoft.com/office/drawing/2014/main" val="3175982471"/>
                  </a:ext>
                </a:extLst>
              </a:tr>
              <a:tr h="599739">
                <a:tc>
                  <a:txBody>
                    <a:bodyPr/>
                    <a:lstStyle/>
                    <a:p>
                      <a:pPr lvl="0">
                        <a:buNone/>
                      </a:pPr>
                      <a:r>
                        <a:rPr lang="en-GB" sz="1600" b="1" i="0">
                          <a:solidFill>
                            <a:schemeClr val="tx1"/>
                          </a:solidFill>
                          <a:latin typeface="Arial"/>
                          <a:cs typeface="Arial"/>
                        </a:rPr>
                        <a:t>ENTERPRISE RESOURCE PLANNING (ERP)</a:t>
                      </a:r>
                    </a:p>
                  </a:txBody>
                  <a:tcPr>
                    <a:solidFill>
                      <a:schemeClr val="tx2">
                        <a:lumMod val="40000"/>
                        <a:lumOff val="60000"/>
                      </a:schemeClr>
                    </a:solidFill>
                  </a:tcPr>
                </a:tc>
                <a:tc>
                  <a:txBody>
                    <a:bodyPr/>
                    <a:lstStyle/>
                    <a:p>
                      <a:pPr lvl="0">
                        <a:buNone/>
                      </a:pPr>
                      <a:r>
                        <a:rPr lang="en-GB" sz="1600">
                          <a:solidFill>
                            <a:schemeClr val="tx1"/>
                          </a:solidFill>
                          <a:latin typeface="Arial"/>
                          <a:cs typeface="Arial"/>
                        </a:rPr>
                        <a:t>Integrates core business functions as Finance and HR into unified system </a:t>
                      </a:r>
                    </a:p>
                  </a:txBody>
                  <a:tcPr>
                    <a:solidFill>
                      <a:schemeClr val="tx2">
                        <a:lumMod val="20000"/>
                        <a:lumOff val="80000"/>
                      </a:schemeClr>
                    </a:solidFill>
                  </a:tcPr>
                </a:tc>
                <a:tc>
                  <a:txBody>
                    <a:bodyPr/>
                    <a:lstStyle/>
                    <a:p>
                      <a:pPr lvl="0">
                        <a:buNone/>
                      </a:pPr>
                      <a:r>
                        <a:rPr lang="en-GB" sz="1600">
                          <a:solidFill>
                            <a:schemeClr val="tx1"/>
                          </a:solidFill>
                          <a:latin typeface="Arial"/>
                          <a:cs typeface="Arial"/>
                        </a:rPr>
                        <a:t>Organization-wide </a:t>
                      </a:r>
                    </a:p>
                  </a:txBody>
                  <a:tcPr>
                    <a:solidFill>
                      <a:schemeClr val="tx2">
                        <a:lumMod val="20000"/>
                        <a:lumOff val="80000"/>
                      </a:schemeClr>
                    </a:solidFill>
                  </a:tcPr>
                </a:tc>
                <a:extLst>
                  <a:ext uri="{0D108BD9-81ED-4DB2-BD59-A6C34878D82A}">
                    <a16:rowId xmlns:a16="http://schemas.microsoft.com/office/drawing/2014/main" val="4183637496"/>
                  </a:ext>
                </a:extLst>
              </a:tr>
              <a:tr h="677126">
                <a:tc>
                  <a:txBody>
                    <a:bodyPr/>
                    <a:lstStyle/>
                    <a:p>
                      <a:pPr lvl="0">
                        <a:buNone/>
                      </a:pPr>
                      <a:r>
                        <a:rPr lang="en-GB" sz="1600" b="1" i="0">
                          <a:solidFill>
                            <a:schemeClr val="tx1"/>
                          </a:solidFill>
                          <a:latin typeface="Arial"/>
                          <a:cs typeface="Arial"/>
                        </a:rPr>
                        <a:t>CUSTOMER RELATIONSHIP MANAGEMENT (CRM)</a:t>
                      </a:r>
                    </a:p>
                  </a:txBody>
                  <a:tcPr>
                    <a:solidFill>
                      <a:schemeClr val="tx2">
                        <a:lumMod val="40000"/>
                        <a:lumOff val="60000"/>
                      </a:schemeClr>
                    </a:solidFill>
                  </a:tcPr>
                </a:tc>
                <a:tc>
                  <a:txBody>
                    <a:bodyPr/>
                    <a:lstStyle/>
                    <a:p>
                      <a:pPr lvl="0">
                        <a:buNone/>
                      </a:pPr>
                      <a:r>
                        <a:rPr lang="en-GB" sz="1600">
                          <a:solidFill>
                            <a:schemeClr val="tx1"/>
                          </a:solidFill>
                          <a:latin typeface="Arial"/>
                          <a:cs typeface="Arial"/>
                        </a:rPr>
                        <a:t>Manages interactions and data throughout costumer lifecycle </a:t>
                      </a:r>
                    </a:p>
                  </a:txBody>
                  <a:tcPr>
                    <a:solidFill>
                      <a:schemeClr val="tx2">
                        <a:lumMod val="20000"/>
                        <a:lumOff val="80000"/>
                      </a:schemeClr>
                    </a:solidFill>
                  </a:tcPr>
                </a:tc>
                <a:tc>
                  <a:txBody>
                    <a:bodyPr/>
                    <a:lstStyle/>
                    <a:p>
                      <a:pPr lvl="0">
                        <a:buNone/>
                      </a:pPr>
                      <a:r>
                        <a:rPr lang="en-GB" sz="1600">
                          <a:solidFill>
                            <a:schemeClr val="tx1"/>
                          </a:solidFill>
                          <a:latin typeface="Arial"/>
                          <a:cs typeface="Arial"/>
                        </a:rPr>
                        <a:t>Sales and marketing </a:t>
                      </a:r>
                    </a:p>
                  </a:txBody>
                  <a:tcPr>
                    <a:solidFill>
                      <a:schemeClr val="tx2">
                        <a:lumMod val="20000"/>
                        <a:lumOff val="80000"/>
                      </a:schemeClr>
                    </a:solidFill>
                  </a:tcPr>
                </a:tc>
                <a:extLst>
                  <a:ext uri="{0D108BD9-81ED-4DB2-BD59-A6C34878D82A}">
                    <a16:rowId xmlns:a16="http://schemas.microsoft.com/office/drawing/2014/main" val="763275789"/>
                  </a:ext>
                </a:extLst>
              </a:tr>
              <a:tr h="599739">
                <a:tc>
                  <a:txBody>
                    <a:bodyPr/>
                    <a:lstStyle/>
                    <a:p>
                      <a:pPr lvl="0">
                        <a:buNone/>
                      </a:pPr>
                      <a:r>
                        <a:rPr lang="en-GB" sz="1600" b="1" i="0">
                          <a:solidFill>
                            <a:schemeClr val="tx1"/>
                          </a:solidFill>
                          <a:latin typeface="Arial"/>
                          <a:cs typeface="Arial"/>
                        </a:rPr>
                        <a:t>SUPPLY CHAIN MANAGEMENT (SCM)</a:t>
                      </a:r>
                    </a:p>
                  </a:txBody>
                  <a:tcPr>
                    <a:solidFill>
                      <a:schemeClr val="tx2">
                        <a:lumMod val="40000"/>
                        <a:lumOff val="60000"/>
                      </a:schemeClr>
                    </a:solidFill>
                  </a:tcPr>
                </a:tc>
                <a:tc>
                  <a:txBody>
                    <a:bodyPr/>
                    <a:lstStyle/>
                    <a:p>
                      <a:pPr lvl="0">
                        <a:buNone/>
                      </a:pPr>
                      <a:r>
                        <a:rPr lang="en-GB" sz="1600">
                          <a:solidFill>
                            <a:schemeClr val="tx1"/>
                          </a:solidFill>
                          <a:latin typeface="Arial"/>
                          <a:cs typeface="Arial"/>
                        </a:rPr>
                        <a:t>Manages the flow of good data and finances related to products </a:t>
                      </a:r>
                    </a:p>
                  </a:txBody>
                  <a:tcPr>
                    <a:solidFill>
                      <a:schemeClr val="tx2">
                        <a:lumMod val="20000"/>
                        <a:lumOff val="80000"/>
                      </a:schemeClr>
                    </a:solidFill>
                  </a:tcPr>
                </a:tc>
                <a:tc>
                  <a:txBody>
                    <a:bodyPr/>
                    <a:lstStyle/>
                    <a:p>
                      <a:pPr lvl="0">
                        <a:buNone/>
                      </a:pPr>
                      <a:r>
                        <a:rPr lang="en-GB" sz="1600">
                          <a:solidFill>
                            <a:schemeClr val="tx1"/>
                          </a:solidFill>
                          <a:latin typeface="Arial"/>
                          <a:cs typeface="Arial"/>
                        </a:rPr>
                        <a:t>Procurement and logistic </a:t>
                      </a:r>
                    </a:p>
                  </a:txBody>
                  <a:tcPr>
                    <a:solidFill>
                      <a:schemeClr val="tx2">
                        <a:lumMod val="20000"/>
                        <a:lumOff val="80000"/>
                      </a:schemeClr>
                    </a:solidFill>
                  </a:tcPr>
                </a:tc>
                <a:extLst>
                  <a:ext uri="{0D108BD9-81ED-4DB2-BD59-A6C34878D82A}">
                    <a16:rowId xmlns:a16="http://schemas.microsoft.com/office/drawing/2014/main" val="2630629131"/>
                  </a:ext>
                </a:extLst>
              </a:tr>
            </a:tbl>
          </a:graphicData>
        </a:graphic>
      </p:graphicFrame>
      <p:sp>
        <p:nvSpPr>
          <p:cNvPr id="8" name="TextBox 7">
            <a:extLst>
              <a:ext uri="{FF2B5EF4-FFF2-40B4-BE49-F238E27FC236}">
                <a16:creationId xmlns:a16="http://schemas.microsoft.com/office/drawing/2014/main" id="{6F84991B-9235-DFD3-2D69-98CD54E0BA74}"/>
              </a:ext>
            </a:extLst>
          </p:cNvPr>
          <p:cNvSpPr txBox="1"/>
          <p:nvPr/>
        </p:nvSpPr>
        <p:spPr>
          <a:xfrm>
            <a:off x="322958" y="5976695"/>
            <a:ext cx="11735002" cy="6586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These systems are organized into hierarchy where TPS provides operational needs, MIS AND DSS serves management needs, and EIS delivers strategics needs (</a:t>
            </a:r>
            <a:r>
              <a:rPr lang="en-GB" dirty="0" err="1">
                <a:latin typeface="Arial"/>
                <a:cs typeface="Arial"/>
              </a:rPr>
              <a:t>O'brien</a:t>
            </a:r>
            <a:r>
              <a:rPr lang="en-GB" dirty="0">
                <a:latin typeface="Arial"/>
                <a:cs typeface="Arial"/>
              </a:rPr>
              <a:t> and </a:t>
            </a:r>
            <a:r>
              <a:rPr lang="en-GB" dirty="0" err="1">
                <a:latin typeface="Arial"/>
                <a:cs typeface="Arial"/>
              </a:rPr>
              <a:t>Marakas</a:t>
            </a:r>
            <a:r>
              <a:rPr lang="en-GB" dirty="0">
                <a:latin typeface="Arial"/>
                <a:cs typeface="Arial"/>
              </a:rPr>
              <a:t>, 2011.)</a:t>
            </a:r>
          </a:p>
        </p:txBody>
      </p:sp>
      <p:sp>
        <p:nvSpPr>
          <p:cNvPr id="3" name="Slide Number Placeholder 2">
            <a:extLst>
              <a:ext uri="{FF2B5EF4-FFF2-40B4-BE49-F238E27FC236}">
                <a16:creationId xmlns:a16="http://schemas.microsoft.com/office/drawing/2014/main" id="{74466A50-E2DF-0C5C-CBEB-4B637B540405}"/>
              </a:ext>
            </a:extLst>
          </p:cNvPr>
          <p:cNvSpPr>
            <a:spLocks noGrp="1"/>
          </p:cNvSpPr>
          <p:nvPr>
            <p:ph type="sldNum" sz="quarter" idx="12"/>
          </p:nvPr>
        </p:nvSpPr>
        <p:spPr/>
        <p:txBody>
          <a:bodyPr/>
          <a:lstStyle/>
          <a:p>
            <a:fld id="{7DF5BAF5-ABAB-4575-8E56-D109A3D17F9F}" type="slidenum">
              <a:rPr lang="en-US" dirty="0"/>
              <a:t>5</a:t>
            </a:fld>
            <a:endParaRPr lang="en-US"/>
          </a:p>
        </p:txBody>
      </p:sp>
    </p:spTree>
    <p:extLst>
      <p:ext uri="{BB962C8B-B14F-4D97-AF65-F5344CB8AC3E}">
        <p14:creationId xmlns:p14="http://schemas.microsoft.com/office/powerpoint/2010/main" val="4028541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8A3B9-859F-6C5F-25F6-CA415ACC07D5}"/>
              </a:ext>
            </a:extLst>
          </p:cNvPr>
          <p:cNvSpPr>
            <a:spLocks noGrp="1"/>
          </p:cNvSpPr>
          <p:nvPr>
            <p:ph type="title"/>
          </p:nvPr>
        </p:nvSpPr>
        <p:spPr>
          <a:xfrm>
            <a:off x="864616" y="368886"/>
            <a:ext cx="11064146" cy="902270"/>
          </a:xfrm>
        </p:spPr>
        <p:txBody>
          <a:bodyPr>
            <a:normAutofit fontScale="90000"/>
          </a:bodyPr>
          <a:lstStyle/>
          <a:p>
            <a:pPr algn="just"/>
            <a:r>
              <a:rPr lang="en-GB" sz="3200">
                <a:latin typeface="Arial"/>
                <a:cs typeface="Arial"/>
              </a:rPr>
              <a:t>4. Information System and impact on the BUSINESS</a:t>
            </a:r>
            <a:r>
              <a:rPr lang="en-GB" sz="3200" b="0" dirty="0">
                <a:latin typeface="Arial"/>
                <a:cs typeface="Arial"/>
              </a:rPr>
              <a:t> </a:t>
            </a:r>
          </a:p>
        </p:txBody>
      </p:sp>
      <p:graphicFrame>
        <p:nvGraphicFramePr>
          <p:cNvPr id="4" name="Content Placeholder 3">
            <a:extLst>
              <a:ext uri="{FF2B5EF4-FFF2-40B4-BE49-F238E27FC236}">
                <a16:creationId xmlns:a16="http://schemas.microsoft.com/office/drawing/2014/main" id="{A4226A01-388B-F6F0-0E98-C595904FC8FC}"/>
              </a:ext>
            </a:extLst>
          </p:cNvPr>
          <p:cNvGraphicFramePr>
            <a:graphicFrameLocks noGrp="1"/>
          </p:cNvGraphicFramePr>
          <p:nvPr>
            <p:ph idx="1"/>
            <p:extLst>
              <p:ext uri="{D42A27DB-BD31-4B8C-83A1-F6EECF244321}">
                <p14:modId xmlns:p14="http://schemas.microsoft.com/office/powerpoint/2010/main" val="456478095"/>
              </p:ext>
            </p:extLst>
          </p:nvPr>
        </p:nvGraphicFramePr>
        <p:xfrm>
          <a:off x="1515" y="1291252"/>
          <a:ext cx="12197345" cy="53565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3" name="Slide Number Placeholder 32">
            <a:extLst>
              <a:ext uri="{FF2B5EF4-FFF2-40B4-BE49-F238E27FC236}">
                <a16:creationId xmlns:a16="http://schemas.microsoft.com/office/drawing/2014/main" id="{FF7C9579-FBEC-AD7A-1245-94A0ADF0B842}"/>
              </a:ext>
            </a:extLst>
          </p:cNvPr>
          <p:cNvSpPr>
            <a:spLocks noGrp="1"/>
          </p:cNvSpPr>
          <p:nvPr>
            <p:ph type="sldNum" sz="quarter" idx="12"/>
          </p:nvPr>
        </p:nvSpPr>
        <p:spPr/>
        <p:txBody>
          <a:bodyPr/>
          <a:lstStyle/>
          <a:p>
            <a:fld id="{7DF5BAF5-ABAB-4575-8E56-D109A3D17F9F}" type="slidenum">
              <a:rPr lang="en-US" dirty="0"/>
              <a:t>6</a:t>
            </a:fld>
            <a:endParaRPr lang="en-US"/>
          </a:p>
        </p:txBody>
      </p:sp>
    </p:spTree>
    <p:extLst>
      <p:ext uri="{BB962C8B-B14F-4D97-AF65-F5344CB8AC3E}">
        <p14:creationId xmlns:p14="http://schemas.microsoft.com/office/powerpoint/2010/main" val="3040926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a:lstStyle>
          <a:p>
            <a:pPr marL="0" lvl="0" indent="0" algn="ctr" rtl="0">
              <a:spcBef>
                <a:spcPts val="0"/>
              </a:spcBef>
              <a:spcAft>
                <a:spcPts val="0"/>
              </a:spcAft>
              <a:buNone/>
            </a:pPr>
            <a:r>
              <a:rPr lang="en-GB" sz="3600" b="1" u="sng">
                <a:ea typeface="Manrope"/>
                <a:sym typeface="Manrope"/>
              </a:rPr>
              <a:t>5.Customer Relationship Management (CRM)</a:t>
            </a:r>
            <a:endParaRPr lang="en-US" sz="3600" b="1" u="sng">
              <a:ea typeface="Manrope"/>
            </a:endParaRPr>
          </a:p>
        </p:txBody>
      </p:sp>
      <p:sp>
        <p:nvSpPr>
          <p:cNvPr id="55" name="Google Shape;55;p13"/>
          <p:cNvSpPr txBox="1">
            <a:spLocks noGrp="1"/>
          </p:cNvSpPr>
          <p:nvPr>
            <p:ph type="body" idx="1"/>
          </p:nvPr>
        </p:nvSpPr>
        <p:spPr>
          <a:xfrm>
            <a:off x="415600" y="1536633"/>
            <a:ext cx="7102000" cy="50088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a:lstStyle>
          <a:p>
            <a:pPr marL="609585" lvl="0" indent="-474121" algn="l" rtl="0">
              <a:spcBef>
                <a:spcPts val="0"/>
              </a:spcBef>
              <a:spcAft>
                <a:spcPts val="0"/>
              </a:spcAft>
              <a:buClr>
                <a:schemeClr val="dk1"/>
              </a:buClr>
              <a:buSzPts val="2000"/>
              <a:buChar char="●"/>
            </a:pPr>
            <a:r>
              <a:rPr lang="en-GB" sz="2667">
                <a:solidFill>
                  <a:schemeClr val="dk1"/>
                </a:solidFill>
              </a:rPr>
              <a:t>Help manage and facilitate interactions and relationships</a:t>
            </a:r>
            <a:endParaRPr sz="2667">
              <a:solidFill>
                <a:schemeClr val="dk1"/>
              </a:solidFill>
            </a:endParaRPr>
          </a:p>
          <a:p>
            <a:pPr marL="609585" lvl="0" indent="-474121" algn="l" rtl="0">
              <a:spcBef>
                <a:spcPts val="0"/>
              </a:spcBef>
              <a:spcAft>
                <a:spcPts val="0"/>
              </a:spcAft>
              <a:buClr>
                <a:schemeClr val="dk1"/>
              </a:buClr>
              <a:buSzPts val="2000"/>
              <a:buChar char="●"/>
            </a:pPr>
            <a:r>
              <a:rPr lang="en-GB" sz="2667">
                <a:solidFill>
                  <a:schemeClr val="dk1"/>
                </a:solidFill>
              </a:rPr>
              <a:t>Stores information, tracks sales and analyses customer behaviour and preferences, leading to benefits like increased market share </a:t>
            </a:r>
            <a:r>
              <a:rPr lang="en-GB" sz="2667" i="1">
                <a:solidFill>
                  <a:schemeClr val="dk1"/>
                </a:solidFill>
              </a:rPr>
              <a:t>(Hassan et al, 2015)</a:t>
            </a:r>
            <a:endParaRPr sz="2667" i="1">
              <a:solidFill>
                <a:schemeClr val="dk1"/>
              </a:solidFill>
            </a:endParaRPr>
          </a:p>
          <a:p>
            <a:pPr marL="609585" lvl="0" indent="-474121" algn="l" rtl="0">
              <a:spcBef>
                <a:spcPts val="0"/>
              </a:spcBef>
              <a:spcAft>
                <a:spcPts val="0"/>
              </a:spcAft>
              <a:buClr>
                <a:schemeClr val="dk1"/>
              </a:buClr>
              <a:buSzPts val="2000"/>
              <a:buChar char="●"/>
            </a:pPr>
            <a:r>
              <a:rPr lang="en-GB" sz="2667">
                <a:solidFill>
                  <a:schemeClr val="dk1"/>
                </a:solidFill>
              </a:rPr>
              <a:t>It’s only as good as the staff’s understanding and adoption of it </a:t>
            </a:r>
            <a:r>
              <a:rPr lang="en-GB" sz="2667" i="1">
                <a:solidFill>
                  <a:schemeClr val="dk1"/>
                </a:solidFill>
              </a:rPr>
              <a:t>(D’Arconte, 2023)</a:t>
            </a:r>
            <a:endParaRPr sz="2667" i="1">
              <a:solidFill>
                <a:schemeClr val="dk1"/>
              </a:solidFill>
            </a:endParaRPr>
          </a:p>
        </p:txBody>
      </p:sp>
      <p:pic>
        <p:nvPicPr>
          <p:cNvPr id="56" name="Google Shape;56;p13" title="image-removebg-preview (2).png"/>
          <p:cNvPicPr preferRelativeResize="0"/>
          <p:nvPr/>
        </p:nvPicPr>
        <p:blipFill>
          <a:blip r:embed="rId3"/>
          <a:stretch>
            <a:fillRect/>
          </a:stretch>
        </p:blipFill>
        <p:spPr>
          <a:xfrm>
            <a:off x="7208933" y="1695951"/>
            <a:ext cx="4779867" cy="4690167"/>
          </a:xfrm>
          <a:prstGeom prst="rect">
            <a:avLst/>
          </a:prstGeom>
          <a:noFill/>
          <a:ln>
            <a:noFill/>
          </a:ln>
        </p:spPr>
      </p:pic>
      <p:sp>
        <p:nvSpPr>
          <p:cNvPr id="2" name="Slide Number Placeholder 1">
            <a:extLst>
              <a:ext uri="{FF2B5EF4-FFF2-40B4-BE49-F238E27FC236}">
                <a16:creationId xmlns:a16="http://schemas.microsoft.com/office/drawing/2014/main" id="{17447DA5-9644-6494-B2B7-6960A5AAB8A1}"/>
              </a:ext>
            </a:extLst>
          </p:cNvPr>
          <p:cNvSpPr>
            <a:spLocks noGrp="1"/>
          </p:cNvSpPr>
          <p:nvPr>
            <p:ph type="sldNum" idx="12"/>
          </p:nvPr>
        </p:nvSpPr>
        <p:spPr/>
        <p:txBody>
          <a:bodyPr/>
          <a:lstStyle/>
          <a:p>
            <a:fld id="{00000000-1234-1234-1234-123412341234}" type="slidenum">
              <a:rPr lang="en-GB"/>
              <a:pPr marL="0" lvl="0" indent="0" algn="r" rtl="0">
                <a:spcBef>
                  <a:spcPts val="0"/>
                </a:spcBef>
                <a:spcAft>
                  <a:spcPts val="0"/>
                </a:spcAft>
                <a:buNone/>
              </a:pPr>
              <a:t>7</a:t>
            </a:fld>
            <a:endParaRPr lang="en-US"/>
          </a:p>
        </p:txBody>
      </p:sp>
    </p:spTree>
    <p:extLst>
      <p:ext uri="{BB962C8B-B14F-4D97-AF65-F5344CB8AC3E}">
        <p14:creationId xmlns:p14="http://schemas.microsoft.com/office/powerpoint/2010/main" val="3154224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4"/>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a:lstStyle>
          <a:p>
            <a:pPr marL="0" lvl="0" indent="0" algn="ctr" rtl="0">
              <a:spcBef>
                <a:spcPts val="0"/>
              </a:spcBef>
              <a:spcAft>
                <a:spcPts val="0"/>
              </a:spcAft>
              <a:buNone/>
            </a:pPr>
            <a:r>
              <a:rPr lang="en-GB" sz="3600" b="1" u="sng">
                <a:ea typeface="Manrope"/>
                <a:sym typeface="Manrope"/>
              </a:rPr>
              <a:t>6.Transaction Processing System (TPS)</a:t>
            </a:r>
            <a:endParaRPr lang="en-US" sz="3600" b="1" u="sng">
              <a:ea typeface="Manrope"/>
            </a:endParaRPr>
          </a:p>
        </p:txBody>
      </p:sp>
      <p:sp>
        <p:nvSpPr>
          <p:cNvPr id="62" name="Google Shape;62;p14"/>
          <p:cNvSpPr txBox="1">
            <a:spLocks noGrp="1"/>
          </p:cNvSpPr>
          <p:nvPr>
            <p:ph type="body" idx="1"/>
          </p:nvPr>
        </p:nvSpPr>
        <p:spPr>
          <a:xfrm>
            <a:off x="415600" y="1536633"/>
            <a:ext cx="6492000" cy="50088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a:lstStyle>
          <a:p>
            <a:pPr marL="609585" lvl="0" indent="-474121" algn="l" rtl="0">
              <a:spcBef>
                <a:spcPts val="0"/>
              </a:spcBef>
              <a:spcAft>
                <a:spcPts val="0"/>
              </a:spcAft>
              <a:buClr>
                <a:schemeClr val="dk1"/>
              </a:buClr>
              <a:buSzPts val="2000"/>
              <a:buChar char="●"/>
            </a:pPr>
            <a:r>
              <a:rPr lang="en-GB" sz="2667">
                <a:solidFill>
                  <a:schemeClr val="dk1"/>
                </a:solidFill>
              </a:rPr>
              <a:t>Used to processes and record an organisation's routine &amp; day-to-day transactions</a:t>
            </a:r>
            <a:endParaRPr sz="2667">
              <a:solidFill>
                <a:schemeClr val="dk1"/>
              </a:solidFill>
            </a:endParaRPr>
          </a:p>
          <a:p>
            <a:pPr marL="609585" lvl="0" indent="-474121" algn="l" rtl="0">
              <a:spcBef>
                <a:spcPts val="0"/>
              </a:spcBef>
              <a:spcAft>
                <a:spcPts val="0"/>
              </a:spcAft>
              <a:buClr>
                <a:schemeClr val="dk1"/>
              </a:buClr>
              <a:buSzPts val="2000"/>
              <a:buChar char="●"/>
            </a:pPr>
            <a:r>
              <a:rPr lang="en-GB" sz="2667">
                <a:solidFill>
                  <a:schemeClr val="dk1"/>
                </a:solidFill>
              </a:rPr>
              <a:t>It can help process large volumes of transactions quickly and accurately, meaning less mistakes and better day-to-day business operations (Sari and Elmer, 2025)</a:t>
            </a:r>
            <a:endParaRPr sz="2667">
              <a:solidFill>
                <a:schemeClr val="dk1"/>
              </a:solidFill>
            </a:endParaRPr>
          </a:p>
          <a:p>
            <a:pPr marL="609585" lvl="0" indent="-474121" algn="l" rtl="0">
              <a:spcBef>
                <a:spcPts val="0"/>
              </a:spcBef>
              <a:spcAft>
                <a:spcPts val="0"/>
              </a:spcAft>
              <a:buClr>
                <a:schemeClr val="dk1"/>
              </a:buClr>
              <a:buSzPts val="2000"/>
              <a:buChar char="●"/>
            </a:pPr>
            <a:r>
              <a:rPr lang="en-GB" sz="2667">
                <a:solidFill>
                  <a:schemeClr val="dk1"/>
                </a:solidFill>
              </a:rPr>
              <a:t>It is not very useful for strategic decision-making on its own</a:t>
            </a:r>
            <a:endParaRPr sz="2667">
              <a:solidFill>
                <a:schemeClr val="dk1"/>
              </a:solidFill>
            </a:endParaRPr>
          </a:p>
        </p:txBody>
      </p:sp>
      <p:pic>
        <p:nvPicPr>
          <p:cNvPr id="63" name="Google Shape;63;p14" title="image-removebg-preview (3).png"/>
          <p:cNvPicPr preferRelativeResize="0"/>
          <p:nvPr/>
        </p:nvPicPr>
        <p:blipFill>
          <a:blip r:embed="rId3"/>
          <a:stretch>
            <a:fillRect/>
          </a:stretch>
        </p:blipFill>
        <p:spPr>
          <a:xfrm>
            <a:off x="6698000" y="1911400"/>
            <a:ext cx="5411533" cy="4259267"/>
          </a:xfrm>
          <a:prstGeom prst="rect">
            <a:avLst/>
          </a:prstGeom>
          <a:noFill/>
          <a:ln>
            <a:noFill/>
          </a:ln>
        </p:spPr>
      </p:pic>
      <p:sp>
        <p:nvSpPr>
          <p:cNvPr id="2" name="Slide Number Placeholder 1">
            <a:extLst>
              <a:ext uri="{FF2B5EF4-FFF2-40B4-BE49-F238E27FC236}">
                <a16:creationId xmlns:a16="http://schemas.microsoft.com/office/drawing/2014/main" id="{8FE9A214-92A9-4619-66E4-F7E984B252D5}"/>
              </a:ext>
            </a:extLst>
          </p:cNvPr>
          <p:cNvSpPr>
            <a:spLocks noGrp="1"/>
          </p:cNvSpPr>
          <p:nvPr>
            <p:ph type="sldNum" idx="12"/>
          </p:nvPr>
        </p:nvSpPr>
        <p:spPr/>
        <p:txBody>
          <a:bodyPr/>
          <a:lstStyle/>
          <a:p>
            <a:fld id="{00000000-1234-1234-1234-123412341234}" type="slidenum">
              <a:rPr lang="en-GB"/>
              <a:pPr marL="0" lvl="0" indent="0" algn="r" rtl="0">
                <a:spcBef>
                  <a:spcPts val="0"/>
                </a:spcBef>
                <a:spcAft>
                  <a:spcPts val="0"/>
                </a:spcAft>
                <a:buNone/>
              </a:pPr>
              <a:t>8</a:t>
            </a:fld>
            <a:endParaRPr lang="en-US"/>
          </a:p>
        </p:txBody>
      </p:sp>
    </p:spTree>
    <p:extLst>
      <p:ext uri="{BB962C8B-B14F-4D97-AF65-F5344CB8AC3E}">
        <p14:creationId xmlns:p14="http://schemas.microsoft.com/office/powerpoint/2010/main" val="3445126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a:lstStyle>
          <a:p>
            <a:pPr marL="0" lvl="0" indent="0" algn="ctr" rtl="0">
              <a:spcBef>
                <a:spcPts val="0"/>
              </a:spcBef>
              <a:spcAft>
                <a:spcPts val="0"/>
              </a:spcAft>
              <a:buNone/>
            </a:pPr>
            <a:r>
              <a:rPr lang="en-GB" sz="3600" b="1" u="sng">
                <a:ea typeface="Manrope"/>
                <a:sym typeface="Manrope"/>
              </a:rPr>
              <a:t>7.Supply Chain Management (SCM)</a:t>
            </a:r>
            <a:endParaRPr lang="en-US" sz="3600" b="1" u="sng">
              <a:ea typeface="Manrope"/>
            </a:endParaRPr>
          </a:p>
        </p:txBody>
      </p:sp>
      <p:sp>
        <p:nvSpPr>
          <p:cNvPr id="69" name="Google Shape;69;p15"/>
          <p:cNvSpPr txBox="1">
            <a:spLocks noGrp="1"/>
          </p:cNvSpPr>
          <p:nvPr>
            <p:ph type="body" idx="1"/>
          </p:nvPr>
        </p:nvSpPr>
        <p:spPr>
          <a:xfrm>
            <a:off x="415600" y="1536633"/>
            <a:ext cx="6492000" cy="50088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a:lstStyle>
          <a:p>
            <a:pPr marL="609585" lvl="0" indent="-474121" algn="l" rtl="0">
              <a:spcBef>
                <a:spcPts val="0"/>
              </a:spcBef>
              <a:spcAft>
                <a:spcPts val="0"/>
              </a:spcAft>
              <a:buClr>
                <a:schemeClr val="dk1"/>
              </a:buClr>
              <a:buSzPts val="2000"/>
              <a:buChar char="●"/>
            </a:pPr>
            <a:r>
              <a:rPr lang="en-GB" sz="2667">
                <a:solidFill>
                  <a:schemeClr val="dk1"/>
                </a:solidFill>
              </a:rPr>
              <a:t>Used to manage and coordinate the movement of goods, information and resources from a business’ suppliers to their customers</a:t>
            </a:r>
            <a:endParaRPr sz="2667">
              <a:solidFill>
                <a:schemeClr val="dk1"/>
              </a:solidFill>
            </a:endParaRPr>
          </a:p>
          <a:p>
            <a:pPr marL="609585" lvl="0" indent="-474121" algn="l" rtl="0">
              <a:spcBef>
                <a:spcPts val="0"/>
              </a:spcBef>
              <a:spcAft>
                <a:spcPts val="0"/>
              </a:spcAft>
              <a:buClr>
                <a:schemeClr val="dk1"/>
              </a:buClr>
              <a:buSzPts val="2000"/>
              <a:buChar char="●"/>
            </a:pPr>
            <a:r>
              <a:rPr lang="en-GB" sz="2667">
                <a:solidFill>
                  <a:schemeClr val="dk1"/>
                </a:solidFill>
              </a:rPr>
              <a:t>SCM is advantageous because it can reduces unnecessary inventory and operational costs amongst other things (Basuki, 2021)</a:t>
            </a:r>
            <a:endParaRPr sz="2667">
              <a:solidFill>
                <a:schemeClr val="dk1"/>
              </a:solidFill>
            </a:endParaRPr>
          </a:p>
          <a:p>
            <a:pPr marL="609585" lvl="0" indent="-474121" algn="l" rtl="0">
              <a:spcBef>
                <a:spcPts val="0"/>
              </a:spcBef>
              <a:spcAft>
                <a:spcPts val="0"/>
              </a:spcAft>
              <a:buClr>
                <a:schemeClr val="dk1"/>
              </a:buClr>
              <a:buSzPts val="2000"/>
              <a:buChar char="●"/>
            </a:pPr>
            <a:r>
              <a:rPr lang="en-GB" sz="2667">
                <a:solidFill>
                  <a:schemeClr val="dk1"/>
                </a:solidFill>
              </a:rPr>
              <a:t>Implementation can be complex &amp; expensive</a:t>
            </a:r>
            <a:endParaRPr sz="2667">
              <a:solidFill>
                <a:schemeClr val="dk1"/>
              </a:solidFill>
            </a:endParaRPr>
          </a:p>
        </p:txBody>
      </p:sp>
      <p:pic>
        <p:nvPicPr>
          <p:cNvPr id="70" name="Google Shape;70;p15" title="image-removebg-preview (4).png"/>
          <p:cNvPicPr preferRelativeResize="0"/>
          <p:nvPr/>
        </p:nvPicPr>
        <p:blipFill>
          <a:blip r:embed="rId3"/>
          <a:stretch>
            <a:fillRect/>
          </a:stretch>
        </p:blipFill>
        <p:spPr>
          <a:xfrm>
            <a:off x="7110800" y="1560167"/>
            <a:ext cx="4878000" cy="4795523"/>
          </a:xfrm>
          <a:prstGeom prst="rect">
            <a:avLst/>
          </a:prstGeom>
          <a:noFill/>
          <a:ln>
            <a:noFill/>
          </a:ln>
        </p:spPr>
      </p:pic>
      <p:sp>
        <p:nvSpPr>
          <p:cNvPr id="2" name="Slide Number Placeholder 1">
            <a:extLst>
              <a:ext uri="{FF2B5EF4-FFF2-40B4-BE49-F238E27FC236}">
                <a16:creationId xmlns:a16="http://schemas.microsoft.com/office/drawing/2014/main" id="{4CF5FC06-3FD3-A59D-64B8-7D2676AC938C}"/>
              </a:ext>
            </a:extLst>
          </p:cNvPr>
          <p:cNvSpPr>
            <a:spLocks noGrp="1"/>
          </p:cNvSpPr>
          <p:nvPr>
            <p:ph type="sldNum" idx="12"/>
          </p:nvPr>
        </p:nvSpPr>
        <p:spPr/>
        <p:txBody>
          <a:bodyPr/>
          <a:lstStyle/>
          <a:p>
            <a:fld id="{00000000-1234-1234-1234-123412341234}" type="slidenum">
              <a:rPr lang="en-GB"/>
              <a:pPr marL="0" lvl="0" indent="0" algn="r" rtl="0">
                <a:spcBef>
                  <a:spcPts val="0"/>
                </a:spcBef>
                <a:spcAft>
                  <a:spcPts val="0"/>
                </a:spcAft>
                <a:buNone/>
              </a:pPr>
              <a:t>9</a:t>
            </a:fld>
            <a:endParaRPr lang="en-US"/>
          </a:p>
        </p:txBody>
      </p:sp>
    </p:spTree>
    <p:extLst>
      <p:ext uri="{BB962C8B-B14F-4D97-AF65-F5344CB8AC3E}">
        <p14:creationId xmlns:p14="http://schemas.microsoft.com/office/powerpoint/2010/main" val="3907912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6"/>
          <p:cNvSpPr txBox="1">
            <a:spLocks noGrp="1"/>
          </p:cNvSpPr>
          <p:nvPr>
            <p:ph type="title"/>
          </p:nvPr>
        </p:nvSpPr>
        <p:spPr>
          <a:xfrm>
            <a:off x="415600" y="350300"/>
            <a:ext cx="11360800" cy="763600"/>
          </a:xfrm>
          <a:prstGeom prst="rect">
            <a:avLst/>
          </a:prstGeom>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a:lstStyle>
          <a:p>
            <a:pPr marL="0" lvl="0" indent="0" algn="ctr" rtl="0">
              <a:spcBef>
                <a:spcPts val="0"/>
              </a:spcBef>
              <a:spcAft>
                <a:spcPts val="0"/>
              </a:spcAft>
              <a:buNone/>
            </a:pPr>
            <a:r>
              <a:rPr lang="en-GB" sz="3600" b="1" u="sng">
                <a:ea typeface="Manrope"/>
                <a:sym typeface="Manrope"/>
              </a:rPr>
              <a:t>8.Comparing the Systems</a:t>
            </a:r>
            <a:endParaRPr lang="en-US" sz="3600" b="1" u="sng">
              <a:ea typeface="Manrope"/>
            </a:endParaRPr>
          </a:p>
        </p:txBody>
      </p:sp>
      <p:sp>
        <p:nvSpPr>
          <p:cNvPr id="76" name="Google Shape;76;p16"/>
          <p:cNvSpPr txBox="1">
            <a:spLocks noGrp="1"/>
          </p:cNvSpPr>
          <p:nvPr>
            <p:ph type="body" idx="1"/>
          </p:nvPr>
        </p:nvSpPr>
        <p:spPr>
          <a:xfrm>
            <a:off x="415633" y="1935933"/>
            <a:ext cx="3678400" cy="3828400"/>
          </a:xfrm>
          <a:prstGeom prst="rect">
            <a:avLst/>
          </a:prstGeom>
          <a:solidFill>
            <a:srgbClr val="CFE2F3"/>
          </a:solidFill>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a:lstStyle>
          <a:p>
            <a:pPr marL="0" lvl="0" indent="0" algn="l" rtl="0">
              <a:spcBef>
                <a:spcPts val="0"/>
              </a:spcBef>
              <a:spcAft>
                <a:spcPts val="0"/>
              </a:spcAft>
              <a:buNone/>
            </a:pPr>
            <a:r>
              <a:rPr lang="en-GB">
                <a:solidFill>
                  <a:srgbClr val="1155CC"/>
                </a:solidFill>
              </a:rPr>
              <a:t>Primary Focus: </a:t>
            </a:r>
            <a:r>
              <a:rPr lang="en-GB">
                <a:solidFill>
                  <a:schemeClr val="dk1"/>
                </a:solidFill>
              </a:rPr>
              <a:t>Operations</a:t>
            </a:r>
            <a:endParaRPr>
              <a:solidFill>
                <a:schemeClr val="dk1"/>
              </a:solidFill>
            </a:endParaRPr>
          </a:p>
          <a:p>
            <a:pPr marL="609585" lvl="0" indent="-457189" algn="l" rtl="0">
              <a:spcBef>
                <a:spcPts val="1600"/>
              </a:spcBef>
              <a:spcAft>
                <a:spcPts val="0"/>
              </a:spcAft>
              <a:buClr>
                <a:schemeClr val="dk1"/>
              </a:buClr>
              <a:buSzPts val="1800"/>
              <a:buChar char="●"/>
            </a:pPr>
            <a:r>
              <a:rPr lang="en-GB">
                <a:solidFill>
                  <a:schemeClr val="dk1"/>
                </a:solidFill>
              </a:rPr>
              <a:t>This system provides a reliable operational foundation for the business</a:t>
            </a:r>
            <a:endParaRPr>
              <a:solidFill>
                <a:schemeClr val="dk1"/>
              </a:solidFill>
            </a:endParaRPr>
          </a:p>
        </p:txBody>
      </p:sp>
      <p:sp>
        <p:nvSpPr>
          <p:cNvPr id="77" name="Google Shape;77;p16"/>
          <p:cNvSpPr txBox="1">
            <a:spLocks noGrp="1"/>
          </p:cNvSpPr>
          <p:nvPr>
            <p:ph type="body" idx="1"/>
          </p:nvPr>
        </p:nvSpPr>
        <p:spPr>
          <a:xfrm>
            <a:off x="4256800" y="1935933"/>
            <a:ext cx="3678400" cy="3828400"/>
          </a:xfrm>
          <a:prstGeom prst="rect">
            <a:avLst/>
          </a:prstGeom>
          <a:solidFill>
            <a:srgbClr val="CFE2F3"/>
          </a:solidFill>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a:lstStyle>
          <a:p>
            <a:pPr marL="0" lvl="0" indent="0" algn="l" rtl="0">
              <a:spcBef>
                <a:spcPts val="0"/>
              </a:spcBef>
              <a:spcAft>
                <a:spcPts val="0"/>
              </a:spcAft>
              <a:buNone/>
            </a:pPr>
            <a:r>
              <a:rPr lang="en-GB">
                <a:solidFill>
                  <a:srgbClr val="1155CC"/>
                </a:solidFill>
              </a:rPr>
              <a:t>Primary Focus: </a:t>
            </a:r>
            <a:r>
              <a:rPr lang="en-GB">
                <a:solidFill>
                  <a:schemeClr val="dk1"/>
                </a:solidFill>
              </a:rPr>
              <a:t>Customers</a:t>
            </a:r>
            <a:endParaRPr>
              <a:solidFill>
                <a:schemeClr val="dk1"/>
              </a:solidFill>
            </a:endParaRPr>
          </a:p>
          <a:p>
            <a:pPr marL="609585" lvl="0" indent="-457189" algn="l" rtl="0">
              <a:spcBef>
                <a:spcPts val="1600"/>
              </a:spcBef>
              <a:spcAft>
                <a:spcPts val="0"/>
              </a:spcAft>
              <a:buClr>
                <a:schemeClr val="dk1"/>
              </a:buClr>
              <a:buSzPts val="1800"/>
              <a:buChar char="●"/>
            </a:pPr>
            <a:r>
              <a:rPr lang="en-GB">
                <a:solidFill>
                  <a:schemeClr val="dk1"/>
                </a:solidFill>
              </a:rPr>
              <a:t>On the other hand, CRM helps generate revenue and maintain customer loyalty</a:t>
            </a:r>
            <a:endParaRPr>
              <a:solidFill>
                <a:schemeClr val="dk1"/>
              </a:solidFill>
            </a:endParaRPr>
          </a:p>
        </p:txBody>
      </p:sp>
      <p:sp>
        <p:nvSpPr>
          <p:cNvPr id="78" name="Google Shape;78;p16"/>
          <p:cNvSpPr txBox="1">
            <a:spLocks noGrp="1"/>
          </p:cNvSpPr>
          <p:nvPr>
            <p:ph type="body" idx="1"/>
          </p:nvPr>
        </p:nvSpPr>
        <p:spPr>
          <a:xfrm>
            <a:off x="8097967" y="1935933"/>
            <a:ext cx="3678400" cy="3828400"/>
          </a:xfrm>
          <a:prstGeom prst="rect">
            <a:avLst/>
          </a:prstGeom>
          <a:solidFill>
            <a:srgbClr val="CFE2F3"/>
          </a:solidFill>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a:lstStyle>
          <a:p>
            <a:pPr marL="0" lvl="0" indent="0" algn="l" rtl="0">
              <a:spcBef>
                <a:spcPts val="0"/>
              </a:spcBef>
              <a:spcAft>
                <a:spcPts val="0"/>
              </a:spcAft>
              <a:buNone/>
            </a:pPr>
            <a:r>
              <a:rPr lang="en-GB">
                <a:solidFill>
                  <a:srgbClr val="1155CC"/>
                </a:solidFill>
              </a:rPr>
              <a:t>Primary Focus:</a:t>
            </a:r>
            <a:r>
              <a:rPr lang="en-GB"/>
              <a:t> </a:t>
            </a:r>
            <a:r>
              <a:rPr lang="en-GB">
                <a:solidFill>
                  <a:schemeClr val="dk1"/>
                </a:solidFill>
              </a:rPr>
              <a:t>Supply Chain</a:t>
            </a:r>
            <a:endParaRPr>
              <a:solidFill>
                <a:schemeClr val="dk1"/>
              </a:solidFill>
            </a:endParaRPr>
          </a:p>
          <a:p>
            <a:pPr marL="609585" lvl="0" indent="-457189" algn="l" rtl="0">
              <a:spcBef>
                <a:spcPts val="1600"/>
              </a:spcBef>
              <a:spcAft>
                <a:spcPts val="0"/>
              </a:spcAft>
              <a:buClr>
                <a:schemeClr val="dk1"/>
              </a:buClr>
              <a:buSzPts val="1800"/>
              <a:buChar char="●"/>
            </a:pPr>
            <a:r>
              <a:rPr lang="en-GB">
                <a:solidFill>
                  <a:schemeClr val="dk1"/>
                </a:solidFill>
              </a:rPr>
              <a:t>SCM helps control costs and ensure products/services are available when they are needed</a:t>
            </a:r>
            <a:endParaRPr>
              <a:solidFill>
                <a:schemeClr val="dk1"/>
              </a:solidFill>
            </a:endParaRPr>
          </a:p>
        </p:txBody>
      </p:sp>
      <p:sp>
        <p:nvSpPr>
          <p:cNvPr id="79" name="Google Shape;79;p16"/>
          <p:cNvSpPr txBox="1">
            <a:spLocks noGrp="1"/>
          </p:cNvSpPr>
          <p:nvPr>
            <p:ph type="title"/>
          </p:nvPr>
        </p:nvSpPr>
        <p:spPr>
          <a:xfrm>
            <a:off x="415633" y="1259500"/>
            <a:ext cx="3678400" cy="763600"/>
          </a:xfrm>
          <a:prstGeom prst="rect">
            <a:avLst/>
          </a:prstGeom>
          <a:solidFill>
            <a:srgbClr val="A64D79"/>
          </a:solidFill>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a:lstStyle>
          <a:p>
            <a:pPr marL="0" lvl="0" indent="0" algn="ctr" rtl="0">
              <a:spcBef>
                <a:spcPts val="0"/>
              </a:spcBef>
              <a:spcAft>
                <a:spcPts val="0"/>
              </a:spcAft>
              <a:buNone/>
            </a:pPr>
            <a:r>
              <a:rPr lang="en-GB" sz="2400" b="1">
                <a:solidFill>
                  <a:schemeClr val="lt1"/>
                </a:solidFill>
                <a:latin typeface="Manrope"/>
                <a:ea typeface="Manrope"/>
                <a:cs typeface="Manrope"/>
                <a:sym typeface="Manrope"/>
              </a:rPr>
              <a:t>TPS</a:t>
            </a:r>
            <a:endParaRPr sz="2400" b="1">
              <a:solidFill>
                <a:schemeClr val="lt1"/>
              </a:solidFill>
              <a:latin typeface="Manrope"/>
              <a:ea typeface="Manrope"/>
              <a:cs typeface="Manrope"/>
              <a:sym typeface="Manrope"/>
            </a:endParaRPr>
          </a:p>
        </p:txBody>
      </p:sp>
      <p:sp>
        <p:nvSpPr>
          <p:cNvPr id="80" name="Google Shape;80;p16"/>
          <p:cNvSpPr txBox="1">
            <a:spLocks noGrp="1"/>
          </p:cNvSpPr>
          <p:nvPr>
            <p:ph type="title"/>
          </p:nvPr>
        </p:nvSpPr>
        <p:spPr>
          <a:xfrm>
            <a:off x="4256800" y="1259500"/>
            <a:ext cx="3678400" cy="763600"/>
          </a:xfrm>
          <a:prstGeom prst="rect">
            <a:avLst/>
          </a:prstGeom>
          <a:solidFill>
            <a:srgbClr val="A64D79"/>
          </a:solidFill>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a:lstStyle>
          <a:p>
            <a:pPr marL="0" lvl="0" indent="0" algn="ctr" rtl="0">
              <a:spcBef>
                <a:spcPts val="0"/>
              </a:spcBef>
              <a:spcAft>
                <a:spcPts val="0"/>
              </a:spcAft>
              <a:buNone/>
            </a:pPr>
            <a:r>
              <a:rPr lang="en-GB" sz="2400" b="1">
                <a:solidFill>
                  <a:schemeClr val="lt1"/>
                </a:solidFill>
                <a:latin typeface="Manrope"/>
                <a:ea typeface="Manrope"/>
                <a:cs typeface="Manrope"/>
                <a:sym typeface="Manrope"/>
              </a:rPr>
              <a:t>CRM</a:t>
            </a:r>
            <a:endParaRPr sz="2400" b="1">
              <a:solidFill>
                <a:schemeClr val="lt1"/>
              </a:solidFill>
              <a:latin typeface="Manrope"/>
              <a:ea typeface="Manrope"/>
              <a:cs typeface="Manrope"/>
              <a:sym typeface="Manrope"/>
            </a:endParaRPr>
          </a:p>
        </p:txBody>
      </p:sp>
      <p:sp>
        <p:nvSpPr>
          <p:cNvPr id="81" name="Google Shape;81;p16"/>
          <p:cNvSpPr txBox="1">
            <a:spLocks noGrp="1"/>
          </p:cNvSpPr>
          <p:nvPr>
            <p:ph type="title"/>
          </p:nvPr>
        </p:nvSpPr>
        <p:spPr>
          <a:xfrm>
            <a:off x="8097967" y="1259500"/>
            <a:ext cx="3678400" cy="763600"/>
          </a:xfrm>
          <a:prstGeom prst="rect">
            <a:avLst/>
          </a:prstGeom>
          <a:solidFill>
            <a:srgbClr val="A64D79"/>
          </a:solidFill>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a:lstStyle>
          <a:p>
            <a:pPr marL="0" lvl="0" indent="0" algn="ctr" rtl="0">
              <a:spcBef>
                <a:spcPts val="0"/>
              </a:spcBef>
              <a:spcAft>
                <a:spcPts val="0"/>
              </a:spcAft>
              <a:buNone/>
            </a:pPr>
            <a:r>
              <a:rPr lang="en-GB" sz="2400" b="1">
                <a:solidFill>
                  <a:schemeClr val="lt1"/>
                </a:solidFill>
                <a:latin typeface="Manrope"/>
                <a:ea typeface="Manrope"/>
                <a:cs typeface="Manrope"/>
                <a:sym typeface="Manrope"/>
              </a:rPr>
              <a:t>SCM</a:t>
            </a:r>
            <a:endParaRPr sz="2400" b="1">
              <a:solidFill>
                <a:schemeClr val="lt1"/>
              </a:solidFill>
              <a:latin typeface="Manrope"/>
              <a:ea typeface="Manrope"/>
              <a:cs typeface="Manrope"/>
              <a:sym typeface="Manrope"/>
            </a:endParaRPr>
          </a:p>
        </p:txBody>
      </p:sp>
      <p:sp>
        <p:nvSpPr>
          <p:cNvPr id="82" name="Google Shape;82;p16"/>
          <p:cNvSpPr txBox="1"/>
          <p:nvPr/>
        </p:nvSpPr>
        <p:spPr>
          <a:xfrm>
            <a:off x="415600" y="5972667"/>
            <a:ext cx="11360800" cy="615600"/>
          </a:xfrm>
          <a:prstGeom prst="rect">
            <a:avLst/>
          </a:prstGeom>
          <a:solidFill>
            <a:srgbClr val="A64D79"/>
          </a:solidFill>
          <a:ln>
            <a:noFill/>
          </a:ln>
        </p:spPr>
        <p:txBody>
          <a:bodyPr spcFirstLastPara="1" wrap="square" lIns="121900" tIns="121900" rIns="121900" bIns="121900" anchor="t" anchorCtr="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867" b="0" i="0" u="none" strike="noStrike" cap="none" spc="0">
                <a:solidFill>
                  <a:srgbClr val="000000"/>
                </a:solidFill>
                <a:latin typeface="Arial" panose="020B0604020202020204"/>
                <a:ea typeface="Arial" panose="020B0604020202020204"/>
                <a:cs typeface="Arial" panose="020B0604020202020204"/>
                <a:sym typeface="Arial" panose="020B0604020202020204"/>
              </a:defRPr>
            </a:lvl9pPr>
          </a:lstStyle>
          <a:p>
            <a:pPr algn="ctr"/>
            <a:r>
              <a:rPr lang="en-GB" sz="2400" b="1">
                <a:solidFill>
                  <a:schemeClr val="lt1"/>
                </a:solidFill>
              </a:rPr>
              <a:t>IMPORTANT : </a:t>
            </a:r>
            <a:r>
              <a:rPr lang="en-GB" sz="2400">
                <a:solidFill>
                  <a:schemeClr val="lt1"/>
                </a:solidFill>
              </a:rPr>
              <a:t>The systems complement one another.</a:t>
            </a:r>
            <a:endParaRPr sz="2400">
              <a:solidFill>
                <a:schemeClr val="lt1"/>
              </a:solidFill>
            </a:endParaRPr>
          </a:p>
        </p:txBody>
      </p:sp>
      <p:sp>
        <p:nvSpPr>
          <p:cNvPr id="2" name="Slide Number Placeholder 1">
            <a:extLst>
              <a:ext uri="{FF2B5EF4-FFF2-40B4-BE49-F238E27FC236}">
                <a16:creationId xmlns:a16="http://schemas.microsoft.com/office/drawing/2014/main" id="{9C27A3CC-CDE4-F796-65C6-6F38B5462651}"/>
              </a:ext>
            </a:extLst>
          </p:cNvPr>
          <p:cNvSpPr>
            <a:spLocks noGrp="1"/>
          </p:cNvSpPr>
          <p:nvPr>
            <p:ph type="sldNum" idx="12"/>
          </p:nvPr>
        </p:nvSpPr>
        <p:spPr/>
        <p:txBody>
          <a:bodyPr/>
          <a:lstStyle/>
          <a:p>
            <a:fld id="{00000000-1234-1234-1234-123412341234}" type="slidenum">
              <a:rPr lang="en-GB"/>
              <a:pPr marL="0" lvl="0" indent="0" algn="r" rtl="0">
                <a:spcBef>
                  <a:spcPts val="0"/>
                </a:spcBef>
                <a:spcAft>
                  <a:spcPts val="0"/>
                </a:spcAft>
                <a:buNone/>
              </a:pPr>
              <a:t>10</a:t>
            </a:fld>
            <a:endParaRPr lang="en-US"/>
          </a:p>
        </p:txBody>
      </p:sp>
    </p:spTree>
    <p:extLst>
      <p:ext uri="{BB962C8B-B14F-4D97-AF65-F5344CB8AC3E}">
        <p14:creationId xmlns:p14="http://schemas.microsoft.com/office/powerpoint/2010/main" val="1839322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bstract Background Images | Free Vectors and PSDs - rawpixel">
            <a:extLst>
              <a:ext uri="{FF2B5EF4-FFF2-40B4-BE49-F238E27FC236}">
                <a16:creationId xmlns:a16="http://schemas.microsoft.com/office/drawing/2014/main" id="{36B46D97-BEFA-6AEA-B619-EBAEBC0F3838}"/>
              </a:ext>
            </a:extLst>
          </p:cNvPr>
          <p:cNvPicPr>
            <a:picLocks noChangeAspect="1"/>
          </p:cNvPicPr>
          <p:nvPr/>
        </p:nvPicPr>
        <p:blipFill>
          <a:blip r:embed="rId3"/>
          <a:stretch>
            <a:fillRect/>
          </a:stretch>
        </p:blipFill>
        <p:spPr>
          <a:xfrm>
            <a:off x="1" y="2189573"/>
            <a:ext cx="12191999" cy="4665685"/>
          </a:xfrm>
          <a:prstGeom prst="rect">
            <a:avLst/>
          </a:prstGeom>
        </p:spPr>
      </p:pic>
      <p:sp>
        <p:nvSpPr>
          <p:cNvPr id="2" name="Title 1">
            <a:extLst>
              <a:ext uri="{FF2B5EF4-FFF2-40B4-BE49-F238E27FC236}">
                <a16:creationId xmlns:a16="http://schemas.microsoft.com/office/drawing/2014/main" id="{D18FBCAB-0727-5FF0-46CE-7A50915D9BBA}"/>
              </a:ext>
            </a:extLst>
          </p:cNvPr>
          <p:cNvSpPr>
            <a:spLocks noGrp="1"/>
          </p:cNvSpPr>
          <p:nvPr>
            <p:ph type="title"/>
          </p:nvPr>
        </p:nvSpPr>
        <p:spPr>
          <a:xfrm>
            <a:off x="799102" y="238891"/>
            <a:ext cx="11387789" cy="1230867"/>
          </a:xfrm>
        </p:spPr>
        <p:txBody>
          <a:bodyPr>
            <a:normAutofit/>
          </a:bodyPr>
          <a:lstStyle/>
          <a:p>
            <a:r>
              <a:rPr lang="en-GB" sz="2800" dirty="0">
                <a:latin typeface="Arial"/>
                <a:cs typeface="Arial"/>
              </a:rPr>
              <a:t>9. Ethical Considerations in Business Information </a:t>
            </a:r>
            <a:r>
              <a:rPr lang="en-GB" sz="2800">
                <a:latin typeface="Arial"/>
                <a:cs typeface="Arial"/>
              </a:rPr>
              <a:t>Systems</a:t>
            </a:r>
            <a:br>
              <a:rPr lang="en-GB" sz="2800" dirty="0">
                <a:latin typeface="Arial"/>
                <a:cs typeface="Arial"/>
              </a:rPr>
            </a:br>
            <a:r>
              <a:rPr lang="en-GB" sz="2800">
                <a:latin typeface="Arial"/>
                <a:cs typeface="Arial"/>
              </a:rPr>
              <a:t>9.1 consideration in data privacy and data security</a:t>
            </a:r>
            <a:endParaRPr lang="en-GB" sz="2800" dirty="0">
              <a:latin typeface="Arial"/>
              <a:cs typeface="Arial"/>
            </a:endParaRPr>
          </a:p>
          <a:p>
            <a:endParaRPr lang="en-US"/>
          </a:p>
        </p:txBody>
      </p:sp>
      <p:sp>
        <p:nvSpPr>
          <p:cNvPr id="3" name="Content Placeholder 2">
            <a:extLst>
              <a:ext uri="{FF2B5EF4-FFF2-40B4-BE49-F238E27FC236}">
                <a16:creationId xmlns:a16="http://schemas.microsoft.com/office/drawing/2014/main" id="{87D126D2-FE01-81D1-2934-FB38585C4025}"/>
              </a:ext>
            </a:extLst>
          </p:cNvPr>
          <p:cNvSpPr>
            <a:spLocks noGrp="1"/>
          </p:cNvSpPr>
          <p:nvPr>
            <p:ph sz="half" idx="1"/>
          </p:nvPr>
        </p:nvSpPr>
        <p:spPr>
          <a:xfrm>
            <a:off x="1082185" y="1473872"/>
            <a:ext cx="4977163" cy="5055527"/>
          </a:xfrm>
        </p:spPr>
        <p:txBody>
          <a:bodyPr vert="horz" lIns="91440" tIns="45720" rIns="91440" bIns="45720" rtlCol="0" anchor="t">
            <a:normAutofit/>
          </a:bodyPr>
          <a:lstStyle/>
          <a:p>
            <a:pPr algn="ctr"/>
            <a:r>
              <a:rPr lang="en-US" sz="3200" b="1" dirty="0">
                <a:solidFill>
                  <a:srgbClr val="B35D8D"/>
                </a:solidFill>
                <a:latin typeface="Arial"/>
                <a:cs typeface="Arial"/>
              </a:rPr>
              <a:t>Data privacy </a:t>
            </a:r>
            <a:endParaRPr lang="en-US" sz="3200">
              <a:solidFill>
                <a:srgbClr val="B35D8D"/>
              </a:solidFill>
              <a:latin typeface="Arial"/>
              <a:cs typeface="Arial"/>
            </a:endParaRPr>
          </a:p>
          <a:p>
            <a:pPr marL="342900" indent="-342900">
              <a:buFont typeface="Arial" panose="020B0504020202020204" pitchFamily="34" charset="0"/>
              <a:buChar char="•"/>
            </a:pPr>
            <a:endParaRPr lang="en-US" sz="2000" dirty="0">
              <a:latin typeface="Arial"/>
              <a:cs typeface="Arial"/>
            </a:endParaRPr>
          </a:p>
          <a:p>
            <a:pPr marL="342900" indent="-342900">
              <a:buFont typeface="Arial" panose="020B0504020202020204" pitchFamily="34" charset="0"/>
              <a:buChar char="•"/>
            </a:pPr>
            <a:r>
              <a:rPr lang="en-US" sz="2000" dirty="0">
                <a:latin typeface="Arial"/>
                <a:cs typeface="Arial"/>
              </a:rPr>
              <a:t>Companies collect large amounts of customer and employee data.</a:t>
            </a:r>
          </a:p>
          <a:p>
            <a:pPr marL="342900" indent="-342900">
              <a:buFont typeface="Arial" panose="020B0504020202020204" pitchFamily="34" charset="0"/>
              <a:buChar char="•"/>
            </a:pPr>
            <a:r>
              <a:rPr lang="en-US" sz="2000" dirty="0">
                <a:latin typeface="Arial"/>
                <a:cs typeface="Arial"/>
              </a:rPr>
              <a:t>Data must be collected only for clear and legitimate purposes.</a:t>
            </a:r>
          </a:p>
          <a:p>
            <a:pPr marL="342900" indent="-342900">
              <a:buFont typeface="Arial" panose="020B0504020202020204" pitchFamily="34" charset="0"/>
              <a:buChar char="•"/>
            </a:pPr>
            <a:r>
              <a:rPr lang="en-US" sz="2000" dirty="0">
                <a:latin typeface="Arial"/>
                <a:cs typeface="Arial"/>
              </a:rPr>
              <a:t> Personal data must be handled and stored securely.</a:t>
            </a:r>
          </a:p>
          <a:p>
            <a:pPr marL="342900" indent="-342900">
              <a:buFont typeface="Arial" panose="020B0504020202020204" pitchFamily="34" charset="0"/>
              <a:buChar char="•"/>
            </a:pPr>
            <a:r>
              <a:rPr lang="en-US" sz="2000" dirty="0">
                <a:latin typeface="Arial"/>
                <a:cs typeface="Arial"/>
              </a:rPr>
              <a:t> Companies must comply with the UK GDPR and data protection principles.</a:t>
            </a:r>
          </a:p>
          <a:p>
            <a:endParaRPr lang="en-US" dirty="0">
              <a:latin typeface="Arial"/>
              <a:cs typeface="Arial"/>
            </a:endParaRPr>
          </a:p>
          <a:p>
            <a:endParaRPr lang="en-US"/>
          </a:p>
        </p:txBody>
      </p:sp>
      <p:sp>
        <p:nvSpPr>
          <p:cNvPr id="4" name="Content Placeholder 3">
            <a:extLst>
              <a:ext uri="{FF2B5EF4-FFF2-40B4-BE49-F238E27FC236}">
                <a16:creationId xmlns:a16="http://schemas.microsoft.com/office/drawing/2014/main" id="{40573178-7623-D0E8-C70E-4F6196320B8D}"/>
              </a:ext>
            </a:extLst>
          </p:cNvPr>
          <p:cNvSpPr>
            <a:spLocks noGrp="1"/>
          </p:cNvSpPr>
          <p:nvPr>
            <p:ph sz="half" idx="2"/>
          </p:nvPr>
        </p:nvSpPr>
        <p:spPr>
          <a:xfrm>
            <a:off x="6100313" y="1474721"/>
            <a:ext cx="5357794" cy="4439531"/>
          </a:xfrm>
        </p:spPr>
        <p:txBody>
          <a:bodyPr vert="horz" lIns="91440" tIns="45720" rIns="91440" bIns="45720" rtlCol="0" anchor="t">
            <a:normAutofit/>
          </a:bodyPr>
          <a:lstStyle/>
          <a:p>
            <a:pPr algn="ctr"/>
            <a:r>
              <a:rPr lang="en-US" sz="3200" b="1" i="0" u="none" strike="noStrike" baseline="0" dirty="0">
                <a:solidFill>
                  <a:srgbClr val="B35D8D"/>
                </a:solidFill>
                <a:latin typeface="Arial"/>
                <a:ea typeface="Segoe UI"/>
                <a:cs typeface="Arial"/>
              </a:rPr>
              <a:t>Data security</a:t>
            </a:r>
            <a:r>
              <a:rPr lang="en-US" sz="3200" b="0" i="0" u="none" strike="noStrike" baseline="0" dirty="0">
                <a:solidFill>
                  <a:srgbClr val="B35D8D"/>
                </a:solidFill>
                <a:latin typeface="Arial"/>
                <a:ea typeface="Segoe UI"/>
                <a:cs typeface="Arial"/>
              </a:rPr>
              <a:t> </a:t>
            </a:r>
            <a:r>
              <a:rPr lang="en-US" sz="3200" b="0" i="0" dirty="0">
                <a:solidFill>
                  <a:srgbClr val="B35D8D"/>
                </a:solidFill>
                <a:latin typeface="Arial"/>
                <a:ea typeface="Segoe UI"/>
                <a:cs typeface="Arial"/>
              </a:rPr>
              <a:t>​</a:t>
            </a:r>
            <a:endParaRPr lang="en-US" sz="3200">
              <a:solidFill>
                <a:srgbClr val="B35D8D"/>
              </a:solidFill>
              <a:latin typeface="Arial"/>
              <a:cs typeface="Arial"/>
            </a:endParaRPr>
          </a:p>
          <a:p>
            <a:endParaRPr lang="en-US" sz="1800">
              <a:solidFill>
                <a:srgbClr val="000000"/>
              </a:solidFill>
              <a:latin typeface="Arial"/>
              <a:ea typeface="Segoe UI"/>
              <a:cs typeface="Segoe UI"/>
            </a:endParaRPr>
          </a:p>
          <a:p>
            <a:pPr marL="342900" indent="-342900">
              <a:buFont typeface="Arial" panose="020B0504020202020204" pitchFamily="34" charset="0"/>
              <a:buChar char="•"/>
            </a:pPr>
            <a:r>
              <a:rPr lang="en-US" sz="2000" b="0" i="0" u="none" strike="noStrike" baseline="0" dirty="0">
                <a:solidFill>
                  <a:srgbClr val="000000"/>
                </a:solidFill>
                <a:latin typeface="Arial"/>
                <a:ea typeface="Segoe UI"/>
                <a:cs typeface="Arial"/>
              </a:rPr>
              <a:t>Threats include intrusions, data leaks, and unauthorized access.</a:t>
            </a:r>
            <a:endParaRPr lang="en-US" sz="2000" dirty="0">
              <a:solidFill>
                <a:srgbClr val="000000"/>
              </a:solidFill>
              <a:latin typeface="Arial"/>
              <a:ea typeface="Segoe UI"/>
              <a:cs typeface="Arial"/>
            </a:endParaRPr>
          </a:p>
          <a:p>
            <a:pPr marL="342900" indent="-342900">
              <a:buFont typeface="Arial" panose="020B0504020202020204" pitchFamily="34" charset="0"/>
              <a:buChar char="•"/>
            </a:pPr>
            <a:r>
              <a:rPr lang="en-US" sz="2000" b="0" i="0" u="none" strike="noStrike" baseline="0" dirty="0">
                <a:solidFill>
                  <a:srgbClr val="000000"/>
                </a:solidFill>
                <a:latin typeface="Arial"/>
                <a:ea typeface="Segoe UI"/>
                <a:cs typeface="Arial"/>
              </a:rPr>
              <a:t>Employ encryption, robust authentication, and access control mechanisms.</a:t>
            </a:r>
            <a:endParaRPr lang="en-US" sz="2000" dirty="0">
              <a:solidFill>
                <a:srgbClr val="000000"/>
              </a:solidFill>
              <a:latin typeface="Arial"/>
              <a:ea typeface="Segoe UI"/>
              <a:cs typeface="Arial"/>
            </a:endParaRPr>
          </a:p>
          <a:p>
            <a:pPr marL="342900" indent="-342900">
              <a:buFont typeface="Arial" panose="020B0504020202020204" pitchFamily="34" charset="0"/>
              <a:buChar char="•"/>
            </a:pPr>
            <a:r>
              <a:rPr lang="en-US" sz="2000" b="0" i="0" u="none" strike="noStrike" baseline="0" dirty="0">
                <a:solidFill>
                  <a:srgbClr val="000000"/>
                </a:solidFill>
                <a:latin typeface="Arial"/>
                <a:ea typeface="Segoe UI"/>
                <a:cs typeface="Arial"/>
              </a:rPr>
              <a:t>It is essential to conduct regular cybersecurity testing and train employees.</a:t>
            </a:r>
            <a:r>
              <a:rPr lang="en-US" sz="2000" b="0" i="0" dirty="0">
                <a:solidFill>
                  <a:srgbClr val="000000"/>
                </a:solidFill>
                <a:latin typeface="Arial"/>
                <a:ea typeface="Segoe UI"/>
                <a:cs typeface="Arial"/>
              </a:rPr>
              <a:t>​</a:t>
            </a:r>
            <a:endParaRPr lang="en-US" sz="2000">
              <a:latin typeface="Arial"/>
              <a:cs typeface="Arial"/>
            </a:endParaRPr>
          </a:p>
          <a:p>
            <a:pPr algn="l" rtl="0"/>
            <a:r>
              <a:rPr lang="en-US" sz="1800" b="0" i="0" dirty="0">
                <a:solidFill>
                  <a:srgbClr val="000000"/>
                </a:solidFill>
                <a:latin typeface="Arial"/>
                <a:ea typeface="Segoe UI"/>
                <a:cs typeface="Arial"/>
              </a:rPr>
              <a:t>​</a:t>
            </a:r>
            <a:endParaRPr lang="en-US" sz="1800" b="1">
              <a:latin typeface="Arial"/>
              <a:cs typeface="Arial"/>
            </a:endParaRPr>
          </a:p>
        </p:txBody>
      </p:sp>
      <p:sp>
        <p:nvSpPr>
          <p:cNvPr id="6" name="TextBox 5">
            <a:extLst>
              <a:ext uri="{FF2B5EF4-FFF2-40B4-BE49-F238E27FC236}">
                <a16:creationId xmlns:a16="http://schemas.microsoft.com/office/drawing/2014/main" id="{D72EECAA-5635-E528-4D1D-E92EF1D91470}"/>
              </a:ext>
            </a:extLst>
          </p:cNvPr>
          <p:cNvSpPr txBox="1"/>
          <p:nvPr/>
        </p:nvSpPr>
        <p:spPr>
          <a:xfrm rot="-10800000" flipV="1">
            <a:off x="6039768" y="6151267"/>
            <a:ext cx="55180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(ICO, 2026; NIST, 2023; UK Government, 2010)</a:t>
            </a:r>
            <a:endParaRPr lang="en-US"/>
          </a:p>
        </p:txBody>
      </p:sp>
      <p:sp>
        <p:nvSpPr>
          <p:cNvPr id="7" name="Arrow: Right 6">
            <a:extLst>
              <a:ext uri="{FF2B5EF4-FFF2-40B4-BE49-F238E27FC236}">
                <a16:creationId xmlns:a16="http://schemas.microsoft.com/office/drawing/2014/main" id="{2B11F4DA-578F-EAA7-AA33-8576FE18287C}"/>
              </a:ext>
            </a:extLst>
          </p:cNvPr>
          <p:cNvSpPr/>
          <p:nvPr/>
        </p:nvSpPr>
        <p:spPr>
          <a:xfrm>
            <a:off x="10975978" y="5674895"/>
            <a:ext cx="978408" cy="484632"/>
          </a:xfrm>
          <a:prstGeom prst="rightArrow">
            <a:avLst/>
          </a:prstGeom>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lide Number Placeholder 7">
            <a:extLst>
              <a:ext uri="{FF2B5EF4-FFF2-40B4-BE49-F238E27FC236}">
                <a16:creationId xmlns:a16="http://schemas.microsoft.com/office/drawing/2014/main" id="{E829B554-60EF-ECE0-487B-95830C3F163C}"/>
              </a:ext>
            </a:extLst>
          </p:cNvPr>
          <p:cNvSpPr>
            <a:spLocks noGrp="1"/>
          </p:cNvSpPr>
          <p:nvPr>
            <p:ph type="sldNum" sz="quarter" idx="12"/>
          </p:nvPr>
        </p:nvSpPr>
        <p:spPr/>
        <p:txBody>
          <a:bodyPr/>
          <a:lstStyle/>
          <a:p>
            <a:fld id="{7DF5BAF5-ABAB-4575-8E56-D109A3D17F9F}" type="slidenum">
              <a:rPr lang="en-US" dirty="0"/>
              <a:t>11</a:t>
            </a:fld>
            <a:endParaRPr lang="en-US"/>
          </a:p>
        </p:txBody>
      </p:sp>
    </p:spTree>
    <p:extLst>
      <p:ext uri="{BB962C8B-B14F-4D97-AF65-F5344CB8AC3E}">
        <p14:creationId xmlns:p14="http://schemas.microsoft.com/office/powerpoint/2010/main" val="3692466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8" name="Content Placeholder 297" descr="Pale Beige Background Free Stock Photo - Public Domain Pictures">
            <a:extLst>
              <a:ext uri="{FF2B5EF4-FFF2-40B4-BE49-F238E27FC236}">
                <a16:creationId xmlns:a16="http://schemas.microsoft.com/office/drawing/2014/main" id="{DC19D53B-381A-8EE5-D243-4E7BA75C38B9}"/>
              </a:ext>
            </a:extLst>
          </p:cNvPr>
          <p:cNvPicPr>
            <a:picLocks noGrp="1" noChangeAspect="1"/>
          </p:cNvPicPr>
          <p:nvPr>
            <p:ph sz="half" idx="2"/>
          </p:nvPr>
        </p:nvPicPr>
        <p:blipFill>
          <a:blip r:embed="rId3"/>
          <a:stretch>
            <a:fillRect/>
          </a:stretch>
        </p:blipFill>
        <p:spPr>
          <a:xfrm>
            <a:off x="3167539" y="4116991"/>
            <a:ext cx="670560" cy="448056"/>
          </a:xfrm>
          <a:prstGeom prst="rect">
            <a:avLst/>
          </a:prstGeom>
        </p:spPr>
      </p:pic>
      <p:pic>
        <p:nvPicPr>
          <p:cNvPr id="5" name="Picture 4" descr="Abstract Background Images | Free Vectors and PSDs - rawpixel">
            <a:extLst>
              <a:ext uri="{FF2B5EF4-FFF2-40B4-BE49-F238E27FC236}">
                <a16:creationId xmlns:a16="http://schemas.microsoft.com/office/drawing/2014/main" id="{4D8CC7BF-66C0-EA46-F101-095A8E37D408}"/>
              </a:ext>
            </a:extLst>
          </p:cNvPr>
          <p:cNvPicPr>
            <a:picLocks noChangeAspect="1"/>
          </p:cNvPicPr>
          <p:nvPr/>
        </p:nvPicPr>
        <p:blipFill>
          <a:blip r:embed="rId4"/>
          <a:stretch>
            <a:fillRect/>
          </a:stretch>
        </p:blipFill>
        <p:spPr>
          <a:xfrm>
            <a:off x="12291" y="15880"/>
            <a:ext cx="12179709" cy="2327983"/>
          </a:xfrm>
          <a:prstGeom prst="rect">
            <a:avLst/>
          </a:prstGeom>
        </p:spPr>
      </p:pic>
      <p:sp>
        <p:nvSpPr>
          <p:cNvPr id="2" name="Title 1">
            <a:extLst>
              <a:ext uri="{FF2B5EF4-FFF2-40B4-BE49-F238E27FC236}">
                <a16:creationId xmlns:a16="http://schemas.microsoft.com/office/drawing/2014/main" id="{568BF8E5-F996-B28D-564E-F0621B94E6FD}"/>
              </a:ext>
            </a:extLst>
          </p:cNvPr>
          <p:cNvSpPr>
            <a:spLocks noGrp="1"/>
          </p:cNvSpPr>
          <p:nvPr>
            <p:ph type="title"/>
          </p:nvPr>
        </p:nvSpPr>
        <p:spPr>
          <a:xfrm>
            <a:off x="943619" y="698718"/>
            <a:ext cx="9890066" cy="1204593"/>
          </a:xfrm>
        </p:spPr>
        <p:txBody>
          <a:bodyPr/>
          <a:lstStyle/>
          <a:p>
            <a:r>
              <a:rPr lang="en-GB">
                <a:latin typeface="Arial"/>
                <a:cs typeface="Arial"/>
              </a:rPr>
              <a:t>9.2 Ethical Considerations in Business Information Systems</a:t>
            </a:r>
            <a:endParaRPr lang="en-US" b="0">
              <a:latin typeface="Arial"/>
              <a:cs typeface="Arial"/>
            </a:endParaRPr>
          </a:p>
          <a:p>
            <a:endParaRPr lang="en-US"/>
          </a:p>
        </p:txBody>
      </p:sp>
      <p:sp>
        <p:nvSpPr>
          <p:cNvPr id="8" name="TextBox 7">
            <a:extLst>
              <a:ext uri="{FF2B5EF4-FFF2-40B4-BE49-F238E27FC236}">
                <a16:creationId xmlns:a16="http://schemas.microsoft.com/office/drawing/2014/main" id="{21E08C5F-104A-D404-28DD-E809A9C06231}"/>
              </a:ext>
            </a:extLst>
          </p:cNvPr>
          <p:cNvSpPr txBox="1"/>
          <p:nvPr/>
        </p:nvSpPr>
        <p:spPr>
          <a:xfrm rot="10800000" flipV="1">
            <a:off x="373929" y="6298751"/>
            <a:ext cx="55180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mn-lt"/>
                <a:cs typeface="Arial"/>
              </a:rPr>
              <a:t>(ICO, 2026; NIST, 2023; UK Government, 2010)</a:t>
            </a:r>
            <a:endParaRPr lang="en-US">
              <a:latin typeface="Arial"/>
              <a:cs typeface="Arial"/>
            </a:endParaRPr>
          </a:p>
        </p:txBody>
      </p:sp>
      <p:graphicFrame>
        <p:nvGraphicFramePr>
          <p:cNvPr id="6" name="Diagram 5">
            <a:extLst>
              <a:ext uri="{FF2B5EF4-FFF2-40B4-BE49-F238E27FC236}">
                <a16:creationId xmlns:a16="http://schemas.microsoft.com/office/drawing/2014/main" id="{C437936A-40F3-AA8C-B296-B4F651362A25}"/>
              </a:ext>
            </a:extLst>
          </p:cNvPr>
          <p:cNvGraphicFramePr/>
          <p:nvPr>
            <p:extLst>
              <p:ext uri="{D42A27DB-BD31-4B8C-83A1-F6EECF244321}">
                <p14:modId xmlns:p14="http://schemas.microsoft.com/office/powerpoint/2010/main" val="2433947983"/>
              </p:ext>
            </p:extLst>
          </p:nvPr>
        </p:nvGraphicFramePr>
        <p:xfrm>
          <a:off x="588667" y="2443996"/>
          <a:ext cx="11270222" cy="37805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4" name="Slide Number Placeholder 33">
            <a:extLst>
              <a:ext uri="{FF2B5EF4-FFF2-40B4-BE49-F238E27FC236}">
                <a16:creationId xmlns:a16="http://schemas.microsoft.com/office/drawing/2014/main" id="{54AFE86E-DE71-F228-4165-7E198F7ABBC3}"/>
              </a:ext>
            </a:extLst>
          </p:cNvPr>
          <p:cNvSpPr>
            <a:spLocks noGrp="1"/>
          </p:cNvSpPr>
          <p:nvPr>
            <p:ph type="sldNum" sz="quarter" idx="12"/>
          </p:nvPr>
        </p:nvSpPr>
        <p:spPr/>
        <p:txBody>
          <a:bodyPr/>
          <a:lstStyle/>
          <a:p>
            <a:fld id="{7DF5BAF5-ABAB-4575-8E56-D109A3D17F9F}" type="slidenum">
              <a:rPr lang="en-US" dirty="0"/>
              <a:t>12</a:t>
            </a:fld>
            <a:endParaRPr lang="en-US"/>
          </a:p>
        </p:txBody>
      </p:sp>
    </p:spTree>
    <p:extLst>
      <p:ext uri="{BB962C8B-B14F-4D97-AF65-F5344CB8AC3E}">
        <p14:creationId xmlns:p14="http://schemas.microsoft.com/office/powerpoint/2010/main" val="33863102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DC017-BE1C-8A44-D565-1B55469CC4FB}"/>
              </a:ext>
            </a:extLst>
          </p:cNvPr>
          <p:cNvSpPr>
            <a:spLocks noGrp="1"/>
          </p:cNvSpPr>
          <p:nvPr>
            <p:ph type="title"/>
          </p:nvPr>
        </p:nvSpPr>
        <p:spPr>
          <a:xfrm>
            <a:off x="879202" y="340538"/>
            <a:ext cx="11049560" cy="1097767"/>
          </a:xfrm>
        </p:spPr>
        <p:txBody>
          <a:bodyPr>
            <a:normAutofit/>
          </a:bodyPr>
          <a:lstStyle/>
          <a:p>
            <a:pPr algn="ctr"/>
            <a:r>
              <a:rPr lang="en-US" sz="3200">
                <a:latin typeface="Arial"/>
                <a:ea typeface="+mj-lt"/>
                <a:cs typeface="Arial"/>
              </a:rPr>
              <a:t>10. Mitigating Ethical Risks</a:t>
            </a:r>
            <a:endParaRPr lang="en-US" sz="3200">
              <a:latin typeface="Arial"/>
              <a:cs typeface="Arial"/>
            </a:endParaRPr>
          </a:p>
        </p:txBody>
      </p:sp>
      <p:graphicFrame>
        <p:nvGraphicFramePr>
          <p:cNvPr id="4" name="Content Placeholder 3">
            <a:extLst>
              <a:ext uri="{FF2B5EF4-FFF2-40B4-BE49-F238E27FC236}">
                <a16:creationId xmlns:a16="http://schemas.microsoft.com/office/drawing/2014/main" id="{A23ABB96-9D3F-3829-5172-9BF04A859A04}"/>
              </a:ext>
            </a:extLst>
          </p:cNvPr>
          <p:cNvGraphicFramePr>
            <a:graphicFrameLocks noGrp="1"/>
          </p:cNvGraphicFramePr>
          <p:nvPr>
            <p:ph idx="1"/>
            <p:extLst>
              <p:ext uri="{D42A27DB-BD31-4B8C-83A1-F6EECF244321}">
                <p14:modId xmlns:p14="http://schemas.microsoft.com/office/powerpoint/2010/main" val="3028936134"/>
              </p:ext>
            </p:extLst>
          </p:nvPr>
        </p:nvGraphicFramePr>
        <p:xfrm>
          <a:off x="897193" y="1155290"/>
          <a:ext cx="10398325" cy="4852639"/>
        </p:xfrm>
        <a:graphic>
          <a:graphicData uri="http://schemas.openxmlformats.org/drawingml/2006/table">
            <a:tbl>
              <a:tblPr firstRow="1" bandRow="1">
                <a:tableStyleId>{5C22544A-7EE6-4342-B048-85BDC9FD1C3A}</a:tableStyleId>
              </a:tblPr>
              <a:tblGrid>
                <a:gridCol w="2819633">
                  <a:extLst>
                    <a:ext uri="{9D8B030D-6E8A-4147-A177-3AD203B41FA5}">
                      <a16:colId xmlns:a16="http://schemas.microsoft.com/office/drawing/2014/main" val="4014429584"/>
                    </a:ext>
                  </a:extLst>
                </a:gridCol>
                <a:gridCol w="7578692">
                  <a:extLst>
                    <a:ext uri="{9D8B030D-6E8A-4147-A177-3AD203B41FA5}">
                      <a16:colId xmlns:a16="http://schemas.microsoft.com/office/drawing/2014/main" val="563033640"/>
                    </a:ext>
                  </a:extLst>
                </a:gridCol>
              </a:tblGrid>
              <a:tr h="672845">
                <a:tc>
                  <a:txBody>
                    <a:bodyPr/>
                    <a:lstStyle/>
                    <a:p>
                      <a:r>
                        <a:rPr lang="en-US" sz="2000" dirty="0">
                          <a:latin typeface="Arial"/>
                          <a:cs typeface="Arial"/>
                        </a:rPr>
                        <a:t>RISK </a:t>
                      </a:r>
                    </a:p>
                  </a:txBody>
                  <a:tcPr>
                    <a:solidFill>
                      <a:schemeClr val="accent5">
                        <a:lumMod val="75000"/>
                      </a:schemeClr>
                    </a:solidFill>
                  </a:tcPr>
                </a:tc>
                <a:tc>
                  <a:txBody>
                    <a:bodyPr/>
                    <a:lstStyle/>
                    <a:p>
                      <a:r>
                        <a:rPr lang="en-US" sz="2000" dirty="0">
                          <a:latin typeface="Arial"/>
                          <a:cs typeface="Arial"/>
                        </a:rPr>
                        <a:t>MITIGATION </a:t>
                      </a:r>
                    </a:p>
                  </a:txBody>
                  <a:tcPr>
                    <a:solidFill>
                      <a:schemeClr val="accent5">
                        <a:lumMod val="75000"/>
                      </a:schemeClr>
                    </a:solidFill>
                  </a:tcPr>
                </a:tc>
                <a:extLst>
                  <a:ext uri="{0D108BD9-81ED-4DB2-BD59-A6C34878D82A}">
                    <a16:rowId xmlns:a16="http://schemas.microsoft.com/office/drawing/2014/main" val="2235625660"/>
                  </a:ext>
                </a:extLst>
              </a:tr>
              <a:tr h="754402">
                <a:tc>
                  <a:txBody>
                    <a:bodyPr/>
                    <a:lstStyle/>
                    <a:p>
                      <a:r>
                        <a:rPr lang="en-US" sz="2000" b="1" dirty="0">
                          <a:latin typeface="Arial"/>
                          <a:cs typeface="Arial"/>
                        </a:rPr>
                        <a:t>Privacy </a:t>
                      </a:r>
                    </a:p>
                  </a:txBody>
                  <a:tcPr>
                    <a:solidFill>
                      <a:schemeClr val="tx2">
                        <a:lumMod val="20000"/>
                        <a:lumOff val="80000"/>
                      </a:schemeClr>
                    </a:solidFill>
                  </a:tcPr>
                </a:tc>
                <a:tc>
                  <a:txBody>
                    <a:bodyPr/>
                    <a:lstStyle/>
                    <a:p>
                      <a:pPr lvl="0">
                        <a:buNone/>
                      </a:pPr>
                      <a:r>
                        <a:rPr lang="en-US" sz="1800" b="0" i="0" u="none" strike="noStrike" noProof="0" dirty="0">
                          <a:latin typeface="Arial"/>
                          <a:cs typeface="Arial"/>
                        </a:rPr>
                        <a:t>Data minimization, transparency and appropriate retention</a:t>
                      </a:r>
                      <a:endParaRPr lang="en-US" dirty="0">
                        <a:latin typeface="Arial"/>
                        <a:cs typeface="Arial"/>
                      </a:endParaRPr>
                    </a:p>
                  </a:txBody>
                  <a:tcPr>
                    <a:solidFill>
                      <a:schemeClr val="tx2">
                        <a:lumMod val="20000"/>
                        <a:lumOff val="80000"/>
                      </a:schemeClr>
                    </a:solidFill>
                  </a:tcPr>
                </a:tc>
                <a:extLst>
                  <a:ext uri="{0D108BD9-81ED-4DB2-BD59-A6C34878D82A}">
                    <a16:rowId xmlns:a16="http://schemas.microsoft.com/office/drawing/2014/main" val="284928341"/>
                  </a:ext>
                </a:extLst>
              </a:tr>
              <a:tr h="734012">
                <a:tc>
                  <a:txBody>
                    <a:bodyPr/>
                    <a:lstStyle/>
                    <a:p>
                      <a:r>
                        <a:rPr lang="en-US" sz="2000" b="1" dirty="0">
                          <a:latin typeface="Arial"/>
                          <a:cs typeface="Arial"/>
                        </a:rPr>
                        <a:t>Security </a:t>
                      </a:r>
                    </a:p>
                  </a:txBody>
                  <a:tcPr>
                    <a:solidFill>
                      <a:schemeClr val="tx2">
                        <a:lumMod val="20000"/>
                        <a:lumOff val="80000"/>
                      </a:schemeClr>
                    </a:solidFill>
                  </a:tcPr>
                </a:tc>
                <a:tc>
                  <a:txBody>
                    <a:bodyPr/>
                    <a:lstStyle/>
                    <a:p>
                      <a:pPr lvl="0">
                        <a:buNone/>
                      </a:pPr>
                      <a:r>
                        <a:rPr lang="en-US" sz="1800" b="0" i="0" u="none" strike="noStrike" noProof="0" dirty="0">
                          <a:latin typeface="Arial"/>
                          <a:cs typeface="Arial"/>
                        </a:rPr>
                        <a:t>access controls and cybersecurity training, Encryption</a:t>
                      </a:r>
                    </a:p>
                  </a:txBody>
                  <a:tcPr>
                    <a:solidFill>
                      <a:schemeClr val="tx2">
                        <a:lumMod val="20000"/>
                        <a:lumOff val="80000"/>
                      </a:schemeClr>
                    </a:solidFill>
                  </a:tcPr>
                </a:tc>
                <a:extLst>
                  <a:ext uri="{0D108BD9-81ED-4DB2-BD59-A6C34878D82A}">
                    <a16:rowId xmlns:a16="http://schemas.microsoft.com/office/drawing/2014/main" val="3735295383"/>
                  </a:ext>
                </a:extLst>
              </a:tr>
              <a:tr h="672845">
                <a:tc>
                  <a:txBody>
                    <a:bodyPr/>
                    <a:lstStyle/>
                    <a:p>
                      <a:r>
                        <a:rPr lang="en-US" sz="2000" b="1" dirty="0">
                          <a:latin typeface="Arial"/>
                          <a:cs typeface="Arial"/>
                        </a:rPr>
                        <a:t>AI decisions </a:t>
                      </a:r>
                    </a:p>
                  </a:txBody>
                  <a:tcPr>
                    <a:solidFill>
                      <a:schemeClr val="tx2">
                        <a:lumMod val="20000"/>
                        <a:lumOff val="80000"/>
                      </a:schemeClr>
                    </a:solidFill>
                  </a:tcPr>
                </a:tc>
                <a:tc>
                  <a:txBody>
                    <a:bodyPr/>
                    <a:lstStyle/>
                    <a:p>
                      <a:pPr lvl="0">
                        <a:buNone/>
                      </a:pPr>
                      <a:r>
                        <a:rPr lang="en-US" sz="1800" b="0" i="0" u="none" strike="noStrike" noProof="0" dirty="0">
                          <a:latin typeface="Arial"/>
                          <a:cs typeface="Arial"/>
                        </a:rPr>
                        <a:t>Human oversight, testing and explainability</a:t>
                      </a:r>
                      <a:endParaRPr lang="en-US" dirty="0">
                        <a:latin typeface="Arial"/>
                        <a:cs typeface="Arial"/>
                      </a:endParaRPr>
                    </a:p>
                  </a:txBody>
                  <a:tcPr>
                    <a:solidFill>
                      <a:schemeClr val="tx2">
                        <a:lumMod val="20000"/>
                        <a:lumOff val="80000"/>
                      </a:schemeClr>
                    </a:solidFill>
                  </a:tcPr>
                </a:tc>
                <a:extLst>
                  <a:ext uri="{0D108BD9-81ED-4DB2-BD59-A6C34878D82A}">
                    <a16:rowId xmlns:a16="http://schemas.microsoft.com/office/drawing/2014/main" val="2731878469"/>
                  </a:ext>
                </a:extLst>
              </a:tr>
              <a:tr h="672845">
                <a:tc>
                  <a:txBody>
                    <a:bodyPr/>
                    <a:lstStyle/>
                    <a:p>
                      <a:r>
                        <a:rPr lang="en-US" sz="2000" b="1" dirty="0">
                          <a:latin typeface="Arial"/>
                          <a:cs typeface="Arial"/>
                        </a:rPr>
                        <a:t>Employee monitoring </a:t>
                      </a:r>
                    </a:p>
                  </a:txBody>
                  <a:tcPr>
                    <a:solidFill>
                      <a:schemeClr val="tx2">
                        <a:lumMod val="20000"/>
                        <a:lumOff val="80000"/>
                      </a:schemeClr>
                    </a:solidFill>
                  </a:tcPr>
                </a:tc>
                <a:tc>
                  <a:txBody>
                    <a:bodyPr/>
                    <a:lstStyle/>
                    <a:p>
                      <a:pPr lvl="0">
                        <a:buNone/>
                      </a:pPr>
                      <a:r>
                        <a:rPr lang="en-US" sz="1800" b="0" i="0" u="none" strike="noStrike" noProof="0" dirty="0">
                          <a:latin typeface="Arial"/>
                          <a:cs typeface="Arial"/>
                        </a:rPr>
                        <a:t>transparency and proportionality</a:t>
                      </a:r>
                      <a:endParaRPr lang="en-US" dirty="0">
                        <a:latin typeface="Arial"/>
                        <a:cs typeface="Arial"/>
                      </a:endParaRPr>
                    </a:p>
                  </a:txBody>
                  <a:tcPr>
                    <a:solidFill>
                      <a:schemeClr val="tx2">
                        <a:lumMod val="20000"/>
                        <a:lumOff val="80000"/>
                      </a:schemeClr>
                    </a:solidFill>
                  </a:tcPr>
                </a:tc>
                <a:extLst>
                  <a:ext uri="{0D108BD9-81ED-4DB2-BD59-A6C34878D82A}">
                    <a16:rowId xmlns:a16="http://schemas.microsoft.com/office/drawing/2014/main" val="201772868"/>
                  </a:ext>
                </a:extLst>
              </a:tr>
              <a:tr h="672845">
                <a:tc>
                  <a:txBody>
                    <a:bodyPr/>
                    <a:lstStyle/>
                    <a:p>
                      <a:r>
                        <a:rPr lang="en-US" sz="2000" b="1" dirty="0">
                          <a:latin typeface="Arial"/>
                          <a:cs typeface="Arial"/>
                        </a:rPr>
                        <a:t>Bias </a:t>
                      </a:r>
                    </a:p>
                  </a:txBody>
                  <a:tcPr>
                    <a:solidFill>
                      <a:schemeClr val="tx2">
                        <a:lumMod val="20000"/>
                        <a:lumOff val="80000"/>
                      </a:schemeClr>
                    </a:solidFill>
                  </a:tcPr>
                </a:tc>
                <a:tc>
                  <a:txBody>
                    <a:bodyPr/>
                    <a:lstStyle/>
                    <a:p>
                      <a:pPr lvl="0">
                        <a:buNone/>
                      </a:pPr>
                      <a:r>
                        <a:rPr lang="en-US" sz="1800" b="0" i="0" u="none" strike="noStrike" noProof="0" dirty="0">
                          <a:latin typeface="Arial"/>
                          <a:cs typeface="Arial"/>
                        </a:rPr>
                        <a:t>Regular audits</a:t>
                      </a:r>
                      <a:endParaRPr lang="en-US" dirty="0">
                        <a:latin typeface="Arial"/>
                        <a:cs typeface="Arial"/>
                      </a:endParaRPr>
                    </a:p>
                  </a:txBody>
                  <a:tcPr>
                    <a:solidFill>
                      <a:schemeClr val="tx2">
                        <a:lumMod val="20000"/>
                        <a:lumOff val="80000"/>
                      </a:schemeClr>
                    </a:solidFill>
                  </a:tcPr>
                </a:tc>
                <a:extLst>
                  <a:ext uri="{0D108BD9-81ED-4DB2-BD59-A6C34878D82A}">
                    <a16:rowId xmlns:a16="http://schemas.microsoft.com/office/drawing/2014/main" val="2158720984"/>
                  </a:ext>
                </a:extLst>
              </a:tr>
              <a:tr h="672845">
                <a:tc>
                  <a:txBody>
                    <a:bodyPr/>
                    <a:lstStyle/>
                    <a:p>
                      <a:r>
                        <a:rPr lang="en-US" sz="2000" b="1" dirty="0">
                          <a:latin typeface="Arial"/>
                          <a:cs typeface="Arial"/>
                        </a:rPr>
                        <a:t>Accountability </a:t>
                      </a:r>
                    </a:p>
                  </a:txBody>
                  <a:tcPr>
                    <a:solidFill>
                      <a:schemeClr val="tx2">
                        <a:lumMod val="20000"/>
                        <a:lumOff val="80000"/>
                      </a:schemeClr>
                    </a:solidFill>
                  </a:tcPr>
                </a:tc>
                <a:tc>
                  <a:txBody>
                    <a:bodyPr/>
                    <a:lstStyle/>
                    <a:p>
                      <a:pPr lvl="0">
                        <a:buNone/>
                      </a:pPr>
                      <a:r>
                        <a:rPr lang="en-US" sz="1800" b="0" i="0" u="none" strike="noStrike" noProof="0" dirty="0">
                          <a:latin typeface="Arial"/>
                          <a:cs typeface="Arial"/>
                        </a:rPr>
                        <a:t>Clear policies, documentation and responsibility</a:t>
                      </a:r>
                      <a:endParaRPr lang="en-US" dirty="0">
                        <a:latin typeface="Arial"/>
                        <a:cs typeface="Arial"/>
                      </a:endParaRPr>
                    </a:p>
                  </a:txBody>
                  <a:tcPr>
                    <a:solidFill>
                      <a:schemeClr val="tx2">
                        <a:lumMod val="20000"/>
                        <a:lumOff val="80000"/>
                      </a:schemeClr>
                    </a:solidFill>
                  </a:tcPr>
                </a:tc>
                <a:extLst>
                  <a:ext uri="{0D108BD9-81ED-4DB2-BD59-A6C34878D82A}">
                    <a16:rowId xmlns:a16="http://schemas.microsoft.com/office/drawing/2014/main" val="1620419657"/>
                  </a:ext>
                </a:extLst>
              </a:tr>
            </a:tbl>
          </a:graphicData>
        </a:graphic>
      </p:graphicFrame>
      <p:sp>
        <p:nvSpPr>
          <p:cNvPr id="7" name="TextBox 6">
            <a:extLst>
              <a:ext uri="{FF2B5EF4-FFF2-40B4-BE49-F238E27FC236}">
                <a16:creationId xmlns:a16="http://schemas.microsoft.com/office/drawing/2014/main" id="{39C39AD5-0FD2-E8DB-5D97-5E796C7FC62D}"/>
              </a:ext>
            </a:extLst>
          </p:cNvPr>
          <p:cNvSpPr txBox="1"/>
          <p:nvPr/>
        </p:nvSpPr>
        <p:spPr>
          <a:xfrm>
            <a:off x="8293364" y="6177991"/>
            <a:ext cx="36234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(NIST, 2023; ICO, 2026)</a:t>
            </a:r>
            <a:endParaRPr lang="en-US" dirty="0"/>
          </a:p>
        </p:txBody>
      </p:sp>
      <p:sp>
        <p:nvSpPr>
          <p:cNvPr id="3" name="Slide Number Placeholder 2">
            <a:extLst>
              <a:ext uri="{FF2B5EF4-FFF2-40B4-BE49-F238E27FC236}">
                <a16:creationId xmlns:a16="http://schemas.microsoft.com/office/drawing/2014/main" id="{E2900467-728C-55DD-B0C5-AE676E299424}"/>
              </a:ext>
            </a:extLst>
          </p:cNvPr>
          <p:cNvSpPr>
            <a:spLocks noGrp="1"/>
          </p:cNvSpPr>
          <p:nvPr>
            <p:ph type="sldNum" sz="quarter" idx="12"/>
          </p:nvPr>
        </p:nvSpPr>
        <p:spPr/>
        <p:txBody>
          <a:bodyPr/>
          <a:lstStyle/>
          <a:p>
            <a:fld id="{7DF5BAF5-ABAB-4575-8E56-D109A3D17F9F}" type="slidenum">
              <a:rPr lang="en-US" dirty="0"/>
              <a:t>13</a:t>
            </a:fld>
            <a:endParaRPr lang="en-US"/>
          </a:p>
        </p:txBody>
      </p:sp>
    </p:spTree>
    <p:extLst>
      <p:ext uri="{BB962C8B-B14F-4D97-AF65-F5344CB8AC3E}">
        <p14:creationId xmlns:p14="http://schemas.microsoft.com/office/powerpoint/2010/main" val="1675259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6E73-E542-B0B5-B7C2-B9B0B50DFB09}"/>
              </a:ext>
            </a:extLst>
          </p:cNvPr>
          <p:cNvSpPr>
            <a:spLocks noGrp="1"/>
          </p:cNvSpPr>
          <p:nvPr>
            <p:ph type="title"/>
          </p:nvPr>
        </p:nvSpPr>
        <p:spPr>
          <a:xfrm>
            <a:off x="664845" y="228928"/>
            <a:ext cx="4510154" cy="1213716"/>
          </a:xfrm>
        </p:spPr>
        <p:txBody>
          <a:bodyPr>
            <a:normAutofit/>
          </a:bodyPr>
          <a:lstStyle/>
          <a:p>
            <a:r>
              <a:rPr lang="en-GB">
                <a:latin typeface="Arial"/>
                <a:cs typeface="Arial"/>
              </a:rPr>
              <a:t>11. Real-</a:t>
            </a:r>
            <a:r>
              <a:rPr lang="en-GB" dirty="0">
                <a:latin typeface="Arial"/>
                <a:cs typeface="Arial"/>
              </a:rPr>
              <a:t>world case studies</a:t>
            </a:r>
          </a:p>
        </p:txBody>
      </p:sp>
      <p:sp>
        <p:nvSpPr>
          <p:cNvPr id="3" name="Text Placeholder 2">
            <a:extLst>
              <a:ext uri="{FF2B5EF4-FFF2-40B4-BE49-F238E27FC236}">
                <a16:creationId xmlns:a16="http://schemas.microsoft.com/office/drawing/2014/main" id="{FB96FB06-0273-BC23-EB42-F66530D2ACF2}"/>
              </a:ext>
            </a:extLst>
          </p:cNvPr>
          <p:cNvSpPr>
            <a:spLocks noGrp="1"/>
          </p:cNvSpPr>
          <p:nvPr>
            <p:ph sz="quarter" idx="14"/>
          </p:nvPr>
        </p:nvSpPr>
        <p:spPr>
          <a:xfrm>
            <a:off x="7813" y="1310781"/>
            <a:ext cx="5187107" cy="5553363"/>
          </a:xfrm>
        </p:spPr>
        <p:txBody>
          <a:bodyPr vert="horz" lIns="91440" tIns="45720" rIns="91440" bIns="45720" rtlCol="0" anchor="t">
            <a:noAutofit/>
          </a:bodyPr>
          <a:lstStyle/>
          <a:p>
            <a:pPr marL="152400">
              <a:lnSpc>
                <a:spcPct val="90000"/>
              </a:lnSpc>
              <a:spcAft>
                <a:spcPts val="600"/>
              </a:spcAft>
            </a:pPr>
            <a:r>
              <a:rPr lang="en-GB" sz="2000" b="1">
                <a:latin typeface="Arial"/>
                <a:cs typeface="Arial"/>
              </a:rPr>
              <a:t>11.1 Zara: Improving stock management</a:t>
            </a:r>
            <a:endParaRPr lang="en-US" sz="2000">
              <a:latin typeface="Arial"/>
              <a:cs typeface="Arial"/>
            </a:endParaRPr>
          </a:p>
          <a:p>
            <a:pPr marL="152400">
              <a:lnSpc>
                <a:spcPct val="90000"/>
              </a:lnSpc>
              <a:spcAft>
                <a:spcPts val="600"/>
              </a:spcAft>
            </a:pPr>
            <a:r>
              <a:rPr lang="en-GB" sz="1200" dirty="0">
                <a:latin typeface="Arial"/>
                <a:cs typeface="Arial"/>
              </a:rPr>
              <a:t>Supply Chain Management (SCM) and inventory information systems, supported by Radio Frequency Identification (RFID).</a:t>
            </a:r>
          </a:p>
          <a:p>
            <a:pPr marL="608965" indent="-456565">
              <a:lnSpc>
                <a:spcPct val="90000"/>
              </a:lnSpc>
              <a:spcAft>
                <a:spcPts val="600"/>
              </a:spcAft>
              <a:buFont typeface="Arial" panose="020B0504020202020204" pitchFamily="34" charset="0"/>
              <a:buChar char="•"/>
            </a:pPr>
            <a:r>
              <a:rPr lang="en-GB" b="1" dirty="0">
                <a:latin typeface="Arial"/>
                <a:cs typeface="Arial"/>
              </a:rPr>
              <a:t>Business challenge</a:t>
            </a:r>
            <a:endParaRPr lang="en-GB">
              <a:latin typeface="Arial"/>
              <a:cs typeface="Arial"/>
            </a:endParaRPr>
          </a:p>
          <a:p>
            <a:pPr marL="152400">
              <a:lnSpc>
                <a:spcPct val="90000"/>
              </a:lnSpc>
              <a:spcAft>
                <a:spcPts val="600"/>
              </a:spcAft>
            </a:pPr>
            <a:r>
              <a:rPr lang="en-GB" sz="1200" dirty="0">
                <a:latin typeface="Arial"/>
                <a:cs typeface="Arial"/>
              </a:rPr>
              <a:t>Zara needed to locate garments quickly, maintain accurate stock records, and respond to customer requests across stores and online channels.</a:t>
            </a:r>
          </a:p>
          <a:p>
            <a:pPr marL="608965" indent="-456565">
              <a:lnSpc>
                <a:spcPct val="90000"/>
              </a:lnSpc>
              <a:spcAft>
                <a:spcPts val="600"/>
              </a:spcAft>
              <a:buFont typeface="Arial" panose="020B0504020202020204" pitchFamily="34" charset="0"/>
              <a:buChar char="•"/>
            </a:pPr>
            <a:r>
              <a:rPr lang="en-GB" b="1" dirty="0">
                <a:latin typeface="Arial"/>
                <a:cs typeface="Arial"/>
              </a:rPr>
              <a:t>Solution</a:t>
            </a:r>
          </a:p>
          <a:p>
            <a:pPr marL="152400">
              <a:lnSpc>
                <a:spcPct val="90000"/>
              </a:lnSpc>
              <a:spcAft>
                <a:spcPts val="600"/>
              </a:spcAft>
            </a:pPr>
            <a:r>
              <a:rPr lang="en-GB" sz="1200" dirty="0">
                <a:latin typeface="Arial"/>
                <a:cs typeface="Arial"/>
              </a:rPr>
              <a:t>RFID identifies individual garments and tracks them from distribution centres to sale. Staff can check availability across stores and online, while integration with tills updates sales and returns.</a:t>
            </a:r>
          </a:p>
          <a:p>
            <a:pPr marL="285750" indent="-285750">
              <a:buFont typeface="Arial" panose="020B0504020202020204" pitchFamily="34" charset="0"/>
              <a:buChar char="•"/>
            </a:pPr>
            <a:r>
              <a:rPr lang="en-GB" b="1" dirty="0">
                <a:latin typeface="Arial"/>
                <a:ea typeface="+mn-lt"/>
                <a:cs typeface="Arial"/>
              </a:rPr>
              <a:t>  Impact on performance</a:t>
            </a:r>
            <a:endParaRPr lang="en-GB" b="1">
              <a:latin typeface="Arial"/>
              <a:cs typeface="Arial"/>
            </a:endParaRPr>
          </a:p>
          <a:p>
            <a:pPr marL="152400">
              <a:lnSpc>
                <a:spcPct val="90000"/>
              </a:lnSpc>
              <a:spcAft>
                <a:spcPts val="600"/>
              </a:spcAft>
            </a:pPr>
            <a:r>
              <a:rPr lang="en-GB" sz="1200" dirty="0">
                <a:latin typeface="Arial"/>
                <a:ea typeface="+mn-lt"/>
                <a:cs typeface="Arial"/>
              </a:rPr>
              <a:t>In its 2014 annual report, Inditex reported that RFID made stocktaking 80% faster and reduced the time required for the described replenishment task by half. These improvements free employees to serve customers and help shoppers find available products. These are historical, company-reported results.</a:t>
            </a:r>
          </a:p>
          <a:p>
            <a:pPr marL="285750" indent="-285750">
              <a:buFont typeface="Arial" panose="020B0504020202020204" pitchFamily="34" charset="0"/>
              <a:buChar char="•"/>
            </a:pPr>
            <a:r>
              <a:rPr lang="en-GB" b="1" dirty="0">
                <a:latin typeface="Arial"/>
                <a:ea typeface="+mn-lt"/>
                <a:cs typeface="Arial"/>
              </a:rPr>
              <a:t>  Ethical issue</a:t>
            </a:r>
            <a:endParaRPr lang="en-GB" b="1">
              <a:latin typeface="Arial"/>
              <a:cs typeface="Arial"/>
            </a:endParaRPr>
          </a:p>
          <a:p>
            <a:pPr marL="152400">
              <a:lnSpc>
                <a:spcPct val="90000"/>
              </a:lnSpc>
              <a:spcAft>
                <a:spcPts val="600"/>
              </a:spcAft>
            </a:pPr>
            <a:r>
              <a:rPr lang="en-GB" sz="1400" dirty="0">
                <a:latin typeface="Arial"/>
                <a:ea typeface="+mn-lt"/>
                <a:cs typeface="Arial"/>
              </a:rPr>
              <a:t>Item tracking raises privacy concerns after purchase. Inditex stated that data stored on the RFID label was eliminated when the barcode was scanned at checkout to protect customer privacy.</a:t>
            </a:r>
            <a:endParaRPr lang="en-GB" sz="1400">
              <a:latin typeface="Arial"/>
              <a:cs typeface="Arial"/>
            </a:endParaRPr>
          </a:p>
        </p:txBody>
      </p:sp>
      <p:pic>
        <p:nvPicPr>
          <p:cNvPr id="5" name="Picture 4" descr="Magnifying glass showing decling performance">
            <a:extLst>
              <a:ext uri="{FF2B5EF4-FFF2-40B4-BE49-F238E27FC236}">
                <a16:creationId xmlns:a16="http://schemas.microsoft.com/office/drawing/2014/main" id="{769FADCB-6E8C-8BCB-AD22-2803D6A1E207}"/>
              </a:ext>
            </a:extLst>
          </p:cNvPr>
          <p:cNvPicPr>
            <a:picLocks noChangeAspect="1"/>
          </p:cNvPicPr>
          <p:nvPr/>
        </p:nvPicPr>
        <p:blipFill>
          <a:blip r:embed="rId2"/>
          <a:srcRect l="22838" r="9131" b="-3"/>
          <a:stretch>
            <a:fillRect/>
          </a:stretch>
        </p:blipFill>
        <p:spPr>
          <a:xfrm>
            <a:off x="5192232" y="10"/>
            <a:ext cx="6999768" cy="6857990"/>
          </a:xfrm>
          <a:prstGeom prst="rect">
            <a:avLst/>
          </a:prstGeom>
          <a:noFill/>
        </p:spPr>
      </p:pic>
      <p:sp>
        <p:nvSpPr>
          <p:cNvPr id="4" name="Slide Number Placeholder 3">
            <a:extLst>
              <a:ext uri="{FF2B5EF4-FFF2-40B4-BE49-F238E27FC236}">
                <a16:creationId xmlns:a16="http://schemas.microsoft.com/office/drawing/2014/main" id="{8079ED39-94F8-4372-B3FE-F784D81635F7}"/>
              </a:ext>
            </a:extLst>
          </p:cNvPr>
          <p:cNvSpPr>
            <a:spLocks noGrp="1"/>
          </p:cNvSpPr>
          <p:nvPr>
            <p:ph type="sldNum" sz="quarter" idx="12"/>
          </p:nvPr>
        </p:nvSpPr>
        <p:spPr/>
        <p:txBody>
          <a:bodyPr/>
          <a:lstStyle/>
          <a:p>
            <a:fld id="{AEAA3239-9EA4-4A65-A281-97F994456D9F}" type="slidenum">
              <a:rPr lang="en-US" dirty="0"/>
              <a:t>14</a:t>
            </a:fld>
            <a:endParaRPr lang="en-US"/>
          </a:p>
        </p:txBody>
      </p:sp>
    </p:spTree>
    <p:extLst>
      <p:ext uri="{BB962C8B-B14F-4D97-AF65-F5344CB8AC3E}">
        <p14:creationId xmlns:p14="http://schemas.microsoft.com/office/powerpoint/2010/main" val="8380905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552E5-472D-29DF-6C45-3BC97C25A040}"/>
              </a:ext>
            </a:extLst>
          </p:cNvPr>
          <p:cNvSpPr>
            <a:spLocks noGrp="1"/>
          </p:cNvSpPr>
          <p:nvPr>
            <p:ph type="title"/>
          </p:nvPr>
        </p:nvSpPr>
        <p:spPr>
          <a:xfrm>
            <a:off x="3531185" y="7783"/>
            <a:ext cx="8645714" cy="1049808"/>
          </a:xfrm>
        </p:spPr>
        <p:txBody>
          <a:bodyPr>
            <a:normAutofit fontScale="90000"/>
          </a:bodyPr>
          <a:lstStyle/>
          <a:p>
            <a:pPr algn="ctr"/>
            <a:br>
              <a:rPr lang="en-GB" sz="2400" b="0" dirty="0">
                <a:latin typeface="Arial"/>
                <a:cs typeface="Arial"/>
              </a:rPr>
            </a:br>
            <a:r>
              <a:rPr lang="en-GB" sz="2800">
                <a:latin typeface="Arial"/>
                <a:cs typeface="Arial"/>
              </a:rPr>
              <a:t>11.2 UPS: Making better delivery decisions</a:t>
            </a:r>
            <a:endParaRPr lang="en-US" sz="2800">
              <a:latin typeface="Arial"/>
              <a:cs typeface="Arial"/>
            </a:endParaRPr>
          </a:p>
        </p:txBody>
      </p:sp>
      <p:pic>
        <p:nvPicPr>
          <p:cNvPr id="6" name="Picture 5">
            <a:extLst>
              <a:ext uri="{FF2B5EF4-FFF2-40B4-BE49-F238E27FC236}">
                <a16:creationId xmlns:a16="http://schemas.microsoft.com/office/drawing/2014/main" id="{14ACDF1E-7E32-4FF4-1A56-0C2048D2D6E9}"/>
              </a:ext>
            </a:extLst>
          </p:cNvPr>
          <p:cNvPicPr>
            <a:picLocks noChangeAspect="1"/>
          </p:cNvPicPr>
          <p:nvPr/>
        </p:nvPicPr>
        <p:blipFill>
          <a:blip r:embed="rId2"/>
          <a:srcRect l="34260" r="38623" b="6250"/>
          <a:stretch>
            <a:fillRect/>
          </a:stretch>
        </p:blipFill>
        <p:spPr>
          <a:xfrm>
            <a:off x="20" y="10"/>
            <a:ext cx="3526419" cy="6857990"/>
          </a:xfrm>
          <a:prstGeom prst="rect">
            <a:avLst/>
          </a:prstGeom>
          <a:noFill/>
        </p:spPr>
      </p:pic>
      <p:sp>
        <p:nvSpPr>
          <p:cNvPr id="10" name="Content Placeholder 3">
            <a:extLst>
              <a:ext uri="{FF2B5EF4-FFF2-40B4-BE49-F238E27FC236}">
                <a16:creationId xmlns:a16="http://schemas.microsoft.com/office/drawing/2014/main" id="{8422E4DF-344D-84B0-5AE3-886486B2407E}"/>
              </a:ext>
            </a:extLst>
          </p:cNvPr>
          <p:cNvSpPr>
            <a:spLocks noGrp="1"/>
          </p:cNvSpPr>
          <p:nvPr>
            <p:ph sz="quarter" idx="18"/>
          </p:nvPr>
        </p:nvSpPr>
        <p:spPr>
          <a:xfrm>
            <a:off x="3530269" y="1055464"/>
            <a:ext cx="8676479" cy="5808680"/>
          </a:xfrm>
        </p:spPr>
        <p:txBody>
          <a:bodyPr vert="horz" lIns="91440" tIns="45720" rIns="91440" bIns="45720" rtlCol="0" anchor="t">
            <a:normAutofit/>
          </a:bodyPr>
          <a:lstStyle/>
          <a:p>
            <a:pPr marL="285750" indent="-285750">
              <a:buFont typeface="Arial" panose="020B0504020202020204" pitchFamily="34" charset="0"/>
              <a:buChar char="•"/>
            </a:pPr>
            <a:r>
              <a:rPr lang="en-US" sz="2000" b="1" dirty="0">
                <a:latin typeface="Arial"/>
                <a:ea typeface="+mn-lt"/>
                <a:cs typeface="Arial"/>
              </a:rPr>
              <a:t>System</a:t>
            </a:r>
            <a:endParaRPr lang="en-US" sz="2000">
              <a:latin typeface="Arial"/>
              <a:ea typeface="+mn-lt"/>
              <a:cs typeface="Arial"/>
            </a:endParaRPr>
          </a:p>
          <a:p>
            <a:pPr algn="just"/>
            <a:r>
              <a:rPr lang="en-US" dirty="0">
                <a:latin typeface="Arial"/>
                <a:ea typeface="+mn-lt"/>
                <a:cs typeface="Arial"/>
              </a:rPr>
              <a:t>Decision Support System (DSS), using route optimization and operational analytics.</a:t>
            </a:r>
            <a:endParaRPr lang="en-US" dirty="0">
              <a:latin typeface="Arial"/>
              <a:cs typeface="Arial"/>
            </a:endParaRPr>
          </a:p>
          <a:p>
            <a:pPr marL="285750" indent="-285750">
              <a:buFont typeface="Arial" panose="020B0504020202020204" pitchFamily="34" charset="0"/>
              <a:buChar char="•"/>
            </a:pPr>
            <a:r>
              <a:rPr lang="en-US" sz="2000" b="1" dirty="0">
                <a:latin typeface="Arial"/>
                <a:ea typeface="+mn-lt"/>
                <a:cs typeface="Arial"/>
              </a:rPr>
              <a:t>Business challenge</a:t>
            </a:r>
          </a:p>
          <a:p>
            <a:pPr algn="just"/>
            <a:r>
              <a:rPr lang="en-US" dirty="0">
                <a:latin typeface="Arial"/>
                <a:ea typeface="+mn-lt"/>
                <a:cs typeface="Arial"/>
              </a:rPr>
              <a:t>Choosing efficient routes across thousands of deliveries is complex. Inefficient routing increases fuel consumption, costs, and delivery time.</a:t>
            </a:r>
            <a:endParaRPr lang="en-US" dirty="0">
              <a:latin typeface="Arial"/>
              <a:cs typeface="Arial"/>
            </a:endParaRPr>
          </a:p>
          <a:p>
            <a:pPr>
              <a:buFont typeface="Arial" panose="020B0504020202020204" pitchFamily="34" charset="0"/>
              <a:buChar char="•"/>
            </a:pPr>
            <a:r>
              <a:rPr lang="en-US" sz="2000" dirty="0">
                <a:latin typeface="Arial"/>
                <a:ea typeface="+mn-lt"/>
                <a:cs typeface="Arial"/>
              </a:rPr>
              <a:t> </a:t>
            </a:r>
            <a:r>
              <a:rPr lang="en-US" sz="2000" b="1" dirty="0">
                <a:latin typeface="Arial"/>
                <a:ea typeface="+mn-lt"/>
                <a:cs typeface="Arial"/>
              </a:rPr>
              <a:t>Solution</a:t>
            </a:r>
            <a:endParaRPr lang="en-US" sz="2000" b="1">
              <a:latin typeface="Arial"/>
              <a:cs typeface="Arial"/>
            </a:endParaRPr>
          </a:p>
          <a:p>
            <a:r>
              <a:rPr lang="en-US" dirty="0">
                <a:latin typeface="Arial"/>
                <a:ea typeface="+mn-lt"/>
                <a:cs typeface="Arial"/>
              </a:rPr>
              <a:t>UPS developed ORION—On-Road Integrated Optimization and Navigation. It recommends delivery routes, with later enhancements enabling routes to adjust as conditions and delivery requirements change.</a:t>
            </a:r>
            <a:endParaRPr lang="en-US" dirty="0">
              <a:latin typeface="Arial"/>
              <a:cs typeface="Arial"/>
            </a:endParaRPr>
          </a:p>
          <a:p>
            <a:pPr marL="285750" indent="-285750">
              <a:buFont typeface="Arial" panose="020B0504020202020204" pitchFamily="34" charset="0"/>
              <a:buChar char="•"/>
            </a:pPr>
            <a:r>
              <a:rPr lang="en-US" sz="2000" b="1" dirty="0">
                <a:latin typeface="Arial"/>
                <a:ea typeface="+mn-lt"/>
                <a:cs typeface="Arial"/>
              </a:rPr>
              <a:t>Impact on performance</a:t>
            </a:r>
            <a:endParaRPr lang="en-US" sz="2000" b="1">
              <a:latin typeface="Arial"/>
              <a:cs typeface="Arial"/>
            </a:endParaRPr>
          </a:p>
          <a:p>
            <a:r>
              <a:rPr lang="en-US" dirty="0">
                <a:latin typeface="Arial"/>
                <a:ea typeface="+mn-lt"/>
                <a:cs typeface="Arial"/>
              </a:rPr>
              <a:t>In a 2020 company announcement, UPS reported that ORION had saved approximately </a:t>
            </a:r>
            <a:r>
              <a:rPr lang="en-US" b="1" dirty="0">
                <a:latin typeface="Arial"/>
                <a:ea typeface="+mn-lt"/>
                <a:cs typeface="Arial"/>
              </a:rPr>
              <a:t>100 million miles driven and 10 million gallons of fuel annually </a:t>
            </a:r>
            <a:r>
              <a:rPr lang="en-US" dirty="0">
                <a:latin typeface="Arial"/>
                <a:ea typeface="+mn-lt"/>
                <a:cs typeface="Arial"/>
              </a:rPr>
              <a:t>(Rodgers et</a:t>
            </a:r>
            <a:r>
              <a:rPr lang="en-US">
                <a:latin typeface="Arial"/>
                <a:ea typeface="+mn-lt"/>
                <a:cs typeface="Arial"/>
              </a:rPr>
              <a:t> al,2024.)</a:t>
            </a:r>
            <a:r>
              <a:rPr lang="en-US" dirty="0">
                <a:latin typeface="Arial"/>
                <a:ea typeface="+mn-lt"/>
                <a:cs typeface="Arial"/>
              </a:rPr>
              <a:t> since its initial deployment. This provides a clear example of information systems supporting measurable operational savings.</a:t>
            </a:r>
            <a:endParaRPr lang="en-US" dirty="0">
              <a:latin typeface="Arial"/>
              <a:cs typeface="Arial"/>
            </a:endParaRPr>
          </a:p>
          <a:p>
            <a:pPr marL="285750" indent="-285750">
              <a:buFont typeface="Arial" panose="020B0504020202020204" pitchFamily="34" charset="0"/>
              <a:buChar char="•"/>
            </a:pPr>
            <a:r>
              <a:rPr lang="en-US" sz="2000" b="1" dirty="0">
                <a:latin typeface="Arial"/>
                <a:ea typeface="+mn-lt"/>
                <a:cs typeface="Arial"/>
              </a:rPr>
              <a:t>Ethical issues — critical assessment</a:t>
            </a:r>
            <a:endParaRPr lang="en-US" sz="2000" b="1">
              <a:latin typeface="Arial"/>
              <a:cs typeface="Arial"/>
            </a:endParaRPr>
          </a:p>
          <a:p>
            <a:r>
              <a:rPr lang="en-US" dirty="0">
                <a:latin typeface="Arial"/>
                <a:ea typeface="+mn-lt"/>
                <a:cs typeface="Arial"/>
              </a:rPr>
              <a:t>Routing and performance data could become excessive employee monitoring. Efficiency targets could also create pressure to prioritize speed over safety. Appropriate safeguards include transparent monitoring, realistic targets, and allowing drivers to override recommendations when necessary.</a:t>
            </a:r>
            <a:endParaRPr lang="en-US" b="1">
              <a:latin typeface="Arial"/>
              <a:cs typeface="Arial"/>
            </a:endParaRPr>
          </a:p>
          <a:p>
            <a:endParaRPr lang="en-US"/>
          </a:p>
        </p:txBody>
      </p:sp>
      <p:sp>
        <p:nvSpPr>
          <p:cNvPr id="3" name="Slide Number Placeholder 2">
            <a:extLst>
              <a:ext uri="{FF2B5EF4-FFF2-40B4-BE49-F238E27FC236}">
                <a16:creationId xmlns:a16="http://schemas.microsoft.com/office/drawing/2014/main" id="{2E833B35-B4F7-606B-D725-C265DD251524}"/>
              </a:ext>
            </a:extLst>
          </p:cNvPr>
          <p:cNvSpPr>
            <a:spLocks noGrp="1"/>
          </p:cNvSpPr>
          <p:nvPr>
            <p:ph type="sldNum" sz="quarter" idx="12"/>
          </p:nvPr>
        </p:nvSpPr>
        <p:spPr/>
        <p:txBody>
          <a:bodyPr/>
          <a:lstStyle/>
          <a:p>
            <a:fld id="{AEAA3239-9EA4-4A65-A281-97F994456D9F}" type="slidenum">
              <a:rPr lang="en-US" dirty="0"/>
              <a:t>15</a:t>
            </a:fld>
            <a:endParaRPr lang="en-US"/>
          </a:p>
        </p:txBody>
      </p:sp>
    </p:spTree>
    <p:extLst>
      <p:ext uri="{BB962C8B-B14F-4D97-AF65-F5344CB8AC3E}">
        <p14:creationId xmlns:p14="http://schemas.microsoft.com/office/powerpoint/2010/main" val="34531589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1FDED-2162-6C9F-360B-62B84CAC411F}"/>
              </a:ext>
            </a:extLst>
          </p:cNvPr>
          <p:cNvSpPr>
            <a:spLocks noGrp="1"/>
          </p:cNvSpPr>
          <p:nvPr>
            <p:ph type="title"/>
          </p:nvPr>
        </p:nvSpPr>
        <p:spPr>
          <a:xfrm>
            <a:off x="6424" y="2723"/>
            <a:ext cx="8430534" cy="1059928"/>
          </a:xfrm>
        </p:spPr>
        <p:txBody>
          <a:bodyPr>
            <a:noAutofit/>
          </a:bodyPr>
          <a:lstStyle/>
          <a:p>
            <a:pPr algn="ctr"/>
            <a:r>
              <a:rPr lang="en-GB" sz="2800">
                <a:latin typeface="Arial"/>
                <a:cs typeface="Arial"/>
              </a:rPr>
              <a:t>11.3 Starbucks: Personalising </a:t>
            </a:r>
            <a:r>
              <a:rPr lang="en-GB" sz="2800" dirty="0">
                <a:latin typeface="Arial"/>
                <a:cs typeface="Arial"/>
              </a:rPr>
              <a:t>customer relationships</a:t>
            </a:r>
            <a:endParaRPr lang="en-US" sz="2800" dirty="0">
              <a:latin typeface="Arial"/>
              <a:cs typeface="Arial"/>
            </a:endParaRPr>
          </a:p>
        </p:txBody>
      </p:sp>
      <p:sp>
        <p:nvSpPr>
          <p:cNvPr id="12" name="Content Placeholder 2">
            <a:extLst>
              <a:ext uri="{FF2B5EF4-FFF2-40B4-BE49-F238E27FC236}">
                <a16:creationId xmlns:a16="http://schemas.microsoft.com/office/drawing/2014/main" id="{ED56759D-7D8D-B8BC-7174-031FCCB72BF9}"/>
              </a:ext>
            </a:extLst>
          </p:cNvPr>
          <p:cNvSpPr>
            <a:spLocks noGrp="1"/>
          </p:cNvSpPr>
          <p:nvPr>
            <p:ph sz="quarter" idx="14"/>
          </p:nvPr>
        </p:nvSpPr>
        <p:spPr>
          <a:xfrm>
            <a:off x="365011" y="1402847"/>
            <a:ext cx="8071947" cy="5215491"/>
          </a:xfrm>
        </p:spPr>
        <p:txBody>
          <a:bodyPr vert="horz" lIns="91440" tIns="45720" rIns="91440" bIns="45720" rtlCol="0" anchor="t">
            <a:normAutofit lnSpcReduction="10000"/>
          </a:bodyPr>
          <a:lstStyle/>
          <a:p>
            <a:pPr marL="285750" indent="-285750">
              <a:buFont typeface="Arial" panose="020B0504020202020204" pitchFamily="34" charset="0"/>
              <a:buChar char="•"/>
            </a:pPr>
            <a:r>
              <a:rPr lang="en-US" sz="2000" b="1" dirty="0">
                <a:latin typeface="Arial"/>
                <a:ea typeface="+mn-lt"/>
                <a:cs typeface="Arial"/>
              </a:rPr>
              <a:t>System</a:t>
            </a:r>
            <a:endParaRPr lang="en-US" dirty="0"/>
          </a:p>
          <a:p>
            <a:r>
              <a:rPr lang="en-US" dirty="0">
                <a:latin typeface="Arial"/>
                <a:ea typeface="+mn-lt"/>
                <a:cs typeface="Arial"/>
              </a:rPr>
              <a:t> Customer Relationship Management (CRM) capabilities through its app and Rewards </a:t>
            </a:r>
            <a:r>
              <a:rPr lang="en-US" dirty="0" err="1">
                <a:latin typeface="Arial"/>
                <a:ea typeface="+mn-lt"/>
                <a:cs typeface="Arial"/>
              </a:rPr>
              <a:t>programme</a:t>
            </a:r>
            <a:r>
              <a:rPr lang="en-US" dirty="0">
                <a:latin typeface="Arial"/>
                <a:ea typeface="+mn-lt"/>
                <a:cs typeface="Arial"/>
              </a:rPr>
              <a:t>, supported by the Deep Brew AI platform.</a:t>
            </a:r>
            <a:endParaRPr lang="en-US"/>
          </a:p>
          <a:p>
            <a:pPr marL="285750" indent="-285750">
              <a:buFont typeface="Arial" panose="020B0504020202020204" pitchFamily="34" charset="0"/>
              <a:buChar char="•"/>
            </a:pPr>
            <a:r>
              <a:rPr lang="en-US" sz="2000" b="1" dirty="0">
                <a:latin typeface="Arial"/>
                <a:ea typeface="+mn-lt"/>
                <a:cs typeface="Arial"/>
              </a:rPr>
              <a:t>Business challenge</a:t>
            </a:r>
            <a:endParaRPr lang="en-US" sz="2000" b="1">
              <a:latin typeface="Arial"/>
              <a:cs typeface="Arial"/>
            </a:endParaRPr>
          </a:p>
          <a:p>
            <a:r>
              <a:rPr lang="en-US" dirty="0">
                <a:latin typeface="Arial"/>
                <a:ea typeface="+mn-lt"/>
                <a:cs typeface="Arial"/>
              </a:rPr>
              <a:t>Starbucks sought to make customer experiences more relevant and convenient while coordinating service across a large store network.</a:t>
            </a:r>
          </a:p>
          <a:p>
            <a:pPr marL="285750" indent="-285750">
              <a:buFont typeface="Arial" panose="020B0504020202020204" pitchFamily="34" charset="0"/>
              <a:buChar char="•"/>
            </a:pPr>
            <a:r>
              <a:rPr lang="en-US" sz="2000" b="1" dirty="0">
                <a:latin typeface="Arial"/>
                <a:ea typeface="+mn-lt"/>
                <a:cs typeface="Arial"/>
              </a:rPr>
              <a:t>Solution</a:t>
            </a:r>
          </a:p>
          <a:p>
            <a:r>
              <a:rPr lang="en-US" dirty="0">
                <a:latin typeface="Arial"/>
                <a:ea typeface="+mn-lt"/>
                <a:cs typeface="Arial"/>
              </a:rPr>
              <a:t>Its digital approach connects customer relationships, loyalty rewards, and personalization. Starbucks’ 2023 strategy explicitly described extending personalization and building on Deep Brew’s capabilities.</a:t>
            </a:r>
            <a:endParaRPr lang="en-US">
              <a:latin typeface="Arial"/>
              <a:ea typeface="+mn-lt"/>
              <a:cs typeface="Arial"/>
            </a:endParaRPr>
          </a:p>
          <a:p>
            <a:pPr marL="285750" indent="-285750">
              <a:buFont typeface="Arial" panose="020B0504020202020204" pitchFamily="34" charset="0"/>
              <a:buChar char="•"/>
            </a:pPr>
            <a:r>
              <a:rPr lang="en-US" sz="2000" b="1" dirty="0">
                <a:latin typeface="Arial"/>
                <a:ea typeface="+mn-lt"/>
                <a:cs typeface="Arial"/>
              </a:rPr>
              <a:t>Impact on performance — assessment</a:t>
            </a:r>
          </a:p>
          <a:p>
            <a:r>
              <a:rPr lang="en-US" dirty="0">
                <a:latin typeface="Arial"/>
                <a:ea typeface="+mn-lt"/>
                <a:cs typeface="Arial"/>
              </a:rPr>
              <a:t>Relevant offers and convenient digital interactions can encourage repeat purchases and strengthen loyalty. However, the cited announcement does not isolate a measured sales increase caused by Deep Brew. Its contribution should therefore be assessed using repeat purchase rates, customer retention, and additional profit from campaigns.</a:t>
            </a:r>
            <a:endParaRPr lang="en-US">
              <a:latin typeface="Arial"/>
              <a:ea typeface="+mn-lt"/>
              <a:cs typeface="Arial"/>
            </a:endParaRPr>
          </a:p>
          <a:p>
            <a:pPr marL="285750" indent="-285750">
              <a:buFont typeface="Arial" panose="020B0504020202020204" pitchFamily="34" charset="0"/>
              <a:buChar char="•"/>
            </a:pPr>
            <a:r>
              <a:rPr lang="en-US" sz="2000" b="1" dirty="0">
                <a:latin typeface="Arial"/>
                <a:ea typeface="+mn-lt"/>
                <a:cs typeface="Arial"/>
              </a:rPr>
              <a:t>Ethical issues</a:t>
            </a:r>
            <a:endParaRPr lang="en-US" sz="2000" b="1">
              <a:latin typeface="Arial"/>
              <a:cs typeface="Arial"/>
            </a:endParaRPr>
          </a:p>
          <a:p>
            <a:r>
              <a:rPr lang="en-US" dirty="0">
                <a:latin typeface="Arial"/>
                <a:ea typeface="+mn-lt"/>
                <a:cs typeface="Arial"/>
              </a:rPr>
              <a:t>Starbucks’ North American privacy notice describes collecting transaction information and using personal information for personalized promotions. This raises questions about transparency, customer choice, data security, and the extent of profiling. Recommended safeguards include collecting only necessary data, explaining its use, and providing accessible privacy controls.</a:t>
            </a:r>
            <a:endParaRPr lang="en-US" b="1">
              <a:latin typeface="Arial"/>
              <a:cs typeface="Arial"/>
            </a:endParaRPr>
          </a:p>
          <a:p>
            <a:endParaRPr lang="en-US" dirty="0">
              <a:latin typeface="Arial"/>
              <a:cs typeface="Arial"/>
            </a:endParaRPr>
          </a:p>
        </p:txBody>
      </p:sp>
      <p:pic>
        <p:nvPicPr>
          <p:cNvPr id="13" name="Picture 12" descr="Tray of takeaway coffees">
            <a:extLst>
              <a:ext uri="{FF2B5EF4-FFF2-40B4-BE49-F238E27FC236}">
                <a16:creationId xmlns:a16="http://schemas.microsoft.com/office/drawing/2014/main" id="{9B23A8F6-A082-3A4C-4A4B-910E5B879E00}"/>
              </a:ext>
            </a:extLst>
          </p:cNvPr>
          <p:cNvPicPr>
            <a:picLocks noChangeAspect="1"/>
          </p:cNvPicPr>
          <p:nvPr/>
        </p:nvPicPr>
        <p:blipFill>
          <a:blip r:embed="rId2"/>
          <a:srcRect l="30632" r="35095" b="-3"/>
          <a:stretch>
            <a:fillRect/>
          </a:stretch>
        </p:blipFill>
        <p:spPr>
          <a:xfrm>
            <a:off x="8432043" y="10"/>
            <a:ext cx="3526439" cy="6857990"/>
          </a:xfrm>
          <a:prstGeom prst="rect">
            <a:avLst/>
          </a:prstGeom>
          <a:noFill/>
        </p:spPr>
      </p:pic>
      <p:sp>
        <p:nvSpPr>
          <p:cNvPr id="3" name="Slide Number Placeholder 2">
            <a:extLst>
              <a:ext uri="{FF2B5EF4-FFF2-40B4-BE49-F238E27FC236}">
                <a16:creationId xmlns:a16="http://schemas.microsoft.com/office/drawing/2014/main" id="{E884E841-F04C-8089-7915-20480C024B38}"/>
              </a:ext>
            </a:extLst>
          </p:cNvPr>
          <p:cNvSpPr>
            <a:spLocks noGrp="1"/>
          </p:cNvSpPr>
          <p:nvPr>
            <p:ph type="sldNum" sz="quarter" idx="12"/>
          </p:nvPr>
        </p:nvSpPr>
        <p:spPr/>
        <p:txBody>
          <a:bodyPr/>
          <a:lstStyle/>
          <a:p>
            <a:fld id="{AEAA3239-9EA4-4A65-A281-97F994456D9F}" type="slidenum">
              <a:rPr lang="en-US" dirty="0"/>
              <a:t>16</a:t>
            </a:fld>
            <a:endParaRPr lang="en-US"/>
          </a:p>
        </p:txBody>
      </p:sp>
    </p:spTree>
    <p:extLst>
      <p:ext uri="{BB962C8B-B14F-4D97-AF65-F5344CB8AC3E}">
        <p14:creationId xmlns:p14="http://schemas.microsoft.com/office/powerpoint/2010/main" val="16104761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DAC08-9582-37A8-840B-C8D98DB69F5D}"/>
              </a:ext>
            </a:extLst>
          </p:cNvPr>
          <p:cNvSpPr>
            <a:spLocks noGrp="1"/>
          </p:cNvSpPr>
          <p:nvPr>
            <p:ph type="title"/>
          </p:nvPr>
        </p:nvSpPr>
        <p:spPr>
          <a:xfrm>
            <a:off x="1088136" y="558146"/>
            <a:ext cx="9911559" cy="711865"/>
          </a:xfrm>
        </p:spPr>
        <p:txBody>
          <a:bodyPr>
            <a:normAutofit fontScale="90000"/>
          </a:bodyPr>
          <a:lstStyle/>
          <a:p>
            <a:r>
              <a:rPr lang="en-GB">
                <a:latin typeface="Arial"/>
                <a:cs typeface="Arial"/>
              </a:rPr>
              <a:t>12. Comparison and recommendations</a:t>
            </a:r>
            <a:endParaRPr lang="en-US">
              <a:latin typeface="Arial"/>
              <a:cs typeface="Arial"/>
            </a:endParaRPr>
          </a:p>
        </p:txBody>
      </p:sp>
      <p:graphicFrame>
        <p:nvGraphicFramePr>
          <p:cNvPr id="5" name="Content Placeholder 4">
            <a:extLst>
              <a:ext uri="{FF2B5EF4-FFF2-40B4-BE49-F238E27FC236}">
                <a16:creationId xmlns:a16="http://schemas.microsoft.com/office/drawing/2014/main" id="{DA998E94-C4CB-C3AA-C69E-18FC499554FA}"/>
              </a:ext>
            </a:extLst>
          </p:cNvPr>
          <p:cNvGraphicFramePr>
            <a:graphicFrameLocks noGrp="1"/>
          </p:cNvGraphicFramePr>
          <p:nvPr>
            <p:ph idx="1"/>
            <p:extLst>
              <p:ext uri="{D42A27DB-BD31-4B8C-83A1-F6EECF244321}">
                <p14:modId xmlns:p14="http://schemas.microsoft.com/office/powerpoint/2010/main" val="283550189"/>
              </p:ext>
            </p:extLst>
          </p:nvPr>
        </p:nvGraphicFramePr>
        <p:xfrm>
          <a:off x="1081548" y="1401096"/>
          <a:ext cx="10439237" cy="4753968"/>
        </p:xfrm>
        <a:graphic>
          <a:graphicData uri="http://schemas.openxmlformats.org/drawingml/2006/table">
            <a:tbl>
              <a:tblPr firstRow="1" bandRow="1">
                <a:tableStyleId>{5C22544A-7EE6-4342-B048-85BDC9FD1C3A}</a:tableStyleId>
              </a:tblPr>
              <a:tblGrid>
                <a:gridCol w="2451919">
                  <a:extLst>
                    <a:ext uri="{9D8B030D-6E8A-4147-A177-3AD203B41FA5}">
                      <a16:colId xmlns:a16="http://schemas.microsoft.com/office/drawing/2014/main" val="2371919264"/>
                    </a:ext>
                  </a:extLst>
                </a:gridCol>
                <a:gridCol w="2627961">
                  <a:extLst>
                    <a:ext uri="{9D8B030D-6E8A-4147-A177-3AD203B41FA5}">
                      <a16:colId xmlns:a16="http://schemas.microsoft.com/office/drawing/2014/main" val="2868418724"/>
                    </a:ext>
                  </a:extLst>
                </a:gridCol>
                <a:gridCol w="2675151">
                  <a:extLst>
                    <a:ext uri="{9D8B030D-6E8A-4147-A177-3AD203B41FA5}">
                      <a16:colId xmlns:a16="http://schemas.microsoft.com/office/drawing/2014/main" val="1105305469"/>
                    </a:ext>
                  </a:extLst>
                </a:gridCol>
                <a:gridCol w="2684206">
                  <a:extLst>
                    <a:ext uri="{9D8B030D-6E8A-4147-A177-3AD203B41FA5}">
                      <a16:colId xmlns:a16="http://schemas.microsoft.com/office/drawing/2014/main" val="2967692099"/>
                    </a:ext>
                  </a:extLst>
                </a:gridCol>
              </a:tblGrid>
              <a:tr h="1156940">
                <a:tc>
                  <a:txBody>
                    <a:bodyPr/>
                    <a:lstStyle/>
                    <a:p>
                      <a:pPr lvl="0">
                        <a:buNone/>
                      </a:pPr>
                      <a:r>
                        <a:rPr lang="en-GB" sz="2000" b="0" i="0" u="none" strike="noStrike" noProof="0" dirty="0">
                          <a:solidFill>
                            <a:schemeClr val="bg1"/>
                          </a:solidFill>
                          <a:latin typeface="Arial"/>
                          <a:cs typeface="Arial"/>
                        </a:rPr>
                        <a:t>     SYSTEM</a:t>
                      </a:r>
                      <a:endParaRPr lang="en-US" sz="2000">
                        <a:solidFill>
                          <a:schemeClr val="bg1"/>
                        </a:solidFill>
                        <a:latin typeface="Arial"/>
                        <a:cs typeface="Arial"/>
                      </a:endParaRPr>
                    </a:p>
                  </a:txBody>
                  <a:tcPr marL="81017" marR="81017" marT="40508" marB="40508">
                    <a:solidFill>
                      <a:srgbClr val="B35D8D"/>
                    </a:solidFill>
                  </a:tcPr>
                </a:tc>
                <a:tc>
                  <a:txBody>
                    <a:bodyPr/>
                    <a:lstStyle/>
                    <a:p>
                      <a:pPr lvl="0" algn="ctr">
                        <a:buNone/>
                      </a:pPr>
                      <a:r>
                        <a:rPr lang="en-GB" sz="2000" b="0" i="0" u="none" strike="noStrike" noProof="0" dirty="0">
                          <a:solidFill>
                            <a:schemeClr val="bg1"/>
                          </a:solidFill>
                          <a:latin typeface="Arial"/>
                          <a:cs typeface="Arial"/>
                        </a:rPr>
                        <a:t>MAIN BUSINESS BENEFIT</a:t>
                      </a:r>
                      <a:endParaRPr lang="en-US" sz="2000">
                        <a:solidFill>
                          <a:schemeClr val="bg1"/>
                        </a:solidFill>
                        <a:latin typeface="Arial"/>
                        <a:cs typeface="Arial"/>
                      </a:endParaRPr>
                    </a:p>
                  </a:txBody>
                  <a:tcPr marL="81017" marR="81017" marT="40508" marB="40508">
                    <a:solidFill>
                      <a:srgbClr val="B35D8D"/>
                    </a:solidFill>
                  </a:tcPr>
                </a:tc>
                <a:tc>
                  <a:txBody>
                    <a:bodyPr/>
                    <a:lstStyle/>
                    <a:p>
                      <a:pPr lvl="0" algn="ctr">
                        <a:buNone/>
                      </a:pPr>
                      <a:r>
                        <a:rPr lang="en-GB" sz="2000" b="0" i="0" u="none" strike="noStrike" noProof="0" dirty="0">
                          <a:solidFill>
                            <a:schemeClr val="bg1"/>
                          </a:solidFill>
                          <a:latin typeface="Arial"/>
                          <a:cs typeface="Arial"/>
                        </a:rPr>
                        <a:t>BEST FIT FOR THE GROWING BUSINESS</a:t>
                      </a:r>
                      <a:endParaRPr lang="en-US" sz="2000">
                        <a:solidFill>
                          <a:schemeClr val="bg1"/>
                        </a:solidFill>
                        <a:latin typeface="Arial"/>
                        <a:cs typeface="Arial"/>
                      </a:endParaRPr>
                    </a:p>
                  </a:txBody>
                  <a:tcPr marL="81017" marR="81017" marT="40508" marB="40508">
                    <a:solidFill>
                      <a:srgbClr val="B35D8D"/>
                    </a:solidFill>
                  </a:tcPr>
                </a:tc>
                <a:tc>
                  <a:txBody>
                    <a:bodyPr/>
                    <a:lstStyle/>
                    <a:p>
                      <a:pPr lvl="0" algn="ctr">
                        <a:buNone/>
                      </a:pPr>
                      <a:r>
                        <a:rPr lang="en-GB" sz="2000" b="0" i="0" u="none" strike="noStrike" noProof="0" dirty="0">
                          <a:solidFill>
                            <a:schemeClr val="bg1"/>
                          </a:solidFill>
                          <a:latin typeface="Arial"/>
                          <a:cs typeface="Arial"/>
                        </a:rPr>
                        <a:t>SUGGESTED PERFORMANCE MEASURES</a:t>
                      </a:r>
                      <a:endParaRPr lang="en-US" sz="2000">
                        <a:solidFill>
                          <a:schemeClr val="bg1"/>
                        </a:solidFill>
                        <a:latin typeface="Arial"/>
                        <a:cs typeface="Arial"/>
                      </a:endParaRPr>
                    </a:p>
                  </a:txBody>
                  <a:tcPr marL="81017" marR="81017" marT="40508" marB="40508">
                    <a:solidFill>
                      <a:srgbClr val="B35D8D"/>
                    </a:solidFill>
                  </a:tcPr>
                </a:tc>
                <a:extLst>
                  <a:ext uri="{0D108BD9-81ED-4DB2-BD59-A6C34878D82A}">
                    <a16:rowId xmlns:a16="http://schemas.microsoft.com/office/drawing/2014/main" val="1082794396"/>
                  </a:ext>
                </a:extLst>
              </a:tr>
              <a:tr h="1346256">
                <a:tc>
                  <a:txBody>
                    <a:bodyPr/>
                    <a:lstStyle/>
                    <a:p>
                      <a:pPr lvl="0">
                        <a:buNone/>
                      </a:pPr>
                      <a:endParaRPr lang="en-GB" sz="1800" b="1" i="0" u="none" strike="noStrike" noProof="0" dirty="0">
                        <a:latin typeface="Arial"/>
                        <a:cs typeface="Arial"/>
                      </a:endParaRPr>
                    </a:p>
                    <a:p>
                      <a:pPr lvl="0">
                        <a:buNone/>
                      </a:pPr>
                      <a:r>
                        <a:rPr lang="en-GB" sz="1800" b="1" i="0" u="none" strike="noStrike" noProof="0" dirty="0">
                          <a:latin typeface="Arial"/>
                          <a:cs typeface="Arial"/>
                        </a:rPr>
                        <a:t>SCM and inventory systems</a:t>
                      </a:r>
                      <a:endParaRPr lang="en-US" sz="1800" b="1">
                        <a:latin typeface="Arial"/>
                        <a:cs typeface="Arial"/>
                      </a:endParaRPr>
                    </a:p>
                  </a:txBody>
                  <a:tcPr marL="81017" marR="81017" marT="40508" marB="40508">
                    <a:solidFill>
                      <a:srgbClr val="B35D8D"/>
                    </a:solidFill>
                  </a:tcPr>
                </a:tc>
                <a:tc>
                  <a:txBody>
                    <a:bodyPr/>
                    <a:lstStyle/>
                    <a:p>
                      <a:pPr lvl="0">
                        <a:buNone/>
                      </a:pPr>
                      <a:r>
                        <a:rPr lang="en-GB" sz="1800" b="0" i="0" u="none" strike="noStrike" noProof="0" dirty="0">
                          <a:latin typeface="Arial"/>
                          <a:cs typeface="Arial"/>
                        </a:rPr>
                        <a:t>Better stock visibility and coordination</a:t>
                      </a:r>
                      <a:endParaRPr lang="en-US" sz="1800">
                        <a:latin typeface="Arial"/>
                        <a:cs typeface="Arial"/>
                      </a:endParaRPr>
                    </a:p>
                  </a:txBody>
                  <a:tcPr marL="81017" marR="81017" marT="40508" marB="40508">
                    <a:solidFill>
                      <a:schemeClr val="accent3">
                        <a:lumMod val="40000"/>
                        <a:lumOff val="60000"/>
                      </a:schemeClr>
                    </a:solidFill>
                  </a:tcPr>
                </a:tc>
                <a:tc>
                  <a:txBody>
                    <a:bodyPr/>
                    <a:lstStyle/>
                    <a:p>
                      <a:pPr lvl="0">
                        <a:buNone/>
                      </a:pPr>
                      <a:r>
                        <a:rPr lang="en-GB" sz="1800" b="0" i="0" u="none" strike="noStrike" noProof="0" dirty="0">
                          <a:latin typeface="Arial"/>
                          <a:cs typeface="Arial"/>
                        </a:rPr>
                        <a:t>Stock shortages, inaccurate records, or disconnected sales channels</a:t>
                      </a:r>
                      <a:endParaRPr lang="en-US" sz="1800">
                        <a:latin typeface="Arial"/>
                        <a:cs typeface="Arial"/>
                      </a:endParaRPr>
                    </a:p>
                  </a:txBody>
                  <a:tcPr marL="81017" marR="81017" marT="40508" marB="40508">
                    <a:solidFill>
                      <a:schemeClr val="accent3">
                        <a:lumMod val="40000"/>
                        <a:lumOff val="60000"/>
                      </a:schemeClr>
                    </a:solidFill>
                  </a:tcPr>
                </a:tc>
                <a:tc>
                  <a:txBody>
                    <a:bodyPr/>
                    <a:lstStyle/>
                    <a:p>
                      <a:pPr lvl="0">
                        <a:buNone/>
                      </a:pPr>
                      <a:r>
                        <a:rPr lang="en-GB" sz="1800" b="0" i="0" u="none" strike="noStrike" noProof="0" dirty="0">
                          <a:latin typeface="Arial"/>
                          <a:cs typeface="Arial"/>
                        </a:rPr>
                        <a:t>Stock accuracy, stockouts, fulfilment time</a:t>
                      </a:r>
                      <a:endParaRPr lang="en-US" sz="1800">
                        <a:latin typeface="Arial"/>
                        <a:cs typeface="Arial"/>
                      </a:endParaRPr>
                    </a:p>
                  </a:txBody>
                  <a:tcPr marL="81017" marR="81017" marT="40508" marB="40508">
                    <a:solidFill>
                      <a:schemeClr val="accent3">
                        <a:lumMod val="40000"/>
                        <a:lumOff val="60000"/>
                      </a:schemeClr>
                    </a:solidFill>
                  </a:tcPr>
                </a:tc>
                <a:extLst>
                  <a:ext uri="{0D108BD9-81ED-4DB2-BD59-A6C34878D82A}">
                    <a16:rowId xmlns:a16="http://schemas.microsoft.com/office/drawing/2014/main" val="2423381957"/>
                  </a:ext>
                </a:extLst>
              </a:tr>
              <a:tr h="1030727">
                <a:tc>
                  <a:txBody>
                    <a:bodyPr/>
                    <a:lstStyle/>
                    <a:p>
                      <a:pPr lvl="0">
                        <a:buNone/>
                      </a:pPr>
                      <a:endParaRPr lang="en-GB" sz="1800" b="1" i="0" u="none" strike="noStrike" noProof="0" dirty="0">
                        <a:latin typeface="Arial"/>
                        <a:cs typeface="Arial"/>
                      </a:endParaRPr>
                    </a:p>
                    <a:p>
                      <a:pPr lvl="0">
                        <a:buNone/>
                      </a:pPr>
                      <a:r>
                        <a:rPr lang="en-GB" sz="1800" b="1" i="0" u="none" strike="noStrike" noProof="0" dirty="0">
                          <a:latin typeface="Arial"/>
                          <a:cs typeface="Arial"/>
                        </a:rPr>
                        <a:t>DSS and analytics</a:t>
                      </a:r>
                      <a:endParaRPr lang="en-US" sz="1800" b="1" dirty="0">
                        <a:latin typeface="Arial"/>
                        <a:cs typeface="Arial"/>
                      </a:endParaRPr>
                    </a:p>
                  </a:txBody>
                  <a:tcPr marL="81017" marR="81017" marT="40508" marB="40508">
                    <a:solidFill>
                      <a:srgbClr val="B35D8D"/>
                    </a:solidFill>
                  </a:tcPr>
                </a:tc>
                <a:tc>
                  <a:txBody>
                    <a:bodyPr/>
                    <a:lstStyle/>
                    <a:p>
                      <a:pPr lvl="0">
                        <a:buNone/>
                      </a:pPr>
                      <a:r>
                        <a:rPr lang="en-GB" sz="1800" b="0" i="0" u="none" strike="noStrike" noProof="0" dirty="0">
                          <a:latin typeface="Arial"/>
                          <a:cs typeface="Arial"/>
                        </a:rPr>
                        <a:t>Better operational decisions</a:t>
                      </a:r>
                      <a:endParaRPr lang="en-US" sz="1800">
                        <a:latin typeface="Arial"/>
                        <a:cs typeface="Arial"/>
                      </a:endParaRPr>
                    </a:p>
                  </a:txBody>
                  <a:tcPr marL="81017" marR="81017" marT="40508" marB="40508">
                    <a:solidFill>
                      <a:schemeClr val="accent3">
                        <a:lumMod val="40000"/>
                        <a:lumOff val="60000"/>
                      </a:schemeClr>
                    </a:solidFill>
                  </a:tcPr>
                </a:tc>
                <a:tc>
                  <a:txBody>
                    <a:bodyPr/>
                    <a:lstStyle/>
                    <a:p>
                      <a:pPr lvl="0">
                        <a:buNone/>
                      </a:pPr>
                      <a:r>
                        <a:rPr lang="en-GB" sz="1800" b="0" i="0" u="none" strike="noStrike" noProof="0" dirty="0">
                          <a:latin typeface="Arial"/>
                          <a:cs typeface="Arial"/>
                        </a:rPr>
                        <a:t>Complex delivery, scheduling, or resource allocation</a:t>
                      </a:r>
                      <a:endParaRPr lang="en-US" sz="1800">
                        <a:latin typeface="Arial"/>
                        <a:cs typeface="Arial"/>
                      </a:endParaRPr>
                    </a:p>
                  </a:txBody>
                  <a:tcPr marL="81017" marR="81017" marT="40508" marB="40508">
                    <a:solidFill>
                      <a:schemeClr val="accent3">
                        <a:lumMod val="40000"/>
                        <a:lumOff val="60000"/>
                      </a:schemeClr>
                    </a:solidFill>
                  </a:tcPr>
                </a:tc>
                <a:tc>
                  <a:txBody>
                    <a:bodyPr/>
                    <a:lstStyle/>
                    <a:p>
                      <a:pPr lvl="0">
                        <a:buNone/>
                      </a:pPr>
                      <a:r>
                        <a:rPr lang="en-GB" sz="1800" b="0" i="0" u="none" strike="noStrike" noProof="0" dirty="0">
                          <a:latin typeface="Arial"/>
                          <a:cs typeface="Arial"/>
                        </a:rPr>
                        <a:t>Cost per delivery, planning time, on-time performance</a:t>
                      </a:r>
                      <a:endParaRPr lang="en-US" sz="1800">
                        <a:latin typeface="Arial"/>
                        <a:cs typeface="Arial"/>
                      </a:endParaRPr>
                    </a:p>
                  </a:txBody>
                  <a:tcPr marL="81017" marR="81017" marT="40508" marB="40508">
                    <a:solidFill>
                      <a:schemeClr val="accent3">
                        <a:lumMod val="40000"/>
                        <a:lumOff val="60000"/>
                      </a:schemeClr>
                    </a:solidFill>
                  </a:tcPr>
                </a:tc>
                <a:extLst>
                  <a:ext uri="{0D108BD9-81ED-4DB2-BD59-A6C34878D82A}">
                    <a16:rowId xmlns:a16="http://schemas.microsoft.com/office/drawing/2014/main" val="421353047"/>
                  </a:ext>
                </a:extLst>
              </a:tr>
              <a:tr h="1220045">
                <a:tc>
                  <a:txBody>
                    <a:bodyPr/>
                    <a:lstStyle/>
                    <a:p>
                      <a:pPr lvl="0" algn="ctr">
                        <a:buNone/>
                      </a:pPr>
                      <a:endParaRPr lang="en-GB" sz="1800" b="1" i="0" u="none" strike="noStrike" noProof="0" dirty="0">
                        <a:latin typeface="Arial"/>
                        <a:cs typeface="Arial"/>
                      </a:endParaRPr>
                    </a:p>
                    <a:p>
                      <a:pPr lvl="0" algn="ctr">
                        <a:buNone/>
                      </a:pPr>
                      <a:r>
                        <a:rPr lang="en-GB" sz="1800" b="1" i="0" u="none" strike="noStrike" noProof="0" dirty="0">
                          <a:latin typeface="Arial"/>
                          <a:cs typeface="Arial"/>
                        </a:rPr>
                        <a:t>CRM</a:t>
                      </a:r>
                      <a:endParaRPr lang="en-US" sz="1800" b="1" dirty="0">
                        <a:latin typeface="Arial"/>
                        <a:cs typeface="Arial"/>
                      </a:endParaRPr>
                    </a:p>
                  </a:txBody>
                  <a:tcPr marL="81017" marR="81017" marT="40508" marB="40508">
                    <a:solidFill>
                      <a:srgbClr val="B35D8D"/>
                    </a:solidFill>
                  </a:tcPr>
                </a:tc>
                <a:tc>
                  <a:txBody>
                    <a:bodyPr/>
                    <a:lstStyle/>
                    <a:p>
                      <a:pPr lvl="0">
                        <a:buNone/>
                      </a:pPr>
                      <a:r>
                        <a:rPr lang="en-GB" sz="1800" b="0" i="0" u="none" strike="noStrike" noProof="0" dirty="0">
                          <a:latin typeface="Arial"/>
                          <a:cs typeface="Arial"/>
                        </a:rPr>
                        <a:t>Better customer relationships</a:t>
                      </a:r>
                      <a:endParaRPr lang="en-US" sz="1800">
                        <a:latin typeface="Arial"/>
                        <a:cs typeface="Arial"/>
                      </a:endParaRPr>
                    </a:p>
                  </a:txBody>
                  <a:tcPr marL="81017" marR="81017" marT="40508" marB="40508">
                    <a:solidFill>
                      <a:schemeClr val="accent3">
                        <a:lumMod val="40000"/>
                        <a:lumOff val="60000"/>
                      </a:schemeClr>
                    </a:solidFill>
                  </a:tcPr>
                </a:tc>
                <a:tc>
                  <a:txBody>
                    <a:bodyPr/>
                    <a:lstStyle/>
                    <a:p>
                      <a:pPr lvl="0">
                        <a:buNone/>
                      </a:pPr>
                      <a:r>
                        <a:rPr lang="en-GB" sz="1800" b="0" i="0" u="none" strike="noStrike" noProof="0" dirty="0">
                          <a:latin typeface="Arial"/>
                          <a:cs typeface="Arial"/>
                        </a:rPr>
                        <a:t>Fragmented customer records or weak retention</a:t>
                      </a:r>
                      <a:endParaRPr lang="en-US" sz="1800">
                        <a:latin typeface="Arial"/>
                        <a:cs typeface="Arial"/>
                      </a:endParaRPr>
                    </a:p>
                  </a:txBody>
                  <a:tcPr marL="81017" marR="81017" marT="40508" marB="40508">
                    <a:solidFill>
                      <a:schemeClr val="accent3">
                        <a:lumMod val="40000"/>
                        <a:lumOff val="60000"/>
                      </a:schemeClr>
                    </a:solidFill>
                  </a:tcPr>
                </a:tc>
                <a:tc>
                  <a:txBody>
                    <a:bodyPr/>
                    <a:lstStyle/>
                    <a:p>
                      <a:pPr lvl="0">
                        <a:buNone/>
                      </a:pPr>
                      <a:r>
                        <a:rPr lang="en-GB" sz="1800" b="0" i="0" u="none" strike="noStrike" noProof="0" dirty="0">
                          <a:latin typeface="Arial"/>
                          <a:cs typeface="Arial"/>
                        </a:rPr>
                        <a:t>Retention, repeat purchases, response time</a:t>
                      </a:r>
                      <a:endParaRPr lang="en-US" sz="1800">
                        <a:latin typeface="Arial"/>
                        <a:cs typeface="Arial"/>
                      </a:endParaRPr>
                    </a:p>
                  </a:txBody>
                  <a:tcPr marL="81017" marR="81017" marT="40508" marB="40508">
                    <a:solidFill>
                      <a:schemeClr val="accent3">
                        <a:lumMod val="40000"/>
                        <a:lumOff val="60000"/>
                      </a:schemeClr>
                    </a:solidFill>
                  </a:tcPr>
                </a:tc>
                <a:extLst>
                  <a:ext uri="{0D108BD9-81ED-4DB2-BD59-A6C34878D82A}">
                    <a16:rowId xmlns:a16="http://schemas.microsoft.com/office/drawing/2014/main" val="2472112485"/>
                  </a:ext>
                </a:extLst>
              </a:tr>
            </a:tbl>
          </a:graphicData>
        </a:graphic>
      </p:graphicFrame>
      <p:sp>
        <p:nvSpPr>
          <p:cNvPr id="8" name="TextBox 7">
            <a:extLst>
              <a:ext uri="{FF2B5EF4-FFF2-40B4-BE49-F238E27FC236}">
                <a16:creationId xmlns:a16="http://schemas.microsoft.com/office/drawing/2014/main" id="{E82B781F-B64F-E467-DCF5-895B426C4689}"/>
              </a:ext>
            </a:extLst>
          </p:cNvPr>
          <p:cNvSpPr txBox="1"/>
          <p:nvPr/>
        </p:nvSpPr>
        <p:spPr>
          <a:xfrm>
            <a:off x="1186905" y="4457794"/>
            <a:ext cx="9854072" cy="16423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Slide Number Placeholder 2">
            <a:extLst>
              <a:ext uri="{FF2B5EF4-FFF2-40B4-BE49-F238E27FC236}">
                <a16:creationId xmlns:a16="http://schemas.microsoft.com/office/drawing/2014/main" id="{3A60FF37-D5F9-94B1-D554-D82FAF7AF3C3}"/>
              </a:ext>
            </a:extLst>
          </p:cNvPr>
          <p:cNvSpPr>
            <a:spLocks noGrp="1"/>
          </p:cNvSpPr>
          <p:nvPr>
            <p:ph type="sldNum" sz="quarter" idx="12"/>
          </p:nvPr>
        </p:nvSpPr>
        <p:spPr/>
        <p:txBody>
          <a:bodyPr/>
          <a:lstStyle/>
          <a:p>
            <a:fld id="{C0722274-0FAA-4649-AA4E-4210F4F32167}" type="slidenum">
              <a:rPr lang="en-US" smtClean="0"/>
              <a:t>17</a:t>
            </a:fld>
            <a:endParaRPr lang="en-US"/>
          </a:p>
        </p:txBody>
      </p:sp>
    </p:spTree>
    <p:extLst>
      <p:ext uri="{BB962C8B-B14F-4D97-AF65-F5344CB8AC3E}">
        <p14:creationId xmlns:p14="http://schemas.microsoft.com/office/powerpoint/2010/main" val="32892791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C3025-59CC-C681-8E01-D3DE03091BDB}"/>
              </a:ext>
            </a:extLst>
          </p:cNvPr>
          <p:cNvSpPr>
            <a:spLocks noGrp="1"/>
          </p:cNvSpPr>
          <p:nvPr>
            <p:ph type="title"/>
          </p:nvPr>
        </p:nvSpPr>
        <p:spPr>
          <a:xfrm>
            <a:off x="864792" y="393936"/>
            <a:ext cx="11063970" cy="856200"/>
          </a:xfrm>
        </p:spPr>
        <p:txBody>
          <a:bodyPr>
            <a:normAutofit/>
          </a:bodyPr>
          <a:lstStyle/>
          <a:p>
            <a:pPr algn="ctr"/>
            <a:r>
              <a:rPr lang="en-US" sz="3200">
                <a:latin typeface="Arial"/>
                <a:cs typeface="Arial"/>
              </a:rPr>
              <a:t>13. References </a:t>
            </a:r>
          </a:p>
        </p:txBody>
      </p:sp>
      <p:sp>
        <p:nvSpPr>
          <p:cNvPr id="3" name="Content Placeholder 2">
            <a:extLst>
              <a:ext uri="{FF2B5EF4-FFF2-40B4-BE49-F238E27FC236}">
                <a16:creationId xmlns:a16="http://schemas.microsoft.com/office/drawing/2014/main" id="{C9DF5394-3AFF-3F49-DAAA-6963ED9B8F59}"/>
              </a:ext>
            </a:extLst>
          </p:cNvPr>
          <p:cNvSpPr>
            <a:spLocks noGrp="1"/>
          </p:cNvSpPr>
          <p:nvPr>
            <p:ph idx="1"/>
          </p:nvPr>
        </p:nvSpPr>
        <p:spPr>
          <a:xfrm>
            <a:off x="1088135" y="1127233"/>
            <a:ext cx="10852917" cy="5311667"/>
          </a:xfrm>
        </p:spPr>
        <p:txBody>
          <a:bodyPr vert="horz" lIns="91440" tIns="45720" rIns="91440" bIns="45720" rtlCol="0" anchor="t">
            <a:normAutofit lnSpcReduction="10000"/>
          </a:bodyPr>
          <a:lstStyle/>
          <a:p>
            <a:endParaRPr lang="en-GB" sz="1200" dirty="0">
              <a:solidFill>
                <a:srgbClr val="0A0A0A"/>
              </a:solidFill>
              <a:highlight>
                <a:srgbClr val="FFFFFF"/>
              </a:highlight>
              <a:latin typeface="Arial"/>
              <a:cs typeface="Arial"/>
            </a:endParaRPr>
          </a:p>
          <a:p>
            <a:pPr marL="285750" indent="-285750">
              <a:buFont typeface="Symbol"/>
              <a:buChar char="•"/>
            </a:pPr>
            <a:r>
              <a:rPr lang="en-GB" sz="1200">
                <a:highlight>
                  <a:srgbClr val="FFFFFF"/>
                </a:highlight>
                <a:latin typeface="Arial"/>
                <a:cs typeface="Arial"/>
              </a:rPr>
              <a:t>Basuki, M. (2021). Supply chain management: A review. Journal of Industrial Engineering and Halal Industries, 2(1), pp.9–12.</a:t>
            </a:r>
            <a:endParaRPr lang="en-US" sz="1200">
              <a:highlight>
                <a:srgbClr val="C6C6C6"/>
              </a:highlight>
              <a:latin typeface="Arial"/>
              <a:cs typeface="Arial"/>
            </a:endParaRPr>
          </a:p>
          <a:p>
            <a:pPr marL="285750" indent="-285750">
              <a:buFont typeface="Symbol"/>
              <a:buChar char="•"/>
            </a:pPr>
            <a:r>
              <a:rPr lang="en-GB" sz="1200" dirty="0" err="1">
                <a:highlight>
                  <a:srgbClr val="FFFFFF"/>
                </a:highlight>
                <a:latin typeface="Arial"/>
                <a:cs typeface="Arial"/>
              </a:rPr>
              <a:t>D’Arconte</a:t>
            </a:r>
            <a:r>
              <a:rPr lang="en-GB" sz="1200" dirty="0">
                <a:highlight>
                  <a:srgbClr val="FFFFFF"/>
                </a:highlight>
                <a:latin typeface="Arial"/>
                <a:cs typeface="Arial"/>
              </a:rPr>
              <a:t>, C. (2023). Customer Relationship Management (CRM): A conceptualization based on strategy to integrate different perspectives.</a:t>
            </a:r>
            <a:endParaRPr lang="en-US" sz="1200">
              <a:highlight>
                <a:srgbClr val="C6C6C6"/>
              </a:highlight>
              <a:latin typeface="Arial"/>
              <a:cs typeface="Arial"/>
            </a:endParaRPr>
          </a:p>
          <a:p>
            <a:pPr marL="285750" indent="-285750">
              <a:buFont typeface="Symbol"/>
              <a:buChar char="•"/>
            </a:pPr>
            <a:r>
              <a:rPr lang="en-GB" sz="1200" dirty="0">
                <a:highlight>
                  <a:srgbClr val="FFFFFF"/>
                </a:highlight>
                <a:latin typeface="Arial"/>
                <a:cs typeface="Arial"/>
              </a:rPr>
              <a:t>Hananiya, P., </a:t>
            </a:r>
            <a:r>
              <a:rPr lang="en-GB" sz="1200" dirty="0" err="1">
                <a:highlight>
                  <a:srgbClr val="FFFFFF"/>
                </a:highlight>
                <a:latin typeface="Arial"/>
                <a:cs typeface="Arial"/>
              </a:rPr>
              <a:t>Olajire</a:t>
            </a:r>
            <a:r>
              <a:rPr lang="en-GB" sz="1200" dirty="0">
                <a:highlight>
                  <a:srgbClr val="FFFFFF"/>
                </a:highlight>
                <a:latin typeface="Arial"/>
                <a:cs typeface="Arial"/>
              </a:rPr>
              <a:t>, F. and </a:t>
            </a:r>
            <a:r>
              <a:rPr lang="en-GB" sz="1200" dirty="0" err="1">
                <a:highlight>
                  <a:srgbClr val="FFFFFF"/>
                </a:highlight>
                <a:latin typeface="Arial"/>
                <a:cs typeface="Arial"/>
              </a:rPr>
              <a:t>Yidawi</a:t>
            </a:r>
            <a:r>
              <a:rPr lang="en-GB" sz="1200" dirty="0">
                <a:highlight>
                  <a:srgbClr val="FFFFFF"/>
                </a:highlight>
                <a:latin typeface="Arial"/>
                <a:cs typeface="Arial"/>
              </a:rPr>
              <a:t>, M. (2024). Information systems in organizations.</a:t>
            </a:r>
            <a:endParaRPr lang="en-US" sz="1200">
              <a:highlight>
                <a:srgbClr val="C6C6C6"/>
              </a:highlight>
              <a:latin typeface="Arial"/>
              <a:cs typeface="Arial"/>
            </a:endParaRPr>
          </a:p>
          <a:p>
            <a:pPr marL="285750" indent="-285750">
              <a:buFont typeface="Symbol"/>
              <a:buChar char="•"/>
            </a:pPr>
            <a:r>
              <a:rPr lang="en-GB" sz="1200">
                <a:highlight>
                  <a:srgbClr val="FFFFFF"/>
                </a:highlight>
                <a:latin typeface="Arial"/>
                <a:cs typeface="Arial"/>
              </a:rPr>
              <a:t>Hassan, R.S., Nawaz, A., Lashari, M.N. and Zafar, F. (2015). Effect of customer relationship management on customer satisfaction. Procedia Economics and Finance, 23(23), pp.563–567.</a:t>
            </a:r>
            <a:endParaRPr lang="en-US" sz="1200">
              <a:highlight>
                <a:srgbClr val="C6C6C6"/>
              </a:highlight>
              <a:latin typeface="Arial"/>
              <a:cs typeface="Arial"/>
            </a:endParaRPr>
          </a:p>
          <a:p>
            <a:pPr marL="285750" indent="-285750">
              <a:buFont typeface="Symbol"/>
              <a:buChar char="•"/>
            </a:pPr>
            <a:r>
              <a:rPr lang="en-GB" sz="1200">
                <a:highlight>
                  <a:srgbClr val="FFFFFF"/>
                </a:highlight>
                <a:latin typeface="Arial"/>
                <a:cs typeface="Arial"/>
              </a:rPr>
              <a:t>Oracle (2026). What is supply chain management? (SCM). [online] Oracle.com. Available at: </a:t>
            </a:r>
            <a:r>
              <a:rPr lang="en-GB" sz="1200" dirty="0">
                <a:highlight>
                  <a:srgbClr val="FFFFFF"/>
                </a:highlight>
                <a:latin typeface="Arial"/>
                <a:cs typeface="Arial"/>
                <a:hlinkClick r:id="rId2"/>
              </a:rPr>
              <a:t>https://www.oracle.com/africa/scm/what-is-supply-chain-management/</a:t>
            </a:r>
            <a:r>
              <a:rPr lang="en-GB" sz="1200">
                <a:highlight>
                  <a:srgbClr val="FFFFFF"/>
                </a:highlight>
                <a:latin typeface="Arial"/>
                <a:cs typeface="Arial"/>
              </a:rPr>
              <a:t> [Accessed 2 Oct. 2026].</a:t>
            </a:r>
            <a:endParaRPr lang="en-US" sz="1200">
              <a:highlight>
                <a:srgbClr val="C6C6C6"/>
              </a:highlight>
              <a:latin typeface="Arial"/>
              <a:cs typeface="Arial"/>
            </a:endParaRPr>
          </a:p>
          <a:p>
            <a:pPr marL="285750" indent="-285750">
              <a:buFont typeface="Symbol"/>
              <a:buChar char="•"/>
            </a:pPr>
            <a:r>
              <a:rPr lang="en-GB" sz="1200" dirty="0">
                <a:highlight>
                  <a:srgbClr val="FFFFFF"/>
                </a:highlight>
                <a:latin typeface="Arial"/>
                <a:cs typeface="Arial"/>
              </a:rPr>
              <a:t>Sari, P. and Elmer, B. (2025). Effectiveness of an innovative </a:t>
            </a:r>
            <a:r>
              <a:rPr lang="en-GB" sz="1200" dirty="0" err="1">
                <a:highlight>
                  <a:srgbClr val="FFFFFF"/>
                </a:highlight>
                <a:latin typeface="Arial"/>
                <a:cs typeface="Arial"/>
              </a:rPr>
              <a:t>ict</a:t>
            </a:r>
            <a:r>
              <a:rPr lang="en-GB" sz="1200" dirty="0">
                <a:highlight>
                  <a:srgbClr val="FFFFFF"/>
                </a:highlight>
                <a:latin typeface="Arial"/>
                <a:cs typeface="Arial"/>
              </a:rPr>
              <a:t> transaction processing system with data analytics. International Journal for Multidisciplinary Research (IJFMR), 7(2).</a:t>
            </a:r>
            <a:endParaRPr lang="en-US" sz="1200">
              <a:highlight>
                <a:srgbClr val="C6C6C6"/>
              </a:highlight>
              <a:latin typeface="Arial"/>
              <a:cs typeface="Arial"/>
            </a:endParaRPr>
          </a:p>
          <a:p>
            <a:pPr marL="285750" indent="-285750">
              <a:buFont typeface="Symbol"/>
              <a:buChar char="•"/>
            </a:pPr>
            <a:r>
              <a:rPr lang="en-GB" sz="1200">
                <a:solidFill>
                  <a:srgbClr val="0A0A0A"/>
                </a:solidFill>
                <a:highlight>
                  <a:srgbClr val="FFFFFF"/>
                </a:highlight>
                <a:latin typeface="Arial"/>
                <a:cs typeface="Arial"/>
              </a:rPr>
              <a:t>Bharadwaj, A.S. (2000) ‘A resource-based perspective on information technology capability and firm performance: an empirical investigation’, </a:t>
            </a:r>
            <a:r>
              <a:rPr lang="en-GB" sz="1200" i="1">
                <a:solidFill>
                  <a:srgbClr val="0A0A0A"/>
                </a:solidFill>
                <a:highlight>
                  <a:srgbClr val="FFFFFF"/>
                </a:highlight>
                <a:latin typeface="Arial"/>
                <a:cs typeface="Arial"/>
              </a:rPr>
              <a:t>MIS Quarterly</a:t>
            </a:r>
            <a:r>
              <a:rPr lang="en-GB" sz="1200">
                <a:solidFill>
                  <a:srgbClr val="0A0A0A"/>
                </a:solidFill>
                <a:highlight>
                  <a:srgbClr val="FFFFFF"/>
                </a:highlight>
                <a:latin typeface="Arial"/>
                <a:cs typeface="Arial"/>
              </a:rPr>
              <a:t>, 24(1), pp. 169–196.</a:t>
            </a:r>
            <a:endParaRPr lang="en-GB" sz="1200">
              <a:solidFill>
                <a:srgbClr val="0A0A0A"/>
              </a:solidFill>
              <a:highlight>
                <a:srgbClr val="C6C6C6"/>
              </a:highlight>
              <a:latin typeface="Arial"/>
              <a:cs typeface="Arial"/>
            </a:endParaRPr>
          </a:p>
          <a:p>
            <a:pPr marL="285750" indent="-285750">
              <a:buFont typeface="Symbol"/>
              <a:buChar char="•"/>
            </a:pPr>
            <a:r>
              <a:rPr lang="en-GB" sz="1200" dirty="0">
                <a:solidFill>
                  <a:srgbClr val="0A0A0A"/>
                </a:solidFill>
                <a:highlight>
                  <a:srgbClr val="FFFFFF"/>
                </a:highlight>
                <a:latin typeface="Arial"/>
                <a:cs typeface="Arial"/>
              </a:rPr>
              <a:t>Laudon, K.C. and Laudon, J.P. (2022) </a:t>
            </a:r>
            <a:r>
              <a:rPr lang="en-GB" sz="1200" i="1" dirty="0">
                <a:solidFill>
                  <a:srgbClr val="0A0A0A"/>
                </a:solidFill>
                <a:highlight>
                  <a:srgbClr val="FFFFFF"/>
                </a:highlight>
                <a:latin typeface="Arial"/>
                <a:cs typeface="Arial"/>
              </a:rPr>
              <a:t>Management information systems: managing the digital firm</a:t>
            </a:r>
            <a:r>
              <a:rPr lang="en-GB" sz="1200" dirty="0">
                <a:solidFill>
                  <a:srgbClr val="0A0A0A"/>
                </a:solidFill>
                <a:highlight>
                  <a:srgbClr val="FFFFFF"/>
                </a:highlight>
                <a:latin typeface="Arial"/>
                <a:cs typeface="Arial"/>
              </a:rPr>
              <a:t>. 17th </a:t>
            </a:r>
            <a:r>
              <a:rPr lang="en-GB" sz="1200" dirty="0" err="1">
                <a:solidFill>
                  <a:srgbClr val="0A0A0A"/>
                </a:solidFill>
                <a:highlight>
                  <a:srgbClr val="FFFFFF"/>
                </a:highlight>
                <a:latin typeface="Arial"/>
                <a:cs typeface="Arial"/>
              </a:rPr>
              <a:t>edn</a:t>
            </a:r>
            <a:r>
              <a:rPr lang="en-GB" sz="1200" dirty="0">
                <a:solidFill>
                  <a:srgbClr val="0A0A0A"/>
                </a:solidFill>
                <a:highlight>
                  <a:srgbClr val="FFFFFF"/>
                </a:highlight>
                <a:latin typeface="Arial"/>
                <a:cs typeface="Arial"/>
              </a:rPr>
              <a:t>. Harlow: Pearson.</a:t>
            </a:r>
            <a:endParaRPr lang="en-GB" sz="1200">
              <a:solidFill>
                <a:srgbClr val="0A0A0A"/>
              </a:solidFill>
              <a:highlight>
                <a:srgbClr val="C6C6C6"/>
              </a:highlight>
              <a:latin typeface="Arial"/>
              <a:cs typeface="Arial"/>
            </a:endParaRPr>
          </a:p>
          <a:p>
            <a:pPr marL="285750" indent="-285750">
              <a:buFont typeface="Symbol"/>
              <a:buChar char="•"/>
            </a:pPr>
            <a:r>
              <a:rPr lang="en-GB" sz="1200" dirty="0">
                <a:solidFill>
                  <a:srgbClr val="0A0A0A"/>
                </a:solidFill>
                <a:highlight>
                  <a:srgbClr val="FFFFFF"/>
                </a:highlight>
                <a:latin typeface="Arial"/>
                <a:ea typeface="Verdana"/>
                <a:cs typeface="Arial"/>
              </a:rPr>
              <a:t>O’Brien, J.A. and </a:t>
            </a:r>
            <a:r>
              <a:rPr lang="en-GB" sz="1200" dirty="0" err="1">
                <a:solidFill>
                  <a:srgbClr val="0A0A0A"/>
                </a:solidFill>
                <a:highlight>
                  <a:srgbClr val="FFFFFF"/>
                </a:highlight>
                <a:latin typeface="Arial"/>
                <a:ea typeface="Verdana"/>
                <a:cs typeface="Arial"/>
              </a:rPr>
              <a:t>Marakas</a:t>
            </a:r>
            <a:r>
              <a:rPr lang="en-GB" sz="1200" dirty="0">
                <a:solidFill>
                  <a:srgbClr val="0A0A0A"/>
                </a:solidFill>
                <a:highlight>
                  <a:srgbClr val="FFFFFF"/>
                </a:highlight>
                <a:latin typeface="Arial"/>
                <a:ea typeface="Verdana"/>
                <a:cs typeface="Arial"/>
              </a:rPr>
              <a:t>, G.M. (2011) </a:t>
            </a:r>
            <a:r>
              <a:rPr lang="en-GB" sz="1200" i="1" dirty="0">
                <a:solidFill>
                  <a:srgbClr val="0A0A0A"/>
                </a:solidFill>
                <a:highlight>
                  <a:srgbClr val="FFFFFF"/>
                </a:highlight>
                <a:latin typeface="Arial"/>
                <a:ea typeface="Verdana"/>
                <a:cs typeface="Arial"/>
              </a:rPr>
              <a:t>Management Information Systems</a:t>
            </a:r>
            <a:r>
              <a:rPr lang="en-GB" sz="1200" dirty="0">
                <a:solidFill>
                  <a:srgbClr val="0A0A0A"/>
                </a:solidFill>
                <a:highlight>
                  <a:srgbClr val="FFFFFF"/>
                </a:highlight>
                <a:latin typeface="Arial"/>
                <a:ea typeface="Verdana"/>
                <a:cs typeface="Arial"/>
              </a:rPr>
              <a:t>. 10th </a:t>
            </a:r>
            <a:r>
              <a:rPr lang="en-GB" sz="1200" dirty="0" err="1">
                <a:solidFill>
                  <a:srgbClr val="0A0A0A"/>
                </a:solidFill>
                <a:highlight>
                  <a:srgbClr val="FFFFFF"/>
                </a:highlight>
                <a:latin typeface="Arial"/>
                <a:ea typeface="Verdana"/>
                <a:cs typeface="Arial"/>
              </a:rPr>
              <a:t>edn</a:t>
            </a:r>
            <a:r>
              <a:rPr lang="en-GB" sz="1200" dirty="0">
                <a:solidFill>
                  <a:srgbClr val="0A0A0A"/>
                </a:solidFill>
                <a:highlight>
                  <a:srgbClr val="FFFFFF"/>
                </a:highlight>
                <a:latin typeface="Arial"/>
                <a:ea typeface="Verdana"/>
                <a:cs typeface="Arial"/>
              </a:rPr>
              <a:t>. New York: McGraw-Hill Irwin.</a:t>
            </a:r>
            <a:endParaRPr lang="en-GB" sz="1200">
              <a:solidFill>
                <a:srgbClr val="0A0A0A"/>
              </a:solidFill>
              <a:highlight>
                <a:srgbClr val="C6C6C6"/>
              </a:highlight>
              <a:latin typeface="Arial"/>
              <a:ea typeface="Verdana"/>
              <a:cs typeface="Arial"/>
            </a:endParaRPr>
          </a:p>
          <a:p>
            <a:pPr marL="285750" indent="-285750">
              <a:buFont typeface="Symbol"/>
              <a:buChar char="•"/>
            </a:pPr>
            <a:r>
              <a:rPr lang="en-GB" sz="1200">
                <a:solidFill>
                  <a:srgbClr val="0A0A0A"/>
                </a:solidFill>
                <a:highlight>
                  <a:srgbClr val="FFFFFF"/>
                </a:highlight>
                <a:latin typeface="Arial"/>
                <a:ea typeface="Verdana"/>
                <a:cs typeface="Arial"/>
              </a:rPr>
              <a:t>Oracle (2026). ‘What is supply chain management? (SCM)’. [online] Oracle.com. Available at: </a:t>
            </a:r>
            <a:r>
              <a:rPr lang="en-GB" sz="1200" u="sng" dirty="0">
                <a:highlight>
                  <a:srgbClr val="FFFFFF"/>
                </a:highlight>
                <a:latin typeface="Arial"/>
                <a:cs typeface="Arial"/>
                <a:hlinkClick r:id="rId2"/>
              </a:rPr>
              <a:t>https://www.oracle.com/africa/scm/what-is-supply-chain-management/</a:t>
            </a:r>
            <a:r>
              <a:rPr lang="en-GB" sz="1200">
                <a:solidFill>
                  <a:srgbClr val="0A0A0A"/>
                </a:solidFill>
                <a:highlight>
                  <a:srgbClr val="FFFFFF"/>
                </a:highlight>
                <a:latin typeface="Arial"/>
                <a:ea typeface="Verdana"/>
                <a:cs typeface="Arial"/>
              </a:rPr>
              <a:t> [Accessed 2 Oct. 2026].</a:t>
            </a:r>
            <a:endParaRPr lang="en-GB" sz="1200">
              <a:solidFill>
                <a:srgbClr val="0A0A0A"/>
              </a:solidFill>
              <a:highlight>
                <a:srgbClr val="C6C6C6"/>
              </a:highlight>
              <a:latin typeface="Arial"/>
              <a:ea typeface="Verdana"/>
              <a:cs typeface="Arial"/>
            </a:endParaRPr>
          </a:p>
          <a:p>
            <a:pPr marL="285750" indent="-285750">
              <a:buFont typeface="Symbol"/>
              <a:buChar char="•"/>
            </a:pPr>
            <a:r>
              <a:rPr lang="en-GB" sz="1200">
                <a:solidFill>
                  <a:srgbClr val="222222"/>
                </a:solidFill>
                <a:highlight>
                  <a:srgbClr val="FFFFFF"/>
                </a:highlight>
                <a:latin typeface="Arial"/>
                <a:ea typeface="Verdana"/>
                <a:cs typeface="Arial"/>
              </a:rPr>
              <a:t>Rodgers, M., Mukherjee, S., Melamed, B., Baveja, A. and Kapoor, A., 2024. Solving business problems: the business-driven data-supported process. </a:t>
            </a:r>
            <a:r>
              <a:rPr lang="en-GB" sz="1200" i="1">
                <a:solidFill>
                  <a:srgbClr val="222222"/>
                </a:solidFill>
                <a:highlight>
                  <a:srgbClr val="FFFFFF"/>
                </a:highlight>
                <a:latin typeface="Arial"/>
                <a:ea typeface="Verdana"/>
                <a:cs typeface="Arial"/>
              </a:rPr>
              <a:t>Annals of Operations Research</a:t>
            </a:r>
            <a:r>
              <a:rPr lang="en-GB" sz="1200">
                <a:solidFill>
                  <a:srgbClr val="222222"/>
                </a:solidFill>
                <a:highlight>
                  <a:srgbClr val="FFFFFF"/>
                </a:highlight>
                <a:latin typeface="Arial"/>
                <a:ea typeface="Verdana"/>
                <a:cs typeface="Arial"/>
              </a:rPr>
              <a:t>, </a:t>
            </a:r>
            <a:r>
              <a:rPr lang="en-GB" sz="1200" i="1">
                <a:solidFill>
                  <a:srgbClr val="222222"/>
                </a:solidFill>
                <a:highlight>
                  <a:srgbClr val="FFFFFF"/>
                </a:highlight>
                <a:latin typeface="Arial"/>
                <a:ea typeface="Verdana"/>
                <a:cs typeface="Arial"/>
              </a:rPr>
              <a:t>332</a:t>
            </a:r>
            <a:r>
              <a:rPr lang="en-GB" sz="1200">
                <a:solidFill>
                  <a:srgbClr val="222222"/>
                </a:solidFill>
                <a:highlight>
                  <a:srgbClr val="FFFFFF"/>
                </a:highlight>
                <a:latin typeface="Arial"/>
                <a:ea typeface="Verdana"/>
                <a:cs typeface="Arial"/>
              </a:rPr>
              <a:t>(1), pp.705-741.</a:t>
            </a:r>
            <a:endParaRPr lang="en-GB" sz="1200">
              <a:solidFill>
                <a:srgbClr val="0A0A0A"/>
              </a:solidFill>
              <a:highlight>
                <a:srgbClr val="FFFFFF"/>
              </a:highlight>
              <a:latin typeface="Arial"/>
              <a:ea typeface="Verdana"/>
              <a:cs typeface="Arial"/>
            </a:endParaRPr>
          </a:p>
          <a:p>
            <a:pPr marL="285750" indent="-285750">
              <a:buFont typeface="Symbol"/>
              <a:buChar char="•"/>
            </a:pPr>
            <a:r>
              <a:rPr lang="en-GB" sz="1200">
                <a:solidFill>
                  <a:srgbClr val="0A0A0A"/>
                </a:solidFill>
                <a:highlight>
                  <a:srgbClr val="FFFFFF"/>
                </a:highlight>
                <a:latin typeface="Arial"/>
                <a:ea typeface="Verdana"/>
                <a:cs typeface="Arial"/>
              </a:rPr>
              <a:t>Sari, P. and Elmer, B. (2025). ‘Effectiveness of an innovative ICT transaction processing system with data analytics’, </a:t>
            </a:r>
            <a:r>
              <a:rPr lang="en-GB" sz="1200" i="1">
                <a:solidFill>
                  <a:srgbClr val="0A0A0A"/>
                </a:solidFill>
                <a:highlight>
                  <a:srgbClr val="FFFFFF"/>
                </a:highlight>
                <a:latin typeface="Arial"/>
                <a:ea typeface="Verdana"/>
                <a:cs typeface="Arial"/>
              </a:rPr>
              <a:t>International Journal for Multidisciplinary Research (IJFMR)</a:t>
            </a:r>
            <a:r>
              <a:rPr lang="en-GB" sz="1200">
                <a:solidFill>
                  <a:srgbClr val="0A0A0A"/>
                </a:solidFill>
                <a:highlight>
                  <a:srgbClr val="FFFFFF"/>
                </a:highlight>
                <a:latin typeface="Arial"/>
                <a:ea typeface="Verdana"/>
                <a:cs typeface="Arial"/>
              </a:rPr>
              <a:t>, 7(2).</a:t>
            </a:r>
            <a:endParaRPr lang="en-GB" sz="1200">
              <a:solidFill>
                <a:srgbClr val="0A0A0A"/>
              </a:solidFill>
              <a:highlight>
                <a:srgbClr val="C6C6C6"/>
              </a:highlight>
              <a:latin typeface="Arial"/>
              <a:ea typeface="Verdana"/>
              <a:cs typeface="Arial"/>
            </a:endParaRPr>
          </a:p>
          <a:p>
            <a:pPr marL="285750" indent="-285750">
              <a:buFont typeface="Symbol"/>
              <a:buChar char="•"/>
            </a:pPr>
            <a:r>
              <a:rPr lang="en-GB" sz="1200">
                <a:solidFill>
                  <a:srgbClr val="0A0A0A"/>
                </a:solidFill>
                <a:highlight>
                  <a:srgbClr val="FFFFFF"/>
                </a:highlight>
                <a:latin typeface="Arial"/>
                <a:ea typeface="Verdana"/>
                <a:cs typeface="Arial"/>
              </a:rPr>
              <a:t>UK Government (2010) </a:t>
            </a:r>
            <a:r>
              <a:rPr lang="en-GB" sz="1200" i="1">
                <a:solidFill>
                  <a:srgbClr val="0A0A0A"/>
                </a:solidFill>
                <a:highlight>
                  <a:srgbClr val="FFFFFF"/>
                </a:highlight>
                <a:latin typeface="Arial"/>
                <a:ea typeface="Verdana"/>
                <a:cs typeface="Arial"/>
              </a:rPr>
              <a:t>Equality Act 2010</a:t>
            </a:r>
            <a:r>
              <a:rPr lang="en-GB" sz="1200">
                <a:solidFill>
                  <a:srgbClr val="0A0A0A"/>
                </a:solidFill>
                <a:highlight>
                  <a:srgbClr val="FFFFFF"/>
                </a:highlight>
                <a:latin typeface="Arial"/>
                <a:ea typeface="Verdana"/>
                <a:cs typeface="Arial"/>
              </a:rPr>
              <a:t>. London: The Stationery Office.</a:t>
            </a:r>
            <a:endParaRPr lang="en-GB" sz="1200">
              <a:solidFill>
                <a:srgbClr val="0A0A0A"/>
              </a:solidFill>
              <a:highlight>
                <a:srgbClr val="C6C6C6"/>
              </a:highlight>
              <a:latin typeface="Arial"/>
              <a:ea typeface="Verdana"/>
              <a:cs typeface="Arial"/>
            </a:endParaRPr>
          </a:p>
          <a:p>
            <a:pPr marL="285750" indent="-285750">
              <a:buFont typeface="Symbol"/>
              <a:buChar char="•"/>
            </a:pPr>
            <a:r>
              <a:rPr lang="en-GB" sz="1200">
                <a:solidFill>
                  <a:srgbClr val="0A0A0A"/>
                </a:solidFill>
                <a:highlight>
                  <a:srgbClr val="FFFFFF"/>
                </a:highlight>
                <a:latin typeface="Arial"/>
                <a:ea typeface="Verdana"/>
                <a:cs typeface="Arial"/>
              </a:rPr>
              <a:t>UK Government (2018) </a:t>
            </a:r>
            <a:r>
              <a:rPr lang="en-GB" sz="1200" i="1">
                <a:solidFill>
                  <a:srgbClr val="0A0A0A"/>
                </a:solidFill>
                <a:highlight>
                  <a:srgbClr val="FFFFFF"/>
                </a:highlight>
                <a:latin typeface="Arial"/>
                <a:ea typeface="Verdana"/>
                <a:cs typeface="Arial"/>
              </a:rPr>
              <a:t>Data Protection Act 2018</a:t>
            </a:r>
            <a:r>
              <a:rPr lang="en-GB" sz="1200">
                <a:solidFill>
                  <a:srgbClr val="0A0A0A"/>
                </a:solidFill>
                <a:highlight>
                  <a:srgbClr val="FFFFFF"/>
                </a:highlight>
                <a:latin typeface="Arial"/>
                <a:ea typeface="Verdana"/>
                <a:cs typeface="Arial"/>
              </a:rPr>
              <a:t>. London: The Stationery Office.</a:t>
            </a:r>
            <a:endParaRPr lang="en-GB" sz="1200">
              <a:solidFill>
                <a:srgbClr val="0A0A0A"/>
              </a:solidFill>
              <a:highlight>
                <a:srgbClr val="C6C6C6"/>
              </a:highlight>
              <a:latin typeface="Arial"/>
              <a:ea typeface="Verdana"/>
              <a:cs typeface="Arial"/>
            </a:endParaRPr>
          </a:p>
          <a:p>
            <a:endParaRPr lang="en-US" dirty="0"/>
          </a:p>
        </p:txBody>
      </p:sp>
      <p:sp>
        <p:nvSpPr>
          <p:cNvPr id="4" name="Slide Number Placeholder 3">
            <a:extLst>
              <a:ext uri="{FF2B5EF4-FFF2-40B4-BE49-F238E27FC236}">
                <a16:creationId xmlns:a16="http://schemas.microsoft.com/office/drawing/2014/main" id="{AA57E2B0-16C7-9614-2574-3E910A99126D}"/>
              </a:ext>
            </a:extLst>
          </p:cNvPr>
          <p:cNvSpPr>
            <a:spLocks noGrp="1"/>
          </p:cNvSpPr>
          <p:nvPr>
            <p:ph type="sldNum" sz="quarter" idx="12"/>
          </p:nvPr>
        </p:nvSpPr>
        <p:spPr/>
        <p:txBody>
          <a:bodyPr/>
          <a:lstStyle/>
          <a:p>
            <a:fld id="{7DF5BAF5-ABAB-4575-8E56-D109A3D17F9F}" type="slidenum">
              <a:rPr lang="en-US" dirty="0"/>
              <a:t>18</a:t>
            </a:fld>
            <a:endParaRPr lang="en-US"/>
          </a:p>
        </p:txBody>
      </p:sp>
    </p:spTree>
    <p:extLst>
      <p:ext uri="{BB962C8B-B14F-4D97-AF65-F5344CB8AC3E}">
        <p14:creationId xmlns:p14="http://schemas.microsoft.com/office/powerpoint/2010/main" val="3155436417"/>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Bjorn">
      <a:majorFont>
        <a:latin typeface="Neue Haas Grotesk Text Pro"/>
        <a:ea typeface=""/>
        <a:cs typeface=""/>
      </a:majorFont>
      <a:minorFont>
        <a:latin typeface="Neue Haas Grotesk Text Pro"/>
        <a:ea typeface=""/>
        <a:cs typeface=""/>
      </a:minorFont>
    </a:fontScheme>
    <a:fmtScheme name="Bjorn">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58E17CF6-1BD7-439C-B13C-57B478723B62}" vid="{983041D9-13D3-43F3-B671-446E6DAE8C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7</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Bjorn</vt:lpstr>
      <vt:lpstr>MODULE NAME: MANAGING BUSINESS INFORMATION  MODULE CODE : LCLM5004_BIRM STUDENTS NAME &amp; STUDENTS NUMBERS: IVELINA IVANOVA OBLAKOVA, 2437876| elIANA CRISTINA da fosenca ABRANTES, 2426395| CLAUDIU MARIAN STOICA, 2410898| JOSELINE DAYANARA CEDENO PINCAY, 2413535  LECTURE'S NAME: OLUBUKOLA ADEGBITE </vt:lpstr>
      <vt:lpstr>Table of content </vt:lpstr>
      <vt:lpstr>WHAT IS THE MANAGEMENT INFORMATION SYSTEM </vt:lpstr>
      <vt:lpstr>2. Why is it important for the development and keep the company relevant in the market</vt:lpstr>
      <vt:lpstr>3. The types of systems, their purpose and Users</vt:lpstr>
      <vt:lpstr>4. Information System and impact on the BUSINESS </vt:lpstr>
      <vt:lpstr>5.Customer Relationship Management (CRM)</vt:lpstr>
      <vt:lpstr>6.Transaction Processing System (TPS)</vt:lpstr>
      <vt:lpstr>7.Supply Chain Management (SCM)</vt:lpstr>
      <vt:lpstr>8.Comparing the Systems</vt:lpstr>
      <vt:lpstr>9. Ethical Considerations in Business Information Systems 9.1 consideration in data privacy and data security </vt:lpstr>
      <vt:lpstr>9.2 Ethical Considerations in Business Information Systems </vt:lpstr>
      <vt:lpstr>10. Mitigating Ethical Risks</vt:lpstr>
      <vt:lpstr>11. Real-world case studies</vt:lpstr>
      <vt:lpstr> 11.2 UPS: Making better delivery decisions</vt:lpstr>
      <vt:lpstr>11.3 Starbucks: Personalising customer relationships</vt:lpstr>
      <vt:lpstr>12. Comparison and recommendations</vt:lpstr>
      <vt:lpstr>13.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666</cp:revision>
  <dcterms:created xsi:type="dcterms:W3CDTF">2026-09-22T11:08:04Z</dcterms:created>
  <dcterms:modified xsi:type="dcterms:W3CDTF">2026-10-09T09:04:00Z</dcterms:modified>
</cp:coreProperties>
</file>